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9" r:id="rId5"/>
  </p:sldMasterIdLst>
  <p:notesMasterIdLst>
    <p:notesMasterId r:id="rId18"/>
  </p:notesMasterIdLst>
  <p:sldIdLst>
    <p:sldId id="258" r:id="rId6"/>
    <p:sldId id="514" r:id="rId7"/>
    <p:sldId id="429" r:id="rId8"/>
    <p:sldId id="522" r:id="rId9"/>
    <p:sldId id="524" r:id="rId10"/>
    <p:sldId id="523" r:id="rId11"/>
    <p:sldId id="525" r:id="rId12"/>
    <p:sldId id="519" r:id="rId13"/>
    <p:sldId id="510" r:id="rId14"/>
    <p:sldId id="526" r:id="rId15"/>
    <p:sldId id="527" r:id="rId16"/>
    <p:sldId id="5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A9154-27C8-49A7-ACAF-ADF641D8A7FB}" v="1" dt="2024-05-14T19:52:3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281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652D1655-4F9E-47E3-A24A-038E1A0E5C54}"/>
    <pc:docChg chg="custSel modSld">
      <pc:chgData name="Wenzel, Brooke" userId="672bf8d3-b15b-4e02-a6d1-39319a0df09b" providerId="ADAL" clId="{652D1655-4F9E-47E3-A24A-038E1A0E5C54}" dt="2024-02-27T19:58:22.996" v="58" actId="20577"/>
      <pc:docMkLst>
        <pc:docMk/>
      </pc:docMkLst>
      <pc:sldChg chg="modSp mod">
        <pc:chgData name="Wenzel, Brooke" userId="672bf8d3-b15b-4e02-a6d1-39319a0df09b" providerId="ADAL" clId="{652D1655-4F9E-47E3-A24A-038E1A0E5C54}" dt="2024-02-27T19:57:52.198" v="34" actId="962"/>
        <pc:sldMkLst>
          <pc:docMk/>
          <pc:sldMk cId="783648607" sldId="429"/>
        </pc:sldMkLst>
        <pc:graphicFrameChg chg="modGraphic">
          <ac:chgData name="Wenzel, Brooke" userId="672bf8d3-b15b-4e02-a6d1-39319a0df09b" providerId="ADAL" clId="{652D1655-4F9E-47E3-A24A-038E1A0E5C54}" dt="2024-02-27T19:56:52.598" v="2" actId="207"/>
          <ac:graphicFrameMkLst>
            <pc:docMk/>
            <pc:sldMk cId="783648607" sldId="429"/>
            <ac:graphicFrameMk id="6" creationId="{E14145FA-DF21-3166-07DB-2003D0463E2A}"/>
          </ac:graphicFrameMkLst>
        </pc:graphicFrameChg>
        <pc:picChg chg="mod">
          <ac:chgData name="Wenzel, Brooke" userId="672bf8d3-b15b-4e02-a6d1-39319a0df09b" providerId="ADAL" clId="{652D1655-4F9E-47E3-A24A-038E1A0E5C54}" dt="2024-02-27T19:57:52.198" v="34" actId="962"/>
          <ac:picMkLst>
            <pc:docMk/>
            <pc:sldMk cId="783648607" sldId="429"/>
            <ac:picMk id="5" creationId="{CC850C22-0452-4A42-93F1-6D23503D24DA}"/>
          </ac:picMkLst>
        </pc:picChg>
      </pc:sldChg>
      <pc:sldChg chg="modSp mod">
        <pc:chgData name="Wenzel, Brooke" userId="672bf8d3-b15b-4e02-a6d1-39319a0df09b" providerId="ADAL" clId="{652D1655-4F9E-47E3-A24A-038E1A0E5C54}" dt="2024-02-27T19:57:45.231" v="32" actId="962"/>
        <pc:sldMkLst>
          <pc:docMk/>
          <pc:sldMk cId="4134024847" sldId="514"/>
        </pc:sldMkLst>
        <pc:picChg chg="mod">
          <ac:chgData name="Wenzel, Brooke" userId="672bf8d3-b15b-4e02-a6d1-39319a0df09b" providerId="ADAL" clId="{652D1655-4F9E-47E3-A24A-038E1A0E5C54}" dt="2024-02-27T19:57:45.231" v="32" actId="962"/>
          <ac:picMkLst>
            <pc:docMk/>
            <pc:sldMk cId="4134024847" sldId="514"/>
            <ac:picMk id="7" creationId="{090BEE81-B67B-42C1-BEFE-CAE276844DBF}"/>
          </ac:picMkLst>
        </pc:picChg>
      </pc:sldChg>
      <pc:sldChg chg="modSp mod">
        <pc:chgData name="Wenzel, Brooke" userId="672bf8d3-b15b-4e02-a6d1-39319a0df09b" providerId="ADAL" clId="{652D1655-4F9E-47E3-A24A-038E1A0E5C54}" dt="2024-02-27T19:57:56.797" v="36" actId="962"/>
        <pc:sldMkLst>
          <pc:docMk/>
          <pc:sldMk cId="3558004251" sldId="519"/>
        </pc:sldMkLst>
        <pc:picChg chg="mod">
          <ac:chgData name="Wenzel, Brooke" userId="672bf8d3-b15b-4e02-a6d1-39319a0df09b" providerId="ADAL" clId="{652D1655-4F9E-47E3-A24A-038E1A0E5C54}" dt="2024-02-27T19:57:56.797" v="36" actId="962"/>
          <ac:picMkLst>
            <pc:docMk/>
            <pc:sldMk cId="3558004251" sldId="519"/>
            <ac:picMk id="5" creationId="{7EFD044A-81EA-4C62-BDC3-177D1AD81990}"/>
          </ac:picMkLst>
        </pc:picChg>
      </pc:sldChg>
      <pc:sldChg chg="modSp mod">
        <pc:chgData name="Wenzel, Brooke" userId="672bf8d3-b15b-4e02-a6d1-39319a0df09b" providerId="ADAL" clId="{652D1655-4F9E-47E3-A24A-038E1A0E5C54}" dt="2024-02-27T19:58:00.458" v="38" actId="962"/>
        <pc:sldMkLst>
          <pc:docMk/>
          <pc:sldMk cId="3001795570" sldId="521"/>
        </pc:sldMkLst>
        <pc:spChg chg="ord">
          <ac:chgData name="Wenzel, Brooke" userId="672bf8d3-b15b-4e02-a6d1-39319a0df09b" providerId="ADAL" clId="{652D1655-4F9E-47E3-A24A-038E1A0E5C54}" dt="2024-02-27T19:57:09.205" v="4" actId="13244"/>
          <ac:spMkLst>
            <pc:docMk/>
            <pc:sldMk cId="3001795570" sldId="521"/>
            <ac:spMk id="7" creationId="{922901A9-2FA2-4FF9-8C8C-B9DE9921F62D}"/>
          </ac:spMkLst>
        </pc:spChg>
        <pc:picChg chg="mod">
          <ac:chgData name="Wenzel, Brooke" userId="672bf8d3-b15b-4e02-a6d1-39319a0df09b" providerId="ADAL" clId="{652D1655-4F9E-47E3-A24A-038E1A0E5C54}" dt="2024-02-27T19:58:00.458" v="38" actId="962"/>
          <ac:picMkLst>
            <pc:docMk/>
            <pc:sldMk cId="3001795570" sldId="521"/>
            <ac:picMk id="9" creationId="{65DBBD8D-B597-4A6C-B635-EF798BBF4087}"/>
          </ac:picMkLst>
        </pc:picChg>
      </pc:sldChg>
      <pc:sldChg chg="modSp mod">
        <pc:chgData name="Wenzel, Brooke" userId="672bf8d3-b15b-4e02-a6d1-39319a0df09b" providerId="ADAL" clId="{652D1655-4F9E-47E3-A24A-038E1A0E5C54}" dt="2024-02-27T19:58:16.817" v="50" actId="20577"/>
        <pc:sldMkLst>
          <pc:docMk/>
          <pc:sldMk cId="470645854" sldId="524"/>
        </pc:sldMkLst>
        <pc:spChg chg="mod">
          <ac:chgData name="Wenzel, Brooke" userId="672bf8d3-b15b-4e02-a6d1-39319a0df09b" providerId="ADAL" clId="{652D1655-4F9E-47E3-A24A-038E1A0E5C54}" dt="2024-02-27T19:58:16.817" v="50" actId="20577"/>
          <ac:spMkLst>
            <pc:docMk/>
            <pc:sldMk cId="470645854" sldId="524"/>
            <ac:spMk id="2" creationId="{BCCD335B-788D-8291-83B7-243BE544FE44}"/>
          </ac:spMkLst>
        </pc:spChg>
      </pc:sldChg>
      <pc:sldChg chg="modSp mod">
        <pc:chgData name="Wenzel, Brooke" userId="672bf8d3-b15b-4e02-a6d1-39319a0df09b" providerId="ADAL" clId="{652D1655-4F9E-47E3-A24A-038E1A0E5C54}" dt="2024-02-27T19:58:22.996" v="58" actId="20577"/>
        <pc:sldMkLst>
          <pc:docMk/>
          <pc:sldMk cId="3126308068" sldId="525"/>
        </pc:sldMkLst>
        <pc:spChg chg="mod">
          <ac:chgData name="Wenzel, Brooke" userId="672bf8d3-b15b-4e02-a6d1-39319a0df09b" providerId="ADAL" clId="{652D1655-4F9E-47E3-A24A-038E1A0E5C54}" dt="2024-02-27T19:58:22.996" v="58" actId="20577"/>
          <ac:spMkLst>
            <pc:docMk/>
            <pc:sldMk cId="3126308068" sldId="525"/>
            <ac:spMk id="2" creationId="{61F7BD7E-319C-C2D7-2211-987B066893CA}"/>
          </ac:spMkLst>
        </pc:spChg>
      </pc:sldChg>
      <pc:sldChg chg="modSp mod">
        <pc:chgData name="Wenzel, Brooke" userId="672bf8d3-b15b-4e02-a6d1-39319a0df09b" providerId="ADAL" clId="{652D1655-4F9E-47E3-A24A-038E1A0E5C54}" dt="2024-02-27T19:56:59.052" v="3" actId="207"/>
        <pc:sldMkLst>
          <pc:docMk/>
          <pc:sldMk cId="4177371301" sldId="526"/>
        </pc:sldMkLst>
        <pc:graphicFrameChg chg="modGraphic">
          <ac:chgData name="Wenzel, Brooke" userId="672bf8d3-b15b-4e02-a6d1-39319a0df09b" providerId="ADAL" clId="{652D1655-4F9E-47E3-A24A-038E1A0E5C54}" dt="2024-02-27T19:56:59.052" v="3" actId="207"/>
          <ac:graphicFrameMkLst>
            <pc:docMk/>
            <pc:sldMk cId="4177371301" sldId="526"/>
            <ac:graphicFrameMk id="4" creationId="{CE3AD2A6-A139-1CDF-B600-07785817E5E8}"/>
          </ac:graphicFrameMkLst>
        </pc:graphicFrameChg>
      </pc:sldChg>
    </pc:docChg>
  </pc:docChgLst>
  <pc:docChgLst>
    <pc:chgData name="Wenzel, Brooke" userId="672bf8d3-b15b-4e02-a6d1-39319a0df09b" providerId="ADAL" clId="{AFC1D836-C4AA-4922-BD75-EE7FE34BB61A}"/>
    <pc:docChg chg="undo custSel addSld delSld modSld">
      <pc:chgData name="Wenzel, Brooke" userId="672bf8d3-b15b-4e02-a6d1-39319a0df09b" providerId="ADAL" clId="{AFC1D836-C4AA-4922-BD75-EE7FE34BB61A}" dt="2023-06-28T20:52:45.107" v="523" actId="255"/>
      <pc:docMkLst>
        <pc:docMk/>
      </pc:docMkLst>
      <pc:sldChg chg="del">
        <pc:chgData name="Wenzel, Brooke" userId="672bf8d3-b15b-4e02-a6d1-39319a0df09b" providerId="ADAL" clId="{AFC1D836-C4AA-4922-BD75-EE7FE34BB61A}" dt="2023-06-28T20:41:36.586" v="0" actId="47"/>
        <pc:sldMkLst>
          <pc:docMk/>
          <pc:sldMk cId="0" sldId="273"/>
        </pc:sldMkLst>
      </pc:sldChg>
      <pc:sldChg chg="del">
        <pc:chgData name="Wenzel, Brooke" userId="672bf8d3-b15b-4e02-a6d1-39319a0df09b" providerId="ADAL" clId="{AFC1D836-C4AA-4922-BD75-EE7FE34BB61A}" dt="2023-06-28T20:42:35.872" v="10" actId="47"/>
        <pc:sldMkLst>
          <pc:docMk/>
          <pc:sldMk cId="675032686" sldId="275"/>
        </pc:sldMkLst>
      </pc:sldChg>
      <pc:sldChg chg="del">
        <pc:chgData name="Wenzel, Brooke" userId="672bf8d3-b15b-4e02-a6d1-39319a0df09b" providerId="ADAL" clId="{AFC1D836-C4AA-4922-BD75-EE7FE34BB61A}" dt="2023-06-28T20:41:36.586" v="0" actId="47"/>
        <pc:sldMkLst>
          <pc:docMk/>
          <pc:sldMk cId="0" sldId="277"/>
        </pc:sldMkLst>
      </pc:sldChg>
      <pc:sldChg chg="del">
        <pc:chgData name="Wenzel, Brooke" userId="672bf8d3-b15b-4e02-a6d1-39319a0df09b" providerId="ADAL" clId="{AFC1D836-C4AA-4922-BD75-EE7FE34BB61A}" dt="2023-06-28T20:41:36.586" v="0" actId="47"/>
        <pc:sldMkLst>
          <pc:docMk/>
          <pc:sldMk cId="0" sldId="278"/>
        </pc:sldMkLst>
      </pc:sldChg>
      <pc:sldChg chg="del">
        <pc:chgData name="Wenzel, Brooke" userId="672bf8d3-b15b-4e02-a6d1-39319a0df09b" providerId="ADAL" clId="{AFC1D836-C4AA-4922-BD75-EE7FE34BB61A}" dt="2023-06-28T20:41:36.586" v="0" actId="47"/>
        <pc:sldMkLst>
          <pc:docMk/>
          <pc:sldMk cId="0" sldId="284"/>
        </pc:sldMkLst>
      </pc:sldChg>
      <pc:sldChg chg="del">
        <pc:chgData name="Wenzel, Brooke" userId="672bf8d3-b15b-4e02-a6d1-39319a0df09b" providerId="ADAL" clId="{AFC1D836-C4AA-4922-BD75-EE7FE34BB61A}" dt="2023-06-28T20:41:36.586" v="0" actId="47"/>
        <pc:sldMkLst>
          <pc:docMk/>
          <pc:sldMk cId="0" sldId="286"/>
        </pc:sldMkLst>
      </pc:sldChg>
      <pc:sldChg chg="del">
        <pc:chgData name="Wenzel, Brooke" userId="672bf8d3-b15b-4e02-a6d1-39319a0df09b" providerId="ADAL" clId="{AFC1D836-C4AA-4922-BD75-EE7FE34BB61A}" dt="2023-06-28T20:41:36.586" v="0" actId="47"/>
        <pc:sldMkLst>
          <pc:docMk/>
          <pc:sldMk cId="0" sldId="377"/>
        </pc:sldMkLst>
      </pc:sldChg>
      <pc:sldChg chg="modSp add del mod">
        <pc:chgData name="Wenzel, Brooke" userId="672bf8d3-b15b-4e02-a6d1-39319a0df09b" providerId="ADAL" clId="{AFC1D836-C4AA-4922-BD75-EE7FE34BB61A}" dt="2023-06-28T20:42:14.381" v="8" actId="27636"/>
        <pc:sldMkLst>
          <pc:docMk/>
          <pc:sldMk cId="783648607" sldId="429"/>
        </pc:sldMkLst>
        <pc:spChg chg="mod">
          <ac:chgData name="Wenzel, Brooke" userId="672bf8d3-b15b-4e02-a6d1-39319a0df09b" providerId="ADAL" clId="{AFC1D836-C4AA-4922-BD75-EE7FE34BB61A}" dt="2023-06-28T20:42:14.381" v="8" actId="27636"/>
          <ac:spMkLst>
            <pc:docMk/>
            <pc:sldMk cId="783648607" sldId="429"/>
            <ac:spMk id="2" creationId="{35EC60EF-9F20-4E94-8801-8BA37007F39B}"/>
          </ac:spMkLst>
        </pc:spChg>
      </pc:sldChg>
      <pc:sldChg chg="add del">
        <pc:chgData name="Wenzel, Brooke" userId="672bf8d3-b15b-4e02-a6d1-39319a0df09b" providerId="ADAL" clId="{AFC1D836-C4AA-4922-BD75-EE7FE34BB61A}" dt="2023-06-28T20:42:14.281" v="7"/>
        <pc:sldMkLst>
          <pc:docMk/>
          <pc:sldMk cId="684119829" sldId="510"/>
        </pc:sldMkLst>
      </pc:sldChg>
      <pc:sldChg chg="add del">
        <pc:chgData name="Wenzel, Brooke" userId="672bf8d3-b15b-4e02-a6d1-39319a0df09b" providerId="ADAL" clId="{AFC1D836-C4AA-4922-BD75-EE7FE34BB61A}" dt="2023-06-28T20:42:14.281" v="7"/>
        <pc:sldMkLst>
          <pc:docMk/>
          <pc:sldMk cId="4134024847" sldId="514"/>
        </pc:sldMkLst>
      </pc:sldChg>
      <pc:sldChg chg="modSp add del mod">
        <pc:chgData name="Wenzel, Brooke" userId="672bf8d3-b15b-4e02-a6d1-39319a0df09b" providerId="ADAL" clId="{AFC1D836-C4AA-4922-BD75-EE7FE34BB61A}" dt="2023-06-28T20:42:14.393" v="9" actId="27636"/>
        <pc:sldMkLst>
          <pc:docMk/>
          <pc:sldMk cId="3558004251" sldId="519"/>
        </pc:sldMkLst>
        <pc:spChg chg="mod">
          <ac:chgData name="Wenzel, Brooke" userId="672bf8d3-b15b-4e02-a6d1-39319a0df09b" providerId="ADAL" clId="{AFC1D836-C4AA-4922-BD75-EE7FE34BB61A}" dt="2023-06-28T20:42:14.393" v="9" actId="27636"/>
          <ac:spMkLst>
            <pc:docMk/>
            <pc:sldMk cId="3558004251" sldId="519"/>
            <ac:spMk id="2" creationId="{35EC60EF-9F20-4E94-8801-8BA37007F39B}"/>
          </ac:spMkLst>
        </pc:spChg>
      </pc:sldChg>
      <pc:sldChg chg="add del">
        <pc:chgData name="Wenzel, Brooke" userId="672bf8d3-b15b-4e02-a6d1-39319a0df09b" providerId="ADAL" clId="{AFC1D836-C4AA-4922-BD75-EE7FE34BB61A}" dt="2023-06-28T20:42:14.281" v="7"/>
        <pc:sldMkLst>
          <pc:docMk/>
          <pc:sldMk cId="3001795570" sldId="521"/>
        </pc:sldMkLst>
      </pc:sldChg>
      <pc:sldChg chg="add del">
        <pc:chgData name="Wenzel, Brooke" userId="672bf8d3-b15b-4e02-a6d1-39319a0df09b" providerId="ADAL" clId="{AFC1D836-C4AA-4922-BD75-EE7FE34BB61A}" dt="2023-06-28T20:42:14.281" v="7"/>
        <pc:sldMkLst>
          <pc:docMk/>
          <pc:sldMk cId="166679759" sldId="522"/>
        </pc:sldMkLst>
      </pc:sldChg>
      <pc:sldChg chg="modSp add del mod">
        <pc:chgData name="Wenzel, Brooke" userId="672bf8d3-b15b-4e02-a6d1-39319a0df09b" providerId="ADAL" clId="{AFC1D836-C4AA-4922-BD75-EE7FE34BB61A}" dt="2023-06-28T20:42:14.281" v="7"/>
        <pc:sldMkLst>
          <pc:docMk/>
          <pc:sldMk cId="1916120133" sldId="523"/>
        </pc:sldMkLst>
        <pc:spChg chg="mod">
          <ac:chgData name="Wenzel, Brooke" userId="672bf8d3-b15b-4e02-a6d1-39319a0df09b" providerId="ADAL" clId="{AFC1D836-C4AA-4922-BD75-EE7FE34BB61A}" dt="2023-06-28T20:42:04.499" v="6"/>
          <ac:spMkLst>
            <pc:docMk/>
            <pc:sldMk cId="1916120133" sldId="523"/>
            <ac:spMk id="3" creationId="{D5BE2D38-FF03-9C00-D142-B7FD5A538CCA}"/>
          </ac:spMkLst>
        </pc:spChg>
      </pc:sldChg>
      <pc:sldChg chg="add del">
        <pc:chgData name="Wenzel, Brooke" userId="672bf8d3-b15b-4e02-a6d1-39319a0df09b" providerId="ADAL" clId="{AFC1D836-C4AA-4922-BD75-EE7FE34BB61A}" dt="2023-06-28T20:42:14.281" v="7"/>
        <pc:sldMkLst>
          <pc:docMk/>
          <pc:sldMk cId="470645854" sldId="524"/>
        </pc:sldMkLst>
      </pc:sldChg>
      <pc:sldChg chg="add del">
        <pc:chgData name="Wenzel, Brooke" userId="672bf8d3-b15b-4e02-a6d1-39319a0df09b" providerId="ADAL" clId="{AFC1D836-C4AA-4922-BD75-EE7FE34BB61A}" dt="2023-06-28T20:42:14.281" v="7"/>
        <pc:sldMkLst>
          <pc:docMk/>
          <pc:sldMk cId="3126308068" sldId="525"/>
        </pc:sldMkLst>
      </pc:sldChg>
      <pc:sldChg chg="addSp modSp add mod">
        <pc:chgData name="Wenzel, Brooke" userId="672bf8d3-b15b-4e02-a6d1-39319a0df09b" providerId="ADAL" clId="{AFC1D836-C4AA-4922-BD75-EE7FE34BB61A}" dt="2023-06-28T20:48:29.231" v="476" actId="20577"/>
        <pc:sldMkLst>
          <pc:docMk/>
          <pc:sldMk cId="4177371301" sldId="526"/>
        </pc:sldMkLst>
        <pc:spChg chg="mod">
          <ac:chgData name="Wenzel, Brooke" userId="672bf8d3-b15b-4e02-a6d1-39319a0df09b" providerId="ADAL" clId="{AFC1D836-C4AA-4922-BD75-EE7FE34BB61A}" dt="2023-06-28T20:43:01.698" v="25" actId="20577"/>
          <ac:spMkLst>
            <pc:docMk/>
            <pc:sldMk cId="4177371301" sldId="526"/>
            <ac:spMk id="2" creationId="{BCCD335B-788D-8291-83B7-243BE544FE44}"/>
          </ac:spMkLst>
        </pc:spChg>
        <pc:spChg chg="mod">
          <ac:chgData name="Wenzel, Brooke" userId="672bf8d3-b15b-4e02-a6d1-39319a0df09b" providerId="ADAL" clId="{AFC1D836-C4AA-4922-BD75-EE7FE34BB61A}" dt="2023-06-28T20:44:06.694" v="377" actId="20577"/>
          <ac:spMkLst>
            <pc:docMk/>
            <pc:sldMk cId="4177371301" sldId="526"/>
            <ac:spMk id="3" creationId="{467C8170-59F7-3E4C-CE73-C6F24156A9F9}"/>
          </ac:spMkLst>
        </pc:spChg>
        <pc:graphicFrameChg chg="add mod modGraphic">
          <ac:chgData name="Wenzel, Brooke" userId="672bf8d3-b15b-4e02-a6d1-39319a0df09b" providerId="ADAL" clId="{AFC1D836-C4AA-4922-BD75-EE7FE34BB61A}" dt="2023-06-28T20:48:29.231" v="476" actId="20577"/>
          <ac:graphicFrameMkLst>
            <pc:docMk/>
            <pc:sldMk cId="4177371301" sldId="526"/>
            <ac:graphicFrameMk id="4" creationId="{CE3AD2A6-A139-1CDF-B600-07785817E5E8}"/>
          </ac:graphicFrameMkLst>
        </pc:graphicFrameChg>
      </pc:sldChg>
      <pc:sldChg chg="addSp delSp modSp add mod">
        <pc:chgData name="Wenzel, Brooke" userId="672bf8d3-b15b-4e02-a6d1-39319a0df09b" providerId="ADAL" clId="{AFC1D836-C4AA-4922-BD75-EE7FE34BB61A}" dt="2023-06-28T20:52:45.107" v="523" actId="255"/>
        <pc:sldMkLst>
          <pc:docMk/>
          <pc:sldMk cId="1044527997" sldId="527"/>
        </pc:sldMkLst>
        <pc:spChg chg="mod">
          <ac:chgData name="Wenzel, Brooke" userId="672bf8d3-b15b-4e02-a6d1-39319a0df09b" providerId="ADAL" clId="{AFC1D836-C4AA-4922-BD75-EE7FE34BB61A}" dt="2023-06-28T20:48:44.328" v="492" actId="20577"/>
          <ac:spMkLst>
            <pc:docMk/>
            <pc:sldMk cId="1044527997" sldId="527"/>
            <ac:spMk id="2" creationId="{BCCD335B-788D-8291-83B7-243BE544FE44}"/>
          </ac:spMkLst>
        </pc:spChg>
        <pc:spChg chg="mod">
          <ac:chgData name="Wenzel, Brooke" userId="672bf8d3-b15b-4e02-a6d1-39319a0df09b" providerId="ADAL" clId="{AFC1D836-C4AA-4922-BD75-EE7FE34BB61A}" dt="2023-06-28T20:52:45.107" v="523" actId="255"/>
          <ac:spMkLst>
            <pc:docMk/>
            <pc:sldMk cId="1044527997" sldId="527"/>
            <ac:spMk id="3" creationId="{467C8170-59F7-3E4C-CE73-C6F24156A9F9}"/>
          </ac:spMkLst>
        </pc:spChg>
        <pc:graphicFrameChg chg="del">
          <ac:chgData name="Wenzel, Brooke" userId="672bf8d3-b15b-4e02-a6d1-39319a0df09b" providerId="ADAL" clId="{AFC1D836-C4AA-4922-BD75-EE7FE34BB61A}" dt="2023-06-28T20:49:45.067" v="494" actId="478"/>
          <ac:graphicFrameMkLst>
            <pc:docMk/>
            <pc:sldMk cId="1044527997" sldId="527"/>
            <ac:graphicFrameMk id="4" creationId="{CE3AD2A6-A139-1CDF-B600-07785817E5E8}"/>
          </ac:graphicFrameMkLst>
        </pc:graphicFrameChg>
        <pc:graphicFrameChg chg="add del mod">
          <ac:chgData name="Wenzel, Brooke" userId="672bf8d3-b15b-4e02-a6d1-39319a0df09b" providerId="ADAL" clId="{AFC1D836-C4AA-4922-BD75-EE7FE34BB61A}" dt="2023-06-28T20:52:05.323" v="503"/>
          <ac:graphicFrameMkLst>
            <pc:docMk/>
            <pc:sldMk cId="1044527997" sldId="527"/>
            <ac:graphicFrameMk id="5" creationId="{AB985F19-F71B-21E4-1637-FEF9400DC140}"/>
          </ac:graphicFrameMkLst>
        </pc:graphicFrameChg>
      </pc:sldChg>
      <pc:sldChg chg="del">
        <pc:chgData name="Wenzel, Brooke" userId="672bf8d3-b15b-4e02-a6d1-39319a0df09b" providerId="ADAL" clId="{AFC1D836-C4AA-4922-BD75-EE7FE34BB61A}" dt="2023-06-28T20:41:36.586" v="0" actId="47"/>
        <pc:sldMkLst>
          <pc:docMk/>
          <pc:sldMk cId="2270588626" sldId="2664"/>
        </pc:sldMkLst>
      </pc:sldChg>
      <pc:sldChg chg="del">
        <pc:chgData name="Wenzel, Brooke" userId="672bf8d3-b15b-4e02-a6d1-39319a0df09b" providerId="ADAL" clId="{AFC1D836-C4AA-4922-BD75-EE7FE34BB61A}" dt="2023-06-28T20:41:36.586" v="0" actId="47"/>
        <pc:sldMkLst>
          <pc:docMk/>
          <pc:sldMk cId="0" sldId="2665"/>
        </pc:sldMkLst>
      </pc:sldChg>
      <pc:sldChg chg="del">
        <pc:chgData name="Wenzel, Brooke" userId="672bf8d3-b15b-4e02-a6d1-39319a0df09b" providerId="ADAL" clId="{AFC1D836-C4AA-4922-BD75-EE7FE34BB61A}" dt="2023-06-28T20:41:36.586" v="0" actId="47"/>
        <pc:sldMkLst>
          <pc:docMk/>
          <pc:sldMk cId="0" sldId="2666"/>
        </pc:sldMkLst>
      </pc:sldChg>
      <pc:sldChg chg="del">
        <pc:chgData name="Wenzel, Brooke" userId="672bf8d3-b15b-4e02-a6d1-39319a0df09b" providerId="ADAL" clId="{AFC1D836-C4AA-4922-BD75-EE7FE34BB61A}" dt="2023-06-28T20:41:36.586" v="0" actId="47"/>
        <pc:sldMkLst>
          <pc:docMk/>
          <pc:sldMk cId="0" sldId="2667"/>
        </pc:sldMkLst>
      </pc:sldChg>
      <pc:sldChg chg="del">
        <pc:chgData name="Wenzel, Brooke" userId="672bf8d3-b15b-4e02-a6d1-39319a0df09b" providerId="ADAL" clId="{AFC1D836-C4AA-4922-BD75-EE7FE34BB61A}" dt="2023-06-28T20:41:36.586" v="0" actId="47"/>
        <pc:sldMkLst>
          <pc:docMk/>
          <pc:sldMk cId="3447384275" sldId="2668"/>
        </pc:sldMkLst>
      </pc:sldChg>
      <pc:sldChg chg="del">
        <pc:chgData name="Wenzel, Brooke" userId="672bf8d3-b15b-4e02-a6d1-39319a0df09b" providerId="ADAL" clId="{AFC1D836-C4AA-4922-BD75-EE7FE34BB61A}" dt="2023-06-28T20:41:36.586" v="0" actId="47"/>
        <pc:sldMkLst>
          <pc:docMk/>
          <pc:sldMk cId="2296690418" sldId="2669"/>
        </pc:sldMkLst>
      </pc:sldChg>
    </pc:docChg>
  </pc:docChgLst>
  <pc:docChgLst>
    <pc:chgData name="Wenzel, Brooke" userId="672bf8d3-b15b-4e02-a6d1-39319a0df09b" providerId="ADAL" clId="{3200D588-DAFD-43EC-8DF2-9F4BDC49CC9E}"/>
    <pc:docChg chg="undo custSel addSld delSld modSld">
      <pc:chgData name="Wenzel, Brooke" userId="672bf8d3-b15b-4e02-a6d1-39319a0df09b" providerId="ADAL" clId="{3200D588-DAFD-43EC-8DF2-9F4BDC49CC9E}" dt="2023-07-21T15:31:26.464" v="1209" actId="33553"/>
      <pc:docMkLst>
        <pc:docMk/>
      </pc:docMkLst>
      <pc:sldChg chg="del">
        <pc:chgData name="Wenzel, Brooke" userId="672bf8d3-b15b-4e02-a6d1-39319a0df09b" providerId="ADAL" clId="{3200D588-DAFD-43EC-8DF2-9F4BDC49CC9E}" dt="2023-07-21T15:29:52.520" v="750" actId="47"/>
        <pc:sldMkLst>
          <pc:docMk/>
          <pc:sldMk cId="3044915438" sldId="256"/>
        </pc:sldMkLst>
      </pc:sldChg>
      <pc:sldChg chg="modSp add mod">
        <pc:chgData name="Wenzel, Brooke" userId="672bf8d3-b15b-4e02-a6d1-39319a0df09b" providerId="ADAL" clId="{3200D588-DAFD-43EC-8DF2-9F4BDC49CC9E}" dt="2023-07-21T15:31:26.464" v="1209" actId="33553"/>
        <pc:sldMkLst>
          <pc:docMk/>
          <pc:sldMk cId="3847443405" sldId="258"/>
        </pc:sldMkLst>
        <pc:spChg chg="mod">
          <ac:chgData name="Wenzel, Brooke" userId="672bf8d3-b15b-4e02-a6d1-39319a0df09b" providerId="ADAL" clId="{3200D588-DAFD-43EC-8DF2-9F4BDC49CC9E}" dt="2023-07-21T15:31:26.464" v="1209" actId="33553"/>
          <ac:spMkLst>
            <pc:docMk/>
            <pc:sldMk cId="3847443405" sldId="258"/>
            <ac:spMk id="5" creationId="{654004BD-F570-46F7-A9D8-2404D788DCA3}"/>
          </ac:spMkLst>
        </pc:spChg>
      </pc:sldChg>
      <pc:sldChg chg="modSp">
        <pc:chgData name="Wenzel, Brooke" userId="672bf8d3-b15b-4e02-a6d1-39319a0df09b" providerId="ADAL" clId="{3200D588-DAFD-43EC-8DF2-9F4BDC49CC9E}" dt="2023-07-21T15:30:13.679" v="751" actId="962"/>
        <pc:sldMkLst>
          <pc:docMk/>
          <pc:sldMk cId="783648607" sldId="429"/>
        </pc:sldMkLst>
        <pc:graphicFrameChg chg="mod">
          <ac:chgData name="Wenzel, Brooke" userId="672bf8d3-b15b-4e02-a6d1-39319a0df09b" providerId="ADAL" clId="{3200D588-DAFD-43EC-8DF2-9F4BDC49CC9E}" dt="2023-07-21T15:30:13.679" v="751" actId="962"/>
          <ac:graphicFrameMkLst>
            <pc:docMk/>
            <pc:sldMk cId="783648607" sldId="429"/>
            <ac:graphicFrameMk id="6" creationId="{E14145FA-DF21-3166-07DB-2003D0463E2A}"/>
          </ac:graphicFrameMkLst>
        </pc:graphicFrameChg>
      </pc:sldChg>
      <pc:sldChg chg="modSp mod">
        <pc:chgData name="Wenzel, Brooke" userId="672bf8d3-b15b-4e02-a6d1-39319a0df09b" providerId="ADAL" clId="{3200D588-DAFD-43EC-8DF2-9F4BDC49CC9E}" dt="2023-07-21T15:31:21.539" v="1208" actId="962"/>
        <pc:sldMkLst>
          <pc:docMk/>
          <pc:sldMk cId="3001795570" sldId="521"/>
        </pc:sldMkLst>
        <pc:picChg chg="mod">
          <ac:chgData name="Wenzel, Brooke" userId="672bf8d3-b15b-4e02-a6d1-39319a0df09b" providerId="ADAL" clId="{3200D588-DAFD-43EC-8DF2-9F4BDC49CC9E}" dt="2023-07-21T15:30:44.726" v="922" actId="962"/>
          <ac:picMkLst>
            <pc:docMk/>
            <pc:sldMk cId="3001795570" sldId="521"/>
            <ac:picMk id="15" creationId="{658F430D-7953-4C3C-B3BE-0B399BDD08AD}"/>
          </ac:picMkLst>
        </pc:picChg>
        <pc:picChg chg="mod">
          <ac:chgData name="Wenzel, Brooke" userId="672bf8d3-b15b-4e02-a6d1-39319a0df09b" providerId="ADAL" clId="{3200D588-DAFD-43EC-8DF2-9F4BDC49CC9E}" dt="2023-07-21T15:30:53.997" v="992" actId="962"/>
          <ac:picMkLst>
            <pc:docMk/>
            <pc:sldMk cId="3001795570" sldId="521"/>
            <ac:picMk id="17" creationId="{F298FAB9-AC47-4458-8F09-2B393B152674}"/>
          </ac:picMkLst>
        </pc:picChg>
        <pc:picChg chg="mod">
          <ac:chgData name="Wenzel, Brooke" userId="672bf8d3-b15b-4e02-a6d1-39319a0df09b" providerId="ADAL" clId="{3200D588-DAFD-43EC-8DF2-9F4BDC49CC9E}" dt="2023-07-21T15:31:04.868" v="1082" actId="962"/>
          <ac:picMkLst>
            <pc:docMk/>
            <pc:sldMk cId="3001795570" sldId="521"/>
            <ac:picMk id="19" creationId="{CFEB2900-00B6-43B7-AC38-09D3FDB30DC6}"/>
          </ac:picMkLst>
        </pc:picChg>
        <pc:picChg chg="mod">
          <ac:chgData name="Wenzel, Brooke" userId="672bf8d3-b15b-4e02-a6d1-39319a0df09b" providerId="ADAL" clId="{3200D588-DAFD-43EC-8DF2-9F4BDC49CC9E}" dt="2023-07-21T15:31:21.539" v="1208" actId="962"/>
          <ac:picMkLst>
            <pc:docMk/>
            <pc:sldMk cId="3001795570" sldId="521"/>
            <ac:picMk id="23" creationId="{92EE76B6-79F9-4163-9187-866AA0F39EED}"/>
          </ac:picMkLst>
        </pc:picChg>
      </pc:sldChg>
      <pc:sldChg chg="modNotesTx">
        <pc:chgData name="Wenzel, Brooke" userId="672bf8d3-b15b-4e02-a6d1-39319a0df09b" providerId="ADAL" clId="{3200D588-DAFD-43EC-8DF2-9F4BDC49CC9E}" dt="2023-07-21T15:07:30.912" v="640" actId="20577"/>
        <pc:sldMkLst>
          <pc:docMk/>
          <pc:sldMk cId="4177371301" sldId="526"/>
        </pc:sldMkLst>
      </pc:sldChg>
      <pc:sldChg chg="modNotesTx">
        <pc:chgData name="Wenzel, Brooke" userId="672bf8d3-b15b-4e02-a6d1-39319a0df09b" providerId="ADAL" clId="{3200D588-DAFD-43EC-8DF2-9F4BDC49CC9E}" dt="2023-07-21T15:07:56.159" v="748"/>
        <pc:sldMkLst>
          <pc:docMk/>
          <pc:sldMk cId="1044527997" sldId="527"/>
        </pc:sldMkLst>
      </pc:sldChg>
    </pc:docChg>
  </pc:docChgLst>
  <pc:docChgLst>
    <pc:chgData name="Wenzel, Brooke" userId="672bf8d3-b15b-4e02-a6d1-39319a0df09b" providerId="ADAL" clId="{53081279-B603-4B80-8C43-3D27B61F92A4}"/>
    <pc:docChg chg="undo custSel addSld delSld modSld sldOrd">
      <pc:chgData name="Wenzel, Brooke" userId="672bf8d3-b15b-4e02-a6d1-39319a0df09b" providerId="ADAL" clId="{53081279-B603-4B80-8C43-3D27B61F92A4}" dt="2023-03-20T19:14:48.138" v="545" actId="47"/>
      <pc:docMkLst>
        <pc:docMk/>
      </pc:docMkLst>
      <pc:sldChg chg="modSp mod">
        <pc:chgData name="Wenzel, Brooke" userId="672bf8d3-b15b-4e02-a6d1-39319a0df09b" providerId="ADAL" clId="{53081279-B603-4B80-8C43-3D27B61F92A4}" dt="2023-03-10T14:21:56.590" v="21" actId="20577"/>
        <pc:sldMkLst>
          <pc:docMk/>
          <pc:sldMk cId="3044915438" sldId="256"/>
        </pc:sldMkLst>
        <pc:spChg chg="mod">
          <ac:chgData name="Wenzel, Brooke" userId="672bf8d3-b15b-4e02-a6d1-39319a0df09b" providerId="ADAL" clId="{53081279-B603-4B80-8C43-3D27B61F92A4}" dt="2023-03-10T14:21:56.590" v="21" actId="20577"/>
          <ac:spMkLst>
            <pc:docMk/>
            <pc:sldMk cId="3044915438" sldId="256"/>
            <ac:spMk id="7" creationId="{2A0C161A-8513-BB84-0601-D50578FDAD11}"/>
          </ac:spMkLst>
        </pc:spChg>
      </pc:sldChg>
      <pc:sldChg chg="del">
        <pc:chgData name="Wenzel, Brooke" userId="672bf8d3-b15b-4e02-a6d1-39319a0df09b" providerId="ADAL" clId="{53081279-B603-4B80-8C43-3D27B61F92A4}" dt="2023-03-10T14:22:56.460" v="34" actId="47"/>
        <pc:sldMkLst>
          <pc:docMk/>
          <pc:sldMk cId="3401448192" sldId="264"/>
        </pc:sldMkLst>
      </pc:sldChg>
      <pc:sldChg chg="del">
        <pc:chgData name="Wenzel, Brooke" userId="672bf8d3-b15b-4e02-a6d1-39319a0df09b" providerId="ADAL" clId="{53081279-B603-4B80-8C43-3D27B61F92A4}" dt="2023-03-10T14:22:56.460" v="34" actId="47"/>
        <pc:sldMkLst>
          <pc:docMk/>
          <pc:sldMk cId="812090992" sldId="270"/>
        </pc:sldMkLst>
      </pc:sldChg>
      <pc:sldChg chg="del">
        <pc:chgData name="Wenzel, Brooke" userId="672bf8d3-b15b-4e02-a6d1-39319a0df09b" providerId="ADAL" clId="{53081279-B603-4B80-8C43-3D27B61F92A4}" dt="2023-03-10T14:22:56.460" v="34" actId="47"/>
        <pc:sldMkLst>
          <pc:docMk/>
          <pc:sldMk cId="3613651240" sldId="271"/>
        </pc:sldMkLst>
      </pc:sldChg>
      <pc:sldChg chg="add del">
        <pc:chgData name="Wenzel, Brooke" userId="672bf8d3-b15b-4e02-a6d1-39319a0df09b" providerId="ADAL" clId="{53081279-B603-4B80-8C43-3D27B61F92A4}" dt="2023-03-10T14:22:19.782" v="23" actId="47"/>
        <pc:sldMkLst>
          <pc:docMk/>
          <pc:sldMk cId="0" sldId="272"/>
        </pc:sldMkLst>
      </pc:sldChg>
      <pc:sldChg chg="addSp delSp modSp add mod">
        <pc:chgData name="Wenzel, Brooke" userId="672bf8d3-b15b-4e02-a6d1-39319a0df09b" providerId="ADAL" clId="{53081279-B603-4B80-8C43-3D27B61F92A4}" dt="2023-03-10T14:22:28.433" v="25" actId="478"/>
        <pc:sldMkLst>
          <pc:docMk/>
          <pc:sldMk cId="0" sldId="273"/>
        </pc:sldMkLst>
        <pc:spChg chg="add del mod">
          <ac:chgData name="Wenzel, Brooke" userId="672bf8d3-b15b-4e02-a6d1-39319a0df09b" providerId="ADAL" clId="{53081279-B603-4B80-8C43-3D27B61F92A4}" dt="2023-03-10T14:22:25.435" v="24"/>
          <ac:spMkLst>
            <pc:docMk/>
            <pc:sldMk cId="0" sldId="273"/>
            <ac:spMk id="2" creationId="{EBDC1F97-7F71-8562-1DFB-790B3252ECCC}"/>
          </ac:spMkLst>
        </pc:spChg>
        <pc:spChg chg="add del mod">
          <ac:chgData name="Wenzel, Brooke" userId="672bf8d3-b15b-4e02-a6d1-39319a0df09b" providerId="ADAL" clId="{53081279-B603-4B80-8C43-3D27B61F92A4}" dt="2023-03-10T14:22:28.433" v="25" actId="478"/>
          <ac:spMkLst>
            <pc:docMk/>
            <pc:sldMk cId="0" sldId="273"/>
            <ac:spMk id="6" creationId="{934162AA-59DB-FDC4-5C86-27BC10A92152}"/>
          </ac:spMkLst>
        </pc:spChg>
        <pc:spChg chg="mod">
          <ac:chgData name="Wenzel, Brooke" userId="672bf8d3-b15b-4e02-a6d1-39319a0df09b" providerId="ADAL" clId="{53081279-B603-4B80-8C43-3D27B61F92A4}" dt="2023-03-10T14:22:25.435" v="24"/>
          <ac:spMkLst>
            <pc:docMk/>
            <pc:sldMk cId="0" sldId="273"/>
            <ac:spMk id="7" creationId="{EE833F6F-E789-4B9C-B0E1-DEF93ECE5C80}"/>
          </ac:spMkLst>
        </pc:spChg>
      </pc:sldChg>
      <pc:sldChg chg="del">
        <pc:chgData name="Wenzel, Brooke" userId="672bf8d3-b15b-4e02-a6d1-39319a0df09b" providerId="ADAL" clId="{53081279-B603-4B80-8C43-3D27B61F92A4}" dt="2023-03-10T14:22:56.460" v="34" actId="47"/>
        <pc:sldMkLst>
          <pc:docMk/>
          <pc:sldMk cId="2748458431" sldId="274"/>
        </pc:sldMkLst>
      </pc:sldChg>
      <pc:sldChg chg="modSp mod">
        <pc:chgData name="Wenzel, Brooke" userId="672bf8d3-b15b-4e02-a6d1-39319a0df09b" providerId="ADAL" clId="{53081279-B603-4B80-8C43-3D27B61F92A4}" dt="2023-03-10T14:23:08.097" v="115" actId="20577"/>
        <pc:sldMkLst>
          <pc:docMk/>
          <pc:sldMk cId="675032686" sldId="275"/>
        </pc:sldMkLst>
        <pc:spChg chg="mod">
          <ac:chgData name="Wenzel, Brooke" userId="672bf8d3-b15b-4e02-a6d1-39319a0df09b" providerId="ADAL" clId="{53081279-B603-4B80-8C43-3D27B61F92A4}" dt="2023-03-10T14:23:08.097" v="115" actId="20577"/>
          <ac:spMkLst>
            <pc:docMk/>
            <pc:sldMk cId="675032686" sldId="275"/>
            <ac:spMk id="4" creationId="{069C16D8-71E6-6E0A-9E9A-40580CD77B33}"/>
          </ac:spMkLst>
        </pc:spChg>
      </pc:sldChg>
      <pc:sldChg chg="del">
        <pc:chgData name="Wenzel, Brooke" userId="672bf8d3-b15b-4e02-a6d1-39319a0df09b" providerId="ADAL" clId="{53081279-B603-4B80-8C43-3D27B61F92A4}" dt="2023-03-10T14:22:56.460" v="34" actId="47"/>
        <pc:sldMkLst>
          <pc:docMk/>
          <pc:sldMk cId="2894931076" sldId="276"/>
        </pc:sldMkLst>
      </pc:sldChg>
      <pc:sldChg chg="addSp delSp modSp add mod">
        <pc:chgData name="Wenzel, Brooke" userId="672bf8d3-b15b-4e02-a6d1-39319a0df09b" providerId="ADAL" clId="{53081279-B603-4B80-8C43-3D27B61F92A4}" dt="2023-03-10T14:41:13.076" v="440" actId="1076"/>
        <pc:sldMkLst>
          <pc:docMk/>
          <pc:sldMk cId="0" sldId="277"/>
        </pc:sldMkLst>
        <pc:spChg chg="add del mod">
          <ac:chgData name="Wenzel, Brooke" userId="672bf8d3-b15b-4e02-a6d1-39319a0df09b" providerId="ADAL" clId="{53081279-B603-4B80-8C43-3D27B61F92A4}" dt="2023-03-10T14:22:25.435" v="24"/>
          <ac:spMkLst>
            <pc:docMk/>
            <pc:sldMk cId="0" sldId="277"/>
            <ac:spMk id="2" creationId="{3E3D0FFC-F8E4-D30E-055B-71BDD9EE165D}"/>
          </ac:spMkLst>
        </pc:spChg>
        <pc:spChg chg="mod">
          <ac:chgData name="Wenzel, Brooke" userId="672bf8d3-b15b-4e02-a6d1-39319a0df09b" providerId="ADAL" clId="{53081279-B603-4B80-8C43-3D27B61F92A4}" dt="2023-03-10T14:41:13.076" v="440" actId="1076"/>
          <ac:spMkLst>
            <pc:docMk/>
            <pc:sldMk cId="0" sldId="277"/>
            <ac:spMk id="3" creationId="{00000000-0000-0000-0000-000000000000}"/>
          </ac:spMkLst>
        </pc:spChg>
        <pc:spChg chg="mod">
          <ac:chgData name="Wenzel, Brooke" userId="672bf8d3-b15b-4e02-a6d1-39319a0df09b" providerId="ADAL" clId="{53081279-B603-4B80-8C43-3D27B61F92A4}" dt="2023-03-10T14:22:25.435" v="24"/>
          <ac:spMkLst>
            <pc:docMk/>
            <pc:sldMk cId="0" sldId="277"/>
            <ac:spMk id="4" creationId="{00000000-0000-0000-0000-000000000000}"/>
          </ac:spMkLst>
        </pc:spChg>
        <pc:spChg chg="add del mod">
          <ac:chgData name="Wenzel, Brooke" userId="672bf8d3-b15b-4e02-a6d1-39319a0df09b" providerId="ADAL" clId="{53081279-B603-4B80-8C43-3D27B61F92A4}" dt="2023-03-10T14:22:25.435" v="24"/>
          <ac:spMkLst>
            <pc:docMk/>
            <pc:sldMk cId="0" sldId="277"/>
            <ac:spMk id="5" creationId="{8D643007-CC32-2297-824C-5EF52E5F0A46}"/>
          </ac:spMkLst>
        </pc:spChg>
        <pc:spChg chg="add del mod">
          <ac:chgData name="Wenzel, Brooke" userId="672bf8d3-b15b-4e02-a6d1-39319a0df09b" providerId="ADAL" clId="{53081279-B603-4B80-8C43-3D27B61F92A4}" dt="2023-03-10T14:22:40.782" v="30" actId="478"/>
          <ac:spMkLst>
            <pc:docMk/>
            <pc:sldMk cId="0" sldId="277"/>
            <ac:spMk id="6" creationId="{B7FD075E-5025-1A25-C3F8-5D8707EC267F}"/>
          </ac:spMkLst>
        </pc:spChg>
        <pc:spChg chg="mod">
          <ac:chgData name="Wenzel, Brooke" userId="672bf8d3-b15b-4e02-a6d1-39319a0df09b" providerId="ADAL" clId="{53081279-B603-4B80-8C43-3D27B61F92A4}" dt="2023-03-10T14:22:25.435" v="24"/>
          <ac:spMkLst>
            <pc:docMk/>
            <pc:sldMk cId="0" sldId="277"/>
            <ac:spMk id="7" creationId="{BE0953F3-9089-47CC-9E70-7233EAA95661}"/>
          </ac:spMkLst>
        </pc:spChg>
      </pc:sldChg>
      <pc:sldChg chg="addSp delSp modSp add mod">
        <pc:chgData name="Wenzel, Brooke" userId="672bf8d3-b15b-4e02-a6d1-39319a0df09b" providerId="ADAL" clId="{53081279-B603-4B80-8C43-3D27B61F92A4}" dt="2023-03-10T14:41:22.504" v="442" actId="1076"/>
        <pc:sldMkLst>
          <pc:docMk/>
          <pc:sldMk cId="0" sldId="278"/>
        </pc:sldMkLst>
        <pc:spChg chg="add del mod">
          <ac:chgData name="Wenzel, Brooke" userId="672bf8d3-b15b-4e02-a6d1-39319a0df09b" providerId="ADAL" clId="{53081279-B603-4B80-8C43-3D27B61F92A4}" dt="2023-03-10T14:22:25.435" v="24"/>
          <ac:spMkLst>
            <pc:docMk/>
            <pc:sldMk cId="0" sldId="278"/>
            <ac:spMk id="2" creationId="{7007B023-8937-4148-EC14-DFB0CD0E7783}"/>
          </ac:spMkLst>
        </pc:spChg>
        <pc:spChg chg="add del mod">
          <ac:chgData name="Wenzel, Brooke" userId="672bf8d3-b15b-4e02-a6d1-39319a0df09b" providerId="ADAL" clId="{53081279-B603-4B80-8C43-3D27B61F92A4}" dt="2023-03-10T14:22:25.435" v="24"/>
          <ac:spMkLst>
            <pc:docMk/>
            <pc:sldMk cId="0" sldId="278"/>
            <ac:spMk id="3" creationId="{0BFB7EFA-3B8D-A29B-7459-B882A5F6F9B3}"/>
          </ac:spMkLst>
        </pc:spChg>
        <pc:spChg chg="add del mod">
          <ac:chgData name="Wenzel, Brooke" userId="672bf8d3-b15b-4e02-a6d1-39319a0df09b" providerId="ADAL" clId="{53081279-B603-4B80-8C43-3D27B61F92A4}" dt="2023-03-10T14:22:42.736" v="31" actId="478"/>
          <ac:spMkLst>
            <pc:docMk/>
            <pc:sldMk cId="0" sldId="278"/>
            <ac:spMk id="4" creationId="{F466AF10-286B-4FBB-014E-40A3B866C98B}"/>
          </ac:spMkLst>
        </pc:spChg>
        <pc:spChg chg="mod">
          <ac:chgData name="Wenzel, Brooke" userId="672bf8d3-b15b-4e02-a6d1-39319a0df09b" providerId="ADAL" clId="{53081279-B603-4B80-8C43-3D27B61F92A4}" dt="2023-03-10T14:41:22.504" v="442" actId="1076"/>
          <ac:spMkLst>
            <pc:docMk/>
            <pc:sldMk cId="0" sldId="278"/>
            <ac:spMk id="6" creationId="{00000000-0000-0000-0000-000000000000}"/>
          </ac:spMkLst>
        </pc:spChg>
        <pc:spChg chg="mod">
          <ac:chgData name="Wenzel, Brooke" userId="672bf8d3-b15b-4e02-a6d1-39319a0df09b" providerId="ADAL" clId="{53081279-B603-4B80-8C43-3D27B61F92A4}" dt="2023-03-10T14:22:25.435" v="24"/>
          <ac:spMkLst>
            <pc:docMk/>
            <pc:sldMk cId="0" sldId="278"/>
            <ac:spMk id="7" creationId="{00000000-0000-0000-0000-000000000000}"/>
          </ac:spMkLst>
        </pc:spChg>
        <pc:spChg chg="mod">
          <ac:chgData name="Wenzel, Brooke" userId="672bf8d3-b15b-4e02-a6d1-39319a0df09b" providerId="ADAL" clId="{53081279-B603-4B80-8C43-3D27B61F92A4}" dt="2023-03-10T14:22:25.435" v="24"/>
          <ac:spMkLst>
            <pc:docMk/>
            <pc:sldMk cId="0" sldId="278"/>
            <ac:spMk id="10" creationId="{783EF48D-5622-4969-9D9F-2CEF3158310C}"/>
          </ac:spMkLst>
        </pc:spChg>
      </pc:sldChg>
      <pc:sldChg chg="addSp delSp modSp add mod">
        <pc:chgData name="Wenzel, Brooke" userId="672bf8d3-b15b-4e02-a6d1-39319a0df09b" providerId="ADAL" clId="{53081279-B603-4B80-8C43-3D27B61F92A4}" dt="2023-03-10T14:41:54.601" v="446" actId="1076"/>
        <pc:sldMkLst>
          <pc:docMk/>
          <pc:sldMk cId="0" sldId="284"/>
        </pc:sldMkLst>
        <pc:spChg chg="add del mod">
          <ac:chgData name="Wenzel, Brooke" userId="672bf8d3-b15b-4e02-a6d1-39319a0df09b" providerId="ADAL" clId="{53081279-B603-4B80-8C43-3D27B61F92A4}" dt="2023-03-10T14:22:25.435" v="24"/>
          <ac:spMkLst>
            <pc:docMk/>
            <pc:sldMk cId="0" sldId="284"/>
            <ac:spMk id="2" creationId="{D35C1121-4F61-CDB0-965B-14E991750A83}"/>
          </ac:spMkLst>
        </pc:spChg>
        <pc:spChg chg="mod">
          <ac:chgData name="Wenzel, Brooke" userId="672bf8d3-b15b-4e02-a6d1-39319a0df09b" providerId="ADAL" clId="{53081279-B603-4B80-8C43-3D27B61F92A4}" dt="2023-03-10T14:41:54.601" v="446" actId="1076"/>
          <ac:spMkLst>
            <pc:docMk/>
            <pc:sldMk cId="0" sldId="284"/>
            <ac:spMk id="3" creationId="{00000000-0000-0000-0000-000000000000}"/>
          </ac:spMkLst>
        </pc:spChg>
        <pc:spChg chg="mod">
          <ac:chgData name="Wenzel, Brooke" userId="672bf8d3-b15b-4e02-a6d1-39319a0df09b" providerId="ADAL" clId="{53081279-B603-4B80-8C43-3D27B61F92A4}" dt="2023-03-10T14:22:25.435" v="24"/>
          <ac:spMkLst>
            <pc:docMk/>
            <pc:sldMk cId="0" sldId="284"/>
            <ac:spMk id="4" creationId="{00000000-0000-0000-0000-000000000000}"/>
          </ac:spMkLst>
        </pc:spChg>
        <pc:spChg chg="add del mod">
          <ac:chgData name="Wenzel, Brooke" userId="672bf8d3-b15b-4e02-a6d1-39319a0df09b" providerId="ADAL" clId="{53081279-B603-4B80-8C43-3D27B61F92A4}" dt="2023-03-10T14:22:25.435" v="24"/>
          <ac:spMkLst>
            <pc:docMk/>
            <pc:sldMk cId="0" sldId="284"/>
            <ac:spMk id="5" creationId="{4E961E10-262A-DE0F-C319-27D6DCA658A9}"/>
          </ac:spMkLst>
        </pc:spChg>
        <pc:spChg chg="add del mod">
          <ac:chgData name="Wenzel, Brooke" userId="672bf8d3-b15b-4e02-a6d1-39319a0df09b" providerId="ADAL" clId="{53081279-B603-4B80-8C43-3D27B61F92A4}" dt="2023-03-10T14:22:44.852" v="32" actId="478"/>
          <ac:spMkLst>
            <pc:docMk/>
            <pc:sldMk cId="0" sldId="284"/>
            <ac:spMk id="6" creationId="{7F3F388C-1CE0-7B33-46C5-78B57C1D8164}"/>
          </ac:spMkLst>
        </pc:spChg>
        <pc:spChg chg="mod">
          <ac:chgData name="Wenzel, Brooke" userId="672bf8d3-b15b-4e02-a6d1-39319a0df09b" providerId="ADAL" clId="{53081279-B603-4B80-8C43-3D27B61F92A4}" dt="2023-03-10T14:22:25.435" v="24"/>
          <ac:spMkLst>
            <pc:docMk/>
            <pc:sldMk cId="0" sldId="284"/>
            <ac:spMk id="7" creationId="{4287424A-5F0F-4750-8928-D6FB9150850A}"/>
          </ac:spMkLst>
        </pc:spChg>
      </pc:sldChg>
      <pc:sldChg chg="addSp delSp modSp add mod">
        <pc:chgData name="Wenzel, Brooke" userId="672bf8d3-b15b-4e02-a6d1-39319a0df09b" providerId="ADAL" clId="{53081279-B603-4B80-8C43-3D27B61F92A4}" dt="2023-03-10T14:22:47.622" v="33" actId="478"/>
        <pc:sldMkLst>
          <pc:docMk/>
          <pc:sldMk cId="0" sldId="286"/>
        </pc:sldMkLst>
        <pc:spChg chg="add del mod">
          <ac:chgData name="Wenzel, Brooke" userId="672bf8d3-b15b-4e02-a6d1-39319a0df09b" providerId="ADAL" clId="{53081279-B603-4B80-8C43-3D27B61F92A4}" dt="2023-03-10T14:22:25.435" v="24"/>
          <ac:spMkLst>
            <pc:docMk/>
            <pc:sldMk cId="0" sldId="286"/>
            <ac:spMk id="3" creationId="{CBE2EBCE-AC0F-941A-6022-62A5A2D97DF4}"/>
          </ac:spMkLst>
        </pc:spChg>
        <pc:spChg chg="mod">
          <ac:chgData name="Wenzel, Brooke" userId="672bf8d3-b15b-4e02-a6d1-39319a0df09b" providerId="ADAL" clId="{53081279-B603-4B80-8C43-3D27B61F92A4}" dt="2023-03-10T14:22:25.435" v="24"/>
          <ac:spMkLst>
            <pc:docMk/>
            <pc:sldMk cId="0" sldId="286"/>
            <ac:spMk id="4" creationId="{00000000-0000-0000-0000-000000000000}"/>
          </ac:spMkLst>
        </pc:spChg>
        <pc:spChg chg="add del mod">
          <ac:chgData name="Wenzel, Brooke" userId="672bf8d3-b15b-4e02-a6d1-39319a0df09b" providerId="ADAL" clId="{53081279-B603-4B80-8C43-3D27B61F92A4}" dt="2023-03-10T14:22:25.435" v="24"/>
          <ac:spMkLst>
            <pc:docMk/>
            <pc:sldMk cId="0" sldId="286"/>
            <ac:spMk id="5" creationId="{D3BDFA04-6B20-9E3A-73CC-289F407D4603}"/>
          </ac:spMkLst>
        </pc:spChg>
        <pc:spChg chg="add del mod">
          <ac:chgData name="Wenzel, Brooke" userId="672bf8d3-b15b-4e02-a6d1-39319a0df09b" providerId="ADAL" clId="{53081279-B603-4B80-8C43-3D27B61F92A4}" dt="2023-03-10T14:22:47.622" v="33" actId="478"/>
          <ac:spMkLst>
            <pc:docMk/>
            <pc:sldMk cId="0" sldId="286"/>
            <ac:spMk id="6" creationId="{02BA75D9-0345-EE4B-D7DE-060E2DD7628A}"/>
          </ac:spMkLst>
        </pc:spChg>
        <pc:spChg chg="mod">
          <ac:chgData name="Wenzel, Brooke" userId="672bf8d3-b15b-4e02-a6d1-39319a0df09b" providerId="ADAL" clId="{53081279-B603-4B80-8C43-3D27B61F92A4}" dt="2023-03-10T14:22:25.435" v="24"/>
          <ac:spMkLst>
            <pc:docMk/>
            <pc:sldMk cId="0" sldId="286"/>
            <ac:spMk id="7" creationId="{D5ED68F9-8DB4-4737-8048-06BFBB6BCA27}"/>
          </ac:spMkLst>
        </pc:spChg>
      </pc:sldChg>
      <pc:sldChg chg="addSp delSp modSp add mod">
        <pc:chgData name="Wenzel, Brooke" userId="672bf8d3-b15b-4e02-a6d1-39319a0df09b" providerId="ADAL" clId="{53081279-B603-4B80-8C43-3D27B61F92A4}" dt="2023-03-10T14:39:26.669" v="436" actId="478"/>
        <pc:sldMkLst>
          <pc:docMk/>
          <pc:sldMk cId="0" sldId="377"/>
        </pc:sldMkLst>
        <pc:spChg chg="mod">
          <ac:chgData name="Wenzel, Brooke" userId="672bf8d3-b15b-4e02-a6d1-39319a0df09b" providerId="ADAL" clId="{53081279-B603-4B80-8C43-3D27B61F92A4}" dt="2023-03-10T14:39:24.820" v="435"/>
          <ac:spMkLst>
            <pc:docMk/>
            <pc:sldMk cId="0" sldId="377"/>
            <ac:spMk id="2" creationId="{2BDFB764-A0F4-9CE7-558E-A4C18214F700}"/>
          </ac:spMkLst>
        </pc:spChg>
        <pc:spChg chg="del">
          <ac:chgData name="Wenzel, Brooke" userId="672bf8d3-b15b-4e02-a6d1-39319a0df09b" providerId="ADAL" clId="{53081279-B603-4B80-8C43-3D27B61F92A4}" dt="2023-03-10T14:39:22.503" v="434" actId="478"/>
          <ac:spMkLst>
            <pc:docMk/>
            <pc:sldMk cId="0" sldId="377"/>
            <ac:spMk id="8" creationId="{00000000-0000-0000-0000-000000000000}"/>
          </ac:spMkLst>
        </pc:spChg>
        <pc:spChg chg="add del mod">
          <ac:chgData name="Wenzel, Brooke" userId="672bf8d3-b15b-4e02-a6d1-39319a0df09b" providerId="ADAL" clId="{53081279-B603-4B80-8C43-3D27B61F92A4}" dt="2023-03-10T14:22:25.435" v="24"/>
          <ac:spMkLst>
            <pc:docMk/>
            <pc:sldMk cId="0" sldId="377"/>
            <ac:spMk id="9" creationId="{A4B89138-9DF5-2BCB-D029-F7BCCF60DFBF}"/>
          </ac:spMkLst>
        </pc:spChg>
        <pc:spChg chg="add del mod">
          <ac:chgData name="Wenzel, Brooke" userId="672bf8d3-b15b-4e02-a6d1-39319a0df09b" providerId="ADAL" clId="{53081279-B603-4B80-8C43-3D27B61F92A4}" dt="2023-03-10T14:39:14.630" v="433" actId="478"/>
          <ac:spMkLst>
            <pc:docMk/>
            <pc:sldMk cId="0" sldId="377"/>
            <ac:spMk id="10" creationId="{46E5B80E-FB13-396B-7A51-D45B62E8A1B7}"/>
          </ac:spMkLst>
        </pc:spChg>
        <pc:spChg chg="add del mod">
          <ac:chgData name="Wenzel, Brooke" userId="672bf8d3-b15b-4e02-a6d1-39319a0df09b" providerId="ADAL" clId="{53081279-B603-4B80-8C43-3D27B61F92A4}" dt="2023-03-10T14:39:24.820" v="435"/>
          <ac:spMkLst>
            <pc:docMk/>
            <pc:sldMk cId="0" sldId="377"/>
            <ac:spMk id="11" creationId="{485F0479-6095-59D6-AA4B-CD9C2FB71AE6}"/>
          </ac:spMkLst>
        </pc:spChg>
        <pc:spChg chg="add del mod">
          <ac:chgData name="Wenzel, Brooke" userId="672bf8d3-b15b-4e02-a6d1-39319a0df09b" providerId="ADAL" clId="{53081279-B603-4B80-8C43-3D27B61F92A4}" dt="2023-03-10T14:39:26.669" v="436" actId="478"/>
          <ac:spMkLst>
            <pc:docMk/>
            <pc:sldMk cId="0" sldId="377"/>
            <ac:spMk id="12" creationId="{F3F242DF-FD83-E82C-616B-46659E139BF1}"/>
          </ac:spMkLst>
        </pc:spChg>
      </pc:sldChg>
      <pc:sldChg chg="addSp delSp modSp add mod">
        <pc:chgData name="Wenzel, Brooke" userId="672bf8d3-b15b-4e02-a6d1-39319a0df09b" providerId="ADAL" clId="{53081279-B603-4B80-8C43-3D27B61F92A4}" dt="2023-03-10T14:22:32.160" v="26" actId="478"/>
        <pc:sldMkLst>
          <pc:docMk/>
          <pc:sldMk cId="2270588626" sldId="2664"/>
        </pc:sldMkLst>
        <pc:spChg chg="add del mod">
          <ac:chgData name="Wenzel, Brooke" userId="672bf8d3-b15b-4e02-a6d1-39319a0df09b" providerId="ADAL" clId="{53081279-B603-4B80-8C43-3D27B61F92A4}" dt="2023-03-10T14:22:25.435" v="24"/>
          <ac:spMkLst>
            <pc:docMk/>
            <pc:sldMk cId="2270588626" sldId="2664"/>
            <ac:spMk id="2" creationId="{C612FA60-40FA-DDC1-A5D6-A4BC209C83D7}"/>
          </ac:spMkLst>
        </pc:spChg>
        <pc:spChg chg="add del mod">
          <ac:chgData name="Wenzel, Brooke" userId="672bf8d3-b15b-4e02-a6d1-39319a0df09b" providerId="ADAL" clId="{53081279-B603-4B80-8C43-3D27B61F92A4}" dt="2023-03-10T14:22:32.160" v="26" actId="478"/>
          <ac:spMkLst>
            <pc:docMk/>
            <pc:sldMk cId="2270588626" sldId="2664"/>
            <ac:spMk id="5" creationId="{5EB1AD74-2AB4-8EFF-4F80-E7E774B19279}"/>
          </ac:spMkLst>
        </pc:spChg>
        <pc:spChg chg="mod">
          <ac:chgData name="Wenzel, Brooke" userId="672bf8d3-b15b-4e02-a6d1-39319a0df09b" providerId="ADAL" clId="{53081279-B603-4B80-8C43-3D27B61F92A4}" dt="2023-03-10T14:22:25.435" v="24"/>
          <ac:spMkLst>
            <pc:docMk/>
            <pc:sldMk cId="2270588626" sldId="2664"/>
            <ac:spMk id="7" creationId="{EE833F6F-E789-4B9C-B0E1-DEF93ECE5C80}"/>
          </ac:spMkLst>
        </pc:spChg>
      </pc:sldChg>
      <pc:sldChg chg="addSp delSp modSp add mod">
        <pc:chgData name="Wenzel, Brooke" userId="672bf8d3-b15b-4e02-a6d1-39319a0df09b" providerId="ADAL" clId="{53081279-B603-4B80-8C43-3D27B61F92A4}" dt="2023-03-10T14:22:33.991" v="27" actId="478"/>
        <pc:sldMkLst>
          <pc:docMk/>
          <pc:sldMk cId="0" sldId="2665"/>
        </pc:sldMkLst>
        <pc:spChg chg="add del mod">
          <ac:chgData name="Wenzel, Brooke" userId="672bf8d3-b15b-4e02-a6d1-39319a0df09b" providerId="ADAL" clId="{53081279-B603-4B80-8C43-3D27B61F92A4}" dt="2023-03-10T14:22:25.435" v="24"/>
          <ac:spMkLst>
            <pc:docMk/>
            <pc:sldMk cId="0" sldId="2665"/>
            <ac:spMk id="2" creationId="{105AF93E-A12B-22B9-B510-0F435D21E630}"/>
          </ac:spMkLst>
        </pc:spChg>
        <pc:spChg chg="add del mod">
          <ac:chgData name="Wenzel, Brooke" userId="672bf8d3-b15b-4e02-a6d1-39319a0df09b" providerId="ADAL" clId="{53081279-B603-4B80-8C43-3D27B61F92A4}" dt="2023-03-10T14:22:33.991" v="27" actId="478"/>
          <ac:spMkLst>
            <pc:docMk/>
            <pc:sldMk cId="0" sldId="2665"/>
            <ac:spMk id="12" creationId="{6A5E09E7-45D9-B24C-7F94-040E03AEB78F}"/>
          </ac:spMkLst>
        </pc:spChg>
        <pc:spChg chg="mod">
          <ac:chgData name="Wenzel, Brooke" userId="672bf8d3-b15b-4e02-a6d1-39319a0df09b" providerId="ADAL" clId="{53081279-B603-4B80-8C43-3D27B61F92A4}" dt="2023-03-10T14:22:25.435" v="24"/>
          <ac:spMkLst>
            <pc:docMk/>
            <pc:sldMk cId="0" sldId="2665"/>
            <ac:spMk id="14" creationId="{8EA08B3A-77C5-4E3C-80FA-DA4C40D5741D}"/>
          </ac:spMkLst>
        </pc:spChg>
      </pc:sldChg>
      <pc:sldChg chg="addSp delSp modSp add mod">
        <pc:chgData name="Wenzel, Brooke" userId="672bf8d3-b15b-4e02-a6d1-39319a0df09b" providerId="ADAL" clId="{53081279-B603-4B80-8C43-3D27B61F92A4}" dt="2023-03-10T14:22:35.845" v="28" actId="478"/>
        <pc:sldMkLst>
          <pc:docMk/>
          <pc:sldMk cId="0" sldId="2666"/>
        </pc:sldMkLst>
        <pc:spChg chg="add del mod">
          <ac:chgData name="Wenzel, Brooke" userId="672bf8d3-b15b-4e02-a6d1-39319a0df09b" providerId="ADAL" clId="{53081279-B603-4B80-8C43-3D27B61F92A4}" dt="2023-03-10T14:22:25.435" v="24"/>
          <ac:spMkLst>
            <pc:docMk/>
            <pc:sldMk cId="0" sldId="2666"/>
            <ac:spMk id="3" creationId="{78A56EBF-F71E-607B-989A-06D32BEB881B}"/>
          </ac:spMkLst>
        </pc:spChg>
        <pc:spChg chg="add del mod">
          <ac:chgData name="Wenzel, Brooke" userId="672bf8d3-b15b-4e02-a6d1-39319a0df09b" providerId="ADAL" clId="{53081279-B603-4B80-8C43-3D27B61F92A4}" dt="2023-03-10T14:22:35.845" v="28" actId="478"/>
          <ac:spMkLst>
            <pc:docMk/>
            <pc:sldMk cId="0" sldId="2666"/>
            <ac:spMk id="5" creationId="{2CF463AE-9D75-AB7D-E7A9-B6A241674E12}"/>
          </ac:spMkLst>
        </pc:spChg>
        <pc:spChg chg="mod">
          <ac:chgData name="Wenzel, Brooke" userId="672bf8d3-b15b-4e02-a6d1-39319a0df09b" providerId="ADAL" clId="{53081279-B603-4B80-8C43-3D27B61F92A4}" dt="2023-03-10T14:22:25.435" v="24"/>
          <ac:spMkLst>
            <pc:docMk/>
            <pc:sldMk cId="0" sldId="2666"/>
            <ac:spMk id="7" creationId="{237ED529-43A5-450C-8CB2-B3AFCB4DFC2A}"/>
          </ac:spMkLst>
        </pc:spChg>
      </pc:sldChg>
      <pc:sldChg chg="addSp delSp modSp add mod">
        <pc:chgData name="Wenzel, Brooke" userId="672bf8d3-b15b-4e02-a6d1-39319a0df09b" providerId="ADAL" clId="{53081279-B603-4B80-8C43-3D27B61F92A4}" dt="2023-03-10T14:41:04.993" v="438" actId="1076"/>
        <pc:sldMkLst>
          <pc:docMk/>
          <pc:sldMk cId="0" sldId="2667"/>
        </pc:sldMkLst>
        <pc:spChg chg="add del mod">
          <ac:chgData name="Wenzel, Brooke" userId="672bf8d3-b15b-4e02-a6d1-39319a0df09b" providerId="ADAL" clId="{53081279-B603-4B80-8C43-3D27B61F92A4}" dt="2023-03-10T14:22:25.435" v="24"/>
          <ac:spMkLst>
            <pc:docMk/>
            <pc:sldMk cId="0" sldId="2667"/>
            <ac:spMk id="2" creationId="{870AE271-F3F0-7ABA-6A37-5C11227F2561}"/>
          </ac:spMkLst>
        </pc:spChg>
        <pc:spChg chg="mod">
          <ac:chgData name="Wenzel, Brooke" userId="672bf8d3-b15b-4e02-a6d1-39319a0df09b" providerId="ADAL" clId="{53081279-B603-4B80-8C43-3D27B61F92A4}" dt="2023-03-10T14:41:04.993" v="438" actId="1076"/>
          <ac:spMkLst>
            <pc:docMk/>
            <pc:sldMk cId="0" sldId="2667"/>
            <ac:spMk id="3" creationId="{00000000-0000-0000-0000-000000000000}"/>
          </ac:spMkLst>
        </pc:spChg>
        <pc:spChg chg="mod">
          <ac:chgData name="Wenzel, Brooke" userId="672bf8d3-b15b-4e02-a6d1-39319a0df09b" providerId="ADAL" clId="{53081279-B603-4B80-8C43-3D27B61F92A4}" dt="2023-03-10T14:22:25.435" v="24"/>
          <ac:spMkLst>
            <pc:docMk/>
            <pc:sldMk cId="0" sldId="2667"/>
            <ac:spMk id="4" creationId="{00000000-0000-0000-0000-000000000000}"/>
          </ac:spMkLst>
        </pc:spChg>
        <pc:spChg chg="add del mod">
          <ac:chgData name="Wenzel, Brooke" userId="672bf8d3-b15b-4e02-a6d1-39319a0df09b" providerId="ADAL" clId="{53081279-B603-4B80-8C43-3D27B61F92A4}" dt="2023-03-10T14:22:25.435" v="24"/>
          <ac:spMkLst>
            <pc:docMk/>
            <pc:sldMk cId="0" sldId="2667"/>
            <ac:spMk id="5" creationId="{BE942862-E58E-FE3D-0184-22086F2945E4}"/>
          </ac:spMkLst>
        </pc:spChg>
        <pc:spChg chg="add del mod">
          <ac:chgData name="Wenzel, Brooke" userId="672bf8d3-b15b-4e02-a6d1-39319a0df09b" providerId="ADAL" clId="{53081279-B603-4B80-8C43-3D27B61F92A4}" dt="2023-03-10T14:22:38.221" v="29" actId="478"/>
          <ac:spMkLst>
            <pc:docMk/>
            <pc:sldMk cId="0" sldId="2667"/>
            <ac:spMk id="6" creationId="{37ED8D6B-57C8-E647-9E53-BC3211494A45}"/>
          </ac:spMkLst>
        </pc:spChg>
        <pc:spChg chg="mod">
          <ac:chgData name="Wenzel, Brooke" userId="672bf8d3-b15b-4e02-a6d1-39319a0df09b" providerId="ADAL" clId="{53081279-B603-4B80-8C43-3D27B61F92A4}" dt="2023-03-10T14:22:25.435" v="24"/>
          <ac:spMkLst>
            <pc:docMk/>
            <pc:sldMk cId="0" sldId="2667"/>
            <ac:spMk id="7" creationId="{95EA231F-2D42-4130-BD28-6074A2C4C3F9}"/>
          </ac:spMkLst>
        </pc:spChg>
      </pc:sldChg>
      <pc:sldChg chg="addSp delSp modSp add mod ord">
        <pc:chgData name="Wenzel, Brooke" userId="672bf8d3-b15b-4e02-a6d1-39319a0df09b" providerId="ADAL" clId="{53081279-B603-4B80-8C43-3D27B61F92A4}" dt="2023-03-10T14:37:11.558" v="387" actId="14100"/>
        <pc:sldMkLst>
          <pc:docMk/>
          <pc:sldMk cId="3447384275" sldId="2668"/>
        </pc:sldMkLst>
        <pc:spChg chg="add del mod">
          <ac:chgData name="Wenzel, Brooke" userId="672bf8d3-b15b-4e02-a6d1-39319a0df09b" providerId="ADAL" clId="{53081279-B603-4B80-8C43-3D27B61F92A4}" dt="2023-03-10T14:23:41.117" v="192"/>
          <ac:spMkLst>
            <pc:docMk/>
            <pc:sldMk cId="3447384275" sldId="2668"/>
            <ac:spMk id="2" creationId="{883BD7F2-F7D9-D72A-A24B-ED27734B9CA6}"/>
          </ac:spMkLst>
        </pc:spChg>
        <pc:spChg chg="del mod">
          <ac:chgData name="Wenzel, Brooke" userId="672bf8d3-b15b-4e02-a6d1-39319a0df09b" providerId="ADAL" clId="{53081279-B603-4B80-8C43-3D27B61F92A4}" dt="2023-03-10T14:23:42.937" v="193" actId="478"/>
          <ac:spMkLst>
            <pc:docMk/>
            <pc:sldMk cId="3447384275" sldId="2668"/>
            <ac:spMk id="3" creationId="{00000000-0000-0000-0000-000000000000}"/>
          </ac:spMkLst>
        </pc:spChg>
        <pc:spChg chg="add mod">
          <ac:chgData name="Wenzel, Brooke" userId="672bf8d3-b15b-4e02-a6d1-39319a0df09b" providerId="ADAL" clId="{53081279-B603-4B80-8C43-3D27B61F92A4}" dt="2023-03-10T14:36:39.932" v="385" actId="27636"/>
          <ac:spMkLst>
            <pc:docMk/>
            <pc:sldMk cId="3447384275" sldId="2668"/>
            <ac:spMk id="6" creationId="{32B4B8FF-9C31-3E6B-EA73-2706E9B2A85B}"/>
          </ac:spMkLst>
        </pc:spChg>
        <pc:spChg chg="mod">
          <ac:chgData name="Wenzel, Brooke" userId="672bf8d3-b15b-4e02-a6d1-39319a0df09b" providerId="ADAL" clId="{53081279-B603-4B80-8C43-3D27B61F92A4}" dt="2023-03-10T14:37:11.558" v="387" actId="14100"/>
          <ac:spMkLst>
            <pc:docMk/>
            <pc:sldMk cId="3447384275" sldId="2668"/>
            <ac:spMk id="7" creationId="{EE833F6F-E789-4B9C-B0E1-DEF93ECE5C80}"/>
          </ac:spMkLst>
        </pc:spChg>
        <pc:spChg chg="add del mod">
          <ac:chgData name="Wenzel, Brooke" userId="672bf8d3-b15b-4e02-a6d1-39319a0df09b" providerId="ADAL" clId="{53081279-B603-4B80-8C43-3D27B61F92A4}" dt="2023-03-10T14:34:29.327" v="290"/>
          <ac:spMkLst>
            <pc:docMk/>
            <pc:sldMk cId="3447384275" sldId="2668"/>
            <ac:spMk id="8" creationId="{4135089C-5531-FFC1-DB39-9CBC538197D7}"/>
          </ac:spMkLst>
        </pc:spChg>
        <pc:spChg chg="add del mod">
          <ac:chgData name="Wenzel, Brooke" userId="672bf8d3-b15b-4e02-a6d1-39319a0df09b" providerId="ADAL" clId="{53081279-B603-4B80-8C43-3D27B61F92A4}" dt="2023-03-10T14:34:29.327" v="290"/>
          <ac:spMkLst>
            <pc:docMk/>
            <pc:sldMk cId="3447384275" sldId="2668"/>
            <ac:spMk id="9" creationId="{4003310E-6901-25EA-E906-D71A2F6F32F2}"/>
          </ac:spMkLst>
        </pc:spChg>
        <pc:graphicFrameChg chg="add mod modGraphic">
          <ac:chgData name="Wenzel, Brooke" userId="672bf8d3-b15b-4e02-a6d1-39319a0df09b" providerId="ADAL" clId="{53081279-B603-4B80-8C43-3D27B61F92A4}" dt="2023-03-10T14:36:45.452" v="386" actId="1076"/>
          <ac:graphicFrameMkLst>
            <pc:docMk/>
            <pc:sldMk cId="3447384275" sldId="2668"/>
            <ac:graphicFrameMk id="10" creationId="{78AC3DFC-B41E-859A-D115-D8A0AD06C9D1}"/>
          </ac:graphicFrameMkLst>
        </pc:graphicFrameChg>
        <pc:picChg chg="del">
          <ac:chgData name="Wenzel, Brooke" userId="672bf8d3-b15b-4e02-a6d1-39319a0df09b" providerId="ADAL" clId="{53081279-B603-4B80-8C43-3D27B61F92A4}" dt="2023-03-10T14:23:38.621" v="190" actId="478"/>
          <ac:picMkLst>
            <pc:docMk/>
            <pc:sldMk cId="3447384275" sldId="2668"/>
            <ac:picMk id="5" creationId="{401928EF-71EF-957D-E4B5-3CABBE371A06}"/>
          </ac:picMkLst>
        </pc:picChg>
      </pc:sldChg>
      <pc:sldChg chg="addSp delSp modSp new mod">
        <pc:chgData name="Wenzel, Brooke" userId="672bf8d3-b15b-4e02-a6d1-39319a0df09b" providerId="ADAL" clId="{53081279-B603-4B80-8C43-3D27B61F92A4}" dt="2023-03-10T14:38:48.160" v="432" actId="1076"/>
        <pc:sldMkLst>
          <pc:docMk/>
          <pc:sldMk cId="2296690418" sldId="2669"/>
        </pc:sldMkLst>
        <pc:spChg chg="del">
          <ac:chgData name="Wenzel, Brooke" userId="672bf8d3-b15b-4e02-a6d1-39319a0df09b" providerId="ADAL" clId="{53081279-B603-4B80-8C43-3D27B61F92A4}" dt="2023-03-10T14:37:23.757" v="388"/>
          <ac:spMkLst>
            <pc:docMk/>
            <pc:sldMk cId="2296690418" sldId="2669"/>
            <ac:spMk id="2" creationId="{B2941057-C46F-5E8B-5557-D9EEB036F6FC}"/>
          </ac:spMkLst>
        </pc:spChg>
        <pc:spChg chg="mod">
          <ac:chgData name="Wenzel, Brooke" userId="672bf8d3-b15b-4e02-a6d1-39319a0df09b" providerId="ADAL" clId="{53081279-B603-4B80-8C43-3D27B61F92A4}" dt="2023-03-10T14:38:48.160" v="432" actId="1076"/>
          <ac:spMkLst>
            <pc:docMk/>
            <pc:sldMk cId="2296690418" sldId="2669"/>
            <ac:spMk id="3" creationId="{810684AE-04F1-FE72-29DC-992A98B0DBFF}"/>
          </ac:spMkLst>
        </pc:spChg>
        <pc:spChg chg="mod">
          <ac:chgData name="Wenzel, Brooke" userId="672bf8d3-b15b-4e02-a6d1-39319a0df09b" providerId="ADAL" clId="{53081279-B603-4B80-8C43-3D27B61F92A4}" dt="2023-03-10T14:38:46.204" v="430"/>
          <ac:spMkLst>
            <pc:docMk/>
            <pc:sldMk cId="2296690418" sldId="2669"/>
            <ac:spMk id="4" creationId="{BF0139C5-D123-47D0-F271-BF1E18D5F4C4}"/>
          </ac:spMkLst>
        </pc:spChg>
        <pc:spChg chg="add del mod">
          <ac:chgData name="Wenzel, Brooke" userId="672bf8d3-b15b-4e02-a6d1-39319a0df09b" providerId="ADAL" clId="{53081279-B603-4B80-8C43-3D27B61F92A4}" dt="2023-03-10T14:37:23.757" v="388"/>
          <ac:spMkLst>
            <pc:docMk/>
            <pc:sldMk cId="2296690418" sldId="2669"/>
            <ac:spMk id="5" creationId="{A52C83A6-1A84-BFF0-3FB8-3191A9BC53EE}"/>
          </ac:spMkLst>
        </pc:spChg>
        <pc:spChg chg="add del mod">
          <ac:chgData name="Wenzel, Brooke" userId="672bf8d3-b15b-4e02-a6d1-39319a0df09b" providerId="ADAL" clId="{53081279-B603-4B80-8C43-3D27B61F92A4}" dt="2023-03-10T14:37:23.757" v="388"/>
          <ac:spMkLst>
            <pc:docMk/>
            <pc:sldMk cId="2296690418" sldId="2669"/>
            <ac:spMk id="6" creationId="{27C07D20-EB65-6776-1079-247A17E635B1}"/>
          </ac:spMkLst>
        </pc:spChg>
        <pc:spChg chg="add del mod">
          <ac:chgData name="Wenzel, Brooke" userId="672bf8d3-b15b-4e02-a6d1-39319a0df09b" providerId="ADAL" clId="{53081279-B603-4B80-8C43-3D27B61F92A4}" dt="2023-03-10T14:37:25.465" v="390"/>
          <ac:spMkLst>
            <pc:docMk/>
            <pc:sldMk cId="2296690418" sldId="2669"/>
            <ac:spMk id="7" creationId="{E3498EF3-DB72-828E-86D8-EE5442405955}"/>
          </ac:spMkLst>
        </pc:spChg>
        <pc:spChg chg="add del mod">
          <ac:chgData name="Wenzel, Brooke" userId="672bf8d3-b15b-4e02-a6d1-39319a0df09b" providerId="ADAL" clId="{53081279-B603-4B80-8C43-3D27B61F92A4}" dt="2023-03-10T14:37:25.465" v="390"/>
          <ac:spMkLst>
            <pc:docMk/>
            <pc:sldMk cId="2296690418" sldId="2669"/>
            <ac:spMk id="8" creationId="{D26E300A-C887-337B-BD31-365950EC9393}"/>
          </ac:spMkLst>
        </pc:spChg>
        <pc:spChg chg="add del mod">
          <ac:chgData name="Wenzel, Brooke" userId="672bf8d3-b15b-4e02-a6d1-39319a0df09b" providerId="ADAL" clId="{53081279-B603-4B80-8C43-3D27B61F92A4}" dt="2023-03-10T14:37:25.465" v="390"/>
          <ac:spMkLst>
            <pc:docMk/>
            <pc:sldMk cId="2296690418" sldId="2669"/>
            <ac:spMk id="9" creationId="{9BCD8A68-5AE4-B5B0-15D3-60D52D9582E9}"/>
          </ac:spMkLst>
        </pc:spChg>
        <pc:spChg chg="add del mod">
          <ac:chgData name="Wenzel, Brooke" userId="672bf8d3-b15b-4e02-a6d1-39319a0df09b" providerId="ADAL" clId="{53081279-B603-4B80-8C43-3D27B61F92A4}" dt="2023-03-10T14:37:38.185" v="396"/>
          <ac:spMkLst>
            <pc:docMk/>
            <pc:sldMk cId="2296690418" sldId="2669"/>
            <ac:spMk id="10" creationId="{94C11901-D57D-DD70-57D3-3A8B078CFDE8}"/>
          </ac:spMkLst>
        </pc:spChg>
        <pc:spChg chg="add del mod">
          <ac:chgData name="Wenzel, Brooke" userId="672bf8d3-b15b-4e02-a6d1-39319a0df09b" providerId="ADAL" clId="{53081279-B603-4B80-8C43-3D27B61F92A4}" dt="2023-03-10T14:37:38.185" v="396"/>
          <ac:spMkLst>
            <pc:docMk/>
            <pc:sldMk cId="2296690418" sldId="2669"/>
            <ac:spMk id="11" creationId="{4051D7B0-FD16-820C-ECB3-E75DEF0B8ADD}"/>
          </ac:spMkLst>
        </pc:spChg>
        <pc:spChg chg="add del mod">
          <ac:chgData name="Wenzel, Brooke" userId="672bf8d3-b15b-4e02-a6d1-39319a0df09b" providerId="ADAL" clId="{53081279-B603-4B80-8C43-3D27B61F92A4}" dt="2023-03-10T14:37:38.185" v="396"/>
          <ac:spMkLst>
            <pc:docMk/>
            <pc:sldMk cId="2296690418" sldId="2669"/>
            <ac:spMk id="12" creationId="{737DF2D7-77B5-26EE-A0CC-1C1063FCA070}"/>
          </ac:spMkLst>
        </pc:spChg>
        <pc:spChg chg="add mod">
          <ac:chgData name="Wenzel, Brooke" userId="672bf8d3-b15b-4e02-a6d1-39319a0df09b" providerId="ADAL" clId="{53081279-B603-4B80-8C43-3D27B61F92A4}" dt="2023-03-10T14:38:46.204" v="430"/>
          <ac:spMkLst>
            <pc:docMk/>
            <pc:sldMk cId="2296690418" sldId="2669"/>
            <ac:spMk id="13" creationId="{75542C96-281D-E4C4-53B6-74A0F72B69A8}"/>
          </ac:spMkLst>
        </pc:spChg>
        <pc:spChg chg="add del mod">
          <ac:chgData name="Wenzel, Brooke" userId="672bf8d3-b15b-4e02-a6d1-39319a0df09b" providerId="ADAL" clId="{53081279-B603-4B80-8C43-3D27B61F92A4}" dt="2023-03-10T14:38:37.524" v="423"/>
          <ac:spMkLst>
            <pc:docMk/>
            <pc:sldMk cId="2296690418" sldId="2669"/>
            <ac:spMk id="14" creationId="{45FCDEEC-27DD-4CC7-8720-099A8F640D2F}"/>
          </ac:spMkLst>
        </pc:spChg>
        <pc:spChg chg="add del mod">
          <ac:chgData name="Wenzel, Brooke" userId="672bf8d3-b15b-4e02-a6d1-39319a0df09b" providerId="ADAL" clId="{53081279-B603-4B80-8C43-3D27B61F92A4}" dt="2023-03-10T14:38:37.524" v="423"/>
          <ac:spMkLst>
            <pc:docMk/>
            <pc:sldMk cId="2296690418" sldId="2669"/>
            <ac:spMk id="15" creationId="{B3020B8D-EBDC-161F-4643-BF28ADBF933E}"/>
          </ac:spMkLst>
        </pc:spChg>
        <pc:spChg chg="add del mod">
          <ac:chgData name="Wenzel, Brooke" userId="672bf8d3-b15b-4e02-a6d1-39319a0df09b" providerId="ADAL" clId="{53081279-B603-4B80-8C43-3D27B61F92A4}" dt="2023-03-10T14:38:37.524" v="423"/>
          <ac:spMkLst>
            <pc:docMk/>
            <pc:sldMk cId="2296690418" sldId="2669"/>
            <ac:spMk id="16" creationId="{C212824C-0E0A-F12C-E16B-AF6F656718BF}"/>
          </ac:spMkLst>
        </pc:spChg>
        <pc:spChg chg="add del mod">
          <ac:chgData name="Wenzel, Brooke" userId="672bf8d3-b15b-4e02-a6d1-39319a0df09b" providerId="ADAL" clId="{53081279-B603-4B80-8C43-3D27B61F92A4}" dt="2023-03-10T14:38:46.204" v="430"/>
          <ac:spMkLst>
            <pc:docMk/>
            <pc:sldMk cId="2296690418" sldId="2669"/>
            <ac:spMk id="17" creationId="{8EE7C16F-5E6E-F889-03B9-1F4AA1D623F2}"/>
          </ac:spMkLst>
        </pc:spChg>
        <pc:spChg chg="add del mod">
          <ac:chgData name="Wenzel, Brooke" userId="672bf8d3-b15b-4e02-a6d1-39319a0df09b" providerId="ADAL" clId="{53081279-B603-4B80-8C43-3D27B61F92A4}" dt="2023-03-10T14:38:46.204" v="430"/>
          <ac:spMkLst>
            <pc:docMk/>
            <pc:sldMk cId="2296690418" sldId="2669"/>
            <ac:spMk id="18" creationId="{3452BE42-CD7F-F54A-07B1-69F93A939FED}"/>
          </ac:spMkLst>
        </pc:spChg>
        <pc:spChg chg="add del mod">
          <ac:chgData name="Wenzel, Brooke" userId="672bf8d3-b15b-4e02-a6d1-39319a0df09b" providerId="ADAL" clId="{53081279-B603-4B80-8C43-3D27B61F92A4}" dt="2023-03-10T14:38:46.204" v="430"/>
          <ac:spMkLst>
            <pc:docMk/>
            <pc:sldMk cId="2296690418" sldId="2669"/>
            <ac:spMk id="19" creationId="{59A2F687-720B-3F90-D10C-939DC4AF99A0}"/>
          </ac:spMkLst>
        </pc:spChg>
      </pc:sldChg>
      <pc:sldChg chg="addSp delSp modSp new del mod">
        <pc:chgData name="Wenzel, Brooke" userId="672bf8d3-b15b-4e02-a6d1-39319a0df09b" providerId="ADAL" clId="{53081279-B603-4B80-8C43-3D27B61F92A4}" dt="2023-03-20T19:14:48.138" v="545" actId="47"/>
        <pc:sldMkLst>
          <pc:docMk/>
          <pc:sldMk cId="778169811" sldId="2670"/>
        </pc:sldMkLst>
        <pc:spChg chg="mod">
          <ac:chgData name="Wenzel, Brooke" userId="672bf8d3-b15b-4e02-a6d1-39319a0df09b" providerId="ADAL" clId="{53081279-B603-4B80-8C43-3D27B61F92A4}" dt="2023-03-10T15:03:07.710" v="542" actId="20577"/>
          <ac:spMkLst>
            <pc:docMk/>
            <pc:sldMk cId="778169811" sldId="2670"/>
            <ac:spMk id="2" creationId="{51D41160-55A4-6EF4-318D-E2584148470E}"/>
          </ac:spMkLst>
        </pc:spChg>
        <pc:spChg chg="add del mod">
          <ac:chgData name="Wenzel, Brooke" userId="672bf8d3-b15b-4e02-a6d1-39319a0df09b" providerId="ADAL" clId="{53081279-B603-4B80-8C43-3D27B61F92A4}" dt="2023-03-10T15:03:11.798" v="544" actId="27636"/>
          <ac:spMkLst>
            <pc:docMk/>
            <pc:sldMk cId="778169811" sldId="2670"/>
            <ac:spMk id="3" creationId="{80172133-51F9-E4B6-CCEA-FE9CAEDAAA17}"/>
          </ac:spMkLst>
        </pc:spChg>
        <pc:spChg chg="add del">
          <ac:chgData name="Wenzel, Brooke" userId="672bf8d3-b15b-4e02-a6d1-39319a0df09b" providerId="ADAL" clId="{53081279-B603-4B80-8C43-3D27B61F92A4}" dt="2023-03-10T15:02:23.734" v="449"/>
          <ac:spMkLst>
            <pc:docMk/>
            <pc:sldMk cId="778169811" sldId="2670"/>
            <ac:spMk id="6" creationId="{18A9EB2A-9F85-9EA2-BFE8-1FB7D9F23E46}"/>
          </ac:spMkLst>
        </pc:spChg>
        <pc:graphicFrameChg chg="add del mod">
          <ac:chgData name="Wenzel, Brooke" userId="672bf8d3-b15b-4e02-a6d1-39319a0df09b" providerId="ADAL" clId="{53081279-B603-4B80-8C43-3D27B61F92A4}" dt="2023-03-10T15:02:23.734" v="449"/>
          <ac:graphicFrameMkLst>
            <pc:docMk/>
            <pc:sldMk cId="778169811" sldId="2670"/>
            <ac:graphicFrameMk id="5" creationId="{67CE8715-ABA2-5F7E-7F99-4A95BCACF48A}"/>
          </ac:graphicFrameMkLst>
        </pc:graphicFrameChg>
      </pc:sldChg>
      <pc:sldMasterChg chg="delSldLayout">
        <pc:chgData name="Wenzel, Brooke" userId="672bf8d3-b15b-4e02-a6d1-39319a0df09b" providerId="ADAL" clId="{53081279-B603-4B80-8C43-3D27B61F92A4}" dt="2023-03-10T14:22:56.460" v="34" actId="47"/>
        <pc:sldMasterMkLst>
          <pc:docMk/>
          <pc:sldMasterMk cId="2150711039" sldId="2147483676"/>
        </pc:sldMasterMkLst>
        <pc:sldLayoutChg chg="del">
          <pc:chgData name="Wenzel, Brooke" userId="672bf8d3-b15b-4e02-a6d1-39319a0df09b" providerId="ADAL" clId="{53081279-B603-4B80-8C43-3D27B61F92A4}" dt="2023-03-10T14:22:56.460" v="34" actId="47"/>
          <pc:sldLayoutMkLst>
            <pc:docMk/>
            <pc:sldMasterMk cId="2150711039" sldId="2147483676"/>
            <pc:sldLayoutMk cId="1375654668" sldId="2147483688"/>
          </pc:sldLayoutMkLst>
        </pc:sldLayoutChg>
        <pc:sldLayoutChg chg="del">
          <pc:chgData name="Wenzel, Brooke" userId="672bf8d3-b15b-4e02-a6d1-39319a0df09b" providerId="ADAL" clId="{53081279-B603-4B80-8C43-3D27B61F92A4}" dt="2023-03-10T14:22:56.460" v="34" actId="47"/>
          <pc:sldLayoutMkLst>
            <pc:docMk/>
            <pc:sldMasterMk cId="2150711039" sldId="2147483676"/>
            <pc:sldLayoutMk cId="438918846" sldId="2147483689"/>
          </pc:sldLayoutMkLst>
        </pc:sldLayoutChg>
        <pc:sldLayoutChg chg="del">
          <pc:chgData name="Wenzel, Brooke" userId="672bf8d3-b15b-4e02-a6d1-39319a0df09b" providerId="ADAL" clId="{53081279-B603-4B80-8C43-3D27B61F92A4}" dt="2023-03-10T14:22:19.782" v="23" actId="47"/>
          <pc:sldLayoutMkLst>
            <pc:docMk/>
            <pc:sldMasterMk cId="2150711039" sldId="2147483676"/>
            <pc:sldLayoutMk cId="74837095" sldId="2147483699"/>
          </pc:sldLayoutMkLst>
        </pc:sldLayoutChg>
      </pc:sldMasterChg>
    </pc:docChg>
  </pc:docChgLst>
  <pc:docChgLst>
    <pc:chgData name="Burnham, Rachael" userId="S::burnham_r@cde.state.co.us::c220dcb0-c30e-4102-8ac3-244fe9bd982f" providerId="AD" clId="Web-{F94A1938-95DE-F558-8529-0BC34FE5A321}"/>
    <pc:docChg chg="modSld">
      <pc:chgData name="Burnham, Rachael" userId="S::burnham_r@cde.state.co.us::c220dcb0-c30e-4102-8ac3-244fe9bd982f" providerId="AD" clId="Web-{F94A1938-95DE-F558-8529-0BC34FE5A321}" dt="2023-03-23T14:31:47.601" v="48" actId="1076"/>
      <pc:docMkLst>
        <pc:docMk/>
      </pc:docMkLst>
      <pc:sldChg chg="modSp">
        <pc:chgData name="Burnham, Rachael" userId="S::burnham_r@cde.state.co.us::c220dcb0-c30e-4102-8ac3-244fe9bd982f" providerId="AD" clId="Web-{F94A1938-95DE-F558-8529-0BC34FE5A321}" dt="2023-03-23T14:31:36.945" v="47" actId="1076"/>
        <pc:sldMkLst>
          <pc:docMk/>
          <pc:sldMk cId="3447384275" sldId="2668"/>
        </pc:sldMkLst>
        <pc:spChg chg="mod">
          <ac:chgData name="Burnham, Rachael" userId="S::burnham_r@cde.state.co.us::c220dcb0-c30e-4102-8ac3-244fe9bd982f" providerId="AD" clId="Web-{F94A1938-95DE-F558-8529-0BC34FE5A321}" dt="2023-03-23T14:31:28.241" v="45" actId="20577"/>
          <ac:spMkLst>
            <pc:docMk/>
            <pc:sldMk cId="3447384275" sldId="2668"/>
            <ac:spMk id="6" creationId="{32B4B8FF-9C31-3E6B-EA73-2706E9B2A85B}"/>
          </ac:spMkLst>
        </pc:spChg>
        <pc:spChg chg="mod">
          <ac:chgData name="Burnham, Rachael" userId="S::burnham_r@cde.state.co.us::c220dcb0-c30e-4102-8ac3-244fe9bd982f" providerId="AD" clId="Web-{F94A1938-95DE-F558-8529-0BC34FE5A321}" dt="2023-03-23T14:24:08.624" v="11" actId="20577"/>
          <ac:spMkLst>
            <pc:docMk/>
            <pc:sldMk cId="3447384275" sldId="2668"/>
            <ac:spMk id="7" creationId="{EE833F6F-E789-4B9C-B0E1-DEF93ECE5C80}"/>
          </ac:spMkLst>
        </pc:spChg>
        <pc:graphicFrameChg chg="mod">
          <ac:chgData name="Burnham, Rachael" userId="S::burnham_r@cde.state.co.us::c220dcb0-c30e-4102-8ac3-244fe9bd982f" providerId="AD" clId="Web-{F94A1938-95DE-F558-8529-0BC34FE5A321}" dt="2023-03-23T14:31:36.945" v="47" actId="1076"/>
          <ac:graphicFrameMkLst>
            <pc:docMk/>
            <pc:sldMk cId="3447384275" sldId="2668"/>
            <ac:graphicFrameMk id="10" creationId="{78AC3DFC-B41E-859A-D115-D8A0AD06C9D1}"/>
          </ac:graphicFrameMkLst>
        </pc:graphicFrameChg>
      </pc:sldChg>
      <pc:sldChg chg="modSp">
        <pc:chgData name="Burnham, Rachael" userId="S::burnham_r@cde.state.co.us::c220dcb0-c30e-4102-8ac3-244fe9bd982f" providerId="AD" clId="Web-{F94A1938-95DE-F558-8529-0BC34FE5A321}" dt="2023-03-23T14:31:47.601" v="48" actId="1076"/>
        <pc:sldMkLst>
          <pc:docMk/>
          <pc:sldMk cId="2296690418" sldId="2669"/>
        </pc:sldMkLst>
        <pc:spChg chg="mod">
          <ac:chgData name="Burnham, Rachael" userId="S::burnham_r@cde.state.co.us::c220dcb0-c30e-4102-8ac3-244fe9bd982f" providerId="AD" clId="Web-{F94A1938-95DE-F558-8529-0BC34FE5A321}" dt="2023-03-23T14:31:47.601" v="48" actId="1076"/>
          <ac:spMkLst>
            <pc:docMk/>
            <pc:sldMk cId="2296690418" sldId="2669"/>
            <ac:spMk id="3" creationId="{810684AE-04F1-FE72-29DC-992A98B0DBF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05C26-C70A-4C81-85C7-7A21FC10B08C}" type="doc">
      <dgm:prSet loTypeId="urn:diagrams.loki3.com/BracketList" loCatId="officeonline" qsTypeId="urn:microsoft.com/office/officeart/2005/8/quickstyle/simple1" qsCatId="simple" csTypeId="urn:microsoft.com/office/officeart/2005/8/colors/colorful3" csCatId="colorful" phldr="1"/>
      <dgm:spPr/>
      <dgm:t>
        <a:bodyPr/>
        <a:lstStyle/>
        <a:p>
          <a:endParaRPr lang="en-US"/>
        </a:p>
      </dgm:t>
    </dgm:pt>
    <dgm:pt modelId="{C26959B3-FC80-4F79-ABB1-55F930A58155}">
      <dgm:prSet phldrT="[Text]" custT="1"/>
      <dgm:spPr/>
      <dgm:t>
        <a:bodyPr/>
        <a:lstStyle/>
        <a:p>
          <a:pPr algn="ctr"/>
          <a:r>
            <a:rPr lang="en-US" sz="2800" dirty="0"/>
            <a:t>Application (or FEDS)</a:t>
          </a:r>
          <a:endParaRPr lang="en-US" sz="3200" dirty="0"/>
        </a:p>
      </dgm:t>
    </dgm:pt>
    <dgm:pt modelId="{2A9FDB77-90BC-4562-82BB-A9EE9145EBA4}" type="parTrans" cxnId="{A574EA9B-DA8C-4D75-80C2-E35E7EB3381A}">
      <dgm:prSet/>
      <dgm:spPr/>
      <dgm:t>
        <a:bodyPr/>
        <a:lstStyle/>
        <a:p>
          <a:endParaRPr lang="en-US"/>
        </a:p>
      </dgm:t>
    </dgm:pt>
    <dgm:pt modelId="{AD9756B4-6904-461A-9F11-84849961B003}" type="sibTrans" cxnId="{A574EA9B-DA8C-4D75-80C2-E35E7EB3381A}">
      <dgm:prSet/>
      <dgm:spPr/>
      <dgm:t>
        <a:bodyPr/>
        <a:lstStyle/>
        <a:p>
          <a:endParaRPr lang="en-US"/>
        </a:p>
      </dgm:t>
    </dgm:pt>
    <dgm:pt modelId="{E5E29FEA-E8B5-4529-A3C6-806CB8B5AD05}">
      <dgm:prSet phldrT="[Text]" custT="1"/>
      <dgm:spPr>
        <a:solidFill>
          <a:srgbClr val="00B0F0"/>
        </a:solidFill>
      </dgm:spPr>
      <dgm:t>
        <a:bodyPr/>
        <a:lstStyle/>
        <a:p>
          <a:r>
            <a:rPr lang="en-US" sz="2400" dirty="0">
              <a:solidFill>
                <a:schemeClr val="tx1"/>
              </a:solidFill>
            </a:rPr>
            <a:t>Student determined to be free, reduced-price, or paid lunch eligible based on household size and income or assistance program information</a:t>
          </a:r>
        </a:p>
      </dgm:t>
    </dgm:pt>
    <dgm:pt modelId="{4D23B43E-4A2B-4929-827C-466E9C5EB805}" type="parTrans" cxnId="{27DCF788-9592-4D58-AFE3-33F4CE4000FD}">
      <dgm:prSet/>
      <dgm:spPr/>
      <dgm:t>
        <a:bodyPr/>
        <a:lstStyle/>
        <a:p>
          <a:endParaRPr lang="en-US"/>
        </a:p>
      </dgm:t>
    </dgm:pt>
    <dgm:pt modelId="{7E34D72B-8104-4FA1-8FB9-BC3515BA9744}" type="sibTrans" cxnId="{27DCF788-9592-4D58-AFE3-33F4CE4000FD}">
      <dgm:prSet/>
      <dgm:spPr/>
      <dgm:t>
        <a:bodyPr/>
        <a:lstStyle/>
        <a:p>
          <a:endParaRPr lang="en-US"/>
        </a:p>
      </dgm:t>
    </dgm:pt>
    <dgm:pt modelId="{3E51E179-8E5F-433E-B112-5D681AE39619}">
      <dgm:prSet phldrT="[Text]" custT="1"/>
      <dgm:spPr/>
      <dgm:t>
        <a:bodyPr/>
        <a:lstStyle/>
        <a:p>
          <a:pPr algn="ctr"/>
          <a:r>
            <a:rPr lang="en-US" sz="2800" dirty="0"/>
            <a:t>Direct Certification </a:t>
          </a:r>
        </a:p>
      </dgm:t>
    </dgm:pt>
    <dgm:pt modelId="{B3D844C6-39CB-4DA1-B753-2D20F1DFA23F}" type="parTrans" cxnId="{F0B4D62B-C83E-4B3F-899B-D62F9CD17683}">
      <dgm:prSet/>
      <dgm:spPr/>
      <dgm:t>
        <a:bodyPr/>
        <a:lstStyle/>
        <a:p>
          <a:endParaRPr lang="en-US"/>
        </a:p>
      </dgm:t>
    </dgm:pt>
    <dgm:pt modelId="{D49C66E8-C68B-490B-A958-BC555564980C}" type="sibTrans" cxnId="{F0B4D62B-C83E-4B3F-899B-D62F9CD17683}">
      <dgm:prSet/>
      <dgm:spPr/>
      <dgm:t>
        <a:bodyPr/>
        <a:lstStyle/>
        <a:p>
          <a:endParaRPr lang="en-US"/>
        </a:p>
      </dgm:t>
    </dgm:pt>
    <dgm:pt modelId="{9C17EA00-55FC-4FB8-A6F6-AE97DBD20A5D}">
      <dgm:prSet phldrT="[Text]" custT="1"/>
      <dgm:spPr>
        <a:solidFill>
          <a:srgbClr val="33CCCC"/>
        </a:solidFill>
      </dgm:spPr>
      <dgm:t>
        <a:bodyPr/>
        <a:lstStyle/>
        <a:p>
          <a:r>
            <a:rPr lang="en-US" sz="2400" dirty="0">
              <a:solidFill>
                <a:schemeClr val="tx1"/>
              </a:solidFill>
            </a:rPr>
            <a:t>Student determined to be free lunch eligible based on participation in an approved assistance program (SNAP, TANF, Medicaid, FDPIR)</a:t>
          </a:r>
        </a:p>
      </dgm:t>
    </dgm:pt>
    <dgm:pt modelId="{722231D4-6258-4FAF-8260-6722A8F83C97}" type="parTrans" cxnId="{6714B8DC-A628-4389-B111-0B3B8CBE5B3A}">
      <dgm:prSet/>
      <dgm:spPr/>
      <dgm:t>
        <a:bodyPr/>
        <a:lstStyle/>
        <a:p>
          <a:endParaRPr lang="en-US"/>
        </a:p>
      </dgm:t>
    </dgm:pt>
    <dgm:pt modelId="{EA70CBC0-D5F8-4A58-A7C1-3769BAA738B5}" type="sibTrans" cxnId="{6714B8DC-A628-4389-B111-0B3B8CBE5B3A}">
      <dgm:prSet/>
      <dgm:spPr/>
      <dgm:t>
        <a:bodyPr/>
        <a:lstStyle/>
        <a:p>
          <a:endParaRPr lang="en-US"/>
        </a:p>
      </dgm:t>
    </dgm:pt>
    <dgm:pt modelId="{FF5FFECF-EA39-4847-ABD2-BCEF672A291C}">
      <dgm:prSet phldrT="[Text]" custT="1"/>
      <dgm:spPr>
        <a:noFill/>
      </dgm:spPr>
      <dgm:t>
        <a:bodyPr/>
        <a:lstStyle/>
        <a:p>
          <a:pPr algn="ctr"/>
          <a:r>
            <a:rPr lang="en-US" sz="2800" dirty="0"/>
            <a:t>Categorical Eligibility</a:t>
          </a:r>
        </a:p>
      </dgm:t>
    </dgm:pt>
    <dgm:pt modelId="{BE9B569B-D953-452A-870C-80A479EB98E6}" type="parTrans" cxnId="{79FF0273-66AF-4B19-9F04-CF97747C0D4B}">
      <dgm:prSet/>
      <dgm:spPr/>
      <dgm:t>
        <a:bodyPr/>
        <a:lstStyle/>
        <a:p>
          <a:endParaRPr lang="en-US"/>
        </a:p>
      </dgm:t>
    </dgm:pt>
    <dgm:pt modelId="{0F0318F5-B0C9-463E-A2E2-A5659174A773}" type="sibTrans" cxnId="{79FF0273-66AF-4B19-9F04-CF97747C0D4B}">
      <dgm:prSet/>
      <dgm:spPr/>
      <dgm:t>
        <a:bodyPr/>
        <a:lstStyle/>
        <a:p>
          <a:endParaRPr lang="en-US"/>
        </a:p>
      </dgm:t>
    </dgm:pt>
    <dgm:pt modelId="{F11BC715-7D5B-41F0-9991-4FBDB96C0587}">
      <dgm:prSet phldrT="[Text]" custT="1"/>
      <dgm:spPr>
        <a:solidFill>
          <a:schemeClr val="accent1">
            <a:lumMod val="60000"/>
            <a:lumOff val="40000"/>
          </a:schemeClr>
        </a:solidFill>
      </dgm:spPr>
      <dgm:t>
        <a:bodyPr/>
        <a:lstStyle/>
        <a:p>
          <a:pPr>
            <a:buChar char="•"/>
          </a:pPr>
          <a:r>
            <a:rPr lang="en-US" sz="2400" dirty="0">
              <a:solidFill>
                <a:schemeClr val="tx1"/>
              </a:solidFill>
            </a:rPr>
            <a:t>Student determined to be free lunch eligible based on the individual student’s foster, migrant, homeless, or runaway status</a:t>
          </a:r>
        </a:p>
      </dgm:t>
    </dgm:pt>
    <dgm:pt modelId="{6ACB8E1C-80B8-4466-9D8C-E3938C8791ED}" type="parTrans" cxnId="{3A3BEBFC-FEB8-4321-8DC0-16E7F75DE321}">
      <dgm:prSet/>
      <dgm:spPr/>
      <dgm:t>
        <a:bodyPr/>
        <a:lstStyle/>
        <a:p>
          <a:endParaRPr lang="en-US"/>
        </a:p>
      </dgm:t>
    </dgm:pt>
    <dgm:pt modelId="{FA41F745-D24F-4809-9FC4-54E7ACC25A58}" type="sibTrans" cxnId="{3A3BEBFC-FEB8-4321-8DC0-16E7F75DE321}">
      <dgm:prSet/>
      <dgm:spPr/>
      <dgm:t>
        <a:bodyPr/>
        <a:lstStyle/>
        <a:p>
          <a:endParaRPr lang="en-US"/>
        </a:p>
      </dgm:t>
    </dgm:pt>
    <dgm:pt modelId="{D91BA8AD-C18D-460B-8C00-DB3504914E9A}" type="pres">
      <dgm:prSet presAssocID="{35605C26-C70A-4C81-85C7-7A21FC10B08C}" presName="Name0" presStyleCnt="0">
        <dgm:presLayoutVars>
          <dgm:dir/>
          <dgm:animLvl val="lvl"/>
          <dgm:resizeHandles val="exact"/>
        </dgm:presLayoutVars>
      </dgm:prSet>
      <dgm:spPr/>
    </dgm:pt>
    <dgm:pt modelId="{64E78E62-DF5C-44DB-B71F-A2FAE4210EE1}" type="pres">
      <dgm:prSet presAssocID="{C26959B3-FC80-4F79-ABB1-55F930A58155}" presName="linNode" presStyleCnt="0"/>
      <dgm:spPr/>
    </dgm:pt>
    <dgm:pt modelId="{C3EDC54A-38BE-470F-AFF7-F1F2B6EF8477}" type="pres">
      <dgm:prSet presAssocID="{C26959B3-FC80-4F79-ABB1-55F930A58155}" presName="parTx" presStyleLbl="revTx" presStyleIdx="0" presStyleCnt="3">
        <dgm:presLayoutVars>
          <dgm:chMax val="1"/>
          <dgm:bulletEnabled val="1"/>
        </dgm:presLayoutVars>
      </dgm:prSet>
      <dgm:spPr/>
    </dgm:pt>
    <dgm:pt modelId="{A20A980A-735E-4C73-A3C0-5370BF3DB718}" type="pres">
      <dgm:prSet presAssocID="{C26959B3-FC80-4F79-ABB1-55F930A58155}" presName="bracket" presStyleLbl="parChTrans1D1" presStyleIdx="0" presStyleCnt="3"/>
      <dgm:spPr/>
    </dgm:pt>
    <dgm:pt modelId="{61EB42FF-E467-4CD5-A105-807434DC381A}" type="pres">
      <dgm:prSet presAssocID="{C26959B3-FC80-4F79-ABB1-55F930A58155}" presName="spH" presStyleCnt="0"/>
      <dgm:spPr/>
    </dgm:pt>
    <dgm:pt modelId="{831DC5E1-9C8D-4C38-8563-599ED9AC9DE4}" type="pres">
      <dgm:prSet presAssocID="{C26959B3-FC80-4F79-ABB1-55F930A58155}" presName="desTx" presStyleLbl="node1" presStyleIdx="0" presStyleCnt="3">
        <dgm:presLayoutVars>
          <dgm:bulletEnabled val="1"/>
        </dgm:presLayoutVars>
      </dgm:prSet>
      <dgm:spPr/>
    </dgm:pt>
    <dgm:pt modelId="{B27FF994-7E01-449C-B322-7AFD9617E613}" type="pres">
      <dgm:prSet presAssocID="{AD9756B4-6904-461A-9F11-84849961B003}" presName="spV" presStyleCnt="0"/>
      <dgm:spPr/>
    </dgm:pt>
    <dgm:pt modelId="{4B93EF44-0954-43B4-8683-213CC882234E}" type="pres">
      <dgm:prSet presAssocID="{3E51E179-8E5F-433E-B112-5D681AE39619}" presName="linNode" presStyleCnt="0"/>
      <dgm:spPr/>
    </dgm:pt>
    <dgm:pt modelId="{F8055DB1-3D43-4392-8E7F-B0F5F284A2EA}" type="pres">
      <dgm:prSet presAssocID="{3E51E179-8E5F-433E-B112-5D681AE39619}" presName="parTx" presStyleLbl="revTx" presStyleIdx="1" presStyleCnt="3" custLinFactNeighborY="-6909">
        <dgm:presLayoutVars>
          <dgm:chMax val="1"/>
          <dgm:bulletEnabled val="1"/>
        </dgm:presLayoutVars>
      </dgm:prSet>
      <dgm:spPr/>
    </dgm:pt>
    <dgm:pt modelId="{1E84C1E3-04F4-4FC0-8069-3857ACD4B409}" type="pres">
      <dgm:prSet presAssocID="{3E51E179-8E5F-433E-B112-5D681AE39619}" presName="bracket" presStyleLbl="parChTrans1D1" presStyleIdx="1" presStyleCnt="3" custLinFactNeighborY="-6909"/>
      <dgm:spPr/>
    </dgm:pt>
    <dgm:pt modelId="{2E654EFF-32DD-4D70-BD71-A9A8E24C5E9D}" type="pres">
      <dgm:prSet presAssocID="{3E51E179-8E5F-433E-B112-5D681AE39619}" presName="spH" presStyleCnt="0"/>
      <dgm:spPr/>
    </dgm:pt>
    <dgm:pt modelId="{D3EB56DF-26C0-4790-9C21-139EC4934168}" type="pres">
      <dgm:prSet presAssocID="{3E51E179-8E5F-433E-B112-5D681AE39619}" presName="desTx" presStyleLbl="node1" presStyleIdx="1" presStyleCnt="3" custLinFactNeighborY="-6909">
        <dgm:presLayoutVars>
          <dgm:bulletEnabled val="1"/>
        </dgm:presLayoutVars>
      </dgm:prSet>
      <dgm:spPr/>
    </dgm:pt>
    <dgm:pt modelId="{5AE623F2-3218-45BA-8999-47B05503F3ED}" type="pres">
      <dgm:prSet presAssocID="{D49C66E8-C68B-490B-A958-BC555564980C}" presName="spV" presStyleCnt="0"/>
      <dgm:spPr/>
    </dgm:pt>
    <dgm:pt modelId="{2E31DC14-982D-40D6-BACD-A1106A102FD2}" type="pres">
      <dgm:prSet presAssocID="{FF5FFECF-EA39-4847-ABD2-BCEF672A291C}" presName="linNode" presStyleCnt="0"/>
      <dgm:spPr/>
    </dgm:pt>
    <dgm:pt modelId="{C73851EB-B939-4D73-BE26-61DEA00CC8E5}" type="pres">
      <dgm:prSet presAssocID="{FF5FFECF-EA39-4847-ABD2-BCEF672A291C}" presName="parTx" presStyleLbl="revTx" presStyleIdx="2" presStyleCnt="3">
        <dgm:presLayoutVars>
          <dgm:chMax val="1"/>
          <dgm:bulletEnabled val="1"/>
        </dgm:presLayoutVars>
      </dgm:prSet>
      <dgm:spPr/>
    </dgm:pt>
    <dgm:pt modelId="{EBAB322E-7804-4D9D-9B86-01C909A717CE}" type="pres">
      <dgm:prSet presAssocID="{FF5FFECF-EA39-4847-ABD2-BCEF672A291C}" presName="bracket" presStyleLbl="parChTrans1D1" presStyleIdx="2" presStyleCnt="3"/>
      <dgm:spPr/>
    </dgm:pt>
    <dgm:pt modelId="{D40D47D4-9097-4853-9F31-0ABD299DB593}" type="pres">
      <dgm:prSet presAssocID="{FF5FFECF-EA39-4847-ABD2-BCEF672A291C}" presName="spH" presStyleCnt="0"/>
      <dgm:spPr/>
    </dgm:pt>
    <dgm:pt modelId="{9E8714ED-D53C-415C-BF49-AA65548EF50E}" type="pres">
      <dgm:prSet presAssocID="{FF5FFECF-EA39-4847-ABD2-BCEF672A291C}" presName="desTx" presStyleLbl="node1" presStyleIdx="2" presStyleCnt="3">
        <dgm:presLayoutVars>
          <dgm:bulletEnabled val="1"/>
        </dgm:presLayoutVars>
      </dgm:prSet>
      <dgm:spPr/>
    </dgm:pt>
  </dgm:ptLst>
  <dgm:cxnLst>
    <dgm:cxn modelId="{F0B4D62B-C83E-4B3F-899B-D62F9CD17683}" srcId="{35605C26-C70A-4C81-85C7-7A21FC10B08C}" destId="{3E51E179-8E5F-433E-B112-5D681AE39619}" srcOrd="1" destOrd="0" parTransId="{B3D844C6-39CB-4DA1-B753-2D20F1DFA23F}" sibTransId="{D49C66E8-C68B-490B-A958-BC555564980C}"/>
    <dgm:cxn modelId="{9B9F2D2C-5C4F-4600-BE07-4E489C17B778}" type="presOf" srcId="{E5E29FEA-E8B5-4529-A3C6-806CB8B5AD05}" destId="{831DC5E1-9C8D-4C38-8563-599ED9AC9DE4}" srcOrd="0" destOrd="0" presId="urn:diagrams.loki3.com/BracketList"/>
    <dgm:cxn modelId="{836E8548-97B5-48BD-83D3-FAF464756A09}" type="presOf" srcId="{35605C26-C70A-4C81-85C7-7A21FC10B08C}" destId="{D91BA8AD-C18D-460B-8C00-DB3504914E9A}" srcOrd="0" destOrd="0" presId="urn:diagrams.loki3.com/BracketList"/>
    <dgm:cxn modelId="{79FF0273-66AF-4B19-9F04-CF97747C0D4B}" srcId="{35605C26-C70A-4C81-85C7-7A21FC10B08C}" destId="{FF5FFECF-EA39-4847-ABD2-BCEF672A291C}" srcOrd="2" destOrd="0" parTransId="{BE9B569B-D953-452A-870C-80A479EB98E6}" sibTransId="{0F0318F5-B0C9-463E-A2E2-A5659174A773}"/>
    <dgm:cxn modelId="{C997D359-85B1-4D63-85EA-973FD7FA3383}" type="presOf" srcId="{3E51E179-8E5F-433E-B112-5D681AE39619}" destId="{F8055DB1-3D43-4392-8E7F-B0F5F284A2EA}" srcOrd="0" destOrd="0" presId="urn:diagrams.loki3.com/BracketList"/>
    <dgm:cxn modelId="{18EE2D80-D0AE-4C61-91E4-5D0014571B7A}" type="presOf" srcId="{FF5FFECF-EA39-4847-ABD2-BCEF672A291C}" destId="{C73851EB-B939-4D73-BE26-61DEA00CC8E5}" srcOrd="0" destOrd="0" presId="urn:diagrams.loki3.com/BracketList"/>
    <dgm:cxn modelId="{27DCF788-9592-4D58-AFE3-33F4CE4000FD}" srcId="{C26959B3-FC80-4F79-ABB1-55F930A58155}" destId="{E5E29FEA-E8B5-4529-A3C6-806CB8B5AD05}" srcOrd="0" destOrd="0" parTransId="{4D23B43E-4A2B-4929-827C-466E9C5EB805}" sibTransId="{7E34D72B-8104-4FA1-8FB9-BC3515BA9744}"/>
    <dgm:cxn modelId="{EC200794-4C7E-4FD3-A1CD-78CBC4BF309F}" type="presOf" srcId="{C26959B3-FC80-4F79-ABB1-55F930A58155}" destId="{C3EDC54A-38BE-470F-AFF7-F1F2B6EF8477}" srcOrd="0" destOrd="0" presId="urn:diagrams.loki3.com/BracketList"/>
    <dgm:cxn modelId="{6158D29A-3515-40EB-B960-E4E791F8BC98}" type="presOf" srcId="{F11BC715-7D5B-41F0-9991-4FBDB96C0587}" destId="{9E8714ED-D53C-415C-BF49-AA65548EF50E}" srcOrd="0" destOrd="0" presId="urn:diagrams.loki3.com/BracketList"/>
    <dgm:cxn modelId="{A574EA9B-DA8C-4D75-80C2-E35E7EB3381A}" srcId="{35605C26-C70A-4C81-85C7-7A21FC10B08C}" destId="{C26959B3-FC80-4F79-ABB1-55F930A58155}" srcOrd="0" destOrd="0" parTransId="{2A9FDB77-90BC-4562-82BB-A9EE9145EBA4}" sibTransId="{AD9756B4-6904-461A-9F11-84849961B003}"/>
    <dgm:cxn modelId="{89C193D7-D56D-4B45-9F1C-BEA8FFEFA068}" type="presOf" srcId="{9C17EA00-55FC-4FB8-A6F6-AE97DBD20A5D}" destId="{D3EB56DF-26C0-4790-9C21-139EC4934168}" srcOrd="0" destOrd="0" presId="urn:diagrams.loki3.com/BracketList"/>
    <dgm:cxn modelId="{6714B8DC-A628-4389-B111-0B3B8CBE5B3A}" srcId="{3E51E179-8E5F-433E-B112-5D681AE39619}" destId="{9C17EA00-55FC-4FB8-A6F6-AE97DBD20A5D}" srcOrd="0" destOrd="0" parTransId="{722231D4-6258-4FAF-8260-6722A8F83C97}" sibTransId="{EA70CBC0-D5F8-4A58-A7C1-3769BAA738B5}"/>
    <dgm:cxn modelId="{3A3BEBFC-FEB8-4321-8DC0-16E7F75DE321}" srcId="{FF5FFECF-EA39-4847-ABD2-BCEF672A291C}" destId="{F11BC715-7D5B-41F0-9991-4FBDB96C0587}" srcOrd="0" destOrd="0" parTransId="{6ACB8E1C-80B8-4466-9D8C-E3938C8791ED}" sibTransId="{FA41F745-D24F-4809-9FC4-54E7ACC25A58}"/>
    <dgm:cxn modelId="{EB677163-3A99-41FD-9DDB-5C3596220EC9}" type="presParOf" srcId="{D91BA8AD-C18D-460B-8C00-DB3504914E9A}" destId="{64E78E62-DF5C-44DB-B71F-A2FAE4210EE1}" srcOrd="0" destOrd="0" presId="urn:diagrams.loki3.com/BracketList"/>
    <dgm:cxn modelId="{5AAA0F97-DF37-44FF-8741-AAC4426FA31D}" type="presParOf" srcId="{64E78E62-DF5C-44DB-B71F-A2FAE4210EE1}" destId="{C3EDC54A-38BE-470F-AFF7-F1F2B6EF8477}" srcOrd="0" destOrd="0" presId="urn:diagrams.loki3.com/BracketList"/>
    <dgm:cxn modelId="{42192E9C-0464-4A35-B8F6-8B08AD8329AC}" type="presParOf" srcId="{64E78E62-DF5C-44DB-B71F-A2FAE4210EE1}" destId="{A20A980A-735E-4C73-A3C0-5370BF3DB718}" srcOrd="1" destOrd="0" presId="urn:diagrams.loki3.com/BracketList"/>
    <dgm:cxn modelId="{9AF14619-81E4-400E-BF3B-5F3BDAEBC019}" type="presParOf" srcId="{64E78E62-DF5C-44DB-B71F-A2FAE4210EE1}" destId="{61EB42FF-E467-4CD5-A105-807434DC381A}" srcOrd="2" destOrd="0" presId="urn:diagrams.loki3.com/BracketList"/>
    <dgm:cxn modelId="{1F6AFAF9-973B-4688-8DB4-1EE99E40D04C}" type="presParOf" srcId="{64E78E62-DF5C-44DB-B71F-A2FAE4210EE1}" destId="{831DC5E1-9C8D-4C38-8563-599ED9AC9DE4}" srcOrd="3" destOrd="0" presId="urn:diagrams.loki3.com/BracketList"/>
    <dgm:cxn modelId="{14388545-8940-4CC2-82E2-4C2806052426}" type="presParOf" srcId="{D91BA8AD-C18D-460B-8C00-DB3504914E9A}" destId="{B27FF994-7E01-449C-B322-7AFD9617E613}" srcOrd="1" destOrd="0" presId="urn:diagrams.loki3.com/BracketList"/>
    <dgm:cxn modelId="{FD3DF059-57B3-44C1-B2AE-E043A114E11B}" type="presParOf" srcId="{D91BA8AD-C18D-460B-8C00-DB3504914E9A}" destId="{4B93EF44-0954-43B4-8683-213CC882234E}" srcOrd="2" destOrd="0" presId="urn:diagrams.loki3.com/BracketList"/>
    <dgm:cxn modelId="{6A2B037C-CE84-4A00-80A3-E08BE11E4642}" type="presParOf" srcId="{4B93EF44-0954-43B4-8683-213CC882234E}" destId="{F8055DB1-3D43-4392-8E7F-B0F5F284A2EA}" srcOrd="0" destOrd="0" presId="urn:diagrams.loki3.com/BracketList"/>
    <dgm:cxn modelId="{4D920851-2A48-4CBD-AD9F-3AEF8F8A2296}" type="presParOf" srcId="{4B93EF44-0954-43B4-8683-213CC882234E}" destId="{1E84C1E3-04F4-4FC0-8069-3857ACD4B409}" srcOrd="1" destOrd="0" presId="urn:diagrams.loki3.com/BracketList"/>
    <dgm:cxn modelId="{34C8B989-DFD5-417C-B3E8-37E84C2C75B2}" type="presParOf" srcId="{4B93EF44-0954-43B4-8683-213CC882234E}" destId="{2E654EFF-32DD-4D70-BD71-A9A8E24C5E9D}" srcOrd="2" destOrd="0" presId="urn:diagrams.loki3.com/BracketList"/>
    <dgm:cxn modelId="{7250C418-8B74-4212-94C6-A9A5874BA8C3}" type="presParOf" srcId="{4B93EF44-0954-43B4-8683-213CC882234E}" destId="{D3EB56DF-26C0-4790-9C21-139EC4934168}" srcOrd="3" destOrd="0" presId="urn:diagrams.loki3.com/BracketList"/>
    <dgm:cxn modelId="{8A230682-684C-4D08-A6D5-7922CE7AE3B4}" type="presParOf" srcId="{D91BA8AD-C18D-460B-8C00-DB3504914E9A}" destId="{5AE623F2-3218-45BA-8999-47B05503F3ED}" srcOrd="3" destOrd="0" presId="urn:diagrams.loki3.com/BracketList"/>
    <dgm:cxn modelId="{FABB8AF3-EFB8-46E8-852E-6847076678D3}" type="presParOf" srcId="{D91BA8AD-C18D-460B-8C00-DB3504914E9A}" destId="{2E31DC14-982D-40D6-BACD-A1106A102FD2}" srcOrd="4" destOrd="0" presId="urn:diagrams.loki3.com/BracketList"/>
    <dgm:cxn modelId="{CD579FA9-320F-42D7-B2E4-CBD81DD02F61}" type="presParOf" srcId="{2E31DC14-982D-40D6-BACD-A1106A102FD2}" destId="{C73851EB-B939-4D73-BE26-61DEA00CC8E5}" srcOrd="0" destOrd="0" presId="urn:diagrams.loki3.com/BracketList"/>
    <dgm:cxn modelId="{FD397C74-D249-4ED1-98FE-059464BBD674}" type="presParOf" srcId="{2E31DC14-982D-40D6-BACD-A1106A102FD2}" destId="{EBAB322E-7804-4D9D-9B86-01C909A717CE}" srcOrd="1" destOrd="0" presId="urn:diagrams.loki3.com/BracketList"/>
    <dgm:cxn modelId="{3F0059CC-7C50-41B0-AA3E-1C846D5685C7}" type="presParOf" srcId="{2E31DC14-982D-40D6-BACD-A1106A102FD2}" destId="{D40D47D4-9097-4853-9F31-0ABD299DB593}" srcOrd="2" destOrd="0" presId="urn:diagrams.loki3.com/BracketList"/>
    <dgm:cxn modelId="{1D4126AA-6D8E-4D0E-AD1D-3AC0D3340FA5}" type="presParOf" srcId="{2E31DC14-982D-40D6-BACD-A1106A102FD2}" destId="{9E8714ED-D53C-415C-BF49-AA65548EF50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C54A-38BE-470F-AFF7-F1F2B6EF8477}">
      <dsp:nvSpPr>
        <dsp:cNvPr id="0" name=""/>
        <dsp:cNvSpPr/>
      </dsp:nvSpPr>
      <dsp:spPr>
        <a:xfrm>
          <a:off x="0" y="642424"/>
          <a:ext cx="252056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t>Application (or FEDS)</a:t>
          </a:r>
          <a:endParaRPr lang="en-US" sz="3200" kern="1200" dirty="0"/>
        </a:p>
      </dsp:txBody>
      <dsp:txXfrm>
        <a:off x="0" y="642424"/>
        <a:ext cx="2520563" cy="1287000"/>
      </dsp:txXfrm>
    </dsp:sp>
    <dsp:sp modelId="{A20A980A-735E-4C73-A3C0-5370BF3DB718}">
      <dsp:nvSpPr>
        <dsp:cNvPr id="0" name=""/>
        <dsp:cNvSpPr/>
      </dsp:nvSpPr>
      <dsp:spPr>
        <a:xfrm>
          <a:off x="2520563" y="642424"/>
          <a:ext cx="504112" cy="1287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1DC5E1-9C8D-4C38-8563-599ED9AC9DE4}">
      <dsp:nvSpPr>
        <dsp:cNvPr id="0" name=""/>
        <dsp:cNvSpPr/>
      </dsp:nvSpPr>
      <dsp:spPr>
        <a:xfrm>
          <a:off x="3226321" y="642424"/>
          <a:ext cx="6855932" cy="128700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Student determined to be free, reduced-price, or paid lunch eligible based on household size and income or assistance program information</a:t>
          </a:r>
        </a:p>
      </dsp:txBody>
      <dsp:txXfrm>
        <a:off x="3226321" y="642424"/>
        <a:ext cx="6855932" cy="1287000"/>
      </dsp:txXfrm>
    </dsp:sp>
    <dsp:sp modelId="{F8055DB1-3D43-4392-8E7F-B0F5F284A2EA}">
      <dsp:nvSpPr>
        <dsp:cNvPr id="0" name=""/>
        <dsp:cNvSpPr/>
      </dsp:nvSpPr>
      <dsp:spPr>
        <a:xfrm>
          <a:off x="0" y="2074506"/>
          <a:ext cx="252056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t>Direct Certification </a:t>
          </a:r>
        </a:p>
      </dsp:txBody>
      <dsp:txXfrm>
        <a:off x="0" y="2074506"/>
        <a:ext cx="2520563" cy="1287000"/>
      </dsp:txXfrm>
    </dsp:sp>
    <dsp:sp modelId="{1E84C1E3-04F4-4FC0-8069-3857ACD4B409}">
      <dsp:nvSpPr>
        <dsp:cNvPr id="0" name=""/>
        <dsp:cNvSpPr/>
      </dsp:nvSpPr>
      <dsp:spPr>
        <a:xfrm>
          <a:off x="2520563" y="2074506"/>
          <a:ext cx="504112" cy="1287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B56DF-26C0-4790-9C21-139EC4934168}">
      <dsp:nvSpPr>
        <dsp:cNvPr id="0" name=""/>
        <dsp:cNvSpPr/>
      </dsp:nvSpPr>
      <dsp:spPr>
        <a:xfrm>
          <a:off x="3226321" y="2074506"/>
          <a:ext cx="6855932" cy="1287000"/>
        </a:xfrm>
        <a:prstGeom prst="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Student determined to be free lunch eligible based on participation in an approved assistance program (SNAP, TANF, Medicaid, FDPIR)</a:t>
          </a:r>
        </a:p>
      </dsp:txBody>
      <dsp:txXfrm>
        <a:off x="3226321" y="2074506"/>
        <a:ext cx="6855932" cy="1287000"/>
      </dsp:txXfrm>
    </dsp:sp>
    <dsp:sp modelId="{C73851EB-B939-4D73-BE26-61DEA00CC8E5}">
      <dsp:nvSpPr>
        <dsp:cNvPr id="0" name=""/>
        <dsp:cNvSpPr/>
      </dsp:nvSpPr>
      <dsp:spPr>
        <a:xfrm>
          <a:off x="0" y="3684425"/>
          <a:ext cx="252056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kern="1200" dirty="0"/>
            <a:t>Categorical Eligibility</a:t>
          </a:r>
        </a:p>
      </dsp:txBody>
      <dsp:txXfrm>
        <a:off x="0" y="3684425"/>
        <a:ext cx="2520563" cy="1287000"/>
      </dsp:txXfrm>
    </dsp:sp>
    <dsp:sp modelId="{EBAB322E-7804-4D9D-9B86-01C909A717CE}">
      <dsp:nvSpPr>
        <dsp:cNvPr id="0" name=""/>
        <dsp:cNvSpPr/>
      </dsp:nvSpPr>
      <dsp:spPr>
        <a:xfrm>
          <a:off x="2520563" y="3684425"/>
          <a:ext cx="504112" cy="1287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8714ED-D53C-415C-BF49-AA65548EF50E}">
      <dsp:nvSpPr>
        <dsp:cNvPr id="0" name=""/>
        <dsp:cNvSpPr/>
      </dsp:nvSpPr>
      <dsp:spPr>
        <a:xfrm>
          <a:off x="3226321" y="3684425"/>
          <a:ext cx="6855932" cy="128700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Student determined to be free lunch eligible based on the individual student’s foster, migrant, homeless, or runaway status</a:t>
          </a:r>
        </a:p>
      </dsp:txBody>
      <dsp:txXfrm>
        <a:off x="3226321" y="3684425"/>
        <a:ext cx="6855932" cy="12870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By the end of this training you will be able to:</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You will receive 2 hours of training today in Menu Planning, Free and Reduced-Price Meal Benefits, Program Management, and Communications and Marketing</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We will be going through lots of content over the next two hours but I have built in some breaks and activities. As mentioned in the conditions for success, please be present and I will be sure you get breaks. Additionally, feel free to type questions into the chat throughout the presentation. We will address the questions at two different times throughout the presentations.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8D0E63-0F6A-47B0-8BD1-6E95B004C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43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32464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communication FRL information to the state, each LEA data respondent will report data through the Student October Collection through our Student Demographic File. This file is ultimately pulled into the Student October Snapshot Dataset. There are three available codes for Free and Reduced Lunch Eligible: 00 – Not Eligible (Paid), 01 – Free Lunch Eligible and 02 – Reduced Lunch Eligible. Each student within your district will have a corresponding code tied to their demographic record.</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86660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few error checks when it comes to free lunch eligibility. Here are a few. </a:t>
            </a:r>
          </a:p>
          <a:p>
            <a:r>
              <a:rPr lang="en-US" sz="1200" dirty="0"/>
              <a:t>Free Lunch eligibility identification does not contain a valid code and is required.</a:t>
            </a:r>
          </a:p>
          <a:p>
            <a:r>
              <a:rPr lang="en-US" sz="1200" dirty="0"/>
              <a:t>If Homeless is 3 or 4 then Free/Reduced Lunch must be 01.</a:t>
            </a:r>
          </a:p>
          <a:p>
            <a:r>
              <a:rPr lang="en-US" sz="1200" dirty="0"/>
              <a:t>Student has been identified as Migrant and therefore must be coded as Free Lunch Eligible (Free and Reduced Lunch = 01). Please update Free and Reduced Lunch status in your Demographic file and contact your nutrition office.</a:t>
            </a:r>
          </a:p>
          <a:p>
            <a:r>
              <a:rPr lang="en-US" sz="1200" dirty="0"/>
              <a:t>Student has been identified as Foster and therefore must be coded as Free Lunch Eligible (Free and Reduced Lunch = 01). Please update Free and Reduced Lunch status in your Demographic file and contact your nutrition office.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933744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5/14/2024</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Tree>
    <p:extLst>
      <p:ext uri="{BB962C8B-B14F-4D97-AF65-F5344CB8AC3E}">
        <p14:creationId xmlns:p14="http://schemas.microsoft.com/office/powerpoint/2010/main" val="384339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6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227620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dirty="0"/>
              <a:t>Click icon to add picture</a:t>
            </a:r>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dirty="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457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100529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719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87926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dirty="0"/>
              <a:t>Click icon to add picture</a:t>
            </a:r>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dirty="0"/>
              <a:t>Click icon to add picture</a:t>
            </a:r>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dirty="0"/>
              <a:t>Click icon to add picture</a:t>
            </a:r>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dirty="0"/>
              <a:t>Click icon to add picture</a:t>
            </a:r>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dirty="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3950466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88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7593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9944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3114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dirty="0"/>
              <a:t>Click icon to add picture</a:t>
            </a:r>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dirty="0"/>
              <a:t>Click icon to add picture</a:t>
            </a:r>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dirty="0"/>
              <a:t>Click icon to add picture</a:t>
            </a:r>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dirty="0"/>
              <a:t>Click icon to add picture</a:t>
            </a:r>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9143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dirty="0"/>
              <a:t>Click icon to add picture</a:t>
            </a:r>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dirty="0"/>
              <a:t>Click icon to add picture</a:t>
            </a:r>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dirty="0"/>
              <a:t>Click icon to add picture</a:t>
            </a:r>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1025903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23055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9552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9521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68" y="0"/>
            <a:ext cx="12169461" cy="6857999"/>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1"/>
                </a:solidFill>
              </a:defRPr>
            </a:lvl1pPr>
          </a:lstStyle>
          <a:p>
            <a:fld id="{F524036D-B5A5-47E8-84FC-EF73A46FFBF9}" type="slidenum">
              <a:rPr lang="en-US" smtClean="0"/>
              <a:pPr/>
              <a:t>‹#›</a:t>
            </a:fld>
            <a:endParaRPr lang="en-US" dirty="0"/>
          </a:p>
        </p:txBody>
      </p:sp>
      <p:sp>
        <p:nvSpPr>
          <p:cNvPr id="5" name="Title 1">
            <a:extLst>
              <a:ext uri="{FF2B5EF4-FFF2-40B4-BE49-F238E27FC236}">
                <a16:creationId xmlns:a16="http://schemas.microsoft.com/office/drawing/2014/main" id="{BD3D645E-C2CB-405C-8551-4C97493488D5}"/>
              </a:ext>
            </a:extLst>
          </p:cNvPr>
          <p:cNvSpPr>
            <a:spLocks noGrp="1"/>
          </p:cNvSpPr>
          <p:nvPr>
            <p:ph type="title"/>
          </p:nvPr>
        </p:nvSpPr>
        <p:spPr>
          <a:xfrm>
            <a:off x="620486" y="659675"/>
            <a:ext cx="4643845" cy="5237033"/>
          </a:xfrm>
        </p:spPr>
        <p:txBody>
          <a:bodyPr>
            <a:noAutofit/>
          </a:bodyPr>
          <a:lstStyle>
            <a:lvl1pPr algn="ctr">
              <a:defRPr sz="5400">
                <a:solidFill>
                  <a:schemeClr val="bg1"/>
                </a:solidFill>
                <a:latin typeface="Catseye Bold" panose="02000506060000020004" pitchFamily="50" charset="0"/>
              </a:defRPr>
            </a:lvl1pPr>
          </a:lstStyle>
          <a:p>
            <a:r>
              <a:rPr lang="en-US" dirty="0"/>
              <a:t>Click to edit Master title style</a:t>
            </a:r>
          </a:p>
        </p:txBody>
      </p:sp>
      <p:pic>
        <p:nvPicPr>
          <p:cNvPr id="7" name="Picture 6" descr="A picture containing logo&#10;&#10;Description automatically generated">
            <a:extLst>
              <a:ext uri="{FF2B5EF4-FFF2-40B4-BE49-F238E27FC236}">
                <a16:creationId xmlns:a16="http://schemas.microsoft.com/office/drawing/2014/main" id="{3F0A8770-255D-4C18-AAA8-A551EC7BE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914" y="5943599"/>
            <a:ext cx="2708988" cy="914400"/>
          </a:xfrm>
          <a:prstGeom prst="rect">
            <a:avLst/>
          </a:prstGeom>
        </p:spPr>
      </p:pic>
    </p:spTree>
    <p:extLst>
      <p:ext uri="{BB962C8B-B14F-4D97-AF65-F5344CB8AC3E}">
        <p14:creationId xmlns:p14="http://schemas.microsoft.com/office/powerpoint/2010/main" val="1426756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670F3C-EFF6-49A7-A728-419187D35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68"/>
            <a:ext cx="12191999" cy="6850863"/>
          </a:xfrm>
          <a:prstGeom prst="rect">
            <a:avLst/>
          </a:prstGeom>
        </p:spPr>
      </p:pic>
      <p:pic>
        <p:nvPicPr>
          <p:cNvPr id="5" name="Picture 4" descr="Logo, company name&#10;&#10;Description automatically generated">
            <a:extLst>
              <a:ext uri="{FF2B5EF4-FFF2-40B4-BE49-F238E27FC236}">
                <a16:creationId xmlns:a16="http://schemas.microsoft.com/office/drawing/2014/main" id="{1FCA2B36-F20A-4858-AE48-21106753D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376" y="5158168"/>
            <a:ext cx="2187349" cy="1380744"/>
          </a:xfrm>
          <a:prstGeom prst="rect">
            <a:avLst/>
          </a:prstGeom>
        </p:spPr>
      </p:pic>
      <p:sp>
        <p:nvSpPr>
          <p:cNvPr id="6" name="Slide Number Placeholder 5">
            <a:extLst>
              <a:ext uri="{FF2B5EF4-FFF2-40B4-BE49-F238E27FC236}">
                <a16:creationId xmlns:a16="http://schemas.microsoft.com/office/drawing/2014/main" id="{6E23DDB5-8BEE-44DE-A601-2F2C53C79D90}"/>
              </a:ext>
            </a:extLst>
          </p:cNvPr>
          <p:cNvSpPr>
            <a:spLocks noGrp="1"/>
          </p:cNvSpPr>
          <p:nvPr>
            <p:ph type="sldNum" sz="quarter" idx="12"/>
          </p:nvPr>
        </p:nvSpPr>
        <p:spPr>
          <a:xfrm>
            <a:off x="198119" y="6356350"/>
            <a:ext cx="775064" cy="365125"/>
          </a:xfrm>
        </p:spPr>
        <p:txBody>
          <a:bodyPr/>
          <a:lstStyle>
            <a:lvl1pPr algn="l">
              <a:defRPr>
                <a:solidFill>
                  <a:schemeClr val="bg2">
                    <a:lumMod val="75000"/>
                  </a:schemeClr>
                </a:solidFill>
              </a:defRPr>
            </a:lvl1pPr>
          </a:lstStyle>
          <a:p>
            <a:fld id="{F524036D-B5A5-47E8-84FC-EF73A46FFBF9}" type="slidenum">
              <a:rPr lang="en-US" smtClean="0"/>
              <a:pPr/>
              <a:t>‹#›</a:t>
            </a:fld>
            <a:endParaRPr lang="en-US" dirty="0"/>
          </a:p>
        </p:txBody>
      </p:sp>
      <p:sp>
        <p:nvSpPr>
          <p:cNvPr id="7" name="Title 1">
            <a:extLst>
              <a:ext uri="{FF2B5EF4-FFF2-40B4-BE49-F238E27FC236}">
                <a16:creationId xmlns:a16="http://schemas.microsoft.com/office/drawing/2014/main" id="{8564BF09-40F3-4205-A71D-B690F0AA2298}"/>
              </a:ext>
            </a:extLst>
          </p:cNvPr>
          <p:cNvSpPr>
            <a:spLocks noGrp="1"/>
          </p:cNvSpPr>
          <p:nvPr>
            <p:ph type="title"/>
          </p:nvPr>
        </p:nvSpPr>
        <p:spPr>
          <a:xfrm>
            <a:off x="3285308" y="659675"/>
            <a:ext cx="5290457" cy="4454434"/>
          </a:xfrm>
        </p:spPr>
        <p:txBody>
          <a:bodyPr>
            <a:noAutofit/>
          </a:bodyPr>
          <a:lstStyle>
            <a:lvl1pPr algn="ctr">
              <a:defRPr sz="6000">
                <a:solidFill>
                  <a:schemeClr val="bg1"/>
                </a:solidFill>
                <a:latin typeface="Catseye Bold" panose="02000506060000020004" pitchFamily="50" charset="0"/>
              </a:defRPr>
            </a:lvl1pPr>
          </a:lstStyle>
          <a:p>
            <a:r>
              <a:rPr lang="en-US" dirty="0"/>
              <a:t>Click to edit Master title style</a:t>
            </a:r>
          </a:p>
        </p:txBody>
      </p:sp>
    </p:spTree>
    <p:extLst>
      <p:ext uri="{BB962C8B-B14F-4D97-AF65-F5344CB8AC3E}">
        <p14:creationId xmlns:p14="http://schemas.microsoft.com/office/powerpoint/2010/main" val="24353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71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4797517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nutrition/determine-program-eligibility#freereducedapplicationguidance"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state.co.us/nutrition/determine-program-eligibility#directcertification"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nutrition/determine-program-eligibility#directcertification"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004BD-F570-46F7-A9D8-2404D788DCA3}"/>
              </a:ext>
            </a:extLst>
          </p:cNvPr>
          <p:cNvSpPr txBox="1">
            <a:spLocks noGrp="1"/>
          </p:cNvSpPr>
          <p:nvPr>
            <p:ph type="title" idx="4294967295"/>
          </p:nvPr>
        </p:nvSpPr>
        <p:spPr>
          <a:xfrm>
            <a:off x="2560320" y="960120"/>
            <a:ext cx="7077456" cy="2898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100000"/>
              </a:lnSpc>
              <a:spcBef>
                <a:spcPct val="0"/>
              </a:spcBef>
              <a:buNone/>
              <a:defRPr sz="6000" kern="1200">
                <a:solidFill>
                  <a:schemeClr val="tx1"/>
                </a:solidFill>
                <a:latin typeface="Catseye Bold" panose="02000506060000020004" pitchFamily="50"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5" normalizeH="0" baseline="0" noProof="0" dirty="0">
                <a:ln>
                  <a:noFill/>
                </a:ln>
                <a:solidFill>
                  <a:schemeClr val="tx1"/>
                </a:solidFill>
                <a:effectLst/>
                <a:uLnTx/>
                <a:uFillTx/>
                <a:latin typeface="Catseye Bold" panose="02000506060000020004" pitchFamily="50" charset="0"/>
                <a:ea typeface="+mj-ea"/>
                <a:cs typeface="+mj-cs"/>
              </a:rPr>
              <a:t>Free and Reduced Price Lunch </a:t>
            </a:r>
            <a:r>
              <a:rPr kumimoji="0" lang="en-US" sz="4800" b="0" i="0" u="none" strike="noStrike" kern="1200" cap="none" spc="10" normalizeH="0" baseline="0" noProof="0" dirty="0">
                <a:ln>
                  <a:noFill/>
                </a:ln>
                <a:solidFill>
                  <a:schemeClr val="tx1"/>
                </a:solidFill>
                <a:effectLst/>
                <a:uLnTx/>
                <a:uFillTx/>
                <a:latin typeface="Catseye Bold" panose="02000506060000020004" pitchFamily="50" charset="0"/>
                <a:ea typeface="+mj-ea"/>
                <a:cs typeface="+mj-cs"/>
              </a:rPr>
              <a:t>Reporting</a:t>
            </a:r>
            <a:endParaRPr kumimoji="0" lang="en-US" sz="5400" b="0" i="0" u="none" strike="noStrike" kern="1200" cap="none" spc="0" normalizeH="0" baseline="0" noProof="0" dirty="0">
              <a:ln>
                <a:noFill/>
              </a:ln>
              <a:solidFill>
                <a:schemeClr val="tx1"/>
              </a:solidFill>
              <a:effectLst/>
              <a:uLnTx/>
              <a:uFillTx/>
              <a:latin typeface="Catseye Bold" panose="02000506060000020004" pitchFamily="50" charset="0"/>
              <a:ea typeface="+mj-ea"/>
              <a:cs typeface="+mj-cs"/>
            </a:endParaRPr>
          </a:p>
        </p:txBody>
      </p:sp>
      <p:sp>
        <p:nvSpPr>
          <p:cNvPr id="6" name="Subtitle 2">
            <a:extLst>
              <a:ext uri="{FF2B5EF4-FFF2-40B4-BE49-F238E27FC236}">
                <a16:creationId xmlns:a16="http://schemas.microsoft.com/office/drawing/2014/main" id="{6C5608B9-B0A5-4F91-8783-747256DEC1A9}"/>
              </a:ext>
            </a:extLst>
          </p:cNvPr>
          <p:cNvSpPr txBox="1">
            <a:spLocks/>
          </p:cNvSpPr>
          <p:nvPr/>
        </p:nvSpPr>
        <p:spPr>
          <a:xfrm>
            <a:off x="2630424" y="3786808"/>
            <a:ext cx="6931152" cy="941832"/>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School Nutrition Unit &amp; School Finance Division</a:t>
            </a:r>
          </a:p>
        </p:txBody>
      </p:sp>
    </p:spTree>
    <p:extLst>
      <p:ext uri="{BB962C8B-B14F-4D97-AF65-F5344CB8AC3E}">
        <p14:creationId xmlns:p14="http://schemas.microsoft.com/office/powerpoint/2010/main" val="384744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335B-788D-8291-83B7-243BE544FE44}"/>
              </a:ext>
            </a:extLst>
          </p:cNvPr>
          <p:cNvSpPr>
            <a:spLocks noGrp="1"/>
          </p:cNvSpPr>
          <p:nvPr>
            <p:ph type="title"/>
          </p:nvPr>
        </p:nvSpPr>
        <p:spPr/>
        <p:txBody>
          <a:bodyPr>
            <a:normAutofit/>
          </a:bodyPr>
          <a:lstStyle/>
          <a:p>
            <a:pPr algn="l"/>
            <a:r>
              <a:rPr lang="en-US" sz="4900" dirty="0"/>
              <a:t>Data Reporting</a:t>
            </a:r>
          </a:p>
        </p:txBody>
      </p:sp>
      <p:sp>
        <p:nvSpPr>
          <p:cNvPr id="3" name="Content Placeholder 2">
            <a:extLst>
              <a:ext uri="{FF2B5EF4-FFF2-40B4-BE49-F238E27FC236}">
                <a16:creationId xmlns:a16="http://schemas.microsoft.com/office/drawing/2014/main" id="{467C8170-59F7-3E4C-CE73-C6F24156A9F9}"/>
              </a:ext>
            </a:extLst>
          </p:cNvPr>
          <p:cNvSpPr>
            <a:spLocks noGrp="1"/>
          </p:cNvSpPr>
          <p:nvPr>
            <p:ph idx="1"/>
          </p:nvPr>
        </p:nvSpPr>
        <p:spPr/>
        <p:txBody>
          <a:bodyPr/>
          <a:lstStyle/>
          <a:p>
            <a:pPr marL="0" indent="0">
              <a:buNone/>
            </a:pPr>
            <a:r>
              <a:rPr lang="en-US" dirty="0"/>
              <a:t>In order to communicate FRL information to the state, each LEA will report data through the Student October Collection. </a:t>
            </a:r>
          </a:p>
          <a:p>
            <a:pPr marL="0" indent="0">
              <a:buNone/>
            </a:pPr>
            <a:endParaRPr lang="en-US" dirty="0"/>
          </a:p>
          <a:p>
            <a:pPr marL="0" indent="0">
              <a:buNone/>
            </a:pPr>
            <a:r>
              <a:rPr lang="en-US" dirty="0"/>
              <a:t>Free and Reduced Lunch Eligibility is reported through the Student Demographic File and pulled into the snapshot.</a:t>
            </a:r>
          </a:p>
        </p:txBody>
      </p:sp>
      <p:graphicFrame>
        <p:nvGraphicFramePr>
          <p:cNvPr id="4" name="Table 4">
            <a:extLst>
              <a:ext uri="{FF2B5EF4-FFF2-40B4-BE49-F238E27FC236}">
                <a16:creationId xmlns:a16="http://schemas.microsoft.com/office/drawing/2014/main" id="{CE3AD2A6-A139-1CDF-B600-07785817E5E8}"/>
              </a:ext>
            </a:extLst>
          </p:cNvPr>
          <p:cNvGraphicFramePr>
            <a:graphicFrameLocks noGrp="1"/>
          </p:cNvGraphicFramePr>
          <p:nvPr>
            <p:extLst>
              <p:ext uri="{D42A27DB-BD31-4B8C-83A1-F6EECF244321}">
                <p14:modId xmlns:p14="http://schemas.microsoft.com/office/powerpoint/2010/main" val="1630494904"/>
              </p:ext>
            </p:extLst>
          </p:nvPr>
        </p:nvGraphicFramePr>
        <p:xfrm>
          <a:off x="2909824" y="5142612"/>
          <a:ext cx="4149344" cy="1483360"/>
        </p:xfrm>
        <a:graphic>
          <a:graphicData uri="http://schemas.openxmlformats.org/drawingml/2006/table">
            <a:tbl>
              <a:tblPr firstRow="1" bandRow="1">
                <a:tableStyleId>{69012ECD-51FC-41F1-AA8D-1B2483CD663E}</a:tableStyleId>
              </a:tblPr>
              <a:tblGrid>
                <a:gridCol w="1552448">
                  <a:extLst>
                    <a:ext uri="{9D8B030D-6E8A-4147-A177-3AD203B41FA5}">
                      <a16:colId xmlns:a16="http://schemas.microsoft.com/office/drawing/2014/main" val="611224342"/>
                    </a:ext>
                  </a:extLst>
                </a:gridCol>
                <a:gridCol w="2596896">
                  <a:extLst>
                    <a:ext uri="{9D8B030D-6E8A-4147-A177-3AD203B41FA5}">
                      <a16:colId xmlns:a16="http://schemas.microsoft.com/office/drawing/2014/main" val="1978887115"/>
                    </a:ext>
                  </a:extLst>
                </a:gridCol>
              </a:tblGrid>
              <a:tr h="370840">
                <a:tc>
                  <a:txBody>
                    <a:bodyPr/>
                    <a:lstStyle/>
                    <a:p>
                      <a:r>
                        <a:rPr lang="en-US" dirty="0">
                          <a:solidFill>
                            <a:schemeClr val="tx1"/>
                          </a:solidFill>
                        </a:rPr>
                        <a:t>Code</a:t>
                      </a:r>
                    </a:p>
                  </a:txBody>
                  <a:tcPr/>
                </a:tc>
                <a:tc>
                  <a:txBody>
                    <a:bodyPr/>
                    <a:lstStyle/>
                    <a:p>
                      <a:r>
                        <a:rPr lang="en-US" dirty="0">
                          <a:solidFill>
                            <a:schemeClr val="tx1"/>
                          </a:solidFill>
                        </a:rPr>
                        <a:t>Description</a:t>
                      </a:r>
                    </a:p>
                  </a:txBody>
                  <a:tcPr/>
                </a:tc>
                <a:extLst>
                  <a:ext uri="{0D108BD9-81ED-4DB2-BD59-A6C34878D82A}">
                    <a16:rowId xmlns:a16="http://schemas.microsoft.com/office/drawing/2014/main" val="278238819"/>
                  </a:ext>
                </a:extLst>
              </a:tr>
              <a:tr h="370840">
                <a:tc>
                  <a:txBody>
                    <a:bodyPr/>
                    <a:lstStyle/>
                    <a:p>
                      <a:r>
                        <a:rPr lang="en-US" dirty="0"/>
                        <a:t>00</a:t>
                      </a:r>
                    </a:p>
                  </a:txBody>
                  <a:tcPr/>
                </a:tc>
                <a:tc>
                  <a:txBody>
                    <a:bodyPr/>
                    <a:lstStyle/>
                    <a:p>
                      <a:r>
                        <a:rPr lang="en-US" dirty="0"/>
                        <a:t>Not Eligible (Paid)</a:t>
                      </a:r>
                    </a:p>
                  </a:txBody>
                  <a:tcPr/>
                </a:tc>
                <a:extLst>
                  <a:ext uri="{0D108BD9-81ED-4DB2-BD59-A6C34878D82A}">
                    <a16:rowId xmlns:a16="http://schemas.microsoft.com/office/drawing/2014/main" val="3446838338"/>
                  </a:ext>
                </a:extLst>
              </a:tr>
              <a:tr h="370840">
                <a:tc>
                  <a:txBody>
                    <a:bodyPr/>
                    <a:lstStyle/>
                    <a:p>
                      <a:r>
                        <a:rPr lang="en-US" dirty="0"/>
                        <a:t>01</a:t>
                      </a:r>
                    </a:p>
                  </a:txBody>
                  <a:tcPr/>
                </a:tc>
                <a:tc>
                  <a:txBody>
                    <a:bodyPr/>
                    <a:lstStyle/>
                    <a:p>
                      <a:r>
                        <a:rPr lang="en-US" dirty="0"/>
                        <a:t>Free Lunch Eligible</a:t>
                      </a:r>
                    </a:p>
                  </a:txBody>
                  <a:tcPr/>
                </a:tc>
                <a:extLst>
                  <a:ext uri="{0D108BD9-81ED-4DB2-BD59-A6C34878D82A}">
                    <a16:rowId xmlns:a16="http://schemas.microsoft.com/office/drawing/2014/main" val="1394450845"/>
                  </a:ext>
                </a:extLst>
              </a:tr>
              <a:tr h="370840">
                <a:tc>
                  <a:txBody>
                    <a:bodyPr/>
                    <a:lstStyle/>
                    <a:p>
                      <a:r>
                        <a:rPr lang="en-US" dirty="0"/>
                        <a:t>02</a:t>
                      </a:r>
                    </a:p>
                  </a:txBody>
                  <a:tcPr/>
                </a:tc>
                <a:tc>
                  <a:txBody>
                    <a:bodyPr/>
                    <a:lstStyle/>
                    <a:p>
                      <a:r>
                        <a:rPr lang="en-US" dirty="0"/>
                        <a:t>Reduced Lunch Eligible</a:t>
                      </a:r>
                    </a:p>
                  </a:txBody>
                  <a:tcPr/>
                </a:tc>
                <a:extLst>
                  <a:ext uri="{0D108BD9-81ED-4DB2-BD59-A6C34878D82A}">
                    <a16:rowId xmlns:a16="http://schemas.microsoft.com/office/drawing/2014/main" val="2779186364"/>
                  </a:ext>
                </a:extLst>
              </a:tr>
            </a:tbl>
          </a:graphicData>
        </a:graphic>
      </p:graphicFrame>
    </p:spTree>
    <p:extLst>
      <p:ext uri="{BB962C8B-B14F-4D97-AF65-F5344CB8AC3E}">
        <p14:creationId xmlns:p14="http://schemas.microsoft.com/office/powerpoint/2010/main" val="417737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335B-788D-8291-83B7-243BE544FE44}"/>
              </a:ext>
            </a:extLst>
          </p:cNvPr>
          <p:cNvSpPr>
            <a:spLocks noGrp="1"/>
          </p:cNvSpPr>
          <p:nvPr>
            <p:ph type="title"/>
          </p:nvPr>
        </p:nvSpPr>
        <p:spPr/>
        <p:txBody>
          <a:bodyPr>
            <a:normAutofit/>
          </a:bodyPr>
          <a:lstStyle/>
          <a:p>
            <a:pPr algn="l"/>
            <a:r>
              <a:rPr lang="en-US" sz="4900" dirty="0"/>
              <a:t>Error Checks</a:t>
            </a:r>
          </a:p>
        </p:txBody>
      </p:sp>
      <p:sp>
        <p:nvSpPr>
          <p:cNvPr id="3" name="Content Placeholder 2">
            <a:extLst>
              <a:ext uri="{FF2B5EF4-FFF2-40B4-BE49-F238E27FC236}">
                <a16:creationId xmlns:a16="http://schemas.microsoft.com/office/drawing/2014/main" id="{467C8170-59F7-3E4C-CE73-C6F24156A9F9}"/>
              </a:ext>
            </a:extLst>
          </p:cNvPr>
          <p:cNvSpPr>
            <a:spLocks noGrp="1"/>
          </p:cNvSpPr>
          <p:nvPr>
            <p:ph idx="1"/>
          </p:nvPr>
        </p:nvSpPr>
        <p:spPr>
          <a:xfrm>
            <a:off x="841248" y="2304288"/>
            <a:ext cx="10780776" cy="4398264"/>
          </a:xfrm>
        </p:spPr>
        <p:txBody>
          <a:bodyPr>
            <a:normAutofit fontScale="40000" lnSpcReduction="20000"/>
          </a:bodyPr>
          <a:lstStyle/>
          <a:p>
            <a:r>
              <a:rPr lang="en-US" sz="6500" dirty="0"/>
              <a:t>Free Lunch eligibility identification does not contain a valid code and is required.</a:t>
            </a:r>
          </a:p>
          <a:p>
            <a:r>
              <a:rPr lang="en-US" sz="6500" dirty="0"/>
              <a:t>If Homeless is 3 or 4 then Free/Reduced Lunch must be 01.</a:t>
            </a:r>
          </a:p>
          <a:p>
            <a:r>
              <a:rPr lang="en-US" sz="6500" dirty="0"/>
              <a:t>Student has been identified as Migrant and therefore must be coded as Free Lunch Eligible (Free and Reduced Lunch = 01). Please update Free and Reduced Lunch status in your Demographic file and contact your nutrition office.</a:t>
            </a:r>
          </a:p>
          <a:p>
            <a:r>
              <a:rPr lang="en-US" sz="6500" dirty="0"/>
              <a:t>Student has been identified as Foster and therefore must be coded as Free Lunch Eligible (Free and Reduced Lunch = 01). Please update Free and Reduced Lunch status in your Demographic file and contact your nutrition office.</a:t>
            </a:r>
          </a:p>
          <a:p>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04452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CDF373-B5D6-4F86-8E13-9DB2240140AA}"/>
              </a:ext>
            </a:extLst>
          </p:cNvPr>
          <p:cNvSpPr>
            <a:spLocks noGrp="1"/>
          </p:cNvSpPr>
          <p:nvPr>
            <p:ph type="title"/>
          </p:nvPr>
        </p:nvSpPr>
        <p:spPr/>
        <p:txBody>
          <a:bodyPr/>
          <a:lstStyle/>
          <a:p>
            <a:r>
              <a:rPr lang="en-US" dirty="0"/>
              <a:t>Summary</a:t>
            </a:r>
          </a:p>
        </p:txBody>
      </p:sp>
      <p:sp>
        <p:nvSpPr>
          <p:cNvPr id="7" name="Content Placeholder 6">
            <a:extLst>
              <a:ext uri="{FF2B5EF4-FFF2-40B4-BE49-F238E27FC236}">
                <a16:creationId xmlns:a16="http://schemas.microsoft.com/office/drawing/2014/main" id="{922901A9-2FA2-4FF9-8C8C-B9DE9921F62D}"/>
              </a:ext>
            </a:extLst>
          </p:cNvPr>
          <p:cNvSpPr>
            <a:spLocks noGrp="1"/>
          </p:cNvSpPr>
          <p:nvPr>
            <p:ph idx="1"/>
          </p:nvPr>
        </p:nvSpPr>
        <p:spPr/>
        <p:txBody>
          <a:bodyPr>
            <a:normAutofit/>
          </a:bodyPr>
          <a:lstStyle/>
          <a:p>
            <a:r>
              <a:rPr lang="en-US" dirty="0"/>
              <a:t>Districts must keep accurate records of all Free, Reduced, and Paid students to accurately report for funding.</a:t>
            </a:r>
          </a:p>
          <a:p>
            <a:r>
              <a:rPr lang="en-US" dirty="0"/>
              <a:t>For more information about School Meal Eligibility, visit the school nutrition webpage!</a:t>
            </a:r>
          </a:p>
          <a:p>
            <a:endParaRPr lang="en-US" dirty="0"/>
          </a:p>
        </p:txBody>
      </p:sp>
      <p:pic>
        <p:nvPicPr>
          <p:cNvPr id="15" name="Picture Placeholder 14" descr="Girl eating a sandwich with glasses.">
            <a:extLst>
              <a:ext uri="{FF2B5EF4-FFF2-40B4-BE49-F238E27FC236}">
                <a16:creationId xmlns:a16="http://schemas.microsoft.com/office/drawing/2014/main" id="{658F430D-7953-4C3C-B3BE-0B399BDD08AD}"/>
              </a:ext>
            </a:extLst>
          </p:cNvPr>
          <p:cNvPicPr>
            <a:picLocks noGrp="1" noChangeAspect="1"/>
          </p:cNvPicPr>
          <p:nvPr>
            <p:ph type="pic" sz="quarter" idx="13"/>
          </p:nvPr>
        </p:nvPicPr>
        <p:blipFill>
          <a:blip r:embed="rId2"/>
          <a:srcRect l="21943" r="21943"/>
          <a:stretch/>
        </p:blipFill>
        <p:spPr>
          <a:xfrm>
            <a:off x="5027598" y="0"/>
            <a:ext cx="3035794" cy="3597039"/>
          </a:xfrm>
        </p:spPr>
      </p:pic>
      <p:pic>
        <p:nvPicPr>
          <p:cNvPr id="17" name="Picture Placeholder 16" descr="A boy holding a lunch tray.">
            <a:extLst>
              <a:ext uri="{FF2B5EF4-FFF2-40B4-BE49-F238E27FC236}">
                <a16:creationId xmlns:a16="http://schemas.microsoft.com/office/drawing/2014/main" id="{F298FAB9-AC47-4458-8F09-2B393B152674}"/>
              </a:ext>
            </a:extLst>
          </p:cNvPr>
          <p:cNvPicPr>
            <a:picLocks noGrp="1" noChangeAspect="1"/>
          </p:cNvPicPr>
          <p:nvPr>
            <p:ph type="pic" sz="quarter" idx="14"/>
          </p:nvPr>
        </p:nvPicPr>
        <p:blipFill>
          <a:blip r:embed="rId3"/>
          <a:srcRect l="18393" r="18393"/>
          <a:stretch/>
        </p:blipFill>
        <p:spPr>
          <a:xfrm>
            <a:off x="8263901" y="-1"/>
            <a:ext cx="3928091" cy="4143506"/>
          </a:xfrm>
        </p:spPr>
      </p:pic>
      <p:pic>
        <p:nvPicPr>
          <p:cNvPr id="19" name="Picture Placeholder 18" descr="A boy holding a carton of milk.">
            <a:extLst>
              <a:ext uri="{FF2B5EF4-FFF2-40B4-BE49-F238E27FC236}">
                <a16:creationId xmlns:a16="http://schemas.microsoft.com/office/drawing/2014/main" id="{CFEB2900-00B6-43B7-AC38-09D3FDB30DC6}"/>
              </a:ext>
            </a:extLst>
          </p:cNvPr>
          <p:cNvPicPr>
            <a:picLocks noGrp="1" noChangeAspect="1"/>
          </p:cNvPicPr>
          <p:nvPr>
            <p:ph type="pic" sz="quarter" idx="16"/>
          </p:nvPr>
        </p:nvPicPr>
        <p:blipFill>
          <a:blip r:embed="rId4"/>
          <a:srcRect l="16930" r="16930"/>
          <a:stretch/>
        </p:blipFill>
        <p:spPr>
          <a:xfrm>
            <a:off x="5021992" y="3792430"/>
            <a:ext cx="3041329" cy="3065569"/>
          </a:xfrm>
        </p:spPr>
      </p:pic>
      <p:pic>
        <p:nvPicPr>
          <p:cNvPr id="23" name="Picture Placeholder 22" descr="Kids sitting at a lunch table with lunch trays.">
            <a:extLst>
              <a:ext uri="{FF2B5EF4-FFF2-40B4-BE49-F238E27FC236}">
                <a16:creationId xmlns:a16="http://schemas.microsoft.com/office/drawing/2014/main" id="{92EE76B6-79F9-4163-9187-866AA0F39EED}"/>
              </a:ext>
            </a:extLst>
          </p:cNvPr>
          <p:cNvPicPr>
            <a:picLocks noGrp="1" noChangeAspect="1"/>
          </p:cNvPicPr>
          <p:nvPr>
            <p:ph type="pic" sz="quarter" idx="15"/>
          </p:nvPr>
        </p:nvPicPr>
        <p:blipFill>
          <a:blip r:embed="rId5"/>
          <a:srcRect t="1489" b="1489"/>
          <a:stretch/>
        </p:blipFill>
        <p:spPr>
          <a:xfrm>
            <a:off x="8281029" y="4328340"/>
            <a:ext cx="3910962" cy="2529660"/>
          </a:xfrm>
        </p:spPr>
      </p:pic>
      <p:pic>
        <p:nvPicPr>
          <p:cNvPr id="9" name="Picture 8" descr="CDE Logo">
            <a:extLst>
              <a:ext uri="{FF2B5EF4-FFF2-40B4-BE49-F238E27FC236}">
                <a16:creationId xmlns:a16="http://schemas.microsoft.com/office/drawing/2014/main" id="{65DBBD8D-B597-4A6C-B635-EF798BBF4087}"/>
              </a:ext>
            </a:extLst>
          </p:cNvPr>
          <p:cNvPicPr>
            <a:picLocks noChangeAspect="1"/>
          </p:cNvPicPr>
          <p:nvPr/>
        </p:nvPicPr>
        <p:blipFill>
          <a:blip r:embed="rId6"/>
          <a:stretch>
            <a:fillRect/>
          </a:stretch>
        </p:blipFill>
        <p:spPr>
          <a:xfrm>
            <a:off x="112729" y="6039758"/>
            <a:ext cx="1668651" cy="709387"/>
          </a:xfrm>
          <a:prstGeom prst="rect">
            <a:avLst/>
          </a:prstGeom>
        </p:spPr>
      </p:pic>
    </p:spTree>
    <p:extLst>
      <p:ext uri="{BB962C8B-B14F-4D97-AF65-F5344CB8AC3E}">
        <p14:creationId xmlns:p14="http://schemas.microsoft.com/office/powerpoint/2010/main" val="300179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09F6-0CB6-4656-96CA-EF8D5DAFEB5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FAD6D3F-5F5A-463A-9C41-7D97FD4BCD34}"/>
              </a:ext>
            </a:extLst>
          </p:cNvPr>
          <p:cNvSpPr>
            <a:spLocks noGrp="1"/>
          </p:cNvSpPr>
          <p:nvPr>
            <p:ph idx="1"/>
          </p:nvPr>
        </p:nvSpPr>
        <p:spPr/>
        <p:txBody>
          <a:bodyPr>
            <a:normAutofit/>
          </a:bodyPr>
          <a:lstStyle/>
          <a:p>
            <a:pPr marL="0" indent="0">
              <a:buNone/>
            </a:pPr>
            <a:r>
              <a:rPr lang="en-US" b="0" i="0" dirty="0">
                <a:solidFill>
                  <a:srgbClr val="333333"/>
                </a:solidFill>
                <a:effectLst/>
                <a:latin typeface="SourceSansProRegular"/>
              </a:rPr>
              <a:t>Each year, public school districts determine student </a:t>
            </a:r>
            <a:r>
              <a:rPr lang="en-US" dirty="0">
                <a:solidFill>
                  <a:srgbClr val="333333"/>
                </a:solidFill>
                <a:latin typeface="SourceSansProRegular"/>
              </a:rPr>
              <a:t>eligibility for school meals. This information is used to serve and claim meals, as well as determine other funding. It’s important that students are correctly identified for both purposes. </a:t>
            </a:r>
            <a:endParaRPr lang="en-US" dirty="0"/>
          </a:p>
        </p:txBody>
      </p:sp>
      <p:pic>
        <p:nvPicPr>
          <p:cNvPr id="7" name="Picture 6" descr="CDE Logo">
            <a:extLst>
              <a:ext uri="{FF2B5EF4-FFF2-40B4-BE49-F238E27FC236}">
                <a16:creationId xmlns:a16="http://schemas.microsoft.com/office/drawing/2014/main" id="{090BEE81-B67B-42C1-BEFE-CAE276844DBF}"/>
              </a:ext>
            </a:extLst>
          </p:cNvPr>
          <p:cNvPicPr>
            <a:picLocks noChangeAspect="1"/>
          </p:cNvPicPr>
          <p:nvPr/>
        </p:nvPicPr>
        <p:blipFill>
          <a:blip r:embed="rId3"/>
          <a:stretch>
            <a:fillRect/>
          </a:stretch>
        </p:blipFill>
        <p:spPr>
          <a:xfrm>
            <a:off x="10445859" y="6060691"/>
            <a:ext cx="1668651" cy="709387"/>
          </a:xfrm>
          <a:prstGeom prst="rect">
            <a:avLst/>
          </a:prstGeom>
        </p:spPr>
      </p:pic>
    </p:spTree>
    <p:extLst>
      <p:ext uri="{BB962C8B-B14F-4D97-AF65-F5344CB8AC3E}">
        <p14:creationId xmlns:p14="http://schemas.microsoft.com/office/powerpoint/2010/main" val="41340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0EF-9F20-4E94-8801-8BA37007F39B}"/>
              </a:ext>
            </a:extLst>
          </p:cNvPr>
          <p:cNvSpPr>
            <a:spLocks noGrp="1"/>
          </p:cNvSpPr>
          <p:nvPr>
            <p:ph type="title"/>
          </p:nvPr>
        </p:nvSpPr>
        <p:spPr/>
        <p:txBody>
          <a:bodyPr>
            <a:normAutofit/>
          </a:bodyPr>
          <a:lstStyle/>
          <a:p>
            <a:r>
              <a:rPr lang="en-US" dirty="0"/>
              <a:t>How are meal benefits determined?</a:t>
            </a:r>
          </a:p>
        </p:txBody>
      </p:sp>
      <p:pic>
        <p:nvPicPr>
          <p:cNvPr id="5" name="Picture 4" descr="CDE Logo">
            <a:extLst>
              <a:ext uri="{FF2B5EF4-FFF2-40B4-BE49-F238E27FC236}">
                <a16:creationId xmlns:a16="http://schemas.microsoft.com/office/drawing/2014/main" id="{CC850C22-0452-4A42-93F1-6D23503D24DA}"/>
              </a:ext>
            </a:extLst>
          </p:cNvPr>
          <p:cNvPicPr>
            <a:picLocks noChangeAspect="1"/>
          </p:cNvPicPr>
          <p:nvPr/>
        </p:nvPicPr>
        <p:blipFill>
          <a:blip r:embed="rId3"/>
          <a:stretch>
            <a:fillRect/>
          </a:stretch>
        </p:blipFill>
        <p:spPr>
          <a:xfrm>
            <a:off x="10445859" y="6060691"/>
            <a:ext cx="1668651" cy="709387"/>
          </a:xfrm>
          <a:prstGeom prst="rect">
            <a:avLst/>
          </a:prstGeom>
        </p:spPr>
      </p:pic>
      <p:graphicFrame>
        <p:nvGraphicFramePr>
          <p:cNvPr id="6" name="Diagram 5">
            <a:extLst>
              <a:ext uri="{FF2B5EF4-FFF2-40B4-BE49-F238E27FC236}">
                <a16:creationId xmlns:a16="http://schemas.microsoft.com/office/drawing/2014/main" id="{E14145FA-DF21-3166-07DB-2003D0463E2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1137623"/>
              </p:ext>
            </p:extLst>
          </p:nvPr>
        </p:nvGraphicFramePr>
        <p:xfrm>
          <a:off x="908304" y="1335590"/>
          <a:ext cx="10082254" cy="5613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364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335B-788D-8291-83B7-243BE544FE44}"/>
              </a:ext>
            </a:extLst>
          </p:cNvPr>
          <p:cNvSpPr>
            <a:spLocks noGrp="1"/>
          </p:cNvSpPr>
          <p:nvPr>
            <p:ph type="title"/>
          </p:nvPr>
        </p:nvSpPr>
        <p:spPr/>
        <p:txBody>
          <a:bodyPr>
            <a:normAutofit/>
          </a:bodyPr>
          <a:lstStyle/>
          <a:p>
            <a:pPr algn="l"/>
            <a:r>
              <a:rPr lang="en-US" sz="4900" dirty="0"/>
              <a:t>Applications</a:t>
            </a:r>
          </a:p>
        </p:txBody>
      </p:sp>
      <p:sp>
        <p:nvSpPr>
          <p:cNvPr id="3" name="Content Placeholder 2">
            <a:extLst>
              <a:ext uri="{FF2B5EF4-FFF2-40B4-BE49-F238E27FC236}">
                <a16:creationId xmlns:a16="http://schemas.microsoft.com/office/drawing/2014/main" id="{467C8170-59F7-3E4C-CE73-C6F24156A9F9}"/>
              </a:ext>
            </a:extLst>
          </p:cNvPr>
          <p:cNvSpPr>
            <a:spLocks noGrp="1"/>
          </p:cNvSpPr>
          <p:nvPr>
            <p:ph idx="1"/>
          </p:nvPr>
        </p:nvSpPr>
        <p:spPr/>
        <p:txBody>
          <a:bodyPr/>
          <a:lstStyle/>
          <a:p>
            <a:pPr marL="0" indent="0">
              <a:buNone/>
            </a:pPr>
            <a:r>
              <a:rPr lang="en-US" dirty="0"/>
              <a:t>Applications should be distributed to families each year to allow the opportunity to qualify for benefits based on income or categorical eligibility. </a:t>
            </a:r>
          </a:p>
          <a:p>
            <a:pPr marL="0" indent="0">
              <a:buNone/>
            </a:pPr>
            <a:r>
              <a:rPr lang="en-US" dirty="0"/>
              <a:t>Information about the Application process is available on the School Nutrition webpage: </a:t>
            </a:r>
            <a:r>
              <a:rPr lang="en-US" dirty="0">
                <a:hlinkClick r:id="rId2"/>
              </a:rPr>
              <a:t>https://www.cde.state.co.us/nutrition/determine-program-eligibility#freereducedapplicationguidance</a:t>
            </a:r>
            <a:r>
              <a:rPr lang="en-US" dirty="0"/>
              <a:t> </a:t>
            </a:r>
          </a:p>
        </p:txBody>
      </p:sp>
    </p:spTree>
    <p:extLst>
      <p:ext uri="{BB962C8B-B14F-4D97-AF65-F5344CB8AC3E}">
        <p14:creationId xmlns:p14="http://schemas.microsoft.com/office/powerpoint/2010/main" val="16667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335B-788D-8291-83B7-243BE544FE44}"/>
              </a:ext>
            </a:extLst>
          </p:cNvPr>
          <p:cNvSpPr>
            <a:spLocks noGrp="1"/>
          </p:cNvSpPr>
          <p:nvPr>
            <p:ph type="title"/>
          </p:nvPr>
        </p:nvSpPr>
        <p:spPr/>
        <p:txBody>
          <a:bodyPr>
            <a:normAutofit/>
          </a:bodyPr>
          <a:lstStyle/>
          <a:p>
            <a:pPr algn="l"/>
            <a:r>
              <a:rPr lang="en-US" sz="4900" dirty="0"/>
              <a:t>Applications (cont.)</a:t>
            </a:r>
          </a:p>
        </p:txBody>
      </p:sp>
      <p:sp>
        <p:nvSpPr>
          <p:cNvPr id="3" name="Content Placeholder 2">
            <a:extLst>
              <a:ext uri="{FF2B5EF4-FFF2-40B4-BE49-F238E27FC236}">
                <a16:creationId xmlns:a16="http://schemas.microsoft.com/office/drawing/2014/main" id="{467C8170-59F7-3E4C-CE73-C6F24156A9F9}"/>
              </a:ext>
            </a:extLst>
          </p:cNvPr>
          <p:cNvSpPr>
            <a:spLocks noGrp="1"/>
          </p:cNvSpPr>
          <p:nvPr>
            <p:ph idx="1"/>
          </p:nvPr>
        </p:nvSpPr>
        <p:spPr/>
        <p:txBody>
          <a:bodyPr/>
          <a:lstStyle/>
          <a:p>
            <a:pPr marL="0" indent="0">
              <a:buNone/>
            </a:pPr>
            <a:r>
              <a:rPr lang="en-US" dirty="0"/>
              <a:t>Applications use household and income information provided by families to determine free or reduced benefits. USDA releases updated Income Eligibility Guideline annually. </a:t>
            </a:r>
          </a:p>
          <a:p>
            <a:pPr marL="0" indent="0">
              <a:buNone/>
            </a:pPr>
            <a:r>
              <a:rPr lang="en-US" dirty="0"/>
              <a:t> </a:t>
            </a:r>
          </a:p>
          <a:p>
            <a:pPr marL="0" indent="0">
              <a:buNone/>
            </a:pPr>
            <a:r>
              <a:rPr lang="en-US" dirty="0"/>
              <a:t>Families may also use the application to notify that district of their student’s status as a Foster student or their participation in a qualifying program, including SNAP, TANF, FDPIR or Head Start.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7064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D7E-319C-C2D7-2211-987B066893CA}"/>
              </a:ext>
            </a:extLst>
          </p:cNvPr>
          <p:cNvSpPr>
            <a:spLocks noGrp="1"/>
          </p:cNvSpPr>
          <p:nvPr>
            <p:ph type="title"/>
          </p:nvPr>
        </p:nvSpPr>
        <p:spPr/>
        <p:txBody>
          <a:bodyPr>
            <a:normAutofit/>
          </a:bodyPr>
          <a:lstStyle/>
          <a:p>
            <a:r>
              <a:rPr lang="en-US" sz="4900" dirty="0"/>
              <a:t>Direct Certification</a:t>
            </a:r>
          </a:p>
        </p:txBody>
      </p:sp>
      <p:sp>
        <p:nvSpPr>
          <p:cNvPr id="3" name="Content Placeholder 2">
            <a:extLst>
              <a:ext uri="{FF2B5EF4-FFF2-40B4-BE49-F238E27FC236}">
                <a16:creationId xmlns:a16="http://schemas.microsoft.com/office/drawing/2014/main" id="{D5BE2D38-FF03-9C00-D142-B7FD5A538CCA}"/>
              </a:ext>
            </a:extLst>
          </p:cNvPr>
          <p:cNvSpPr>
            <a:spLocks noGrp="1"/>
          </p:cNvSpPr>
          <p:nvPr>
            <p:ph idx="1"/>
          </p:nvPr>
        </p:nvSpPr>
        <p:spPr/>
        <p:txBody>
          <a:bodyPr>
            <a:normAutofit lnSpcReduction="10000"/>
          </a:bodyPr>
          <a:lstStyle/>
          <a:p>
            <a:pPr marL="0" indent="0">
              <a:buNone/>
            </a:pPr>
            <a:r>
              <a:rPr lang="en-US" dirty="0"/>
              <a:t>Direct certification is the process of proactively assigning free or reduced eligibility statuses to students due to enrollment in a public assistance program. This process does not require the student to submit a free and reduced-price application and uses the School Nutrition portal to determine student benefits students. </a:t>
            </a:r>
          </a:p>
          <a:p>
            <a:pPr marL="0" indent="0">
              <a:buNone/>
            </a:pPr>
            <a:r>
              <a:rPr lang="en-US" dirty="0"/>
              <a:t>Information about the Direct Certification process is available on the School Nutrition webpage: </a:t>
            </a:r>
            <a:r>
              <a:rPr lang="en-US" dirty="0">
                <a:hlinkClick r:id="rId2"/>
              </a:rPr>
              <a:t>https://www.cde.state.co.us/nutrition/determine-program-eligibility#directcertification</a:t>
            </a:r>
            <a:r>
              <a:rPr lang="en-US" dirty="0"/>
              <a:t> </a:t>
            </a:r>
          </a:p>
          <a:p>
            <a:pPr marL="0" indent="0">
              <a:buNone/>
            </a:pPr>
            <a:endParaRPr lang="en-US" dirty="0"/>
          </a:p>
        </p:txBody>
      </p:sp>
    </p:spTree>
    <p:extLst>
      <p:ext uri="{BB962C8B-B14F-4D97-AF65-F5344CB8AC3E}">
        <p14:creationId xmlns:p14="http://schemas.microsoft.com/office/powerpoint/2010/main" val="191612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D7E-319C-C2D7-2211-987B066893CA}"/>
              </a:ext>
            </a:extLst>
          </p:cNvPr>
          <p:cNvSpPr>
            <a:spLocks noGrp="1"/>
          </p:cNvSpPr>
          <p:nvPr>
            <p:ph type="title"/>
          </p:nvPr>
        </p:nvSpPr>
        <p:spPr/>
        <p:txBody>
          <a:bodyPr>
            <a:normAutofit/>
          </a:bodyPr>
          <a:lstStyle/>
          <a:p>
            <a:r>
              <a:rPr lang="en-US" sz="4900" dirty="0"/>
              <a:t>Direct Certification (cont.)</a:t>
            </a:r>
          </a:p>
        </p:txBody>
      </p:sp>
      <p:sp>
        <p:nvSpPr>
          <p:cNvPr id="3" name="Content Placeholder 2">
            <a:extLst>
              <a:ext uri="{FF2B5EF4-FFF2-40B4-BE49-F238E27FC236}">
                <a16:creationId xmlns:a16="http://schemas.microsoft.com/office/drawing/2014/main" id="{D5BE2D38-FF03-9C00-D142-B7FD5A538CCA}"/>
              </a:ext>
            </a:extLst>
          </p:cNvPr>
          <p:cNvSpPr>
            <a:spLocks noGrp="1"/>
          </p:cNvSpPr>
          <p:nvPr>
            <p:ph idx="1"/>
          </p:nvPr>
        </p:nvSpPr>
        <p:spPr/>
        <p:txBody>
          <a:bodyPr>
            <a:normAutofit/>
          </a:bodyPr>
          <a:lstStyle/>
          <a:p>
            <a:pPr marL="0" indent="0">
              <a:buNone/>
            </a:pPr>
            <a:r>
              <a:rPr lang="en-US" dirty="0"/>
              <a:t>Direct Certification identifies students who qualify due to their SNAP, TANF, Migrant, and Medicaid status. </a:t>
            </a:r>
          </a:p>
          <a:p>
            <a:pPr marL="0" indent="0">
              <a:buNone/>
            </a:pPr>
            <a:endParaRPr lang="en-US" dirty="0"/>
          </a:p>
          <a:p>
            <a:pPr marL="0" indent="0">
              <a:buNone/>
            </a:pPr>
            <a:r>
              <a:rPr lang="en-US" dirty="0"/>
              <a:t>Districts upload a list of enrolled students four times per year to identify these students. </a:t>
            </a:r>
          </a:p>
        </p:txBody>
      </p:sp>
    </p:spTree>
    <p:extLst>
      <p:ext uri="{BB962C8B-B14F-4D97-AF65-F5344CB8AC3E}">
        <p14:creationId xmlns:p14="http://schemas.microsoft.com/office/powerpoint/2010/main" val="312630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60EF-9F20-4E94-8801-8BA37007F39B}"/>
              </a:ext>
            </a:extLst>
          </p:cNvPr>
          <p:cNvSpPr>
            <a:spLocks noGrp="1"/>
          </p:cNvSpPr>
          <p:nvPr>
            <p:ph type="title"/>
          </p:nvPr>
        </p:nvSpPr>
        <p:spPr/>
        <p:txBody>
          <a:bodyPr>
            <a:normAutofit/>
          </a:bodyPr>
          <a:lstStyle/>
          <a:p>
            <a:r>
              <a:rPr lang="en-US" dirty="0"/>
              <a:t>Categorical Eligibility Determinations</a:t>
            </a:r>
          </a:p>
        </p:txBody>
      </p:sp>
      <p:pic>
        <p:nvPicPr>
          <p:cNvPr id="5" name="Picture 4" descr="CDE Logo">
            <a:extLst>
              <a:ext uri="{FF2B5EF4-FFF2-40B4-BE49-F238E27FC236}">
                <a16:creationId xmlns:a16="http://schemas.microsoft.com/office/drawing/2014/main" id="{7EFD044A-81EA-4C62-BDC3-177D1AD81990}"/>
              </a:ext>
            </a:extLst>
          </p:cNvPr>
          <p:cNvPicPr>
            <a:picLocks noChangeAspect="1"/>
          </p:cNvPicPr>
          <p:nvPr/>
        </p:nvPicPr>
        <p:blipFill>
          <a:blip r:embed="rId2"/>
          <a:stretch>
            <a:fillRect/>
          </a:stretch>
        </p:blipFill>
        <p:spPr>
          <a:xfrm>
            <a:off x="10445859" y="6060691"/>
            <a:ext cx="1668651" cy="709387"/>
          </a:xfrm>
          <a:prstGeom prst="rect">
            <a:avLst/>
          </a:prstGeom>
        </p:spPr>
      </p:pic>
      <p:sp>
        <p:nvSpPr>
          <p:cNvPr id="4" name="Content Placeholder 3">
            <a:extLst>
              <a:ext uri="{FF2B5EF4-FFF2-40B4-BE49-F238E27FC236}">
                <a16:creationId xmlns:a16="http://schemas.microsoft.com/office/drawing/2014/main" id="{B243FBF8-625A-9C08-2F47-98B0C359736A}"/>
              </a:ext>
            </a:extLst>
          </p:cNvPr>
          <p:cNvSpPr>
            <a:spLocks noGrp="1"/>
          </p:cNvSpPr>
          <p:nvPr>
            <p:ph idx="1"/>
          </p:nvPr>
        </p:nvSpPr>
        <p:spPr/>
        <p:txBody>
          <a:bodyPr>
            <a:normAutofit/>
          </a:bodyPr>
          <a:lstStyle/>
          <a:p>
            <a:pPr marL="12700" marR="408940" indent="0">
              <a:lnSpc>
                <a:spcPts val="2270"/>
              </a:lnSpc>
              <a:buNone/>
            </a:pPr>
            <a:r>
              <a:rPr lang="en-US" sz="2800" spc="10" dirty="0">
                <a:latin typeface="Calibri"/>
                <a:cs typeface="Calibri"/>
              </a:rPr>
              <a:t>Students may also be determined eligible for their status as</a:t>
            </a:r>
            <a:r>
              <a:rPr lang="en-US" sz="2800" spc="-5" dirty="0">
                <a:latin typeface="Calibri"/>
                <a:cs typeface="Calibri"/>
              </a:rPr>
              <a:t>:</a:t>
            </a:r>
            <a:endParaRPr lang="en-US" sz="2800" dirty="0">
              <a:latin typeface="Calibri"/>
              <a:cs typeface="Calibri"/>
            </a:endParaRPr>
          </a:p>
          <a:p>
            <a:pPr marL="812800" indent="-342900">
              <a:lnSpc>
                <a:spcPct val="100000"/>
              </a:lnSpc>
              <a:spcBef>
                <a:spcPts val="250"/>
              </a:spcBef>
              <a:buFont typeface="Arial" panose="020B0604020202020204" pitchFamily="34" charset="0"/>
              <a:buChar char="•"/>
              <a:tabLst>
                <a:tab pos="698500" algn="l"/>
              </a:tabLst>
            </a:pPr>
            <a:r>
              <a:rPr lang="en-US" sz="2400" spc="-15" dirty="0">
                <a:latin typeface="Calibri"/>
                <a:cs typeface="Calibri"/>
              </a:rPr>
              <a:t>Foster</a:t>
            </a:r>
            <a:r>
              <a:rPr lang="en-US" sz="2400" spc="-80" dirty="0">
                <a:latin typeface="Calibri"/>
                <a:cs typeface="Calibri"/>
              </a:rPr>
              <a:t> </a:t>
            </a:r>
            <a:r>
              <a:rPr lang="en-US" sz="2400" spc="-10" dirty="0">
                <a:latin typeface="Calibri"/>
                <a:cs typeface="Calibri"/>
              </a:rPr>
              <a:t>Children</a:t>
            </a:r>
            <a:endParaRPr lang="en-US" sz="2400" dirty="0">
              <a:latin typeface="Calibri"/>
              <a:cs typeface="Calibri"/>
            </a:endParaRPr>
          </a:p>
          <a:p>
            <a:pPr marL="812800" indent="-342900">
              <a:lnSpc>
                <a:spcPct val="100000"/>
              </a:lnSpc>
              <a:spcBef>
                <a:spcPts val="275"/>
              </a:spcBef>
              <a:buFont typeface="Arial" panose="020B0604020202020204" pitchFamily="34" charset="0"/>
              <a:buChar char="•"/>
              <a:tabLst>
                <a:tab pos="698500" algn="l"/>
              </a:tabLst>
            </a:pPr>
            <a:r>
              <a:rPr lang="en-US" sz="2400" spc="-15" dirty="0">
                <a:latin typeface="Calibri"/>
                <a:cs typeface="Calibri"/>
              </a:rPr>
              <a:t>Migrant</a:t>
            </a:r>
            <a:r>
              <a:rPr lang="en-US" sz="2400" spc="-60" dirty="0">
                <a:latin typeface="Calibri"/>
                <a:cs typeface="Calibri"/>
              </a:rPr>
              <a:t> </a:t>
            </a:r>
            <a:r>
              <a:rPr lang="en-US" sz="2400" spc="-5" dirty="0">
                <a:latin typeface="Calibri"/>
                <a:cs typeface="Calibri"/>
              </a:rPr>
              <a:t>Students</a:t>
            </a:r>
            <a:endParaRPr lang="en-US" sz="2400" dirty="0">
              <a:latin typeface="Calibri"/>
              <a:cs typeface="Calibri"/>
            </a:endParaRPr>
          </a:p>
          <a:p>
            <a:pPr marL="812800" indent="-342900">
              <a:lnSpc>
                <a:spcPct val="100000"/>
              </a:lnSpc>
              <a:spcBef>
                <a:spcPts val="260"/>
              </a:spcBef>
              <a:buFont typeface="Arial" panose="020B0604020202020204" pitchFamily="34" charset="0"/>
              <a:buChar char="•"/>
              <a:tabLst>
                <a:tab pos="698500" algn="l"/>
              </a:tabLst>
            </a:pPr>
            <a:r>
              <a:rPr lang="en-US" sz="2400" spc="-10" dirty="0">
                <a:latin typeface="Calibri"/>
                <a:cs typeface="Calibri"/>
              </a:rPr>
              <a:t>Homeless </a:t>
            </a:r>
            <a:r>
              <a:rPr lang="en-US" sz="2400" spc="-5" dirty="0">
                <a:latin typeface="Calibri"/>
                <a:cs typeface="Calibri"/>
              </a:rPr>
              <a:t>or </a:t>
            </a:r>
            <a:r>
              <a:rPr lang="en-US" sz="2400" spc="-15" dirty="0">
                <a:latin typeface="Calibri"/>
                <a:cs typeface="Calibri"/>
              </a:rPr>
              <a:t>Runaway</a:t>
            </a:r>
            <a:r>
              <a:rPr lang="en-US" sz="2400" spc="10" dirty="0">
                <a:latin typeface="Calibri"/>
                <a:cs typeface="Calibri"/>
              </a:rPr>
              <a:t> </a:t>
            </a:r>
            <a:r>
              <a:rPr lang="en-US" sz="2400" spc="-5" dirty="0">
                <a:latin typeface="Calibri"/>
                <a:cs typeface="Calibri"/>
              </a:rPr>
              <a:t>Students</a:t>
            </a:r>
            <a:endParaRPr lang="en-US" sz="2400" dirty="0">
              <a:latin typeface="Calibri"/>
              <a:cs typeface="Calibri"/>
            </a:endParaRPr>
          </a:p>
          <a:p>
            <a:pPr marL="812800" indent="-342900">
              <a:lnSpc>
                <a:spcPct val="100000"/>
              </a:lnSpc>
              <a:spcBef>
                <a:spcPts val="270"/>
              </a:spcBef>
              <a:buFont typeface="Arial" panose="020B0604020202020204" pitchFamily="34" charset="0"/>
              <a:buChar char="•"/>
              <a:tabLst>
                <a:tab pos="698500" algn="l"/>
              </a:tabLst>
            </a:pPr>
            <a:r>
              <a:rPr lang="en-US" sz="2400" spc="-5" dirty="0">
                <a:latin typeface="Calibri"/>
                <a:cs typeface="Calibri"/>
              </a:rPr>
              <a:t>Head</a:t>
            </a:r>
            <a:r>
              <a:rPr lang="en-US" sz="2400" spc="-80" dirty="0">
                <a:latin typeface="Calibri"/>
                <a:cs typeface="Calibri"/>
              </a:rPr>
              <a:t> </a:t>
            </a:r>
            <a:r>
              <a:rPr lang="en-US" sz="2400" spc="-10" dirty="0">
                <a:latin typeface="Calibri"/>
                <a:cs typeface="Calibri"/>
              </a:rPr>
              <a:t>Start</a:t>
            </a:r>
            <a:endParaRPr lang="en-US" sz="2400" dirty="0">
              <a:latin typeface="Calibri"/>
              <a:cs typeface="Calibri"/>
            </a:endParaRPr>
          </a:p>
          <a:p>
            <a:pPr marL="12700" marR="5080" indent="0">
              <a:lnSpc>
                <a:spcPts val="2270"/>
              </a:lnSpc>
              <a:spcBef>
                <a:spcPts val="1015"/>
              </a:spcBef>
              <a:buNone/>
            </a:pPr>
            <a:r>
              <a:rPr lang="en-US" sz="2800" dirty="0">
                <a:latin typeface="Calibri"/>
                <a:cs typeface="Calibri"/>
              </a:rPr>
              <a:t>Categorical </a:t>
            </a:r>
            <a:r>
              <a:rPr lang="en-US" sz="2800" spc="-5" dirty="0">
                <a:latin typeface="Calibri"/>
                <a:cs typeface="Calibri"/>
              </a:rPr>
              <a:t>eligibilities </a:t>
            </a:r>
            <a:r>
              <a:rPr lang="en-US" sz="2800" spc="-10" dirty="0">
                <a:latin typeface="Calibri"/>
                <a:cs typeface="Calibri"/>
              </a:rPr>
              <a:t>must </a:t>
            </a:r>
            <a:r>
              <a:rPr lang="en-US" sz="2800" dirty="0">
                <a:latin typeface="Calibri"/>
                <a:cs typeface="Calibri"/>
              </a:rPr>
              <a:t>be </a:t>
            </a:r>
            <a:r>
              <a:rPr lang="en-US" sz="2800" spc="-10" dirty="0">
                <a:latin typeface="Calibri"/>
                <a:cs typeface="Calibri"/>
              </a:rPr>
              <a:t>confirmed </a:t>
            </a:r>
            <a:r>
              <a:rPr lang="en-US" spc="-5" dirty="0">
                <a:latin typeface="Calibri"/>
                <a:cs typeface="Calibri"/>
              </a:rPr>
              <a:t>by contacting </a:t>
            </a:r>
            <a:r>
              <a:rPr lang="en-US" sz="2800" dirty="0">
                <a:latin typeface="Calibri"/>
                <a:cs typeface="Calibri"/>
              </a:rPr>
              <a:t>a </a:t>
            </a:r>
            <a:r>
              <a:rPr lang="en-US" sz="2800" spc="-10" dirty="0">
                <a:latin typeface="Calibri"/>
                <a:cs typeface="Calibri"/>
              </a:rPr>
              <a:t>district </a:t>
            </a:r>
            <a:r>
              <a:rPr lang="en-US" sz="2800" spc="-5" dirty="0">
                <a:latin typeface="Calibri"/>
                <a:cs typeface="Calibri"/>
              </a:rPr>
              <a:t>liaison</a:t>
            </a:r>
            <a:r>
              <a:rPr lang="en-US" sz="2800" spc="-10" dirty="0">
                <a:latin typeface="Calibri"/>
                <a:cs typeface="Calibri"/>
              </a:rPr>
              <a:t>. </a:t>
            </a:r>
            <a:endParaRPr lang="en-US" sz="2800" spc="25" dirty="0">
              <a:latin typeface="Calibri"/>
              <a:cs typeface="Calibri"/>
            </a:endParaRPr>
          </a:p>
          <a:p>
            <a:pPr marL="12700" indent="0">
              <a:lnSpc>
                <a:spcPts val="2425"/>
              </a:lnSpc>
              <a:spcBef>
                <a:spcPts val="740"/>
              </a:spcBef>
              <a:buNone/>
            </a:pPr>
            <a:r>
              <a:rPr lang="en-US" sz="2800" spc="25" dirty="0">
                <a:latin typeface="Calibri"/>
                <a:cs typeface="Calibri"/>
              </a:rPr>
              <a:t>See </a:t>
            </a:r>
            <a:r>
              <a:rPr lang="en-US" sz="2800" dirty="0">
                <a:latin typeface="Calibri"/>
                <a:cs typeface="Calibri"/>
              </a:rPr>
              <a:t>the </a:t>
            </a:r>
            <a:r>
              <a:rPr lang="en-US" sz="2800" spc="-5" dirty="0">
                <a:latin typeface="Calibri"/>
                <a:cs typeface="Calibri"/>
              </a:rPr>
              <a:t>School Meal Eligibility </a:t>
            </a:r>
            <a:r>
              <a:rPr lang="en-US" sz="2800" spc="-10" dirty="0">
                <a:latin typeface="Calibri"/>
                <a:cs typeface="Calibri"/>
              </a:rPr>
              <a:t>webpage </a:t>
            </a:r>
            <a:r>
              <a:rPr lang="en-US" sz="2800" spc="-20" dirty="0">
                <a:latin typeface="Calibri"/>
                <a:cs typeface="Calibri"/>
              </a:rPr>
              <a:t>for </a:t>
            </a:r>
            <a:r>
              <a:rPr lang="en-US" sz="2800" spc="-5" dirty="0">
                <a:latin typeface="Calibri"/>
                <a:cs typeface="Calibri"/>
              </a:rPr>
              <a:t>district liaison</a:t>
            </a:r>
            <a:r>
              <a:rPr lang="en-US" sz="2800" spc="135" dirty="0">
                <a:latin typeface="Calibri"/>
                <a:cs typeface="Calibri"/>
              </a:rPr>
              <a:t> </a:t>
            </a:r>
            <a:r>
              <a:rPr lang="en-US" sz="2800" spc="-10" dirty="0">
                <a:latin typeface="Calibri"/>
                <a:cs typeface="Calibri"/>
              </a:rPr>
              <a:t>contacts:</a:t>
            </a:r>
          </a:p>
          <a:p>
            <a:pPr marL="12700" indent="0">
              <a:lnSpc>
                <a:spcPts val="2425"/>
              </a:lnSpc>
              <a:spcBef>
                <a:spcPts val="740"/>
              </a:spcBef>
              <a:buNone/>
            </a:pPr>
            <a:r>
              <a:rPr lang="en-US" sz="2800" dirty="0">
                <a:latin typeface="Calibri"/>
                <a:cs typeface="Calibri"/>
                <a:hlinkClick r:id="rId3"/>
              </a:rPr>
              <a:t>https://www.cde.state.co.us/nutrition/determine-program-eligibility#directcertification</a:t>
            </a:r>
            <a:r>
              <a:rPr lang="en-US" sz="2800" dirty="0">
                <a:latin typeface="Calibri"/>
                <a:cs typeface="Calibri"/>
              </a:rPr>
              <a:t> </a:t>
            </a:r>
          </a:p>
          <a:p>
            <a:pPr marL="0" indent="0">
              <a:buNone/>
            </a:pPr>
            <a:endParaRPr lang="en-US" dirty="0"/>
          </a:p>
        </p:txBody>
      </p:sp>
    </p:spTree>
    <p:extLst>
      <p:ext uri="{BB962C8B-B14F-4D97-AF65-F5344CB8AC3E}">
        <p14:creationId xmlns:p14="http://schemas.microsoft.com/office/powerpoint/2010/main" val="355800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ACEDD-7E5B-459C-9D7B-9C8034119137}"/>
              </a:ext>
            </a:extLst>
          </p:cNvPr>
          <p:cNvSpPr>
            <a:spLocks noGrp="1"/>
          </p:cNvSpPr>
          <p:nvPr>
            <p:ph type="title"/>
          </p:nvPr>
        </p:nvSpPr>
        <p:spPr>
          <a:xfrm>
            <a:off x="620487" y="659676"/>
            <a:ext cx="4206240" cy="4931228"/>
          </a:xfrm>
        </p:spPr>
        <p:txBody>
          <a:bodyPr/>
          <a:lstStyle/>
          <a:p>
            <a:r>
              <a:rPr lang="en-US" dirty="0"/>
              <a:t>Carryover</a:t>
            </a:r>
          </a:p>
        </p:txBody>
      </p:sp>
      <p:sp>
        <p:nvSpPr>
          <p:cNvPr id="10" name="TextBox 9">
            <a:extLst>
              <a:ext uri="{FF2B5EF4-FFF2-40B4-BE49-F238E27FC236}">
                <a16:creationId xmlns:a16="http://schemas.microsoft.com/office/drawing/2014/main" id="{F34BC2DD-19C0-4D00-A4E0-DBDE539B98C3}"/>
              </a:ext>
            </a:extLst>
          </p:cNvPr>
          <p:cNvSpPr txBox="1"/>
          <p:nvPr/>
        </p:nvSpPr>
        <p:spPr>
          <a:xfrm>
            <a:off x="6833253" y="2396381"/>
            <a:ext cx="4310743"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prstClr val="black"/>
              </a:buClr>
              <a:buSzTx/>
              <a:buFontTx/>
              <a:buNone/>
              <a:tabLst/>
              <a:defRPr/>
            </a:pPr>
            <a:r>
              <a:rPr kumimoji="0" lang="en-US" sz="2000" b="0" i="0" u="none" strike="noStrike" kern="1200" cap="none" spc="0" normalizeH="0" baseline="0" noProof="0" dirty="0">
                <a:ln>
                  <a:noFill/>
                </a:ln>
                <a:solidFill>
                  <a:prstClr val="black"/>
                </a:solidFill>
                <a:effectLst/>
                <a:uLnTx/>
                <a:uFillTx/>
                <a:latin typeface="Museo 500"/>
                <a:ea typeface="+mn-ea"/>
                <a:cs typeface="+mn-cs"/>
              </a:rPr>
              <a:t>Student’s prior year eligibility remains in effect until a new eligibility determination is made or, if no determination is made, for the first 30 school days of the new school year after first day of instructional time</a:t>
            </a:r>
          </a:p>
        </p:txBody>
      </p:sp>
    </p:spTree>
    <p:extLst>
      <p:ext uri="{BB962C8B-B14F-4D97-AF65-F5344CB8AC3E}">
        <p14:creationId xmlns:p14="http://schemas.microsoft.com/office/powerpoint/2010/main" val="684119829"/>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NU">
      <a:dk1>
        <a:sysClr val="windowText" lastClr="000000"/>
      </a:dk1>
      <a:lt1>
        <a:sysClr val="window" lastClr="FFFFFF"/>
      </a:lt1>
      <a:dk2>
        <a:srgbClr val="212121"/>
      </a:dk2>
      <a:lt2>
        <a:srgbClr val="636363"/>
      </a:lt2>
      <a:accent1>
        <a:srgbClr val="4DC1DF"/>
      </a:accent1>
      <a:accent2>
        <a:srgbClr val="82BC00"/>
      </a:accent2>
      <a:accent3>
        <a:srgbClr val="ADA300"/>
      </a:accent3>
      <a:accent4>
        <a:srgbClr val="C9910D"/>
      </a:accent4>
      <a:accent5>
        <a:srgbClr val="AD431C"/>
      </a:accent5>
      <a:accent6>
        <a:srgbClr val="815374"/>
      </a:accent6>
      <a:hlink>
        <a:srgbClr val="8F8F8F"/>
      </a:hlink>
      <a:folHlink>
        <a:srgbClr val="A5A5A5"/>
      </a:folHlink>
    </a:clrScheme>
    <a:fontScheme name="Custom 3">
      <a:majorFont>
        <a:latin typeface="Catseye Bold"/>
        <a:ea typeface=""/>
        <a:cs typeface=""/>
      </a:majorFont>
      <a:minorFont>
        <a:latin typeface="Museo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SharedWithUsers xmlns="6a597bc7-c86c-4892-ad3e-43cc0a7c8044">
      <UserInfo>
        <DisplayName>Burnham, Rachael</DisplayName>
        <AccountId>38</AccountId>
        <AccountType/>
      </UserInfo>
    </SharedWithUsers>
  </documentManagement>
</p:properties>
</file>

<file path=customXml/itemProps1.xml><?xml version="1.0" encoding="utf-8"?>
<ds:datastoreItem xmlns:ds="http://schemas.openxmlformats.org/officeDocument/2006/customXml" ds:itemID="{60B459F7-DD35-4EF5-A679-7FDFEF1EE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896F3-8694-4084-A76B-336C88E55BA3}">
  <ds:schemaRefs>
    <ds:schemaRef ds:uri="http://schemas.microsoft.com/sharepoint/v3/contenttype/forms"/>
  </ds:schemaRefs>
</ds:datastoreItem>
</file>

<file path=customXml/itemProps3.xml><?xml version="1.0" encoding="utf-8"?>
<ds:datastoreItem xmlns:ds="http://schemas.openxmlformats.org/officeDocument/2006/customXml" ds:itemID="{3E3A0FC2-7DA5-4175-A3D1-CD1E79B3C929}">
  <ds:schemaRef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bf4c7ac3-0834-42cc-a40e-499caae2d50b"/>
    <ds:schemaRef ds:uri="6a597bc7-c86c-4892-ad3e-43cc0a7c804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1012</Words>
  <Application>Microsoft Office PowerPoint</Application>
  <PresentationFormat>Widescreen</PresentationFormat>
  <Paragraphs>71</Paragraphs>
  <Slides>12</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Catseye Bold</vt:lpstr>
      <vt:lpstr>Museo 500</vt:lpstr>
      <vt:lpstr>Museo Slab 500</vt:lpstr>
      <vt:lpstr>SourceSansProRegular</vt:lpstr>
      <vt:lpstr>Office Theme</vt:lpstr>
      <vt:lpstr>SketchyVTI</vt:lpstr>
      <vt:lpstr>Free and Reduced Price Lunch Reporting</vt:lpstr>
      <vt:lpstr>Overview</vt:lpstr>
      <vt:lpstr>How are meal benefits determined?</vt:lpstr>
      <vt:lpstr>Applications</vt:lpstr>
      <vt:lpstr>Applications (cont.)</vt:lpstr>
      <vt:lpstr>Direct Certification</vt:lpstr>
      <vt:lpstr>Direct Certification (cont.)</vt:lpstr>
      <vt:lpstr>Categorical Eligibility Determinations</vt:lpstr>
      <vt:lpstr>Carryover</vt:lpstr>
      <vt:lpstr>Data Reporting</vt:lpstr>
      <vt:lpstr>Error Checks</vt:lpstr>
      <vt:lpstr>Summary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and Reduced Lunch</dc:title>
  <dc:creator>Madorin, Acacia</dc:creator>
  <cp:lastModifiedBy>Wenzel, Brooke</cp:lastModifiedBy>
  <cp:revision>15</cp:revision>
  <dcterms:created xsi:type="dcterms:W3CDTF">2019-06-25T17:30:52Z</dcterms:created>
  <dcterms:modified xsi:type="dcterms:W3CDTF">2024-05-14T19:52:39Z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0x010100E8C253738870084B85BD429824766166</vt:lpwstr>
  </property>
  <property fmtid="{D5CDD505-2E9C-101B-9397-08002B2CF9AE}" pid="3" name="MediaServiceImageTags">
    <vt:lpwstr/>
  </property>
</Properties>
</file>