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6"/>
  </p:notesMasterIdLst>
  <p:sldIdLst>
    <p:sldId id="256" r:id="rId5"/>
    <p:sldId id="264" r:id="rId6"/>
    <p:sldId id="3134" r:id="rId7"/>
    <p:sldId id="3135" r:id="rId8"/>
    <p:sldId id="3139" r:id="rId9"/>
    <p:sldId id="3140" r:id="rId10"/>
    <p:sldId id="3138" r:id="rId11"/>
    <p:sldId id="3136" r:id="rId12"/>
    <p:sldId id="3137" r:id="rId13"/>
    <p:sldId id="3103"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A1D5"/>
    <a:srgbClr val="B9B9B9"/>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6E8022-6DAB-4B56-8F40-39D38C8E3AE9}" v="1" dt="2024-05-14T19:51:28.0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0" autoAdjust="0"/>
    <p:restoredTop sz="96357" autoAdjust="0"/>
  </p:normalViewPr>
  <p:slideViewPr>
    <p:cSldViewPr snapToGrid="0">
      <p:cViewPr varScale="1">
        <p:scale>
          <a:sx n="106" d="100"/>
          <a:sy n="106" d="100"/>
        </p:scale>
        <p:origin x="906"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zel, Brooke" userId="672bf8d3-b15b-4e02-a6d1-39319a0df09b" providerId="ADAL" clId="{A2F8CD25-8DB1-4CE2-96C5-733355F3B563}"/>
    <pc:docChg chg="modSld">
      <pc:chgData name="Wenzel, Brooke" userId="672bf8d3-b15b-4e02-a6d1-39319a0df09b" providerId="ADAL" clId="{A2F8CD25-8DB1-4CE2-96C5-733355F3B563}" dt="2024-02-27T19:44:34.636" v="1289" actId="13244"/>
      <pc:docMkLst>
        <pc:docMk/>
      </pc:docMkLst>
      <pc:sldChg chg="modSp mod">
        <pc:chgData name="Wenzel, Brooke" userId="672bf8d3-b15b-4e02-a6d1-39319a0df09b" providerId="ADAL" clId="{A2F8CD25-8DB1-4CE2-96C5-733355F3B563}" dt="2024-02-27T19:43:06.800" v="1267" actId="207"/>
        <pc:sldMkLst>
          <pc:docMk/>
          <pc:sldMk cId="3721601805" sldId="3103"/>
        </pc:sldMkLst>
        <pc:graphicFrameChg chg="mod modGraphic">
          <ac:chgData name="Wenzel, Brooke" userId="672bf8d3-b15b-4e02-a6d1-39319a0df09b" providerId="ADAL" clId="{A2F8CD25-8DB1-4CE2-96C5-733355F3B563}" dt="2024-02-27T19:43:06.800" v="1267" actId="207"/>
          <ac:graphicFrameMkLst>
            <pc:docMk/>
            <pc:sldMk cId="3721601805" sldId="3103"/>
            <ac:graphicFrameMk id="5" creationId="{53E481B0-DEEF-4BC2-B0FA-16BA2C8C8C3F}"/>
          </ac:graphicFrameMkLst>
        </pc:graphicFrameChg>
      </pc:sldChg>
      <pc:sldChg chg="modSp mod">
        <pc:chgData name="Wenzel, Brooke" userId="672bf8d3-b15b-4e02-a6d1-39319a0df09b" providerId="ADAL" clId="{A2F8CD25-8DB1-4CE2-96C5-733355F3B563}" dt="2024-02-27T19:43:14.369" v="1268" actId="13244"/>
        <pc:sldMkLst>
          <pc:docMk/>
          <pc:sldMk cId="4198929873" sldId="3134"/>
        </pc:sldMkLst>
        <pc:spChg chg="ord">
          <ac:chgData name="Wenzel, Brooke" userId="672bf8d3-b15b-4e02-a6d1-39319a0df09b" providerId="ADAL" clId="{A2F8CD25-8DB1-4CE2-96C5-733355F3B563}" dt="2024-02-27T19:43:14.369" v="1268" actId="13244"/>
          <ac:spMkLst>
            <pc:docMk/>
            <pc:sldMk cId="4198929873" sldId="3134"/>
            <ac:spMk id="4" creationId="{00000000-0000-0000-0000-000000000000}"/>
          </ac:spMkLst>
        </pc:spChg>
        <pc:picChg chg="mod">
          <ac:chgData name="Wenzel, Brooke" userId="672bf8d3-b15b-4e02-a6d1-39319a0df09b" providerId="ADAL" clId="{A2F8CD25-8DB1-4CE2-96C5-733355F3B563}" dt="2024-02-27T19:38:13.565" v="499" actId="962"/>
          <ac:picMkLst>
            <pc:docMk/>
            <pc:sldMk cId="4198929873" sldId="3134"/>
            <ac:picMk id="6" creationId="{AF19F395-DB0C-0779-12E9-FCDCE821EFC2}"/>
          </ac:picMkLst>
        </pc:picChg>
      </pc:sldChg>
      <pc:sldChg chg="modSp mod">
        <pc:chgData name="Wenzel, Brooke" userId="672bf8d3-b15b-4e02-a6d1-39319a0df09b" providerId="ADAL" clId="{A2F8CD25-8DB1-4CE2-96C5-733355F3B563}" dt="2024-02-27T19:43:36.047" v="1273" actId="13244"/>
        <pc:sldMkLst>
          <pc:docMk/>
          <pc:sldMk cId="3635906567" sldId="3135"/>
        </pc:sldMkLst>
        <pc:spChg chg="ord">
          <ac:chgData name="Wenzel, Brooke" userId="672bf8d3-b15b-4e02-a6d1-39319a0df09b" providerId="ADAL" clId="{A2F8CD25-8DB1-4CE2-96C5-733355F3B563}" dt="2024-02-27T19:43:24.196" v="1269" actId="13244"/>
          <ac:spMkLst>
            <pc:docMk/>
            <pc:sldMk cId="3635906567" sldId="3135"/>
            <ac:spMk id="2" creationId="{00000000-0000-0000-0000-000000000000}"/>
          </ac:spMkLst>
        </pc:spChg>
        <pc:spChg chg="ord">
          <ac:chgData name="Wenzel, Brooke" userId="672bf8d3-b15b-4e02-a6d1-39319a0df09b" providerId="ADAL" clId="{A2F8CD25-8DB1-4CE2-96C5-733355F3B563}" dt="2024-02-27T19:43:31.314" v="1271" actId="13244"/>
          <ac:spMkLst>
            <pc:docMk/>
            <pc:sldMk cId="3635906567" sldId="3135"/>
            <ac:spMk id="3" creationId="{00000000-0000-0000-0000-000000000000}"/>
          </ac:spMkLst>
        </pc:spChg>
        <pc:spChg chg="ord">
          <ac:chgData name="Wenzel, Brooke" userId="672bf8d3-b15b-4e02-a6d1-39319a0df09b" providerId="ADAL" clId="{A2F8CD25-8DB1-4CE2-96C5-733355F3B563}" dt="2024-02-27T19:43:36.047" v="1273" actId="13244"/>
          <ac:spMkLst>
            <pc:docMk/>
            <pc:sldMk cId="3635906567" sldId="3135"/>
            <ac:spMk id="5" creationId="{6C283D64-E574-2940-B856-52465225CB47}"/>
          </ac:spMkLst>
        </pc:spChg>
        <pc:spChg chg="ord">
          <ac:chgData name="Wenzel, Brooke" userId="672bf8d3-b15b-4e02-a6d1-39319a0df09b" providerId="ADAL" clId="{A2F8CD25-8DB1-4CE2-96C5-733355F3B563}" dt="2024-02-27T19:43:28.511" v="1270" actId="13244"/>
          <ac:spMkLst>
            <pc:docMk/>
            <pc:sldMk cId="3635906567" sldId="3135"/>
            <ac:spMk id="7" creationId="{D6AD40C4-F9D3-99F4-76CD-0C1C6B8C80D3}"/>
          </ac:spMkLst>
        </pc:spChg>
        <pc:spChg chg="ord">
          <ac:chgData name="Wenzel, Brooke" userId="672bf8d3-b15b-4e02-a6d1-39319a0df09b" providerId="ADAL" clId="{A2F8CD25-8DB1-4CE2-96C5-733355F3B563}" dt="2024-02-27T19:43:34.573" v="1272" actId="13244"/>
          <ac:spMkLst>
            <pc:docMk/>
            <pc:sldMk cId="3635906567" sldId="3135"/>
            <ac:spMk id="8" creationId="{A571680E-9530-ED72-F99D-2206FD231128}"/>
          </ac:spMkLst>
        </pc:spChg>
      </pc:sldChg>
      <pc:sldChg chg="modSp mod">
        <pc:chgData name="Wenzel, Brooke" userId="672bf8d3-b15b-4e02-a6d1-39319a0df09b" providerId="ADAL" clId="{A2F8CD25-8DB1-4CE2-96C5-733355F3B563}" dt="2024-02-27T19:44:20.140" v="1285" actId="13244"/>
        <pc:sldMkLst>
          <pc:docMk/>
          <pc:sldMk cId="3136462522" sldId="3136"/>
        </pc:sldMkLst>
        <pc:spChg chg="ord">
          <ac:chgData name="Wenzel, Brooke" userId="672bf8d3-b15b-4e02-a6d1-39319a0df09b" providerId="ADAL" clId="{A2F8CD25-8DB1-4CE2-96C5-733355F3B563}" dt="2024-02-27T19:44:15.347" v="1282" actId="13244"/>
          <ac:spMkLst>
            <pc:docMk/>
            <pc:sldMk cId="3136462522" sldId="3136"/>
            <ac:spMk id="2" creationId="{00000000-0000-0000-0000-000000000000}"/>
          </ac:spMkLst>
        </pc:spChg>
        <pc:spChg chg="ord">
          <ac:chgData name="Wenzel, Brooke" userId="672bf8d3-b15b-4e02-a6d1-39319a0df09b" providerId="ADAL" clId="{A2F8CD25-8DB1-4CE2-96C5-733355F3B563}" dt="2024-02-27T19:44:20.140" v="1285" actId="13244"/>
          <ac:spMkLst>
            <pc:docMk/>
            <pc:sldMk cId="3136462522" sldId="3136"/>
            <ac:spMk id="4" creationId="{00000000-0000-0000-0000-000000000000}"/>
          </ac:spMkLst>
        </pc:spChg>
        <pc:spChg chg="ord">
          <ac:chgData name="Wenzel, Brooke" userId="672bf8d3-b15b-4e02-a6d1-39319a0df09b" providerId="ADAL" clId="{A2F8CD25-8DB1-4CE2-96C5-733355F3B563}" dt="2024-02-27T19:44:17.139" v="1283" actId="13244"/>
          <ac:spMkLst>
            <pc:docMk/>
            <pc:sldMk cId="3136462522" sldId="3136"/>
            <ac:spMk id="16" creationId="{67D42B37-4958-5E31-8473-E45E29947664}"/>
          </ac:spMkLst>
        </pc:spChg>
        <pc:picChg chg="mod ord">
          <ac:chgData name="Wenzel, Brooke" userId="672bf8d3-b15b-4e02-a6d1-39319a0df09b" providerId="ADAL" clId="{A2F8CD25-8DB1-4CE2-96C5-733355F3B563}" dt="2024-02-27T19:44:19.133" v="1284" actId="13244"/>
          <ac:picMkLst>
            <pc:docMk/>
            <pc:sldMk cId="3136462522" sldId="3136"/>
            <ac:picMk id="5" creationId="{C3B5F1D2-DAE4-3CE2-945E-B42D5AEE8DC2}"/>
          </ac:picMkLst>
        </pc:picChg>
      </pc:sldChg>
      <pc:sldChg chg="modSp mod">
        <pc:chgData name="Wenzel, Brooke" userId="672bf8d3-b15b-4e02-a6d1-39319a0df09b" providerId="ADAL" clId="{A2F8CD25-8DB1-4CE2-96C5-733355F3B563}" dt="2024-02-27T19:44:34.636" v="1289" actId="13244"/>
        <pc:sldMkLst>
          <pc:docMk/>
          <pc:sldMk cId="3854623129" sldId="3137"/>
        </pc:sldMkLst>
        <pc:spChg chg="ord">
          <ac:chgData name="Wenzel, Brooke" userId="672bf8d3-b15b-4e02-a6d1-39319a0df09b" providerId="ADAL" clId="{A2F8CD25-8DB1-4CE2-96C5-733355F3B563}" dt="2024-02-27T19:44:29.636" v="1287" actId="13244"/>
          <ac:spMkLst>
            <pc:docMk/>
            <pc:sldMk cId="3854623129" sldId="3137"/>
            <ac:spMk id="2" creationId="{00000000-0000-0000-0000-000000000000}"/>
          </ac:spMkLst>
        </pc:spChg>
        <pc:spChg chg="ord">
          <ac:chgData name="Wenzel, Brooke" userId="672bf8d3-b15b-4e02-a6d1-39319a0df09b" providerId="ADAL" clId="{A2F8CD25-8DB1-4CE2-96C5-733355F3B563}" dt="2024-02-27T19:44:32.627" v="1288" actId="13244"/>
          <ac:spMkLst>
            <pc:docMk/>
            <pc:sldMk cId="3854623129" sldId="3137"/>
            <ac:spMk id="16" creationId="{67D42B37-4958-5E31-8473-E45E29947664}"/>
          </ac:spMkLst>
        </pc:spChg>
        <pc:picChg chg="mod ord">
          <ac:chgData name="Wenzel, Brooke" userId="672bf8d3-b15b-4e02-a6d1-39319a0df09b" providerId="ADAL" clId="{A2F8CD25-8DB1-4CE2-96C5-733355F3B563}" dt="2024-02-27T19:44:34.636" v="1289" actId="13244"/>
          <ac:picMkLst>
            <pc:docMk/>
            <pc:sldMk cId="3854623129" sldId="3137"/>
            <ac:picMk id="5" creationId="{788C84DA-B30F-294E-A839-B93F240FE155}"/>
          </ac:picMkLst>
        </pc:picChg>
      </pc:sldChg>
      <pc:sldChg chg="modSp mod">
        <pc:chgData name="Wenzel, Brooke" userId="672bf8d3-b15b-4e02-a6d1-39319a0df09b" providerId="ADAL" clId="{A2F8CD25-8DB1-4CE2-96C5-733355F3B563}" dt="2024-02-27T19:43:46.124" v="1274" actId="13244"/>
        <pc:sldMkLst>
          <pc:docMk/>
          <pc:sldMk cId="3965947536" sldId="3139"/>
        </pc:sldMkLst>
        <pc:spChg chg="ord">
          <ac:chgData name="Wenzel, Brooke" userId="672bf8d3-b15b-4e02-a6d1-39319a0df09b" providerId="ADAL" clId="{A2F8CD25-8DB1-4CE2-96C5-733355F3B563}" dt="2024-02-27T19:43:46.124" v="1274" actId="13244"/>
          <ac:spMkLst>
            <pc:docMk/>
            <pc:sldMk cId="3965947536" sldId="3139"/>
            <ac:spMk id="4" creationId="{00000000-0000-0000-0000-000000000000}"/>
          </ac:spMkLst>
        </pc:spChg>
        <pc:picChg chg="mod">
          <ac:chgData name="Wenzel, Brooke" userId="672bf8d3-b15b-4e02-a6d1-39319a0df09b" providerId="ADAL" clId="{A2F8CD25-8DB1-4CE2-96C5-733355F3B563}" dt="2024-02-27T19:39:18.495" v="639" actId="962"/>
          <ac:picMkLst>
            <pc:docMk/>
            <pc:sldMk cId="3965947536" sldId="3139"/>
            <ac:picMk id="5" creationId="{E036764A-239E-7F15-A1DB-90E5830DE7C9}"/>
          </ac:picMkLst>
        </pc:picChg>
      </pc:sldChg>
      <pc:sldChg chg="modSp mod">
        <pc:chgData name="Wenzel, Brooke" userId="672bf8d3-b15b-4e02-a6d1-39319a0df09b" providerId="ADAL" clId="{A2F8CD25-8DB1-4CE2-96C5-733355F3B563}" dt="2024-02-27T19:44:04.718" v="1281" actId="13244"/>
        <pc:sldMkLst>
          <pc:docMk/>
          <pc:sldMk cId="1631784915" sldId="3140"/>
        </pc:sldMkLst>
        <pc:spChg chg="ord">
          <ac:chgData name="Wenzel, Brooke" userId="672bf8d3-b15b-4e02-a6d1-39319a0df09b" providerId="ADAL" clId="{A2F8CD25-8DB1-4CE2-96C5-733355F3B563}" dt="2024-02-27T19:43:50.837" v="1275" actId="13244"/>
          <ac:spMkLst>
            <pc:docMk/>
            <pc:sldMk cId="1631784915" sldId="3140"/>
            <ac:spMk id="2" creationId="{00000000-0000-0000-0000-000000000000}"/>
          </ac:spMkLst>
        </pc:spChg>
        <pc:spChg chg="ord">
          <ac:chgData name="Wenzel, Brooke" userId="672bf8d3-b15b-4e02-a6d1-39319a0df09b" providerId="ADAL" clId="{A2F8CD25-8DB1-4CE2-96C5-733355F3B563}" dt="2024-02-27T19:43:56.455" v="1277" actId="13244"/>
          <ac:spMkLst>
            <pc:docMk/>
            <pc:sldMk cId="1631784915" sldId="3140"/>
            <ac:spMk id="6" creationId="{D6C48F05-03FC-A564-452B-F1A1231BAA46}"/>
          </ac:spMkLst>
        </pc:spChg>
        <pc:spChg chg="ord">
          <ac:chgData name="Wenzel, Brooke" userId="672bf8d3-b15b-4e02-a6d1-39319a0df09b" providerId="ADAL" clId="{A2F8CD25-8DB1-4CE2-96C5-733355F3B563}" dt="2024-02-27T19:44:02.053" v="1279" actId="13244"/>
          <ac:spMkLst>
            <pc:docMk/>
            <pc:sldMk cId="1631784915" sldId="3140"/>
            <ac:spMk id="7" creationId="{4636FBBD-2584-6921-36EF-8C029D902397}"/>
          </ac:spMkLst>
        </pc:spChg>
        <pc:spChg chg="ord">
          <ac:chgData name="Wenzel, Brooke" userId="672bf8d3-b15b-4e02-a6d1-39319a0df09b" providerId="ADAL" clId="{A2F8CD25-8DB1-4CE2-96C5-733355F3B563}" dt="2024-02-27T19:43:54.929" v="1276" actId="13244"/>
          <ac:spMkLst>
            <pc:docMk/>
            <pc:sldMk cId="1631784915" sldId="3140"/>
            <ac:spMk id="8" creationId="{F5693451-137E-B2E6-489A-3E581D9FC8B7}"/>
          </ac:spMkLst>
        </pc:spChg>
        <pc:spChg chg="ord">
          <ac:chgData name="Wenzel, Brooke" userId="672bf8d3-b15b-4e02-a6d1-39319a0df09b" providerId="ADAL" clId="{A2F8CD25-8DB1-4CE2-96C5-733355F3B563}" dt="2024-02-27T19:43:59.790" v="1278" actId="13244"/>
          <ac:spMkLst>
            <pc:docMk/>
            <pc:sldMk cId="1631784915" sldId="3140"/>
            <ac:spMk id="9" creationId="{5A012586-A96C-D4CB-8926-AA236D1B0991}"/>
          </ac:spMkLst>
        </pc:spChg>
        <pc:spChg chg="ord">
          <ac:chgData name="Wenzel, Brooke" userId="672bf8d3-b15b-4e02-a6d1-39319a0df09b" providerId="ADAL" clId="{A2F8CD25-8DB1-4CE2-96C5-733355F3B563}" dt="2024-02-27T19:44:03.438" v="1280" actId="13244"/>
          <ac:spMkLst>
            <pc:docMk/>
            <pc:sldMk cId="1631784915" sldId="3140"/>
            <ac:spMk id="10" creationId="{1679540C-18CF-F1E9-F798-31AE7637A7D2}"/>
          </ac:spMkLst>
        </pc:spChg>
        <pc:spChg chg="ord">
          <ac:chgData name="Wenzel, Brooke" userId="672bf8d3-b15b-4e02-a6d1-39319a0df09b" providerId="ADAL" clId="{A2F8CD25-8DB1-4CE2-96C5-733355F3B563}" dt="2024-02-27T19:44:04.718" v="1281" actId="13244"/>
          <ac:spMkLst>
            <pc:docMk/>
            <pc:sldMk cId="1631784915" sldId="3140"/>
            <ac:spMk id="11" creationId="{6C1EC29A-FD59-2271-6057-11F53B040F16}"/>
          </ac:spMkLst>
        </pc:spChg>
      </pc:sldChg>
    </pc:docChg>
  </pc:docChgLst>
  <pc:docChgLst>
    <pc:chgData name="Wenzel, Brooke" userId="672bf8d3-b15b-4e02-a6d1-39319a0df09b" providerId="ADAL" clId="{203871D5-7837-46C7-B0CE-E27CFCD9921B}"/>
    <pc:docChg chg="undo custSel addSld delSld modSld sldOrd">
      <pc:chgData name="Wenzel, Brooke" userId="672bf8d3-b15b-4e02-a6d1-39319a0df09b" providerId="ADAL" clId="{203871D5-7837-46C7-B0CE-E27CFCD9921B}" dt="2023-03-30T20:16:40.939" v="5404" actId="20577"/>
      <pc:docMkLst>
        <pc:docMk/>
      </pc:docMkLst>
      <pc:sldChg chg="modSp mod">
        <pc:chgData name="Wenzel, Brooke" userId="672bf8d3-b15b-4e02-a6d1-39319a0df09b" providerId="ADAL" clId="{203871D5-7837-46C7-B0CE-E27CFCD9921B}" dt="2023-03-29T20:35:31.795" v="4338" actId="20577"/>
        <pc:sldMkLst>
          <pc:docMk/>
          <pc:sldMk cId="3044915438" sldId="256"/>
        </pc:sldMkLst>
        <pc:spChg chg="mod">
          <ac:chgData name="Wenzel, Brooke" userId="672bf8d3-b15b-4e02-a6d1-39319a0df09b" providerId="ADAL" clId="{203871D5-7837-46C7-B0CE-E27CFCD9921B}" dt="2023-03-29T20:35:31.795" v="4338" actId="20577"/>
          <ac:spMkLst>
            <pc:docMk/>
            <pc:sldMk cId="3044915438" sldId="256"/>
            <ac:spMk id="7" creationId="{2A0C161A-8513-BB84-0601-D50578FDAD11}"/>
          </ac:spMkLst>
        </pc:spChg>
      </pc:sldChg>
      <pc:sldChg chg="modSp mod">
        <pc:chgData name="Wenzel, Brooke" userId="672bf8d3-b15b-4e02-a6d1-39319a0df09b" providerId="ADAL" clId="{203871D5-7837-46C7-B0CE-E27CFCD9921B}" dt="2023-03-30T16:35:20.324" v="5392" actId="207"/>
        <pc:sldMkLst>
          <pc:docMk/>
          <pc:sldMk cId="3401448192" sldId="264"/>
        </pc:sldMkLst>
        <pc:spChg chg="mod">
          <ac:chgData name="Wenzel, Brooke" userId="672bf8d3-b15b-4e02-a6d1-39319a0df09b" providerId="ADAL" clId="{203871D5-7837-46C7-B0CE-E27CFCD9921B}" dt="2023-03-29T19:13:29.113" v="203" actId="20577"/>
          <ac:spMkLst>
            <pc:docMk/>
            <pc:sldMk cId="3401448192" sldId="264"/>
            <ac:spMk id="2" creationId="{00000000-0000-0000-0000-000000000000}"/>
          </ac:spMkLst>
        </pc:spChg>
        <pc:spChg chg="mod">
          <ac:chgData name="Wenzel, Brooke" userId="672bf8d3-b15b-4e02-a6d1-39319a0df09b" providerId="ADAL" clId="{203871D5-7837-46C7-B0CE-E27CFCD9921B}" dt="2023-03-30T16:35:20.324" v="5392" actId="207"/>
          <ac:spMkLst>
            <pc:docMk/>
            <pc:sldMk cId="3401448192" sldId="264"/>
            <ac:spMk id="3" creationId="{00000000-0000-0000-0000-000000000000}"/>
          </ac:spMkLst>
        </pc:spChg>
      </pc:sldChg>
      <pc:sldChg chg="add del">
        <pc:chgData name="Wenzel, Brooke" userId="672bf8d3-b15b-4e02-a6d1-39319a0df09b" providerId="ADAL" clId="{203871D5-7837-46C7-B0CE-E27CFCD9921B}" dt="2023-03-29T19:12:38.242" v="179"/>
        <pc:sldMkLst>
          <pc:docMk/>
          <pc:sldMk cId="0" sldId="269"/>
        </pc:sldMkLst>
      </pc:sldChg>
      <pc:sldChg chg="del">
        <pc:chgData name="Wenzel, Brooke" userId="672bf8d3-b15b-4e02-a6d1-39319a0df09b" providerId="ADAL" clId="{203871D5-7837-46C7-B0CE-E27CFCD9921B}" dt="2023-03-29T19:15:15.120" v="484" actId="47"/>
        <pc:sldMkLst>
          <pc:docMk/>
          <pc:sldMk cId="812090992" sldId="270"/>
        </pc:sldMkLst>
      </pc:sldChg>
      <pc:sldChg chg="del">
        <pc:chgData name="Wenzel, Brooke" userId="672bf8d3-b15b-4e02-a6d1-39319a0df09b" providerId="ADAL" clId="{203871D5-7837-46C7-B0CE-E27CFCD9921B}" dt="2023-03-29T19:15:17.923" v="485" actId="47"/>
        <pc:sldMkLst>
          <pc:docMk/>
          <pc:sldMk cId="3613651240" sldId="271"/>
        </pc:sldMkLst>
      </pc:sldChg>
      <pc:sldChg chg="del">
        <pc:chgData name="Wenzel, Brooke" userId="672bf8d3-b15b-4e02-a6d1-39319a0df09b" providerId="ADAL" clId="{203871D5-7837-46C7-B0CE-E27CFCD9921B}" dt="2023-03-29T19:12:01.683" v="78" actId="47"/>
        <pc:sldMkLst>
          <pc:docMk/>
          <pc:sldMk cId="2748458431" sldId="274"/>
        </pc:sldMkLst>
      </pc:sldChg>
      <pc:sldChg chg="modSp mod">
        <pc:chgData name="Wenzel, Brooke" userId="672bf8d3-b15b-4e02-a6d1-39319a0df09b" providerId="ADAL" clId="{203871D5-7837-46C7-B0CE-E27CFCD9921B}" dt="2023-03-29T19:12:14.854" v="176" actId="20577"/>
        <pc:sldMkLst>
          <pc:docMk/>
          <pc:sldMk cId="675032686" sldId="275"/>
        </pc:sldMkLst>
        <pc:spChg chg="mod">
          <ac:chgData name="Wenzel, Brooke" userId="672bf8d3-b15b-4e02-a6d1-39319a0df09b" providerId="ADAL" clId="{203871D5-7837-46C7-B0CE-E27CFCD9921B}" dt="2023-03-29T19:12:14.854" v="176" actId="20577"/>
          <ac:spMkLst>
            <pc:docMk/>
            <pc:sldMk cId="675032686" sldId="275"/>
            <ac:spMk id="4" creationId="{069C16D8-71E6-6E0A-9E9A-40580CD77B33}"/>
          </ac:spMkLst>
        </pc:spChg>
      </pc:sldChg>
      <pc:sldChg chg="add del setBg">
        <pc:chgData name="Wenzel, Brooke" userId="672bf8d3-b15b-4e02-a6d1-39319a0df09b" providerId="ADAL" clId="{203871D5-7837-46C7-B0CE-E27CFCD9921B}" dt="2023-03-29T19:13:11.062" v="183" actId="47"/>
        <pc:sldMkLst>
          <pc:docMk/>
          <pc:sldMk cId="0" sldId="276"/>
        </pc:sldMkLst>
      </pc:sldChg>
      <pc:sldChg chg="del">
        <pc:chgData name="Wenzel, Brooke" userId="672bf8d3-b15b-4e02-a6d1-39319a0df09b" providerId="ADAL" clId="{203871D5-7837-46C7-B0CE-E27CFCD9921B}" dt="2023-03-29T19:12:17.086" v="177" actId="47"/>
        <pc:sldMkLst>
          <pc:docMk/>
          <pc:sldMk cId="2894931076" sldId="276"/>
        </pc:sldMkLst>
      </pc:sldChg>
      <pc:sldChg chg="modSp add del mod">
        <pc:chgData name="Wenzel, Brooke" userId="672bf8d3-b15b-4e02-a6d1-39319a0df09b" providerId="ADAL" clId="{203871D5-7837-46C7-B0CE-E27CFCD9921B}" dt="2023-03-29T19:45:04.463" v="3316" actId="47"/>
        <pc:sldMkLst>
          <pc:docMk/>
          <pc:sldMk cId="2848135866" sldId="294"/>
        </pc:sldMkLst>
        <pc:spChg chg="mod">
          <ac:chgData name="Wenzel, Brooke" userId="672bf8d3-b15b-4e02-a6d1-39319a0df09b" providerId="ADAL" clId="{203871D5-7837-46C7-B0CE-E27CFCD9921B}" dt="2023-03-29T19:13:03.385" v="182" actId="27636"/>
          <ac:spMkLst>
            <pc:docMk/>
            <pc:sldMk cId="2848135866" sldId="294"/>
            <ac:spMk id="3" creationId="{00000000-0000-0000-0000-000000000000}"/>
          </ac:spMkLst>
        </pc:spChg>
      </pc:sldChg>
      <pc:sldChg chg="add del">
        <pc:chgData name="Wenzel, Brooke" userId="672bf8d3-b15b-4e02-a6d1-39319a0df09b" providerId="ADAL" clId="{203871D5-7837-46C7-B0CE-E27CFCD9921B}" dt="2023-03-29T19:41:27.724" v="3183" actId="47"/>
        <pc:sldMkLst>
          <pc:docMk/>
          <pc:sldMk cId="130890872" sldId="321"/>
        </pc:sldMkLst>
      </pc:sldChg>
      <pc:sldChg chg="add del">
        <pc:chgData name="Wenzel, Brooke" userId="672bf8d3-b15b-4e02-a6d1-39319a0df09b" providerId="ADAL" clId="{203871D5-7837-46C7-B0CE-E27CFCD9921B}" dt="2023-03-29T19:12:38.242" v="179"/>
        <pc:sldMkLst>
          <pc:docMk/>
          <pc:sldMk cId="293658346" sldId="376"/>
        </pc:sldMkLst>
      </pc:sldChg>
      <pc:sldChg chg="add del">
        <pc:chgData name="Wenzel, Brooke" userId="672bf8d3-b15b-4e02-a6d1-39319a0df09b" providerId="ADAL" clId="{203871D5-7837-46C7-B0CE-E27CFCD9921B}" dt="2023-03-29T19:46:48.079" v="3402" actId="47"/>
        <pc:sldMkLst>
          <pc:docMk/>
          <pc:sldMk cId="1045621758" sldId="3101"/>
        </pc:sldMkLst>
      </pc:sldChg>
      <pc:sldChg chg="modSp add mod ord">
        <pc:chgData name="Wenzel, Brooke" userId="672bf8d3-b15b-4e02-a6d1-39319a0df09b" providerId="ADAL" clId="{203871D5-7837-46C7-B0CE-E27CFCD9921B}" dt="2023-03-29T21:36:05.461" v="5385" actId="1076"/>
        <pc:sldMkLst>
          <pc:docMk/>
          <pc:sldMk cId="3721601805" sldId="3103"/>
        </pc:sldMkLst>
        <pc:spChg chg="mod">
          <ac:chgData name="Wenzel, Brooke" userId="672bf8d3-b15b-4e02-a6d1-39319a0df09b" providerId="ADAL" clId="{203871D5-7837-46C7-B0CE-E27CFCD9921B}" dt="2023-03-29T19:44:55.573" v="3315" actId="20577"/>
          <ac:spMkLst>
            <pc:docMk/>
            <pc:sldMk cId="3721601805" sldId="3103"/>
            <ac:spMk id="2" creationId="{F2A8BE5A-36D6-48CB-A7B1-1303B9232A03}"/>
          </ac:spMkLst>
        </pc:spChg>
        <pc:graphicFrameChg chg="mod">
          <ac:chgData name="Wenzel, Brooke" userId="672bf8d3-b15b-4e02-a6d1-39319a0df09b" providerId="ADAL" clId="{203871D5-7837-46C7-B0CE-E27CFCD9921B}" dt="2023-03-29T19:44:34.983" v="3289" actId="20577"/>
          <ac:graphicFrameMkLst>
            <pc:docMk/>
            <pc:sldMk cId="3721601805" sldId="3103"/>
            <ac:graphicFrameMk id="5" creationId="{53E481B0-DEEF-4BC2-B0FA-16BA2C8C8C3F}"/>
          </ac:graphicFrameMkLst>
        </pc:graphicFrameChg>
        <pc:picChg chg="mod">
          <ac:chgData name="Wenzel, Brooke" userId="672bf8d3-b15b-4e02-a6d1-39319a0df09b" providerId="ADAL" clId="{203871D5-7837-46C7-B0CE-E27CFCD9921B}" dt="2023-03-29T21:36:05.461" v="5385" actId="1076"/>
          <ac:picMkLst>
            <pc:docMk/>
            <pc:sldMk cId="3721601805" sldId="3103"/>
            <ac:picMk id="6" creationId="{570169DC-15E0-193B-ABF6-040AFC32B9CE}"/>
          </ac:picMkLst>
        </pc:picChg>
      </pc:sldChg>
      <pc:sldChg chg="add del">
        <pc:chgData name="Wenzel, Brooke" userId="672bf8d3-b15b-4e02-a6d1-39319a0df09b" providerId="ADAL" clId="{203871D5-7837-46C7-B0CE-E27CFCD9921B}" dt="2023-03-29T19:46:49.808" v="3403" actId="47"/>
        <pc:sldMkLst>
          <pc:docMk/>
          <pc:sldMk cId="1331618931" sldId="3106"/>
        </pc:sldMkLst>
      </pc:sldChg>
      <pc:sldChg chg="add del">
        <pc:chgData name="Wenzel, Brooke" userId="672bf8d3-b15b-4e02-a6d1-39319a0df09b" providerId="ADAL" clId="{203871D5-7837-46C7-B0CE-E27CFCD9921B}" dt="2023-03-29T19:12:38.242" v="179"/>
        <pc:sldMkLst>
          <pc:docMk/>
          <pc:sldMk cId="4039208645" sldId="3124"/>
        </pc:sldMkLst>
      </pc:sldChg>
      <pc:sldChg chg="add del">
        <pc:chgData name="Wenzel, Brooke" userId="672bf8d3-b15b-4e02-a6d1-39319a0df09b" providerId="ADAL" clId="{203871D5-7837-46C7-B0CE-E27CFCD9921B}" dt="2023-03-29T19:12:38.242" v="179"/>
        <pc:sldMkLst>
          <pc:docMk/>
          <pc:sldMk cId="25895727" sldId="3126"/>
        </pc:sldMkLst>
      </pc:sldChg>
      <pc:sldChg chg="add del">
        <pc:chgData name="Wenzel, Brooke" userId="672bf8d3-b15b-4e02-a6d1-39319a0df09b" providerId="ADAL" clId="{203871D5-7837-46C7-B0CE-E27CFCD9921B}" dt="2023-03-29T19:12:38.242" v="179"/>
        <pc:sldMkLst>
          <pc:docMk/>
          <pc:sldMk cId="3852853118" sldId="3127"/>
        </pc:sldMkLst>
      </pc:sldChg>
      <pc:sldChg chg="add del">
        <pc:chgData name="Wenzel, Brooke" userId="672bf8d3-b15b-4e02-a6d1-39319a0df09b" providerId="ADAL" clId="{203871D5-7837-46C7-B0CE-E27CFCD9921B}" dt="2023-03-29T19:12:38.242" v="179"/>
        <pc:sldMkLst>
          <pc:docMk/>
          <pc:sldMk cId="3840371665" sldId="3128"/>
        </pc:sldMkLst>
      </pc:sldChg>
      <pc:sldChg chg="add del">
        <pc:chgData name="Wenzel, Brooke" userId="672bf8d3-b15b-4e02-a6d1-39319a0df09b" providerId="ADAL" clId="{203871D5-7837-46C7-B0CE-E27CFCD9921B}" dt="2023-03-29T19:12:38.242" v="179"/>
        <pc:sldMkLst>
          <pc:docMk/>
          <pc:sldMk cId="1697455826" sldId="3129"/>
        </pc:sldMkLst>
      </pc:sldChg>
      <pc:sldChg chg="add del">
        <pc:chgData name="Wenzel, Brooke" userId="672bf8d3-b15b-4e02-a6d1-39319a0df09b" providerId="ADAL" clId="{203871D5-7837-46C7-B0CE-E27CFCD9921B}" dt="2023-03-29T19:12:38.242" v="179"/>
        <pc:sldMkLst>
          <pc:docMk/>
          <pc:sldMk cId="51082402" sldId="3130"/>
        </pc:sldMkLst>
      </pc:sldChg>
      <pc:sldChg chg="add del">
        <pc:chgData name="Wenzel, Brooke" userId="672bf8d3-b15b-4e02-a6d1-39319a0df09b" providerId="ADAL" clId="{203871D5-7837-46C7-B0CE-E27CFCD9921B}" dt="2023-03-29T19:12:38.242" v="179"/>
        <pc:sldMkLst>
          <pc:docMk/>
          <pc:sldMk cId="3370417893" sldId="3131"/>
        </pc:sldMkLst>
      </pc:sldChg>
      <pc:sldChg chg="add del">
        <pc:chgData name="Wenzel, Brooke" userId="672bf8d3-b15b-4e02-a6d1-39319a0df09b" providerId="ADAL" clId="{203871D5-7837-46C7-B0CE-E27CFCD9921B}" dt="2023-03-29T19:12:38.242" v="179"/>
        <pc:sldMkLst>
          <pc:docMk/>
          <pc:sldMk cId="0" sldId="3132"/>
        </pc:sldMkLst>
      </pc:sldChg>
      <pc:sldChg chg="add del">
        <pc:chgData name="Wenzel, Brooke" userId="672bf8d3-b15b-4e02-a6d1-39319a0df09b" providerId="ADAL" clId="{203871D5-7837-46C7-B0CE-E27CFCD9921B}" dt="2023-03-29T19:42:25.246" v="3184" actId="47"/>
        <pc:sldMkLst>
          <pc:docMk/>
          <pc:sldMk cId="918155348" sldId="3133"/>
        </pc:sldMkLst>
      </pc:sldChg>
      <pc:sldChg chg="add del">
        <pc:chgData name="Wenzel, Brooke" userId="672bf8d3-b15b-4e02-a6d1-39319a0df09b" providerId="ADAL" clId="{203871D5-7837-46C7-B0CE-E27CFCD9921B}" dt="2023-03-29T19:12:38.242" v="179"/>
        <pc:sldMkLst>
          <pc:docMk/>
          <pc:sldMk cId="1042023768" sldId="3133"/>
        </pc:sldMkLst>
      </pc:sldChg>
      <pc:sldChg chg="add del">
        <pc:chgData name="Wenzel, Brooke" userId="672bf8d3-b15b-4e02-a6d1-39319a0df09b" providerId="ADAL" clId="{203871D5-7837-46C7-B0CE-E27CFCD9921B}" dt="2023-03-29T19:12:38.242" v="179"/>
        <pc:sldMkLst>
          <pc:docMk/>
          <pc:sldMk cId="4198929873" sldId="3134"/>
        </pc:sldMkLst>
        <pc:spChg chg="mod">
          <ac:chgData name="Wenzel, Brooke" userId="672bf8d3-b15b-4e02-a6d1-39319a0df09b" providerId="ADAL" clId="{203871D5-7837-46C7-B0CE-E27CFCD9921B}" dt="2023-03-29T19:15:28.940" v="511" actId="20577"/>
          <ac:spMkLst>
            <pc:docMk/>
            <pc:sldMk cId="4198929873" sldId="3134"/>
            <ac:spMk id="2" creationId="{00000000-0000-0000-0000-000000000000}"/>
          </ac:spMkLst>
        </pc:spChg>
        <pc:spChg chg="mod">
          <ac:chgData name="Wenzel, Brooke" userId="672bf8d3-b15b-4e02-a6d1-39319a0df09b" providerId="ADAL" clId="{203871D5-7837-46C7-B0CE-E27CFCD9921B}" dt="2023-03-29T19:46:31.752" v="3401" actId="27636"/>
          <ac:spMkLst>
            <pc:docMk/>
            <pc:sldMk cId="4198929873" sldId="3134"/>
            <ac:spMk id="3" creationId="{00000000-0000-0000-0000-000000000000}"/>
          </ac:spMkLst>
        </pc:spChg>
        <pc:spChg chg="add del mod">
          <ac:chgData name="Wenzel, Brooke" userId="672bf8d3-b15b-4e02-a6d1-39319a0df09b" providerId="ADAL" clId="{203871D5-7837-46C7-B0CE-E27CFCD9921B}" dt="2023-03-29T19:46:26.871" v="3397" actId="478"/>
          <ac:spMkLst>
            <pc:docMk/>
            <pc:sldMk cId="4198929873" sldId="3134"/>
            <ac:spMk id="8" creationId="{FB4B8CB7-3ED6-D528-5340-A1DABDDB3BC9}"/>
          </ac:spMkLst>
        </pc:spChg>
        <pc:picChg chg="add mod">
          <ac:chgData name="Wenzel, Brooke" userId="672bf8d3-b15b-4e02-a6d1-39319a0df09b" providerId="ADAL" clId="{203871D5-7837-46C7-B0CE-E27CFCD9921B}" dt="2023-03-29T19:46:30.032" v="3398" actId="1076"/>
          <ac:picMkLst>
            <pc:docMk/>
            <pc:sldMk cId="4198929873" sldId="3134"/>
            <ac:picMk id="6" creationId="{AF19F395-DB0C-0779-12E9-FCDCE821EFC2}"/>
          </ac:picMkLst>
        </pc:picChg>
      </pc:sldChg>
      <pc:sldChg chg="add del">
        <pc:chgData name="Wenzel, Brooke" userId="672bf8d3-b15b-4e02-a6d1-39319a0df09b" providerId="ADAL" clId="{203871D5-7837-46C7-B0CE-E27CFCD9921B}" dt="2023-03-29T19:12:38.242" v="179"/>
        <pc:sldMkLst>
          <pc:docMk/>
          <pc:sldMk cId="918155348" sldId="3135"/>
        </pc:sldMkLst>
      </pc:sldChg>
      <pc:sldChg chg="addSp delSp modSp add mod modClrScheme chgLayout">
        <pc:chgData name="Wenzel, Brooke" userId="672bf8d3-b15b-4e02-a6d1-39319a0df09b" providerId="ADAL" clId="{203871D5-7837-46C7-B0CE-E27CFCD9921B}" dt="2023-03-29T21:04:17.524" v="5075" actId="27636"/>
        <pc:sldMkLst>
          <pc:docMk/>
          <pc:sldMk cId="3635906567" sldId="3135"/>
        </pc:sldMkLst>
        <pc:spChg chg="mod ord">
          <ac:chgData name="Wenzel, Brooke" userId="672bf8d3-b15b-4e02-a6d1-39319a0df09b" providerId="ADAL" clId="{203871D5-7837-46C7-B0CE-E27CFCD9921B}" dt="2023-03-29T19:20:38.113" v="1019" actId="700"/>
          <ac:spMkLst>
            <pc:docMk/>
            <pc:sldMk cId="3635906567" sldId="3135"/>
            <ac:spMk id="2" creationId="{00000000-0000-0000-0000-000000000000}"/>
          </ac:spMkLst>
        </pc:spChg>
        <pc:spChg chg="mod ord">
          <ac:chgData name="Wenzel, Brooke" userId="672bf8d3-b15b-4e02-a6d1-39319a0df09b" providerId="ADAL" clId="{203871D5-7837-46C7-B0CE-E27CFCD9921B}" dt="2023-03-29T21:04:17.524" v="5075" actId="27636"/>
          <ac:spMkLst>
            <pc:docMk/>
            <pc:sldMk cId="3635906567" sldId="3135"/>
            <ac:spMk id="3" creationId="{00000000-0000-0000-0000-000000000000}"/>
          </ac:spMkLst>
        </pc:spChg>
        <pc:spChg chg="mod ord">
          <ac:chgData name="Wenzel, Brooke" userId="672bf8d3-b15b-4e02-a6d1-39319a0df09b" providerId="ADAL" clId="{203871D5-7837-46C7-B0CE-E27CFCD9921B}" dt="2023-03-29T19:20:38.113" v="1019" actId="700"/>
          <ac:spMkLst>
            <pc:docMk/>
            <pc:sldMk cId="3635906567" sldId="3135"/>
            <ac:spMk id="4" creationId="{00000000-0000-0000-0000-000000000000}"/>
          </ac:spMkLst>
        </pc:spChg>
        <pc:spChg chg="add mod ord">
          <ac:chgData name="Wenzel, Brooke" userId="672bf8d3-b15b-4e02-a6d1-39319a0df09b" providerId="ADAL" clId="{203871D5-7837-46C7-B0CE-E27CFCD9921B}" dt="2023-03-29T19:24:46.845" v="2126" actId="14100"/>
          <ac:spMkLst>
            <pc:docMk/>
            <pc:sldMk cId="3635906567" sldId="3135"/>
            <ac:spMk id="5" creationId="{6C283D64-E574-2940-B856-52465225CB47}"/>
          </ac:spMkLst>
        </pc:spChg>
        <pc:spChg chg="add mod ord">
          <ac:chgData name="Wenzel, Brooke" userId="672bf8d3-b15b-4e02-a6d1-39319a0df09b" providerId="ADAL" clId="{203871D5-7837-46C7-B0CE-E27CFCD9921B}" dt="2023-03-29T19:20:48.096" v="1048" actId="20577"/>
          <ac:spMkLst>
            <pc:docMk/>
            <pc:sldMk cId="3635906567" sldId="3135"/>
            <ac:spMk id="7" creationId="{D6AD40C4-F9D3-99F4-76CD-0C1C6B8C80D3}"/>
          </ac:spMkLst>
        </pc:spChg>
        <pc:spChg chg="add mod ord">
          <ac:chgData name="Wenzel, Brooke" userId="672bf8d3-b15b-4e02-a6d1-39319a0df09b" providerId="ADAL" clId="{203871D5-7837-46C7-B0CE-E27CFCD9921B}" dt="2023-03-29T19:20:57.640" v="1090" actId="20577"/>
          <ac:spMkLst>
            <pc:docMk/>
            <pc:sldMk cId="3635906567" sldId="3135"/>
            <ac:spMk id="8" creationId="{A571680E-9530-ED72-F99D-2206FD231128}"/>
          </ac:spMkLst>
        </pc:spChg>
        <pc:picChg chg="del">
          <ac:chgData name="Wenzel, Brooke" userId="672bf8d3-b15b-4e02-a6d1-39319a0df09b" providerId="ADAL" clId="{203871D5-7837-46C7-B0CE-E27CFCD9921B}" dt="2023-03-29T19:20:39.786" v="1020" actId="478"/>
          <ac:picMkLst>
            <pc:docMk/>
            <pc:sldMk cId="3635906567" sldId="3135"/>
            <ac:picMk id="6" creationId="{AF19F395-DB0C-0779-12E9-FCDCE821EFC2}"/>
          </ac:picMkLst>
        </pc:picChg>
      </pc:sldChg>
      <pc:sldChg chg="addSp delSp modSp add mod ord">
        <pc:chgData name="Wenzel, Brooke" userId="672bf8d3-b15b-4e02-a6d1-39319a0df09b" providerId="ADAL" clId="{203871D5-7837-46C7-B0CE-E27CFCD9921B}" dt="2023-03-30T20:16:40.939" v="5404" actId="20577"/>
        <pc:sldMkLst>
          <pc:docMk/>
          <pc:sldMk cId="3136462522" sldId="3136"/>
        </pc:sldMkLst>
        <pc:spChg chg="mod">
          <ac:chgData name="Wenzel, Brooke" userId="672bf8d3-b15b-4e02-a6d1-39319a0df09b" providerId="ADAL" clId="{203871D5-7837-46C7-B0CE-E27CFCD9921B}" dt="2023-03-29T19:58:04.813" v="3412" actId="20577"/>
          <ac:spMkLst>
            <pc:docMk/>
            <pc:sldMk cId="3136462522" sldId="3136"/>
            <ac:spMk id="2" creationId="{00000000-0000-0000-0000-000000000000}"/>
          </ac:spMkLst>
        </pc:spChg>
        <pc:spChg chg="del">
          <ac:chgData name="Wenzel, Brooke" userId="672bf8d3-b15b-4e02-a6d1-39319a0df09b" providerId="ADAL" clId="{203871D5-7837-46C7-B0CE-E27CFCD9921B}" dt="2023-03-29T19:26:11.494" v="2435" actId="478"/>
          <ac:spMkLst>
            <pc:docMk/>
            <pc:sldMk cId="3136462522" sldId="3136"/>
            <ac:spMk id="3" creationId="{00000000-0000-0000-0000-000000000000}"/>
          </ac:spMkLst>
        </pc:spChg>
        <pc:spChg chg="del">
          <ac:chgData name="Wenzel, Brooke" userId="672bf8d3-b15b-4e02-a6d1-39319a0df09b" providerId="ADAL" clId="{203871D5-7837-46C7-B0CE-E27CFCD9921B}" dt="2023-03-29T19:26:15.790" v="2440" actId="478"/>
          <ac:spMkLst>
            <pc:docMk/>
            <pc:sldMk cId="3136462522" sldId="3136"/>
            <ac:spMk id="5" creationId="{6C283D64-E574-2940-B856-52465225CB47}"/>
          </ac:spMkLst>
        </pc:spChg>
        <pc:spChg chg="del">
          <ac:chgData name="Wenzel, Brooke" userId="672bf8d3-b15b-4e02-a6d1-39319a0df09b" providerId="ADAL" clId="{203871D5-7837-46C7-B0CE-E27CFCD9921B}" dt="2023-03-29T19:26:08.864" v="2434" actId="478"/>
          <ac:spMkLst>
            <pc:docMk/>
            <pc:sldMk cId="3136462522" sldId="3136"/>
            <ac:spMk id="7" creationId="{D6AD40C4-F9D3-99F4-76CD-0C1C6B8C80D3}"/>
          </ac:spMkLst>
        </pc:spChg>
        <pc:spChg chg="del">
          <ac:chgData name="Wenzel, Brooke" userId="672bf8d3-b15b-4e02-a6d1-39319a0df09b" providerId="ADAL" clId="{203871D5-7837-46C7-B0CE-E27CFCD9921B}" dt="2023-03-29T19:26:14.400" v="2438" actId="478"/>
          <ac:spMkLst>
            <pc:docMk/>
            <pc:sldMk cId="3136462522" sldId="3136"/>
            <ac:spMk id="8" creationId="{A571680E-9530-ED72-F99D-2206FD231128}"/>
          </ac:spMkLst>
        </pc:spChg>
        <pc:spChg chg="add del mod">
          <ac:chgData name="Wenzel, Brooke" userId="672bf8d3-b15b-4e02-a6d1-39319a0df09b" providerId="ADAL" clId="{203871D5-7837-46C7-B0CE-E27CFCD9921B}" dt="2023-03-29T19:26:13.322" v="2437" actId="478"/>
          <ac:spMkLst>
            <pc:docMk/>
            <pc:sldMk cId="3136462522" sldId="3136"/>
            <ac:spMk id="9" creationId="{2EB23C79-215D-EF58-C226-4885FD5374ED}"/>
          </ac:spMkLst>
        </pc:spChg>
        <pc:spChg chg="add del mod">
          <ac:chgData name="Wenzel, Brooke" userId="672bf8d3-b15b-4e02-a6d1-39319a0df09b" providerId="ADAL" clId="{203871D5-7837-46C7-B0CE-E27CFCD9921B}" dt="2023-03-29T19:26:12.530" v="2436" actId="478"/>
          <ac:spMkLst>
            <pc:docMk/>
            <pc:sldMk cId="3136462522" sldId="3136"/>
            <ac:spMk id="11" creationId="{4E75B892-C5D9-B5CA-6CCA-4EA6B993AE39}"/>
          </ac:spMkLst>
        </pc:spChg>
        <pc:spChg chg="add del mod">
          <ac:chgData name="Wenzel, Brooke" userId="672bf8d3-b15b-4e02-a6d1-39319a0df09b" providerId="ADAL" clId="{203871D5-7837-46C7-B0CE-E27CFCD9921B}" dt="2023-03-29T19:26:14.923" v="2439" actId="478"/>
          <ac:spMkLst>
            <pc:docMk/>
            <pc:sldMk cId="3136462522" sldId="3136"/>
            <ac:spMk id="13" creationId="{AF6469D7-40F7-2D52-193E-D7A6F9FA3203}"/>
          </ac:spMkLst>
        </pc:spChg>
        <pc:spChg chg="add del mod">
          <ac:chgData name="Wenzel, Brooke" userId="672bf8d3-b15b-4e02-a6d1-39319a0df09b" providerId="ADAL" clId="{203871D5-7837-46C7-B0CE-E27CFCD9921B}" dt="2023-03-29T19:26:16.315" v="2441" actId="478"/>
          <ac:spMkLst>
            <pc:docMk/>
            <pc:sldMk cId="3136462522" sldId="3136"/>
            <ac:spMk id="15" creationId="{FE415D32-4767-F736-DDC3-E25B8A1BC8DC}"/>
          </ac:spMkLst>
        </pc:spChg>
        <pc:spChg chg="add mod">
          <ac:chgData name="Wenzel, Brooke" userId="672bf8d3-b15b-4e02-a6d1-39319a0df09b" providerId="ADAL" clId="{203871D5-7837-46C7-B0CE-E27CFCD9921B}" dt="2023-03-30T20:16:40.939" v="5404" actId="20577"/>
          <ac:spMkLst>
            <pc:docMk/>
            <pc:sldMk cId="3136462522" sldId="3136"/>
            <ac:spMk id="16" creationId="{67D42B37-4958-5E31-8473-E45E29947664}"/>
          </ac:spMkLst>
        </pc:spChg>
        <pc:picChg chg="add mod">
          <ac:chgData name="Wenzel, Brooke" userId="672bf8d3-b15b-4e02-a6d1-39319a0df09b" providerId="ADAL" clId="{203871D5-7837-46C7-B0CE-E27CFCD9921B}" dt="2023-03-30T20:16:28.835" v="5396" actId="1076"/>
          <ac:picMkLst>
            <pc:docMk/>
            <pc:sldMk cId="3136462522" sldId="3136"/>
            <ac:picMk id="5" creationId="{C3B5F1D2-DAE4-3CE2-945E-B42D5AEE8DC2}"/>
          </ac:picMkLst>
        </pc:picChg>
        <pc:picChg chg="add del mod">
          <ac:chgData name="Wenzel, Brooke" userId="672bf8d3-b15b-4e02-a6d1-39319a0df09b" providerId="ADAL" clId="{203871D5-7837-46C7-B0CE-E27CFCD9921B}" dt="2023-03-29T20:30:40.765" v="4243" actId="478"/>
          <ac:picMkLst>
            <pc:docMk/>
            <pc:sldMk cId="3136462522" sldId="3136"/>
            <ac:picMk id="17" creationId="{568FD028-E18C-CDD0-A9F9-78457A023CBB}"/>
          </ac:picMkLst>
        </pc:picChg>
      </pc:sldChg>
      <pc:sldChg chg="addSp delSp modSp add mod ord">
        <pc:chgData name="Wenzel, Brooke" userId="672bf8d3-b15b-4e02-a6d1-39319a0df09b" providerId="ADAL" clId="{203871D5-7837-46C7-B0CE-E27CFCD9921B}" dt="2023-03-29T21:34:25.866" v="5382" actId="20577"/>
        <pc:sldMkLst>
          <pc:docMk/>
          <pc:sldMk cId="3854623129" sldId="3137"/>
        </pc:sldMkLst>
        <pc:spChg chg="mod">
          <ac:chgData name="Wenzel, Brooke" userId="672bf8d3-b15b-4e02-a6d1-39319a0df09b" providerId="ADAL" clId="{203871D5-7837-46C7-B0CE-E27CFCD9921B}" dt="2023-03-29T19:58:02.978" v="3411" actId="20577"/>
          <ac:spMkLst>
            <pc:docMk/>
            <pc:sldMk cId="3854623129" sldId="3137"/>
            <ac:spMk id="2" creationId="{00000000-0000-0000-0000-000000000000}"/>
          </ac:spMkLst>
        </pc:spChg>
        <pc:spChg chg="mod">
          <ac:chgData name="Wenzel, Brooke" userId="672bf8d3-b15b-4e02-a6d1-39319a0df09b" providerId="ADAL" clId="{203871D5-7837-46C7-B0CE-E27CFCD9921B}" dt="2023-03-29T21:34:25.866" v="5382" actId="20577"/>
          <ac:spMkLst>
            <pc:docMk/>
            <pc:sldMk cId="3854623129" sldId="3137"/>
            <ac:spMk id="16" creationId="{67D42B37-4958-5E31-8473-E45E29947664}"/>
          </ac:spMkLst>
        </pc:spChg>
        <pc:picChg chg="add mod">
          <ac:chgData name="Wenzel, Brooke" userId="672bf8d3-b15b-4e02-a6d1-39319a0df09b" providerId="ADAL" clId="{203871D5-7837-46C7-B0CE-E27CFCD9921B}" dt="2023-03-29T21:34:24.422" v="5380" actId="1076"/>
          <ac:picMkLst>
            <pc:docMk/>
            <pc:sldMk cId="3854623129" sldId="3137"/>
            <ac:picMk id="5" creationId="{788C84DA-B30F-294E-A839-B93F240FE155}"/>
          </ac:picMkLst>
        </pc:picChg>
        <pc:picChg chg="del">
          <ac:chgData name="Wenzel, Brooke" userId="672bf8d3-b15b-4e02-a6d1-39319a0df09b" providerId="ADAL" clId="{203871D5-7837-46C7-B0CE-E27CFCD9921B}" dt="2023-03-29T19:33:13.276" v="2862" actId="478"/>
          <ac:picMkLst>
            <pc:docMk/>
            <pc:sldMk cId="3854623129" sldId="3137"/>
            <ac:picMk id="17" creationId="{568FD028-E18C-CDD0-A9F9-78457A023CBB}"/>
          </ac:picMkLst>
        </pc:picChg>
      </pc:sldChg>
      <pc:sldChg chg="addSp delSp modSp add mod ord modClrScheme chgLayout">
        <pc:chgData name="Wenzel, Brooke" userId="672bf8d3-b15b-4e02-a6d1-39319a0df09b" providerId="ADAL" clId="{203871D5-7837-46C7-B0CE-E27CFCD9921B}" dt="2023-03-29T21:27:19.193" v="5378" actId="21"/>
        <pc:sldMkLst>
          <pc:docMk/>
          <pc:sldMk cId="1580441052" sldId="3138"/>
        </pc:sldMkLst>
        <pc:spChg chg="mod ord">
          <ac:chgData name="Wenzel, Brooke" userId="672bf8d3-b15b-4e02-a6d1-39319a0df09b" providerId="ADAL" clId="{203871D5-7837-46C7-B0CE-E27CFCD9921B}" dt="2023-03-29T20:35:26.385" v="4334" actId="20577"/>
          <ac:spMkLst>
            <pc:docMk/>
            <pc:sldMk cId="1580441052" sldId="3138"/>
            <ac:spMk id="2" creationId="{00000000-0000-0000-0000-000000000000}"/>
          </ac:spMkLst>
        </pc:spChg>
        <pc:spChg chg="del">
          <ac:chgData name="Wenzel, Brooke" userId="672bf8d3-b15b-4e02-a6d1-39319a0df09b" providerId="ADAL" clId="{203871D5-7837-46C7-B0CE-E27CFCD9921B}" dt="2023-03-29T19:39:41.569" v="3155" actId="478"/>
          <ac:spMkLst>
            <pc:docMk/>
            <pc:sldMk cId="1580441052" sldId="3138"/>
            <ac:spMk id="3" creationId="{00000000-0000-0000-0000-000000000000}"/>
          </ac:spMkLst>
        </pc:spChg>
        <pc:spChg chg="mod ord">
          <ac:chgData name="Wenzel, Brooke" userId="672bf8d3-b15b-4e02-a6d1-39319a0df09b" providerId="ADAL" clId="{203871D5-7837-46C7-B0CE-E27CFCD9921B}" dt="2023-03-29T19:39:52.710" v="3159" actId="700"/>
          <ac:spMkLst>
            <pc:docMk/>
            <pc:sldMk cId="1580441052" sldId="3138"/>
            <ac:spMk id="4" creationId="{00000000-0000-0000-0000-000000000000}"/>
          </ac:spMkLst>
        </pc:spChg>
        <pc:spChg chg="del">
          <ac:chgData name="Wenzel, Brooke" userId="672bf8d3-b15b-4e02-a6d1-39319a0df09b" providerId="ADAL" clId="{203871D5-7837-46C7-B0CE-E27CFCD9921B}" dt="2023-03-29T19:39:46.257" v="3158" actId="478"/>
          <ac:spMkLst>
            <pc:docMk/>
            <pc:sldMk cId="1580441052" sldId="3138"/>
            <ac:spMk id="5" creationId="{6C283D64-E574-2940-B856-52465225CB47}"/>
          </ac:spMkLst>
        </pc:spChg>
        <pc:spChg chg="del">
          <ac:chgData name="Wenzel, Brooke" userId="672bf8d3-b15b-4e02-a6d1-39319a0df09b" providerId="ADAL" clId="{203871D5-7837-46C7-B0CE-E27CFCD9921B}" dt="2023-03-29T19:39:43.058" v="3156" actId="478"/>
          <ac:spMkLst>
            <pc:docMk/>
            <pc:sldMk cId="1580441052" sldId="3138"/>
            <ac:spMk id="7" creationId="{D6AD40C4-F9D3-99F4-76CD-0C1C6B8C80D3}"/>
          </ac:spMkLst>
        </pc:spChg>
        <pc:spChg chg="del">
          <ac:chgData name="Wenzel, Brooke" userId="672bf8d3-b15b-4e02-a6d1-39319a0df09b" providerId="ADAL" clId="{203871D5-7837-46C7-B0CE-E27CFCD9921B}" dt="2023-03-29T19:39:44.100" v="3157" actId="478"/>
          <ac:spMkLst>
            <pc:docMk/>
            <pc:sldMk cId="1580441052" sldId="3138"/>
            <ac:spMk id="8" creationId="{A571680E-9530-ED72-F99D-2206FD231128}"/>
          </ac:spMkLst>
        </pc:spChg>
        <pc:spChg chg="add del mod ord">
          <ac:chgData name="Wenzel, Brooke" userId="672bf8d3-b15b-4e02-a6d1-39319a0df09b" providerId="ADAL" clId="{203871D5-7837-46C7-B0CE-E27CFCD9921B}" dt="2023-03-29T19:39:52.710" v="3159" actId="700"/>
          <ac:spMkLst>
            <pc:docMk/>
            <pc:sldMk cId="1580441052" sldId="3138"/>
            <ac:spMk id="9" creationId="{24AF9BB6-8C73-B7A3-F88E-63C6307FFF34}"/>
          </ac:spMkLst>
        </pc:spChg>
        <pc:spChg chg="add del mod">
          <ac:chgData name="Wenzel, Brooke" userId="672bf8d3-b15b-4e02-a6d1-39319a0df09b" providerId="ADAL" clId="{203871D5-7837-46C7-B0CE-E27CFCD9921B}" dt="2023-03-29T19:39:52.710" v="3159" actId="700"/>
          <ac:spMkLst>
            <pc:docMk/>
            <pc:sldMk cId="1580441052" sldId="3138"/>
            <ac:spMk id="11" creationId="{698258EE-7BD2-4DCC-C519-3F3EF0370517}"/>
          </ac:spMkLst>
        </pc:spChg>
        <pc:spChg chg="add del mod">
          <ac:chgData name="Wenzel, Brooke" userId="672bf8d3-b15b-4e02-a6d1-39319a0df09b" providerId="ADAL" clId="{203871D5-7837-46C7-B0CE-E27CFCD9921B}" dt="2023-03-29T19:39:52.710" v="3159" actId="700"/>
          <ac:spMkLst>
            <pc:docMk/>
            <pc:sldMk cId="1580441052" sldId="3138"/>
            <ac:spMk id="13" creationId="{8E7A4B00-255E-C6D8-036D-30E26E0BB945}"/>
          </ac:spMkLst>
        </pc:spChg>
        <pc:spChg chg="add del mod">
          <ac:chgData name="Wenzel, Brooke" userId="672bf8d3-b15b-4e02-a6d1-39319a0df09b" providerId="ADAL" clId="{203871D5-7837-46C7-B0CE-E27CFCD9921B}" dt="2023-03-29T19:39:52.710" v="3159" actId="700"/>
          <ac:spMkLst>
            <pc:docMk/>
            <pc:sldMk cId="1580441052" sldId="3138"/>
            <ac:spMk id="15" creationId="{C86A97A4-E193-C96A-32E9-7C42B4747FE4}"/>
          </ac:spMkLst>
        </pc:spChg>
        <pc:spChg chg="add mod ord">
          <ac:chgData name="Wenzel, Brooke" userId="672bf8d3-b15b-4e02-a6d1-39319a0df09b" providerId="ADAL" clId="{203871D5-7837-46C7-B0CE-E27CFCD9921B}" dt="2023-03-29T21:27:19.193" v="5378" actId="21"/>
          <ac:spMkLst>
            <pc:docMk/>
            <pc:sldMk cId="1580441052" sldId="3138"/>
            <ac:spMk id="16" creationId="{9FD1A1F3-9A8B-B116-7673-0F52C1B1E898}"/>
          </ac:spMkLst>
        </pc:spChg>
      </pc:sldChg>
      <pc:sldChg chg="addSp modSp add mod">
        <pc:chgData name="Wenzel, Brooke" userId="672bf8d3-b15b-4e02-a6d1-39319a0df09b" providerId="ADAL" clId="{203871D5-7837-46C7-B0CE-E27CFCD9921B}" dt="2023-03-29T21:07:57.642" v="5201" actId="20577"/>
        <pc:sldMkLst>
          <pc:docMk/>
          <pc:sldMk cId="3965947536" sldId="3139"/>
        </pc:sldMkLst>
        <pc:spChg chg="mod">
          <ac:chgData name="Wenzel, Brooke" userId="672bf8d3-b15b-4e02-a6d1-39319a0df09b" providerId="ADAL" clId="{203871D5-7837-46C7-B0CE-E27CFCD9921B}" dt="2023-03-29T19:41:14.396" v="3180" actId="20577"/>
          <ac:spMkLst>
            <pc:docMk/>
            <pc:sldMk cId="3965947536" sldId="3139"/>
            <ac:spMk id="2" creationId="{00000000-0000-0000-0000-000000000000}"/>
          </ac:spMkLst>
        </pc:spChg>
        <pc:spChg chg="mod">
          <ac:chgData name="Wenzel, Brooke" userId="672bf8d3-b15b-4e02-a6d1-39319a0df09b" providerId="ADAL" clId="{203871D5-7837-46C7-B0CE-E27CFCD9921B}" dt="2023-03-29T21:07:57.642" v="5201" actId="20577"/>
          <ac:spMkLst>
            <pc:docMk/>
            <pc:sldMk cId="3965947536" sldId="3139"/>
            <ac:spMk id="16" creationId="{9FD1A1F3-9A8B-B116-7673-0F52C1B1E898}"/>
          </ac:spMkLst>
        </pc:spChg>
        <pc:picChg chg="add mod modCrop">
          <ac:chgData name="Wenzel, Brooke" userId="672bf8d3-b15b-4e02-a6d1-39319a0df09b" providerId="ADAL" clId="{203871D5-7837-46C7-B0CE-E27CFCD9921B}" dt="2023-03-29T21:07:55.677" v="5197" actId="1076"/>
          <ac:picMkLst>
            <pc:docMk/>
            <pc:sldMk cId="3965947536" sldId="3139"/>
            <ac:picMk id="5" creationId="{E036764A-239E-7F15-A1DB-90E5830DE7C9}"/>
          </ac:picMkLst>
        </pc:picChg>
      </pc:sldChg>
      <pc:sldChg chg="addSp delSp modSp add mod modClrScheme chgLayout">
        <pc:chgData name="Wenzel, Brooke" userId="672bf8d3-b15b-4e02-a6d1-39319a0df09b" providerId="ADAL" clId="{203871D5-7837-46C7-B0CE-E27CFCD9921B}" dt="2023-03-29T21:19:55.759" v="5238" actId="5793"/>
        <pc:sldMkLst>
          <pc:docMk/>
          <pc:sldMk cId="1631784915" sldId="3140"/>
        </pc:sldMkLst>
        <pc:spChg chg="mod ord">
          <ac:chgData name="Wenzel, Brooke" userId="672bf8d3-b15b-4e02-a6d1-39319a0df09b" providerId="ADAL" clId="{203871D5-7837-46C7-B0CE-E27CFCD9921B}" dt="2023-03-29T20:00:47.373" v="3425" actId="700"/>
          <ac:spMkLst>
            <pc:docMk/>
            <pc:sldMk cId="1631784915" sldId="3140"/>
            <ac:spMk id="2" creationId="{00000000-0000-0000-0000-000000000000}"/>
          </ac:spMkLst>
        </pc:spChg>
        <pc:spChg chg="mod ord">
          <ac:chgData name="Wenzel, Brooke" userId="672bf8d3-b15b-4e02-a6d1-39319a0df09b" providerId="ADAL" clId="{203871D5-7837-46C7-B0CE-E27CFCD9921B}" dt="2023-03-29T20:00:47.373" v="3425" actId="700"/>
          <ac:spMkLst>
            <pc:docMk/>
            <pc:sldMk cId="1631784915" sldId="3140"/>
            <ac:spMk id="4" creationId="{00000000-0000-0000-0000-000000000000}"/>
          </ac:spMkLst>
        </pc:spChg>
        <pc:spChg chg="add del mod">
          <ac:chgData name="Wenzel, Brooke" userId="672bf8d3-b15b-4e02-a6d1-39319a0df09b" providerId="ADAL" clId="{203871D5-7837-46C7-B0CE-E27CFCD9921B}" dt="2023-03-29T20:00:40.108" v="3424" actId="478"/>
          <ac:spMkLst>
            <pc:docMk/>
            <pc:sldMk cId="1631784915" sldId="3140"/>
            <ac:spMk id="5" creationId="{EBD7C3C9-447B-6150-A967-E97FE1FF147A}"/>
          </ac:spMkLst>
        </pc:spChg>
        <pc:spChg chg="add mod ord">
          <ac:chgData name="Wenzel, Brooke" userId="672bf8d3-b15b-4e02-a6d1-39319a0df09b" providerId="ADAL" clId="{203871D5-7837-46C7-B0CE-E27CFCD9921B}" dt="2023-03-29T21:19:55.759" v="5238" actId="5793"/>
          <ac:spMkLst>
            <pc:docMk/>
            <pc:sldMk cId="1631784915" sldId="3140"/>
            <ac:spMk id="6" creationId="{D6C48F05-03FC-A564-452B-F1A1231BAA46}"/>
          </ac:spMkLst>
        </pc:spChg>
        <pc:spChg chg="add del mod ord">
          <ac:chgData name="Wenzel, Brooke" userId="672bf8d3-b15b-4e02-a6d1-39319a0df09b" providerId="ADAL" clId="{203871D5-7837-46C7-B0CE-E27CFCD9921B}" dt="2023-03-29T20:08:19.503" v="4087" actId="20577"/>
          <ac:spMkLst>
            <pc:docMk/>
            <pc:sldMk cId="1631784915" sldId="3140"/>
            <ac:spMk id="7" creationId="{4636FBBD-2584-6921-36EF-8C029D902397}"/>
          </ac:spMkLst>
        </pc:spChg>
        <pc:spChg chg="add mod ord">
          <ac:chgData name="Wenzel, Brooke" userId="672bf8d3-b15b-4e02-a6d1-39319a0df09b" providerId="ADAL" clId="{203871D5-7837-46C7-B0CE-E27CFCD9921B}" dt="2023-03-29T20:02:04.050" v="3451" actId="20577"/>
          <ac:spMkLst>
            <pc:docMk/>
            <pc:sldMk cId="1631784915" sldId="3140"/>
            <ac:spMk id="8" creationId="{F5693451-137E-B2E6-489A-3E581D9FC8B7}"/>
          </ac:spMkLst>
        </pc:spChg>
        <pc:spChg chg="add del mod ord">
          <ac:chgData name="Wenzel, Brooke" userId="672bf8d3-b15b-4e02-a6d1-39319a0df09b" providerId="ADAL" clId="{203871D5-7837-46C7-B0CE-E27CFCD9921B}" dt="2023-03-29T20:02:40.610" v="3507" actId="1076"/>
          <ac:spMkLst>
            <pc:docMk/>
            <pc:sldMk cId="1631784915" sldId="3140"/>
            <ac:spMk id="9" creationId="{5A012586-A96C-D4CB-8926-AA236D1B0991}"/>
          </ac:spMkLst>
        </pc:spChg>
        <pc:spChg chg="add mod">
          <ac:chgData name="Wenzel, Brooke" userId="672bf8d3-b15b-4e02-a6d1-39319a0df09b" providerId="ADAL" clId="{203871D5-7837-46C7-B0CE-E27CFCD9921B}" dt="2023-03-29T20:02:37.125" v="3506" actId="1076"/>
          <ac:spMkLst>
            <pc:docMk/>
            <pc:sldMk cId="1631784915" sldId="3140"/>
            <ac:spMk id="10" creationId="{1679540C-18CF-F1E9-F798-31AE7637A7D2}"/>
          </ac:spMkLst>
        </pc:spChg>
        <pc:spChg chg="add mod">
          <ac:chgData name="Wenzel, Brooke" userId="672bf8d3-b15b-4e02-a6d1-39319a0df09b" providerId="ADAL" clId="{203871D5-7837-46C7-B0CE-E27CFCD9921B}" dt="2023-03-29T20:09:46.701" v="4235" actId="20577"/>
          <ac:spMkLst>
            <pc:docMk/>
            <pc:sldMk cId="1631784915" sldId="3140"/>
            <ac:spMk id="11" creationId="{6C1EC29A-FD59-2271-6057-11F53B040F16}"/>
          </ac:spMkLst>
        </pc:spChg>
        <pc:spChg chg="del">
          <ac:chgData name="Wenzel, Brooke" userId="672bf8d3-b15b-4e02-a6d1-39319a0df09b" providerId="ADAL" clId="{203871D5-7837-46C7-B0CE-E27CFCD9921B}" dt="2023-03-29T20:00:39.169" v="3423" actId="478"/>
          <ac:spMkLst>
            <pc:docMk/>
            <pc:sldMk cId="1631784915" sldId="3140"/>
            <ac:spMk id="16" creationId="{9FD1A1F3-9A8B-B116-7673-0F52C1B1E898}"/>
          </ac:spMkLst>
        </pc:spChg>
      </pc:sldChg>
      <pc:sldMasterChg chg="delSldLayout">
        <pc:chgData name="Wenzel, Brooke" userId="672bf8d3-b15b-4e02-a6d1-39319a0df09b" providerId="ADAL" clId="{203871D5-7837-46C7-B0CE-E27CFCD9921B}" dt="2023-03-29T19:46:49.808" v="3403" actId="47"/>
        <pc:sldMasterMkLst>
          <pc:docMk/>
          <pc:sldMasterMk cId="2150711039" sldId="2147483676"/>
        </pc:sldMasterMkLst>
        <pc:sldLayoutChg chg="del">
          <pc:chgData name="Wenzel, Brooke" userId="672bf8d3-b15b-4e02-a6d1-39319a0df09b" providerId="ADAL" clId="{203871D5-7837-46C7-B0CE-E27CFCD9921B}" dt="2023-03-29T19:12:17.086" v="177" actId="47"/>
          <pc:sldLayoutMkLst>
            <pc:docMk/>
            <pc:sldMasterMk cId="2150711039" sldId="2147483676"/>
            <pc:sldLayoutMk cId="1375654668" sldId="2147483688"/>
          </pc:sldLayoutMkLst>
        </pc:sldLayoutChg>
        <pc:sldLayoutChg chg="del">
          <pc:chgData name="Wenzel, Brooke" userId="672bf8d3-b15b-4e02-a6d1-39319a0df09b" providerId="ADAL" clId="{203871D5-7837-46C7-B0CE-E27CFCD9921B}" dt="2023-03-29T19:12:01.683" v="78" actId="47"/>
          <pc:sldLayoutMkLst>
            <pc:docMk/>
            <pc:sldMasterMk cId="2150711039" sldId="2147483676"/>
            <pc:sldLayoutMk cId="438918846" sldId="2147483689"/>
          </pc:sldLayoutMkLst>
        </pc:sldLayoutChg>
        <pc:sldLayoutChg chg="del">
          <pc:chgData name="Wenzel, Brooke" userId="672bf8d3-b15b-4e02-a6d1-39319a0df09b" providerId="ADAL" clId="{203871D5-7837-46C7-B0CE-E27CFCD9921B}" dt="2023-03-29T19:46:49.808" v="3403" actId="47"/>
          <pc:sldLayoutMkLst>
            <pc:docMk/>
            <pc:sldMasterMk cId="2150711039" sldId="2147483676"/>
            <pc:sldLayoutMk cId="631168387" sldId="2147483699"/>
          </pc:sldLayoutMkLst>
        </pc:sldLayoutChg>
      </pc:sldMaster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svg"/><Relationship Id="rId7" Type="http://schemas.openxmlformats.org/officeDocument/2006/relationships/image" Target="../media/image21.svg"/><Relationship Id="rId2" Type="http://schemas.openxmlformats.org/officeDocument/2006/relationships/image" Target="../media/image16.png"/><Relationship Id="rId1" Type="http://schemas.openxmlformats.org/officeDocument/2006/relationships/hyperlink" Target="mailto:wenzel_b@cde.state.co.us" TargetMode="External"/><Relationship Id="rId6" Type="http://schemas.openxmlformats.org/officeDocument/2006/relationships/image" Target="../media/image20.png"/><Relationship Id="rId5" Type="http://schemas.openxmlformats.org/officeDocument/2006/relationships/image" Target="../media/image19.svg"/><Relationship Id="rId4" Type="http://schemas.openxmlformats.org/officeDocument/2006/relationships/image" Target="../media/image18.png"/><Relationship Id="rId9" Type="http://schemas.openxmlformats.org/officeDocument/2006/relationships/image" Target="../media/image23.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8.png"/><Relationship Id="rId7" Type="http://schemas.openxmlformats.org/officeDocument/2006/relationships/image" Target="../media/image21.sv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0.png"/><Relationship Id="rId5" Type="http://schemas.openxmlformats.org/officeDocument/2006/relationships/hyperlink" Target="mailto:wenzel_b@cde.state.co.us" TargetMode="External"/><Relationship Id="rId4" Type="http://schemas.openxmlformats.org/officeDocument/2006/relationships/image" Target="../media/image19.svg"/><Relationship Id="rId9"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C0D23E-926C-4020-B2B3-E021CB01DC21}" type="doc">
      <dgm:prSet loTypeId="urn:microsoft.com/office/officeart/2005/8/layout/vList4" loCatId="list" qsTypeId="urn:microsoft.com/office/officeart/2005/8/quickstyle/simple1" qsCatId="simple" csTypeId="urn:microsoft.com/office/officeart/2005/8/colors/colorful3" csCatId="colorful" phldr="1"/>
      <dgm:spPr/>
      <dgm:t>
        <a:bodyPr/>
        <a:lstStyle/>
        <a:p>
          <a:endParaRPr lang="en-US"/>
        </a:p>
      </dgm:t>
    </dgm:pt>
    <dgm:pt modelId="{858E48B8-B831-41F0-8201-1AD54A1B2421}">
      <dgm:prSet phldrT="[Text]"/>
      <dgm:spPr/>
      <dgm:t>
        <a:bodyPr/>
        <a:lstStyle/>
        <a:p>
          <a:pPr>
            <a:buFont typeface="+mj-lt"/>
            <a:buAutoNum type="arabicPeriod"/>
          </a:pPr>
          <a:r>
            <a:rPr lang="en-US" dirty="0">
              <a:solidFill>
                <a:schemeClr val="tx1"/>
              </a:solidFill>
            </a:rPr>
            <a:t>Complete exception request template</a:t>
          </a:r>
        </a:p>
      </dgm:t>
      <dgm:extLst>
        <a:ext uri="{E40237B7-FDA0-4F09-8148-C483321AD2D9}">
          <dgm14:cNvPr xmlns:dgm14="http://schemas.microsoft.com/office/drawing/2010/diagram" id="0" name="" descr="1. Complete exception request template (available on SEY website)&#10;2. Upload exception request template to your district's Syncplicity student folder&#10;3. Notify the SEY collection lead that you've uploaded a document for review&#10;4. Collection lead will review your request and notify you of the outcome"/>
        </a:ext>
      </dgm:extLst>
    </dgm:pt>
    <dgm:pt modelId="{EBD541FA-0152-4984-BB70-04AEBA015B2B}" type="parTrans" cxnId="{347ADDEF-1BC8-4AF0-AD10-5B3973FF9278}">
      <dgm:prSet/>
      <dgm:spPr/>
      <dgm:t>
        <a:bodyPr/>
        <a:lstStyle/>
        <a:p>
          <a:endParaRPr lang="en-US">
            <a:solidFill>
              <a:schemeClr val="tx1"/>
            </a:solidFill>
          </a:endParaRPr>
        </a:p>
      </dgm:t>
    </dgm:pt>
    <dgm:pt modelId="{9E784248-BF4A-4963-AB70-7E41BBB62E0D}" type="sibTrans" cxnId="{347ADDEF-1BC8-4AF0-AD10-5B3973FF9278}">
      <dgm:prSet/>
      <dgm:spPr/>
      <dgm:t>
        <a:bodyPr/>
        <a:lstStyle/>
        <a:p>
          <a:endParaRPr lang="en-US">
            <a:solidFill>
              <a:schemeClr val="tx1"/>
            </a:solidFill>
          </a:endParaRPr>
        </a:p>
      </dgm:t>
    </dgm:pt>
    <dgm:pt modelId="{4598B14A-1254-4860-8B54-630B1CDDFFC9}">
      <dgm:prSet phldrT="[Text]"/>
      <dgm:spPr/>
      <dgm:t>
        <a:bodyPr/>
        <a:lstStyle/>
        <a:p>
          <a:pPr>
            <a:buFont typeface="+mj-lt"/>
            <a:buAutoNum type="arabicPeriod"/>
          </a:pPr>
          <a:r>
            <a:rPr lang="en-US" dirty="0">
              <a:solidFill>
                <a:schemeClr val="tx1"/>
              </a:solidFill>
            </a:rPr>
            <a:t>Upload exception request template to your district’s Syncplicity student folder</a:t>
          </a:r>
        </a:p>
      </dgm:t>
    </dgm:pt>
    <dgm:pt modelId="{7B3AC625-1CE0-4E7F-91A3-831513EBC614}" type="parTrans" cxnId="{B2DF5E0C-16AB-4B8C-8810-8CFE3538DEB6}">
      <dgm:prSet/>
      <dgm:spPr/>
      <dgm:t>
        <a:bodyPr/>
        <a:lstStyle/>
        <a:p>
          <a:endParaRPr lang="en-US">
            <a:solidFill>
              <a:schemeClr val="tx1"/>
            </a:solidFill>
          </a:endParaRPr>
        </a:p>
      </dgm:t>
    </dgm:pt>
    <dgm:pt modelId="{13805153-7B42-4B1C-A73E-575D7C731762}" type="sibTrans" cxnId="{B2DF5E0C-16AB-4B8C-8810-8CFE3538DEB6}">
      <dgm:prSet/>
      <dgm:spPr/>
      <dgm:t>
        <a:bodyPr/>
        <a:lstStyle/>
        <a:p>
          <a:endParaRPr lang="en-US">
            <a:solidFill>
              <a:schemeClr val="tx1"/>
            </a:solidFill>
          </a:endParaRPr>
        </a:p>
      </dgm:t>
    </dgm:pt>
    <dgm:pt modelId="{ABDF5BD4-FF2F-4388-A333-0ADDC1409782}">
      <dgm:prSet phldrT="[Text]"/>
      <dgm:spPr/>
      <dgm:t>
        <a:bodyPr/>
        <a:lstStyle/>
        <a:p>
          <a:r>
            <a:rPr lang="en-US" dirty="0">
              <a:solidFill>
                <a:schemeClr val="tx1"/>
              </a:solidFill>
            </a:rPr>
            <a:t>Folder: </a:t>
          </a:r>
          <a:r>
            <a:rPr lang="en-US" i="1" dirty="0">
              <a:solidFill>
                <a:schemeClr val="tx1"/>
              </a:solidFill>
            </a:rPr>
            <a:t>1234 – DISTRICT NAME – Student</a:t>
          </a:r>
          <a:endParaRPr lang="en-US" dirty="0">
            <a:solidFill>
              <a:schemeClr val="tx1"/>
            </a:solidFill>
          </a:endParaRPr>
        </a:p>
      </dgm:t>
    </dgm:pt>
    <dgm:pt modelId="{76F8C426-511F-4842-8D3D-B102AC25A590}" type="parTrans" cxnId="{905C3528-D3B1-4DD9-9B55-288789A45731}">
      <dgm:prSet/>
      <dgm:spPr/>
      <dgm:t>
        <a:bodyPr/>
        <a:lstStyle/>
        <a:p>
          <a:endParaRPr lang="en-US">
            <a:solidFill>
              <a:schemeClr val="tx1"/>
            </a:solidFill>
          </a:endParaRPr>
        </a:p>
      </dgm:t>
    </dgm:pt>
    <dgm:pt modelId="{20DBE6F8-D85B-4D30-B389-A842025E303C}" type="sibTrans" cxnId="{905C3528-D3B1-4DD9-9B55-288789A45731}">
      <dgm:prSet/>
      <dgm:spPr/>
      <dgm:t>
        <a:bodyPr/>
        <a:lstStyle/>
        <a:p>
          <a:endParaRPr lang="en-US">
            <a:solidFill>
              <a:schemeClr val="tx1"/>
            </a:solidFill>
          </a:endParaRPr>
        </a:p>
      </dgm:t>
    </dgm:pt>
    <dgm:pt modelId="{8784C3CF-5C7B-4355-AC2C-DAEF926E952D}">
      <dgm:prSet phldrT="[Text]"/>
      <dgm:spPr/>
      <dgm:t>
        <a:bodyPr/>
        <a:lstStyle/>
        <a:p>
          <a:pPr>
            <a:buFont typeface="+mj-lt"/>
            <a:buAutoNum type="arabicPeriod"/>
          </a:pPr>
          <a:r>
            <a:rPr lang="en-US" dirty="0">
              <a:solidFill>
                <a:schemeClr val="tx1"/>
              </a:solidFill>
            </a:rPr>
            <a:t>Notify the OCT collection lead (</a:t>
          </a:r>
          <a:r>
            <a:rPr lang="en-US"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wenzel_b@cde.state.co.us</a:t>
          </a:r>
          <a:r>
            <a:rPr lang="en-US" dirty="0">
              <a:solidFill>
                <a:schemeClr val="tx1"/>
              </a:solidFill>
            </a:rPr>
            <a:t>) that you’ve uploaded a document for review</a:t>
          </a:r>
        </a:p>
      </dgm:t>
    </dgm:pt>
    <dgm:pt modelId="{846D758A-C36D-4A4C-AF8F-C3B24B836847}" type="parTrans" cxnId="{0917C184-0823-4E0B-8456-EBCE33F85566}">
      <dgm:prSet/>
      <dgm:spPr/>
      <dgm:t>
        <a:bodyPr/>
        <a:lstStyle/>
        <a:p>
          <a:endParaRPr lang="en-US">
            <a:solidFill>
              <a:schemeClr val="tx1"/>
            </a:solidFill>
          </a:endParaRPr>
        </a:p>
      </dgm:t>
    </dgm:pt>
    <dgm:pt modelId="{14934504-949E-4933-B985-12A74A22980F}" type="sibTrans" cxnId="{0917C184-0823-4E0B-8456-EBCE33F85566}">
      <dgm:prSet/>
      <dgm:spPr/>
      <dgm:t>
        <a:bodyPr/>
        <a:lstStyle/>
        <a:p>
          <a:endParaRPr lang="en-US">
            <a:solidFill>
              <a:schemeClr val="tx1"/>
            </a:solidFill>
          </a:endParaRPr>
        </a:p>
      </dgm:t>
    </dgm:pt>
    <dgm:pt modelId="{AA7FA90E-5A0A-4284-8E96-BBE13E49C41A}">
      <dgm:prSet phldrT="[Text]"/>
      <dgm:spPr/>
      <dgm:t>
        <a:bodyPr/>
        <a:lstStyle/>
        <a:p>
          <a:pPr>
            <a:buFont typeface="+mj-lt"/>
            <a:buAutoNum type="arabicPeriod"/>
          </a:pPr>
          <a:r>
            <a:rPr lang="en-US" dirty="0">
              <a:solidFill>
                <a:schemeClr val="tx1"/>
              </a:solidFill>
            </a:rPr>
            <a:t>Collection lead will review your request and notify you of the outcome</a:t>
          </a:r>
        </a:p>
      </dgm:t>
    </dgm:pt>
    <dgm:pt modelId="{7383FC02-5FCB-4312-A849-BB0C60B94EDD}" type="parTrans" cxnId="{49F83FC6-694B-441A-9C7F-88B8658576B3}">
      <dgm:prSet/>
      <dgm:spPr/>
      <dgm:t>
        <a:bodyPr/>
        <a:lstStyle/>
        <a:p>
          <a:endParaRPr lang="en-US">
            <a:solidFill>
              <a:schemeClr val="tx1"/>
            </a:solidFill>
          </a:endParaRPr>
        </a:p>
      </dgm:t>
    </dgm:pt>
    <dgm:pt modelId="{874A8DB7-A146-4272-AAF0-7FCEDA242B4B}" type="sibTrans" cxnId="{49F83FC6-694B-441A-9C7F-88B8658576B3}">
      <dgm:prSet/>
      <dgm:spPr/>
      <dgm:t>
        <a:bodyPr/>
        <a:lstStyle/>
        <a:p>
          <a:endParaRPr lang="en-US">
            <a:solidFill>
              <a:schemeClr val="tx1"/>
            </a:solidFill>
          </a:endParaRPr>
        </a:p>
      </dgm:t>
    </dgm:pt>
    <dgm:pt modelId="{AAF6B221-6D14-496B-B17B-0DA7269FE80A}">
      <dgm:prSet/>
      <dgm:spPr/>
      <dgm:t>
        <a:bodyPr/>
        <a:lstStyle/>
        <a:p>
          <a:pPr>
            <a:buFont typeface="Arial" panose="020B0604020202020204" pitchFamily="34" charset="0"/>
            <a:buChar char="•"/>
          </a:pPr>
          <a:r>
            <a:rPr lang="en-US" dirty="0">
              <a:solidFill>
                <a:schemeClr val="tx1"/>
              </a:solidFill>
            </a:rPr>
            <a:t>Approved requests – reupload interchange file and/or create a new OCT snapshot</a:t>
          </a:r>
        </a:p>
      </dgm:t>
    </dgm:pt>
    <dgm:pt modelId="{A551AC2A-A44B-4A95-977E-75AEFC764708}" type="parTrans" cxnId="{D24D1D4D-225A-4B6A-99C4-D68755C3070E}">
      <dgm:prSet/>
      <dgm:spPr/>
      <dgm:t>
        <a:bodyPr/>
        <a:lstStyle/>
        <a:p>
          <a:endParaRPr lang="en-US">
            <a:solidFill>
              <a:schemeClr val="tx1"/>
            </a:solidFill>
          </a:endParaRPr>
        </a:p>
      </dgm:t>
    </dgm:pt>
    <dgm:pt modelId="{58516D67-A4CC-4F1C-9DDA-FCEF1496282E}" type="sibTrans" cxnId="{D24D1D4D-225A-4B6A-99C4-D68755C3070E}">
      <dgm:prSet/>
      <dgm:spPr/>
      <dgm:t>
        <a:bodyPr/>
        <a:lstStyle/>
        <a:p>
          <a:endParaRPr lang="en-US">
            <a:solidFill>
              <a:schemeClr val="tx1"/>
            </a:solidFill>
          </a:endParaRPr>
        </a:p>
      </dgm:t>
    </dgm:pt>
    <dgm:pt modelId="{7EF775BA-F82C-4BB5-BD9D-1547DBA0E5F9}">
      <dgm:prSet/>
      <dgm:spPr/>
      <dgm:t>
        <a:bodyPr/>
        <a:lstStyle/>
        <a:p>
          <a:pPr>
            <a:buFont typeface="Arial" panose="020B0604020202020204" pitchFamily="34" charset="0"/>
            <a:buChar char="•"/>
          </a:pPr>
          <a:r>
            <a:rPr lang="en-US" dirty="0">
              <a:solidFill>
                <a:schemeClr val="tx1"/>
              </a:solidFill>
            </a:rPr>
            <a:t>Denied requests – collection lead will provide next steps for clearing the error</a:t>
          </a:r>
        </a:p>
      </dgm:t>
    </dgm:pt>
    <dgm:pt modelId="{A03C5CB5-DF6E-4BCF-93C0-AF8F4D42BF57}" type="parTrans" cxnId="{600B6B67-8B42-4657-B796-560E97F977FA}">
      <dgm:prSet/>
      <dgm:spPr/>
      <dgm:t>
        <a:bodyPr/>
        <a:lstStyle/>
        <a:p>
          <a:endParaRPr lang="en-US">
            <a:solidFill>
              <a:schemeClr val="tx1"/>
            </a:solidFill>
          </a:endParaRPr>
        </a:p>
      </dgm:t>
    </dgm:pt>
    <dgm:pt modelId="{FE52EEA7-B058-4C04-BBD2-B3949D8F2992}" type="sibTrans" cxnId="{600B6B67-8B42-4657-B796-560E97F977FA}">
      <dgm:prSet/>
      <dgm:spPr/>
      <dgm:t>
        <a:bodyPr/>
        <a:lstStyle/>
        <a:p>
          <a:endParaRPr lang="en-US">
            <a:solidFill>
              <a:schemeClr val="tx1"/>
            </a:solidFill>
          </a:endParaRPr>
        </a:p>
      </dgm:t>
    </dgm:pt>
    <dgm:pt modelId="{432A56EF-A2DE-4788-A1CA-451FCD1D3841}">
      <dgm:prSet/>
      <dgm:spPr/>
      <dgm:t>
        <a:bodyPr/>
        <a:lstStyle/>
        <a:p>
          <a:pPr>
            <a:buFont typeface="Arial" panose="020B0604020202020204" pitchFamily="34" charset="0"/>
            <a:buChar char="•"/>
          </a:pPr>
          <a:r>
            <a:rPr lang="en-US" dirty="0">
              <a:solidFill>
                <a:schemeClr val="tx1"/>
              </a:solidFill>
            </a:rPr>
            <a:t>Additional information needed – collection lead will request information</a:t>
          </a:r>
        </a:p>
      </dgm:t>
    </dgm:pt>
    <dgm:pt modelId="{69B83062-B05A-4009-A65A-A312D6A49B8E}" type="parTrans" cxnId="{F47E67DE-97DD-4846-9226-666636803C72}">
      <dgm:prSet/>
      <dgm:spPr/>
      <dgm:t>
        <a:bodyPr/>
        <a:lstStyle/>
        <a:p>
          <a:endParaRPr lang="en-US">
            <a:solidFill>
              <a:schemeClr val="tx1"/>
            </a:solidFill>
          </a:endParaRPr>
        </a:p>
      </dgm:t>
    </dgm:pt>
    <dgm:pt modelId="{D529D2EA-81D0-4394-948D-9C995DB66A3A}" type="sibTrans" cxnId="{F47E67DE-97DD-4846-9226-666636803C72}">
      <dgm:prSet/>
      <dgm:spPr/>
      <dgm:t>
        <a:bodyPr/>
        <a:lstStyle/>
        <a:p>
          <a:endParaRPr lang="en-US">
            <a:solidFill>
              <a:schemeClr val="tx1"/>
            </a:solidFill>
          </a:endParaRPr>
        </a:p>
      </dgm:t>
    </dgm:pt>
    <dgm:pt modelId="{8000A65D-0DFE-4AAC-8E36-85F2D5F8131E}">
      <dgm:prSet phldrT="[Text]"/>
      <dgm:spPr/>
      <dgm:t>
        <a:bodyPr/>
        <a:lstStyle/>
        <a:p>
          <a:pPr>
            <a:buFont typeface="Arial" panose="020B0604020202020204" pitchFamily="34" charset="0"/>
            <a:buChar char="•"/>
          </a:pPr>
          <a:r>
            <a:rPr lang="en-US" dirty="0">
              <a:solidFill>
                <a:schemeClr val="tx1"/>
              </a:solidFill>
            </a:rPr>
            <a:t>Available on  Student October or Student</a:t>
          </a:r>
        </a:p>
      </dgm:t>
    </dgm:pt>
    <dgm:pt modelId="{02D6D722-3516-4472-BA5C-D1DFCEC1BAFA}" type="parTrans" cxnId="{6E288779-900D-446D-A07A-5061FF015EE4}">
      <dgm:prSet/>
      <dgm:spPr/>
      <dgm:t>
        <a:bodyPr/>
        <a:lstStyle/>
        <a:p>
          <a:endParaRPr lang="en-US">
            <a:solidFill>
              <a:schemeClr val="tx1"/>
            </a:solidFill>
          </a:endParaRPr>
        </a:p>
      </dgm:t>
    </dgm:pt>
    <dgm:pt modelId="{8EB119A9-6843-4DD5-B1B1-BE65E81D7A63}" type="sibTrans" cxnId="{6E288779-900D-446D-A07A-5061FF015EE4}">
      <dgm:prSet/>
      <dgm:spPr/>
      <dgm:t>
        <a:bodyPr/>
        <a:lstStyle/>
        <a:p>
          <a:endParaRPr lang="en-US">
            <a:solidFill>
              <a:schemeClr val="tx1"/>
            </a:solidFill>
          </a:endParaRPr>
        </a:p>
      </dgm:t>
    </dgm:pt>
    <dgm:pt modelId="{221558F7-619D-40CF-B1C8-680CFD4B6681}">
      <dgm:prSet/>
      <dgm:spPr/>
      <dgm:t>
        <a:bodyPr/>
        <a:lstStyle/>
        <a:p>
          <a:pPr>
            <a:buFont typeface="Arial" panose="020B0604020202020204" pitchFamily="34" charset="0"/>
            <a:buChar char="•"/>
          </a:pPr>
          <a:r>
            <a:rPr lang="en-US" dirty="0">
              <a:solidFill>
                <a:schemeClr val="tx1"/>
              </a:solidFill>
            </a:rPr>
            <a:t>Pro Tip: Include the date in name of your exception request file as you may upload more than one exception during the collection cycle</a:t>
          </a:r>
        </a:p>
      </dgm:t>
    </dgm:pt>
    <dgm:pt modelId="{218E631D-EA3E-44B9-9098-79A21D40617E}" type="parTrans" cxnId="{6E15D793-F24C-4976-8DAB-AAF6A1EFFB7A}">
      <dgm:prSet/>
      <dgm:spPr/>
      <dgm:t>
        <a:bodyPr/>
        <a:lstStyle/>
        <a:p>
          <a:endParaRPr lang="en-US">
            <a:solidFill>
              <a:schemeClr val="tx1"/>
            </a:solidFill>
          </a:endParaRPr>
        </a:p>
      </dgm:t>
    </dgm:pt>
    <dgm:pt modelId="{ED1F98F4-4326-45B0-AC40-B3E477CD55C3}" type="sibTrans" cxnId="{6E15D793-F24C-4976-8DAB-AAF6A1EFFB7A}">
      <dgm:prSet/>
      <dgm:spPr/>
      <dgm:t>
        <a:bodyPr/>
        <a:lstStyle/>
        <a:p>
          <a:endParaRPr lang="en-US">
            <a:solidFill>
              <a:schemeClr val="tx1"/>
            </a:solidFill>
          </a:endParaRPr>
        </a:p>
      </dgm:t>
    </dgm:pt>
    <dgm:pt modelId="{37023E7C-6C10-4C56-A107-DC910EA11EEC}">
      <dgm:prSet phldrT="[Text]"/>
      <dgm:spPr/>
      <dgm:t>
        <a:bodyPr/>
        <a:lstStyle/>
        <a:p>
          <a:pPr>
            <a:buFont typeface="Arial" panose="020B0604020202020204" pitchFamily="34" charset="0"/>
            <a:buNone/>
          </a:pPr>
          <a:r>
            <a:rPr lang="en-US" dirty="0">
              <a:solidFill>
                <a:schemeClr val="tx1"/>
              </a:solidFill>
            </a:rPr>
            <a:t>Interchange Website</a:t>
          </a:r>
        </a:p>
      </dgm:t>
    </dgm:pt>
    <dgm:pt modelId="{0E99BD79-DB32-4E4E-B264-3EEB7324D2A3}" type="parTrans" cxnId="{43B1E308-91AF-4D95-A33A-0DC6E050A663}">
      <dgm:prSet/>
      <dgm:spPr/>
      <dgm:t>
        <a:bodyPr/>
        <a:lstStyle/>
        <a:p>
          <a:endParaRPr lang="en-US">
            <a:solidFill>
              <a:schemeClr val="tx1"/>
            </a:solidFill>
          </a:endParaRPr>
        </a:p>
      </dgm:t>
    </dgm:pt>
    <dgm:pt modelId="{0D900EC0-52ED-4540-B332-C630516A2CD2}" type="sibTrans" cxnId="{43B1E308-91AF-4D95-A33A-0DC6E050A663}">
      <dgm:prSet/>
      <dgm:spPr/>
      <dgm:t>
        <a:bodyPr/>
        <a:lstStyle/>
        <a:p>
          <a:endParaRPr lang="en-US">
            <a:solidFill>
              <a:schemeClr val="tx1"/>
            </a:solidFill>
          </a:endParaRPr>
        </a:p>
      </dgm:t>
    </dgm:pt>
    <dgm:pt modelId="{BFF1A52B-E65B-405E-A191-82D4509E401F}" type="pres">
      <dgm:prSet presAssocID="{AEC0D23E-926C-4020-B2B3-E021CB01DC21}" presName="linear" presStyleCnt="0">
        <dgm:presLayoutVars>
          <dgm:dir/>
          <dgm:resizeHandles val="exact"/>
        </dgm:presLayoutVars>
      </dgm:prSet>
      <dgm:spPr/>
    </dgm:pt>
    <dgm:pt modelId="{A2C781F1-A973-4CD8-9D80-EFDED9719614}" type="pres">
      <dgm:prSet presAssocID="{858E48B8-B831-41F0-8201-1AD54A1B2421}" presName="comp" presStyleCnt="0"/>
      <dgm:spPr/>
    </dgm:pt>
    <dgm:pt modelId="{ED6F6D9D-57D4-4279-98D0-988718B1DF42}" type="pres">
      <dgm:prSet presAssocID="{858E48B8-B831-41F0-8201-1AD54A1B2421}" presName="box" presStyleLbl="node1" presStyleIdx="0" presStyleCnt="4"/>
      <dgm:spPr/>
    </dgm:pt>
    <dgm:pt modelId="{5245FA24-BA5F-4641-BBC5-B40ABD8DED90}" type="pres">
      <dgm:prSet presAssocID="{858E48B8-B831-41F0-8201-1AD54A1B2421}" presName="img" presStyleLbl="fgImgPlace1" presStyleIdx="0" presStyleCnt="4"/>
      <dgm:spPr>
        <a:blipFill>
          <a:blip xmlns:r="http://schemas.openxmlformats.org/officeDocument/2006/relationships" r:embed="rId2">
            <a:extLst>
              <a:ext uri="{96DAC541-7B7A-43D3-8B79-37D633B846F1}">
                <asvg:svgBlip xmlns:asvg="http://schemas.microsoft.com/office/drawing/2016/SVG/main" r:embed="rId3"/>
              </a:ext>
            </a:extLst>
          </a:blip>
          <a:srcRect/>
          <a:stretch>
            <a:fillRect t="-43000" b="-43000"/>
          </a:stretch>
        </a:blipFill>
      </dgm:spPr>
      <dgm:extLst>
        <a:ext uri="{E40237B7-FDA0-4F09-8148-C483321AD2D9}">
          <dgm14:cNvPr xmlns:dgm14="http://schemas.microsoft.com/office/drawing/2010/diagram" id="0" name="" descr="Badge 1 with solid fill"/>
        </a:ext>
      </dgm:extLst>
    </dgm:pt>
    <dgm:pt modelId="{4C4AD5D3-ACE6-4837-B984-93AD1762C1BB}" type="pres">
      <dgm:prSet presAssocID="{858E48B8-B831-41F0-8201-1AD54A1B2421}" presName="text" presStyleLbl="node1" presStyleIdx="0" presStyleCnt="4">
        <dgm:presLayoutVars>
          <dgm:bulletEnabled val="1"/>
        </dgm:presLayoutVars>
      </dgm:prSet>
      <dgm:spPr/>
    </dgm:pt>
    <dgm:pt modelId="{4618A76C-B1BA-41CE-AE63-51A0E8C1C564}" type="pres">
      <dgm:prSet presAssocID="{9E784248-BF4A-4963-AB70-7E41BBB62E0D}" presName="spacer" presStyleCnt="0"/>
      <dgm:spPr/>
    </dgm:pt>
    <dgm:pt modelId="{930ED66A-7FD4-4EED-8FCA-602404CB453C}" type="pres">
      <dgm:prSet presAssocID="{4598B14A-1254-4860-8B54-630B1CDDFFC9}" presName="comp" presStyleCnt="0"/>
      <dgm:spPr/>
    </dgm:pt>
    <dgm:pt modelId="{8676FC17-34F1-428F-A02E-C17F2E34BCBA}" type="pres">
      <dgm:prSet presAssocID="{4598B14A-1254-4860-8B54-630B1CDDFFC9}" presName="box" presStyleLbl="node1" presStyleIdx="1" presStyleCnt="4"/>
      <dgm:spPr/>
    </dgm:pt>
    <dgm:pt modelId="{F6B56DD3-37F2-4B6A-808F-753ABE5695F6}" type="pres">
      <dgm:prSet presAssocID="{4598B14A-1254-4860-8B54-630B1CDDFFC9}" presName="img" presStyleLbl="fgImgPlace1" presStyleIdx="1" presStyleCnt="4"/>
      <dgm:spPr>
        <a:blipFill>
          <a:blip xmlns:r="http://schemas.openxmlformats.org/officeDocument/2006/relationships" r:embed="rId4">
            <a:extLst>
              <a:ext uri="{96DAC541-7B7A-43D3-8B79-37D633B846F1}">
                <asvg:svgBlip xmlns:asvg="http://schemas.microsoft.com/office/drawing/2016/SVG/main" r:embed="rId5"/>
              </a:ext>
            </a:extLst>
          </a:blip>
          <a:srcRect/>
          <a:stretch>
            <a:fillRect t="-43000" b="-43000"/>
          </a:stretch>
        </a:blipFill>
      </dgm:spPr>
      <dgm:extLst>
        <a:ext uri="{E40237B7-FDA0-4F09-8148-C483321AD2D9}">
          <dgm14:cNvPr xmlns:dgm14="http://schemas.microsoft.com/office/drawing/2010/diagram" id="0" name="" descr="Badge with solid fill"/>
        </a:ext>
      </dgm:extLst>
    </dgm:pt>
    <dgm:pt modelId="{DFF3113C-3C8B-4C55-9F7E-318EDE2FC4A5}" type="pres">
      <dgm:prSet presAssocID="{4598B14A-1254-4860-8B54-630B1CDDFFC9}" presName="text" presStyleLbl="node1" presStyleIdx="1" presStyleCnt="4">
        <dgm:presLayoutVars>
          <dgm:bulletEnabled val="1"/>
        </dgm:presLayoutVars>
      </dgm:prSet>
      <dgm:spPr/>
    </dgm:pt>
    <dgm:pt modelId="{000C2910-F646-4DA1-AB7F-97F880B667CA}" type="pres">
      <dgm:prSet presAssocID="{13805153-7B42-4B1C-A73E-575D7C731762}" presName="spacer" presStyleCnt="0"/>
      <dgm:spPr/>
    </dgm:pt>
    <dgm:pt modelId="{7ADF76CA-6C28-4116-97CC-8D949F471AC7}" type="pres">
      <dgm:prSet presAssocID="{8784C3CF-5C7B-4355-AC2C-DAEF926E952D}" presName="comp" presStyleCnt="0"/>
      <dgm:spPr/>
    </dgm:pt>
    <dgm:pt modelId="{D4B16762-9C87-4DA9-BD05-8F2B933CE7EB}" type="pres">
      <dgm:prSet presAssocID="{8784C3CF-5C7B-4355-AC2C-DAEF926E952D}" presName="box" presStyleLbl="node1" presStyleIdx="2" presStyleCnt="4"/>
      <dgm:spPr/>
    </dgm:pt>
    <dgm:pt modelId="{FC9C6E1E-C098-4D41-B648-3F2EB5F3A1E9}" type="pres">
      <dgm:prSet presAssocID="{8784C3CF-5C7B-4355-AC2C-DAEF926E952D}" presName="img" presStyleLbl="fgImgPlace1" presStyleIdx="2" presStyleCnt="4"/>
      <dgm:spPr>
        <a:blipFill>
          <a:blip xmlns:r="http://schemas.openxmlformats.org/officeDocument/2006/relationships" r:embed="rId6">
            <a:extLst>
              <a:ext uri="{96DAC541-7B7A-43D3-8B79-37D633B846F1}">
                <asvg:svgBlip xmlns:asvg="http://schemas.microsoft.com/office/drawing/2016/SVG/main" r:embed="rId7"/>
              </a:ext>
            </a:extLst>
          </a:blip>
          <a:srcRect/>
          <a:stretch>
            <a:fillRect t="-43000" b="-43000"/>
          </a:stretch>
        </a:blipFill>
      </dgm:spPr>
      <dgm:extLst>
        <a:ext uri="{E40237B7-FDA0-4F09-8148-C483321AD2D9}">
          <dgm14:cNvPr xmlns:dgm14="http://schemas.microsoft.com/office/drawing/2010/diagram" id="0" name="" descr="Badge 3 with solid fill"/>
        </a:ext>
      </dgm:extLst>
    </dgm:pt>
    <dgm:pt modelId="{449A9259-402C-42B7-8B68-7EFB740ED27E}" type="pres">
      <dgm:prSet presAssocID="{8784C3CF-5C7B-4355-AC2C-DAEF926E952D}" presName="text" presStyleLbl="node1" presStyleIdx="2" presStyleCnt="4">
        <dgm:presLayoutVars>
          <dgm:bulletEnabled val="1"/>
        </dgm:presLayoutVars>
      </dgm:prSet>
      <dgm:spPr/>
    </dgm:pt>
    <dgm:pt modelId="{E3C69CA1-AC83-4868-9455-BD6A94F1C195}" type="pres">
      <dgm:prSet presAssocID="{14934504-949E-4933-B985-12A74A22980F}" presName="spacer" presStyleCnt="0"/>
      <dgm:spPr/>
    </dgm:pt>
    <dgm:pt modelId="{F170C8D4-8847-406A-B370-10E6409A8B41}" type="pres">
      <dgm:prSet presAssocID="{AA7FA90E-5A0A-4284-8E96-BBE13E49C41A}" presName="comp" presStyleCnt="0"/>
      <dgm:spPr/>
    </dgm:pt>
    <dgm:pt modelId="{FDA14C2A-ED5A-4A0D-9B27-679DA99E1CC0}" type="pres">
      <dgm:prSet presAssocID="{AA7FA90E-5A0A-4284-8E96-BBE13E49C41A}" presName="box" presStyleLbl="node1" presStyleIdx="3" presStyleCnt="4"/>
      <dgm:spPr/>
    </dgm:pt>
    <dgm:pt modelId="{67B448B2-155B-445D-A012-2252281972A8}" type="pres">
      <dgm:prSet presAssocID="{AA7FA90E-5A0A-4284-8E96-BBE13E49C41A}" presName="img" presStyleLbl="fgImgPlace1" presStyleIdx="3" presStyleCnt="4"/>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t="-43000" b="-43000"/>
          </a:stretch>
        </a:blipFill>
      </dgm:spPr>
      <dgm:extLst>
        <a:ext uri="{E40237B7-FDA0-4F09-8148-C483321AD2D9}">
          <dgm14:cNvPr xmlns:dgm14="http://schemas.microsoft.com/office/drawing/2010/diagram" id="0" name="" descr="Badge 4 with solid fill"/>
        </a:ext>
      </dgm:extLst>
    </dgm:pt>
    <dgm:pt modelId="{059F92C2-B9D1-46A8-BD98-496D53E24776}" type="pres">
      <dgm:prSet presAssocID="{AA7FA90E-5A0A-4284-8E96-BBE13E49C41A}" presName="text" presStyleLbl="node1" presStyleIdx="3" presStyleCnt="4">
        <dgm:presLayoutVars>
          <dgm:bulletEnabled val="1"/>
        </dgm:presLayoutVars>
      </dgm:prSet>
      <dgm:spPr/>
    </dgm:pt>
  </dgm:ptLst>
  <dgm:cxnLst>
    <dgm:cxn modelId="{43B1E308-91AF-4D95-A33A-0DC6E050A663}" srcId="{858E48B8-B831-41F0-8201-1AD54A1B2421}" destId="{37023E7C-6C10-4C56-A107-DC910EA11EEC}" srcOrd="1" destOrd="0" parTransId="{0E99BD79-DB32-4E4E-B264-3EEB7324D2A3}" sibTransId="{0D900EC0-52ED-4540-B332-C630516A2CD2}"/>
    <dgm:cxn modelId="{B2DF5E0C-16AB-4B8C-8810-8CFE3538DEB6}" srcId="{AEC0D23E-926C-4020-B2B3-E021CB01DC21}" destId="{4598B14A-1254-4860-8B54-630B1CDDFFC9}" srcOrd="1" destOrd="0" parTransId="{7B3AC625-1CE0-4E7F-91A3-831513EBC614}" sibTransId="{13805153-7B42-4B1C-A73E-575D7C731762}"/>
    <dgm:cxn modelId="{D16B6614-2A24-40BF-AA1D-4E93DA963FD9}" type="presOf" srcId="{4598B14A-1254-4860-8B54-630B1CDDFFC9}" destId="{8676FC17-34F1-428F-A02E-C17F2E34BCBA}" srcOrd="0" destOrd="0" presId="urn:microsoft.com/office/officeart/2005/8/layout/vList4"/>
    <dgm:cxn modelId="{DEDC581C-63C8-4F36-907A-A15927B79550}" type="presOf" srcId="{8784C3CF-5C7B-4355-AC2C-DAEF926E952D}" destId="{449A9259-402C-42B7-8B68-7EFB740ED27E}" srcOrd="1" destOrd="0" presId="urn:microsoft.com/office/officeart/2005/8/layout/vList4"/>
    <dgm:cxn modelId="{47359620-889E-4E7C-A0EE-DADCD538942C}" type="presOf" srcId="{AA7FA90E-5A0A-4284-8E96-BBE13E49C41A}" destId="{059F92C2-B9D1-46A8-BD98-496D53E24776}" srcOrd="1" destOrd="0" presId="urn:microsoft.com/office/officeart/2005/8/layout/vList4"/>
    <dgm:cxn modelId="{905C3528-D3B1-4DD9-9B55-288789A45731}" srcId="{4598B14A-1254-4860-8B54-630B1CDDFFC9}" destId="{ABDF5BD4-FF2F-4388-A333-0ADDC1409782}" srcOrd="0" destOrd="0" parTransId="{76F8C426-511F-4842-8D3D-B102AC25A590}" sibTransId="{20DBE6F8-D85B-4D30-B389-A842025E303C}"/>
    <dgm:cxn modelId="{5A200240-AA8A-4124-B349-5BB0246C5A4F}" type="presOf" srcId="{ABDF5BD4-FF2F-4388-A333-0ADDC1409782}" destId="{8676FC17-34F1-428F-A02E-C17F2E34BCBA}" srcOrd="0" destOrd="1" presId="urn:microsoft.com/office/officeart/2005/8/layout/vList4"/>
    <dgm:cxn modelId="{859BB660-4F9D-4BF2-B19B-D6CE40CF6D23}" type="presOf" srcId="{858E48B8-B831-41F0-8201-1AD54A1B2421}" destId="{ED6F6D9D-57D4-4279-98D0-988718B1DF42}" srcOrd="0" destOrd="0" presId="urn:microsoft.com/office/officeart/2005/8/layout/vList4"/>
    <dgm:cxn modelId="{CE854C41-409E-4E63-8766-A277833B8CC6}" type="presOf" srcId="{4598B14A-1254-4860-8B54-630B1CDDFFC9}" destId="{DFF3113C-3C8B-4C55-9F7E-318EDE2FC4A5}" srcOrd="1" destOrd="0" presId="urn:microsoft.com/office/officeart/2005/8/layout/vList4"/>
    <dgm:cxn modelId="{600B6B67-8B42-4657-B796-560E97F977FA}" srcId="{AA7FA90E-5A0A-4284-8E96-BBE13E49C41A}" destId="{7EF775BA-F82C-4BB5-BD9D-1547DBA0E5F9}" srcOrd="1" destOrd="0" parTransId="{A03C5CB5-DF6E-4BCF-93C0-AF8F4D42BF57}" sibTransId="{FE52EEA7-B058-4C04-BBD2-B3949D8F2992}"/>
    <dgm:cxn modelId="{D24D1D4D-225A-4B6A-99C4-D68755C3070E}" srcId="{AA7FA90E-5A0A-4284-8E96-BBE13E49C41A}" destId="{AAF6B221-6D14-496B-B17B-0DA7269FE80A}" srcOrd="0" destOrd="0" parTransId="{A551AC2A-A44B-4A95-977E-75AEFC764708}" sibTransId="{58516D67-A4CC-4F1C-9DDA-FCEF1496282E}"/>
    <dgm:cxn modelId="{98BA7F76-0264-404A-897E-59021F8BF270}" type="presOf" srcId="{37023E7C-6C10-4C56-A107-DC910EA11EEC}" destId="{4C4AD5D3-ACE6-4837-B984-93AD1762C1BB}" srcOrd="1" destOrd="2" presId="urn:microsoft.com/office/officeart/2005/8/layout/vList4"/>
    <dgm:cxn modelId="{159BFE77-7E75-4B3D-BC8E-2E2BB6522DDF}" type="presOf" srcId="{8784C3CF-5C7B-4355-AC2C-DAEF926E952D}" destId="{D4B16762-9C87-4DA9-BD05-8F2B933CE7EB}" srcOrd="0" destOrd="0" presId="urn:microsoft.com/office/officeart/2005/8/layout/vList4"/>
    <dgm:cxn modelId="{6E288779-900D-446D-A07A-5061FF015EE4}" srcId="{858E48B8-B831-41F0-8201-1AD54A1B2421}" destId="{8000A65D-0DFE-4AAC-8E36-85F2D5F8131E}" srcOrd="0" destOrd="0" parTransId="{02D6D722-3516-4472-BA5C-D1DFCEC1BAFA}" sibTransId="{8EB119A9-6843-4DD5-B1B1-BE65E81D7A63}"/>
    <dgm:cxn modelId="{F6CDD45A-72FD-4519-A83B-F3BC362F2384}" type="presOf" srcId="{432A56EF-A2DE-4788-A1CA-451FCD1D3841}" destId="{059F92C2-B9D1-46A8-BD98-496D53E24776}" srcOrd="1" destOrd="3" presId="urn:microsoft.com/office/officeart/2005/8/layout/vList4"/>
    <dgm:cxn modelId="{0917C184-0823-4E0B-8456-EBCE33F85566}" srcId="{AEC0D23E-926C-4020-B2B3-E021CB01DC21}" destId="{8784C3CF-5C7B-4355-AC2C-DAEF926E952D}" srcOrd="2" destOrd="0" parTransId="{846D758A-C36D-4A4C-AF8F-C3B24B836847}" sibTransId="{14934504-949E-4933-B985-12A74A22980F}"/>
    <dgm:cxn modelId="{1655DD84-37F4-464C-92DF-C6EDA12267AF}" type="presOf" srcId="{37023E7C-6C10-4C56-A107-DC910EA11EEC}" destId="{ED6F6D9D-57D4-4279-98D0-988718B1DF42}" srcOrd="0" destOrd="2" presId="urn:microsoft.com/office/officeart/2005/8/layout/vList4"/>
    <dgm:cxn modelId="{A049FF8C-351B-48B3-9EE8-C541FD744902}" type="presOf" srcId="{7EF775BA-F82C-4BB5-BD9D-1547DBA0E5F9}" destId="{059F92C2-B9D1-46A8-BD98-496D53E24776}" srcOrd="1" destOrd="2" presId="urn:microsoft.com/office/officeart/2005/8/layout/vList4"/>
    <dgm:cxn modelId="{6E15D793-F24C-4976-8DAB-AAF6A1EFFB7A}" srcId="{8784C3CF-5C7B-4355-AC2C-DAEF926E952D}" destId="{221558F7-619D-40CF-B1C8-680CFD4B6681}" srcOrd="0" destOrd="0" parTransId="{218E631D-EA3E-44B9-9098-79A21D40617E}" sibTransId="{ED1F98F4-4326-45B0-AC40-B3E477CD55C3}"/>
    <dgm:cxn modelId="{BB9CAE98-E853-4A14-9F30-B1FEB9AA08DF}" type="presOf" srcId="{221558F7-619D-40CF-B1C8-680CFD4B6681}" destId="{449A9259-402C-42B7-8B68-7EFB740ED27E}" srcOrd="1" destOrd="1" presId="urn:microsoft.com/office/officeart/2005/8/layout/vList4"/>
    <dgm:cxn modelId="{47A87F9E-346D-46C6-9CEB-3AE90CD54235}" type="presOf" srcId="{221558F7-619D-40CF-B1C8-680CFD4B6681}" destId="{D4B16762-9C87-4DA9-BD05-8F2B933CE7EB}" srcOrd="0" destOrd="1" presId="urn:microsoft.com/office/officeart/2005/8/layout/vList4"/>
    <dgm:cxn modelId="{16F83FA4-50AD-4D96-A0CE-03666D8572FE}" type="presOf" srcId="{432A56EF-A2DE-4788-A1CA-451FCD1D3841}" destId="{FDA14C2A-ED5A-4A0D-9B27-679DA99E1CC0}" srcOrd="0" destOrd="3" presId="urn:microsoft.com/office/officeart/2005/8/layout/vList4"/>
    <dgm:cxn modelId="{0B018EBC-C9D0-4A67-86EE-3EE7BCE57544}" type="presOf" srcId="{AAF6B221-6D14-496B-B17B-0DA7269FE80A}" destId="{059F92C2-B9D1-46A8-BD98-496D53E24776}" srcOrd="1" destOrd="1" presId="urn:microsoft.com/office/officeart/2005/8/layout/vList4"/>
    <dgm:cxn modelId="{49F83FC6-694B-441A-9C7F-88B8658576B3}" srcId="{AEC0D23E-926C-4020-B2B3-E021CB01DC21}" destId="{AA7FA90E-5A0A-4284-8E96-BBE13E49C41A}" srcOrd="3" destOrd="0" parTransId="{7383FC02-5FCB-4312-A849-BB0C60B94EDD}" sibTransId="{874A8DB7-A146-4272-AAF0-7FCEDA242B4B}"/>
    <dgm:cxn modelId="{B10B2FC8-BD2B-4AD9-B0F5-DCC95AEA6063}" type="presOf" srcId="{858E48B8-B831-41F0-8201-1AD54A1B2421}" destId="{4C4AD5D3-ACE6-4837-B984-93AD1762C1BB}" srcOrd="1" destOrd="0" presId="urn:microsoft.com/office/officeart/2005/8/layout/vList4"/>
    <dgm:cxn modelId="{2C4B5ECB-38CE-4391-A432-CECCB72EF6E3}" type="presOf" srcId="{8000A65D-0DFE-4AAC-8E36-85F2D5F8131E}" destId="{ED6F6D9D-57D4-4279-98D0-988718B1DF42}" srcOrd="0" destOrd="1" presId="urn:microsoft.com/office/officeart/2005/8/layout/vList4"/>
    <dgm:cxn modelId="{D61F94CD-BF23-4205-BE67-E2B8DC8BD6F3}" type="presOf" srcId="{AAF6B221-6D14-496B-B17B-0DA7269FE80A}" destId="{FDA14C2A-ED5A-4A0D-9B27-679DA99E1CC0}" srcOrd="0" destOrd="1" presId="urn:microsoft.com/office/officeart/2005/8/layout/vList4"/>
    <dgm:cxn modelId="{F879DFD2-17F3-4A01-9443-6A7056F2458C}" type="presOf" srcId="{8000A65D-0DFE-4AAC-8E36-85F2D5F8131E}" destId="{4C4AD5D3-ACE6-4837-B984-93AD1762C1BB}" srcOrd="1" destOrd="1" presId="urn:microsoft.com/office/officeart/2005/8/layout/vList4"/>
    <dgm:cxn modelId="{4BD48AD3-17A0-46D3-986E-E04F7A22EB54}" type="presOf" srcId="{7EF775BA-F82C-4BB5-BD9D-1547DBA0E5F9}" destId="{FDA14C2A-ED5A-4A0D-9B27-679DA99E1CC0}" srcOrd="0" destOrd="2" presId="urn:microsoft.com/office/officeart/2005/8/layout/vList4"/>
    <dgm:cxn modelId="{32B40ADB-B284-4002-8AE4-86ADB416354D}" type="presOf" srcId="{AEC0D23E-926C-4020-B2B3-E021CB01DC21}" destId="{BFF1A52B-E65B-405E-A191-82D4509E401F}" srcOrd="0" destOrd="0" presId="urn:microsoft.com/office/officeart/2005/8/layout/vList4"/>
    <dgm:cxn modelId="{F47E67DE-97DD-4846-9226-666636803C72}" srcId="{AA7FA90E-5A0A-4284-8E96-BBE13E49C41A}" destId="{432A56EF-A2DE-4788-A1CA-451FCD1D3841}" srcOrd="2" destOrd="0" parTransId="{69B83062-B05A-4009-A65A-A312D6A49B8E}" sibTransId="{D529D2EA-81D0-4394-948D-9C995DB66A3A}"/>
    <dgm:cxn modelId="{21FF65E8-404A-4D0E-8DAB-1CD58C4E37A1}" type="presOf" srcId="{ABDF5BD4-FF2F-4388-A333-0ADDC1409782}" destId="{DFF3113C-3C8B-4C55-9F7E-318EDE2FC4A5}" srcOrd="1" destOrd="1" presId="urn:microsoft.com/office/officeart/2005/8/layout/vList4"/>
    <dgm:cxn modelId="{347ADDEF-1BC8-4AF0-AD10-5B3973FF9278}" srcId="{AEC0D23E-926C-4020-B2B3-E021CB01DC21}" destId="{858E48B8-B831-41F0-8201-1AD54A1B2421}" srcOrd="0" destOrd="0" parTransId="{EBD541FA-0152-4984-BB70-04AEBA015B2B}" sibTransId="{9E784248-BF4A-4963-AB70-7E41BBB62E0D}"/>
    <dgm:cxn modelId="{D6E629F1-F2A2-400E-B909-775F6535FD67}" type="presOf" srcId="{AA7FA90E-5A0A-4284-8E96-BBE13E49C41A}" destId="{FDA14C2A-ED5A-4A0D-9B27-679DA99E1CC0}" srcOrd="0" destOrd="0" presId="urn:microsoft.com/office/officeart/2005/8/layout/vList4"/>
    <dgm:cxn modelId="{0904DD25-FC35-420F-9280-AFCA98C4F947}" type="presParOf" srcId="{BFF1A52B-E65B-405E-A191-82D4509E401F}" destId="{A2C781F1-A973-4CD8-9D80-EFDED9719614}" srcOrd="0" destOrd="0" presId="urn:microsoft.com/office/officeart/2005/8/layout/vList4"/>
    <dgm:cxn modelId="{DF46DCA5-D123-4A62-A86B-1B3C35DDA72A}" type="presParOf" srcId="{A2C781F1-A973-4CD8-9D80-EFDED9719614}" destId="{ED6F6D9D-57D4-4279-98D0-988718B1DF42}" srcOrd="0" destOrd="0" presId="urn:microsoft.com/office/officeart/2005/8/layout/vList4"/>
    <dgm:cxn modelId="{66D6CEBA-23B3-4578-9DF9-E01603C47D14}" type="presParOf" srcId="{A2C781F1-A973-4CD8-9D80-EFDED9719614}" destId="{5245FA24-BA5F-4641-BBC5-B40ABD8DED90}" srcOrd="1" destOrd="0" presId="urn:microsoft.com/office/officeart/2005/8/layout/vList4"/>
    <dgm:cxn modelId="{F23FE7CC-B3B3-431A-A814-2E047AA4BD8E}" type="presParOf" srcId="{A2C781F1-A973-4CD8-9D80-EFDED9719614}" destId="{4C4AD5D3-ACE6-4837-B984-93AD1762C1BB}" srcOrd="2" destOrd="0" presId="urn:microsoft.com/office/officeart/2005/8/layout/vList4"/>
    <dgm:cxn modelId="{C2638798-1EC7-47BE-AD04-A87050535EC4}" type="presParOf" srcId="{BFF1A52B-E65B-405E-A191-82D4509E401F}" destId="{4618A76C-B1BA-41CE-AE63-51A0E8C1C564}" srcOrd="1" destOrd="0" presId="urn:microsoft.com/office/officeart/2005/8/layout/vList4"/>
    <dgm:cxn modelId="{0869FDF2-FD98-4293-8D4F-5942A846BD39}" type="presParOf" srcId="{BFF1A52B-E65B-405E-A191-82D4509E401F}" destId="{930ED66A-7FD4-4EED-8FCA-602404CB453C}" srcOrd="2" destOrd="0" presId="urn:microsoft.com/office/officeart/2005/8/layout/vList4"/>
    <dgm:cxn modelId="{9C9286BA-9F9C-44D6-ABF7-BDAB96DFD8D4}" type="presParOf" srcId="{930ED66A-7FD4-4EED-8FCA-602404CB453C}" destId="{8676FC17-34F1-428F-A02E-C17F2E34BCBA}" srcOrd="0" destOrd="0" presId="urn:microsoft.com/office/officeart/2005/8/layout/vList4"/>
    <dgm:cxn modelId="{CDB0868E-7157-4304-838C-C900F1217485}" type="presParOf" srcId="{930ED66A-7FD4-4EED-8FCA-602404CB453C}" destId="{F6B56DD3-37F2-4B6A-808F-753ABE5695F6}" srcOrd="1" destOrd="0" presId="urn:microsoft.com/office/officeart/2005/8/layout/vList4"/>
    <dgm:cxn modelId="{4FC5E7DB-2A7A-4FF7-A2B0-67EBAC625866}" type="presParOf" srcId="{930ED66A-7FD4-4EED-8FCA-602404CB453C}" destId="{DFF3113C-3C8B-4C55-9F7E-318EDE2FC4A5}" srcOrd="2" destOrd="0" presId="urn:microsoft.com/office/officeart/2005/8/layout/vList4"/>
    <dgm:cxn modelId="{F03AB90A-938F-4D7D-A2C5-11F7DD25F01A}" type="presParOf" srcId="{BFF1A52B-E65B-405E-A191-82D4509E401F}" destId="{000C2910-F646-4DA1-AB7F-97F880B667CA}" srcOrd="3" destOrd="0" presId="urn:microsoft.com/office/officeart/2005/8/layout/vList4"/>
    <dgm:cxn modelId="{89291035-0900-420F-A321-100682992019}" type="presParOf" srcId="{BFF1A52B-E65B-405E-A191-82D4509E401F}" destId="{7ADF76CA-6C28-4116-97CC-8D949F471AC7}" srcOrd="4" destOrd="0" presId="urn:microsoft.com/office/officeart/2005/8/layout/vList4"/>
    <dgm:cxn modelId="{415B1F14-DE41-4CAE-92DE-550AC8BD2472}" type="presParOf" srcId="{7ADF76CA-6C28-4116-97CC-8D949F471AC7}" destId="{D4B16762-9C87-4DA9-BD05-8F2B933CE7EB}" srcOrd="0" destOrd="0" presId="urn:microsoft.com/office/officeart/2005/8/layout/vList4"/>
    <dgm:cxn modelId="{FC5F29E4-715B-4088-A7A9-F817657A8CC9}" type="presParOf" srcId="{7ADF76CA-6C28-4116-97CC-8D949F471AC7}" destId="{FC9C6E1E-C098-4D41-B648-3F2EB5F3A1E9}" srcOrd="1" destOrd="0" presId="urn:microsoft.com/office/officeart/2005/8/layout/vList4"/>
    <dgm:cxn modelId="{60382794-9413-4FFD-817A-E5A83575E00B}" type="presParOf" srcId="{7ADF76CA-6C28-4116-97CC-8D949F471AC7}" destId="{449A9259-402C-42B7-8B68-7EFB740ED27E}" srcOrd="2" destOrd="0" presId="urn:microsoft.com/office/officeart/2005/8/layout/vList4"/>
    <dgm:cxn modelId="{41FFF595-0109-47E1-B4CA-B3661E37ACEC}" type="presParOf" srcId="{BFF1A52B-E65B-405E-A191-82D4509E401F}" destId="{E3C69CA1-AC83-4868-9455-BD6A94F1C195}" srcOrd="5" destOrd="0" presId="urn:microsoft.com/office/officeart/2005/8/layout/vList4"/>
    <dgm:cxn modelId="{D5E4DAC8-EF18-48CD-8866-7B359C41384D}" type="presParOf" srcId="{BFF1A52B-E65B-405E-A191-82D4509E401F}" destId="{F170C8D4-8847-406A-B370-10E6409A8B41}" srcOrd="6" destOrd="0" presId="urn:microsoft.com/office/officeart/2005/8/layout/vList4"/>
    <dgm:cxn modelId="{426B9C31-568E-4C54-B245-01D007F26BEC}" type="presParOf" srcId="{F170C8D4-8847-406A-B370-10E6409A8B41}" destId="{FDA14C2A-ED5A-4A0D-9B27-679DA99E1CC0}" srcOrd="0" destOrd="0" presId="urn:microsoft.com/office/officeart/2005/8/layout/vList4"/>
    <dgm:cxn modelId="{5255DDE1-BFCF-45FE-94A4-412D0B21F80C}" type="presParOf" srcId="{F170C8D4-8847-406A-B370-10E6409A8B41}" destId="{67B448B2-155B-445D-A012-2252281972A8}" srcOrd="1" destOrd="0" presId="urn:microsoft.com/office/officeart/2005/8/layout/vList4"/>
    <dgm:cxn modelId="{47C96197-37ED-4690-894A-34C4088106C4}" type="presParOf" srcId="{F170C8D4-8847-406A-B370-10E6409A8B41}" destId="{059F92C2-B9D1-46A8-BD98-496D53E24776}"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F6D9D-57D4-4279-98D0-988718B1DF42}">
      <dsp:nvSpPr>
        <dsp:cNvPr id="0" name=""/>
        <dsp:cNvSpPr/>
      </dsp:nvSpPr>
      <dsp:spPr>
        <a:xfrm>
          <a:off x="0" y="0"/>
          <a:ext cx="7534276" cy="110912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Font typeface="+mj-lt"/>
            <a:buNone/>
          </a:pPr>
          <a:r>
            <a:rPr lang="en-US" sz="1500" kern="1200" dirty="0">
              <a:solidFill>
                <a:schemeClr val="tx1"/>
              </a:solidFill>
            </a:rPr>
            <a:t>Complete exception request template</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solidFill>
                <a:schemeClr val="tx1"/>
              </a:solidFill>
            </a:rPr>
            <a:t>Available on  Student October or Student</a:t>
          </a:r>
        </a:p>
        <a:p>
          <a:pPr marL="114300" lvl="1" indent="-114300" algn="l" defTabSz="533400">
            <a:lnSpc>
              <a:spcPct val="90000"/>
            </a:lnSpc>
            <a:spcBef>
              <a:spcPct val="0"/>
            </a:spcBef>
            <a:spcAft>
              <a:spcPct val="15000"/>
            </a:spcAft>
            <a:buFont typeface="Arial" panose="020B0604020202020204" pitchFamily="34" charset="0"/>
            <a:buNone/>
          </a:pPr>
          <a:r>
            <a:rPr lang="en-US" sz="1200" kern="1200" dirty="0">
              <a:solidFill>
                <a:schemeClr val="tx1"/>
              </a:solidFill>
            </a:rPr>
            <a:t>Interchange Website</a:t>
          </a:r>
        </a:p>
      </dsp:txBody>
      <dsp:txXfrm>
        <a:off x="1617767" y="0"/>
        <a:ext cx="5916508" cy="1109122"/>
      </dsp:txXfrm>
    </dsp:sp>
    <dsp:sp modelId="{5245FA24-BA5F-4641-BBC5-B40ABD8DED90}">
      <dsp:nvSpPr>
        <dsp:cNvPr id="0" name=""/>
        <dsp:cNvSpPr/>
      </dsp:nvSpPr>
      <dsp:spPr>
        <a:xfrm>
          <a:off x="110912" y="110912"/>
          <a:ext cx="1506855" cy="887298"/>
        </a:xfrm>
        <a:prstGeom prst="roundRect">
          <a:avLst>
            <a:gd name="adj" fmla="val 10000"/>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t="-43000" b="-4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676FC17-34F1-428F-A02E-C17F2E34BCBA}">
      <dsp:nvSpPr>
        <dsp:cNvPr id="0" name=""/>
        <dsp:cNvSpPr/>
      </dsp:nvSpPr>
      <dsp:spPr>
        <a:xfrm>
          <a:off x="0" y="1220035"/>
          <a:ext cx="7534276" cy="1109122"/>
        </a:xfrm>
        <a:prstGeom prst="roundRect">
          <a:avLst>
            <a:gd name="adj" fmla="val 10000"/>
          </a:avLst>
        </a:prstGeom>
        <a:solidFill>
          <a:schemeClr val="accent3">
            <a:hueOff val="-2040161"/>
            <a:satOff val="-8625"/>
            <a:lumOff val="-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Font typeface="+mj-lt"/>
            <a:buNone/>
          </a:pPr>
          <a:r>
            <a:rPr lang="en-US" sz="1500" kern="1200" dirty="0">
              <a:solidFill>
                <a:schemeClr val="tx1"/>
              </a:solidFill>
            </a:rPr>
            <a:t>Upload exception request template to your district’s Syncplicity student folder</a:t>
          </a:r>
        </a:p>
        <a:p>
          <a:pPr marL="114300" lvl="1" indent="-114300" algn="l" defTabSz="533400">
            <a:lnSpc>
              <a:spcPct val="90000"/>
            </a:lnSpc>
            <a:spcBef>
              <a:spcPct val="0"/>
            </a:spcBef>
            <a:spcAft>
              <a:spcPct val="15000"/>
            </a:spcAft>
            <a:buChar char="•"/>
          </a:pPr>
          <a:r>
            <a:rPr lang="en-US" sz="1200" kern="1200" dirty="0">
              <a:solidFill>
                <a:schemeClr val="tx1"/>
              </a:solidFill>
            </a:rPr>
            <a:t>Folder: </a:t>
          </a:r>
          <a:r>
            <a:rPr lang="en-US" sz="1200" i="1" kern="1200" dirty="0">
              <a:solidFill>
                <a:schemeClr val="tx1"/>
              </a:solidFill>
            </a:rPr>
            <a:t>1234 – DISTRICT NAME – Student</a:t>
          </a:r>
          <a:endParaRPr lang="en-US" sz="1200" kern="1200" dirty="0">
            <a:solidFill>
              <a:schemeClr val="tx1"/>
            </a:solidFill>
          </a:endParaRPr>
        </a:p>
      </dsp:txBody>
      <dsp:txXfrm>
        <a:off x="1617767" y="1220035"/>
        <a:ext cx="5916508" cy="1109122"/>
      </dsp:txXfrm>
    </dsp:sp>
    <dsp:sp modelId="{F6B56DD3-37F2-4B6A-808F-753ABE5695F6}">
      <dsp:nvSpPr>
        <dsp:cNvPr id="0" name=""/>
        <dsp:cNvSpPr/>
      </dsp:nvSpPr>
      <dsp:spPr>
        <a:xfrm>
          <a:off x="110912" y="1330947"/>
          <a:ext cx="1506855" cy="887298"/>
        </a:xfrm>
        <a:prstGeom prst="roundRect">
          <a:avLst>
            <a:gd name="adj" fmla="val 10000"/>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t="-43000" b="-4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B16762-9C87-4DA9-BD05-8F2B933CE7EB}">
      <dsp:nvSpPr>
        <dsp:cNvPr id="0" name=""/>
        <dsp:cNvSpPr/>
      </dsp:nvSpPr>
      <dsp:spPr>
        <a:xfrm>
          <a:off x="0" y="2440070"/>
          <a:ext cx="7534276" cy="1109122"/>
        </a:xfrm>
        <a:prstGeom prst="roundRect">
          <a:avLst>
            <a:gd name="adj" fmla="val 10000"/>
          </a:avLst>
        </a:prstGeom>
        <a:solidFill>
          <a:schemeClr val="accent3">
            <a:hueOff val="-4080321"/>
            <a:satOff val="-17249"/>
            <a:lumOff val="-13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Font typeface="+mj-lt"/>
            <a:buNone/>
          </a:pPr>
          <a:r>
            <a:rPr lang="en-US" sz="1500" kern="1200" dirty="0">
              <a:solidFill>
                <a:schemeClr val="tx1"/>
              </a:solidFill>
            </a:rPr>
            <a:t>Notify the OCT collection lead (</a:t>
          </a:r>
          <a:r>
            <a:rPr lang="en-US" sz="1500" kern="1200" dirty="0">
              <a:solidFill>
                <a:schemeClr val="tx1"/>
              </a:solidFill>
              <a:hlinkClick xmlns:r="http://schemas.openxmlformats.org/officeDocument/2006/relationships" r:id="rId5">
                <a:extLst>
                  <a:ext uri="{A12FA001-AC4F-418D-AE19-62706E023703}">
                    <ahyp:hlinkClr xmlns:ahyp="http://schemas.microsoft.com/office/drawing/2018/hyperlinkcolor" val="tx"/>
                  </a:ext>
                </a:extLst>
              </a:hlinkClick>
            </a:rPr>
            <a:t>wenzel_b@cde.state.co.us</a:t>
          </a:r>
          <a:r>
            <a:rPr lang="en-US" sz="1500" kern="1200" dirty="0">
              <a:solidFill>
                <a:schemeClr val="tx1"/>
              </a:solidFill>
            </a:rPr>
            <a:t>) that you’ve uploaded a document for review</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solidFill>
                <a:schemeClr val="tx1"/>
              </a:solidFill>
            </a:rPr>
            <a:t>Pro Tip: Include the date in name of your exception request file as you may upload more than one exception during the collection cycle</a:t>
          </a:r>
        </a:p>
      </dsp:txBody>
      <dsp:txXfrm>
        <a:off x="1617767" y="2440070"/>
        <a:ext cx="5916508" cy="1109122"/>
      </dsp:txXfrm>
    </dsp:sp>
    <dsp:sp modelId="{FC9C6E1E-C098-4D41-B648-3F2EB5F3A1E9}">
      <dsp:nvSpPr>
        <dsp:cNvPr id="0" name=""/>
        <dsp:cNvSpPr/>
      </dsp:nvSpPr>
      <dsp:spPr>
        <a:xfrm>
          <a:off x="110912" y="2550982"/>
          <a:ext cx="1506855" cy="887298"/>
        </a:xfrm>
        <a:prstGeom prst="roundRect">
          <a:avLst>
            <a:gd name="adj" fmla="val 10000"/>
          </a:avLst>
        </a:prstGeom>
        <a:blipFill>
          <a:blip xmlns:r="http://schemas.openxmlformats.org/officeDocument/2006/relationships" r:embed="rId6">
            <a:extLst>
              <a:ext uri="{96DAC541-7B7A-43D3-8B79-37D633B846F1}">
                <asvg:svgBlip xmlns:asvg="http://schemas.microsoft.com/office/drawing/2016/SVG/main" r:embed="rId7"/>
              </a:ext>
            </a:extLst>
          </a:blip>
          <a:srcRect/>
          <a:stretch>
            <a:fillRect t="-43000" b="-4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DA14C2A-ED5A-4A0D-9B27-679DA99E1CC0}">
      <dsp:nvSpPr>
        <dsp:cNvPr id="0" name=""/>
        <dsp:cNvSpPr/>
      </dsp:nvSpPr>
      <dsp:spPr>
        <a:xfrm>
          <a:off x="0" y="3660105"/>
          <a:ext cx="7534276" cy="1109122"/>
        </a:xfrm>
        <a:prstGeom prst="roundRect">
          <a:avLst>
            <a:gd name="adj" fmla="val 10000"/>
          </a:avLst>
        </a:prstGeom>
        <a:solidFill>
          <a:schemeClr val="accent3">
            <a:hueOff val="-6120482"/>
            <a:satOff val="-25874"/>
            <a:lumOff val="-19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Font typeface="+mj-lt"/>
            <a:buNone/>
          </a:pPr>
          <a:r>
            <a:rPr lang="en-US" sz="1500" kern="1200" dirty="0">
              <a:solidFill>
                <a:schemeClr val="tx1"/>
              </a:solidFill>
            </a:rPr>
            <a:t>Collection lead will review your request and notify you of the outcome</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solidFill>
                <a:schemeClr val="tx1"/>
              </a:solidFill>
            </a:rPr>
            <a:t>Approved requests – reupload interchange file and/or create a new OCT snapshot</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solidFill>
                <a:schemeClr val="tx1"/>
              </a:solidFill>
            </a:rPr>
            <a:t>Denied requests – collection lead will provide next steps for clearing the error</a:t>
          </a:r>
        </a:p>
        <a:p>
          <a:pPr marL="114300" lvl="1" indent="-114300" algn="l" defTabSz="533400">
            <a:lnSpc>
              <a:spcPct val="90000"/>
            </a:lnSpc>
            <a:spcBef>
              <a:spcPct val="0"/>
            </a:spcBef>
            <a:spcAft>
              <a:spcPct val="15000"/>
            </a:spcAft>
            <a:buFont typeface="Arial" panose="020B0604020202020204" pitchFamily="34" charset="0"/>
            <a:buChar char="•"/>
          </a:pPr>
          <a:r>
            <a:rPr lang="en-US" sz="1200" kern="1200" dirty="0">
              <a:solidFill>
                <a:schemeClr val="tx1"/>
              </a:solidFill>
            </a:rPr>
            <a:t>Additional information needed – collection lead will request information</a:t>
          </a:r>
        </a:p>
      </dsp:txBody>
      <dsp:txXfrm>
        <a:off x="1617767" y="3660105"/>
        <a:ext cx="5916508" cy="1109122"/>
      </dsp:txXfrm>
    </dsp:sp>
    <dsp:sp modelId="{67B448B2-155B-445D-A012-2252281972A8}">
      <dsp:nvSpPr>
        <dsp:cNvPr id="0" name=""/>
        <dsp:cNvSpPr/>
      </dsp:nvSpPr>
      <dsp:spPr>
        <a:xfrm>
          <a:off x="110912" y="3771017"/>
          <a:ext cx="1506855" cy="887298"/>
        </a:xfrm>
        <a:prstGeom prst="roundRect">
          <a:avLst>
            <a:gd name="adj" fmla="val 10000"/>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t="-43000" b="-4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6</a:t>
            </a:fld>
            <a:endParaRPr lang="en-US"/>
          </a:p>
        </p:txBody>
      </p:sp>
    </p:spTree>
    <p:extLst>
      <p:ext uri="{BB962C8B-B14F-4D97-AF65-F5344CB8AC3E}">
        <p14:creationId xmlns:p14="http://schemas.microsoft.com/office/powerpoint/2010/main" val="16375561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5/14/2024</a:t>
            </a:fld>
            <a:endParaRPr lang="en-US" dirty="0"/>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5/14/2024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diagramLayout" Target="../diagrams/layout1.xml"/><Relationship Id="rId7" Type="http://schemas.openxmlformats.org/officeDocument/2006/relationships/hyperlink" Target="https://my.syncplicity.com/"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2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Short Bytes</a:t>
            </a:r>
            <a:br>
              <a:rPr lang="en-US" dirty="0"/>
            </a:br>
            <a:endParaRPr lang="en-US" dirty="0"/>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a:normAutofit lnSpcReduction="10000"/>
          </a:bodyPr>
          <a:lstStyle/>
          <a:p>
            <a:r>
              <a:rPr lang="en-US" dirty="0"/>
              <a:t>Exceptions (Error/Warning, Transfer Enrollment, Alternative Count Date)</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5/14/2024</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8BE5A-36D6-48CB-A7B1-1303B9232A03}"/>
              </a:ext>
            </a:extLst>
          </p:cNvPr>
          <p:cNvSpPr>
            <a:spLocks noGrp="1"/>
          </p:cNvSpPr>
          <p:nvPr>
            <p:ph type="title"/>
          </p:nvPr>
        </p:nvSpPr>
        <p:spPr/>
        <p:txBody>
          <a:bodyPr/>
          <a:lstStyle/>
          <a:p>
            <a:r>
              <a:rPr lang="en-US" dirty="0"/>
              <a:t>Exception Steps Overview</a:t>
            </a:r>
          </a:p>
        </p:txBody>
      </p:sp>
      <p:sp>
        <p:nvSpPr>
          <p:cNvPr id="4" name="Slide Number Placeholder 3">
            <a:extLst>
              <a:ext uri="{FF2B5EF4-FFF2-40B4-BE49-F238E27FC236}">
                <a16:creationId xmlns:a16="http://schemas.microsoft.com/office/drawing/2014/main" id="{CC3E1DAF-13B2-40C8-A222-DC3A0138527B}"/>
              </a:ext>
            </a:extLst>
          </p:cNvPr>
          <p:cNvSpPr>
            <a:spLocks noGrp="1"/>
          </p:cNvSpPr>
          <p:nvPr>
            <p:ph type="sldNum" sz="quarter" idx="12"/>
          </p:nvPr>
        </p:nvSpPr>
        <p:spPr/>
        <p:txBody>
          <a:bodyPr/>
          <a:lstStyle/>
          <a:p>
            <a:fld id="{C479D5F6-EDCB-402A-AC08-4943A1820E8F}" type="slidenum">
              <a:rPr lang="en-US" smtClean="0"/>
              <a:pPr/>
              <a:t>10</a:t>
            </a:fld>
            <a:endParaRPr lang="en-US" dirty="0"/>
          </a:p>
        </p:txBody>
      </p:sp>
      <p:graphicFrame>
        <p:nvGraphicFramePr>
          <p:cNvPr id="5" name="Diagram 4" descr="Steps for completing an exception request">
            <a:extLst>
              <a:ext uri="{FF2B5EF4-FFF2-40B4-BE49-F238E27FC236}">
                <a16:creationId xmlns:a16="http://schemas.microsoft.com/office/drawing/2014/main" id="{53E481B0-DEEF-4BC2-B0FA-16BA2C8C8C3F}"/>
              </a:ext>
            </a:extLst>
          </p:cNvPr>
          <p:cNvGraphicFramePr/>
          <p:nvPr>
            <p:extLst>
              <p:ext uri="{D42A27DB-BD31-4B8C-83A1-F6EECF244321}">
                <p14:modId xmlns:p14="http://schemas.microsoft.com/office/powerpoint/2010/main" val="595875146"/>
              </p:ext>
            </p:extLst>
          </p:nvPr>
        </p:nvGraphicFramePr>
        <p:xfrm>
          <a:off x="2476500" y="1333501"/>
          <a:ext cx="7534276" cy="4772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100" name="Picture 4" descr="https://my.syncplicity.com/">
            <a:hlinkClick r:id="rId7"/>
            <a:extLst>
              <a:ext uri="{FF2B5EF4-FFF2-40B4-BE49-F238E27FC236}">
                <a16:creationId xmlns:a16="http://schemas.microsoft.com/office/drawing/2014/main" id="{58CA25E3-3DCC-4E7C-B8D9-B93C44E5518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24713" y="2798044"/>
            <a:ext cx="1943100" cy="83369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Screenshot of where to find exception request template">
            <a:extLst>
              <a:ext uri="{FF2B5EF4-FFF2-40B4-BE49-F238E27FC236}">
                <a16:creationId xmlns:a16="http://schemas.microsoft.com/office/drawing/2014/main" id="{570169DC-15E0-193B-ABF6-040AFC32B9CE}"/>
              </a:ext>
            </a:extLst>
          </p:cNvPr>
          <p:cNvPicPr>
            <a:picLocks noChangeAspect="1"/>
          </p:cNvPicPr>
          <p:nvPr/>
        </p:nvPicPr>
        <p:blipFill>
          <a:blip r:embed="rId9"/>
          <a:stretch>
            <a:fillRect/>
          </a:stretch>
        </p:blipFill>
        <p:spPr>
          <a:xfrm>
            <a:off x="7082603" y="1333501"/>
            <a:ext cx="2852259" cy="1092320"/>
          </a:xfrm>
          <a:prstGeom prst="rect">
            <a:avLst/>
          </a:prstGeom>
        </p:spPr>
      </p:pic>
    </p:spTree>
    <p:extLst>
      <p:ext uri="{BB962C8B-B14F-4D97-AF65-F5344CB8AC3E}">
        <p14:creationId xmlns:p14="http://schemas.microsoft.com/office/powerpoint/2010/main" val="3721601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dirty="0"/>
              <a:t>For more information, reach out to the Student October Collection Lead.</a:t>
            </a:r>
          </a:p>
        </p:txBody>
      </p:sp>
      <p:sp>
        <p:nvSpPr>
          <p:cNvPr id="3" name="Slide Number Placeholder 2"/>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67503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Exceptions?</a:t>
            </a:r>
          </a:p>
        </p:txBody>
      </p:sp>
      <p:sp>
        <p:nvSpPr>
          <p:cNvPr id="3" name="Content Placeholder 2"/>
          <p:cNvSpPr>
            <a:spLocks noGrp="1"/>
          </p:cNvSpPr>
          <p:nvPr>
            <p:ph idx="1"/>
          </p:nvPr>
        </p:nvSpPr>
        <p:spPr/>
        <p:txBody>
          <a:bodyPr>
            <a:normAutofit/>
          </a:bodyPr>
          <a:lstStyle/>
          <a:p>
            <a:r>
              <a:rPr lang="en-US" dirty="0"/>
              <a:t>Overriding Data Pipeline information without changing data</a:t>
            </a:r>
          </a:p>
          <a:p>
            <a:pPr lvl="1"/>
            <a:r>
              <a:rPr lang="en-US" dirty="0"/>
              <a:t>Errors or warnings</a:t>
            </a:r>
          </a:p>
          <a:p>
            <a:pPr lvl="1"/>
            <a:r>
              <a:rPr lang="en-US" dirty="0"/>
              <a:t>Count Date for individual students (Transfer Enrollment) or entire districts/schools (Alternate Count Date)</a:t>
            </a:r>
          </a:p>
          <a:p>
            <a:r>
              <a:rPr lang="en-US" dirty="0"/>
              <a:t>Process typically occurs between the district data respondent and the Student October Collection lead</a:t>
            </a:r>
          </a:p>
          <a:p>
            <a:r>
              <a:rPr lang="en-US" dirty="0"/>
              <a:t>4 Types of Exceptions in Student October</a:t>
            </a:r>
          </a:p>
          <a:p>
            <a:pPr lvl="1"/>
            <a:r>
              <a:rPr lang="en-US" dirty="0"/>
              <a:t>Error Exceptions</a:t>
            </a:r>
          </a:p>
          <a:p>
            <a:pPr lvl="1"/>
            <a:r>
              <a:rPr lang="en-US" dirty="0"/>
              <a:t>Warning Exceptions</a:t>
            </a:r>
          </a:p>
          <a:p>
            <a:pPr lvl="1"/>
            <a:r>
              <a:rPr lang="en-US" dirty="0"/>
              <a:t>Transfer Enrollment Exceptions</a:t>
            </a:r>
          </a:p>
          <a:p>
            <a:pPr lvl="1"/>
            <a:r>
              <a:rPr lang="en-US" dirty="0"/>
              <a:t>Alternative Count Date Exceptions</a:t>
            </a:r>
          </a:p>
          <a:p>
            <a:pPr marL="457200" lvl="1" indent="0">
              <a:buNone/>
            </a:pPr>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3401448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Error/Warning Exceptions</a:t>
            </a:r>
          </a:p>
        </p:txBody>
      </p:sp>
      <p:sp>
        <p:nvSpPr>
          <p:cNvPr id="3" name="Content Placeholder 2"/>
          <p:cNvSpPr>
            <a:spLocks noGrp="1"/>
          </p:cNvSpPr>
          <p:nvPr>
            <p:ph idx="1"/>
          </p:nvPr>
        </p:nvSpPr>
        <p:spPr>
          <a:xfrm>
            <a:off x="838200" y="1554480"/>
            <a:ext cx="10515600" cy="4902304"/>
          </a:xfrm>
        </p:spPr>
        <p:txBody>
          <a:bodyPr>
            <a:normAutofit/>
          </a:bodyPr>
          <a:lstStyle/>
          <a:p>
            <a:r>
              <a:rPr lang="en-US" dirty="0"/>
              <a:t>Business rules flag errors or warnings (English Language Learners Warnings only)</a:t>
            </a:r>
          </a:p>
          <a:p>
            <a:r>
              <a:rPr lang="en-US" dirty="0"/>
              <a:t>Student’s data accurately represents the student’s situation, but an error or warning is still flagging with the student</a:t>
            </a:r>
          </a:p>
          <a:p>
            <a:pPr lvl="1"/>
            <a:r>
              <a:rPr lang="en-US" dirty="0"/>
              <a:t>Interchange or Snapshot level</a:t>
            </a:r>
          </a:p>
          <a:p>
            <a:r>
              <a:rPr lang="en-US" dirty="0"/>
              <a:t>Used to clear errors and warnings without changing the data</a:t>
            </a:r>
          </a:p>
          <a:p>
            <a:r>
              <a:rPr lang="en-US" dirty="0"/>
              <a:t>Standard Exception Request Template (found on the Student October webpage)</a:t>
            </a:r>
          </a:p>
          <a:p>
            <a:endParaRPr lang="en-US" dirty="0"/>
          </a:p>
          <a:p>
            <a:endParaRPr lang="en-US" dirty="0"/>
          </a:p>
          <a:p>
            <a:pPr marL="0" indent="0">
              <a:buNone/>
            </a:pPr>
            <a:endParaRPr lang="en-US" dirty="0"/>
          </a:p>
          <a:p>
            <a:r>
              <a:rPr lang="en-US" dirty="0"/>
              <a:t>Use a separate spreadsheet for each interchange file/collection</a:t>
            </a:r>
          </a:p>
          <a:p>
            <a:r>
              <a:rPr lang="en-US" dirty="0"/>
              <a:t>Only one error/warning per row</a:t>
            </a:r>
          </a:p>
        </p:txBody>
      </p:sp>
      <p:pic>
        <p:nvPicPr>
          <p:cNvPr id="6" name="Picture 5" descr="Standard exception request template in Excel screenshot. The columns include School Year, Error Code, Error Type, District Code, School Code, Grade Level, SASID, Reason for Exception, Requestor name phone and email">
            <a:extLst>
              <a:ext uri="{FF2B5EF4-FFF2-40B4-BE49-F238E27FC236}">
                <a16:creationId xmlns:a16="http://schemas.microsoft.com/office/drawing/2014/main" id="{AF19F395-DB0C-0779-12E9-FCDCE821EFC2}"/>
              </a:ext>
            </a:extLst>
          </p:cNvPr>
          <p:cNvPicPr>
            <a:picLocks noChangeAspect="1"/>
          </p:cNvPicPr>
          <p:nvPr/>
        </p:nvPicPr>
        <p:blipFill>
          <a:blip r:embed="rId2"/>
          <a:stretch>
            <a:fillRect/>
          </a:stretch>
        </p:blipFill>
        <p:spPr>
          <a:xfrm>
            <a:off x="564181" y="4089766"/>
            <a:ext cx="11063638" cy="728814"/>
          </a:xfrm>
          <a:prstGeom prst="rect">
            <a:avLst/>
          </a:prstGeom>
        </p:spPr>
      </p:pic>
      <p:sp>
        <p:nvSpPr>
          <p:cNvPr id="4" name="Slide Number Placeholder 3"/>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4198929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Error/Warning Exceptions Examples</a:t>
            </a:r>
          </a:p>
        </p:txBody>
      </p:sp>
      <p:sp>
        <p:nvSpPr>
          <p:cNvPr id="7" name="Text Placeholder 6">
            <a:extLst>
              <a:ext uri="{FF2B5EF4-FFF2-40B4-BE49-F238E27FC236}">
                <a16:creationId xmlns:a16="http://schemas.microsoft.com/office/drawing/2014/main" id="{D6AD40C4-F9D3-99F4-76CD-0C1C6B8C80D3}"/>
              </a:ext>
            </a:extLst>
          </p:cNvPr>
          <p:cNvSpPr>
            <a:spLocks noGrp="1"/>
          </p:cNvSpPr>
          <p:nvPr>
            <p:ph type="body" sz="quarter" idx="13"/>
          </p:nvPr>
        </p:nvSpPr>
        <p:spPr/>
        <p:txBody>
          <a:bodyPr/>
          <a:lstStyle/>
          <a:p>
            <a:r>
              <a:rPr lang="en-US" dirty="0"/>
              <a:t>Interchange Level Exception</a:t>
            </a:r>
          </a:p>
        </p:txBody>
      </p:sp>
      <p:sp>
        <p:nvSpPr>
          <p:cNvPr id="3" name="Content Placeholder 2"/>
          <p:cNvSpPr>
            <a:spLocks noGrp="1"/>
          </p:cNvSpPr>
          <p:nvPr>
            <p:ph sz="half" idx="1"/>
          </p:nvPr>
        </p:nvSpPr>
        <p:spPr/>
        <p:txBody>
          <a:bodyPr>
            <a:normAutofit/>
          </a:bodyPr>
          <a:lstStyle/>
          <a:p>
            <a:r>
              <a:rPr lang="en-US" dirty="0"/>
              <a:t>English Language Learner Errors</a:t>
            </a:r>
          </a:p>
          <a:p>
            <a:r>
              <a:rPr lang="en-US" dirty="0"/>
              <a:t>Language Proficiency Progression does not match with the prior year’s information for the student</a:t>
            </a:r>
          </a:p>
          <a:p>
            <a:r>
              <a:rPr lang="en-US" dirty="0"/>
              <a:t>Sometimes we see students fall out of progression when moving in and out of districts, the state or even the country.</a:t>
            </a:r>
          </a:p>
        </p:txBody>
      </p:sp>
      <p:sp>
        <p:nvSpPr>
          <p:cNvPr id="8" name="Text Placeholder 7">
            <a:extLst>
              <a:ext uri="{FF2B5EF4-FFF2-40B4-BE49-F238E27FC236}">
                <a16:creationId xmlns:a16="http://schemas.microsoft.com/office/drawing/2014/main" id="{A571680E-9530-ED72-F99D-2206FD231128}"/>
              </a:ext>
            </a:extLst>
          </p:cNvPr>
          <p:cNvSpPr>
            <a:spLocks noGrp="1"/>
          </p:cNvSpPr>
          <p:nvPr>
            <p:ph type="body" sz="quarter" idx="14"/>
          </p:nvPr>
        </p:nvSpPr>
        <p:spPr/>
        <p:txBody>
          <a:bodyPr/>
          <a:lstStyle/>
          <a:p>
            <a:r>
              <a:rPr lang="en-US" dirty="0"/>
              <a:t>Student October Snapshot Exception</a:t>
            </a:r>
          </a:p>
        </p:txBody>
      </p:sp>
      <p:sp>
        <p:nvSpPr>
          <p:cNvPr id="5" name="Content Placeholder 4">
            <a:extLst>
              <a:ext uri="{FF2B5EF4-FFF2-40B4-BE49-F238E27FC236}">
                <a16:creationId xmlns:a16="http://schemas.microsoft.com/office/drawing/2014/main" id="{6C283D64-E574-2940-B856-52465225CB47}"/>
              </a:ext>
            </a:extLst>
          </p:cNvPr>
          <p:cNvSpPr>
            <a:spLocks noGrp="1"/>
          </p:cNvSpPr>
          <p:nvPr>
            <p:ph sz="half" idx="2"/>
          </p:nvPr>
        </p:nvSpPr>
        <p:spPr>
          <a:xfrm>
            <a:off x="6172200" y="2286000"/>
            <a:ext cx="5181600" cy="3928188"/>
          </a:xfrm>
        </p:spPr>
        <p:txBody>
          <a:bodyPr>
            <a:normAutofit fontScale="92500" lnSpcReduction="10000"/>
          </a:bodyPr>
          <a:lstStyle/>
          <a:p>
            <a:r>
              <a:rPr lang="en-US" dirty="0"/>
              <a:t>OC101 error will flag if an entire school is missing from the district’s Student October data and is not found in your Student School Association Interchange file data.</a:t>
            </a:r>
          </a:p>
          <a:p>
            <a:r>
              <a:rPr lang="en-US" dirty="0"/>
              <a:t>In some cases, we see that some schools are not closed in time of the Student October Collection due to lack of enrollment, for example. </a:t>
            </a:r>
          </a:p>
          <a:p>
            <a:r>
              <a:rPr lang="en-US" dirty="0"/>
              <a:t>An exception would be needed to clear up this error since there are no students enrolled at the school.</a:t>
            </a:r>
          </a:p>
        </p:txBody>
      </p:sp>
      <p:sp>
        <p:nvSpPr>
          <p:cNvPr id="4" name="Slide Number Placeholder 3"/>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3635906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Transfer Enrollment Exceptions</a:t>
            </a:r>
          </a:p>
        </p:txBody>
      </p:sp>
      <p:sp>
        <p:nvSpPr>
          <p:cNvPr id="16" name="Content Placeholder 15">
            <a:extLst>
              <a:ext uri="{FF2B5EF4-FFF2-40B4-BE49-F238E27FC236}">
                <a16:creationId xmlns:a16="http://schemas.microsoft.com/office/drawing/2014/main" id="{9FD1A1F3-9A8B-B116-7673-0F52C1B1E898}"/>
              </a:ext>
            </a:extLst>
          </p:cNvPr>
          <p:cNvSpPr>
            <a:spLocks noGrp="1"/>
          </p:cNvSpPr>
          <p:nvPr>
            <p:ph idx="1"/>
          </p:nvPr>
        </p:nvSpPr>
        <p:spPr/>
        <p:txBody>
          <a:bodyPr/>
          <a:lstStyle/>
          <a:p>
            <a:pPr marL="285750" indent="-285750"/>
            <a:r>
              <a:rPr lang="en-US" dirty="0"/>
              <a:t>In order to be eligible for funding, students must have established attendance with the district on or before the pupil enrollment count date unless they meet one of the transfer enrollment exceptions allowing for students to establish attendance after the pupil enrollment count date, but before the end of the 11-day count period. </a:t>
            </a:r>
          </a:p>
          <a:p>
            <a:pPr marL="742950" lvl="1" indent="-285750"/>
            <a:r>
              <a:rPr lang="en-US" dirty="0"/>
              <a:t>Includes in-state and out-of-state transfer students</a:t>
            </a:r>
          </a:p>
          <a:p>
            <a:pPr marL="742950" lvl="1" indent="-285750"/>
            <a:r>
              <a:rPr lang="en-US" dirty="0"/>
              <a:t>Will need to provide additional documentation to show that the student met one of the enrollment exception requirements for funding purposes.</a:t>
            </a:r>
          </a:p>
          <a:p>
            <a:pPr marL="742950" lvl="1" indent="-285750"/>
            <a:r>
              <a:rPr lang="en-US" dirty="0"/>
              <a:t>Must meet criteria outlined in the Student October Count Audit Resource Guide section on Transfer Enrollment Exceptions </a:t>
            </a:r>
          </a:p>
          <a:p>
            <a:pPr marL="742950" lvl="1" indent="-285750"/>
            <a:r>
              <a:rPr lang="en-US" dirty="0"/>
              <a:t>You must fill out Transfer Date Exception template to have student counted</a:t>
            </a:r>
          </a:p>
          <a:p>
            <a:pPr marL="742950" lvl="1" indent="-285750"/>
            <a:r>
              <a:rPr lang="en-US" dirty="0"/>
              <a:t>IMPORTANT: Please verify the student’s Entry/Exit Dates overlap with the Transfer Enrollment Exception Date</a:t>
            </a:r>
          </a:p>
          <a:p>
            <a:endParaRPr lang="en-US" dirty="0"/>
          </a:p>
        </p:txBody>
      </p:sp>
      <p:pic>
        <p:nvPicPr>
          <p:cNvPr id="5" name="Picture 4" descr="Transfer enrollment exception request template in Excel screenshot. The columns include District Code, School Code, SASID, Transfer Enrollment Exception Date, Reason for Exception, Requestor name phone and email">
            <a:extLst>
              <a:ext uri="{FF2B5EF4-FFF2-40B4-BE49-F238E27FC236}">
                <a16:creationId xmlns:a16="http://schemas.microsoft.com/office/drawing/2014/main" id="{E036764A-239E-7F15-A1DB-90E5830DE7C9}"/>
              </a:ext>
            </a:extLst>
          </p:cNvPr>
          <p:cNvPicPr>
            <a:picLocks noChangeAspect="1"/>
          </p:cNvPicPr>
          <p:nvPr/>
        </p:nvPicPr>
        <p:blipFill rotWithShape="1">
          <a:blip r:embed="rId2"/>
          <a:srcRect t="20245"/>
          <a:stretch/>
        </p:blipFill>
        <p:spPr>
          <a:xfrm>
            <a:off x="585807" y="5776521"/>
            <a:ext cx="10767993" cy="626023"/>
          </a:xfrm>
          <a:prstGeom prst="rect">
            <a:avLst/>
          </a:prstGeom>
        </p:spPr>
      </p:pic>
      <p:sp>
        <p:nvSpPr>
          <p:cNvPr id="4" name="Slide Number Placeholder 3"/>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3965947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Transfer Enrollment Exceptions Examples</a:t>
            </a:r>
          </a:p>
        </p:txBody>
      </p:sp>
      <p:sp>
        <p:nvSpPr>
          <p:cNvPr id="8" name="Text Placeholder 7">
            <a:extLst>
              <a:ext uri="{FF2B5EF4-FFF2-40B4-BE49-F238E27FC236}">
                <a16:creationId xmlns:a16="http://schemas.microsoft.com/office/drawing/2014/main" id="{F5693451-137E-B2E6-489A-3E581D9FC8B7}"/>
              </a:ext>
            </a:extLst>
          </p:cNvPr>
          <p:cNvSpPr>
            <a:spLocks noGrp="1"/>
          </p:cNvSpPr>
          <p:nvPr>
            <p:ph type="body" sz="quarter" idx="13"/>
          </p:nvPr>
        </p:nvSpPr>
        <p:spPr>
          <a:xfrm>
            <a:off x="838200" y="1581408"/>
            <a:ext cx="2743200" cy="561839"/>
          </a:xfrm>
        </p:spPr>
        <p:txBody>
          <a:bodyPr/>
          <a:lstStyle/>
          <a:p>
            <a:r>
              <a:rPr lang="en-US" dirty="0"/>
              <a:t>Within-District</a:t>
            </a:r>
          </a:p>
        </p:txBody>
      </p:sp>
      <p:sp>
        <p:nvSpPr>
          <p:cNvPr id="6" name="Content Placeholder 5">
            <a:extLst>
              <a:ext uri="{FF2B5EF4-FFF2-40B4-BE49-F238E27FC236}">
                <a16:creationId xmlns:a16="http://schemas.microsoft.com/office/drawing/2014/main" id="{D6C48F05-03FC-A564-452B-F1A1231BAA46}"/>
              </a:ext>
            </a:extLst>
          </p:cNvPr>
          <p:cNvSpPr>
            <a:spLocks noGrp="1"/>
          </p:cNvSpPr>
          <p:nvPr>
            <p:ph sz="half" idx="1"/>
          </p:nvPr>
        </p:nvSpPr>
        <p:spPr>
          <a:xfrm>
            <a:off x="838200" y="2286000"/>
            <a:ext cx="2743200" cy="3619818"/>
          </a:xfrm>
        </p:spPr>
        <p:txBody>
          <a:bodyPr>
            <a:normAutofit fontScale="92500" lnSpcReduction="20000"/>
          </a:bodyPr>
          <a:lstStyle/>
          <a:p>
            <a:r>
              <a:rPr lang="en-US" dirty="0"/>
              <a:t>Student withdraws from a district school prior to the pupil enrollment count date (September 29</a:t>
            </a:r>
            <a:r>
              <a:rPr lang="en-US" baseline="30000" dirty="0"/>
              <a:t>th</a:t>
            </a:r>
            <a:r>
              <a:rPr lang="en-US" dirty="0"/>
              <a:t>) and enrolls in another school within the same district after the count date. (within 30 days following the pupil enrollment count date)</a:t>
            </a:r>
          </a:p>
        </p:txBody>
      </p:sp>
      <p:sp>
        <p:nvSpPr>
          <p:cNvPr id="9" name="Text Placeholder 8">
            <a:extLst>
              <a:ext uri="{FF2B5EF4-FFF2-40B4-BE49-F238E27FC236}">
                <a16:creationId xmlns:a16="http://schemas.microsoft.com/office/drawing/2014/main" id="{5A012586-A96C-D4CB-8926-AA236D1B0991}"/>
              </a:ext>
            </a:extLst>
          </p:cNvPr>
          <p:cNvSpPr>
            <a:spLocks noGrp="1"/>
          </p:cNvSpPr>
          <p:nvPr>
            <p:ph type="body" sz="quarter" idx="14"/>
          </p:nvPr>
        </p:nvSpPr>
        <p:spPr>
          <a:xfrm>
            <a:off x="4250094" y="1581408"/>
            <a:ext cx="2743200" cy="551880"/>
          </a:xfrm>
        </p:spPr>
        <p:txBody>
          <a:bodyPr/>
          <a:lstStyle/>
          <a:p>
            <a:r>
              <a:rPr lang="en-US" dirty="0"/>
              <a:t>Within-State</a:t>
            </a:r>
          </a:p>
        </p:txBody>
      </p:sp>
      <p:sp>
        <p:nvSpPr>
          <p:cNvPr id="7" name="Content Placeholder 6">
            <a:extLst>
              <a:ext uri="{FF2B5EF4-FFF2-40B4-BE49-F238E27FC236}">
                <a16:creationId xmlns:a16="http://schemas.microsoft.com/office/drawing/2014/main" id="{4636FBBD-2584-6921-36EF-8C029D902397}"/>
              </a:ext>
            </a:extLst>
          </p:cNvPr>
          <p:cNvSpPr>
            <a:spLocks noGrp="1"/>
          </p:cNvSpPr>
          <p:nvPr>
            <p:ph sz="half" idx="2"/>
          </p:nvPr>
        </p:nvSpPr>
        <p:spPr>
          <a:xfrm>
            <a:off x="4250094" y="2286000"/>
            <a:ext cx="2743200" cy="3619818"/>
          </a:xfrm>
        </p:spPr>
        <p:txBody>
          <a:bodyPr>
            <a:normAutofit lnSpcReduction="10000"/>
          </a:bodyPr>
          <a:lstStyle/>
          <a:p>
            <a:r>
              <a:rPr lang="en-US" dirty="0"/>
              <a:t>Student transferred from another Colorado district, XXXX, but does not qualify for October Count in their former district and established attendance prior to the end of the count window.</a:t>
            </a:r>
          </a:p>
        </p:txBody>
      </p:sp>
      <p:sp>
        <p:nvSpPr>
          <p:cNvPr id="10" name="Text Placeholder 8">
            <a:extLst>
              <a:ext uri="{FF2B5EF4-FFF2-40B4-BE49-F238E27FC236}">
                <a16:creationId xmlns:a16="http://schemas.microsoft.com/office/drawing/2014/main" id="{1679540C-18CF-F1E9-F798-31AE7637A7D2}"/>
              </a:ext>
            </a:extLst>
          </p:cNvPr>
          <p:cNvSpPr txBox="1">
            <a:spLocks/>
          </p:cNvSpPr>
          <p:nvPr/>
        </p:nvSpPr>
        <p:spPr>
          <a:xfrm>
            <a:off x="7661988" y="1581408"/>
            <a:ext cx="2743200" cy="55188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useo Slab 500" panose="02000000000000000000" pitchFamily="50"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b="1" kern="1200">
                <a:solidFill>
                  <a:schemeClr val="tx1"/>
                </a:solidFill>
                <a:latin typeface="Museo Slab 500" panose="02000000000000000000" pitchFamily="50"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useo Slab 500" panose="02000000000000000000" pitchFamily="50"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useo Slab 500" panose="02000000000000000000" pitchFamily="50"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useo Slab 500" panose="020000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Out-of-State</a:t>
            </a:r>
          </a:p>
        </p:txBody>
      </p:sp>
      <p:sp>
        <p:nvSpPr>
          <p:cNvPr id="11" name="Content Placeholder 6">
            <a:extLst>
              <a:ext uri="{FF2B5EF4-FFF2-40B4-BE49-F238E27FC236}">
                <a16:creationId xmlns:a16="http://schemas.microsoft.com/office/drawing/2014/main" id="{6C1EC29A-FD59-2271-6057-11F53B040F16}"/>
              </a:ext>
            </a:extLst>
          </p:cNvPr>
          <p:cNvSpPr txBox="1">
            <a:spLocks/>
          </p:cNvSpPr>
          <p:nvPr/>
        </p:nvSpPr>
        <p:spPr>
          <a:xfrm>
            <a:off x="7661988" y="2391747"/>
            <a:ext cx="2743200" cy="36198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Student transferred from out of state (Wyoming) on October 6th within the 11-day count period.</a:t>
            </a:r>
          </a:p>
        </p:txBody>
      </p:sp>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1631784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Alternative Count Date Exceptions</a:t>
            </a:r>
          </a:p>
        </p:txBody>
      </p:sp>
      <p:sp>
        <p:nvSpPr>
          <p:cNvPr id="16" name="Content Placeholder 15">
            <a:extLst>
              <a:ext uri="{FF2B5EF4-FFF2-40B4-BE49-F238E27FC236}">
                <a16:creationId xmlns:a16="http://schemas.microsoft.com/office/drawing/2014/main" id="{9FD1A1F3-9A8B-B116-7673-0F52C1B1E898}"/>
              </a:ext>
            </a:extLst>
          </p:cNvPr>
          <p:cNvSpPr>
            <a:spLocks noGrp="1"/>
          </p:cNvSpPr>
          <p:nvPr>
            <p:ph idx="1"/>
          </p:nvPr>
        </p:nvSpPr>
        <p:spPr>
          <a:xfrm>
            <a:off x="838200" y="1554479"/>
            <a:ext cx="10515600" cy="4715691"/>
          </a:xfrm>
        </p:spPr>
        <p:txBody>
          <a:bodyPr>
            <a:normAutofit/>
          </a:bodyPr>
          <a:lstStyle/>
          <a:p>
            <a:r>
              <a:rPr lang="en-US" dirty="0"/>
              <a:t>A district may request an alternative count date for a school or program to allow maximum flexibility in the operation and scheduling of alternative program school calendars and year-round calendars, or for other reasons as authorized in statute</a:t>
            </a:r>
          </a:p>
          <a:p>
            <a:r>
              <a:rPr lang="en-US" dirty="0"/>
              <a:t>Technically an “exception” but it is automatically processed between the School Auditing Office and the Student October Collection Lead</a:t>
            </a:r>
          </a:p>
          <a:p>
            <a:r>
              <a:rPr lang="en-US" dirty="0"/>
              <a:t>Alternative Count Date requests are submitted through the Executive Director of School District Operations </a:t>
            </a:r>
          </a:p>
          <a:p>
            <a:pPr lvl="1"/>
            <a:r>
              <a:rPr lang="en-US" dirty="0"/>
              <a:t>Outline the reason for the request</a:t>
            </a:r>
          </a:p>
          <a:p>
            <a:pPr lvl="1"/>
            <a:r>
              <a:rPr lang="en-US" dirty="0"/>
              <a:t>Copy of the corresponding calendar (district, school or program)</a:t>
            </a:r>
          </a:p>
        </p:txBody>
      </p:sp>
      <p:sp>
        <p:nvSpPr>
          <p:cNvPr id="4" name="Slide Number Placeholder 3"/>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1580441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Exception Steps – Filling out the Exception</a:t>
            </a:r>
          </a:p>
        </p:txBody>
      </p:sp>
      <p:sp>
        <p:nvSpPr>
          <p:cNvPr id="16" name="Content Placeholder 2">
            <a:extLst>
              <a:ext uri="{FF2B5EF4-FFF2-40B4-BE49-F238E27FC236}">
                <a16:creationId xmlns:a16="http://schemas.microsoft.com/office/drawing/2014/main" id="{67D42B37-4958-5E31-8473-E45E29947664}"/>
              </a:ext>
            </a:extLst>
          </p:cNvPr>
          <p:cNvSpPr>
            <a:spLocks noGrp="1"/>
          </p:cNvSpPr>
          <p:nvPr>
            <p:ph idx="1"/>
          </p:nvPr>
        </p:nvSpPr>
        <p:spPr>
          <a:xfrm>
            <a:off x="838200" y="1253331"/>
            <a:ext cx="10515600" cy="4351338"/>
          </a:xfrm>
        </p:spPr>
        <p:txBody>
          <a:bodyPr>
            <a:normAutofit/>
          </a:bodyPr>
          <a:lstStyle/>
          <a:p>
            <a:pPr marL="342900" indent="-342900" algn="l">
              <a:buAutoNum type="arabicPeriod"/>
            </a:pPr>
            <a:r>
              <a:rPr lang="en-US" sz="2200" b="1" i="0" u="none" strike="noStrike" baseline="0" dirty="0">
                <a:solidFill>
                  <a:srgbClr val="000000"/>
                </a:solidFill>
                <a:latin typeface="Calibri" panose="020F0502020204030204" pitchFamily="34" charset="0"/>
              </a:rPr>
              <a:t>Download the correct exception template on th</a:t>
            </a:r>
            <a:r>
              <a:rPr lang="en-US" sz="2200" b="1" dirty="0">
                <a:solidFill>
                  <a:srgbClr val="000000"/>
                </a:solidFill>
                <a:latin typeface="Calibri" panose="020F0502020204030204" pitchFamily="34" charset="0"/>
              </a:rPr>
              <a:t>e Student October webpage</a:t>
            </a:r>
            <a:r>
              <a:rPr lang="en-US" sz="2200" b="1" i="0" u="none" strike="noStrike" baseline="0" dirty="0">
                <a:solidFill>
                  <a:srgbClr val="000000"/>
                </a:solidFill>
                <a:latin typeface="Calibri" panose="020F0502020204030204" pitchFamily="34" charset="0"/>
              </a:rPr>
              <a:t>, under Templates. </a:t>
            </a:r>
          </a:p>
          <a:p>
            <a:pPr lvl="1"/>
            <a:r>
              <a:rPr lang="en-US" sz="1900" b="0" i="0" u="none" strike="noStrike" baseline="0" dirty="0">
                <a:solidFill>
                  <a:srgbClr val="000000"/>
                </a:solidFill>
                <a:latin typeface="Calibri" panose="020F0502020204030204" pitchFamily="34" charset="0"/>
              </a:rPr>
              <a:t>This document should be an Excel Document. </a:t>
            </a:r>
          </a:p>
          <a:p>
            <a:pPr lvl="1"/>
            <a:r>
              <a:rPr lang="en-US" sz="1900" b="0" i="0" u="none" strike="noStrike" baseline="0" dirty="0">
                <a:solidFill>
                  <a:srgbClr val="000000"/>
                </a:solidFill>
                <a:latin typeface="Calibri" panose="020F0502020204030204" pitchFamily="34" charset="0"/>
              </a:rPr>
              <a:t>The first sheet will contain the directions and the second sheet is where you will fill out these exceptions. </a:t>
            </a:r>
          </a:p>
          <a:p>
            <a:pPr marL="342900" indent="-342900">
              <a:buFont typeface="+mj-lt"/>
              <a:buAutoNum type="arabicPeriod"/>
            </a:pPr>
            <a:r>
              <a:rPr lang="en-US" sz="2200" b="1" i="0" u="none" strike="noStrike" baseline="0" dirty="0">
                <a:solidFill>
                  <a:srgbClr val="000000"/>
                </a:solidFill>
                <a:latin typeface="Calibri" panose="020F0502020204030204" pitchFamily="34" charset="0"/>
              </a:rPr>
              <a:t>Fill out the exception template.</a:t>
            </a:r>
          </a:p>
          <a:p>
            <a:pPr lvl="1"/>
            <a:r>
              <a:rPr lang="en-US" sz="1900" b="0" i="0" u="none" strike="noStrike" baseline="0" dirty="0">
                <a:solidFill>
                  <a:srgbClr val="000000"/>
                </a:solidFill>
                <a:latin typeface="Calibri" panose="020F0502020204030204" pitchFamily="34" charset="0"/>
              </a:rPr>
              <a:t>IMPORTANT</a:t>
            </a:r>
            <a:r>
              <a:rPr lang="en-US" sz="1900" dirty="0">
                <a:solidFill>
                  <a:srgbClr val="000000"/>
                </a:solidFill>
                <a:latin typeface="Calibri" panose="020F0502020204030204" pitchFamily="34" charset="0"/>
              </a:rPr>
              <a:t>: If you do not have the correct information, the exception will not process. </a:t>
            </a:r>
          </a:p>
          <a:p>
            <a:pPr lvl="1"/>
            <a:r>
              <a:rPr lang="en-US" sz="1900" dirty="0">
                <a:solidFill>
                  <a:srgbClr val="000000"/>
                </a:solidFill>
                <a:latin typeface="Calibri" panose="020F0502020204030204" pitchFamily="34" charset="0"/>
              </a:rPr>
              <a:t>Each student will have their own row in the exception request. You can have as many exceptions as you want on one sheet. </a:t>
            </a:r>
          </a:p>
          <a:p>
            <a:pPr lvl="1"/>
            <a:r>
              <a:rPr lang="en-US" sz="1900" dirty="0">
                <a:solidFill>
                  <a:srgbClr val="000000"/>
                </a:solidFill>
                <a:latin typeface="Calibri" panose="020F0502020204030204" pitchFamily="34" charset="0"/>
              </a:rPr>
              <a:t>Please keep exception “types” separate. </a:t>
            </a:r>
          </a:p>
          <a:p>
            <a:pPr lvl="1"/>
            <a:r>
              <a:rPr lang="en-US" sz="1900" b="0" i="0" u="none" strike="noStrike" baseline="0" dirty="0">
                <a:solidFill>
                  <a:srgbClr val="000000"/>
                </a:solidFill>
                <a:latin typeface="Calibri" panose="020F0502020204030204" pitchFamily="34" charset="0"/>
              </a:rPr>
              <a:t>Please make sure the “Reason for Exception” is short but explains the reason behind the exception.</a:t>
            </a:r>
          </a:p>
          <a:p>
            <a:pPr lvl="1"/>
            <a:r>
              <a:rPr lang="en-US" sz="1900" b="0" i="0" u="none" strike="noStrike" baseline="0" dirty="0">
                <a:solidFill>
                  <a:srgbClr val="000000"/>
                </a:solidFill>
                <a:latin typeface="Calibri" panose="020F0502020204030204" pitchFamily="34" charset="0"/>
              </a:rPr>
              <a:t>Leading zeros must be kept with the exception request</a:t>
            </a:r>
            <a:r>
              <a:rPr lang="en-US" sz="1900" dirty="0">
                <a:solidFill>
                  <a:srgbClr val="000000"/>
                </a:solidFill>
                <a:latin typeface="Calibri" panose="020F0502020204030204" pitchFamily="34" charset="0"/>
              </a:rPr>
              <a:t>.</a:t>
            </a:r>
            <a:endParaRPr lang="en-US" sz="1800" b="0" i="0" u="none" strike="noStrike" baseline="0" dirty="0">
              <a:solidFill>
                <a:srgbClr val="000000"/>
              </a:solidFill>
              <a:latin typeface="Calibri" panose="020F0502020204030204" pitchFamily="34" charset="0"/>
            </a:endParaRPr>
          </a:p>
        </p:txBody>
      </p:sp>
      <p:pic>
        <p:nvPicPr>
          <p:cNvPr id="5" name="Picture 4" descr="Standard exception request template in Excel screenshot example. The columns include School Year: 2022-2023, Error Code: SP101, Error Type: E, District Code: 1234, School Code: 5678, Grade Level: 007, SASID: 1234567890, Reason for Exception: A short, detailed response on why the exception is needed, Requestor name phone and email: Sun Shine, sunny@cde.state.co.us, 999-456-7890.">
            <a:extLst>
              <a:ext uri="{FF2B5EF4-FFF2-40B4-BE49-F238E27FC236}">
                <a16:creationId xmlns:a16="http://schemas.microsoft.com/office/drawing/2014/main" id="{C3B5F1D2-DAE4-3CE2-945E-B42D5AEE8DC2}"/>
              </a:ext>
            </a:extLst>
          </p:cNvPr>
          <p:cNvPicPr>
            <a:picLocks noChangeAspect="1"/>
          </p:cNvPicPr>
          <p:nvPr/>
        </p:nvPicPr>
        <p:blipFill>
          <a:blip r:embed="rId2"/>
          <a:stretch>
            <a:fillRect/>
          </a:stretch>
        </p:blipFill>
        <p:spPr>
          <a:xfrm>
            <a:off x="443565" y="5530427"/>
            <a:ext cx="10607351" cy="695909"/>
          </a:xfrm>
          <a:prstGeom prst="rect">
            <a:avLst/>
          </a:prstGeom>
        </p:spPr>
      </p:pic>
      <p:sp>
        <p:nvSpPr>
          <p:cNvPr id="4" name="Slide Number Placeholder 3"/>
          <p:cNvSpPr>
            <a:spLocks noGrp="1"/>
          </p:cNvSpPr>
          <p:nvPr>
            <p:ph type="sldNum" sz="quarter" idx="12"/>
          </p:nvPr>
        </p:nvSpPr>
        <p:spPr/>
        <p:txBody>
          <a:bodyPr/>
          <a:lstStyle/>
          <a:p>
            <a:fld id="{C479D5F6-EDCB-402A-AC08-4943A1820E8F}" type="slidenum">
              <a:rPr lang="en-US" smtClean="0"/>
              <a:pPr/>
              <a:t>8</a:t>
            </a:fld>
            <a:endParaRPr lang="en-US" dirty="0"/>
          </a:p>
        </p:txBody>
      </p:sp>
    </p:spTree>
    <p:extLst>
      <p:ext uri="{BB962C8B-B14F-4D97-AF65-F5344CB8AC3E}">
        <p14:creationId xmlns:p14="http://schemas.microsoft.com/office/powerpoint/2010/main" val="3136462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Exception Steps – Sending it to CDE</a:t>
            </a:r>
          </a:p>
        </p:txBody>
      </p:sp>
      <p:sp>
        <p:nvSpPr>
          <p:cNvPr id="16" name="Content Placeholder 2">
            <a:extLst>
              <a:ext uri="{FF2B5EF4-FFF2-40B4-BE49-F238E27FC236}">
                <a16:creationId xmlns:a16="http://schemas.microsoft.com/office/drawing/2014/main" id="{67D42B37-4958-5E31-8473-E45E29947664}"/>
              </a:ext>
            </a:extLst>
          </p:cNvPr>
          <p:cNvSpPr>
            <a:spLocks noGrp="1"/>
          </p:cNvSpPr>
          <p:nvPr>
            <p:ph idx="1"/>
          </p:nvPr>
        </p:nvSpPr>
        <p:spPr>
          <a:xfrm>
            <a:off x="838200" y="1253331"/>
            <a:ext cx="10515600" cy="4951526"/>
          </a:xfrm>
        </p:spPr>
        <p:txBody>
          <a:bodyPr>
            <a:normAutofit/>
          </a:bodyPr>
          <a:lstStyle/>
          <a:p>
            <a:pPr marL="342900" indent="-342900">
              <a:buFont typeface="+mj-lt"/>
              <a:buAutoNum type="arabicPeriod" startAt="3"/>
            </a:pPr>
            <a:r>
              <a:rPr lang="en-US" sz="2000" b="1" i="0" u="none" strike="noStrike" baseline="0" dirty="0">
                <a:solidFill>
                  <a:srgbClr val="000000"/>
                </a:solidFill>
                <a:latin typeface="Calibri" panose="020F0502020204030204" pitchFamily="34" charset="0"/>
              </a:rPr>
              <a:t>Save exception request to computer to upload to Syncplicity. </a:t>
            </a:r>
          </a:p>
          <a:p>
            <a:pPr marL="342900" indent="-342900">
              <a:buFont typeface="+mj-lt"/>
              <a:buAutoNum type="arabicPeriod" startAt="3"/>
            </a:pPr>
            <a:r>
              <a:rPr lang="en-US" sz="2000" b="1" i="0" u="none" strike="noStrike" baseline="0" dirty="0">
                <a:solidFill>
                  <a:srgbClr val="000000"/>
                </a:solidFill>
                <a:latin typeface="Calibri" panose="020F0502020204030204" pitchFamily="34" charset="0"/>
              </a:rPr>
              <a:t>Upload Exception Request in Student Syncplicity Folder, shown below. The Student Syncplicity folder is used by both Student October and Student End of Year Data Owners.</a:t>
            </a:r>
          </a:p>
          <a:p>
            <a:pPr lvl="1"/>
            <a:r>
              <a:rPr lang="en-US" sz="1800" b="0" i="0" u="none" strike="noStrike" baseline="0" dirty="0">
                <a:solidFill>
                  <a:srgbClr val="000000"/>
                </a:solidFill>
                <a:latin typeface="Calibri" panose="020F0502020204030204" pitchFamily="34" charset="0"/>
              </a:rPr>
              <a:t>If you do not have access to th</a:t>
            </a:r>
            <a:r>
              <a:rPr lang="en-US" sz="1800" dirty="0">
                <a:solidFill>
                  <a:srgbClr val="000000"/>
                </a:solidFill>
                <a:latin typeface="Calibri" panose="020F0502020204030204" pitchFamily="34" charset="0"/>
              </a:rPr>
              <a:t>e Student Syncplicity folder, please contact the Student October Collection Lead.</a:t>
            </a:r>
          </a:p>
          <a:p>
            <a:pPr lvl="1"/>
            <a:endParaRPr lang="en-US" sz="1800" dirty="0">
              <a:solidFill>
                <a:srgbClr val="000000"/>
              </a:solidFill>
              <a:latin typeface="Calibri" panose="020F0502020204030204" pitchFamily="34" charset="0"/>
            </a:endParaRPr>
          </a:p>
          <a:p>
            <a:pPr marL="457200" lvl="1" indent="0">
              <a:buNone/>
            </a:pPr>
            <a:endParaRPr lang="en-US" sz="1800" dirty="0">
              <a:solidFill>
                <a:srgbClr val="000000"/>
              </a:solidFill>
              <a:latin typeface="Calibri" panose="020F0502020204030204" pitchFamily="34" charset="0"/>
            </a:endParaRPr>
          </a:p>
          <a:p>
            <a:pPr marL="457200" indent="-457200">
              <a:buFont typeface="+mj-lt"/>
              <a:buAutoNum type="arabicPeriod" startAt="5"/>
            </a:pPr>
            <a:endParaRPr lang="en-US" sz="2000" b="1" i="0" u="none" strike="noStrike" baseline="0" dirty="0">
              <a:solidFill>
                <a:srgbClr val="000000"/>
              </a:solidFill>
              <a:latin typeface="Calibri" panose="020F0502020204030204" pitchFamily="34" charset="0"/>
            </a:endParaRPr>
          </a:p>
          <a:p>
            <a:pPr marL="0" indent="0">
              <a:buNone/>
            </a:pPr>
            <a:endParaRPr lang="en-US" sz="2000" b="1" i="0" u="none" strike="noStrike" baseline="0" dirty="0">
              <a:solidFill>
                <a:srgbClr val="000000"/>
              </a:solidFill>
              <a:latin typeface="Calibri" panose="020F0502020204030204" pitchFamily="34" charset="0"/>
            </a:endParaRPr>
          </a:p>
          <a:p>
            <a:pPr marL="457200" indent="-457200">
              <a:buFont typeface="+mj-lt"/>
              <a:buAutoNum type="arabicPeriod" startAt="5"/>
            </a:pPr>
            <a:r>
              <a:rPr lang="en-US" sz="2000" b="1" i="0" u="none" strike="noStrike" baseline="0" dirty="0">
                <a:solidFill>
                  <a:srgbClr val="000000"/>
                </a:solidFill>
                <a:latin typeface="Calibri" panose="020F0502020204030204" pitchFamily="34" charset="0"/>
              </a:rPr>
              <a:t>Email the </a:t>
            </a:r>
            <a:r>
              <a:rPr lang="en-US" sz="2000" b="1" dirty="0">
                <a:solidFill>
                  <a:srgbClr val="000000"/>
                </a:solidFill>
                <a:latin typeface="Calibri" panose="020F0502020204030204" pitchFamily="34" charset="0"/>
              </a:rPr>
              <a:t>Student October </a:t>
            </a:r>
            <a:r>
              <a:rPr lang="en-US" sz="2000" b="1" i="0" u="none" strike="noStrike" baseline="0" dirty="0">
                <a:solidFill>
                  <a:srgbClr val="000000"/>
                </a:solidFill>
                <a:latin typeface="Calibri" panose="020F0502020204030204" pitchFamily="34" charset="0"/>
              </a:rPr>
              <a:t>Collection Lead that the document has been uploaded to Syncplicity. The collection lead will then either grant the exception or provide further instructions.</a:t>
            </a:r>
            <a:endParaRPr lang="en-US" sz="2300" b="0" i="0" u="none" strike="noStrike" baseline="0" dirty="0">
              <a:solidFill>
                <a:srgbClr val="000000"/>
              </a:solidFill>
              <a:latin typeface="Calibri" panose="020F0502020204030204" pitchFamily="34" charset="0"/>
            </a:endParaRPr>
          </a:p>
        </p:txBody>
      </p:sp>
      <p:pic>
        <p:nvPicPr>
          <p:cNvPr id="5" name="Picture 4" descr="Screenshot of district Syncplicity folder from Syncplicity's website. The example shown is 0010 - Mapleton 1 - Student">
            <a:extLst>
              <a:ext uri="{FF2B5EF4-FFF2-40B4-BE49-F238E27FC236}">
                <a16:creationId xmlns:a16="http://schemas.microsoft.com/office/drawing/2014/main" id="{788C84DA-B30F-294E-A839-B93F240FE155}"/>
              </a:ext>
            </a:extLst>
          </p:cNvPr>
          <p:cNvPicPr>
            <a:picLocks noChangeAspect="1"/>
          </p:cNvPicPr>
          <p:nvPr/>
        </p:nvPicPr>
        <p:blipFill>
          <a:blip r:embed="rId2"/>
          <a:stretch>
            <a:fillRect/>
          </a:stretch>
        </p:blipFill>
        <p:spPr>
          <a:xfrm>
            <a:off x="735106" y="3167743"/>
            <a:ext cx="10721788" cy="815788"/>
          </a:xfrm>
          <a:prstGeom prst="rect">
            <a:avLst/>
          </a:prstGeom>
        </p:spPr>
      </p:pic>
      <p:sp>
        <p:nvSpPr>
          <p:cNvPr id="4" name="Slide Number Placeholder 3"/>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3854623129"/>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f4c7ac3-0834-42cc-a40e-499caae2d50b">
      <Terms xmlns="http://schemas.microsoft.com/office/infopath/2007/PartnerControls"/>
    </lcf76f155ced4ddcb4097134ff3c332f>
    <TaxCatchAll xmlns="6a597bc7-c86c-4892-ad3e-43cc0a7c804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8C253738870084B85BD429824766166" ma:contentTypeVersion="14" ma:contentTypeDescription="Create a new document." ma:contentTypeScope="" ma:versionID="e96d6277eb334ed1b0ae705b93617138">
  <xsd:schema xmlns:xsd="http://www.w3.org/2001/XMLSchema" xmlns:xs="http://www.w3.org/2001/XMLSchema" xmlns:p="http://schemas.microsoft.com/office/2006/metadata/properties" xmlns:ns2="bf4c7ac3-0834-42cc-a40e-499caae2d50b" xmlns:ns3="6a597bc7-c86c-4892-ad3e-43cc0a7c8044" targetNamespace="http://schemas.microsoft.com/office/2006/metadata/properties" ma:root="true" ma:fieldsID="2a159ca89e9141535715116788e1883a" ns2:_="" ns3:_="">
    <xsd:import namespace="bf4c7ac3-0834-42cc-a40e-499caae2d50b"/>
    <xsd:import namespace="6a597bc7-c86c-4892-ad3e-43cc0a7c8044"/>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4c7ac3-0834-42cc-a40e-499caae2d5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a597bc7-c86c-4892-ad3e-43cc0a7c8044"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b5cc5181-36ca-49e1-8e86-be14be12f89d}" ma:internalName="TaxCatchAll" ma:showField="CatchAllData" ma:web="6a597bc7-c86c-4892-ad3e-43cc0a7c8044">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3A0FC2-7DA5-4175-A3D1-CD1E79B3C929}">
  <ds:schemaRefs>
    <ds:schemaRef ds:uri="http://schemas.microsoft.com/office/2006/documentManagement/types"/>
    <ds:schemaRef ds:uri="http://purl.org/dc/terms/"/>
    <ds:schemaRef ds:uri="http://www.w3.org/XML/1998/namespace"/>
    <ds:schemaRef ds:uri="http://purl.org/dc/dcmitype/"/>
    <ds:schemaRef ds:uri="bf4c7ac3-0834-42cc-a40e-499caae2d50b"/>
    <ds:schemaRef ds:uri="http://schemas.microsoft.com/office/infopath/2007/PartnerControls"/>
    <ds:schemaRef ds:uri="http://purl.org/dc/elements/1.1/"/>
    <ds:schemaRef ds:uri="http://schemas.openxmlformats.org/package/2006/metadata/core-properties"/>
    <ds:schemaRef ds:uri="6a597bc7-c86c-4892-ad3e-43cc0a7c8044"/>
    <ds:schemaRef ds:uri="http://schemas.microsoft.com/office/2006/metadata/properties"/>
  </ds:schemaRefs>
</ds:datastoreItem>
</file>

<file path=customXml/itemProps2.xml><?xml version="1.0" encoding="utf-8"?>
<ds:datastoreItem xmlns:ds="http://schemas.openxmlformats.org/officeDocument/2006/customXml" ds:itemID="{2C1896F3-8694-4084-A76B-336C88E55BA3}">
  <ds:schemaRefs>
    <ds:schemaRef ds:uri="http://schemas.microsoft.com/sharepoint/v3/contenttype/forms"/>
  </ds:schemaRefs>
</ds:datastoreItem>
</file>

<file path=customXml/itemProps3.xml><?xml version="1.0" encoding="utf-8"?>
<ds:datastoreItem xmlns:ds="http://schemas.openxmlformats.org/officeDocument/2006/customXml" ds:itemID="{90384B6D-7316-4D79-A21B-38D2F162F3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4c7ac3-0834-42cc-a40e-499caae2d50b"/>
    <ds:schemaRef ds:uri="6a597bc7-c86c-4892-ad3e-43cc0a7c80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324</TotalTime>
  <Words>1004</Words>
  <Application>Microsoft Office PowerPoint</Application>
  <PresentationFormat>Widescreen</PresentationFormat>
  <Paragraphs>97</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Museo Slab 500</vt:lpstr>
      <vt:lpstr>Office Theme</vt:lpstr>
      <vt:lpstr>Short Bytes </vt:lpstr>
      <vt:lpstr>What are Exceptions?</vt:lpstr>
      <vt:lpstr>Error/Warning Exceptions</vt:lpstr>
      <vt:lpstr>Error/Warning Exceptions Examples</vt:lpstr>
      <vt:lpstr>Transfer Enrollment Exceptions</vt:lpstr>
      <vt:lpstr>Transfer Enrollment Exceptions Examples</vt:lpstr>
      <vt:lpstr>Alternative Count Date Exceptions</vt:lpstr>
      <vt:lpstr>Exception Steps – Filling out the Exception</vt:lpstr>
      <vt:lpstr>Exception Steps – Sending it to CDE</vt:lpstr>
      <vt:lpstr>Exception Steps Overview</vt:lpstr>
      <vt:lpstr>For more information, reach out to the Student October Collection Lead.</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October Exceptions</dc:title>
  <dc:creator>Madorin, Acacia</dc:creator>
  <cp:lastModifiedBy>Wenzel, Brooke</cp:lastModifiedBy>
  <cp:revision>18</cp:revision>
  <dcterms:created xsi:type="dcterms:W3CDTF">2019-06-25T17:30:52Z</dcterms:created>
  <dcterms:modified xsi:type="dcterms:W3CDTF">2024-05-14T19:51:31Z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0x010100E8C253738870084B85BD429824766166</vt:lpwstr>
  </property>
  <property fmtid="{D5CDD505-2E9C-101B-9397-08002B2CF9AE}" pid="3" name="MediaServiceImageTags">
    <vt:lpwstr/>
  </property>
</Properties>
</file>