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7"/>
  </p:notesMasterIdLst>
  <p:sldIdLst>
    <p:sldId id="256" r:id="rId5"/>
    <p:sldId id="283" r:id="rId6"/>
    <p:sldId id="5757" r:id="rId7"/>
    <p:sldId id="259" r:id="rId8"/>
    <p:sldId id="261" r:id="rId9"/>
    <p:sldId id="262" r:id="rId10"/>
    <p:sldId id="5097" r:id="rId11"/>
    <p:sldId id="5098" r:id="rId12"/>
    <p:sldId id="5672" r:id="rId13"/>
    <p:sldId id="5879" r:id="rId14"/>
    <p:sldId id="5874" r:id="rId15"/>
    <p:sldId id="5880" r:id="rId16"/>
    <p:sldId id="5761" r:id="rId17"/>
    <p:sldId id="5762" r:id="rId18"/>
    <p:sldId id="5763" r:id="rId19"/>
    <p:sldId id="5868" r:id="rId20"/>
    <p:sldId id="5869" r:id="rId21"/>
    <p:sldId id="5764" r:id="rId22"/>
    <p:sldId id="265" r:id="rId23"/>
    <p:sldId id="5860" r:id="rId24"/>
    <p:sldId id="281" r:id="rId25"/>
    <p:sldId id="5865" r:id="rId26"/>
    <p:sldId id="5866" r:id="rId27"/>
    <p:sldId id="5861" r:id="rId28"/>
    <p:sldId id="5862" r:id="rId29"/>
    <p:sldId id="282" r:id="rId30"/>
    <p:sldId id="5864" r:id="rId31"/>
    <p:sldId id="5863" r:id="rId32"/>
    <p:sldId id="5867" r:id="rId33"/>
    <p:sldId id="266" r:id="rId34"/>
    <p:sldId id="5765" r:id="rId35"/>
    <p:sldId id="5838" r:id="rId36"/>
    <p:sldId id="5767" r:id="rId37"/>
    <p:sldId id="5871" r:id="rId38"/>
    <p:sldId id="5872" r:id="rId39"/>
    <p:sldId id="5735" r:id="rId40"/>
    <p:sldId id="5881" r:id="rId41"/>
    <p:sldId id="5883" r:id="rId42"/>
    <p:sldId id="5882" r:id="rId43"/>
    <p:sldId id="5875" r:id="rId44"/>
    <p:sldId id="5837" r:id="rId45"/>
    <p:sldId id="5416"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FF99"/>
    <a:srgbClr val="FFC6C6"/>
    <a:srgbClr val="FFFFCC"/>
    <a:srgbClr val="A3DBFF"/>
    <a:srgbClr val="0070C0"/>
    <a:srgbClr val="FF9900"/>
    <a:srgbClr val="C0C0C0"/>
    <a:srgbClr val="EFF2F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76144-E40B-EC8B-E4DF-57ABC1280E25}" v="100" dt="2025-04-16T21:29:45.002"/>
    <p1510:client id="{4C17A7CE-4BF1-4C16-A96B-6EF415AAC9E9}" v="8" dt="2025-04-16T14:40:32.471"/>
    <p1510:client id="{8238A6CB-92CA-48ED-9CA0-60CF8CA017CE}" v="101" dt="2025-04-17T14:10:16.783"/>
    <p1510:client id="{834F86A1-1D19-9A95-8F76-6CA3F84FBE66}" v="61" dt="2025-04-17T14:45:03.976"/>
    <p1510:client id="{85436F16-4780-0120-8E3B-5A433009F2B1}" v="44" dt="2025-04-16T20:09:38.746"/>
    <p1510:client id="{CCDACD07-3EDB-405D-BF0C-09FB873CBBB0}" v="4" dt="2025-04-16T15:27:02.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Hoffman, Peter" userId="S::hoffman_p@cde.state.co.us::673cee94-26bd-4c2a-ab82-1b3669e2f049" providerId="AD" clId="Web-{85436F16-4780-0120-8E3B-5A433009F2B1}"/>
    <pc:docChg chg="modSld">
      <pc:chgData name="Hoffman, Peter" userId="S::hoffman_p@cde.state.co.us::673cee94-26bd-4c2a-ab82-1b3669e2f049" providerId="AD" clId="Web-{85436F16-4780-0120-8E3B-5A433009F2B1}" dt="2025-04-16T20:09:36.933" v="27"/>
      <pc:docMkLst>
        <pc:docMk/>
      </pc:docMkLst>
      <pc:sldChg chg="modSp">
        <pc:chgData name="Hoffman, Peter" userId="S::hoffman_p@cde.state.co.us::673cee94-26bd-4c2a-ab82-1b3669e2f049" providerId="AD" clId="Web-{85436F16-4780-0120-8E3B-5A433009F2B1}" dt="2025-04-16T20:09:36.933" v="27"/>
        <pc:sldMkLst>
          <pc:docMk/>
          <pc:sldMk cId="1212467416" sldId="261"/>
        </pc:sldMkLst>
        <pc:graphicFrameChg chg="mod modGraphic">
          <ac:chgData name="Hoffman, Peter" userId="S::hoffman_p@cde.state.co.us::673cee94-26bd-4c2a-ab82-1b3669e2f049" providerId="AD" clId="Web-{85436F16-4780-0120-8E3B-5A433009F2B1}" dt="2025-04-16T20:09:36.933" v="27"/>
          <ac:graphicFrameMkLst>
            <pc:docMk/>
            <pc:sldMk cId="1212467416" sldId="261"/>
            <ac:graphicFrameMk id="5" creationId="{9C3641C5-EC4F-D3EA-E4A2-8ABB597C5BAA}"/>
          </ac:graphicFrameMkLst>
        </pc:graphicFrameChg>
      </pc:sldChg>
    </pc:docChg>
  </pc:docChgLst>
  <pc:docChgLst>
    <pc:chgData name="Martin, Carrie" userId="S::martin_c@cde.state.co.us::3f021071-f948-4caa-8dd8-d3036854ac97" providerId="AD" clId="Web-{AF718F92-131F-A206-FC6C-FB144DCCCFD4}"/>
    <pc:docChg chg="modSld">
      <pc:chgData name="Martin, Carrie" userId="S::martin_c@cde.state.co.us::3f021071-f948-4caa-8dd8-d3036854ac97" providerId="AD" clId="Web-{AF718F92-131F-A206-FC6C-FB144DCCCFD4}" dt="2025-04-16T12:36:29.616" v="27" actId="20577"/>
      <pc:docMkLst>
        <pc:docMk/>
      </pc:docMkLst>
      <pc:sldChg chg="modSp">
        <pc:chgData name="Martin, Carrie" userId="S::martin_c@cde.state.co.us::3f021071-f948-4caa-8dd8-d3036854ac97" providerId="AD" clId="Web-{AF718F92-131F-A206-FC6C-FB144DCCCFD4}" dt="2025-04-16T12:36:29.616" v="27" actId="20577"/>
        <pc:sldMkLst>
          <pc:docMk/>
          <pc:sldMk cId="93692065" sldId="5837"/>
        </pc:sldMkLst>
        <pc:spChg chg="mod">
          <ac:chgData name="Martin, Carrie" userId="S::martin_c@cde.state.co.us::3f021071-f948-4caa-8dd8-d3036854ac97" providerId="AD" clId="Web-{AF718F92-131F-A206-FC6C-FB144DCCCFD4}" dt="2025-04-16T12:36:29.616" v="27" actId="20577"/>
          <ac:spMkLst>
            <pc:docMk/>
            <pc:sldMk cId="93692065" sldId="5837"/>
            <ac:spMk id="3" creationId="{9E976A6B-CC8D-6FA8-DA17-A3D1AAD0FD45}"/>
          </ac:spMkLst>
        </pc:spChg>
      </pc:sldChg>
      <pc:sldChg chg="modSp">
        <pc:chgData name="Martin, Carrie" userId="S::martin_c@cde.state.co.us::3f021071-f948-4caa-8dd8-d3036854ac97" providerId="AD" clId="Web-{AF718F92-131F-A206-FC6C-FB144DCCCFD4}" dt="2025-04-16T12:34:20.006" v="2" actId="20577"/>
        <pc:sldMkLst>
          <pc:docMk/>
          <pc:sldMk cId="1034172162" sldId="5872"/>
        </pc:sldMkLst>
        <pc:spChg chg="mod">
          <ac:chgData name="Martin, Carrie" userId="S::martin_c@cde.state.co.us::3f021071-f948-4caa-8dd8-d3036854ac97" providerId="AD" clId="Web-{AF718F92-131F-A206-FC6C-FB144DCCCFD4}" dt="2025-04-16T12:34:20.006" v="2" actId="20577"/>
          <ac:spMkLst>
            <pc:docMk/>
            <pc:sldMk cId="1034172162" sldId="5872"/>
            <ac:spMk id="3" creationId="{8D47A5A0-259D-2339-5C9D-35BBF12DF20A}"/>
          </ac:spMkLst>
        </pc:spChg>
      </pc:sldChg>
      <pc:sldChg chg="modSp">
        <pc:chgData name="Martin, Carrie" userId="S::martin_c@cde.state.co.us::3f021071-f948-4caa-8dd8-d3036854ac97" providerId="AD" clId="Web-{AF718F92-131F-A206-FC6C-FB144DCCCFD4}" dt="2025-04-16T12:35:51.819" v="22" actId="20577"/>
        <pc:sldMkLst>
          <pc:docMk/>
          <pc:sldMk cId="2002406002" sldId="5875"/>
        </pc:sldMkLst>
        <pc:spChg chg="mod">
          <ac:chgData name="Martin, Carrie" userId="S::martin_c@cde.state.co.us::3f021071-f948-4caa-8dd8-d3036854ac97" providerId="AD" clId="Web-{AF718F92-131F-A206-FC6C-FB144DCCCFD4}" dt="2025-04-16T12:35:51.819" v="22" actId="20577"/>
          <ac:spMkLst>
            <pc:docMk/>
            <pc:sldMk cId="2002406002" sldId="5875"/>
            <ac:spMk id="9" creationId="{A8D2A1E3-FBBF-5615-80A0-FEE2D806B301}"/>
          </ac:spMkLst>
        </pc:spChg>
      </pc:sldChg>
      <pc:sldChg chg="modSp">
        <pc:chgData name="Martin, Carrie" userId="S::martin_c@cde.state.co.us::3f021071-f948-4caa-8dd8-d3036854ac97" providerId="AD" clId="Web-{AF718F92-131F-A206-FC6C-FB144DCCCFD4}" dt="2025-04-16T12:35:21.522" v="18" actId="20577"/>
        <pc:sldMkLst>
          <pc:docMk/>
          <pc:sldMk cId="3407393224" sldId="5882"/>
        </pc:sldMkLst>
        <pc:spChg chg="mod">
          <ac:chgData name="Martin, Carrie" userId="S::martin_c@cde.state.co.us::3f021071-f948-4caa-8dd8-d3036854ac97" providerId="AD" clId="Web-{AF718F92-131F-A206-FC6C-FB144DCCCFD4}" dt="2025-04-16T12:35:21.522" v="18" actId="20577"/>
          <ac:spMkLst>
            <pc:docMk/>
            <pc:sldMk cId="3407393224" sldId="5882"/>
            <ac:spMk id="2" creationId="{285F526C-7518-E185-F637-A0BFE55C08D8}"/>
          </ac:spMkLst>
        </pc:spChg>
      </pc:sldChg>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Heitman, Lindsey" userId="a9773a47-99d2-4599-9377-6d37e9ec0bd3" providerId="ADAL" clId="{0B029419-87E2-491C-9B50-8E6F8F1FC0F9}"/>
    <pc:docChg chg="undo custSel addSld delSld modSld sldOrd">
      <pc:chgData name="Heitman, Lindsey" userId="a9773a47-99d2-4599-9377-6d37e9ec0bd3" providerId="ADAL" clId="{0B029419-87E2-491C-9B50-8E6F8F1FC0F9}" dt="2025-04-03T13:31:13.532" v="777"/>
      <pc:docMkLst>
        <pc:docMk/>
      </pc:docMkLst>
      <pc:sldChg chg="add del">
        <pc:chgData name="Heitman, Lindsey" userId="a9773a47-99d2-4599-9377-6d37e9ec0bd3" providerId="ADAL" clId="{0B029419-87E2-491C-9B50-8E6F8F1FC0F9}" dt="2025-04-03T13:25:43.784" v="572" actId="2696"/>
        <pc:sldMkLst>
          <pc:docMk/>
          <pc:sldMk cId="587239845" sldId="265"/>
        </pc:sldMkLst>
      </pc:sldChg>
      <pc:sldChg chg="modSp mod">
        <pc:chgData name="Heitman, Lindsey" userId="a9773a47-99d2-4599-9377-6d37e9ec0bd3" providerId="ADAL" clId="{0B029419-87E2-491C-9B50-8E6F8F1FC0F9}" dt="2025-04-03T13:24:56.156" v="555" actId="20577"/>
        <pc:sldMkLst>
          <pc:docMk/>
          <pc:sldMk cId="3227145924" sldId="5097"/>
        </pc:sldMkLst>
        <pc:graphicFrameChg chg="modGraphic">
          <ac:chgData name="Heitman, Lindsey" userId="a9773a47-99d2-4599-9377-6d37e9ec0bd3" providerId="ADAL" clId="{0B029419-87E2-491C-9B50-8E6F8F1FC0F9}" dt="2025-04-03T13:24:56.156" v="555" actId="20577"/>
          <ac:graphicFrameMkLst>
            <pc:docMk/>
            <pc:sldMk cId="3227145924" sldId="5097"/>
            <ac:graphicFrameMk id="7" creationId="{2864BB53-F741-4FFC-0348-1AC10AD60EEB}"/>
          </ac:graphicFrameMkLst>
        </pc:graphicFrameChg>
      </pc:sldChg>
      <pc:sldChg chg="add">
        <pc:chgData name="Heitman, Lindsey" userId="a9773a47-99d2-4599-9377-6d37e9ec0bd3" providerId="ADAL" clId="{0B029419-87E2-491C-9B50-8E6F8F1FC0F9}" dt="2025-04-02T22:18:23.811" v="418"/>
        <pc:sldMkLst>
          <pc:docMk/>
          <pc:sldMk cId="11504233" sldId="5368"/>
        </pc:sldMkLst>
      </pc:sldChg>
      <pc:sldChg chg="add">
        <pc:chgData name="Heitman, Lindsey" userId="a9773a47-99d2-4599-9377-6d37e9ec0bd3" providerId="ADAL" clId="{0B029419-87E2-491C-9B50-8E6F8F1FC0F9}" dt="2025-04-02T21:49:37.817" v="344"/>
        <pc:sldMkLst>
          <pc:docMk/>
          <pc:sldMk cId="1775796373" sldId="5395"/>
        </pc:sldMkLst>
      </pc:sldChg>
      <pc:sldChg chg="addSp delSp modSp mod">
        <pc:chgData name="Heitman, Lindsey" userId="a9773a47-99d2-4599-9377-6d37e9ec0bd3" providerId="ADAL" clId="{0B029419-87E2-491C-9B50-8E6F8F1FC0F9}" dt="2025-04-02T21:11:58.526" v="330" actId="20577"/>
        <pc:sldMkLst>
          <pc:docMk/>
          <pc:sldMk cId="794275993" sldId="5416"/>
        </pc:sldMkLst>
        <pc:spChg chg="mod">
          <ac:chgData name="Heitman, Lindsey" userId="a9773a47-99d2-4599-9377-6d37e9ec0bd3" providerId="ADAL" clId="{0B029419-87E2-491C-9B50-8E6F8F1FC0F9}" dt="2025-04-02T21:11:58.526" v="330" actId="20577"/>
          <ac:spMkLst>
            <pc:docMk/>
            <pc:sldMk cId="794275993" sldId="5416"/>
            <ac:spMk id="9" creationId="{E629D08D-0862-A990-348E-E0C3CB1AA69E}"/>
          </ac:spMkLst>
        </pc:spChg>
        <pc:spChg chg="mod">
          <ac:chgData name="Heitman, Lindsey" userId="a9773a47-99d2-4599-9377-6d37e9ec0bd3" providerId="ADAL" clId="{0B029419-87E2-491C-9B50-8E6F8F1FC0F9}" dt="2025-04-02T21:05:42.791" v="37" actId="20577"/>
          <ac:spMkLst>
            <pc:docMk/>
            <pc:sldMk cId="794275993" sldId="5416"/>
            <ac:spMk id="11" creationId="{27F5BE03-B291-E94C-3DAF-8370278906D9}"/>
          </ac:spMkLst>
        </pc:spChg>
        <pc:picChg chg="add mod">
          <ac:chgData name="Heitman, Lindsey" userId="a9773a47-99d2-4599-9377-6d37e9ec0bd3" providerId="ADAL" clId="{0B029419-87E2-491C-9B50-8E6F8F1FC0F9}" dt="2025-04-02T21:07:12.045" v="61"/>
          <ac:picMkLst>
            <pc:docMk/>
            <pc:sldMk cId="794275993" sldId="5416"/>
            <ac:picMk id="1026" creationId="{13A082D0-CBEB-566B-2E74-D07373867237}"/>
          </ac:picMkLst>
        </pc:picChg>
      </pc:sldChg>
      <pc:sldChg chg="delSp modSp add mod chgLayout">
        <pc:chgData name="Heitman, Lindsey" userId="a9773a47-99d2-4599-9377-6d37e9ec0bd3" providerId="ADAL" clId="{0B029419-87E2-491C-9B50-8E6F8F1FC0F9}" dt="2025-04-03T13:29:54.806" v="775" actId="113"/>
        <pc:sldMkLst>
          <pc:docMk/>
          <pc:sldMk cId="857372145" sldId="5533"/>
        </pc:sldMkLst>
      </pc:sldChg>
      <pc:sldChg chg="modSp add del mod ord">
        <pc:chgData name="Heitman, Lindsey" userId="a9773a47-99d2-4599-9377-6d37e9ec0bd3" providerId="ADAL" clId="{0B029419-87E2-491C-9B50-8E6F8F1FC0F9}" dt="2025-04-03T13:31:13.532" v="777"/>
        <pc:sldMkLst>
          <pc:docMk/>
          <pc:sldMk cId="3152826107" sldId="5558"/>
        </pc:sldMkLst>
      </pc:sldChg>
      <pc:sldChg chg="del">
        <pc:chgData name="Heitman, Lindsey" userId="a9773a47-99d2-4599-9377-6d37e9ec0bd3" providerId="ADAL" clId="{0B029419-87E2-491C-9B50-8E6F8F1FC0F9}" dt="2025-04-02T21:48:32.260" v="332" actId="2696"/>
        <pc:sldMkLst>
          <pc:docMk/>
          <pc:sldMk cId="2552259734" sldId="5852"/>
        </pc:sldMkLst>
      </pc:sldChg>
      <pc:sldChg chg="del">
        <pc:chgData name="Heitman, Lindsey" userId="a9773a47-99d2-4599-9377-6d37e9ec0bd3" providerId="ADAL" clId="{0B029419-87E2-491C-9B50-8E6F8F1FC0F9}" dt="2025-04-02T21:49:41.690" v="345" actId="2696"/>
        <pc:sldMkLst>
          <pc:docMk/>
          <pc:sldMk cId="2041717280" sldId="5853"/>
        </pc:sldMkLst>
      </pc:sldChg>
      <pc:sldChg chg="del">
        <pc:chgData name="Heitman, Lindsey" userId="a9773a47-99d2-4599-9377-6d37e9ec0bd3" providerId="ADAL" clId="{0B029419-87E2-491C-9B50-8E6F8F1FC0F9}" dt="2025-04-02T22:17:33.575" v="416" actId="2696"/>
        <pc:sldMkLst>
          <pc:docMk/>
          <pc:sldMk cId="1045978547" sldId="5856"/>
        </pc:sldMkLst>
      </pc:sldChg>
      <pc:sldChg chg="del">
        <pc:chgData name="Heitman, Lindsey" userId="a9773a47-99d2-4599-9377-6d37e9ec0bd3" providerId="ADAL" clId="{0B029419-87E2-491C-9B50-8E6F8F1FC0F9}" dt="2025-04-02T22:18:27.256" v="419" actId="2696"/>
        <pc:sldMkLst>
          <pc:docMk/>
          <pc:sldMk cId="4108605165" sldId="5857"/>
        </pc:sldMkLst>
      </pc:sldChg>
      <pc:sldChg chg="modSp mod">
        <pc:chgData name="Heitman, Lindsey" userId="a9773a47-99d2-4599-9377-6d37e9ec0bd3" providerId="ADAL" clId="{0B029419-87E2-491C-9B50-8E6F8F1FC0F9}" dt="2025-04-03T13:25:49.202" v="573" actId="20577"/>
        <pc:sldMkLst>
          <pc:docMk/>
          <pc:sldMk cId="4231742710" sldId="5860"/>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Slutzky, Collin" userId="S::slutzky_c@cde.state.co.us::21f7fb5c-490d-42a4-8741-4ce78a53b03a" providerId="AD" clId="Web-{014D3AE4-516B-558D-C6B3-DC46594437B6}"/>
    <pc:docChg chg="addSld delSld modSld">
      <pc:chgData name="Slutzky, Collin" userId="S::slutzky_c@cde.state.co.us::21f7fb5c-490d-42a4-8741-4ce78a53b03a" providerId="AD" clId="Web-{014D3AE4-516B-558D-C6B3-DC46594437B6}" dt="2025-02-13T15:26:36.271" v="36"/>
      <pc:docMkLst>
        <pc:docMk/>
      </pc:docMkLst>
      <pc:sldChg chg="modSp">
        <pc:chgData name="Slutzky, Collin" userId="S::slutzky_c@cde.state.co.us::21f7fb5c-490d-42a4-8741-4ce78a53b03a" providerId="AD" clId="Web-{014D3AE4-516B-558D-C6B3-DC46594437B6}" dt="2025-02-13T03:28:16.032" v="3" actId="20577"/>
        <pc:sldMkLst>
          <pc:docMk/>
          <pc:sldMk cId="2815576142" sldId="5313"/>
        </pc:sldMkLst>
      </pc:sldChg>
      <pc:sldChg chg="modSp">
        <pc:chgData name="Slutzky, Collin" userId="S::slutzky_c@cde.state.co.us::21f7fb5c-490d-42a4-8741-4ce78a53b03a" providerId="AD" clId="Web-{014D3AE4-516B-558D-C6B3-DC46594437B6}" dt="2025-02-13T15:12:28.527" v="7" actId="20577"/>
        <pc:sldMkLst>
          <pc:docMk/>
          <pc:sldMk cId="467082449" sldId="5776"/>
        </pc:sldMkLst>
      </pc:sldChg>
      <pc:sldChg chg="new del">
        <pc:chgData name="Slutzky, Collin" userId="S::slutzky_c@cde.state.co.us::21f7fb5c-490d-42a4-8741-4ce78a53b03a" providerId="AD" clId="Web-{014D3AE4-516B-558D-C6B3-DC46594437B6}" dt="2025-02-13T15:12:42.434" v="9"/>
        <pc:sldMkLst>
          <pc:docMk/>
          <pc:sldMk cId="2116528451" sldId="5792"/>
        </pc:sldMkLst>
      </pc:sldChg>
      <pc:sldChg chg="addSp modSp new">
        <pc:chgData name="Slutzky, Collin" userId="S::slutzky_c@cde.state.co.us::21f7fb5c-490d-42a4-8741-4ce78a53b03a" providerId="AD" clId="Web-{014D3AE4-516B-558D-C6B3-DC46594437B6}" dt="2025-02-13T15:26:36.271" v="36"/>
        <pc:sldMkLst>
          <pc:docMk/>
          <pc:sldMk cId="2639106218" sldId="5792"/>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Severson, Annette" userId="199f3c28-b733-4b36-8b0e-b7eb6984ff94" providerId="ADAL" clId="{9424A305-7B44-4C89-BBA8-05384C65BDF3}"/>
    <pc:docChg chg="undo custSel addSld delSld modSld">
      <pc:chgData name="Severson, Annette" userId="199f3c28-b733-4b36-8b0e-b7eb6984ff94" providerId="ADAL" clId="{9424A305-7B44-4C89-BBA8-05384C65BDF3}" dt="2025-04-08T18:59:33.025" v="887" actId="20577"/>
      <pc:docMkLst>
        <pc:docMk/>
      </pc:docMkLst>
      <pc:sldChg chg="addSp modSp del mod">
        <pc:chgData name="Severson, Annette" userId="199f3c28-b733-4b36-8b0e-b7eb6984ff94" providerId="ADAL" clId="{9424A305-7B44-4C89-BBA8-05384C65BDF3}" dt="2025-04-08T18:52:20.859" v="39" actId="47"/>
        <pc:sldMkLst>
          <pc:docMk/>
          <pc:sldMk cId="498841258" sldId="5874"/>
        </pc:sldMkLst>
      </pc:sldChg>
      <pc:sldChg chg="addSp modSp add mod modClrScheme chgLayout">
        <pc:chgData name="Severson, Annette" userId="199f3c28-b733-4b36-8b0e-b7eb6984ff94" providerId="ADAL" clId="{9424A305-7B44-4C89-BBA8-05384C65BDF3}" dt="2025-04-08T18:59:33.025" v="887" actId="20577"/>
        <pc:sldMkLst>
          <pc:docMk/>
          <pc:sldMk cId="642296227" sldId="5874"/>
        </pc:sldMkLst>
        <pc:spChg chg="add mod ord">
          <ac:chgData name="Severson, Annette" userId="199f3c28-b733-4b36-8b0e-b7eb6984ff94" providerId="ADAL" clId="{9424A305-7B44-4C89-BBA8-05384C65BDF3}" dt="2025-04-08T18:59:04.391" v="843" actId="13244"/>
          <ac:spMkLst>
            <pc:docMk/>
            <pc:sldMk cId="642296227" sldId="5874"/>
            <ac:spMk id="2" creationId="{946B4787-4098-A329-F397-3E7BD231B0BF}"/>
          </ac:spMkLst>
        </pc:spChg>
        <pc:spChg chg="mod ord">
          <ac:chgData name="Severson, Annette" userId="199f3c28-b733-4b36-8b0e-b7eb6984ff94" providerId="ADAL" clId="{9424A305-7B44-4C89-BBA8-05384C65BDF3}" dt="2025-04-08T18:59:33.025" v="887" actId="20577"/>
          <ac:spMkLst>
            <pc:docMk/>
            <pc:sldMk cId="642296227" sldId="5874"/>
            <ac:spMk id="3" creationId="{2858FD36-C681-A9DC-FA4C-7D88131B05F0}"/>
          </ac:spMkLst>
        </pc:spChg>
        <pc:spChg chg="mod ord">
          <ac:chgData name="Severson, Annette" userId="199f3c28-b733-4b36-8b0e-b7eb6984ff94" providerId="ADAL" clId="{9424A305-7B44-4C89-BBA8-05384C65BDF3}" dt="2025-04-08T18:53:44.924" v="207" actId="700"/>
          <ac:spMkLst>
            <pc:docMk/>
            <pc:sldMk cId="642296227" sldId="5874"/>
            <ac:spMk id="4" creationId="{E5930913-46CB-96DD-6317-1397BD5A83EE}"/>
          </ac:spMkLst>
        </pc:spChg>
        <pc:spChg chg="add mod ord">
          <ac:chgData name="Severson, Annette" userId="199f3c28-b733-4b36-8b0e-b7eb6984ff94" providerId="ADAL" clId="{9424A305-7B44-4C89-BBA8-05384C65BDF3}" dt="2025-04-08T18:59:09.744" v="844" actId="13244"/>
          <ac:spMkLst>
            <pc:docMk/>
            <pc:sldMk cId="642296227" sldId="5874"/>
            <ac:spMk id="6" creationId="{0DD65727-34A7-E2CF-6BA9-27F665965115}"/>
          </ac:spMkLst>
        </pc:spChg>
        <pc:graphicFrameChg chg="mod ord modGraphic">
          <ac:chgData name="Severson, Annette" userId="199f3c28-b733-4b36-8b0e-b7eb6984ff94" providerId="ADAL" clId="{9424A305-7B44-4C89-BBA8-05384C65BDF3}" dt="2025-04-08T18:59:01.997" v="842" actId="962"/>
          <ac:graphicFrameMkLst>
            <pc:docMk/>
            <pc:sldMk cId="642296227" sldId="5874"/>
            <ac:graphicFrameMk id="5" creationId="{59884C5E-8885-F82B-6779-5887AC05BCD5}"/>
          </ac:graphicFrameMkLst>
        </pc:graphicFrame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Hoffman, Peter" userId="S::hoffman_p@cde.state.co.us::673cee94-26bd-4c2a-ab82-1b3669e2f049" providerId="AD" clId="Web-{2C8217A3-01B4-8D7F-6FEC-BC7705D8B718}"/>
    <pc:docChg chg="modSld">
      <pc:chgData name="Hoffman, Peter" userId="S::hoffman_p@cde.state.co.us::673cee94-26bd-4c2a-ab82-1b3669e2f049" providerId="AD" clId="Web-{2C8217A3-01B4-8D7F-6FEC-BC7705D8B718}" dt="2025-03-12T22:41:49.983" v="108"/>
      <pc:docMkLst>
        <pc:docMk/>
      </pc:docMkLst>
      <pc:sldChg chg="modSp">
        <pc:chgData name="Hoffman, Peter" userId="S::hoffman_p@cde.state.co.us::673cee94-26bd-4c2a-ab82-1b3669e2f049" providerId="AD" clId="Web-{2C8217A3-01B4-8D7F-6FEC-BC7705D8B718}" dt="2025-03-12T22:41:49.983" v="108"/>
        <pc:sldMkLst>
          <pc:docMk/>
          <pc:sldMk cId="3227145924" sldId="5097"/>
        </pc:sldMkLst>
        <pc:graphicFrameChg chg="mod modGraphic">
          <ac:chgData name="Hoffman, Peter" userId="S::hoffman_p@cde.state.co.us::673cee94-26bd-4c2a-ab82-1b3669e2f049" providerId="AD" clId="Web-{2C8217A3-01B4-8D7F-6FEC-BC7705D8B718}" dt="2025-03-12T22:41:49.983" v="108"/>
          <ac:graphicFrameMkLst>
            <pc:docMk/>
            <pc:sldMk cId="3227145924" sldId="5097"/>
            <ac:graphicFrameMk id="7" creationId="{2864BB53-F741-4FFC-0348-1AC10AD60EEB}"/>
          </ac:graphicFrameMkLst>
        </pc:graphicFrameChg>
      </pc:sldChg>
      <pc:sldChg chg="modSp">
        <pc:chgData name="Hoffman, Peter" userId="S::hoffman_p@cde.state.co.us::673cee94-26bd-4c2a-ab82-1b3669e2f049" providerId="AD" clId="Web-{2C8217A3-01B4-8D7F-6FEC-BC7705D8B718}" dt="2025-03-12T22:41:28.310" v="94"/>
        <pc:sldMkLst>
          <pc:docMk/>
          <pc:sldMk cId="1037917088" sldId="5098"/>
        </pc:sldMkLst>
        <pc:graphicFrameChg chg="mod modGraphic">
          <ac:chgData name="Hoffman, Peter" userId="S::hoffman_p@cde.state.co.us::673cee94-26bd-4c2a-ab82-1b3669e2f049" providerId="AD" clId="Web-{2C8217A3-01B4-8D7F-6FEC-BC7705D8B718}" dt="2025-03-12T22:41:28.310" v="94"/>
          <ac:graphicFrameMkLst>
            <pc:docMk/>
            <pc:sldMk cId="1037917088" sldId="5098"/>
            <ac:graphicFrameMk id="5" creationId="{5E4612F7-68C6-57CA-E918-38EF641F73CF}"/>
          </ac:graphicFrameMkLst>
        </pc:graphicFrameChg>
      </pc:sldChg>
      <pc:sldChg chg="modSp">
        <pc:chgData name="Hoffman, Peter" userId="S::hoffman_p@cde.state.co.us::673cee94-26bd-4c2a-ab82-1b3669e2f049" providerId="AD" clId="Web-{2C8217A3-01B4-8D7F-6FEC-BC7705D8B718}" dt="2025-03-12T22:37:06.870" v="13" actId="20577"/>
        <pc:sldMkLst>
          <pc:docMk/>
          <pc:sldMk cId="1000816010" sldId="5851"/>
        </pc:sldMkLst>
      </pc:sldChg>
      <pc:sldChg chg="modSp">
        <pc:chgData name="Hoffman, Peter" userId="S::hoffman_p@cde.state.co.us::673cee94-26bd-4c2a-ab82-1b3669e2f049" providerId="AD" clId="Web-{2C8217A3-01B4-8D7F-6FEC-BC7705D8B718}" dt="2025-03-12T22:37:24.432" v="16" actId="20577"/>
        <pc:sldMkLst>
          <pc:docMk/>
          <pc:sldMk cId="2047866891" sldId="5852"/>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Heitman, Lindsey" userId="a9773a47-99d2-4599-9377-6d37e9ec0bd3" providerId="ADAL" clId="{11BBDE42-7877-45FF-9AEA-3976FAE64BD5}"/>
    <pc:docChg chg="custSel addSld delSld modSld sldOrd">
      <pc:chgData name="Heitman, Lindsey" userId="a9773a47-99d2-4599-9377-6d37e9ec0bd3" providerId="ADAL" clId="{11BBDE42-7877-45FF-9AEA-3976FAE64BD5}" dt="2025-02-20T15:48:51.435" v="1425" actId="14100"/>
      <pc:docMkLst>
        <pc:docMk/>
      </pc:docMkLst>
      <pc:sldChg chg="addSp delSp modSp add mod ord modClrScheme chgLayout">
        <pc:chgData name="Heitman, Lindsey" userId="a9773a47-99d2-4599-9377-6d37e9ec0bd3" providerId="ADAL" clId="{11BBDE42-7877-45FF-9AEA-3976FAE64BD5}" dt="2025-02-20T15:47:19.067" v="1417" actId="13244"/>
        <pc:sldMkLst>
          <pc:docMk/>
          <pc:sldMk cId="3230641908" sldId="334"/>
        </pc:sldMkLst>
      </pc:sldChg>
      <pc:sldChg chg="modSp mod">
        <pc:chgData name="Heitman, Lindsey" userId="a9773a47-99d2-4599-9377-6d37e9ec0bd3" providerId="ADAL" clId="{11BBDE42-7877-45FF-9AEA-3976FAE64BD5}" dt="2025-02-19T22:02:18.546" v="170" actId="20577"/>
        <pc:sldMkLst>
          <pc:docMk/>
          <pc:sldMk cId="3227145924" sldId="5097"/>
        </pc:sldMkLst>
        <pc:graphicFrameChg chg="modGraphic">
          <ac:chgData name="Heitman, Lindsey" userId="a9773a47-99d2-4599-9377-6d37e9ec0bd3" providerId="ADAL" clId="{11BBDE42-7877-45FF-9AEA-3976FAE64BD5}" dt="2025-02-19T22:02:18.546" v="170" actId="20577"/>
          <ac:graphicFrameMkLst>
            <pc:docMk/>
            <pc:sldMk cId="3227145924" sldId="5097"/>
            <ac:graphicFrameMk id="7" creationId="{2864BB53-F741-4FFC-0348-1AC10AD60EEB}"/>
          </ac:graphicFrameMkLst>
        </pc:graphicFrameChg>
      </pc:sldChg>
      <pc:sldChg chg="modSp mod">
        <pc:chgData name="Heitman, Lindsey" userId="a9773a47-99d2-4599-9377-6d37e9ec0bd3" providerId="ADAL" clId="{11BBDE42-7877-45FF-9AEA-3976FAE64BD5}" dt="2025-02-19T22:03:18.763" v="237" actId="20577"/>
        <pc:sldMkLst>
          <pc:docMk/>
          <pc:sldMk cId="1037917088" sldId="5098"/>
        </pc:sldMkLst>
        <pc:graphicFrameChg chg="mod modGraphic">
          <ac:chgData name="Heitman, Lindsey" userId="a9773a47-99d2-4599-9377-6d37e9ec0bd3" providerId="ADAL" clId="{11BBDE42-7877-45FF-9AEA-3976FAE64BD5}" dt="2025-02-19T22:03:18.763" v="237"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11BBDE42-7877-45FF-9AEA-3976FAE64BD5}" dt="2025-02-19T21:59:20.949" v="2"/>
        <pc:sldMkLst>
          <pc:docMk/>
          <pc:sldMk cId="783971613" sldId="5619"/>
        </pc:sldMkLst>
      </pc:sldChg>
      <pc:sldChg chg="del">
        <pc:chgData name="Heitman, Lindsey" userId="a9773a47-99d2-4599-9377-6d37e9ec0bd3" providerId="ADAL" clId="{11BBDE42-7877-45FF-9AEA-3976FAE64BD5}" dt="2025-02-19T21:58:29.502" v="1" actId="2696"/>
        <pc:sldMkLst>
          <pc:docMk/>
          <pc:sldMk cId="3013837945" sldId="5774"/>
        </pc:sldMkLst>
      </pc:sldChg>
      <pc:sldChg chg="del">
        <pc:chgData name="Heitman, Lindsey" userId="a9773a47-99d2-4599-9377-6d37e9ec0bd3" providerId="ADAL" clId="{11BBDE42-7877-45FF-9AEA-3976FAE64BD5}" dt="2025-02-19T21:59:32.382" v="3" actId="2696"/>
        <pc:sldMkLst>
          <pc:docMk/>
          <pc:sldMk cId="655718009" sldId="5775"/>
        </pc:sldMkLst>
      </pc:sldChg>
      <pc:sldChg chg="add del">
        <pc:chgData name="Heitman, Lindsey" userId="a9773a47-99d2-4599-9377-6d37e9ec0bd3" providerId="ADAL" clId="{11BBDE42-7877-45FF-9AEA-3976FAE64BD5}" dt="2025-02-20T14:36:02.017" v="252" actId="2696"/>
        <pc:sldMkLst>
          <pc:docMk/>
          <pc:sldMk cId="3863327952" sldId="5788"/>
        </pc:sldMkLst>
      </pc:sldChg>
      <pc:sldChg chg="add">
        <pc:chgData name="Heitman, Lindsey" userId="a9773a47-99d2-4599-9377-6d37e9ec0bd3" providerId="ADAL" clId="{11BBDE42-7877-45FF-9AEA-3976FAE64BD5}" dt="2025-02-19T21:58:13.896" v="0"/>
        <pc:sldMkLst>
          <pc:docMk/>
          <pc:sldMk cId="2079813554" sldId="5791"/>
        </pc:sldMkLst>
      </pc:sldChg>
      <pc:sldChg chg="modSp add mod">
        <pc:chgData name="Heitman, Lindsey" userId="a9773a47-99d2-4599-9377-6d37e9ec0bd3" providerId="ADAL" clId="{11BBDE42-7877-45FF-9AEA-3976FAE64BD5}" dt="2025-02-19T22:00:27.979" v="5" actId="13244"/>
        <pc:sldMkLst>
          <pc:docMk/>
          <pc:sldMk cId="1756129710" sldId="5792"/>
        </pc:sldMkLst>
      </pc:sldChg>
      <pc:sldChg chg="modSp add mod">
        <pc:chgData name="Heitman, Lindsey" userId="a9773a47-99d2-4599-9377-6d37e9ec0bd3" providerId="ADAL" clId="{11BBDE42-7877-45FF-9AEA-3976FAE64BD5}" dt="2025-02-19T22:00:40.333" v="6" actId="13244"/>
        <pc:sldMkLst>
          <pc:docMk/>
          <pc:sldMk cId="0" sldId="5793"/>
        </pc:sldMkLst>
      </pc:sldChg>
      <pc:sldChg chg="modSp add mod">
        <pc:chgData name="Heitman, Lindsey" userId="a9773a47-99d2-4599-9377-6d37e9ec0bd3" providerId="ADAL" clId="{11BBDE42-7877-45FF-9AEA-3976FAE64BD5}" dt="2025-02-20T14:41:34.235" v="927" actId="20577"/>
        <pc:sldMkLst>
          <pc:docMk/>
          <pc:sldMk cId="3404504799" sldId="5794"/>
        </pc:sldMkLst>
      </pc:sldChg>
      <pc:sldChg chg="addSp delSp modSp mod modClrScheme chgLayout">
        <pc:chgData name="Heitman, Lindsey" userId="a9773a47-99d2-4599-9377-6d37e9ec0bd3" providerId="ADAL" clId="{11BBDE42-7877-45FF-9AEA-3976FAE64BD5}" dt="2025-02-20T15:48:51.435" v="1425" actId="14100"/>
        <pc:sldMkLst>
          <pc:docMk/>
          <pc:sldMk cId="2840240653" sldId="5795"/>
        </pc:sldMkLst>
      </pc:sldChg>
      <pc:sldChg chg="addSp delSp modSp new mod modClrScheme chgLayout">
        <pc:chgData name="Heitman, Lindsey" userId="a9773a47-99d2-4599-9377-6d37e9ec0bd3" providerId="ADAL" clId="{11BBDE42-7877-45FF-9AEA-3976FAE64BD5}" dt="2025-02-20T15:48:39.826" v="1424" actId="13244"/>
        <pc:sldMkLst>
          <pc:docMk/>
          <pc:sldMk cId="2347927155" sldId="5800"/>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Tribbett, Jessica" userId="S::tribbett_jessica@cde.state.co.us::b8af59d7-a86d-4166-a022-d856dc24c475" providerId="AD" clId="Web-{A5272F79-5D8B-974D-6DF2-E52A66B42C59}"/>
    <pc:docChg chg="modSld">
      <pc:chgData name="Tribbett, Jessica" userId="S::tribbett_jessica@cde.state.co.us::b8af59d7-a86d-4166-a022-d856dc24c475" providerId="AD" clId="Web-{A5272F79-5D8B-974D-6DF2-E52A66B42C59}" dt="2025-04-15T14:41:20.543" v="12"/>
      <pc:docMkLst>
        <pc:docMk/>
      </pc:docMkLst>
      <pc:sldChg chg="modSp">
        <pc:chgData name="Tribbett, Jessica" userId="S::tribbett_jessica@cde.state.co.us::b8af59d7-a86d-4166-a022-d856dc24c475" providerId="AD" clId="Web-{A5272F79-5D8B-974D-6DF2-E52A66B42C59}" dt="2025-04-15T14:41:20.543" v="12"/>
        <pc:sldMkLst>
          <pc:docMk/>
          <pc:sldMk cId="500438566" sldId="5672"/>
        </pc:sldMkLst>
        <pc:graphicFrameChg chg="mod modGraphic">
          <ac:chgData name="Tribbett, Jessica" userId="S::tribbett_jessica@cde.state.co.us::b8af59d7-a86d-4166-a022-d856dc24c475" providerId="AD" clId="Web-{A5272F79-5D8B-974D-6DF2-E52A66B42C59}" dt="2025-04-15T14:41:20.543" v="12"/>
          <ac:graphicFrameMkLst>
            <pc:docMk/>
            <pc:sldMk cId="500438566" sldId="5672"/>
            <ac:graphicFrameMk id="5" creationId="{5E4612F7-68C6-57CA-E918-38EF641F73CF}"/>
          </ac:graphicFrameMkLst>
        </pc:graphicFrameChg>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Martin, Carrie" userId="S::martin_c@cde.state.co.us::3f021071-f948-4caa-8dd8-d3036854ac97" providerId="AD" clId="Web-{17BC8E3D-D156-E540-1945-965FA1C01B74}"/>
    <pc:docChg chg="modSld">
      <pc:chgData name="Martin, Carrie" userId="S::martin_c@cde.state.co.us::3f021071-f948-4caa-8dd8-d3036854ac97" providerId="AD" clId="Web-{17BC8E3D-D156-E540-1945-965FA1C01B74}" dt="2025-04-15T15:07:47.765" v="11"/>
      <pc:docMkLst>
        <pc:docMk/>
      </pc:docMkLst>
      <pc:sldChg chg="modSp">
        <pc:chgData name="Martin, Carrie" userId="S::martin_c@cde.state.co.us::3f021071-f948-4caa-8dd8-d3036854ac97" providerId="AD" clId="Web-{17BC8E3D-D156-E540-1945-965FA1C01B74}" dt="2025-04-15T15:07:47.765" v="11"/>
        <pc:sldMkLst>
          <pc:docMk/>
          <pc:sldMk cId="1037917088" sldId="5098"/>
        </pc:sldMkLst>
        <pc:graphicFrameChg chg="mod modGraphic">
          <ac:chgData name="Martin, Carrie" userId="S::martin_c@cde.state.co.us::3f021071-f948-4caa-8dd8-d3036854ac97" providerId="AD" clId="Web-{17BC8E3D-D156-E540-1945-965FA1C01B74}" dt="2025-04-15T15:07:47.765" v="11"/>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Hoffman, Peter" userId="673cee94-26bd-4c2a-ab82-1b3669e2f049" providerId="ADAL" clId="{445D9759-B66D-45AB-9747-7B9647CDE567}"/>
    <pc:docChg chg="undo custSel addSld modSld">
      <pc:chgData name="Hoffman, Peter" userId="673cee94-26bd-4c2a-ab82-1b3669e2f049" providerId="ADAL" clId="{445D9759-B66D-45AB-9747-7B9647CDE567}" dt="2025-04-02T20:33:18.852" v="665" actId="13244"/>
      <pc:docMkLst>
        <pc:docMk/>
      </pc:docMkLst>
      <pc:sldChg chg="modSp mod">
        <pc:chgData name="Hoffman, Peter" userId="673cee94-26bd-4c2a-ab82-1b3669e2f049" providerId="ADAL" clId="{445D9759-B66D-45AB-9747-7B9647CDE567}" dt="2025-04-02T20:32:24.031" v="656" actId="20577"/>
        <pc:sldMkLst>
          <pc:docMk/>
          <pc:sldMk cId="2998683881" sldId="5762"/>
        </pc:sldMkLst>
      </pc:sldChg>
      <pc:sldChg chg="addSp delSp modSp mod chgLayout">
        <pc:chgData name="Hoffman, Peter" userId="673cee94-26bd-4c2a-ab82-1b3669e2f049" providerId="ADAL" clId="{445D9759-B66D-45AB-9747-7B9647CDE567}" dt="2025-04-02T20:33:00.241" v="661" actId="13244"/>
        <pc:sldMkLst>
          <pc:docMk/>
          <pc:sldMk cId="3452760538" sldId="5763"/>
        </pc:sldMkLst>
      </pc:sldChg>
      <pc:sldChg chg="modSp mod">
        <pc:chgData name="Hoffman, Peter" userId="673cee94-26bd-4c2a-ab82-1b3669e2f049" providerId="ADAL" clId="{445D9759-B66D-45AB-9747-7B9647CDE567}" dt="2025-04-02T20:31:26.080" v="637" actId="20577"/>
        <pc:sldMkLst>
          <pc:docMk/>
          <pc:sldMk cId="3959241512" sldId="5764"/>
        </pc:sldMkLst>
      </pc:sldChg>
      <pc:sldChg chg="addSp delSp modSp add mod">
        <pc:chgData name="Hoffman, Peter" userId="673cee94-26bd-4c2a-ab82-1b3669e2f049" providerId="ADAL" clId="{445D9759-B66D-45AB-9747-7B9647CDE567}" dt="2025-04-02T20:33:18.852" v="665" actId="13244"/>
        <pc:sldMkLst>
          <pc:docMk/>
          <pc:sldMk cId="3882279446" sldId="5868"/>
        </pc:sldMkLst>
      </pc:sldChg>
      <pc:sldChg chg="delSp modSp add mod">
        <pc:chgData name="Hoffman, Peter" userId="673cee94-26bd-4c2a-ab82-1b3669e2f049" providerId="ADAL" clId="{445D9759-B66D-45AB-9747-7B9647CDE567}" dt="2025-04-02T20:30:18.315" v="526" actId="20577"/>
        <pc:sldMkLst>
          <pc:docMk/>
          <pc:sldMk cId="904776247" sldId="5869"/>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Tribbett, Jessica" userId="S::tribbett_jessica@cde.state.co.us::b8af59d7-a86d-4166-a022-d856dc24c475" providerId="AD" clId="Web-{DBA717BC-2CA6-D282-A8BE-1EBEC9DE4F8A}"/>
    <pc:docChg chg="mod addSld delSld modSld sldOrd">
      <pc:chgData name="Tribbett, Jessica" userId="S::tribbett_jessica@cde.state.co.us::b8af59d7-a86d-4166-a022-d856dc24c475" providerId="AD" clId="Web-{DBA717BC-2CA6-D282-A8BE-1EBEC9DE4F8A}" dt="2025-02-26T18:46:08.636" v="1489" actId="1076"/>
      <pc:docMkLst>
        <pc:docMk/>
      </pc:docMkLst>
      <pc:sldChg chg="add del">
        <pc:chgData name="Tribbett, Jessica" userId="S::tribbett_jessica@cde.state.co.us::b8af59d7-a86d-4166-a022-d856dc24c475" providerId="AD" clId="Web-{DBA717BC-2CA6-D282-A8BE-1EBEC9DE4F8A}" dt="2025-02-26T17:58:24.054" v="514"/>
        <pc:sldMkLst>
          <pc:docMk/>
          <pc:sldMk cId="4006630429" sldId="282"/>
        </pc:sldMkLst>
      </pc:sldChg>
      <pc:sldChg chg="modSp">
        <pc:chgData name="Tribbett, Jessica" userId="S::tribbett_jessica@cde.state.co.us::b8af59d7-a86d-4166-a022-d856dc24c475" providerId="AD" clId="Web-{DBA717BC-2CA6-D282-A8BE-1EBEC9DE4F8A}" dt="2025-02-26T17:58:49.429" v="517" actId="20577"/>
        <pc:sldMkLst>
          <pc:docMk/>
          <pc:sldMk cId="1555008837" sldId="5804"/>
        </pc:sldMkLst>
      </pc:sldChg>
      <pc:sldChg chg="addSp delSp modSp add del mod modClrScheme chgLayout">
        <pc:chgData name="Tribbett, Jessica" userId="S::tribbett_jessica@cde.state.co.us::b8af59d7-a86d-4166-a022-d856dc24c475" providerId="AD" clId="Web-{DBA717BC-2CA6-D282-A8BE-1EBEC9DE4F8A}" dt="2025-02-26T18:31:14.578" v="723" actId="1076"/>
        <pc:sldMkLst>
          <pc:docMk/>
          <pc:sldMk cId="245263437" sldId="5809"/>
        </pc:sldMkLst>
      </pc:sldChg>
      <pc:sldChg chg="addSp delSp modSp add del mod ord modClrScheme modCm chgLayout">
        <pc:chgData name="Tribbett, Jessica" userId="S::tribbett_jessica@cde.state.co.us::b8af59d7-a86d-4166-a022-d856dc24c475" providerId="AD" clId="Web-{DBA717BC-2CA6-D282-A8BE-1EBEC9DE4F8A}" dt="2025-02-26T18:32:23.986" v="738"/>
        <pc:sldMkLst>
          <pc:docMk/>
          <pc:sldMk cId="1723790075" sldId="5810"/>
        </pc:sldMkLst>
        <pc:extLst>
          <p:ext xmlns:p="http://schemas.openxmlformats.org/presentationml/2006/main" uri="{D6D511B9-2390-475A-947B-AFAB55BFBCF1}">
            <pc226:cmChg xmlns:pc226="http://schemas.microsoft.com/office/powerpoint/2022/06/main/command" chg="mod">
              <pc226:chgData name="Tribbett, Jessica" userId="S::tribbett_jessica@cde.state.co.us::b8af59d7-a86d-4166-a022-d856dc24c475" providerId="AD" clId="Web-{DBA717BC-2CA6-D282-A8BE-1EBEC9DE4F8A}" dt="2025-02-26T18:28:45.108" v="717" actId="20577"/>
              <pc2:cmMkLst xmlns:pc2="http://schemas.microsoft.com/office/powerpoint/2019/9/main/command">
                <pc:docMk/>
                <pc:sldMk cId="1723790075" sldId="5810"/>
                <pc2:cmMk id="{26FBDB14-D927-48FA-9D01-E387CAC21616}"/>
              </pc2:cmMkLst>
            </pc226:cmChg>
          </p:ext>
        </pc:extLst>
      </pc:sldChg>
      <pc:sldChg chg="addSp delSp modSp add del mod modClrScheme chgLayout">
        <pc:chgData name="Tribbett, Jessica" userId="S::tribbett_jessica@cde.state.co.us::b8af59d7-a86d-4166-a022-d856dc24c475" providerId="AD" clId="Web-{DBA717BC-2CA6-D282-A8BE-1EBEC9DE4F8A}" dt="2025-02-26T17:59:57.555" v="534" actId="20577"/>
        <pc:sldMkLst>
          <pc:docMk/>
          <pc:sldMk cId="3752946371" sldId="5811"/>
        </pc:sldMkLst>
      </pc:sldChg>
      <pc:sldChg chg="addSp delSp modSp add del mod modClrScheme chgLayout">
        <pc:chgData name="Tribbett, Jessica" userId="S::tribbett_jessica@cde.state.co.us::b8af59d7-a86d-4166-a022-d856dc24c475" providerId="AD" clId="Web-{DBA717BC-2CA6-D282-A8BE-1EBEC9DE4F8A}" dt="2025-02-26T18:41:44.508" v="1383"/>
        <pc:sldMkLst>
          <pc:docMk/>
          <pc:sldMk cId="1102793801" sldId="5812"/>
        </pc:sldMkLst>
      </pc:sldChg>
      <pc:sldChg chg="add del">
        <pc:chgData name="Tribbett, Jessica" userId="S::tribbett_jessica@cde.state.co.us::b8af59d7-a86d-4166-a022-d856dc24c475" providerId="AD" clId="Web-{DBA717BC-2CA6-D282-A8BE-1EBEC9DE4F8A}" dt="2025-02-26T17:33:18.735" v="13"/>
        <pc:sldMkLst>
          <pc:docMk/>
          <pc:sldMk cId="3147639498" sldId="5813"/>
        </pc:sldMkLst>
      </pc:sldChg>
      <pc:sldChg chg="addSp delSp modSp add mod modClrScheme chgLayout">
        <pc:chgData name="Tribbett, Jessica" userId="S::tribbett_jessica@cde.state.co.us::b8af59d7-a86d-4166-a022-d856dc24c475" providerId="AD" clId="Web-{DBA717BC-2CA6-D282-A8BE-1EBEC9DE4F8A}" dt="2025-02-26T18:46:08.636" v="1489" actId="1076"/>
        <pc:sldMkLst>
          <pc:docMk/>
          <pc:sldMk cId="4147087058" sldId="5813"/>
        </pc:sldMkLst>
      </pc:sldChg>
      <pc:sldChg chg="addSp delSp modSp add del mod modClrScheme chgLayout">
        <pc:chgData name="Tribbett, Jessica" userId="S::tribbett_jessica@cde.state.co.us::b8af59d7-a86d-4166-a022-d856dc24c475" providerId="AD" clId="Web-{DBA717BC-2CA6-D282-A8BE-1EBEC9DE4F8A}" dt="2025-02-26T17:56:47.334" v="432" actId="20577"/>
        <pc:sldMkLst>
          <pc:docMk/>
          <pc:sldMk cId="2500370030" sldId="5814"/>
        </pc:sldMkLst>
      </pc:sldChg>
      <pc:sldChg chg="addSp delSp modSp add del mod modClrScheme chgLayout">
        <pc:chgData name="Tribbett, Jessica" userId="S::tribbett_jessica@cde.state.co.us::b8af59d7-a86d-4166-a022-d856dc24c475" providerId="AD" clId="Web-{DBA717BC-2CA6-D282-A8BE-1EBEC9DE4F8A}" dt="2025-02-26T17:57:03.615" v="448" actId="20577"/>
        <pc:sldMkLst>
          <pc:docMk/>
          <pc:sldMk cId="580773463" sldId="5815"/>
        </pc:sldMkLst>
      </pc:sldChg>
      <pc:sldChg chg="modSp new">
        <pc:chgData name="Tribbett, Jessica" userId="S::tribbett_jessica@cde.state.co.us::b8af59d7-a86d-4166-a022-d856dc24c475" providerId="AD" clId="Web-{DBA717BC-2CA6-D282-A8BE-1EBEC9DE4F8A}" dt="2025-02-26T18:13:05.519" v="560" actId="20577"/>
        <pc:sldMkLst>
          <pc:docMk/>
          <pc:sldMk cId="462621828" sldId="5816"/>
        </pc:sldMkLst>
      </pc:sldChg>
      <pc:sldChg chg="modSp add del">
        <pc:chgData name="Tribbett, Jessica" userId="S::tribbett_jessica@cde.state.co.us::b8af59d7-a86d-4166-a022-d856dc24c475" providerId="AD" clId="Web-{DBA717BC-2CA6-D282-A8BE-1EBEC9DE4F8A}" dt="2025-02-26T17:58:54.086" v="518"/>
        <pc:sldMkLst>
          <pc:docMk/>
          <pc:sldMk cId="4072842097" sldId="5816"/>
        </pc:sldMkLst>
      </pc:sldChg>
      <pc:sldChg chg="new del">
        <pc:chgData name="Tribbett, Jessica" userId="S::tribbett_jessica@cde.state.co.us::b8af59d7-a86d-4166-a022-d856dc24c475" providerId="AD" clId="Web-{DBA717BC-2CA6-D282-A8BE-1EBEC9DE4F8A}" dt="2025-02-26T17:34:04.908" v="27"/>
        <pc:sldMkLst>
          <pc:docMk/>
          <pc:sldMk cId="743424637" sldId="5817"/>
        </pc:sldMkLst>
      </pc:sldChg>
      <pc:sldChg chg="add del">
        <pc:chgData name="Tribbett, Jessica" userId="S::tribbett_jessica@cde.state.co.us::b8af59d7-a86d-4166-a022-d856dc24c475" providerId="AD" clId="Web-{DBA717BC-2CA6-D282-A8BE-1EBEC9DE4F8A}" dt="2025-02-26T17:34:22.095" v="43"/>
        <pc:sldMkLst>
          <pc:docMk/>
          <pc:sldMk cId="1290905408" sldId="5817"/>
        </pc:sldMkLst>
      </pc:sldChg>
      <pc:sldChg chg="ord">
        <pc:chgData name="Tribbett, Jessica" userId="S::tribbett_jessica@cde.state.co.us::b8af59d7-a86d-4166-a022-d856dc24c475" providerId="AD" clId="Web-{DBA717BC-2CA6-D282-A8BE-1EBEC9DE4F8A}" dt="2025-02-26T18:28:25.983" v="714"/>
        <pc:sldMkLst>
          <pc:docMk/>
          <pc:sldMk cId="1781324693" sldId="5817"/>
        </pc:sldMkLst>
      </pc:sldChg>
      <pc:sldChg chg="new del">
        <pc:chgData name="Tribbett, Jessica" userId="S::tribbett_jessica@cde.state.co.us::b8af59d7-a86d-4166-a022-d856dc24c475" providerId="AD" clId="Web-{DBA717BC-2CA6-D282-A8BE-1EBEC9DE4F8A}" dt="2025-02-26T17:34:44.752" v="45"/>
        <pc:sldMkLst>
          <pc:docMk/>
          <pc:sldMk cId="2639649034" sldId="5817"/>
        </pc:sldMkLst>
      </pc:sldChg>
      <pc:sldChg chg="add del">
        <pc:chgData name="Tribbett, Jessica" userId="S::tribbett_jessica@cde.state.co.us::b8af59d7-a86d-4166-a022-d856dc24c475" providerId="AD" clId="Web-{DBA717BC-2CA6-D282-A8BE-1EBEC9DE4F8A}" dt="2025-02-26T17:34:22.095" v="42"/>
        <pc:sldMkLst>
          <pc:docMk/>
          <pc:sldMk cId="1646465247" sldId="5818"/>
        </pc:sldMkLst>
      </pc:sldChg>
      <pc:sldChg chg="modSp new">
        <pc:chgData name="Tribbett, Jessica" userId="S::tribbett_jessica@cde.state.co.us::b8af59d7-a86d-4166-a022-d856dc24c475" providerId="AD" clId="Web-{DBA717BC-2CA6-D282-A8BE-1EBEC9DE4F8A}" dt="2025-02-26T18:38:50.850" v="1074" actId="20577"/>
        <pc:sldMkLst>
          <pc:docMk/>
          <pc:sldMk cId="1930914326" sldId="5818"/>
        </pc:sldMkLst>
      </pc:sldChg>
      <pc:sldChg chg="modSp new">
        <pc:chgData name="Tribbett, Jessica" userId="S::tribbett_jessica@cde.state.co.us::b8af59d7-a86d-4166-a022-d856dc24c475" providerId="AD" clId="Web-{DBA717BC-2CA6-D282-A8BE-1EBEC9DE4F8A}" dt="2025-02-26T18:42:07.196" v="1388" actId="14100"/>
        <pc:sldMkLst>
          <pc:docMk/>
          <pc:sldMk cId="685581711" sldId="5819"/>
        </pc:sldMkLst>
      </pc:sldChg>
      <pc:sldChg chg="add del">
        <pc:chgData name="Tribbett, Jessica" userId="S::tribbett_jessica@cde.state.co.us::b8af59d7-a86d-4166-a022-d856dc24c475" providerId="AD" clId="Web-{DBA717BC-2CA6-D282-A8BE-1EBEC9DE4F8A}" dt="2025-02-26T17:34:22.095" v="41"/>
        <pc:sldMkLst>
          <pc:docMk/>
          <pc:sldMk cId="1766721198" sldId="5819"/>
        </pc:sldMkLst>
      </pc:sldChg>
      <pc:sldChg chg="add del">
        <pc:chgData name="Tribbett, Jessica" userId="S::tribbett_jessica@cde.state.co.us::b8af59d7-a86d-4166-a022-d856dc24c475" providerId="AD" clId="Web-{DBA717BC-2CA6-D282-A8BE-1EBEC9DE4F8A}" dt="2025-02-26T17:34:22.095" v="40"/>
        <pc:sldMkLst>
          <pc:docMk/>
          <pc:sldMk cId="665339829" sldId="5820"/>
        </pc:sldMkLst>
      </pc:sldChg>
      <pc:sldChg chg="add del">
        <pc:chgData name="Tribbett, Jessica" userId="S::tribbett_jessica@cde.state.co.us::b8af59d7-a86d-4166-a022-d856dc24c475" providerId="AD" clId="Web-{DBA717BC-2CA6-D282-A8BE-1EBEC9DE4F8A}" dt="2025-02-26T17:34:22.095" v="39"/>
        <pc:sldMkLst>
          <pc:docMk/>
          <pc:sldMk cId="3608428502" sldId="5821"/>
        </pc:sldMkLst>
      </pc:sldChg>
      <pc:sldChg chg="add del">
        <pc:chgData name="Tribbett, Jessica" userId="S::tribbett_jessica@cde.state.co.us::b8af59d7-a86d-4166-a022-d856dc24c475" providerId="AD" clId="Web-{DBA717BC-2CA6-D282-A8BE-1EBEC9DE4F8A}" dt="2025-02-26T17:34:22.095" v="38"/>
        <pc:sldMkLst>
          <pc:docMk/>
          <pc:sldMk cId="428745300" sldId="5822"/>
        </pc:sldMkLst>
      </pc:sldChg>
      <pc:sldChg chg="add del">
        <pc:chgData name="Tribbett, Jessica" userId="S::tribbett_jessica@cde.state.co.us::b8af59d7-a86d-4166-a022-d856dc24c475" providerId="AD" clId="Web-{DBA717BC-2CA6-D282-A8BE-1EBEC9DE4F8A}" dt="2025-02-26T17:34:22.095" v="37"/>
        <pc:sldMkLst>
          <pc:docMk/>
          <pc:sldMk cId="2615240786" sldId="5823"/>
        </pc:sldMkLst>
      </pc:sldChg>
      <pc:sldChg chg="add del">
        <pc:chgData name="Tribbett, Jessica" userId="S::tribbett_jessica@cde.state.co.us::b8af59d7-a86d-4166-a022-d856dc24c475" providerId="AD" clId="Web-{DBA717BC-2CA6-D282-A8BE-1EBEC9DE4F8A}" dt="2025-02-26T17:34:22.080" v="36"/>
        <pc:sldMkLst>
          <pc:docMk/>
          <pc:sldMk cId="33826565" sldId="5824"/>
        </pc:sldMkLst>
      </pc:sldChg>
      <pc:sldMasterChg chg="addSldLayout delSldLayout">
        <pc:chgData name="Tribbett, Jessica" userId="S::tribbett_jessica@cde.state.co.us::b8af59d7-a86d-4166-a022-d856dc24c475" providerId="AD" clId="Web-{DBA717BC-2CA6-D282-A8BE-1EBEC9DE4F8A}" dt="2025-02-26T17:33:26.688" v="25"/>
        <pc:sldMasterMkLst>
          <pc:docMk/>
          <pc:sldMasterMk cId="2150711039" sldId="2147483676"/>
        </pc:sldMasterMkLst>
        <pc:sldLayoutChg chg="add">
          <pc:chgData name="Tribbett, Jessica" userId="S::tribbett_jessica@cde.state.co.us::b8af59d7-a86d-4166-a022-d856dc24c475" providerId="AD" clId="Web-{DBA717BC-2CA6-D282-A8BE-1EBEC9DE4F8A}" dt="2025-02-26T17:33:26.688" v="25"/>
          <pc:sldLayoutMkLst>
            <pc:docMk/>
            <pc:sldMasterMk cId="2150711039" sldId="2147483676"/>
            <pc:sldLayoutMk cId="3863003189" sldId="2147483710"/>
          </pc:sldLayoutMkLst>
        </pc:sldLayoutChg>
        <pc:sldLayoutChg chg="add del">
          <pc:chgData name="Tribbett, Jessica" userId="S::tribbett_jessica@cde.state.co.us::b8af59d7-a86d-4166-a022-d856dc24c475" providerId="AD" clId="Web-{DBA717BC-2CA6-D282-A8BE-1EBEC9DE4F8A}" dt="2025-02-26T17:33:18.719" v="10"/>
          <pc:sldLayoutMkLst>
            <pc:docMk/>
            <pc:sldMasterMk cId="2150711039" sldId="2147483676"/>
            <pc:sldLayoutMk cId="3999488185" sldId="2147483710"/>
          </pc:sldLayoutMkLst>
        </pc:sldLayoutChg>
      </pc:sldMaster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Tribbett, Jessica" userId="S::tribbett_jessica@cde.state.co.us::b8af59d7-a86d-4166-a022-d856dc24c475" providerId="AD" clId="Web-{2D010059-3A5D-AAE6-6072-C1A547D8280B}"/>
    <pc:docChg chg="addSld modSld">
      <pc:chgData name="Tribbett, Jessica" userId="S::tribbett_jessica@cde.state.co.us::b8af59d7-a86d-4166-a022-d856dc24c475" providerId="AD" clId="Web-{2D010059-3A5D-AAE6-6072-C1A547D8280B}" dt="2025-04-02T21:20:37.215" v="497" actId="20577"/>
      <pc:docMkLst>
        <pc:docMk/>
      </pc:docMkLst>
      <pc:sldChg chg="addSp delSp modSp">
        <pc:chgData name="Tribbett, Jessica" userId="S::tribbett_jessica@cde.state.co.us::b8af59d7-a86d-4166-a022-d856dc24c475" providerId="AD" clId="Web-{2D010059-3A5D-AAE6-6072-C1A547D8280B}" dt="2025-04-02T20:58:31.001" v="77"/>
        <pc:sldMkLst>
          <pc:docMk/>
          <pc:sldMk cId="3725978077" sldId="5844"/>
        </pc:sldMkLst>
      </pc:sldChg>
      <pc:sldChg chg="modSp">
        <pc:chgData name="Tribbett, Jessica" userId="S::tribbett_jessica@cde.state.co.us::b8af59d7-a86d-4166-a022-d856dc24c475" providerId="AD" clId="Web-{2D010059-3A5D-AAE6-6072-C1A547D8280B}" dt="2025-04-02T20:57:45.923" v="74" actId="20577"/>
        <pc:sldMkLst>
          <pc:docMk/>
          <pc:sldMk cId="1524689614" sldId="5845"/>
        </pc:sldMkLst>
      </pc:sldChg>
      <pc:sldChg chg="addSp modSp">
        <pc:chgData name="Tribbett, Jessica" userId="S::tribbett_jessica@cde.state.co.us::b8af59d7-a86d-4166-a022-d856dc24c475" providerId="AD" clId="Web-{2D010059-3A5D-AAE6-6072-C1A547D8280B}" dt="2025-04-02T21:20:37.215" v="497" actId="20577"/>
        <pc:sldMkLst>
          <pc:docMk/>
          <pc:sldMk cId="2680565526" sldId="5848"/>
        </pc:sldMkLst>
      </pc:sldChg>
      <pc:sldChg chg="modSp">
        <pc:chgData name="Tribbett, Jessica" userId="S::tribbett_jessica@cde.state.co.us::b8af59d7-a86d-4166-a022-d856dc24c475" providerId="AD" clId="Web-{2D010059-3A5D-AAE6-6072-C1A547D8280B}" dt="2025-04-02T21:20:05.965" v="490" actId="20577"/>
        <pc:sldMkLst>
          <pc:docMk/>
          <pc:sldMk cId="3040074917" sldId="5849"/>
        </pc:sldMkLst>
      </pc:sldChg>
      <pc:sldChg chg="addSp delSp modSp new">
        <pc:chgData name="Tribbett, Jessica" userId="S::tribbett_jessica@cde.state.co.us::b8af59d7-a86d-4166-a022-d856dc24c475" providerId="AD" clId="Web-{2D010059-3A5D-AAE6-6072-C1A547D8280B}" dt="2025-04-02T21:20:31.574" v="496" actId="20577"/>
        <pc:sldMkLst>
          <pc:docMk/>
          <pc:sldMk cId="2376701188" sldId="5870"/>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Martin, Carrie" userId="S::martin_c@cde.state.co.us::3f021071-f948-4caa-8dd8-d3036854ac97" providerId="AD" clId="Web-{9B56611C-182C-738B-F5C5-FFFF5E3C3103}"/>
    <pc:docChg chg="addSld delSld modSld sldOrd">
      <pc:chgData name="Martin, Carrie" userId="S::martin_c@cde.state.co.us::3f021071-f948-4caa-8dd8-d3036854ac97" providerId="AD" clId="Web-{9B56611C-182C-738B-F5C5-FFFF5E3C3103}" dt="2025-04-15T22:45:50.651" v="75"/>
      <pc:docMkLst>
        <pc:docMk/>
      </pc:docMkLst>
      <pc:sldChg chg="addSp delSp modSp">
        <pc:chgData name="Martin, Carrie" userId="S::martin_c@cde.state.co.us::3f021071-f948-4caa-8dd8-d3036854ac97" providerId="AD" clId="Web-{9B56611C-182C-738B-F5C5-FFFF5E3C3103}" dt="2025-04-15T22:44:29.682" v="73"/>
        <pc:sldMkLst>
          <pc:docMk/>
          <pc:sldMk cId="794275993" sldId="5416"/>
        </pc:sldMkLst>
      </pc:sldChg>
      <pc:sldChg chg="modSp add del">
        <pc:chgData name="Martin, Carrie" userId="S::martin_c@cde.state.co.us::3f021071-f948-4caa-8dd8-d3036854ac97" providerId="AD" clId="Web-{9B56611C-182C-738B-F5C5-FFFF5E3C3103}" dt="2025-04-15T22:30:04.337" v="66"/>
        <pc:sldMkLst>
          <pc:docMk/>
          <pc:sldMk cId="93692065" sldId="5837"/>
        </pc:sldMkLst>
        <pc:spChg chg="mod">
          <ac:chgData name="Martin, Carrie" userId="S::martin_c@cde.state.co.us::3f021071-f948-4caa-8dd8-d3036854ac97" providerId="AD" clId="Web-{9B56611C-182C-738B-F5C5-FFFF5E3C3103}" dt="2025-04-15T22:30:03.259" v="65" actId="20577"/>
          <ac:spMkLst>
            <pc:docMk/>
            <pc:sldMk cId="93692065" sldId="5837"/>
            <ac:spMk id="3" creationId="{9E976A6B-CC8D-6FA8-DA17-A3D1AAD0FD45}"/>
          </ac:spMkLst>
        </pc:spChg>
      </pc:sldChg>
      <pc:sldChg chg="addSp delSp modSp">
        <pc:chgData name="Martin, Carrie" userId="S::martin_c@cde.state.co.us::3f021071-f948-4caa-8dd8-d3036854ac97" providerId="AD" clId="Web-{9B56611C-182C-738B-F5C5-FFFF5E3C3103}" dt="2025-04-15T22:43:05.932" v="68"/>
        <pc:sldMkLst>
          <pc:docMk/>
          <pc:sldMk cId="1135543252" sldId="5863"/>
        </pc:sldMkLst>
      </pc:sldChg>
      <pc:sldChg chg="addSp delSp modSp add del mod ord replId modClrScheme chgLayout">
        <pc:chgData name="Martin, Carrie" userId="S::martin_c@cde.state.co.us::3f021071-f948-4caa-8dd8-d3036854ac97" providerId="AD" clId="Web-{9B56611C-182C-738B-F5C5-FFFF5E3C3103}" dt="2025-04-15T22:29:26.337" v="53"/>
        <pc:sldMkLst>
          <pc:docMk/>
          <pc:sldMk cId="184179057" sldId="5881"/>
        </pc:sldMkLst>
      </pc:sldChg>
      <pc:sldChg chg="addSp delSp modSp new del">
        <pc:chgData name="Martin, Carrie" userId="S::martin_c@cde.state.co.us::3f021071-f948-4caa-8dd8-d3036854ac97" providerId="AD" clId="Web-{9B56611C-182C-738B-F5C5-FFFF5E3C3103}" dt="2025-04-15T22:45:50.651" v="75"/>
        <pc:sldMkLst>
          <pc:docMk/>
          <pc:sldMk cId="1439314613" sldId="5881"/>
        </pc:sldMkLst>
      </pc:sldChg>
      <pc:sldChg chg="new del">
        <pc:chgData name="Martin, Carrie" userId="S::martin_c@cde.state.co.us::3f021071-f948-4caa-8dd8-d3036854ac97" providerId="AD" clId="Web-{9B56611C-182C-738B-F5C5-FFFF5E3C3103}" dt="2025-04-15T22:43:31.182" v="70"/>
        <pc:sldMkLst>
          <pc:docMk/>
          <pc:sldMk cId="2643977214" sldId="5881"/>
        </pc:sldMkLst>
      </pc:sldChg>
      <pc:sldChg chg="addSp delSp modSp new del mod modClrScheme chgLayout">
        <pc:chgData name="Martin, Carrie" userId="S::martin_c@cde.state.co.us::3f021071-f948-4caa-8dd8-d3036854ac97" providerId="AD" clId="Web-{9B56611C-182C-738B-F5C5-FFFF5E3C3103}" dt="2025-04-15T22:29:35.291" v="55"/>
        <pc:sldMkLst>
          <pc:docMk/>
          <pc:sldMk cId="2045466494" sldId="5882"/>
        </pc:sldMkLst>
      </pc:sldChg>
      <pc:sldChg chg="addSp delSp modSp new del mod modClrScheme chgLayout">
        <pc:chgData name="Martin, Carrie" userId="S::martin_c@cde.state.co.us::3f021071-f948-4caa-8dd8-d3036854ac97" providerId="AD" clId="Web-{9B56611C-182C-738B-F5C5-FFFF5E3C3103}" dt="2025-04-15T22:29:37.556" v="56"/>
        <pc:sldMkLst>
          <pc:docMk/>
          <pc:sldMk cId="102243944" sldId="5883"/>
        </pc:sldMkLst>
      </pc:sldChg>
      <pc:sldChg chg="addSp delSp modSp new del mod modClrScheme chgLayout">
        <pc:chgData name="Martin, Carrie" userId="S::martin_c@cde.state.co.us::3f021071-f948-4caa-8dd8-d3036854ac97" providerId="AD" clId="Web-{9B56611C-182C-738B-F5C5-FFFF5E3C3103}" dt="2025-04-15T22:29:38.541" v="57"/>
        <pc:sldMkLst>
          <pc:docMk/>
          <pc:sldMk cId="2647941592" sldId="5884"/>
        </pc:sldMkLst>
      </pc:sldChg>
      <pc:sldChg chg="addSp delSp modSp new del mod modClrScheme chgLayout">
        <pc:chgData name="Martin, Carrie" userId="S::martin_c@cde.state.co.us::3f021071-f948-4caa-8dd8-d3036854ac97" providerId="AD" clId="Web-{9B56611C-182C-738B-F5C5-FFFF5E3C3103}" dt="2025-04-15T22:29:40.509" v="58"/>
        <pc:sldMkLst>
          <pc:docMk/>
          <pc:sldMk cId="1746473450" sldId="5885"/>
        </pc:sldMkLst>
      </pc:sldChg>
      <pc:sldChg chg="addSp modSp new del">
        <pc:chgData name="Martin, Carrie" userId="S::martin_c@cde.state.co.us::3f021071-f948-4caa-8dd8-d3036854ac97" providerId="AD" clId="Web-{9B56611C-182C-738B-F5C5-FFFF5E3C3103}" dt="2025-04-15T22:29:41.072" v="59"/>
        <pc:sldMkLst>
          <pc:docMk/>
          <pc:sldMk cId="330991996" sldId="5886"/>
        </pc:sldMkLst>
      </pc:sldChg>
      <pc:sldChg chg="addSp delSp modSp new del mod modClrScheme chgLayout">
        <pc:chgData name="Martin, Carrie" userId="S::martin_c@cde.state.co.us::3f021071-f948-4caa-8dd8-d3036854ac97" providerId="AD" clId="Web-{9B56611C-182C-738B-F5C5-FFFF5E3C3103}" dt="2025-04-15T22:29:42.462" v="60"/>
        <pc:sldMkLst>
          <pc:docMk/>
          <pc:sldMk cId="596051785" sldId="5887"/>
        </pc:sldMkLst>
      </pc:sldChg>
      <pc:sldChg chg="addSp delSp modSp new del mod modClrScheme chgLayout">
        <pc:chgData name="Martin, Carrie" userId="S::martin_c@cde.state.co.us::3f021071-f948-4caa-8dd8-d3036854ac97" providerId="AD" clId="Web-{9B56611C-182C-738B-F5C5-FFFF5E3C3103}" dt="2025-04-15T22:29:42.916" v="61"/>
        <pc:sldMkLst>
          <pc:docMk/>
          <pc:sldMk cId="2913612326" sldId="5888"/>
        </pc:sldMkLst>
      </pc:sldChg>
      <pc:sldChg chg="addSp delSp modSp new del mod modClrScheme chgLayout">
        <pc:chgData name="Martin, Carrie" userId="S::martin_c@cde.state.co.us::3f021071-f948-4caa-8dd8-d3036854ac97" providerId="AD" clId="Web-{9B56611C-182C-738B-F5C5-FFFF5E3C3103}" dt="2025-04-15T22:29:43.587" v="62"/>
        <pc:sldMkLst>
          <pc:docMk/>
          <pc:sldMk cId="3320321904" sldId="5889"/>
        </pc:sldMkLst>
      </pc:sldChg>
      <pc:sldChg chg="addSp delSp modSp new del mod modClrScheme chgLayout">
        <pc:chgData name="Martin, Carrie" userId="S::martin_c@cde.state.co.us::3f021071-f948-4caa-8dd8-d3036854ac97" providerId="AD" clId="Web-{9B56611C-182C-738B-F5C5-FFFF5E3C3103}" dt="2025-04-15T22:29:45.166" v="63"/>
        <pc:sldMkLst>
          <pc:docMk/>
          <pc:sldMk cId="3916501688" sldId="5890"/>
        </pc:sldMkLst>
      </pc:sldChg>
      <pc:sldChg chg="addSp delSp modSp new del mod modClrScheme chgLayout">
        <pc:chgData name="Martin, Carrie" userId="S::martin_c@cde.state.co.us::3f021071-f948-4caa-8dd8-d3036854ac97" providerId="AD" clId="Web-{9B56611C-182C-738B-F5C5-FFFF5E3C3103}" dt="2025-04-15T22:25:53.947" v="32"/>
        <pc:sldMkLst>
          <pc:docMk/>
          <pc:sldMk cId="4083805764" sldId="5891"/>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Rhodes, Tara" userId="S::rhodes_t@cde.state.co.us::566307b0-1e17-4826-87e1-0feb85a922f2" providerId="AD" clId="Web-{20476144-E40B-EC8B-E4DF-57ABC1280E25}"/>
    <pc:docChg chg="modSld">
      <pc:chgData name="Rhodes, Tara" userId="S::rhodes_t@cde.state.co.us::566307b0-1e17-4826-87e1-0feb85a922f2" providerId="AD" clId="Web-{20476144-E40B-EC8B-E4DF-57ABC1280E25}" dt="2025-04-16T21:29:44.627" v="98" actId="20577"/>
      <pc:docMkLst>
        <pc:docMk/>
      </pc:docMkLst>
      <pc:sldChg chg="modSp">
        <pc:chgData name="Rhodes, Tara" userId="S::rhodes_t@cde.state.co.us::566307b0-1e17-4826-87e1-0feb85a922f2" providerId="AD" clId="Web-{20476144-E40B-EC8B-E4DF-57ABC1280E25}" dt="2025-04-16T21:29:44.627" v="98" actId="20577"/>
        <pc:sldMkLst>
          <pc:docMk/>
          <pc:sldMk cId="612951964" sldId="5867"/>
        </pc:sldMkLst>
        <pc:spChg chg="mod">
          <ac:chgData name="Rhodes, Tara" userId="S::rhodes_t@cde.state.co.us::566307b0-1e17-4826-87e1-0feb85a922f2" providerId="AD" clId="Web-{20476144-E40B-EC8B-E4DF-57ABC1280E25}" dt="2025-04-16T21:29:44.627" v="98" actId="20577"/>
          <ac:spMkLst>
            <pc:docMk/>
            <pc:sldMk cId="612951964" sldId="5867"/>
            <ac:spMk id="3" creationId="{BBB3D6F3-919F-7FB7-00AB-1FE14667D242}"/>
          </ac:spMkLst>
        </pc:spChg>
      </pc:sldChg>
    </pc:docChg>
  </pc:docChgLst>
  <pc:docChgLst>
    <pc:chgData name="Wenzel, Brooke" userId="672bf8d3-b15b-4e02-a6d1-39319a0df09b" providerId="ADAL" clId="{B596C711-6AB2-476F-A518-D90EDB24F5B1}"/>
    <pc:docChg chg="custSel addSld modSld">
      <pc:chgData name="Wenzel, Brooke" userId="672bf8d3-b15b-4e02-a6d1-39319a0df09b" providerId="ADAL" clId="{B596C711-6AB2-476F-A518-D90EDB24F5B1}" dt="2025-02-19T21:24:11.394" v="94" actId="207"/>
      <pc:docMkLst>
        <pc:docMk/>
      </pc:docMkLst>
      <pc:sldChg chg="modSp mod">
        <pc:chgData name="Wenzel, Brooke" userId="672bf8d3-b15b-4e02-a6d1-39319a0df09b" providerId="ADAL" clId="{B596C711-6AB2-476F-A518-D90EDB24F5B1}" dt="2025-02-13T16:53:06.113" v="3" actId="20577"/>
        <pc:sldMkLst>
          <pc:docMk/>
          <pc:sldMk cId="3044915438" sldId="256"/>
        </pc:sldMkLst>
        <pc:spChg chg="mod">
          <ac:chgData name="Wenzel, Brooke" userId="672bf8d3-b15b-4e02-a6d1-39319a0df09b" providerId="ADAL" clId="{B596C711-6AB2-476F-A518-D90EDB24F5B1}" dt="2025-02-13T16:53:06.113" v="3" actId="20577"/>
          <ac:spMkLst>
            <pc:docMk/>
            <pc:sldMk cId="3044915438" sldId="256"/>
            <ac:spMk id="2" creationId="{00000000-0000-0000-0000-000000000000}"/>
          </ac:spMkLst>
        </pc:spChg>
      </pc:sldChg>
      <pc:sldChg chg="modSp mod">
        <pc:chgData name="Wenzel, Brooke" userId="672bf8d3-b15b-4e02-a6d1-39319a0df09b" providerId="ADAL" clId="{B596C711-6AB2-476F-A518-D90EDB24F5B1}" dt="2025-02-19T14:14:17.022" v="49" actId="20577"/>
        <pc:sldMkLst>
          <pc:docMk/>
          <pc:sldMk cId="1212467416" sldId="261"/>
        </pc:sldMkLst>
        <pc:graphicFrameChg chg="modGraphic">
          <ac:chgData name="Wenzel, Brooke" userId="672bf8d3-b15b-4e02-a6d1-39319a0df09b" providerId="ADAL" clId="{B596C711-6AB2-476F-A518-D90EDB24F5B1}" dt="2025-02-19T14:14:17.022" v="49" actId="20577"/>
          <ac:graphicFrameMkLst>
            <pc:docMk/>
            <pc:sldMk cId="1212467416" sldId="261"/>
            <ac:graphicFrameMk id="5" creationId="{9C3641C5-EC4F-D3EA-E4A2-8ABB597C5BAA}"/>
          </ac:graphicFrameMkLst>
        </pc:graphicFrameChg>
      </pc:sldChg>
      <pc:sldChg chg="modSp mod">
        <pc:chgData name="Wenzel, Brooke" userId="672bf8d3-b15b-4e02-a6d1-39319a0df09b" providerId="ADAL" clId="{B596C711-6AB2-476F-A518-D90EDB24F5B1}" dt="2025-02-19T18:36:17.433" v="87" actId="404"/>
        <pc:sldMkLst>
          <pc:docMk/>
          <pc:sldMk cId="3227145924" sldId="5097"/>
        </pc:sldMkLst>
        <pc:graphicFrameChg chg="mod modGraphic">
          <ac:chgData name="Wenzel, Brooke" userId="672bf8d3-b15b-4e02-a6d1-39319a0df09b" providerId="ADAL" clId="{B596C711-6AB2-476F-A518-D90EDB24F5B1}" dt="2025-02-19T18:36:17.433" v="87" actId="404"/>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B596C711-6AB2-476F-A518-D90EDB24F5B1}" dt="2025-02-19T21:24:11.394" v="94" actId="207"/>
        <pc:sldMkLst>
          <pc:docMk/>
          <pc:sldMk cId="1037917088" sldId="5098"/>
        </pc:sldMkLst>
        <pc:graphicFrameChg chg="mod modGraphic">
          <ac:chgData name="Wenzel, Brooke" userId="672bf8d3-b15b-4e02-a6d1-39319a0df09b" providerId="ADAL" clId="{B596C711-6AB2-476F-A518-D90EDB24F5B1}" dt="2025-02-19T21:24:11.394" v="94" actId="207"/>
          <ac:graphicFrameMkLst>
            <pc:docMk/>
            <pc:sldMk cId="1037917088" sldId="5098"/>
            <ac:graphicFrameMk id="5" creationId="{5E4612F7-68C6-57CA-E918-38EF641F73CF}"/>
          </ac:graphicFrameMkLst>
        </pc:graphicFrameChg>
      </pc:sldChg>
      <pc:sldChg chg="addSp delSp modSp mod">
        <pc:chgData name="Wenzel, Brooke" userId="672bf8d3-b15b-4e02-a6d1-39319a0df09b" providerId="ADAL" clId="{B596C711-6AB2-476F-A518-D90EDB24F5B1}" dt="2025-02-13T16:54:44.030" v="12"/>
        <pc:sldMkLst>
          <pc:docMk/>
          <pc:sldMk cId="3343705851" sldId="5418"/>
        </pc:sldMkLst>
      </pc:sldChg>
      <pc:sldChg chg="modSp mod">
        <pc:chgData name="Wenzel, Brooke" userId="672bf8d3-b15b-4e02-a6d1-39319a0df09b" providerId="ADAL" clId="{B596C711-6AB2-476F-A518-D90EDB24F5B1}" dt="2025-02-19T18:36:32.663" v="92" actId="14734"/>
        <pc:sldMkLst>
          <pc:docMk/>
          <pc:sldMk cId="500438566" sldId="5672"/>
        </pc:sldMkLst>
        <pc:graphicFrameChg chg="modGraphic">
          <ac:chgData name="Wenzel, Brooke" userId="672bf8d3-b15b-4e02-a6d1-39319a0df09b" providerId="ADAL" clId="{B596C711-6AB2-476F-A518-D90EDB24F5B1}" dt="2025-02-19T18:36:32.663" v="92" actId="14734"/>
          <ac:graphicFrameMkLst>
            <pc:docMk/>
            <pc:sldMk cId="500438566" sldId="5672"/>
            <ac:graphicFrameMk id="5" creationId="{5E4612F7-68C6-57CA-E918-38EF641F73CF}"/>
          </ac:graphicFrameMkLst>
        </pc:graphicFrameChg>
      </pc:sldChg>
      <pc:sldChg chg="modSp add mod">
        <pc:chgData name="Wenzel, Brooke" userId="672bf8d3-b15b-4e02-a6d1-39319a0df09b" providerId="ADAL" clId="{B596C711-6AB2-476F-A518-D90EDB24F5B1}" dt="2025-02-19T14:15:04.479" v="84" actId="20577"/>
        <pc:sldMkLst>
          <pc:docMk/>
          <pc:sldMk cId="2293255270" sldId="5780"/>
        </pc:sldMkLst>
      </pc:sldChg>
      <pc:sldChg chg="add">
        <pc:chgData name="Wenzel, Brooke" userId="672bf8d3-b15b-4e02-a6d1-39319a0df09b" providerId="ADAL" clId="{B596C711-6AB2-476F-A518-D90EDB24F5B1}" dt="2025-02-19T14:14:51.779" v="50"/>
        <pc:sldMkLst>
          <pc:docMk/>
          <pc:sldMk cId="1597785575" sldId="5781"/>
        </pc:sldMkLst>
      </pc:sldChg>
      <pc:sldChg chg="add">
        <pc:chgData name="Wenzel, Brooke" userId="672bf8d3-b15b-4e02-a6d1-39319a0df09b" providerId="ADAL" clId="{B596C711-6AB2-476F-A518-D90EDB24F5B1}" dt="2025-02-19T14:14:51.779" v="50"/>
        <pc:sldMkLst>
          <pc:docMk/>
          <pc:sldMk cId="819553971" sldId="5782"/>
        </pc:sldMkLst>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Hoffman, Peter" userId="673cee94-26bd-4c2a-ab82-1b3669e2f049" providerId="ADAL" clId="{45851F35-F735-4052-8CE5-06DBCAC52263}"/>
    <pc:docChg chg="undo custSel addSld delSld modSld">
      <pc:chgData name="Hoffman, Peter" userId="673cee94-26bd-4c2a-ab82-1b3669e2f049" providerId="ADAL" clId="{45851F35-F735-4052-8CE5-06DBCAC52263}" dt="2025-02-26T18:54:01.664" v="2115" actId="20577"/>
      <pc:docMkLst>
        <pc:docMk/>
      </pc:docMkLst>
      <pc:sldChg chg="modSp mod">
        <pc:chgData name="Hoffman, Peter" userId="673cee94-26bd-4c2a-ab82-1b3669e2f049" providerId="ADAL" clId="{45851F35-F735-4052-8CE5-06DBCAC52263}" dt="2025-02-26T18:54:01.664" v="2115" actId="20577"/>
        <pc:sldMkLst>
          <pc:docMk/>
          <pc:sldMk cId="1212467416" sldId="261"/>
        </pc:sldMkLst>
        <pc:graphicFrameChg chg="modGraphic">
          <ac:chgData name="Hoffman, Peter" userId="673cee94-26bd-4c2a-ab82-1b3669e2f049" providerId="ADAL" clId="{45851F35-F735-4052-8CE5-06DBCAC52263}" dt="2025-02-26T18:54:01.664" v="2115"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45851F35-F735-4052-8CE5-06DBCAC52263}" dt="2025-02-26T18:53:52.982" v="2114" actId="20577"/>
        <pc:sldMkLst>
          <pc:docMk/>
          <pc:sldMk cId="2475311638" sldId="5803"/>
        </pc:sldMkLst>
      </pc:sldChg>
      <pc:sldChg chg="modSp mod modCm">
        <pc:chgData name="Hoffman, Peter" userId="673cee94-26bd-4c2a-ab82-1b3669e2f049" providerId="ADAL" clId="{45851F35-F735-4052-8CE5-06DBCAC52263}" dt="2025-02-26T18:12:48.075" v="191" actId="20577"/>
        <pc:sldMkLst>
          <pc:docMk/>
          <pc:sldMk cId="1723790075" sldId="5810"/>
        </pc:sldMkLst>
        <pc:extLst>
          <p:ext xmlns:p="http://schemas.openxmlformats.org/presentationml/2006/main" uri="{D6D511B9-2390-475A-947B-AFAB55BFBCF1}">
            <pc226:cmChg xmlns:pc226="http://schemas.microsoft.com/office/powerpoint/2022/06/main/command" chg="mod">
              <pc226:chgData name="Hoffman, Peter" userId="673cee94-26bd-4c2a-ab82-1b3669e2f049" providerId="ADAL" clId="{45851F35-F735-4052-8CE5-06DBCAC52263}" dt="2025-02-26T18:12:48.075" v="191" actId="20577"/>
              <pc2:cmMkLst xmlns:pc2="http://schemas.microsoft.com/office/powerpoint/2019/9/main/command">
                <pc:docMk/>
                <pc:sldMk cId="1723790075" sldId="5810"/>
                <pc2:cmMk id="{26FBDB14-D927-48FA-9D01-E387CAC21616}"/>
              </pc2:cmMkLst>
            </pc226:cmChg>
          </p:ext>
        </pc:extLst>
      </pc:sldChg>
      <pc:sldChg chg="del">
        <pc:chgData name="Hoffman, Peter" userId="673cee94-26bd-4c2a-ab82-1b3669e2f049" providerId="ADAL" clId="{45851F35-F735-4052-8CE5-06DBCAC52263}" dt="2025-02-26T18:37:49.580" v="1048" actId="2696"/>
        <pc:sldMkLst>
          <pc:docMk/>
          <pc:sldMk cId="3752946371" sldId="5811"/>
        </pc:sldMkLst>
      </pc:sldChg>
      <pc:sldChg chg="modSp mod">
        <pc:chgData name="Hoffman, Peter" userId="673cee94-26bd-4c2a-ab82-1b3669e2f049" providerId="ADAL" clId="{45851F35-F735-4052-8CE5-06DBCAC52263}" dt="2025-02-26T18:31:57.729" v="847" actId="20577"/>
        <pc:sldMkLst>
          <pc:docMk/>
          <pc:sldMk cId="4147087058" sldId="5813"/>
        </pc:sldMkLst>
      </pc:sldChg>
      <pc:sldChg chg="del">
        <pc:chgData name="Hoffman, Peter" userId="673cee94-26bd-4c2a-ab82-1b3669e2f049" providerId="ADAL" clId="{45851F35-F735-4052-8CE5-06DBCAC52263}" dt="2025-02-26T18:01:12.587" v="93" actId="2696"/>
        <pc:sldMkLst>
          <pc:docMk/>
          <pc:sldMk cId="2500370030" sldId="5814"/>
        </pc:sldMkLst>
      </pc:sldChg>
      <pc:sldChg chg="addSp delSp modSp mod">
        <pc:chgData name="Hoffman, Peter" userId="673cee94-26bd-4c2a-ab82-1b3669e2f049" providerId="ADAL" clId="{45851F35-F735-4052-8CE5-06DBCAC52263}" dt="2025-02-26T18:52:15.339" v="2113" actId="1035"/>
        <pc:sldMkLst>
          <pc:docMk/>
          <pc:sldMk cId="580773463" sldId="5815"/>
        </pc:sldMkLst>
      </pc:sldChg>
      <pc:sldChg chg="addSp delSp modSp mod">
        <pc:chgData name="Hoffman, Peter" userId="673cee94-26bd-4c2a-ab82-1b3669e2f049" providerId="ADAL" clId="{45851F35-F735-4052-8CE5-06DBCAC52263}" dt="2025-02-26T18:28:05.565" v="779"/>
        <pc:sldMkLst>
          <pc:docMk/>
          <pc:sldMk cId="462621828" sldId="5816"/>
        </pc:sldMkLst>
      </pc:sldChg>
      <pc:sldChg chg="addSp delSp modSp add mod">
        <pc:chgData name="Hoffman, Peter" userId="673cee94-26bd-4c2a-ab82-1b3669e2f049" providerId="ADAL" clId="{45851F35-F735-4052-8CE5-06DBCAC52263}" dt="2025-02-26T18:27:51.937" v="777"/>
        <pc:sldMkLst>
          <pc:docMk/>
          <pc:sldMk cId="1781324693" sldId="5817"/>
        </pc:sldMkLst>
      </pc:sldChg>
      <pc:sldChg chg="addSp delSp modSp mod">
        <pc:chgData name="Hoffman, Peter" userId="673cee94-26bd-4c2a-ab82-1b3669e2f049" providerId="ADAL" clId="{45851F35-F735-4052-8CE5-06DBCAC52263}" dt="2025-02-26T18:38:12.176" v="1059" actId="1035"/>
        <pc:sldMkLst>
          <pc:docMk/>
          <pc:sldMk cId="1930914326" sldId="5818"/>
        </pc:sldMkLst>
      </pc:sldChg>
      <pc:sldChg chg="addSp modSp mod">
        <pc:chgData name="Hoffman, Peter" userId="673cee94-26bd-4c2a-ab82-1b3669e2f049" providerId="ADAL" clId="{45851F35-F735-4052-8CE5-06DBCAC52263}" dt="2025-02-26T18:42:07.593" v="1351" actId="20577"/>
        <pc:sldMkLst>
          <pc:docMk/>
          <pc:sldMk cId="685581711" sldId="5819"/>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Ward, Reagan" userId="27291eb4-8241-4961-9e69-8c66e34cc5b0" providerId="ADAL" clId="{04E70C92-EA08-4604-890B-EB42288DA984}"/>
    <pc:docChg chg="undo custSel addSld delSld modSld">
      <pc:chgData name="Ward, Reagan" userId="27291eb4-8241-4961-9e69-8c66e34cc5b0" providerId="ADAL" clId="{04E70C92-EA08-4604-890B-EB42288DA984}" dt="2025-02-13T15:35:59.933" v="14" actId="700"/>
      <pc:docMkLst>
        <pc:docMk/>
      </pc:docMkLst>
      <pc:sldChg chg="modSp mod">
        <pc:chgData name="Ward, Reagan" userId="27291eb4-8241-4961-9e69-8c66e34cc5b0" providerId="ADAL" clId="{04E70C92-EA08-4604-890B-EB42288DA984}" dt="2025-02-13T13:34:00.562" v="0" actId="20577"/>
        <pc:sldMkLst>
          <pc:docMk/>
          <pc:sldMk cId="3044915438" sldId="256"/>
        </pc:sldMkLst>
        <pc:spChg chg="mod">
          <ac:chgData name="Ward, Reagan" userId="27291eb4-8241-4961-9e69-8c66e34cc5b0" providerId="ADAL" clId="{04E70C92-EA08-4604-890B-EB42288DA984}" dt="2025-02-13T13:34:00.562" v="0" actId="20577"/>
          <ac:spMkLst>
            <pc:docMk/>
            <pc:sldMk cId="3044915438" sldId="256"/>
            <ac:spMk id="2" creationId="{00000000-0000-0000-0000-000000000000}"/>
          </ac:spMkLst>
        </pc:spChg>
      </pc:sldChg>
      <pc:sldChg chg="modSp mod modClrScheme chgLayout">
        <pc:chgData name="Ward, Reagan" userId="27291eb4-8241-4961-9e69-8c66e34cc5b0" providerId="ADAL" clId="{04E70C92-EA08-4604-890B-EB42288DA984}" dt="2025-02-13T15:35:59.933" v="14" actId="700"/>
        <pc:sldMkLst>
          <pc:docMk/>
          <pc:sldMk cId="1504568059" sldId="5275"/>
        </pc:sldMkLst>
      </pc:sldChg>
      <pc:sldChg chg="del">
        <pc:chgData name="Ward, Reagan" userId="27291eb4-8241-4961-9e69-8c66e34cc5b0" providerId="ADAL" clId="{04E70C92-EA08-4604-890B-EB42288DA984}" dt="2025-02-13T13:37:01.449" v="7" actId="47"/>
        <pc:sldMkLst>
          <pc:docMk/>
          <pc:sldMk cId="794275993" sldId="5416"/>
        </pc:sldMkLst>
      </pc:sldChg>
      <pc:sldChg chg="modSp add mod">
        <pc:chgData name="Ward, Reagan" userId="27291eb4-8241-4961-9e69-8c66e34cc5b0" providerId="ADAL" clId="{04E70C92-EA08-4604-890B-EB42288DA984}" dt="2025-02-13T13:37:22.873" v="9" actId="13244"/>
        <pc:sldMkLst>
          <pc:docMk/>
          <pc:sldMk cId="3343705851" sldId="5418"/>
        </pc:sldMkLst>
      </pc:sldChg>
      <pc:sldChg chg="modSp mod">
        <pc:chgData name="Ward, Reagan" userId="27291eb4-8241-4961-9e69-8c66e34cc5b0" providerId="ADAL" clId="{04E70C92-EA08-4604-890B-EB42288DA984}" dt="2025-02-13T13:34:42.590" v="4" actId="27636"/>
        <pc:sldMkLst>
          <pc:docMk/>
          <pc:sldMk cId="1301326054" sldId="578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Martin, Carrie" userId="S::martin_c@cde.state.co.us::3f021071-f948-4caa-8dd8-d3036854ac97" providerId="AD" clId="Web-{D456688B-8EBE-C028-8462-C8791C1C447B}"/>
    <pc:docChg chg="modSld">
      <pc:chgData name="Martin, Carrie" userId="S::martin_c@cde.state.co.us::3f021071-f948-4caa-8dd8-d3036854ac97" providerId="AD" clId="Web-{D456688B-8EBE-C028-8462-C8791C1C447B}" dt="2025-04-16T12:58:42.423" v="2" actId="20577"/>
      <pc:docMkLst>
        <pc:docMk/>
      </pc:docMkLst>
      <pc:sldChg chg="modSp">
        <pc:chgData name="Martin, Carrie" userId="S::martin_c@cde.state.co.us::3f021071-f948-4caa-8dd8-d3036854ac97" providerId="AD" clId="Web-{D456688B-8EBE-C028-8462-C8791C1C447B}" dt="2025-04-16T12:58:42.423" v="2" actId="20577"/>
        <pc:sldMkLst>
          <pc:docMk/>
          <pc:sldMk cId="982584362" sldId="5871"/>
        </pc:sldMkLst>
        <pc:spChg chg="mod">
          <ac:chgData name="Martin, Carrie" userId="S::martin_c@cde.state.co.us::3f021071-f948-4caa-8dd8-d3036854ac97" providerId="AD" clId="Web-{D456688B-8EBE-C028-8462-C8791C1C447B}" dt="2025-04-16T12:58:42.423" v="2" actId="20577"/>
          <ac:spMkLst>
            <pc:docMk/>
            <pc:sldMk cId="982584362" sldId="5871"/>
            <ac:spMk id="9" creationId="{42890A74-AC39-7872-817B-226CC0A71EA7}"/>
          </ac:spMkLst>
        </pc:sp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Carey, Jasmine" userId="S::carey_j@cde.state.co.us::f824631c-ee58-4147-9207-eaf0ccde4905" providerId="AD" clId="Web-{D9841CCE-1C9B-D813-692F-F1CA75996E92}"/>
    <pc:docChg chg="modSld">
      <pc:chgData name="Carey, Jasmine" userId="S::carey_j@cde.state.co.us::f824631c-ee58-4147-9207-eaf0ccde4905" providerId="AD" clId="Web-{D9841CCE-1C9B-D813-692F-F1CA75996E92}" dt="2025-03-05T17:21:00.122" v="86" actId="20577"/>
      <pc:docMkLst>
        <pc:docMk/>
      </pc:docMkLst>
      <pc:sldChg chg="modSp">
        <pc:chgData name="Carey, Jasmine" userId="S::carey_j@cde.state.co.us::f824631c-ee58-4147-9207-eaf0ccde4905" providerId="AD" clId="Web-{D9841CCE-1C9B-D813-692F-F1CA75996E92}" dt="2025-03-05T17:20:45.887" v="78" actId="20577"/>
        <pc:sldMkLst>
          <pc:docMk/>
          <pc:sldMk cId="808108484" sldId="258"/>
        </pc:sldMkLst>
      </pc:sldChg>
      <pc:sldChg chg="modSp">
        <pc:chgData name="Carey, Jasmine" userId="S::carey_j@cde.state.co.us::f824631c-ee58-4147-9207-eaf0ccde4905" providerId="AD" clId="Web-{D9841CCE-1C9B-D813-692F-F1CA75996E92}" dt="2025-03-05T17:21:00.122" v="86" actId="20577"/>
        <pc:sldMkLst>
          <pc:docMk/>
          <pc:sldMk cId="677842995" sldId="26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Gudka, Dawna" userId="823cceae-331b-41d6-9a63-34ad6d1db55c" providerId="ADAL" clId="{73E549BD-6A98-4C15-B9FD-818DC147F65D}"/>
    <pc:docChg chg="undo custSel delSld modSld">
      <pc:chgData name="Gudka, Dawna" userId="823cceae-331b-41d6-9a63-34ad6d1db55c" providerId="ADAL" clId="{73E549BD-6A98-4C15-B9FD-818DC147F65D}" dt="2025-02-20T15:31:46.756" v="58" actId="20577"/>
      <pc:docMkLst>
        <pc:docMk/>
      </pc:docMkLst>
      <pc:sldChg chg="modSp mod">
        <pc:chgData name="Gudka, Dawna" userId="823cceae-331b-41d6-9a63-34ad6d1db55c" providerId="ADAL" clId="{73E549BD-6A98-4C15-B9FD-818DC147F65D}" dt="2025-02-20T00:44:42.238" v="12" actId="6549"/>
        <pc:sldMkLst>
          <pc:docMk/>
          <pc:sldMk cId="1037917088" sldId="5098"/>
        </pc:sldMkLst>
        <pc:graphicFrameChg chg="mod modGraphic">
          <ac:chgData name="Gudka, Dawna" userId="823cceae-331b-41d6-9a63-34ad6d1db55c" providerId="ADAL" clId="{73E549BD-6A98-4C15-B9FD-818DC147F65D}" dt="2025-02-20T00:44:42.238" v="12" actId="6549"/>
          <ac:graphicFrameMkLst>
            <pc:docMk/>
            <pc:sldMk cId="1037917088" sldId="5098"/>
            <ac:graphicFrameMk id="5" creationId="{5E4612F7-68C6-57CA-E918-38EF641F73CF}"/>
          </ac:graphicFrameMkLst>
        </pc:graphicFrameChg>
      </pc:sldChg>
      <pc:sldChg chg="del">
        <pc:chgData name="Gudka, Dawna" userId="823cceae-331b-41d6-9a63-34ad6d1db55c" providerId="ADAL" clId="{73E549BD-6A98-4C15-B9FD-818DC147F65D}" dt="2025-02-20T00:45:48.169" v="13" actId="2696"/>
        <pc:sldMkLst>
          <pc:docMk/>
          <pc:sldMk cId="2609259727" sldId="5760"/>
        </pc:sldMkLst>
      </pc:sldChg>
      <pc:sldChg chg="del">
        <pc:chgData name="Gudka, Dawna" userId="823cceae-331b-41d6-9a63-34ad6d1db55c" providerId="ADAL" clId="{73E549BD-6A98-4C15-B9FD-818DC147F65D}" dt="2025-02-20T00:45:48.169" v="13" actId="2696"/>
        <pc:sldMkLst>
          <pc:docMk/>
          <pc:sldMk cId="2886310719" sldId="5761"/>
        </pc:sldMkLst>
      </pc:sldChg>
      <pc:sldChg chg="del">
        <pc:chgData name="Gudka, Dawna" userId="823cceae-331b-41d6-9a63-34ad6d1db55c" providerId="ADAL" clId="{73E549BD-6A98-4C15-B9FD-818DC147F65D}" dt="2025-02-20T00:45:48.169" v="13" actId="2696"/>
        <pc:sldMkLst>
          <pc:docMk/>
          <pc:sldMk cId="1290816800" sldId="5762"/>
        </pc:sldMkLst>
      </pc:sldChg>
      <pc:sldChg chg="modSp mod">
        <pc:chgData name="Gudka, Dawna" userId="823cceae-331b-41d6-9a63-34ad6d1db55c" providerId="ADAL" clId="{73E549BD-6A98-4C15-B9FD-818DC147F65D}" dt="2025-02-20T00:44:13.515" v="5" actId="27636"/>
        <pc:sldMkLst>
          <pc:docMk/>
          <pc:sldMk cId="3863327952" sldId="5788"/>
        </pc:sldMkLst>
      </pc:sldChg>
      <pc:sldChg chg="addSp delSp modSp mod">
        <pc:chgData name="Gudka, Dawna" userId="823cceae-331b-41d6-9a63-34ad6d1db55c" providerId="ADAL" clId="{73E549BD-6A98-4C15-B9FD-818DC147F65D}" dt="2025-02-20T15:31:46.756" v="58" actId="20577"/>
        <pc:sldMkLst>
          <pc:docMk/>
          <pc:sldMk cId="1237249377" sldId="5798"/>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Gudka, Dawna" userId="823cceae-331b-41d6-9a63-34ad6d1db55c" providerId="ADAL" clId="{3B2E2B92-76D5-4328-AB62-AB8F8F0D0B1C}"/>
    <pc:docChg chg="custSel modSld">
      <pc:chgData name="Gudka, Dawna" userId="823cceae-331b-41d6-9a63-34ad6d1db55c" providerId="ADAL" clId="{3B2E2B92-76D5-4328-AB62-AB8F8F0D0B1C}" dt="2025-02-26T23:40:06.825" v="377" actId="207"/>
      <pc:docMkLst>
        <pc:docMk/>
      </pc:docMkLst>
      <pc:sldChg chg="modSp mod">
        <pc:chgData name="Gudka, Dawna" userId="823cceae-331b-41d6-9a63-34ad6d1db55c" providerId="ADAL" clId="{3B2E2B92-76D5-4328-AB62-AB8F8F0D0B1C}" dt="2025-02-26T23:40:06.825" v="377" actId="207"/>
        <pc:sldMkLst>
          <pc:docMk/>
          <pc:sldMk cId="3227145924" sldId="5097"/>
        </pc:sldMkLst>
        <pc:graphicFrameChg chg="modGraphic">
          <ac:chgData name="Gudka, Dawna" userId="823cceae-331b-41d6-9a63-34ad6d1db55c" providerId="ADAL" clId="{3B2E2B92-76D5-4328-AB62-AB8F8F0D0B1C}" dt="2025-02-26T23:40:06.825" v="377" actId="20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B2E2B92-76D5-4328-AB62-AB8F8F0D0B1C}" dt="2025-02-26T23:39:41.677" v="376" actId="14734"/>
        <pc:sldMkLst>
          <pc:docMk/>
          <pc:sldMk cId="1037917088" sldId="5098"/>
        </pc:sldMkLst>
        <pc:graphicFrameChg chg="modGraphic">
          <ac:chgData name="Gudka, Dawna" userId="823cceae-331b-41d6-9a63-34ad6d1db55c" providerId="ADAL" clId="{3B2E2B92-76D5-4328-AB62-AB8F8F0D0B1C}" dt="2025-02-26T23:39:41.677" v="376" actId="14734"/>
          <ac:graphicFrameMkLst>
            <pc:docMk/>
            <pc:sldMk cId="1037917088" sldId="5098"/>
            <ac:graphicFrameMk id="5" creationId="{5E4612F7-68C6-57CA-E918-38EF641F73CF}"/>
          </ac:graphicFrameMkLst>
        </pc:graphicFrameChg>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ldChg>
      <pc:sldChg chg="modSp add mod">
        <pc:chgData name="Hoffman, Peter" userId="673cee94-26bd-4c2a-ab82-1b3669e2f049" providerId="ADAL" clId="{78BABA55-4A10-45EC-B505-1D1AF915AFF5}" dt="2025-02-05T21:02:40.989" v="293" actId="255"/>
        <pc:sldMkLst>
          <pc:docMk/>
          <pc:sldMk cId="4266849001" sldId="5788"/>
        </pc:sldMkLst>
      </pc:sldChg>
      <pc:sldChg chg="addSp delSp modSp add mod chgLayout">
        <pc:chgData name="Hoffman, Peter" userId="673cee94-26bd-4c2a-ab82-1b3669e2f049" providerId="ADAL" clId="{78BABA55-4A10-45EC-B505-1D1AF915AFF5}" dt="2025-02-05T21:08:35.489" v="343" actId="478"/>
        <pc:sldMkLst>
          <pc:docMk/>
          <pc:sldMk cId="2529302275" sldId="5789"/>
        </pc:sldMkLst>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Hoffman, Peter" userId="673cee94-26bd-4c2a-ab82-1b3669e2f049" providerId="ADAL" clId="{1F6F1DC0-341A-42D7-AC99-62D5406CA053}"/>
    <pc:docChg chg="undo custSel delSld modSld">
      <pc:chgData name="Hoffman, Peter" userId="673cee94-26bd-4c2a-ab82-1b3669e2f049" providerId="ADAL" clId="{1F6F1DC0-341A-42D7-AC99-62D5406CA053}" dt="2025-03-17T22:34:44.932" v="425" actId="20577"/>
      <pc:docMkLst>
        <pc:docMk/>
      </pc:docMkLst>
      <pc:sldChg chg="modSp mod">
        <pc:chgData name="Hoffman, Peter" userId="673cee94-26bd-4c2a-ab82-1b3669e2f049" providerId="ADAL" clId="{1F6F1DC0-341A-42D7-AC99-62D5406CA053}" dt="2025-03-17T22:24:20.779" v="3" actId="20577"/>
        <pc:sldMkLst>
          <pc:docMk/>
          <pc:sldMk cId="3044915438" sldId="256"/>
        </pc:sldMkLst>
        <pc:spChg chg="mod">
          <ac:chgData name="Hoffman, Peter" userId="673cee94-26bd-4c2a-ab82-1b3669e2f049" providerId="ADAL" clId="{1F6F1DC0-341A-42D7-AC99-62D5406CA053}" dt="2025-03-17T22:24:20.779" v="3" actId="20577"/>
          <ac:spMkLst>
            <pc:docMk/>
            <pc:sldMk cId="3044915438" sldId="256"/>
            <ac:spMk id="2" creationId="{00000000-0000-0000-0000-000000000000}"/>
          </ac:spMkLst>
        </pc:spChg>
      </pc:sldChg>
      <pc:sldChg chg="modSp mod">
        <pc:chgData name="Hoffman, Peter" userId="673cee94-26bd-4c2a-ab82-1b3669e2f049" providerId="ADAL" clId="{1F6F1DC0-341A-42D7-AC99-62D5406CA053}" dt="2025-03-17T22:24:34.486" v="23" actId="20577"/>
        <pc:sldMkLst>
          <pc:docMk/>
          <pc:sldMk cId="1212467416" sldId="261"/>
        </pc:sldMkLst>
        <pc:graphicFrameChg chg="modGraphic">
          <ac:chgData name="Hoffman, Peter" userId="673cee94-26bd-4c2a-ab82-1b3669e2f049" providerId="ADAL" clId="{1F6F1DC0-341A-42D7-AC99-62D5406CA053}" dt="2025-03-17T22:24:34.486" v="23"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1F6F1DC0-341A-42D7-AC99-62D5406CA053}" dt="2025-03-17T22:24:47.976" v="24" actId="2696"/>
        <pc:sldMkLst>
          <pc:docMk/>
          <pc:sldMk cId="1667029438" sldId="5232"/>
        </pc:sldMkLst>
      </pc:sldChg>
      <pc:sldChg chg="del">
        <pc:chgData name="Hoffman, Peter" userId="673cee94-26bd-4c2a-ab82-1b3669e2f049" providerId="ADAL" clId="{1F6F1DC0-341A-42D7-AC99-62D5406CA053}" dt="2025-03-17T22:24:47.976" v="24" actId="2696"/>
        <pc:sldMkLst>
          <pc:docMk/>
          <pc:sldMk cId="3677926577" sldId="5766"/>
        </pc:sldMkLst>
      </pc:sldChg>
      <pc:sldChg chg="del">
        <pc:chgData name="Hoffman, Peter" userId="673cee94-26bd-4c2a-ab82-1b3669e2f049" providerId="ADAL" clId="{1F6F1DC0-341A-42D7-AC99-62D5406CA053}" dt="2025-03-17T22:24:47.976" v="24" actId="2696"/>
        <pc:sldMkLst>
          <pc:docMk/>
          <pc:sldMk cId="1555008837" sldId="5804"/>
        </pc:sldMkLst>
      </pc:sldChg>
      <pc:sldChg chg="del">
        <pc:chgData name="Hoffman, Peter" userId="673cee94-26bd-4c2a-ab82-1b3669e2f049" providerId="ADAL" clId="{1F6F1DC0-341A-42D7-AC99-62D5406CA053}" dt="2025-03-17T22:24:47.976" v="24" actId="2696"/>
        <pc:sldMkLst>
          <pc:docMk/>
          <pc:sldMk cId="3355567120" sldId="5825"/>
        </pc:sldMkLst>
      </pc:sldChg>
      <pc:sldChg chg="del">
        <pc:chgData name="Hoffman, Peter" userId="673cee94-26bd-4c2a-ab82-1b3669e2f049" providerId="ADAL" clId="{1F6F1DC0-341A-42D7-AC99-62D5406CA053}" dt="2025-03-17T22:24:47.976" v="24" actId="2696"/>
        <pc:sldMkLst>
          <pc:docMk/>
          <pc:sldMk cId="1628241891" sldId="5826"/>
        </pc:sldMkLst>
      </pc:sldChg>
      <pc:sldChg chg="del">
        <pc:chgData name="Hoffman, Peter" userId="673cee94-26bd-4c2a-ab82-1b3669e2f049" providerId="ADAL" clId="{1F6F1DC0-341A-42D7-AC99-62D5406CA053}" dt="2025-03-17T22:24:47.976" v="24" actId="2696"/>
        <pc:sldMkLst>
          <pc:docMk/>
          <pc:sldMk cId="226281112" sldId="5827"/>
        </pc:sldMkLst>
      </pc:sldChg>
      <pc:sldChg chg="del">
        <pc:chgData name="Hoffman, Peter" userId="673cee94-26bd-4c2a-ab82-1b3669e2f049" providerId="ADAL" clId="{1F6F1DC0-341A-42D7-AC99-62D5406CA053}" dt="2025-03-17T22:24:47.976" v="24" actId="2696"/>
        <pc:sldMkLst>
          <pc:docMk/>
          <pc:sldMk cId="2758844833" sldId="5828"/>
        </pc:sldMkLst>
      </pc:sldChg>
      <pc:sldChg chg="del">
        <pc:chgData name="Hoffman, Peter" userId="673cee94-26bd-4c2a-ab82-1b3669e2f049" providerId="ADAL" clId="{1F6F1DC0-341A-42D7-AC99-62D5406CA053}" dt="2025-03-17T22:24:47.976" v="24" actId="2696"/>
        <pc:sldMkLst>
          <pc:docMk/>
          <pc:sldMk cId="997019818" sldId="5829"/>
        </pc:sldMkLst>
      </pc:sldChg>
      <pc:sldChg chg="del">
        <pc:chgData name="Hoffman, Peter" userId="673cee94-26bd-4c2a-ab82-1b3669e2f049" providerId="ADAL" clId="{1F6F1DC0-341A-42D7-AC99-62D5406CA053}" dt="2025-03-17T22:24:47.976" v="24" actId="2696"/>
        <pc:sldMkLst>
          <pc:docMk/>
          <pc:sldMk cId="2321888253" sldId="5832"/>
        </pc:sldMkLst>
      </pc:sldChg>
      <pc:sldChg chg="del">
        <pc:chgData name="Hoffman, Peter" userId="673cee94-26bd-4c2a-ab82-1b3669e2f049" providerId="ADAL" clId="{1F6F1DC0-341A-42D7-AC99-62D5406CA053}" dt="2025-03-17T22:24:47.976" v="24" actId="2696"/>
        <pc:sldMkLst>
          <pc:docMk/>
          <pc:sldMk cId="15093458" sldId="5836"/>
        </pc:sldMkLst>
      </pc:sldChg>
      <pc:sldChg chg="del">
        <pc:chgData name="Hoffman, Peter" userId="673cee94-26bd-4c2a-ab82-1b3669e2f049" providerId="ADAL" clId="{1F6F1DC0-341A-42D7-AC99-62D5406CA053}" dt="2025-03-17T22:24:47.976" v="24" actId="2696"/>
        <pc:sldMkLst>
          <pc:docMk/>
          <pc:sldMk cId="93692065" sldId="5837"/>
        </pc:sldMkLst>
      </pc:sldChg>
      <pc:sldChg chg="del">
        <pc:chgData name="Hoffman, Peter" userId="673cee94-26bd-4c2a-ab82-1b3669e2f049" providerId="ADAL" clId="{1F6F1DC0-341A-42D7-AC99-62D5406CA053}" dt="2025-03-17T22:24:47.976" v="24" actId="2696"/>
        <pc:sldMkLst>
          <pc:docMk/>
          <pc:sldMk cId="220528580" sldId="5838"/>
        </pc:sldMkLst>
      </pc:sldChg>
      <pc:sldChg chg="del">
        <pc:chgData name="Hoffman, Peter" userId="673cee94-26bd-4c2a-ab82-1b3669e2f049" providerId="ADAL" clId="{1F6F1DC0-341A-42D7-AC99-62D5406CA053}" dt="2025-03-17T22:24:47.976" v="24" actId="2696"/>
        <pc:sldMkLst>
          <pc:docMk/>
          <pc:sldMk cId="3315499018" sldId="5845"/>
        </pc:sldMkLst>
      </pc:sldChg>
      <pc:sldChg chg="del">
        <pc:chgData name="Hoffman, Peter" userId="673cee94-26bd-4c2a-ab82-1b3669e2f049" providerId="ADAL" clId="{1F6F1DC0-341A-42D7-AC99-62D5406CA053}" dt="2025-03-17T22:24:47.976" v="24" actId="2696"/>
        <pc:sldMkLst>
          <pc:docMk/>
          <pc:sldMk cId="609895186" sldId="5846"/>
        </pc:sldMkLst>
      </pc:sldChg>
      <pc:sldChg chg="del">
        <pc:chgData name="Hoffman, Peter" userId="673cee94-26bd-4c2a-ab82-1b3669e2f049" providerId="ADAL" clId="{1F6F1DC0-341A-42D7-AC99-62D5406CA053}" dt="2025-03-17T22:24:47.976" v="24" actId="2696"/>
        <pc:sldMkLst>
          <pc:docMk/>
          <pc:sldMk cId="3883511877" sldId="5847"/>
        </pc:sldMkLst>
      </pc:sldChg>
      <pc:sldChg chg="del">
        <pc:chgData name="Hoffman, Peter" userId="673cee94-26bd-4c2a-ab82-1b3669e2f049" providerId="ADAL" clId="{1F6F1DC0-341A-42D7-AC99-62D5406CA053}" dt="2025-03-17T22:24:47.976" v="24" actId="2696"/>
        <pc:sldMkLst>
          <pc:docMk/>
          <pc:sldMk cId="1116866912" sldId="5848"/>
        </pc:sldMkLst>
      </pc:sldChg>
      <pc:sldChg chg="del">
        <pc:chgData name="Hoffman, Peter" userId="673cee94-26bd-4c2a-ab82-1b3669e2f049" providerId="ADAL" clId="{1F6F1DC0-341A-42D7-AC99-62D5406CA053}" dt="2025-03-17T22:24:47.976" v="24" actId="2696"/>
        <pc:sldMkLst>
          <pc:docMk/>
          <pc:sldMk cId="2025160296" sldId="5849"/>
        </pc:sldMkLst>
      </pc:sldChg>
      <pc:sldChg chg="del">
        <pc:chgData name="Hoffman, Peter" userId="673cee94-26bd-4c2a-ab82-1b3669e2f049" providerId="ADAL" clId="{1F6F1DC0-341A-42D7-AC99-62D5406CA053}" dt="2025-03-17T22:24:47.976" v="24" actId="2696"/>
        <pc:sldMkLst>
          <pc:docMk/>
          <pc:sldMk cId="1911110212" sldId="5850"/>
        </pc:sldMkLst>
      </pc:sldChg>
    </pc:docChg>
  </pc:docChgLst>
  <pc:docChgLst>
    <pc:chgData name="Gudka, Dawna" userId="823cceae-331b-41d6-9a63-34ad6d1db55c" providerId="ADAL" clId="{46A4A686-A5F7-4485-9863-8DC5DE0A7DCC}"/>
    <pc:docChg chg="custSel addSld modSld sldOrd">
      <pc:chgData name="Gudka, Dawna" userId="823cceae-331b-41d6-9a63-34ad6d1db55c" providerId="ADAL" clId="{46A4A686-A5F7-4485-9863-8DC5DE0A7DCC}" dt="2025-02-13T15:23:12.449" v="986" actId="27918"/>
      <pc:docMkLst>
        <pc:docMk/>
      </pc:docMkLst>
      <pc:sldChg chg="addSp delSp modSp new mod ord">
        <pc:chgData name="Gudka, Dawna" userId="823cceae-331b-41d6-9a63-34ad6d1db55c" providerId="ADAL" clId="{46A4A686-A5F7-4485-9863-8DC5DE0A7DCC}" dt="2025-02-12T22:12:40.299" v="977" actId="962"/>
        <pc:sldMkLst>
          <pc:docMk/>
          <pc:sldMk cId="1665958014" sldId="5786"/>
        </pc:sldMkLst>
      </pc:sldChg>
      <pc:sldChg chg="modSp add mod ord">
        <pc:chgData name="Gudka, Dawna" userId="823cceae-331b-41d6-9a63-34ad6d1db55c" providerId="ADAL" clId="{46A4A686-A5F7-4485-9863-8DC5DE0A7DCC}" dt="2025-02-12T21:27:41.453" v="109" actId="20577"/>
        <pc:sldMkLst>
          <pc:docMk/>
          <pc:sldMk cId="3914415940" sldId="5787"/>
        </pc:sldMkLst>
      </pc:sldChg>
      <pc:sldChg chg="addSp delSp modSp add mod">
        <pc:chgData name="Gudka, Dawna" userId="823cceae-331b-41d6-9a63-34ad6d1db55c" providerId="ADAL" clId="{46A4A686-A5F7-4485-9863-8DC5DE0A7DCC}" dt="2025-02-13T15:23:12.449" v="986" actId="27918"/>
        <pc:sldMkLst>
          <pc:docMk/>
          <pc:sldMk cId="1237249377" sldId="5788"/>
        </pc:sldMkLst>
      </pc:sldChg>
      <pc:sldChg chg="modSp add mod ord">
        <pc:chgData name="Gudka, Dawna" userId="823cceae-331b-41d6-9a63-34ad6d1db55c" providerId="ADAL" clId="{46A4A686-A5F7-4485-9863-8DC5DE0A7DCC}" dt="2025-02-12T22:11:51.178" v="971" actId="27636"/>
        <pc:sldMkLst>
          <pc:docMk/>
          <pc:sldMk cId="1301326054" sldId="5789"/>
        </pc:sldMkLst>
      </pc:sldChg>
      <pc:sldChg chg="add">
        <pc:chgData name="Gudka, Dawna" userId="823cceae-331b-41d6-9a63-34ad6d1db55c" providerId="ADAL" clId="{46A4A686-A5F7-4485-9863-8DC5DE0A7DCC}" dt="2025-02-12T22:04:54.820" v="615" actId="2890"/>
        <pc:sldMkLst>
          <pc:docMk/>
          <pc:sldMk cId="184704913" sldId="5790"/>
        </pc:sldMkLst>
      </pc:sldChg>
      <pc:sldChg chg="addSp delSp modSp add mod">
        <pc:chgData name="Gudka, Dawna" userId="823cceae-331b-41d6-9a63-34ad6d1db55c" providerId="ADAL" clId="{46A4A686-A5F7-4485-9863-8DC5DE0A7DCC}" dt="2025-02-12T22:12:51.876" v="979" actId="962"/>
        <pc:sldMkLst>
          <pc:docMk/>
          <pc:sldMk cId="746027233" sldId="5791"/>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docChg>
  </pc:docChgLst>
  <pc:docChgLst>
    <pc:chgData name="Hoffman, Peter" userId="673cee94-26bd-4c2a-ab82-1b3669e2f049" providerId="ADAL" clId="{9931E8A7-E650-46A7-AB70-D8CDCB243E93}"/>
    <pc:docChg chg="modSld">
      <pc:chgData name="Hoffman, Peter" userId="673cee94-26bd-4c2a-ab82-1b3669e2f049" providerId="ADAL" clId="{9931E8A7-E650-46A7-AB70-D8CDCB243E93}" dt="2025-03-06T01:32:45.353" v="2" actId="20577"/>
      <pc:docMkLst>
        <pc:docMk/>
      </pc:docMkLst>
      <pc:sldChg chg="modSp mod">
        <pc:chgData name="Hoffman, Peter" userId="673cee94-26bd-4c2a-ab82-1b3669e2f049" providerId="ADAL" clId="{9931E8A7-E650-46A7-AB70-D8CDCB243E93}" dt="2025-03-06T01:32:45.353" v="2" actId="20577"/>
        <pc:sldMkLst>
          <pc:docMk/>
          <pc:sldMk cId="3227145924" sldId="5097"/>
        </pc:sldMkLst>
        <pc:graphicFrameChg chg="modGraphic">
          <ac:chgData name="Hoffman, Peter" userId="673cee94-26bd-4c2a-ab82-1b3669e2f049" providerId="ADAL" clId="{9931E8A7-E650-46A7-AB70-D8CDCB243E93}" dt="2025-03-06T01:32:45.353" v="2" actId="20577"/>
          <ac:graphicFrameMkLst>
            <pc:docMk/>
            <pc:sldMk cId="3227145924" sldId="5097"/>
            <ac:graphicFrameMk id="7" creationId="{2864BB53-F741-4FFC-0348-1AC10AD60EEB}"/>
          </ac:graphicFrameMkLst>
        </pc:graphicFrame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Gudka, Dawna" userId="823cceae-331b-41d6-9a63-34ad6d1db55c" providerId="ADAL" clId="{7EB8EB41-016A-43D2-9B57-D8C940405AF1}"/>
    <pc:docChg chg="modSld">
      <pc:chgData name="Gudka, Dawna" userId="823cceae-331b-41d6-9a63-34ad6d1db55c" providerId="ADAL" clId="{7EB8EB41-016A-43D2-9B57-D8C940405AF1}" dt="2025-04-16T13:30:28.827" v="14" actId="20577"/>
      <pc:docMkLst>
        <pc:docMk/>
      </pc:docMkLst>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Hoffman, Peter" userId="673cee94-26bd-4c2a-ab82-1b3669e2f049" providerId="ADAL" clId="{F1AD74A9-897B-49BD-82A3-3048E5B261B3}"/>
    <pc:docChg chg="delSld modSld">
      <pc:chgData name="Hoffman, Peter" userId="673cee94-26bd-4c2a-ab82-1b3669e2f049" providerId="ADAL" clId="{F1AD74A9-897B-49BD-82A3-3048E5B261B3}" dt="2025-02-11T23:39:38.968" v="47" actId="20577"/>
      <pc:docMkLst>
        <pc:docMk/>
      </pc:docMkLst>
      <pc:sldChg chg="modSp mod">
        <pc:chgData name="Hoffman, Peter" userId="673cee94-26bd-4c2a-ab82-1b3669e2f049" providerId="ADAL" clId="{F1AD74A9-897B-49BD-82A3-3048E5B261B3}" dt="2025-02-11T23:39:15.657" v="3" actId="20577"/>
        <pc:sldMkLst>
          <pc:docMk/>
          <pc:sldMk cId="3044915438" sldId="256"/>
        </pc:sldMkLst>
        <pc:spChg chg="mod">
          <ac:chgData name="Hoffman, Peter" userId="673cee94-26bd-4c2a-ab82-1b3669e2f049" providerId="ADAL" clId="{F1AD74A9-897B-49BD-82A3-3048E5B261B3}" dt="2025-02-11T23:39:15.657" v="3" actId="20577"/>
          <ac:spMkLst>
            <pc:docMk/>
            <pc:sldMk cId="3044915438" sldId="256"/>
            <ac:spMk id="2" creationId="{00000000-0000-0000-0000-000000000000}"/>
          </ac:spMkLst>
        </pc:spChg>
      </pc:sldChg>
      <pc:sldChg chg="modSp mod">
        <pc:chgData name="Hoffman, Peter" userId="673cee94-26bd-4c2a-ab82-1b3669e2f049" providerId="ADAL" clId="{F1AD74A9-897B-49BD-82A3-3048E5B261B3}" dt="2025-02-11T23:39:28.447" v="42" actId="20577"/>
        <pc:sldMkLst>
          <pc:docMk/>
          <pc:sldMk cId="1212467416" sldId="261"/>
        </pc:sldMkLst>
        <pc:graphicFrameChg chg="modGraphic">
          <ac:chgData name="Hoffman, Peter" userId="673cee94-26bd-4c2a-ab82-1b3669e2f049" providerId="ADAL" clId="{F1AD74A9-897B-49BD-82A3-3048E5B261B3}" dt="2025-02-11T23:39:28.447" v="42" actId="20577"/>
          <ac:graphicFrameMkLst>
            <pc:docMk/>
            <pc:sldMk cId="1212467416" sldId="261"/>
            <ac:graphicFrameMk id="5" creationId="{9C3641C5-EC4F-D3EA-E4A2-8ABB597C5BAA}"/>
          </ac:graphicFrameMkLst>
        </pc:graphicFrameChg>
      </pc:sldChg>
      <pc:sldChg chg="modSp mod">
        <pc:chgData name="Hoffman, Peter" userId="673cee94-26bd-4c2a-ab82-1b3669e2f049" providerId="ADAL" clId="{F1AD74A9-897B-49BD-82A3-3048E5B261B3}" dt="2025-02-11T23:39:38.968" v="47" actId="20577"/>
        <pc:sldMkLst>
          <pc:docMk/>
          <pc:sldMk cId="794275993" sldId="5416"/>
        </pc:sldMkLst>
      </pc:sldChg>
      <pc:sldChg chg="del">
        <pc:chgData name="Hoffman, Peter" userId="673cee94-26bd-4c2a-ab82-1b3669e2f049" providerId="ADAL" clId="{F1AD74A9-897B-49BD-82A3-3048E5B261B3}" dt="2025-02-11T23:39:34.736" v="43" actId="2696"/>
        <pc:sldMkLst>
          <pc:docMk/>
          <pc:sldMk cId="438506032" sldId="5777"/>
        </pc:sldMkLst>
      </pc:sldChg>
      <pc:sldChg chg="del">
        <pc:chgData name="Hoffman, Peter" userId="673cee94-26bd-4c2a-ab82-1b3669e2f049" providerId="ADAL" clId="{F1AD74A9-897B-49BD-82A3-3048E5B261B3}" dt="2025-02-11T23:39:34.736" v="43" actId="2696"/>
        <pc:sldMkLst>
          <pc:docMk/>
          <pc:sldMk cId="217821678" sldId="5778"/>
        </pc:sldMkLst>
      </pc:sldChg>
      <pc:sldChg chg="del">
        <pc:chgData name="Hoffman, Peter" userId="673cee94-26bd-4c2a-ab82-1b3669e2f049" providerId="ADAL" clId="{F1AD74A9-897B-49BD-82A3-3048E5B261B3}" dt="2025-02-11T23:39:34.736" v="43" actId="2696"/>
        <pc:sldMkLst>
          <pc:docMk/>
          <pc:sldMk cId="2406663207" sldId="5779"/>
        </pc:sldMkLst>
      </pc:sldChg>
      <pc:sldChg chg="del">
        <pc:chgData name="Hoffman, Peter" userId="673cee94-26bd-4c2a-ab82-1b3669e2f049" providerId="ADAL" clId="{F1AD74A9-897B-49BD-82A3-3048E5B261B3}" dt="2025-02-11T23:39:34.736" v="43" actId="2696"/>
        <pc:sldMkLst>
          <pc:docMk/>
          <pc:sldMk cId="1674683139" sldId="5787"/>
        </pc:sldMkLst>
      </pc:sldChg>
      <pc:sldChg chg="del">
        <pc:chgData name="Hoffman, Peter" userId="673cee94-26bd-4c2a-ab82-1b3669e2f049" providerId="ADAL" clId="{F1AD74A9-897B-49BD-82A3-3048E5B261B3}" dt="2025-02-11T23:39:34.736" v="43" actId="2696"/>
        <pc:sldMkLst>
          <pc:docMk/>
          <pc:sldMk cId="4266849001" sldId="5788"/>
        </pc:sldMkLst>
      </pc:sldChg>
      <pc:sldChg chg="del">
        <pc:chgData name="Hoffman, Peter" userId="673cee94-26bd-4c2a-ab82-1b3669e2f049" providerId="ADAL" clId="{F1AD74A9-897B-49BD-82A3-3048E5B261B3}" dt="2025-02-11T23:39:34.736" v="43" actId="2696"/>
        <pc:sldMkLst>
          <pc:docMk/>
          <pc:sldMk cId="2529302275" sldId="5789"/>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Heitman, Lindsey" userId="a9773a47-99d2-4599-9377-6d37e9ec0bd3" providerId="ADAL" clId="{280287F6-50B7-42EC-9145-4CBCC107061D}"/>
    <pc:docChg chg="undo custSel modSld">
      <pc:chgData name="Heitman, Lindsey" userId="a9773a47-99d2-4599-9377-6d37e9ec0bd3" providerId="ADAL" clId="{280287F6-50B7-42EC-9145-4CBCC107061D}" dt="2025-03-05T21:46:12.743" v="344" actId="20577"/>
      <pc:docMkLst>
        <pc:docMk/>
      </pc:docMkLst>
      <pc:sldChg chg="modSp mod">
        <pc:chgData name="Heitman, Lindsey" userId="a9773a47-99d2-4599-9377-6d37e9ec0bd3" providerId="ADAL" clId="{280287F6-50B7-42EC-9145-4CBCC107061D}" dt="2025-03-05T21:46:12.743" v="344" actId="20577"/>
        <pc:sldMkLst>
          <pc:docMk/>
          <pc:sldMk cId="3227145924" sldId="5097"/>
        </pc:sldMkLst>
        <pc:graphicFrameChg chg="modGraphic">
          <ac:chgData name="Heitman, Lindsey" userId="a9773a47-99d2-4599-9377-6d37e9ec0bd3" providerId="ADAL" clId="{280287F6-50B7-42EC-9145-4CBCC107061D}" dt="2025-03-05T21:46:12.743" v="344" actId="20577"/>
          <ac:graphicFrameMkLst>
            <pc:docMk/>
            <pc:sldMk cId="3227145924" sldId="5097"/>
            <ac:graphicFrameMk id="7" creationId="{2864BB53-F741-4FFC-0348-1AC10AD60EEB}"/>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Martin, Carrie" userId="3f021071-f948-4caa-8dd8-d3036854ac97" providerId="ADAL" clId="{4C17A7CE-4BF1-4C16-A96B-6EF415AAC9E9}"/>
    <pc:docChg chg="addSld modSld">
      <pc:chgData name="Martin, Carrie" userId="3f021071-f948-4caa-8dd8-d3036854ac97" providerId="ADAL" clId="{4C17A7CE-4BF1-4C16-A96B-6EF415AAC9E9}" dt="2025-04-16T14:33:47.550" v="4" actId="13244"/>
      <pc:docMkLst>
        <pc:docMk/>
      </pc:docMkLst>
      <pc:sldChg chg="add">
        <pc:chgData name="Martin, Carrie" userId="3f021071-f948-4caa-8dd8-d3036854ac97" providerId="ADAL" clId="{4C17A7CE-4BF1-4C16-A96B-6EF415AAC9E9}" dt="2025-04-15T22:48:41.929" v="1"/>
        <pc:sldMkLst>
          <pc:docMk/>
          <pc:sldMk cId="438506032" sldId="5735"/>
        </pc:sldMkLst>
      </pc:sldChg>
      <pc:sldChg chg="add">
        <pc:chgData name="Martin, Carrie" userId="3f021071-f948-4caa-8dd8-d3036854ac97" providerId="ADAL" clId="{4C17A7CE-4BF1-4C16-A96B-6EF415AAC9E9}" dt="2025-04-15T22:48:07.240" v="0"/>
        <pc:sldMkLst>
          <pc:docMk/>
          <pc:sldMk cId="674225035" sldId="5765"/>
        </pc:sldMkLst>
      </pc:sldChg>
      <pc:sldChg chg="add">
        <pc:chgData name="Martin, Carrie" userId="3f021071-f948-4caa-8dd8-d3036854ac97" providerId="ADAL" clId="{4C17A7CE-4BF1-4C16-A96B-6EF415AAC9E9}" dt="2025-04-15T22:48:41.929" v="1"/>
        <pc:sldMkLst>
          <pc:docMk/>
          <pc:sldMk cId="649998623" sldId="5767"/>
        </pc:sldMkLst>
      </pc:sldChg>
      <pc:sldChg chg="add">
        <pc:chgData name="Martin, Carrie" userId="3f021071-f948-4caa-8dd8-d3036854ac97" providerId="ADAL" clId="{4C17A7CE-4BF1-4C16-A96B-6EF415AAC9E9}" dt="2025-04-15T22:48:41.929" v="1"/>
        <pc:sldMkLst>
          <pc:docMk/>
          <pc:sldMk cId="93692065" sldId="5837"/>
        </pc:sldMkLst>
      </pc:sldChg>
      <pc:sldChg chg="add">
        <pc:chgData name="Martin, Carrie" userId="3f021071-f948-4caa-8dd8-d3036854ac97" providerId="ADAL" clId="{4C17A7CE-4BF1-4C16-A96B-6EF415AAC9E9}" dt="2025-04-15T22:48:41.929" v="1"/>
        <pc:sldMkLst>
          <pc:docMk/>
          <pc:sldMk cId="220528580" sldId="5838"/>
        </pc:sldMkLst>
      </pc:sldChg>
      <pc:sldChg chg="add">
        <pc:chgData name="Martin, Carrie" userId="3f021071-f948-4caa-8dd8-d3036854ac97" providerId="ADAL" clId="{4C17A7CE-4BF1-4C16-A96B-6EF415AAC9E9}" dt="2025-04-15T22:48:41.929" v="1"/>
        <pc:sldMkLst>
          <pc:docMk/>
          <pc:sldMk cId="982584362" sldId="5871"/>
        </pc:sldMkLst>
      </pc:sldChg>
      <pc:sldChg chg="add">
        <pc:chgData name="Martin, Carrie" userId="3f021071-f948-4caa-8dd8-d3036854ac97" providerId="ADAL" clId="{4C17A7CE-4BF1-4C16-A96B-6EF415AAC9E9}" dt="2025-04-15T22:48:41.929" v="1"/>
        <pc:sldMkLst>
          <pc:docMk/>
          <pc:sldMk cId="1034172162" sldId="5872"/>
        </pc:sldMkLst>
      </pc:sldChg>
      <pc:sldChg chg="add">
        <pc:chgData name="Martin, Carrie" userId="3f021071-f948-4caa-8dd8-d3036854ac97" providerId="ADAL" clId="{4C17A7CE-4BF1-4C16-A96B-6EF415AAC9E9}" dt="2025-04-15T22:48:41.929" v="1"/>
        <pc:sldMkLst>
          <pc:docMk/>
          <pc:sldMk cId="3192471538" sldId="5873"/>
        </pc:sldMkLst>
      </pc:sldChg>
      <pc:sldChg chg="add">
        <pc:chgData name="Martin, Carrie" userId="3f021071-f948-4caa-8dd8-d3036854ac97" providerId="ADAL" clId="{4C17A7CE-4BF1-4C16-A96B-6EF415AAC9E9}" dt="2025-04-15T22:48:41.929" v="1"/>
        <pc:sldMkLst>
          <pc:docMk/>
          <pc:sldMk cId="2002406002" sldId="5875"/>
        </pc:sldMkLst>
      </pc:sldChg>
      <pc:sldChg chg="add">
        <pc:chgData name="Martin, Carrie" userId="3f021071-f948-4caa-8dd8-d3036854ac97" providerId="ADAL" clId="{4C17A7CE-4BF1-4C16-A96B-6EF415AAC9E9}" dt="2025-04-15T22:48:41.929" v="1"/>
        <pc:sldMkLst>
          <pc:docMk/>
          <pc:sldMk cId="606546759" sldId="5881"/>
        </pc:sldMkLst>
      </pc:sldChg>
      <pc:sldChg chg="modSp add mod">
        <pc:chgData name="Martin, Carrie" userId="3f021071-f948-4caa-8dd8-d3036854ac97" providerId="ADAL" clId="{4C17A7CE-4BF1-4C16-A96B-6EF415AAC9E9}" dt="2025-04-16T14:33:47.550" v="4" actId="13244"/>
        <pc:sldMkLst>
          <pc:docMk/>
          <pc:sldMk cId="3407393224" sldId="5882"/>
        </pc:sldMkLst>
        <pc:spChg chg="ord">
          <ac:chgData name="Martin, Carrie" userId="3f021071-f948-4caa-8dd8-d3036854ac97" providerId="ADAL" clId="{4C17A7CE-4BF1-4C16-A96B-6EF415AAC9E9}" dt="2025-04-16T14:33:47.550" v="4" actId="13244"/>
          <ac:spMkLst>
            <pc:docMk/>
            <pc:sldMk cId="3407393224" sldId="5882"/>
            <ac:spMk id="9" creationId="{97239536-6D39-5D73-B287-7411AA938DDC}"/>
          </ac:spMkLst>
        </pc:spChg>
        <pc:picChg chg="mod">
          <ac:chgData name="Martin, Carrie" userId="3f021071-f948-4caa-8dd8-d3036854ac97" providerId="ADAL" clId="{4C17A7CE-4BF1-4C16-A96B-6EF415AAC9E9}" dt="2025-04-16T14:32:19.619" v="3" actId="962"/>
          <ac:picMkLst>
            <pc:docMk/>
            <pc:sldMk cId="3407393224" sldId="5882"/>
            <ac:picMk id="7" creationId="{5CBB2C52-EE63-CC84-5105-3D0D330F50E8}"/>
          </ac:picMkLst>
        </pc:pic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Merker, Leon" userId="S::merker_l@cde.state.co.us::c0d37faf-6ab4-4ee3-ac6d-ea2820aff030" providerId="AD" clId="Web-{546AF2F5-EDE0-3F9D-6EBD-0B78DB140424}"/>
    <pc:docChg chg="modSld">
      <pc:chgData name="Merker, Leon" userId="S::merker_l@cde.state.co.us::c0d37faf-6ab4-4ee3-ac6d-ea2820aff030" providerId="AD" clId="Web-{546AF2F5-EDE0-3F9D-6EBD-0B78DB140424}" dt="2025-03-12T23:05:11.675" v="7" actId="20577"/>
      <pc:docMkLst>
        <pc:docMk/>
      </pc:docMkLst>
      <pc:sldChg chg="modSp">
        <pc:chgData name="Merker, Leon" userId="S::merker_l@cde.state.co.us::c0d37faf-6ab4-4ee3-ac6d-ea2820aff030" providerId="AD" clId="Web-{546AF2F5-EDE0-3F9D-6EBD-0B78DB140424}" dt="2025-03-12T23:05:11.675" v="7" actId="20577"/>
        <pc:sldMkLst>
          <pc:docMk/>
          <pc:sldMk cId="296844926" sldId="266"/>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delSp modSp add del mod">
        <pc:chgData name="Heitman, Lindsey" userId="a9773a47-99d2-4599-9377-6d37e9ec0bd3" providerId="ADAL" clId="{723CF617-560D-4740-8657-D1D656ACB5B1}" dt="2025-02-06T14:58:09.655" v="626" actId="2696"/>
        <pc:sldMkLst>
          <pc:docMk/>
          <pc:sldMk cId="3705225807" sldId="5265"/>
        </pc:sldMkLst>
      </pc:sldChg>
      <pc:sldChg chg="modSp add mod">
        <pc:chgData name="Heitman, Lindsey" userId="a9773a47-99d2-4599-9377-6d37e9ec0bd3" providerId="ADAL" clId="{723CF617-560D-4740-8657-D1D656ACB5B1}" dt="2025-02-06T15:02:35.944" v="637" actId="20577"/>
        <pc:sldMkLst>
          <pc:docMk/>
          <pc:sldMk cId="3674759564" sldId="5269"/>
        </pc:sldMkLst>
      </pc:sldChg>
      <pc:sldChg chg="addSp delSp modSp mod">
        <pc:chgData name="Heitman, Lindsey" userId="a9773a47-99d2-4599-9377-6d37e9ec0bd3" providerId="ADAL" clId="{723CF617-560D-4740-8657-D1D656ACB5B1}" dt="2025-02-06T14:55:03.386" v="605" actId="20577"/>
        <pc:sldMkLst>
          <pc:docMk/>
          <pc:sldMk cId="16586687" sldId="5624"/>
        </pc:sldMkLst>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Severson, Annette" userId="S::severson_a@cde.state.co.us::199f3c28-b733-4b36-8b0e-b7eb6984ff94" providerId="AD" clId="Web-{5AD1B12B-E00F-4A04-98DC-0BCFD9061A62}"/>
    <pc:docChg chg="addSld">
      <pc:chgData name="Severson, Annette" userId="S::severson_a@cde.state.co.us::199f3c28-b733-4b36-8b0e-b7eb6984ff94" providerId="AD" clId="Web-{5AD1B12B-E00F-4A04-98DC-0BCFD9061A62}" dt="2025-04-08T18:51:02.573" v="0"/>
      <pc:docMkLst>
        <pc:docMk/>
      </pc:docMkLst>
      <pc:sldChg chg="new">
        <pc:chgData name="Severson, Annette" userId="S::severson_a@cde.state.co.us::199f3c28-b733-4b36-8b0e-b7eb6984ff94" providerId="AD" clId="Web-{5AD1B12B-E00F-4A04-98DC-0BCFD9061A62}" dt="2025-04-08T18:51:02.573" v="0"/>
        <pc:sldMkLst>
          <pc:docMk/>
          <pc:sldMk cId="498841258" sldId="5874"/>
        </pc:sldMkLst>
      </pc:sldChg>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Tribbett, Jessica" userId="b8af59d7-a86d-4166-a022-d856dc24c475" providerId="ADAL" clId="{5591AD6C-2DD7-4CDE-BBDD-55D8D6C826B1}"/>
    <pc:docChg chg="undo custSel addSld delSld modSld">
      <pc:chgData name="Tribbett, Jessica" userId="b8af59d7-a86d-4166-a022-d856dc24c475" providerId="ADAL" clId="{5591AD6C-2DD7-4CDE-BBDD-55D8D6C826B1}" dt="2025-02-27T15:20:30.632" v="322" actId="13244"/>
      <pc:docMkLst>
        <pc:docMk/>
      </pc:docMkLst>
      <pc:sldChg chg="del">
        <pc:chgData name="Tribbett, Jessica" userId="b8af59d7-a86d-4166-a022-d856dc24c475" providerId="ADAL" clId="{5591AD6C-2DD7-4CDE-BBDD-55D8D6C826B1}" dt="2025-02-27T15:09:10.407" v="89" actId="2696"/>
        <pc:sldMkLst>
          <pc:docMk/>
          <pc:sldMk cId="245263437" sldId="5809"/>
        </pc:sldMkLst>
      </pc:sldChg>
      <pc:sldChg chg="addSp delSp modSp mod modClrScheme chgLayout">
        <pc:chgData name="Tribbett, Jessica" userId="b8af59d7-a86d-4166-a022-d856dc24c475" providerId="ADAL" clId="{5591AD6C-2DD7-4CDE-BBDD-55D8D6C826B1}" dt="2025-02-27T15:17:45.040" v="319" actId="962"/>
        <pc:sldMkLst>
          <pc:docMk/>
          <pc:sldMk cId="4147087058" sldId="5813"/>
        </pc:sldMkLst>
      </pc:sldChg>
      <pc:sldChg chg="addSp modSp mod modClrScheme chgLayout">
        <pc:chgData name="Tribbett, Jessica" userId="b8af59d7-a86d-4166-a022-d856dc24c475" providerId="ADAL" clId="{5591AD6C-2DD7-4CDE-BBDD-55D8D6C826B1}" dt="2025-02-27T15:20:30.632" v="322" actId="13244"/>
        <pc:sldMkLst>
          <pc:docMk/>
          <pc:sldMk cId="1930914326" sldId="5818"/>
        </pc:sldMkLst>
      </pc:sldChg>
      <pc:sldChg chg="addSp modSp mod modClrScheme chgLayout">
        <pc:chgData name="Tribbett, Jessica" userId="b8af59d7-a86d-4166-a022-d856dc24c475" providerId="ADAL" clId="{5591AD6C-2DD7-4CDE-BBDD-55D8D6C826B1}" dt="2025-02-27T15:11:08.199" v="147" actId="20577"/>
        <pc:sldMkLst>
          <pc:docMk/>
          <pc:sldMk cId="685581711" sldId="5819"/>
        </pc:sldMkLst>
      </pc:sldChg>
      <pc:sldChg chg="modSp new mod">
        <pc:chgData name="Tribbett, Jessica" userId="b8af59d7-a86d-4166-a022-d856dc24c475" providerId="ADAL" clId="{5591AD6C-2DD7-4CDE-BBDD-55D8D6C826B1}" dt="2025-02-27T15:05:51.114" v="33" actId="20577"/>
        <pc:sldMkLst>
          <pc:docMk/>
          <pc:sldMk cId="3355567120" sldId="5825"/>
        </pc:sldMkLst>
      </pc:sldChg>
      <pc:sldChg chg="modSp new mod">
        <pc:chgData name="Tribbett, Jessica" userId="b8af59d7-a86d-4166-a022-d856dc24c475" providerId="ADAL" clId="{5591AD6C-2DD7-4CDE-BBDD-55D8D6C826B1}" dt="2025-02-27T15:09:30.272" v="107"/>
        <pc:sldMkLst>
          <pc:docMk/>
          <pc:sldMk cId="1628241891" sldId="5826"/>
        </pc:sldMkLst>
      </pc:sldChg>
    </pc:docChg>
  </pc:docChgLst>
  <pc:docChgLst>
    <pc:chgData name="Ward, Reagan" userId="27291eb4-8241-4961-9e69-8c66e34cc5b0" providerId="ADAL" clId="{2C0F0997-474E-40E3-BED4-7C4D69895A50}"/>
    <pc:docChg chg="undo redo custSel addSld delSld modSld sldOrd">
      <pc:chgData name="Ward, Reagan" userId="27291eb4-8241-4961-9e69-8c66e34cc5b0" providerId="ADAL" clId="{2C0F0997-474E-40E3-BED4-7C4D69895A50}" dt="2025-02-27T15:33:44.399" v="5274" actId="12"/>
      <pc:docMkLst>
        <pc:docMk/>
      </pc:docMkLst>
      <pc:sldChg chg="add">
        <pc:chgData name="Ward, Reagan" userId="27291eb4-8241-4961-9e69-8c66e34cc5b0" providerId="ADAL" clId="{2C0F0997-474E-40E3-BED4-7C4D69895A50}" dt="2025-02-26T14:56:00.051" v="145"/>
        <pc:sldMkLst>
          <pc:docMk/>
          <pc:sldMk cId="808108484" sldId="258"/>
        </pc:sldMkLst>
      </pc:sldChg>
      <pc:sldChg chg="del">
        <pc:chgData name="Ward, Reagan" userId="27291eb4-8241-4961-9e69-8c66e34cc5b0" providerId="ADAL" clId="{2C0F0997-474E-40E3-BED4-7C4D69895A50}" dt="2025-02-26T14:55:56.046" v="144" actId="2696"/>
        <pc:sldMkLst>
          <pc:docMk/>
          <pc:sldMk cId="1638711916" sldId="258"/>
        </pc:sldMkLst>
      </pc:sldChg>
      <pc:sldChg chg="modSp mod">
        <pc:chgData name="Ward, Reagan" userId="27291eb4-8241-4961-9e69-8c66e34cc5b0" providerId="ADAL" clId="{2C0F0997-474E-40E3-BED4-7C4D69895A50}" dt="2025-02-26T14:55:34.290" v="141" actId="20577"/>
        <pc:sldMkLst>
          <pc:docMk/>
          <pc:sldMk cId="1212467416" sldId="261"/>
        </pc:sldMkLst>
        <pc:graphicFrameChg chg="modGraphic">
          <ac:chgData name="Ward, Reagan" userId="27291eb4-8241-4961-9e69-8c66e34cc5b0" providerId="ADAL" clId="{2C0F0997-474E-40E3-BED4-7C4D69895A50}" dt="2025-02-26T14:55:34.290" v="141" actId="20577"/>
          <ac:graphicFrameMkLst>
            <pc:docMk/>
            <pc:sldMk cId="1212467416" sldId="261"/>
            <ac:graphicFrameMk id="5" creationId="{9C3641C5-EC4F-D3EA-E4A2-8ABB597C5BAA}"/>
          </ac:graphicFrameMkLst>
        </pc:graphicFrameChg>
      </pc:sldChg>
      <pc:sldChg chg="add">
        <pc:chgData name="Ward, Reagan" userId="27291eb4-8241-4961-9e69-8c66e34cc5b0" providerId="ADAL" clId="{2C0F0997-474E-40E3-BED4-7C4D69895A50}" dt="2025-02-26T14:56:00.051" v="145"/>
        <pc:sldMkLst>
          <pc:docMk/>
          <pc:sldMk cId="677842995" sldId="264"/>
        </pc:sldMkLst>
      </pc:sldChg>
      <pc:sldChg chg="del">
        <pc:chgData name="Ward, Reagan" userId="27291eb4-8241-4961-9e69-8c66e34cc5b0" providerId="ADAL" clId="{2C0F0997-474E-40E3-BED4-7C4D69895A50}" dt="2025-02-26T14:55:56.046" v="144" actId="2696"/>
        <pc:sldMkLst>
          <pc:docMk/>
          <pc:sldMk cId="1284145060" sldId="264"/>
        </pc:sldMkLst>
      </pc:sldChg>
      <pc:sldChg chg="add">
        <pc:chgData name="Ward, Reagan" userId="27291eb4-8241-4961-9e69-8c66e34cc5b0" providerId="ADAL" clId="{2C0F0997-474E-40E3-BED4-7C4D69895A50}" dt="2025-02-26T14:56:00.051" v="145"/>
        <pc:sldMkLst>
          <pc:docMk/>
          <pc:sldMk cId="385287041" sldId="265"/>
        </pc:sldMkLst>
      </pc:sldChg>
      <pc:sldChg chg="del">
        <pc:chgData name="Ward, Reagan" userId="27291eb4-8241-4961-9e69-8c66e34cc5b0" providerId="ADAL" clId="{2C0F0997-474E-40E3-BED4-7C4D69895A50}" dt="2025-02-26T14:55:56.046" v="144" actId="2696"/>
        <pc:sldMkLst>
          <pc:docMk/>
          <pc:sldMk cId="3878259165" sldId="265"/>
        </pc:sldMkLst>
      </pc:sldChg>
      <pc:sldChg chg="modSp add mod">
        <pc:chgData name="Ward, Reagan" userId="27291eb4-8241-4961-9e69-8c66e34cc5b0" providerId="ADAL" clId="{2C0F0997-474E-40E3-BED4-7C4D69895A50}" dt="2025-02-26T14:57:33.955" v="282" actId="20577"/>
        <pc:sldMkLst>
          <pc:docMk/>
          <pc:sldMk cId="4006630429" sldId="282"/>
        </pc:sldMkLst>
      </pc:sldChg>
      <pc:sldChg chg="del">
        <pc:chgData name="Ward, Reagan" userId="27291eb4-8241-4961-9e69-8c66e34cc5b0" providerId="ADAL" clId="{2C0F0997-474E-40E3-BED4-7C4D69895A50}" dt="2025-02-26T14:55:44.828" v="142" actId="47"/>
        <pc:sldMkLst>
          <pc:docMk/>
          <pc:sldMk cId="3230641908" sldId="334"/>
        </pc:sldMkLst>
      </pc:sldChg>
      <pc:sldChg chg="del">
        <pc:chgData name="Ward, Reagan" userId="27291eb4-8241-4961-9e69-8c66e34cc5b0" providerId="ADAL" clId="{2C0F0997-474E-40E3-BED4-7C4D69895A50}" dt="2025-02-26T14:55:44.828" v="142" actId="47"/>
        <pc:sldMkLst>
          <pc:docMk/>
          <pc:sldMk cId="2406663207" sldId="5318"/>
        </pc:sldMkLst>
      </pc:sldChg>
      <pc:sldChg chg="del">
        <pc:chgData name="Ward, Reagan" userId="27291eb4-8241-4961-9e69-8c66e34cc5b0" providerId="ADAL" clId="{2C0F0997-474E-40E3-BED4-7C4D69895A50}" dt="2025-02-26T14:55:44.828" v="142" actId="47"/>
        <pc:sldMkLst>
          <pc:docMk/>
          <pc:sldMk cId="3766001421" sldId="5319"/>
        </pc:sldMkLst>
      </pc:sldChg>
      <pc:sldChg chg="modSp add mod">
        <pc:chgData name="Ward, Reagan" userId="27291eb4-8241-4961-9e69-8c66e34cc5b0" providerId="ADAL" clId="{2C0F0997-474E-40E3-BED4-7C4D69895A50}" dt="2025-02-26T23:45:47.937" v="4758" actId="13244"/>
        <pc:sldMkLst>
          <pc:docMk/>
          <pc:sldMk cId="3378712492" sldId="5417"/>
        </pc:sldMkLst>
      </pc:sldChg>
      <pc:sldChg chg="del">
        <pc:chgData name="Ward, Reagan" userId="27291eb4-8241-4961-9e69-8c66e34cc5b0" providerId="ADAL" clId="{2C0F0997-474E-40E3-BED4-7C4D69895A50}" dt="2025-02-26T23:45:15.673" v="4743" actId="47"/>
        <pc:sldMkLst>
          <pc:docMk/>
          <pc:sldMk cId="506215753" sldId="5419"/>
        </pc:sldMkLst>
      </pc:sldChg>
      <pc:sldChg chg="del">
        <pc:chgData name="Ward, Reagan" userId="27291eb4-8241-4961-9e69-8c66e34cc5b0" providerId="ADAL" clId="{2C0F0997-474E-40E3-BED4-7C4D69895A50}" dt="2025-02-26T14:55:44.828" v="142" actId="47"/>
        <pc:sldMkLst>
          <pc:docMk/>
          <pc:sldMk cId="783971613" sldId="5619"/>
        </pc:sldMkLst>
      </pc:sldChg>
      <pc:sldChg chg="modSp mod">
        <pc:chgData name="Ward, Reagan" userId="27291eb4-8241-4961-9e69-8c66e34cc5b0" providerId="ADAL" clId="{2C0F0997-474E-40E3-BED4-7C4D69895A50}" dt="2025-02-26T23:49:40.103" v="5052" actId="113"/>
        <pc:sldMkLst>
          <pc:docMk/>
          <pc:sldMk cId="500438566" sldId="5672"/>
        </pc:sldMkLst>
        <pc:graphicFrameChg chg="modGraphic">
          <ac:chgData name="Ward, Reagan" userId="27291eb4-8241-4961-9e69-8c66e34cc5b0" providerId="ADAL" clId="{2C0F0997-474E-40E3-BED4-7C4D69895A50}" dt="2025-02-26T23:49:40.103" v="5052" actId="113"/>
          <ac:graphicFrameMkLst>
            <pc:docMk/>
            <pc:sldMk cId="500438566" sldId="5672"/>
            <ac:graphicFrameMk id="5" creationId="{5E4612F7-68C6-57CA-E918-38EF641F73CF}"/>
          </ac:graphicFrameMkLst>
        </pc:graphicFrameChg>
      </pc:sldChg>
      <pc:sldChg chg="del">
        <pc:chgData name="Ward, Reagan" userId="27291eb4-8241-4961-9e69-8c66e34cc5b0" providerId="ADAL" clId="{2C0F0997-474E-40E3-BED4-7C4D69895A50}" dt="2025-02-26T14:55:44.828" v="142" actId="47"/>
        <pc:sldMkLst>
          <pc:docMk/>
          <pc:sldMk cId="3812577952" sldId="5715"/>
        </pc:sldMkLst>
      </pc:sldChg>
      <pc:sldChg chg="del">
        <pc:chgData name="Ward, Reagan" userId="27291eb4-8241-4961-9e69-8c66e34cc5b0" providerId="ADAL" clId="{2C0F0997-474E-40E3-BED4-7C4D69895A50}" dt="2025-02-26T14:55:44.828" v="142" actId="47"/>
        <pc:sldMkLst>
          <pc:docMk/>
          <pc:sldMk cId="217821678" sldId="5717"/>
        </pc:sldMkLst>
      </pc:sldChg>
      <pc:sldChg chg="del">
        <pc:chgData name="Ward, Reagan" userId="27291eb4-8241-4961-9e69-8c66e34cc5b0" providerId="ADAL" clId="{2C0F0997-474E-40E3-BED4-7C4D69895A50}" dt="2025-02-26T14:55:44.828" v="142" actId="47"/>
        <pc:sldMkLst>
          <pc:docMk/>
          <pc:sldMk cId="693206576" sldId="5756"/>
        </pc:sldMkLst>
      </pc:sldChg>
      <pc:sldChg chg="del">
        <pc:chgData name="Ward, Reagan" userId="27291eb4-8241-4961-9e69-8c66e34cc5b0" providerId="ADAL" clId="{2C0F0997-474E-40E3-BED4-7C4D69895A50}" dt="2025-02-26T14:55:44.828" v="142" actId="47"/>
        <pc:sldMkLst>
          <pc:docMk/>
          <pc:sldMk cId="1773155316" sldId="5758"/>
        </pc:sldMkLst>
      </pc:sldChg>
      <pc:sldChg chg="del">
        <pc:chgData name="Ward, Reagan" userId="27291eb4-8241-4961-9e69-8c66e34cc5b0" providerId="ADAL" clId="{2C0F0997-474E-40E3-BED4-7C4D69895A50}" dt="2025-02-26T14:55:52.243" v="143" actId="47"/>
        <pc:sldMkLst>
          <pc:docMk/>
          <pc:sldMk cId="727007042" sldId="5763"/>
        </pc:sldMkLst>
      </pc:sldChg>
      <pc:sldChg chg="del">
        <pc:chgData name="Ward, Reagan" userId="27291eb4-8241-4961-9e69-8c66e34cc5b0" providerId="ADAL" clId="{2C0F0997-474E-40E3-BED4-7C4D69895A50}" dt="2025-02-26T14:55:52.243" v="143" actId="47"/>
        <pc:sldMkLst>
          <pc:docMk/>
          <pc:sldMk cId="2051952218" sldId="5764"/>
        </pc:sldMkLst>
      </pc:sldChg>
      <pc:sldChg chg="del">
        <pc:chgData name="Ward, Reagan" userId="27291eb4-8241-4961-9e69-8c66e34cc5b0" providerId="ADAL" clId="{2C0F0997-474E-40E3-BED4-7C4D69895A50}" dt="2025-02-26T14:55:52.243" v="143" actId="47"/>
        <pc:sldMkLst>
          <pc:docMk/>
          <pc:sldMk cId="1039088137" sldId="5765"/>
        </pc:sldMkLst>
      </pc:sldChg>
      <pc:sldChg chg="del">
        <pc:chgData name="Ward, Reagan" userId="27291eb4-8241-4961-9e69-8c66e34cc5b0" providerId="ADAL" clId="{2C0F0997-474E-40E3-BED4-7C4D69895A50}" dt="2025-02-26T14:55:52.243" v="143" actId="47"/>
        <pc:sldMkLst>
          <pc:docMk/>
          <pc:sldMk cId="3184900663" sldId="5766"/>
        </pc:sldMkLst>
      </pc:sldChg>
      <pc:sldChg chg="del">
        <pc:chgData name="Ward, Reagan" userId="27291eb4-8241-4961-9e69-8c66e34cc5b0" providerId="ADAL" clId="{2C0F0997-474E-40E3-BED4-7C4D69895A50}" dt="2025-02-26T14:55:52.243" v="143" actId="47"/>
        <pc:sldMkLst>
          <pc:docMk/>
          <pc:sldMk cId="1012677176" sldId="5767"/>
        </pc:sldMkLst>
      </pc:sldChg>
      <pc:sldChg chg="del">
        <pc:chgData name="Ward, Reagan" userId="27291eb4-8241-4961-9e69-8c66e34cc5b0" providerId="ADAL" clId="{2C0F0997-474E-40E3-BED4-7C4D69895A50}" dt="2025-02-26T14:55:52.243" v="143" actId="47"/>
        <pc:sldMkLst>
          <pc:docMk/>
          <pc:sldMk cId="4029889111" sldId="5768"/>
        </pc:sldMkLst>
      </pc:sldChg>
      <pc:sldChg chg="del">
        <pc:chgData name="Ward, Reagan" userId="27291eb4-8241-4961-9e69-8c66e34cc5b0" providerId="ADAL" clId="{2C0F0997-474E-40E3-BED4-7C4D69895A50}" dt="2025-02-26T14:55:52.243" v="143" actId="47"/>
        <pc:sldMkLst>
          <pc:docMk/>
          <pc:sldMk cId="1975889940" sldId="5769"/>
        </pc:sldMkLst>
      </pc:sldChg>
      <pc:sldChg chg="del">
        <pc:chgData name="Ward, Reagan" userId="27291eb4-8241-4961-9e69-8c66e34cc5b0" providerId="ADAL" clId="{2C0F0997-474E-40E3-BED4-7C4D69895A50}" dt="2025-02-26T14:55:52.243" v="143" actId="47"/>
        <pc:sldMkLst>
          <pc:docMk/>
          <pc:sldMk cId="4040787201" sldId="5770"/>
        </pc:sldMkLst>
      </pc:sldChg>
      <pc:sldChg chg="del">
        <pc:chgData name="Ward, Reagan" userId="27291eb4-8241-4961-9e69-8c66e34cc5b0" providerId="ADAL" clId="{2C0F0997-474E-40E3-BED4-7C4D69895A50}" dt="2025-02-26T14:55:52.243" v="143" actId="47"/>
        <pc:sldMkLst>
          <pc:docMk/>
          <pc:sldMk cId="3538552579" sldId="5771"/>
        </pc:sldMkLst>
      </pc:sldChg>
      <pc:sldChg chg="del">
        <pc:chgData name="Ward, Reagan" userId="27291eb4-8241-4961-9e69-8c66e34cc5b0" providerId="ADAL" clId="{2C0F0997-474E-40E3-BED4-7C4D69895A50}" dt="2025-02-26T14:55:52.243" v="143" actId="47"/>
        <pc:sldMkLst>
          <pc:docMk/>
          <pc:sldMk cId="811684293" sldId="5772"/>
        </pc:sldMkLst>
      </pc:sldChg>
      <pc:sldChg chg="del">
        <pc:chgData name="Ward, Reagan" userId="27291eb4-8241-4961-9e69-8c66e34cc5b0" providerId="ADAL" clId="{2C0F0997-474E-40E3-BED4-7C4D69895A50}" dt="2025-02-26T14:55:44.828" v="142" actId="47"/>
        <pc:sldMkLst>
          <pc:docMk/>
          <pc:sldMk cId="612242576" sldId="5773"/>
        </pc:sldMkLst>
      </pc:sldChg>
      <pc:sldChg chg="del">
        <pc:chgData name="Ward, Reagan" userId="27291eb4-8241-4961-9e69-8c66e34cc5b0" providerId="ADAL" clId="{2C0F0997-474E-40E3-BED4-7C4D69895A50}" dt="2025-02-26T14:55:56.046" v="144" actId="2696"/>
        <pc:sldMkLst>
          <pc:docMk/>
          <pc:sldMk cId="2293255270" sldId="5780"/>
        </pc:sldMkLst>
      </pc:sldChg>
      <pc:sldChg chg="add">
        <pc:chgData name="Ward, Reagan" userId="27291eb4-8241-4961-9e69-8c66e34cc5b0" providerId="ADAL" clId="{2C0F0997-474E-40E3-BED4-7C4D69895A50}" dt="2025-02-26T14:56:00.051" v="145"/>
        <pc:sldMkLst>
          <pc:docMk/>
          <pc:sldMk cId="2352014641" sldId="5780"/>
        </pc:sldMkLst>
      </pc:sldChg>
      <pc:sldChg chg="del">
        <pc:chgData name="Ward, Reagan" userId="27291eb4-8241-4961-9e69-8c66e34cc5b0" providerId="ADAL" clId="{2C0F0997-474E-40E3-BED4-7C4D69895A50}" dt="2025-02-26T14:55:52.243" v="143" actId="47"/>
        <pc:sldMkLst>
          <pc:docMk/>
          <pc:sldMk cId="3129949560" sldId="5783"/>
        </pc:sldMkLst>
      </pc:sldChg>
      <pc:sldChg chg="del">
        <pc:chgData name="Ward, Reagan" userId="27291eb4-8241-4961-9e69-8c66e34cc5b0" providerId="ADAL" clId="{2C0F0997-474E-40E3-BED4-7C4D69895A50}" dt="2025-02-26T14:55:44.828" v="142" actId="47"/>
        <pc:sldMkLst>
          <pc:docMk/>
          <pc:sldMk cId="852275523" sldId="5784"/>
        </pc:sldMkLst>
      </pc:sldChg>
      <pc:sldChg chg="del">
        <pc:chgData name="Ward, Reagan" userId="27291eb4-8241-4961-9e69-8c66e34cc5b0" providerId="ADAL" clId="{2C0F0997-474E-40E3-BED4-7C4D69895A50}" dt="2025-02-26T14:55:44.828" v="142" actId="47"/>
        <pc:sldMkLst>
          <pc:docMk/>
          <pc:sldMk cId="1665958014" sldId="5786"/>
        </pc:sldMkLst>
      </pc:sldChg>
      <pc:sldChg chg="del">
        <pc:chgData name="Ward, Reagan" userId="27291eb4-8241-4961-9e69-8c66e34cc5b0" providerId="ADAL" clId="{2C0F0997-474E-40E3-BED4-7C4D69895A50}" dt="2025-02-26T14:55:44.828" v="142" actId="47"/>
        <pc:sldMkLst>
          <pc:docMk/>
          <pc:sldMk cId="3914415940" sldId="5787"/>
        </pc:sldMkLst>
      </pc:sldChg>
      <pc:sldChg chg="del">
        <pc:chgData name="Ward, Reagan" userId="27291eb4-8241-4961-9e69-8c66e34cc5b0" providerId="ADAL" clId="{2C0F0997-474E-40E3-BED4-7C4D69895A50}" dt="2025-02-26T14:55:44.828" v="142" actId="47"/>
        <pc:sldMkLst>
          <pc:docMk/>
          <pc:sldMk cId="1301326054" sldId="5789"/>
        </pc:sldMkLst>
      </pc:sldChg>
      <pc:sldChg chg="del">
        <pc:chgData name="Ward, Reagan" userId="27291eb4-8241-4961-9e69-8c66e34cc5b0" providerId="ADAL" clId="{2C0F0997-474E-40E3-BED4-7C4D69895A50}" dt="2025-02-26T14:55:44.828" v="142" actId="47"/>
        <pc:sldMkLst>
          <pc:docMk/>
          <pc:sldMk cId="184704913" sldId="5790"/>
        </pc:sldMkLst>
      </pc:sldChg>
      <pc:sldChg chg="del">
        <pc:chgData name="Ward, Reagan" userId="27291eb4-8241-4961-9e69-8c66e34cc5b0" providerId="ADAL" clId="{2C0F0997-474E-40E3-BED4-7C4D69895A50}" dt="2025-02-26T14:55:44.828" v="142" actId="47"/>
        <pc:sldMkLst>
          <pc:docMk/>
          <pc:sldMk cId="2079813554" sldId="5791"/>
        </pc:sldMkLst>
      </pc:sldChg>
      <pc:sldChg chg="del">
        <pc:chgData name="Ward, Reagan" userId="27291eb4-8241-4961-9e69-8c66e34cc5b0" providerId="ADAL" clId="{2C0F0997-474E-40E3-BED4-7C4D69895A50}" dt="2025-02-26T14:55:44.828" v="142" actId="47"/>
        <pc:sldMkLst>
          <pc:docMk/>
          <pc:sldMk cId="1756129710" sldId="5792"/>
        </pc:sldMkLst>
      </pc:sldChg>
      <pc:sldChg chg="del">
        <pc:chgData name="Ward, Reagan" userId="27291eb4-8241-4961-9e69-8c66e34cc5b0" providerId="ADAL" clId="{2C0F0997-474E-40E3-BED4-7C4D69895A50}" dt="2025-02-26T14:55:44.828" v="142" actId="47"/>
        <pc:sldMkLst>
          <pc:docMk/>
          <pc:sldMk cId="3404504799" sldId="5794"/>
        </pc:sldMkLst>
      </pc:sldChg>
      <pc:sldChg chg="del">
        <pc:chgData name="Ward, Reagan" userId="27291eb4-8241-4961-9e69-8c66e34cc5b0" providerId="ADAL" clId="{2C0F0997-474E-40E3-BED4-7C4D69895A50}" dt="2025-02-26T14:55:44.828" v="142" actId="47"/>
        <pc:sldMkLst>
          <pc:docMk/>
          <pc:sldMk cId="2840240653" sldId="5795"/>
        </pc:sldMkLst>
      </pc:sldChg>
      <pc:sldChg chg="del">
        <pc:chgData name="Ward, Reagan" userId="27291eb4-8241-4961-9e69-8c66e34cc5b0" providerId="ADAL" clId="{2C0F0997-474E-40E3-BED4-7C4D69895A50}" dt="2025-02-26T14:55:56.046" v="144" actId="2696"/>
        <pc:sldMkLst>
          <pc:docMk/>
          <pc:sldMk cId="2719454317" sldId="5796"/>
        </pc:sldMkLst>
      </pc:sldChg>
      <pc:sldChg chg="add">
        <pc:chgData name="Ward, Reagan" userId="27291eb4-8241-4961-9e69-8c66e34cc5b0" providerId="ADAL" clId="{2C0F0997-474E-40E3-BED4-7C4D69895A50}" dt="2025-02-26T14:56:00.051" v="145"/>
        <pc:sldMkLst>
          <pc:docMk/>
          <pc:sldMk cId="4056319218" sldId="5796"/>
        </pc:sldMkLst>
      </pc:sldChg>
      <pc:sldChg chg="del">
        <pc:chgData name="Ward, Reagan" userId="27291eb4-8241-4961-9e69-8c66e34cc5b0" providerId="ADAL" clId="{2C0F0997-474E-40E3-BED4-7C4D69895A50}" dt="2025-02-26T14:55:56.046" v="144" actId="2696"/>
        <pc:sldMkLst>
          <pc:docMk/>
          <pc:sldMk cId="148576777" sldId="5797"/>
        </pc:sldMkLst>
      </pc:sldChg>
      <pc:sldChg chg="add">
        <pc:chgData name="Ward, Reagan" userId="27291eb4-8241-4961-9e69-8c66e34cc5b0" providerId="ADAL" clId="{2C0F0997-474E-40E3-BED4-7C4D69895A50}" dt="2025-02-26T14:56:00.051" v="145"/>
        <pc:sldMkLst>
          <pc:docMk/>
          <pc:sldMk cId="1192763855" sldId="5797"/>
        </pc:sldMkLst>
      </pc:sldChg>
      <pc:sldChg chg="del">
        <pc:chgData name="Ward, Reagan" userId="27291eb4-8241-4961-9e69-8c66e34cc5b0" providerId="ADAL" clId="{2C0F0997-474E-40E3-BED4-7C4D69895A50}" dt="2025-02-26T14:55:44.828" v="142" actId="47"/>
        <pc:sldMkLst>
          <pc:docMk/>
          <pc:sldMk cId="1237249377" sldId="5798"/>
        </pc:sldMkLst>
      </pc:sldChg>
      <pc:sldChg chg="del">
        <pc:chgData name="Ward, Reagan" userId="27291eb4-8241-4961-9e69-8c66e34cc5b0" providerId="ADAL" clId="{2C0F0997-474E-40E3-BED4-7C4D69895A50}" dt="2025-02-26T14:55:44.828" v="142" actId="47"/>
        <pc:sldMkLst>
          <pc:docMk/>
          <pc:sldMk cId="746027233" sldId="5799"/>
        </pc:sldMkLst>
      </pc:sldChg>
      <pc:sldChg chg="del">
        <pc:chgData name="Ward, Reagan" userId="27291eb4-8241-4961-9e69-8c66e34cc5b0" providerId="ADAL" clId="{2C0F0997-474E-40E3-BED4-7C4D69895A50}" dt="2025-02-26T14:55:44.828" v="142" actId="47"/>
        <pc:sldMkLst>
          <pc:docMk/>
          <pc:sldMk cId="2347927155" sldId="5800"/>
        </pc:sldMkLst>
      </pc:sldChg>
      <pc:sldChg chg="modSp mod">
        <pc:chgData name="Ward, Reagan" userId="27291eb4-8241-4961-9e69-8c66e34cc5b0" providerId="ADAL" clId="{2C0F0997-474E-40E3-BED4-7C4D69895A50}" dt="2025-02-27T14:55:53.653" v="5054" actId="962"/>
        <pc:sldMkLst>
          <pc:docMk/>
          <pc:sldMk cId="2639106218" sldId="5801"/>
        </pc:sldMkLst>
      </pc:sldChg>
      <pc:sldChg chg="addSp delSp modSp new mod modClrScheme chgLayout">
        <pc:chgData name="Ward, Reagan" userId="27291eb4-8241-4961-9e69-8c66e34cc5b0" providerId="ADAL" clId="{2C0F0997-474E-40E3-BED4-7C4D69895A50}" dt="2025-02-26T14:56:37.795" v="199" actId="20577"/>
        <pc:sldMkLst>
          <pc:docMk/>
          <pc:sldMk cId="2475311638" sldId="5803"/>
        </pc:sldMkLst>
      </pc:sldChg>
      <pc:sldChg chg="addSp delSp modSp new mod ord modClrScheme chgLayout">
        <pc:chgData name="Ward, Reagan" userId="27291eb4-8241-4961-9e69-8c66e34cc5b0" providerId="ADAL" clId="{2C0F0997-474E-40E3-BED4-7C4D69895A50}" dt="2025-02-26T14:57:41.440" v="322" actId="20577"/>
        <pc:sldMkLst>
          <pc:docMk/>
          <pc:sldMk cId="1555008837" sldId="5804"/>
        </pc:sldMkLst>
      </pc:sldChg>
      <pc:sldChg chg="modSp new mod">
        <pc:chgData name="Ward, Reagan" userId="27291eb4-8241-4961-9e69-8c66e34cc5b0" providerId="ADAL" clId="{2C0F0997-474E-40E3-BED4-7C4D69895A50}" dt="2025-02-26T14:57:00.481" v="231" actId="20577"/>
        <pc:sldMkLst>
          <pc:docMk/>
          <pc:sldMk cId="2740483082" sldId="5805"/>
        </pc:sldMkLst>
      </pc:sldChg>
      <pc:sldChg chg="addSp delSp modSp new mod modClrScheme chgLayout">
        <pc:chgData name="Ward, Reagan" userId="27291eb4-8241-4961-9e69-8c66e34cc5b0" providerId="ADAL" clId="{2C0F0997-474E-40E3-BED4-7C4D69895A50}" dt="2025-02-26T23:24:18.020" v="3578" actId="404"/>
        <pc:sldMkLst>
          <pc:docMk/>
          <pc:sldMk cId="2474626920" sldId="5806"/>
        </pc:sldMkLst>
      </pc:sldChg>
      <pc:sldChg chg="addSp delSp modSp new mod modClrScheme chgLayout">
        <pc:chgData name="Ward, Reagan" userId="27291eb4-8241-4961-9e69-8c66e34cc5b0" providerId="ADAL" clId="{2C0F0997-474E-40E3-BED4-7C4D69895A50}" dt="2025-02-26T23:33:39.310" v="3609" actId="20577"/>
        <pc:sldMkLst>
          <pc:docMk/>
          <pc:sldMk cId="803832905" sldId="5807"/>
        </pc:sldMkLst>
      </pc:sldChg>
      <pc:sldChg chg="addSp delSp modSp new mod modClrScheme chgLayout">
        <pc:chgData name="Ward, Reagan" userId="27291eb4-8241-4961-9e69-8c66e34cc5b0" providerId="ADAL" clId="{2C0F0997-474E-40E3-BED4-7C4D69895A50}" dt="2025-02-26T23:26:16.527" v="3601" actId="13244"/>
        <pc:sldMkLst>
          <pc:docMk/>
          <pc:sldMk cId="93270237" sldId="5808"/>
        </pc:sldMkLst>
      </pc:sldChg>
      <pc:sldChg chg="addSp delSp modSp mod">
        <pc:chgData name="Ward, Reagan" userId="27291eb4-8241-4961-9e69-8c66e34cc5b0" providerId="ADAL" clId="{2C0F0997-474E-40E3-BED4-7C4D69895A50}" dt="2025-02-27T15:18:00.771" v="5254" actId="15"/>
        <pc:sldMkLst>
          <pc:docMk/>
          <pc:sldMk cId="4147087058" sldId="5813"/>
        </pc:sldMkLst>
      </pc:sldChg>
      <pc:sldChg chg="addSp delSp modSp mod modClrScheme chgLayout">
        <pc:chgData name="Ward, Reagan" userId="27291eb4-8241-4961-9e69-8c66e34cc5b0" providerId="ADAL" clId="{2C0F0997-474E-40E3-BED4-7C4D69895A50}" dt="2025-02-27T15:02:40.995" v="5103" actId="6549"/>
        <pc:sldMkLst>
          <pc:docMk/>
          <pc:sldMk cId="580773463" sldId="5815"/>
        </pc:sldMkLst>
      </pc:sldChg>
      <pc:sldChg chg="modSp mod chgLayout">
        <pc:chgData name="Ward, Reagan" userId="27291eb4-8241-4961-9e69-8c66e34cc5b0" providerId="ADAL" clId="{2C0F0997-474E-40E3-BED4-7C4D69895A50}" dt="2025-02-27T15:33:44.399" v="5274" actId="12"/>
        <pc:sldMkLst>
          <pc:docMk/>
          <pc:sldMk cId="462621828" sldId="5816"/>
        </pc:sldMkLst>
      </pc:sldChg>
      <pc:sldChg chg="modSp mod">
        <pc:chgData name="Ward, Reagan" userId="27291eb4-8241-4961-9e69-8c66e34cc5b0" providerId="ADAL" clId="{2C0F0997-474E-40E3-BED4-7C4D69895A50}" dt="2025-02-27T15:18:54.943" v="5255" actId="13244"/>
        <pc:sldMkLst>
          <pc:docMk/>
          <pc:sldMk cId="1781324693" sldId="5817"/>
        </pc:sldMkLst>
      </pc:sldChg>
      <pc:sldChg chg="addSp delSp modSp mod">
        <pc:chgData name="Ward, Reagan" userId="27291eb4-8241-4961-9e69-8c66e34cc5b0" providerId="ADAL" clId="{2C0F0997-474E-40E3-BED4-7C4D69895A50}" dt="2025-02-27T15:19:58.126" v="5264" actId="1076"/>
        <pc:sldMkLst>
          <pc:docMk/>
          <pc:sldMk cId="1930914326" sldId="5818"/>
        </pc:sldMkLst>
      </pc:sldChg>
      <pc:sldChg chg="addSp delSp modSp mod">
        <pc:chgData name="Ward, Reagan" userId="27291eb4-8241-4961-9e69-8c66e34cc5b0" providerId="ADAL" clId="{2C0F0997-474E-40E3-BED4-7C4D69895A50}" dt="2025-02-27T15:23:01.449" v="5273" actId="13244"/>
        <pc:sldMkLst>
          <pc:docMk/>
          <pc:sldMk cId="685581711" sldId="5819"/>
        </pc:sldMkLst>
      </pc:sldChg>
      <pc:sldChg chg="addSp delSp modSp new mod modClrScheme chgLayout">
        <pc:chgData name="Ward, Reagan" userId="27291eb4-8241-4961-9e69-8c66e34cc5b0" providerId="ADAL" clId="{2C0F0997-474E-40E3-BED4-7C4D69895A50}" dt="2025-02-26T23:26:01.061" v="3600" actId="6549"/>
        <pc:sldMkLst>
          <pc:docMk/>
          <pc:sldMk cId="4128132315" sldId="5823"/>
        </pc:sldMkLst>
      </pc:sldChg>
      <pc:sldChg chg="addSp delSp modSp new mod modClrScheme chgLayout">
        <pc:chgData name="Ward, Reagan" userId="27291eb4-8241-4961-9e69-8c66e34cc5b0" providerId="ADAL" clId="{2C0F0997-474E-40E3-BED4-7C4D69895A50}" dt="2025-02-26T23:42:45.996" v="4740"/>
        <pc:sldMkLst>
          <pc:docMk/>
          <pc:sldMk cId="1812734061" sldId="5824"/>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6T15:25:50.006" v="835" actId="20577"/>
      <pc:docMkLst>
        <pc:docMk/>
      </pc:docMkLst>
      <pc:sldChg chg="modSp mod">
        <pc:chgData name="Slutzky, Collin" userId="21f7fb5c-490d-42a4-8741-4ce78a53b03a" providerId="ADAL" clId="{2A5DFEE9-E4C4-478F-99D9-26C7347687AD}" dt="2025-02-05T15:43:12.348" v="80" actId="27636"/>
        <pc:sldMkLst>
          <pc:docMk/>
          <pc:sldMk cId="2815576142" sldId="5313"/>
        </pc:sldMkLst>
      </pc:sldChg>
      <pc:sldChg chg="modSp mod modCm">
        <pc:chgData name="Slutzky, Collin" userId="21f7fb5c-490d-42a4-8741-4ce78a53b03a" providerId="ADAL" clId="{2A5DFEE9-E4C4-478F-99D9-26C7347687AD}" dt="2025-02-05T16:25:10.944" v="729"/>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6T15:25:50.006" v="835" actId="20577"/>
        <pc:sldMkLst>
          <pc:docMk/>
          <pc:sldMk cId="467082449" sldId="5776"/>
        </pc:sldMkLst>
      </pc:sldChg>
      <pc:sldChg chg="modSp new del mod">
        <pc:chgData name="Slutzky, Collin" userId="21f7fb5c-490d-42a4-8741-4ce78a53b03a" providerId="ADAL" clId="{2A5DFEE9-E4C4-478F-99D9-26C7347687AD}" dt="2025-02-05T23:34:49.524" v="743" actId="47"/>
        <pc:sldMkLst>
          <pc:docMk/>
          <pc:sldMk cId="3003257925" sldId="5786"/>
        </pc:sldMkLst>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Gudka, Dawna" userId="823cceae-331b-41d6-9a63-34ad6d1db55c" providerId="ADAL" clId="{109875F5-F08F-48F0-BF6E-45474135F722}"/>
    <pc:docChg chg="modSld">
      <pc:chgData name="Gudka, Dawna" userId="823cceae-331b-41d6-9a63-34ad6d1db55c" providerId="ADAL" clId="{109875F5-F08F-48F0-BF6E-45474135F722}" dt="2025-04-09T18:56:52.950" v="72" actId="20577"/>
      <pc:docMkLst>
        <pc:docMk/>
      </pc:docMkLst>
    </pc:docChg>
  </pc:docChgLst>
  <pc:docChgLst>
    <pc:chgData name="Ward, Reagan" userId="27291eb4-8241-4961-9e69-8c66e34cc5b0" providerId="ADAL" clId="{D998701E-D3CD-4E23-9B35-3A5EE0A3EAC9}"/>
    <pc:docChg chg="undo custSel addSld delSld modSld sldOrd">
      <pc:chgData name="Ward, Reagan" userId="27291eb4-8241-4961-9e69-8c66e34cc5b0" providerId="ADAL" clId="{D998701E-D3CD-4E23-9B35-3A5EE0A3EAC9}" dt="2025-03-12T16:03:17.595" v="2148"/>
      <pc:docMkLst>
        <pc:docMk/>
      </pc:docMkLst>
      <pc:sldChg chg="modSp mod">
        <pc:chgData name="Ward, Reagan" userId="27291eb4-8241-4961-9e69-8c66e34cc5b0" providerId="ADAL" clId="{D998701E-D3CD-4E23-9B35-3A5EE0A3EAC9}" dt="2025-03-04T17:18:33.616" v="32" actId="20577"/>
        <pc:sldMkLst>
          <pc:docMk/>
          <pc:sldMk cId="3044915438" sldId="256"/>
        </pc:sldMkLst>
        <pc:spChg chg="mod">
          <ac:chgData name="Ward, Reagan" userId="27291eb4-8241-4961-9e69-8c66e34cc5b0" providerId="ADAL" clId="{D998701E-D3CD-4E23-9B35-3A5EE0A3EAC9}" dt="2025-03-04T17:18:33.616" v="32" actId="20577"/>
          <ac:spMkLst>
            <pc:docMk/>
            <pc:sldMk cId="3044915438" sldId="256"/>
            <ac:spMk id="2" creationId="{00000000-0000-0000-0000-000000000000}"/>
          </ac:spMkLst>
        </pc:spChg>
      </pc:sldChg>
      <pc:sldChg chg="add del">
        <pc:chgData name="Ward, Reagan" userId="27291eb4-8241-4961-9e69-8c66e34cc5b0" providerId="ADAL" clId="{D998701E-D3CD-4E23-9B35-3A5EE0A3EAC9}" dt="2025-03-04T19:29:15.770" v="975"/>
        <pc:sldMkLst>
          <pc:docMk/>
          <pc:sldMk cId="808108484" sldId="258"/>
        </pc:sldMkLst>
      </pc:sldChg>
      <pc:sldChg chg="modSp mod">
        <pc:chgData name="Ward, Reagan" userId="27291eb4-8241-4961-9e69-8c66e34cc5b0" providerId="ADAL" clId="{D998701E-D3CD-4E23-9B35-3A5EE0A3EAC9}" dt="2025-03-12T14:42:47.292" v="1210" actId="20577"/>
        <pc:sldMkLst>
          <pc:docMk/>
          <pc:sldMk cId="1212467416" sldId="261"/>
        </pc:sldMkLst>
        <pc:graphicFrameChg chg="modGraphic">
          <ac:chgData name="Ward, Reagan" userId="27291eb4-8241-4961-9e69-8c66e34cc5b0" providerId="ADAL" clId="{D998701E-D3CD-4E23-9B35-3A5EE0A3EAC9}" dt="2025-03-12T14:42:47.292" v="1210" actId="20577"/>
          <ac:graphicFrameMkLst>
            <pc:docMk/>
            <pc:sldMk cId="1212467416" sldId="261"/>
            <ac:graphicFrameMk id="5" creationId="{9C3641C5-EC4F-D3EA-E4A2-8ABB597C5BAA}"/>
          </ac:graphicFrameMkLst>
        </pc:graphicFrameChg>
      </pc:sldChg>
      <pc:sldChg chg="add del">
        <pc:chgData name="Ward, Reagan" userId="27291eb4-8241-4961-9e69-8c66e34cc5b0" providerId="ADAL" clId="{D998701E-D3CD-4E23-9B35-3A5EE0A3EAC9}" dt="2025-03-04T19:29:15.770" v="975"/>
        <pc:sldMkLst>
          <pc:docMk/>
          <pc:sldMk cId="677842995" sldId="264"/>
        </pc:sldMkLst>
      </pc:sldChg>
      <pc:sldChg chg="add del">
        <pc:chgData name="Ward, Reagan" userId="27291eb4-8241-4961-9e69-8c66e34cc5b0" providerId="ADAL" clId="{D998701E-D3CD-4E23-9B35-3A5EE0A3EAC9}" dt="2025-03-04T19:29:15.770" v="975"/>
        <pc:sldMkLst>
          <pc:docMk/>
          <pc:sldMk cId="385287041" sldId="265"/>
        </pc:sldMkLst>
      </pc:sldChg>
      <pc:sldChg chg="modSp add mod">
        <pc:chgData name="Ward, Reagan" userId="27291eb4-8241-4961-9e69-8c66e34cc5b0" providerId="ADAL" clId="{D998701E-D3CD-4E23-9B35-3A5EE0A3EAC9}" dt="2025-03-12T14:56:10.043" v="1345" actId="20577"/>
        <pc:sldMkLst>
          <pc:docMk/>
          <pc:sldMk cId="4006630429" sldId="282"/>
        </pc:sldMkLst>
      </pc:sldChg>
      <pc:sldChg chg="del">
        <pc:chgData name="Ward, Reagan" userId="27291eb4-8241-4961-9e69-8c66e34cc5b0" providerId="ADAL" clId="{D998701E-D3CD-4E23-9B35-3A5EE0A3EAC9}" dt="2025-02-28T23:51:47.731" v="24" actId="2696"/>
        <pc:sldMkLst>
          <pc:docMk/>
          <pc:sldMk cId="2815576142" sldId="5313"/>
        </pc:sldMkLst>
      </pc:sldChg>
      <pc:sldChg chg="modSp add mod">
        <pc:chgData name="Ward, Reagan" userId="27291eb4-8241-4961-9e69-8c66e34cc5b0" providerId="ADAL" clId="{D998701E-D3CD-4E23-9B35-3A5EE0A3EAC9}" dt="2025-03-12T15:25:51.213" v="1960" actId="5793"/>
        <pc:sldMkLst>
          <pc:docMk/>
          <pc:sldMk cId="794275993" sldId="5416"/>
        </pc:sldMkLst>
        <pc:spChg chg="mod">
          <ac:chgData name="Ward, Reagan" userId="27291eb4-8241-4961-9e69-8c66e34cc5b0" providerId="ADAL" clId="{D998701E-D3CD-4E23-9B35-3A5EE0A3EAC9}" dt="2025-03-12T15:25:51.213" v="1960" actId="5793"/>
          <ac:spMkLst>
            <pc:docMk/>
            <pc:sldMk cId="794275993" sldId="5416"/>
            <ac:spMk id="11" creationId="{27F5BE03-B291-E94C-3DAF-8370278906D9}"/>
          </ac:spMkLst>
        </pc:spChg>
      </pc:sldChg>
      <pc:sldChg chg="del">
        <pc:chgData name="Ward, Reagan" userId="27291eb4-8241-4961-9e69-8c66e34cc5b0" providerId="ADAL" clId="{D998701E-D3CD-4E23-9B35-3A5EE0A3EAC9}" dt="2025-03-04T19:25:07.744" v="663" actId="47"/>
        <pc:sldMkLst>
          <pc:docMk/>
          <pc:sldMk cId="3378712492" sldId="5417"/>
        </pc:sldMkLst>
      </pc:sldChg>
      <pc:sldChg chg="addSp delSp modSp add del mod">
        <pc:chgData name="Ward, Reagan" userId="27291eb4-8241-4961-9e69-8c66e34cc5b0" providerId="ADAL" clId="{D998701E-D3CD-4E23-9B35-3A5EE0A3EAC9}" dt="2025-03-12T15:25:54.545" v="1961" actId="47"/>
        <pc:sldMkLst>
          <pc:docMk/>
          <pc:sldMk cId="4101540543" sldId="5420"/>
        </pc:sldMkLst>
      </pc:sldChg>
      <pc:sldChg chg="del">
        <pc:chgData name="Ward, Reagan" userId="27291eb4-8241-4961-9e69-8c66e34cc5b0" providerId="ADAL" clId="{D998701E-D3CD-4E23-9B35-3A5EE0A3EAC9}" dt="2025-02-28T23:51:47.731" v="24" actId="2696"/>
        <pc:sldMkLst>
          <pc:docMk/>
          <pc:sldMk cId="2365850526" sldId="5733"/>
        </pc:sldMkLst>
      </pc:sldChg>
      <pc:sldChg chg="del">
        <pc:chgData name="Ward, Reagan" userId="27291eb4-8241-4961-9e69-8c66e34cc5b0" providerId="ADAL" clId="{D998701E-D3CD-4E23-9B35-3A5EE0A3EAC9}" dt="2025-02-28T23:51:47.731" v="24" actId="2696"/>
        <pc:sldMkLst>
          <pc:docMk/>
          <pc:sldMk cId="522260969" sldId="5746"/>
        </pc:sldMkLst>
      </pc:sldChg>
      <pc:sldChg chg="addSp delSp modSp new del mod modClrScheme chgLayout">
        <pc:chgData name="Ward, Reagan" userId="27291eb4-8241-4961-9e69-8c66e34cc5b0" providerId="ADAL" clId="{D998701E-D3CD-4E23-9B35-3A5EE0A3EAC9}" dt="2025-03-12T14:42:53.554" v="1211" actId="47"/>
        <pc:sldMkLst>
          <pc:docMk/>
          <pc:sldMk cId="299853313" sldId="5758"/>
        </pc:sldMkLst>
      </pc:sldChg>
      <pc:sldChg chg="new del">
        <pc:chgData name="Ward, Reagan" userId="27291eb4-8241-4961-9e69-8c66e34cc5b0" providerId="ADAL" clId="{D998701E-D3CD-4E23-9B35-3A5EE0A3EAC9}" dt="2025-03-12T14:42:53.554" v="1211" actId="47"/>
        <pc:sldMkLst>
          <pc:docMk/>
          <pc:sldMk cId="676481531" sldId="5759"/>
        </pc:sldMkLst>
      </pc:sldChg>
      <pc:sldChg chg="addSp delSp modSp new del mod modClrScheme chgLayout">
        <pc:chgData name="Ward, Reagan" userId="27291eb4-8241-4961-9e69-8c66e34cc5b0" providerId="ADAL" clId="{D998701E-D3CD-4E23-9B35-3A5EE0A3EAC9}" dt="2025-03-12T14:42:53.554" v="1211" actId="47"/>
        <pc:sldMkLst>
          <pc:docMk/>
          <pc:sldMk cId="1106028324" sldId="5760"/>
        </pc:sldMkLst>
      </pc:sldChg>
      <pc:sldChg chg="modSp add del mod">
        <pc:chgData name="Ward, Reagan" userId="27291eb4-8241-4961-9e69-8c66e34cc5b0" providerId="ADAL" clId="{D998701E-D3CD-4E23-9B35-3A5EE0A3EAC9}" dt="2025-03-04T19:29:19.092" v="976" actId="47"/>
        <pc:sldMkLst>
          <pc:docMk/>
          <pc:sldMk cId="727588509" sldId="5761"/>
        </pc:sldMkLst>
      </pc:sldChg>
      <pc:sldChg chg="add del">
        <pc:chgData name="Ward, Reagan" userId="27291eb4-8241-4961-9e69-8c66e34cc5b0" providerId="ADAL" clId="{D998701E-D3CD-4E23-9B35-3A5EE0A3EAC9}" dt="2025-03-04T19:29:19.092" v="976" actId="47"/>
        <pc:sldMkLst>
          <pc:docMk/>
          <pc:sldMk cId="631715919" sldId="5762"/>
        </pc:sldMkLst>
      </pc:sldChg>
      <pc:sldChg chg="modSp add del mod">
        <pc:chgData name="Ward, Reagan" userId="27291eb4-8241-4961-9e69-8c66e34cc5b0" providerId="ADAL" clId="{D998701E-D3CD-4E23-9B35-3A5EE0A3EAC9}" dt="2025-03-04T19:29:19.092" v="976" actId="47"/>
        <pc:sldMkLst>
          <pc:docMk/>
          <pc:sldMk cId="1217532809" sldId="5763"/>
        </pc:sldMkLst>
      </pc:sldChg>
      <pc:sldChg chg="modSp add mod">
        <pc:chgData name="Ward, Reagan" userId="27291eb4-8241-4961-9e69-8c66e34cc5b0" providerId="ADAL" clId="{D998701E-D3CD-4E23-9B35-3A5EE0A3EAC9}" dt="2025-03-04T19:22:54.988" v="470" actId="20577"/>
        <pc:sldMkLst>
          <pc:docMk/>
          <pc:sldMk cId="2925304932" sldId="5764"/>
        </pc:sldMkLst>
      </pc:sldChg>
      <pc:sldChg chg="add">
        <pc:chgData name="Ward, Reagan" userId="27291eb4-8241-4961-9e69-8c66e34cc5b0" providerId="ADAL" clId="{D998701E-D3CD-4E23-9B35-3A5EE0A3EAC9}" dt="2025-03-12T15:25:03.525" v="1940"/>
        <pc:sldMkLst>
          <pc:docMk/>
          <pc:sldMk cId="1039088137" sldId="5765"/>
        </pc:sldMkLst>
      </pc:sldChg>
      <pc:sldChg chg="add">
        <pc:chgData name="Ward, Reagan" userId="27291eb4-8241-4961-9e69-8c66e34cc5b0" providerId="ADAL" clId="{D998701E-D3CD-4E23-9B35-3A5EE0A3EAC9}" dt="2025-02-28T23:52:04.423" v="31"/>
        <pc:sldMkLst>
          <pc:docMk/>
          <pc:sldMk cId="3264003161" sldId="5765"/>
        </pc:sldMkLst>
      </pc:sldChg>
      <pc:sldChg chg="modSp add mod">
        <pc:chgData name="Ward, Reagan" userId="27291eb4-8241-4961-9e69-8c66e34cc5b0" providerId="ADAL" clId="{D998701E-D3CD-4E23-9B35-3A5EE0A3EAC9}" dt="2025-03-04T19:23:03.711" v="520" actId="20577"/>
        <pc:sldMkLst>
          <pc:docMk/>
          <pc:sldMk cId="3677926577" sldId="5766"/>
        </pc:sldMkLst>
      </pc:sldChg>
      <pc:sldChg chg="modSp add mod">
        <pc:chgData name="Ward, Reagan" userId="27291eb4-8241-4961-9e69-8c66e34cc5b0" providerId="ADAL" clId="{D998701E-D3CD-4E23-9B35-3A5EE0A3EAC9}" dt="2025-03-04T19:23:17.076" v="539" actId="20577"/>
        <pc:sldMkLst>
          <pc:docMk/>
          <pc:sldMk cId="1730706526" sldId="5767"/>
        </pc:sldMkLst>
      </pc:sldChg>
      <pc:sldChg chg="add">
        <pc:chgData name="Ward, Reagan" userId="27291eb4-8241-4961-9e69-8c66e34cc5b0" providerId="ADAL" clId="{D998701E-D3CD-4E23-9B35-3A5EE0A3EAC9}" dt="2025-03-04T19:23:09.809" v="521"/>
        <pc:sldMkLst>
          <pc:docMk/>
          <pc:sldMk cId="1044589738" sldId="5768"/>
        </pc:sldMkLst>
      </pc:sldChg>
      <pc:sldChg chg="modSp add mod">
        <pc:chgData name="Ward, Reagan" userId="27291eb4-8241-4961-9e69-8c66e34cc5b0" providerId="ADAL" clId="{D998701E-D3CD-4E23-9B35-3A5EE0A3EAC9}" dt="2025-03-04T19:23:25.697" v="562" actId="20577"/>
        <pc:sldMkLst>
          <pc:docMk/>
          <pc:sldMk cId="3834322610" sldId="5769"/>
        </pc:sldMkLst>
      </pc:sldChg>
      <pc:sldChg chg="modSp add mod">
        <pc:chgData name="Ward, Reagan" userId="27291eb4-8241-4961-9e69-8c66e34cc5b0" providerId="ADAL" clId="{D998701E-D3CD-4E23-9B35-3A5EE0A3EAC9}" dt="2025-03-04T19:23:32.643" v="590" actId="20577"/>
        <pc:sldMkLst>
          <pc:docMk/>
          <pc:sldMk cId="1455852084" sldId="5770"/>
        </pc:sldMkLst>
      </pc:sldChg>
      <pc:sldChg chg="modSp add mod ord">
        <pc:chgData name="Ward, Reagan" userId="27291eb4-8241-4961-9e69-8c66e34cc5b0" providerId="ADAL" clId="{D998701E-D3CD-4E23-9B35-3A5EE0A3EAC9}" dt="2025-03-12T16:03:17.595" v="2148"/>
        <pc:sldMkLst>
          <pc:docMk/>
          <pc:sldMk cId="4040787201" sldId="5770"/>
        </pc:sldMkLst>
      </pc:sldChg>
      <pc:sldChg chg="add">
        <pc:chgData name="Ward, Reagan" userId="27291eb4-8241-4961-9e69-8c66e34cc5b0" providerId="ADAL" clId="{D998701E-D3CD-4E23-9B35-3A5EE0A3EAC9}" dt="2025-03-04T19:23:11.202" v="522"/>
        <pc:sldMkLst>
          <pc:docMk/>
          <pc:sldMk cId="3715387383" sldId="5771"/>
        </pc:sldMkLst>
      </pc:sldChg>
      <pc:sldChg chg="modSp add mod">
        <pc:chgData name="Ward, Reagan" userId="27291eb4-8241-4961-9e69-8c66e34cc5b0" providerId="ADAL" clId="{D998701E-D3CD-4E23-9B35-3A5EE0A3EAC9}" dt="2025-03-04T19:23:39.995" v="611" actId="20577"/>
        <pc:sldMkLst>
          <pc:docMk/>
          <pc:sldMk cId="2681953486" sldId="5772"/>
        </pc:sldMkLst>
      </pc:sldChg>
      <pc:sldChg chg="del">
        <pc:chgData name="Ward, Reagan" userId="27291eb4-8241-4961-9e69-8c66e34cc5b0" providerId="ADAL" clId="{D998701E-D3CD-4E23-9B35-3A5EE0A3EAC9}" dt="2025-02-28T23:51:47.731" v="24" actId="2696"/>
        <pc:sldMkLst>
          <pc:docMk/>
          <pc:sldMk cId="665108887" sldId="5776"/>
        </pc:sldMkLst>
      </pc:sldChg>
      <pc:sldChg chg="add del">
        <pc:chgData name="Ward, Reagan" userId="27291eb4-8241-4961-9e69-8c66e34cc5b0" providerId="ADAL" clId="{D998701E-D3CD-4E23-9B35-3A5EE0A3EAC9}" dt="2025-03-04T19:29:15.770" v="975"/>
        <pc:sldMkLst>
          <pc:docMk/>
          <pc:sldMk cId="2352014641" sldId="5780"/>
        </pc:sldMkLst>
      </pc:sldChg>
      <pc:sldChg chg="add del">
        <pc:chgData name="Ward, Reagan" userId="27291eb4-8241-4961-9e69-8c66e34cc5b0" providerId="ADAL" clId="{D998701E-D3CD-4E23-9B35-3A5EE0A3EAC9}" dt="2025-03-04T19:29:15.770" v="975"/>
        <pc:sldMkLst>
          <pc:docMk/>
          <pc:sldMk cId="4056319218" sldId="5796"/>
        </pc:sldMkLst>
      </pc:sldChg>
      <pc:sldChg chg="add del">
        <pc:chgData name="Ward, Reagan" userId="27291eb4-8241-4961-9e69-8c66e34cc5b0" providerId="ADAL" clId="{D998701E-D3CD-4E23-9B35-3A5EE0A3EAC9}" dt="2025-03-04T19:29:15.770" v="975"/>
        <pc:sldMkLst>
          <pc:docMk/>
          <pc:sldMk cId="1192763855" sldId="5797"/>
        </pc:sldMkLst>
      </pc:sldChg>
      <pc:sldChg chg="del">
        <pc:chgData name="Ward, Reagan" userId="27291eb4-8241-4961-9e69-8c66e34cc5b0" providerId="ADAL" clId="{D998701E-D3CD-4E23-9B35-3A5EE0A3EAC9}" dt="2025-02-28T23:51:47.731" v="24" actId="2696"/>
        <pc:sldMkLst>
          <pc:docMk/>
          <pc:sldMk cId="2639106218" sldId="5801"/>
        </pc:sldMkLst>
      </pc:sldChg>
      <pc:sldChg chg="del">
        <pc:chgData name="Ward, Reagan" userId="27291eb4-8241-4961-9e69-8c66e34cc5b0" providerId="ADAL" clId="{D998701E-D3CD-4E23-9B35-3A5EE0A3EAC9}" dt="2025-02-28T23:51:47.731" v="24" actId="2696"/>
        <pc:sldMkLst>
          <pc:docMk/>
          <pc:sldMk cId="467082449" sldId="5802"/>
        </pc:sldMkLst>
      </pc:sldChg>
      <pc:sldChg chg="del">
        <pc:chgData name="Ward, Reagan" userId="27291eb4-8241-4961-9e69-8c66e34cc5b0" providerId="ADAL" clId="{D998701E-D3CD-4E23-9B35-3A5EE0A3EAC9}" dt="2025-02-28T23:51:47.731" v="24" actId="2696"/>
        <pc:sldMkLst>
          <pc:docMk/>
          <pc:sldMk cId="1555008837" sldId="5804"/>
        </pc:sldMkLst>
      </pc:sldChg>
      <pc:sldChg chg="del">
        <pc:chgData name="Ward, Reagan" userId="27291eb4-8241-4961-9e69-8c66e34cc5b0" providerId="ADAL" clId="{D998701E-D3CD-4E23-9B35-3A5EE0A3EAC9}" dt="2025-02-28T23:51:47.731" v="24" actId="2696"/>
        <pc:sldMkLst>
          <pc:docMk/>
          <pc:sldMk cId="2740483082" sldId="5805"/>
        </pc:sldMkLst>
      </pc:sldChg>
      <pc:sldChg chg="del">
        <pc:chgData name="Ward, Reagan" userId="27291eb4-8241-4961-9e69-8c66e34cc5b0" providerId="ADAL" clId="{D998701E-D3CD-4E23-9B35-3A5EE0A3EAC9}" dt="2025-02-28T23:51:47.731" v="24" actId="2696"/>
        <pc:sldMkLst>
          <pc:docMk/>
          <pc:sldMk cId="2474626920" sldId="5806"/>
        </pc:sldMkLst>
      </pc:sldChg>
      <pc:sldChg chg="del">
        <pc:chgData name="Ward, Reagan" userId="27291eb4-8241-4961-9e69-8c66e34cc5b0" providerId="ADAL" clId="{D998701E-D3CD-4E23-9B35-3A5EE0A3EAC9}" dt="2025-02-28T23:51:47.731" v="24" actId="2696"/>
        <pc:sldMkLst>
          <pc:docMk/>
          <pc:sldMk cId="803832905" sldId="5807"/>
        </pc:sldMkLst>
      </pc:sldChg>
      <pc:sldChg chg="del">
        <pc:chgData name="Ward, Reagan" userId="27291eb4-8241-4961-9e69-8c66e34cc5b0" providerId="ADAL" clId="{D998701E-D3CD-4E23-9B35-3A5EE0A3EAC9}" dt="2025-02-28T23:51:47.731" v="24" actId="2696"/>
        <pc:sldMkLst>
          <pc:docMk/>
          <pc:sldMk cId="93270237" sldId="5808"/>
        </pc:sldMkLst>
      </pc:sldChg>
      <pc:sldChg chg="del">
        <pc:chgData name="Ward, Reagan" userId="27291eb4-8241-4961-9e69-8c66e34cc5b0" providerId="ADAL" clId="{D998701E-D3CD-4E23-9B35-3A5EE0A3EAC9}" dt="2025-02-28T23:51:47.731" v="24" actId="2696"/>
        <pc:sldMkLst>
          <pc:docMk/>
          <pc:sldMk cId="4147087058" sldId="5813"/>
        </pc:sldMkLst>
      </pc:sldChg>
      <pc:sldChg chg="del">
        <pc:chgData name="Ward, Reagan" userId="27291eb4-8241-4961-9e69-8c66e34cc5b0" providerId="ADAL" clId="{D998701E-D3CD-4E23-9B35-3A5EE0A3EAC9}" dt="2025-02-28T23:51:47.731" v="24" actId="2696"/>
        <pc:sldMkLst>
          <pc:docMk/>
          <pc:sldMk cId="580773463" sldId="5815"/>
        </pc:sldMkLst>
      </pc:sldChg>
      <pc:sldChg chg="del">
        <pc:chgData name="Ward, Reagan" userId="27291eb4-8241-4961-9e69-8c66e34cc5b0" providerId="ADAL" clId="{D998701E-D3CD-4E23-9B35-3A5EE0A3EAC9}" dt="2025-02-28T23:51:47.731" v="24" actId="2696"/>
        <pc:sldMkLst>
          <pc:docMk/>
          <pc:sldMk cId="462621828" sldId="5816"/>
        </pc:sldMkLst>
      </pc:sldChg>
      <pc:sldChg chg="del">
        <pc:chgData name="Ward, Reagan" userId="27291eb4-8241-4961-9e69-8c66e34cc5b0" providerId="ADAL" clId="{D998701E-D3CD-4E23-9B35-3A5EE0A3EAC9}" dt="2025-02-28T23:51:47.731" v="24" actId="2696"/>
        <pc:sldMkLst>
          <pc:docMk/>
          <pc:sldMk cId="1781324693" sldId="5817"/>
        </pc:sldMkLst>
      </pc:sldChg>
      <pc:sldChg chg="del">
        <pc:chgData name="Ward, Reagan" userId="27291eb4-8241-4961-9e69-8c66e34cc5b0" providerId="ADAL" clId="{D998701E-D3CD-4E23-9B35-3A5EE0A3EAC9}" dt="2025-02-28T23:51:47.731" v="24" actId="2696"/>
        <pc:sldMkLst>
          <pc:docMk/>
          <pc:sldMk cId="1930914326" sldId="5818"/>
        </pc:sldMkLst>
      </pc:sldChg>
      <pc:sldChg chg="del">
        <pc:chgData name="Ward, Reagan" userId="27291eb4-8241-4961-9e69-8c66e34cc5b0" providerId="ADAL" clId="{D998701E-D3CD-4E23-9B35-3A5EE0A3EAC9}" dt="2025-02-28T23:51:47.731" v="24" actId="2696"/>
        <pc:sldMkLst>
          <pc:docMk/>
          <pc:sldMk cId="685581711" sldId="5819"/>
        </pc:sldMkLst>
      </pc:sldChg>
      <pc:sldChg chg="del">
        <pc:chgData name="Ward, Reagan" userId="27291eb4-8241-4961-9e69-8c66e34cc5b0" providerId="ADAL" clId="{D998701E-D3CD-4E23-9B35-3A5EE0A3EAC9}" dt="2025-02-28T23:51:47.731" v="24" actId="2696"/>
        <pc:sldMkLst>
          <pc:docMk/>
          <pc:sldMk cId="4128132315" sldId="5823"/>
        </pc:sldMkLst>
      </pc:sldChg>
      <pc:sldChg chg="del">
        <pc:chgData name="Ward, Reagan" userId="27291eb4-8241-4961-9e69-8c66e34cc5b0" providerId="ADAL" clId="{D998701E-D3CD-4E23-9B35-3A5EE0A3EAC9}" dt="2025-02-28T23:51:47.731" v="24" actId="2696"/>
        <pc:sldMkLst>
          <pc:docMk/>
          <pc:sldMk cId="1812734061" sldId="5824"/>
        </pc:sldMkLst>
      </pc:sldChg>
      <pc:sldChg chg="del">
        <pc:chgData name="Ward, Reagan" userId="27291eb4-8241-4961-9e69-8c66e34cc5b0" providerId="ADAL" clId="{D998701E-D3CD-4E23-9B35-3A5EE0A3EAC9}" dt="2025-02-28T23:51:47.731" v="24" actId="2696"/>
        <pc:sldMkLst>
          <pc:docMk/>
          <pc:sldMk cId="3355567120" sldId="5825"/>
        </pc:sldMkLst>
      </pc:sldChg>
      <pc:sldChg chg="del">
        <pc:chgData name="Ward, Reagan" userId="27291eb4-8241-4961-9e69-8c66e34cc5b0" providerId="ADAL" clId="{D998701E-D3CD-4E23-9B35-3A5EE0A3EAC9}" dt="2025-02-28T23:51:47.731" v="24" actId="2696"/>
        <pc:sldMkLst>
          <pc:docMk/>
          <pc:sldMk cId="1628241891" sldId="5826"/>
        </pc:sldMkLst>
      </pc:sldChg>
      <pc:sldChg chg="modSp mod">
        <pc:chgData name="Ward, Reagan" userId="27291eb4-8241-4961-9e69-8c66e34cc5b0" providerId="ADAL" clId="{D998701E-D3CD-4E23-9B35-3A5EE0A3EAC9}" dt="2025-03-06T06:25:47.600" v="1001" actId="6549"/>
        <pc:sldMkLst>
          <pc:docMk/>
          <pc:sldMk cId="226281112" sldId="5827"/>
        </pc:sldMkLst>
      </pc:sldChg>
      <pc:sldChg chg="modSp mod">
        <pc:chgData name="Ward, Reagan" userId="27291eb4-8241-4961-9e69-8c66e34cc5b0" providerId="ADAL" clId="{D998701E-D3CD-4E23-9B35-3A5EE0A3EAC9}" dt="2025-03-06T06:26:19.650" v="1002" actId="115"/>
        <pc:sldMkLst>
          <pc:docMk/>
          <pc:sldMk cId="997019818" sldId="5829"/>
        </pc:sldMkLst>
      </pc:sldChg>
      <pc:sldChg chg="modSp mod">
        <pc:chgData name="Ward, Reagan" userId="27291eb4-8241-4961-9e69-8c66e34cc5b0" providerId="ADAL" clId="{D998701E-D3CD-4E23-9B35-3A5EE0A3EAC9}" dt="2025-03-06T06:22:30.855" v="978" actId="13244"/>
        <pc:sldMkLst>
          <pc:docMk/>
          <pc:sldMk cId="164059337" sldId="5831"/>
        </pc:sldMkLst>
      </pc:sldChg>
      <pc:sldChg chg="addSp delSp modSp new mod modClrScheme chgLayout">
        <pc:chgData name="Ward, Reagan" userId="27291eb4-8241-4961-9e69-8c66e34cc5b0" providerId="ADAL" clId="{D998701E-D3CD-4E23-9B35-3A5EE0A3EAC9}" dt="2025-03-12T14:43:12.215" v="1258" actId="20577"/>
        <pc:sldMkLst>
          <pc:docMk/>
          <pc:sldMk cId="3321827063" sldId="5833"/>
        </pc:sldMkLst>
      </pc:sldChg>
      <pc:sldChg chg="addSp delSp modSp new del mod modClrScheme chgLayout">
        <pc:chgData name="Ward, Reagan" userId="27291eb4-8241-4961-9e69-8c66e34cc5b0" providerId="ADAL" clId="{D998701E-D3CD-4E23-9B35-3A5EE0A3EAC9}" dt="2025-03-12T14:43:50.954" v="1288" actId="47"/>
        <pc:sldMkLst>
          <pc:docMk/>
          <pc:sldMk cId="828710984" sldId="5834"/>
        </pc:sldMkLst>
      </pc:sldChg>
      <pc:sldChg chg="modSp new mod">
        <pc:chgData name="Ward, Reagan" userId="27291eb4-8241-4961-9e69-8c66e34cc5b0" providerId="ADAL" clId="{D998701E-D3CD-4E23-9B35-3A5EE0A3EAC9}" dt="2025-03-12T14:43:18.321" v="1285" actId="20577"/>
        <pc:sldMkLst>
          <pc:docMk/>
          <pc:sldMk cId="1530353459" sldId="5835"/>
        </pc:sldMkLst>
      </pc:sldChg>
      <pc:sldChg chg="addSp delSp modSp new mod modClrScheme chgLayout">
        <pc:chgData name="Ward, Reagan" userId="27291eb4-8241-4961-9e69-8c66e34cc5b0" providerId="ADAL" clId="{D998701E-D3CD-4E23-9B35-3A5EE0A3EAC9}" dt="2025-03-12T14:55:53.262" v="1320" actId="20577"/>
        <pc:sldMkLst>
          <pc:docMk/>
          <pc:sldMk cId="15093458" sldId="5836"/>
        </pc:sldMkLst>
      </pc:sldChg>
      <pc:sldChg chg="modSp new mod">
        <pc:chgData name="Ward, Reagan" userId="27291eb4-8241-4961-9e69-8c66e34cc5b0" providerId="ADAL" clId="{D998701E-D3CD-4E23-9B35-3A5EE0A3EAC9}" dt="2025-03-12T14:56:20.822" v="1386" actId="20577"/>
        <pc:sldMkLst>
          <pc:docMk/>
          <pc:sldMk cId="93692065" sldId="5837"/>
        </pc:sldMkLst>
      </pc:sldChg>
      <pc:sldChg chg="modSp add mod">
        <pc:chgData name="Ward, Reagan" userId="27291eb4-8241-4961-9e69-8c66e34cc5b0" providerId="ADAL" clId="{D998701E-D3CD-4E23-9B35-3A5EE0A3EAC9}" dt="2025-03-12T14:56:03.048" v="1340" actId="20577"/>
        <pc:sldMkLst>
          <pc:docMk/>
          <pc:sldMk cId="220528580" sldId="5838"/>
        </pc:sldMkLst>
      </pc:sldChg>
      <pc:sldChg chg="modSp add mod">
        <pc:chgData name="Ward, Reagan" userId="27291eb4-8241-4961-9e69-8c66e34cc5b0" providerId="ADAL" clId="{D998701E-D3CD-4E23-9B35-3A5EE0A3EAC9}" dt="2025-03-12T14:56:33.714" v="1421" actId="20577"/>
        <pc:sldMkLst>
          <pc:docMk/>
          <pc:sldMk cId="1803431067" sldId="5839"/>
        </pc:sldMkLst>
      </pc:sldChg>
      <pc:sldChg chg="modSp add mod">
        <pc:chgData name="Ward, Reagan" userId="27291eb4-8241-4961-9e69-8c66e34cc5b0" providerId="ADAL" clId="{D998701E-D3CD-4E23-9B35-3A5EE0A3EAC9}" dt="2025-03-12T16:02:44.173" v="2146" actId="404"/>
        <pc:sldMkLst>
          <pc:docMk/>
          <pc:sldMk cId="2705892911" sldId="5840"/>
        </pc:sldMkLst>
      </pc:sldChg>
      <pc:sldChg chg="modSp add del mod">
        <pc:chgData name="Ward, Reagan" userId="27291eb4-8241-4961-9e69-8c66e34cc5b0" providerId="ADAL" clId="{D998701E-D3CD-4E23-9B35-3A5EE0A3EAC9}" dt="2025-03-12T15:25:05.578" v="1941" actId="47"/>
        <pc:sldMkLst>
          <pc:docMk/>
          <pc:sldMk cId="1951082681" sldId="5841"/>
        </pc:sldMkLst>
      </pc:sldChg>
      <pc:sldChg chg="addSp delSp modSp new mod modClrScheme chgLayout">
        <pc:chgData name="Ward, Reagan" userId="27291eb4-8241-4961-9e69-8c66e34cc5b0" providerId="ADAL" clId="{D998701E-D3CD-4E23-9B35-3A5EE0A3EAC9}" dt="2025-03-12T15:58:57.228" v="2068" actId="6549"/>
        <pc:sldMkLst>
          <pc:docMk/>
          <pc:sldMk cId="1156151556" sldId="5842"/>
        </pc:sldMkLst>
      </pc:sldChg>
      <pc:sldChg chg="modSp new mod">
        <pc:chgData name="Ward, Reagan" userId="27291eb4-8241-4961-9e69-8c66e34cc5b0" providerId="ADAL" clId="{D998701E-D3CD-4E23-9B35-3A5EE0A3EAC9}" dt="2025-03-12T15:58:40.133" v="2067" actId="20577"/>
        <pc:sldMkLst>
          <pc:docMk/>
          <pc:sldMk cId="4219415275" sldId="5843"/>
        </pc:sldMkLst>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Hoffman, Peter" userId="S::hoffman_p@cde.state.co.us::673cee94-26bd-4c2a-ab82-1b3669e2f049" providerId="AD" clId="Web-{3FF1AC34-C34A-458B-1383-E7F11A1F7C8B}"/>
    <pc:docChg chg="addSld delSld modSld">
      <pc:chgData name="Hoffman, Peter" userId="S::hoffman_p@cde.state.co.us::673cee94-26bd-4c2a-ab82-1b3669e2f049" providerId="AD" clId="Web-{3FF1AC34-C34A-458B-1383-E7F11A1F7C8B}" dt="2025-04-15T16:48:00.033" v="82"/>
      <pc:docMkLst>
        <pc:docMk/>
      </pc:docMkLst>
      <pc:sldChg chg="del">
        <pc:chgData name="Hoffman, Peter" userId="S::hoffman_p@cde.state.co.us::673cee94-26bd-4c2a-ab82-1b3669e2f049" providerId="AD" clId="Web-{3FF1AC34-C34A-458B-1383-E7F11A1F7C8B}" dt="2025-04-15T16:47:41.143" v="75"/>
        <pc:sldMkLst>
          <pc:docMk/>
          <pc:sldMk cId="217821678" sldId="5717"/>
        </pc:sldMkLst>
      </pc:sldChg>
      <pc:sldChg chg="add">
        <pc:chgData name="Hoffman, Peter" userId="S::hoffman_p@cde.state.co.us::673cee94-26bd-4c2a-ab82-1b3669e2f049" providerId="AD" clId="Web-{3FF1AC34-C34A-458B-1383-E7F11A1F7C8B}" dt="2025-04-15T16:47:59.971" v="77"/>
        <pc:sldMkLst>
          <pc:docMk/>
          <pc:sldMk cId="1678483196" sldId="5761"/>
        </pc:sldMkLst>
      </pc:sldChg>
      <pc:sldChg chg="add">
        <pc:chgData name="Hoffman, Peter" userId="S::hoffman_p@cde.state.co.us::673cee94-26bd-4c2a-ab82-1b3669e2f049" providerId="AD" clId="Web-{3FF1AC34-C34A-458B-1383-E7F11A1F7C8B}" dt="2025-04-15T16:47:59.986" v="78"/>
        <pc:sldMkLst>
          <pc:docMk/>
          <pc:sldMk cId="2998683881" sldId="5762"/>
        </pc:sldMkLst>
      </pc:sldChg>
      <pc:sldChg chg="add">
        <pc:chgData name="Hoffman, Peter" userId="S::hoffman_p@cde.state.co.us::673cee94-26bd-4c2a-ab82-1b3669e2f049" providerId="AD" clId="Web-{3FF1AC34-C34A-458B-1383-E7F11A1F7C8B}" dt="2025-04-15T16:47:59.986" v="79"/>
        <pc:sldMkLst>
          <pc:docMk/>
          <pc:sldMk cId="3452760538" sldId="5763"/>
        </pc:sldMkLst>
      </pc:sldChg>
      <pc:sldChg chg="add">
        <pc:chgData name="Hoffman, Peter" userId="S::hoffman_p@cde.state.co.us::673cee94-26bd-4c2a-ab82-1b3669e2f049" providerId="AD" clId="Web-{3FF1AC34-C34A-458B-1383-E7F11A1F7C8B}" dt="2025-04-15T16:48:00.033" v="82"/>
        <pc:sldMkLst>
          <pc:docMk/>
          <pc:sldMk cId="3959241512" sldId="5764"/>
        </pc:sldMkLst>
      </pc:sldChg>
      <pc:sldChg chg="add">
        <pc:chgData name="Hoffman, Peter" userId="S::hoffman_p@cde.state.co.us::673cee94-26bd-4c2a-ab82-1b3669e2f049" providerId="AD" clId="Web-{3FF1AC34-C34A-458B-1383-E7F11A1F7C8B}" dt="2025-04-15T16:48:00.002" v="80"/>
        <pc:sldMkLst>
          <pc:docMk/>
          <pc:sldMk cId="3882279446" sldId="5868"/>
        </pc:sldMkLst>
      </pc:sldChg>
      <pc:sldChg chg="add">
        <pc:chgData name="Hoffman, Peter" userId="S::hoffman_p@cde.state.co.us::673cee94-26bd-4c2a-ab82-1b3669e2f049" providerId="AD" clId="Web-{3FF1AC34-C34A-458B-1383-E7F11A1F7C8B}" dt="2025-04-15T16:48:00.018" v="81"/>
        <pc:sldMkLst>
          <pc:docMk/>
          <pc:sldMk cId="904776247" sldId="5869"/>
        </pc:sldMkLst>
      </pc:sldChg>
      <pc:sldChg chg="del">
        <pc:chgData name="Hoffman, Peter" userId="S::hoffman_p@cde.state.co.us::673cee94-26bd-4c2a-ab82-1b3669e2f049" providerId="AD" clId="Web-{3FF1AC34-C34A-458B-1383-E7F11A1F7C8B}" dt="2025-04-15T16:47:41.158" v="76"/>
        <pc:sldMkLst>
          <pc:docMk/>
          <pc:sldMk cId="2207562061" sldId="5876"/>
        </pc:sldMkLst>
      </pc:sldChg>
      <pc:sldChg chg="del">
        <pc:chgData name="Hoffman, Peter" userId="S::hoffman_p@cde.state.co.us::673cee94-26bd-4c2a-ab82-1b3669e2f049" providerId="AD" clId="Web-{3FF1AC34-C34A-458B-1383-E7F11A1F7C8B}" dt="2025-04-15T16:47:41.143" v="74"/>
        <pc:sldMkLst>
          <pc:docMk/>
          <pc:sldMk cId="709657538" sldId="5877"/>
        </pc:sldMkLst>
      </pc:sldChg>
      <pc:sldChg chg="del">
        <pc:chgData name="Hoffman, Peter" userId="S::hoffman_p@cde.state.co.us::673cee94-26bd-4c2a-ab82-1b3669e2f049" providerId="AD" clId="Web-{3FF1AC34-C34A-458B-1383-E7F11A1F7C8B}" dt="2025-04-15T16:47:41.143" v="73"/>
        <pc:sldMkLst>
          <pc:docMk/>
          <pc:sldMk cId="1702993866" sldId="5878"/>
        </pc:sldMkLst>
      </pc:sldChg>
      <pc:sldChg chg="add del">
        <pc:chgData name="Hoffman, Peter" userId="S::hoffman_p@cde.state.co.us::673cee94-26bd-4c2a-ab82-1b3669e2f049" providerId="AD" clId="Web-{3FF1AC34-C34A-458B-1383-E7F11A1F7C8B}" dt="2025-04-15T16:47:16.299" v="38"/>
        <pc:sldMkLst>
          <pc:docMk/>
          <pc:sldMk cId="3019862327" sldId="5879"/>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Slutzky, Collin" userId="S::slutzky_c@cde.state.co.us::21f7fb5c-490d-42a4-8741-4ce78a53b03a" providerId="AD" clId="Web-{1A9FD4F1-5FDD-18CE-60FE-F46CD7035038}"/>
    <pc:docChg chg="addSld delSld modSld">
      <pc:chgData name="Slutzky, Collin" userId="S::slutzky_c@cde.state.co.us::21f7fb5c-490d-42a4-8741-4ce78a53b03a" providerId="AD" clId="Web-{1A9FD4F1-5FDD-18CE-60FE-F46CD7035038}" dt="2025-02-20T15:03:50.039" v="10" actId="1076"/>
      <pc:docMkLst>
        <pc:docMk/>
      </pc:docMkLst>
      <pc:sldChg chg="add">
        <pc:chgData name="Slutzky, Collin" userId="S::slutzky_c@cde.state.co.us::21f7fb5c-490d-42a4-8741-4ce78a53b03a" providerId="AD" clId="Web-{1A9FD4F1-5FDD-18CE-60FE-F46CD7035038}" dt="2025-02-20T14:55:05.305" v="4"/>
        <pc:sldMkLst>
          <pc:docMk/>
          <pc:sldMk cId="2815576142" sldId="5313"/>
        </pc:sldMkLst>
      </pc:sldChg>
      <pc:sldChg chg="add">
        <pc:chgData name="Slutzky, Collin" userId="S::slutzky_c@cde.state.co.us::21f7fb5c-490d-42a4-8741-4ce78a53b03a" providerId="AD" clId="Web-{1A9FD4F1-5FDD-18CE-60FE-F46CD7035038}" dt="2025-02-20T14:55:05.274" v="3"/>
        <pc:sldMkLst>
          <pc:docMk/>
          <pc:sldMk cId="2365850526" sldId="5733"/>
        </pc:sldMkLst>
      </pc:sldChg>
      <pc:sldChg chg="add">
        <pc:chgData name="Slutzky, Collin" userId="S::slutzky_c@cde.state.co.us::21f7fb5c-490d-42a4-8741-4ce78a53b03a" providerId="AD" clId="Web-{1A9FD4F1-5FDD-18CE-60FE-F46CD7035038}" dt="2025-02-20T14:55:05.352" v="6"/>
        <pc:sldMkLst>
          <pc:docMk/>
          <pc:sldMk cId="522260969" sldId="5746"/>
        </pc:sldMkLst>
      </pc:sldChg>
      <pc:sldChg chg="del">
        <pc:chgData name="Slutzky, Collin" userId="S::slutzky_c@cde.state.co.us::21f7fb5c-490d-42a4-8741-4ce78a53b03a" providerId="AD" clId="Web-{1A9FD4F1-5FDD-18CE-60FE-F46CD7035038}" dt="2025-02-20T14:54:20.226" v="1"/>
        <pc:sldMkLst>
          <pc:docMk/>
          <pc:sldMk cId="3985292775" sldId="5777"/>
        </pc:sldMkLst>
      </pc:sldChg>
      <pc:sldChg chg="del">
        <pc:chgData name="Slutzky, Collin" userId="S::slutzky_c@cde.state.co.us::21f7fb5c-490d-42a4-8741-4ce78a53b03a" providerId="AD" clId="Web-{1A9FD4F1-5FDD-18CE-60FE-F46CD7035038}" dt="2025-02-20T14:54:20.226" v="0"/>
        <pc:sldMkLst>
          <pc:docMk/>
          <pc:sldMk cId="1177166043" sldId="5778"/>
        </pc:sldMkLst>
      </pc:sldChg>
      <pc:sldChg chg="addSp delSp modSp add">
        <pc:chgData name="Slutzky, Collin" userId="S::slutzky_c@cde.state.co.us::21f7fb5c-490d-42a4-8741-4ce78a53b03a" providerId="AD" clId="Web-{1A9FD4F1-5FDD-18CE-60FE-F46CD7035038}" dt="2025-02-20T15:03:50.039" v="10" actId="1076"/>
        <pc:sldMkLst>
          <pc:docMk/>
          <pc:sldMk cId="2639106218" sldId="5801"/>
        </pc:sldMkLst>
      </pc:sldChg>
      <pc:sldChg chg="add">
        <pc:chgData name="Slutzky, Collin" userId="S::slutzky_c@cde.state.co.us::21f7fb5c-490d-42a4-8741-4ce78a53b03a" providerId="AD" clId="Web-{1A9FD4F1-5FDD-18CE-60FE-F46CD7035038}" dt="2025-02-20T14:55:05.321" v="5"/>
        <pc:sldMkLst>
          <pc:docMk/>
          <pc:sldMk cId="467082449" sldId="5802"/>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Heitman, Lindsey" userId="a9773a47-99d2-4599-9377-6d37e9ec0bd3" providerId="ADAL" clId="{462B06F3-9790-453A-A396-7254AFB9DD0C}"/>
    <pc:docChg chg="undo custSel addSld delSld modSld sldOrd">
      <pc:chgData name="Heitman, Lindsey" userId="a9773a47-99d2-4599-9377-6d37e9ec0bd3" providerId="ADAL" clId="{462B06F3-9790-453A-A396-7254AFB9DD0C}" dt="2025-02-13T15:04:29.019" v="1249" actId="962"/>
      <pc:docMkLst>
        <pc:docMk/>
      </pc:docMkLst>
      <pc:sldChg chg="addSp delSp modSp add mod modClrScheme chgLayout">
        <pc:chgData name="Heitman, Lindsey" userId="a9773a47-99d2-4599-9377-6d37e9ec0bd3" providerId="ADAL" clId="{462B06F3-9790-453A-A396-7254AFB9DD0C}" dt="2025-02-13T15:04:17.340" v="1247" actId="962"/>
        <pc:sldMkLst>
          <pc:docMk/>
          <pc:sldMk cId="294187229" sldId="317"/>
        </pc:sldMkLst>
      </pc:sldChg>
      <pc:sldChg chg="addSp delSp modSp add mod ord">
        <pc:chgData name="Heitman, Lindsey" userId="a9773a47-99d2-4599-9377-6d37e9ec0bd3" providerId="ADAL" clId="{462B06F3-9790-453A-A396-7254AFB9DD0C}" dt="2025-02-13T15:02:24.819" v="1237" actId="1076"/>
        <pc:sldMkLst>
          <pc:docMk/>
          <pc:sldMk cId="0" sldId="676"/>
        </pc:sldMkLst>
      </pc:sldChg>
      <pc:sldChg chg="addSp delSp modSp add del mod modClrScheme chgLayout">
        <pc:chgData name="Heitman, Lindsey" userId="a9773a47-99d2-4599-9377-6d37e9ec0bd3" providerId="ADAL" clId="{462B06F3-9790-453A-A396-7254AFB9DD0C}" dt="2025-02-13T15:03:09.196" v="1241" actId="700"/>
        <pc:sldMkLst>
          <pc:docMk/>
          <pc:sldMk cId="3449144384" sldId="724"/>
        </pc:sldMkLst>
      </pc:sldChg>
      <pc:sldChg chg="addSp delSp modSp add mod modClrScheme chgLayout">
        <pc:chgData name="Heitman, Lindsey" userId="a9773a47-99d2-4599-9377-6d37e9ec0bd3" providerId="ADAL" clId="{462B06F3-9790-453A-A396-7254AFB9DD0C}" dt="2025-02-13T14:56:04.626" v="1031" actId="20577"/>
        <pc:sldMkLst>
          <pc:docMk/>
          <pc:sldMk cId="1245002971" sldId="725"/>
        </pc:sldMkLst>
      </pc:sldChg>
      <pc:sldChg chg="addSp delSp modSp add mod modClrScheme chgLayout">
        <pc:chgData name="Heitman, Lindsey" userId="a9773a47-99d2-4599-9377-6d37e9ec0bd3" providerId="ADAL" clId="{462B06F3-9790-453A-A396-7254AFB9DD0C}" dt="2025-02-13T15:04:29.019" v="1249" actId="962"/>
        <pc:sldMkLst>
          <pc:docMk/>
          <pc:sldMk cId="1483936557" sldId="2230"/>
        </pc:sldMkLst>
      </pc:sldChg>
      <pc:sldChg chg="addSp delSp modSp add del mod modClrScheme chgLayout">
        <pc:chgData name="Heitman, Lindsey" userId="a9773a47-99d2-4599-9377-6d37e9ec0bd3" providerId="ADAL" clId="{462B06F3-9790-453A-A396-7254AFB9DD0C}" dt="2025-02-13T14:59:13.244" v="1144" actId="2696"/>
        <pc:sldMkLst>
          <pc:docMk/>
          <pc:sldMk cId="2605238999" sldId="2265"/>
        </pc:sldMkLst>
      </pc:sldChg>
      <pc:sldChg chg="modSp add del mod">
        <pc:chgData name="Heitman, Lindsey" userId="a9773a47-99d2-4599-9377-6d37e9ec0bd3" providerId="ADAL" clId="{462B06F3-9790-453A-A396-7254AFB9DD0C}" dt="2025-02-13T15:02:07.615" v="1235" actId="2696"/>
        <pc:sldMkLst>
          <pc:docMk/>
          <pc:sldMk cId="1650440766" sldId="2266"/>
        </pc:sldMkLst>
      </pc:sldChg>
      <pc:sldChg chg="addSp delSp modSp add mod modClrScheme chgLayout">
        <pc:chgData name="Heitman, Lindsey" userId="a9773a47-99d2-4599-9377-6d37e9ec0bd3" providerId="ADAL" clId="{462B06F3-9790-453A-A396-7254AFB9DD0C}" dt="2025-02-13T14:44:17.884" v="807" actId="1076"/>
        <pc:sldMkLst>
          <pc:docMk/>
          <pc:sldMk cId="1138122946" sldId="5267"/>
        </pc:sldMkLst>
      </pc:sldChg>
      <pc:sldChg chg="del">
        <pc:chgData name="Heitman, Lindsey" userId="a9773a47-99d2-4599-9377-6d37e9ec0bd3" providerId="ADAL" clId="{462B06F3-9790-453A-A396-7254AFB9DD0C}" dt="2025-02-13T14:30:40.935" v="778" actId="2696"/>
        <pc:sldMkLst>
          <pc:docMk/>
          <pc:sldMk cId="3674759564" sldId="5269"/>
        </pc:sldMkLst>
      </pc:sldChg>
      <pc:sldChg chg="modSp add del mod ord">
        <pc:chgData name="Heitman, Lindsey" userId="a9773a47-99d2-4599-9377-6d37e9ec0bd3" providerId="ADAL" clId="{462B06F3-9790-453A-A396-7254AFB9DD0C}" dt="2025-02-13T14:50:40.254" v="922" actId="2696"/>
        <pc:sldMkLst>
          <pc:docMk/>
          <pc:sldMk cId="3374835863" sldId="5274"/>
        </pc:sldMkLst>
      </pc:sldChg>
      <pc:sldChg chg="modSp add mod">
        <pc:chgData name="Heitman, Lindsey" userId="a9773a47-99d2-4599-9377-6d37e9ec0bd3" providerId="ADAL" clId="{462B06F3-9790-453A-A396-7254AFB9DD0C}" dt="2025-02-13T14:42:55.544" v="792" actId="20577"/>
        <pc:sldMkLst>
          <pc:docMk/>
          <pc:sldMk cId="1504568059" sldId="5275"/>
        </pc:sldMkLst>
      </pc:sldChg>
      <pc:sldChg chg="del">
        <pc:chgData name="Heitman, Lindsey" userId="a9773a47-99d2-4599-9377-6d37e9ec0bd3" providerId="ADAL" clId="{462B06F3-9790-453A-A396-7254AFB9DD0C}" dt="2025-02-13T14:08:10.342" v="1" actId="2696"/>
        <pc:sldMkLst>
          <pc:docMk/>
          <pc:sldMk cId="16586687" sldId="5624"/>
        </pc:sldMkLst>
      </pc:sldChg>
      <pc:sldChg chg="del">
        <pc:chgData name="Heitman, Lindsey" userId="a9773a47-99d2-4599-9377-6d37e9ec0bd3" providerId="ADAL" clId="{462B06F3-9790-453A-A396-7254AFB9DD0C}" dt="2025-02-13T14:08:19.478" v="2" actId="2696"/>
        <pc:sldMkLst>
          <pc:docMk/>
          <pc:sldMk cId="3969251191" sldId="5783"/>
        </pc:sldMkLst>
      </pc:sldChg>
      <pc:sldChg chg="modSp mod ord">
        <pc:chgData name="Heitman, Lindsey" userId="a9773a47-99d2-4599-9377-6d37e9ec0bd3" providerId="ADAL" clId="{462B06F3-9790-453A-A396-7254AFB9DD0C}" dt="2025-02-13T14:44:53.646" v="847" actId="5793"/>
        <pc:sldMkLst>
          <pc:docMk/>
          <pc:sldMk cId="3422266987" sldId="5785"/>
        </pc:sldMkLst>
      </pc:sldChg>
      <pc:sldMasterChg chg="addSldLayout delSldLayout">
        <pc:chgData name="Heitman, Lindsey" userId="a9773a47-99d2-4599-9377-6d37e9ec0bd3" providerId="ADAL" clId="{462B06F3-9790-453A-A396-7254AFB9DD0C}" dt="2025-02-13T15:02:07.615" v="1235" actId="2696"/>
        <pc:sldMasterMkLst>
          <pc:docMk/>
          <pc:sldMasterMk cId="2150711039" sldId="2147483676"/>
        </pc:sldMasterMkLst>
        <pc:sldLayoutChg chg="del">
          <pc:chgData name="Heitman, Lindsey" userId="a9773a47-99d2-4599-9377-6d37e9ec0bd3" providerId="ADAL" clId="{462B06F3-9790-453A-A396-7254AFB9DD0C}" dt="2025-02-13T15:02:07.615" v="1235" actId="2696"/>
          <pc:sldLayoutMkLst>
            <pc:docMk/>
            <pc:sldMasterMk cId="2150711039" sldId="2147483676"/>
            <pc:sldLayoutMk cId="2816767637" sldId="2147483709"/>
          </pc:sldLayoutMkLst>
        </pc:sldLayoutChg>
        <pc:sldLayoutChg chg="add del">
          <pc:chgData name="Heitman, Lindsey" userId="a9773a47-99d2-4599-9377-6d37e9ec0bd3" providerId="ADAL" clId="{462B06F3-9790-453A-A396-7254AFB9DD0C}" dt="2025-02-13T14:54:33.756" v="1008" actId="2696"/>
          <pc:sldLayoutMkLst>
            <pc:docMk/>
            <pc:sldMasterMk cId="2150711039" sldId="2147483676"/>
            <pc:sldLayoutMk cId="1552738513" sldId="2147483711"/>
          </pc:sldLayoutMkLst>
        </pc:sldLayoutChg>
      </pc:sldMaster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Hoffman, Peter" userId="673cee94-26bd-4c2a-ab82-1b3669e2f049" providerId="ADAL" clId="{5B9D45D9-8B00-4F7F-9A66-E487A3CBE7EA}"/>
    <pc:docChg chg="undo custSel addSld modSld">
      <pc:chgData name="Hoffman, Peter" userId="673cee94-26bd-4c2a-ab82-1b3669e2f049" providerId="ADAL" clId="{5B9D45D9-8B00-4F7F-9A66-E487A3CBE7EA}" dt="2025-04-09T21:51:22.026" v="520" actId="20577"/>
      <pc:docMkLst>
        <pc:docMk/>
      </pc:docMkLst>
      <pc:sldChg chg="modSp add mod">
        <pc:chgData name="Hoffman, Peter" userId="673cee94-26bd-4c2a-ab82-1b3669e2f049" providerId="ADAL" clId="{5B9D45D9-8B00-4F7F-9A66-E487A3CBE7EA}" dt="2025-04-09T21:39:14.146" v="71" actId="207"/>
        <pc:sldMkLst>
          <pc:docMk/>
          <pc:sldMk cId="217821678" sldId="5717"/>
        </pc:sldMkLst>
      </pc:sldChg>
      <pc:sldChg chg="modSp mod">
        <pc:chgData name="Hoffman, Peter" userId="673cee94-26bd-4c2a-ab82-1b3669e2f049" providerId="ADAL" clId="{5B9D45D9-8B00-4F7F-9A66-E487A3CBE7EA}" dt="2025-04-09T21:51:22.026" v="520" actId="20577"/>
        <pc:sldMkLst>
          <pc:docMk/>
          <pc:sldMk cId="709657538" sldId="5877"/>
        </pc:sldMkLst>
      </pc:sldChg>
      <pc:sldChg chg="modSp mod">
        <pc:chgData name="Hoffman, Peter" userId="673cee94-26bd-4c2a-ab82-1b3669e2f049" providerId="ADAL" clId="{5B9D45D9-8B00-4F7F-9A66-E487A3CBE7EA}" dt="2025-04-09T21:37:33.092" v="67" actId="20577"/>
        <pc:sldMkLst>
          <pc:docMk/>
          <pc:sldMk cId="1702993866" sldId="5878"/>
        </pc:sldMkLst>
      </pc:sldChg>
    </pc:docChg>
  </pc:docChgLst>
  <pc:docChgLst>
    <pc:chgData name="Hoffman, Peter" userId="673cee94-26bd-4c2a-ab82-1b3669e2f049" providerId="ADAL" clId="{CCDACD07-3EDB-405D-BF0C-09FB873CBBB0}"/>
    <pc:docChg chg="modSld">
      <pc:chgData name="Hoffman, Peter" userId="673cee94-26bd-4c2a-ab82-1b3669e2f049" providerId="ADAL" clId="{CCDACD07-3EDB-405D-BF0C-09FB873CBBB0}" dt="2025-04-16T15:27:02.521" v="3" actId="20577"/>
      <pc:docMkLst>
        <pc:docMk/>
      </pc:docMkLst>
      <pc:sldChg chg="modSp mod">
        <pc:chgData name="Hoffman, Peter" userId="673cee94-26bd-4c2a-ab82-1b3669e2f049" providerId="ADAL" clId="{CCDACD07-3EDB-405D-BF0C-09FB873CBBB0}" dt="2025-04-16T15:27:02.521" v="3" actId="20577"/>
        <pc:sldMkLst>
          <pc:docMk/>
          <pc:sldMk cId="794275993" sldId="5416"/>
        </pc:sldMkLst>
        <pc:spChg chg="mod">
          <ac:chgData name="Hoffman, Peter" userId="673cee94-26bd-4c2a-ab82-1b3669e2f049" providerId="ADAL" clId="{CCDACD07-3EDB-405D-BF0C-09FB873CBBB0}" dt="2025-04-16T15:27:02.521" v="3" actId="20577"/>
          <ac:spMkLst>
            <pc:docMk/>
            <pc:sldMk cId="794275993" sldId="5416"/>
            <ac:spMk id="11" creationId="{27F5BE03-B291-E94C-3DAF-8370278906D9}"/>
          </ac:spMkLst>
        </pc:spChg>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Gudka, Dawna" userId="823cceae-331b-41d6-9a63-34ad6d1db55c" providerId="ADAL" clId="{2194ABD4-4475-4451-B69B-6AC7A33640A1}"/>
    <pc:docChg chg="custSel addSld modSld">
      <pc:chgData name="Gudka, Dawna" userId="823cceae-331b-41d6-9a63-34ad6d1db55c" providerId="ADAL" clId="{2194ABD4-4475-4451-B69B-6AC7A33640A1}" dt="2025-04-03T01:29:43.815" v="503" actId="20577"/>
      <pc:docMkLst>
        <pc:docMk/>
      </pc:docMkLst>
      <pc:sldChg chg="addSp delSp modSp mod">
        <pc:chgData name="Gudka, Dawna" userId="823cceae-331b-41d6-9a63-34ad6d1db55c" providerId="ADAL" clId="{2194ABD4-4475-4451-B69B-6AC7A33640A1}" dt="2025-04-03T01:25:14.828" v="355" actId="13244"/>
        <pc:sldMkLst>
          <pc:docMk/>
          <pc:sldMk cId="649998623" sldId="5767"/>
        </pc:sldMkLst>
      </pc:sldChg>
      <pc:sldChg chg="modSp mod">
        <pc:chgData name="Gudka, Dawna" userId="823cceae-331b-41d6-9a63-34ad6d1db55c" providerId="ADAL" clId="{2194ABD4-4475-4451-B69B-6AC7A33640A1}" dt="2025-04-03T01:18:10.288" v="164" actId="20577"/>
        <pc:sldMkLst>
          <pc:docMk/>
          <pc:sldMk cId="220528580" sldId="5838"/>
        </pc:sldMkLst>
      </pc:sldChg>
      <pc:sldChg chg="modSp add mod">
        <pc:chgData name="Gudka, Dawna" userId="823cceae-331b-41d6-9a63-34ad6d1db55c" providerId="ADAL" clId="{2194ABD4-4475-4451-B69B-6AC7A33640A1}" dt="2025-04-03T01:25:36.640" v="358" actId="13244"/>
        <pc:sldMkLst>
          <pc:docMk/>
          <pc:sldMk cId="982584362" sldId="5871"/>
        </pc:sldMkLst>
      </pc:sldChg>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Ward, Reagan" userId="27291eb4-8241-4961-9e69-8c66e34cc5b0" providerId="ADAL" clId="{274FBDB1-7F80-4E4C-9143-5E16B47101E1}"/>
    <pc:docChg chg="undo custSel addSld delSld modSld sldOrd">
      <pc:chgData name="Ward, Reagan" userId="27291eb4-8241-4961-9e69-8c66e34cc5b0" providerId="ADAL" clId="{274FBDB1-7F80-4E4C-9143-5E16B47101E1}" dt="2025-02-20T15:53:44.485" v="12927" actId="700"/>
      <pc:docMkLst>
        <pc:docMk/>
      </pc:docMkLst>
      <pc:sldChg chg="del">
        <pc:chgData name="Ward, Reagan" userId="27291eb4-8241-4961-9e69-8c66e34cc5b0" providerId="ADAL" clId="{274FBDB1-7F80-4E4C-9143-5E16B47101E1}" dt="2025-02-19T23:46:25.373" v="12600" actId="47"/>
        <pc:sldMkLst>
          <pc:docMk/>
          <pc:sldMk cId="638276779" sldId="257"/>
        </pc:sldMkLst>
      </pc:sldChg>
      <pc:sldChg chg="addSp delSp modSp mod modClrScheme chgLayout">
        <pc:chgData name="Ward, Reagan" userId="27291eb4-8241-4961-9e69-8c66e34cc5b0" providerId="ADAL" clId="{274FBDB1-7F80-4E4C-9143-5E16B47101E1}" dt="2025-02-19T23:46:35.849" v="12603"/>
        <pc:sldMkLst>
          <pc:docMk/>
          <pc:sldMk cId="1638711916" sldId="258"/>
        </pc:sldMkLst>
      </pc:sldChg>
      <pc:sldChg chg="addSp delSp modSp mod modClrScheme chgLayout">
        <pc:chgData name="Ward, Reagan" userId="27291eb4-8241-4961-9e69-8c66e34cc5b0" providerId="ADAL" clId="{274FBDB1-7F80-4E4C-9143-5E16B47101E1}" dt="2025-02-19T23:51:17.474" v="12814" actId="255"/>
        <pc:sldMkLst>
          <pc:docMk/>
          <pc:sldMk cId="1284145060" sldId="264"/>
        </pc:sldMkLst>
      </pc:sldChg>
      <pc:sldChg chg="addSp modSp mod modClrScheme chgLayout">
        <pc:chgData name="Ward, Reagan" userId="27291eb4-8241-4961-9e69-8c66e34cc5b0" providerId="ADAL" clId="{274FBDB1-7F80-4E4C-9143-5E16B47101E1}" dt="2025-02-19T23:24:35.583" v="12574" actId="207"/>
        <pc:sldMkLst>
          <pc:docMk/>
          <pc:sldMk cId="3878259165" sldId="265"/>
        </pc:sldMkLst>
      </pc:sldChg>
      <pc:sldChg chg="modSp add mod">
        <pc:chgData name="Ward, Reagan" userId="27291eb4-8241-4961-9e69-8c66e34cc5b0" providerId="ADAL" clId="{274FBDB1-7F80-4E4C-9143-5E16B47101E1}" dt="2025-02-18T23:03:27.585" v="8361" actId="20577"/>
        <pc:sldMkLst>
          <pc:docMk/>
          <pc:sldMk cId="4006630429" sldId="282"/>
        </pc:sldMkLst>
      </pc:sldChg>
      <pc:sldChg chg="del">
        <pc:chgData name="Ward, Reagan" userId="27291eb4-8241-4961-9e69-8c66e34cc5b0" providerId="ADAL" clId="{274FBDB1-7F80-4E4C-9143-5E16B47101E1}" dt="2025-02-14T18:11:30.575" v="2" actId="47"/>
        <pc:sldMkLst>
          <pc:docMk/>
          <pc:sldMk cId="294187229" sldId="317"/>
        </pc:sldMkLst>
      </pc:sldChg>
      <pc:sldChg chg="modSp mod modClrScheme chgLayout">
        <pc:chgData name="Ward, Reagan" userId="27291eb4-8241-4961-9e69-8c66e34cc5b0" providerId="ADAL" clId="{274FBDB1-7F80-4E4C-9143-5E16B47101E1}" dt="2025-02-20T15:53:44.485" v="12927" actId="700"/>
        <pc:sldMkLst>
          <pc:docMk/>
          <pc:sldMk cId="3230641908" sldId="334"/>
        </pc:sldMkLst>
      </pc:sldChg>
      <pc:sldChg chg="del">
        <pc:chgData name="Ward, Reagan" userId="27291eb4-8241-4961-9e69-8c66e34cc5b0" providerId="ADAL" clId="{274FBDB1-7F80-4E4C-9143-5E16B47101E1}" dt="2025-02-14T18:11:30.575" v="2" actId="47"/>
        <pc:sldMkLst>
          <pc:docMk/>
          <pc:sldMk cId="0" sldId="676"/>
        </pc:sldMkLst>
      </pc:sldChg>
      <pc:sldChg chg="del">
        <pc:chgData name="Ward, Reagan" userId="27291eb4-8241-4961-9e69-8c66e34cc5b0" providerId="ADAL" clId="{274FBDB1-7F80-4E4C-9143-5E16B47101E1}" dt="2025-02-14T18:11:30.575" v="2" actId="47"/>
        <pc:sldMkLst>
          <pc:docMk/>
          <pc:sldMk cId="3449144384" sldId="724"/>
        </pc:sldMkLst>
      </pc:sldChg>
      <pc:sldChg chg="del">
        <pc:chgData name="Ward, Reagan" userId="27291eb4-8241-4961-9e69-8c66e34cc5b0" providerId="ADAL" clId="{274FBDB1-7F80-4E4C-9143-5E16B47101E1}" dt="2025-02-14T18:11:30.575" v="2" actId="47"/>
        <pc:sldMkLst>
          <pc:docMk/>
          <pc:sldMk cId="1245002971" sldId="725"/>
        </pc:sldMkLst>
      </pc:sldChg>
      <pc:sldChg chg="del">
        <pc:chgData name="Ward, Reagan" userId="27291eb4-8241-4961-9e69-8c66e34cc5b0" providerId="ADAL" clId="{274FBDB1-7F80-4E4C-9143-5E16B47101E1}" dt="2025-02-14T18:11:30.575" v="2" actId="47"/>
        <pc:sldMkLst>
          <pc:docMk/>
          <pc:sldMk cId="1483936557" sldId="2230"/>
        </pc:sldMkLst>
      </pc:sldChg>
      <pc:sldChg chg="del">
        <pc:chgData name="Ward, Reagan" userId="27291eb4-8241-4961-9e69-8c66e34cc5b0" providerId="ADAL" clId="{274FBDB1-7F80-4E4C-9143-5E16B47101E1}" dt="2025-02-14T18:11:30.575" v="2" actId="47"/>
        <pc:sldMkLst>
          <pc:docMk/>
          <pc:sldMk cId="1138122946" sldId="5267"/>
        </pc:sldMkLst>
      </pc:sldChg>
      <pc:sldChg chg="del">
        <pc:chgData name="Ward, Reagan" userId="27291eb4-8241-4961-9e69-8c66e34cc5b0" providerId="ADAL" clId="{274FBDB1-7F80-4E4C-9143-5E16B47101E1}" dt="2025-02-14T18:11:30.575" v="2" actId="47"/>
        <pc:sldMkLst>
          <pc:docMk/>
          <pc:sldMk cId="1504568059" sldId="5275"/>
        </pc:sldMkLst>
      </pc:sldChg>
      <pc:sldChg chg="del">
        <pc:chgData name="Ward, Reagan" userId="27291eb4-8241-4961-9e69-8c66e34cc5b0" providerId="ADAL" clId="{274FBDB1-7F80-4E4C-9143-5E16B47101E1}" dt="2025-02-14T18:11:30.575" v="2" actId="47"/>
        <pc:sldMkLst>
          <pc:docMk/>
          <pc:sldMk cId="2815576142" sldId="5313"/>
        </pc:sldMkLst>
      </pc:sldChg>
      <pc:sldChg chg="addSp delSp modSp del mod modClrScheme chgLayout">
        <pc:chgData name="Ward, Reagan" userId="27291eb4-8241-4961-9e69-8c66e34cc5b0" providerId="ADAL" clId="{274FBDB1-7F80-4E4C-9143-5E16B47101E1}" dt="2025-02-14T18:14:29.011" v="82" actId="47"/>
        <pc:sldMkLst>
          <pc:docMk/>
          <pc:sldMk cId="3343705851" sldId="5418"/>
        </pc:sldMkLst>
      </pc:sldChg>
      <pc:sldChg chg="addSp delSp modSp add mod">
        <pc:chgData name="Ward, Reagan" userId="27291eb4-8241-4961-9e69-8c66e34cc5b0" providerId="ADAL" clId="{274FBDB1-7F80-4E4C-9143-5E16B47101E1}" dt="2025-02-14T18:19:11.337" v="239"/>
        <pc:sldMkLst>
          <pc:docMk/>
          <pc:sldMk cId="506215753" sldId="5419"/>
        </pc:sldMkLst>
      </pc:sldChg>
      <pc:sldChg chg="addSp delSp modSp del mod modClrScheme chgLayout">
        <pc:chgData name="Ward, Reagan" userId="27291eb4-8241-4961-9e69-8c66e34cc5b0" providerId="ADAL" clId="{274FBDB1-7F80-4E4C-9143-5E16B47101E1}" dt="2025-02-18T20:57:11.596" v="8283" actId="47"/>
        <pc:sldMkLst>
          <pc:docMk/>
          <pc:sldMk cId="3321673259" sldId="5615"/>
        </pc:sldMkLst>
      </pc:sldChg>
      <pc:sldChg chg="del">
        <pc:chgData name="Ward, Reagan" userId="27291eb4-8241-4961-9e69-8c66e34cc5b0" providerId="ADAL" clId="{274FBDB1-7F80-4E4C-9143-5E16B47101E1}" dt="2025-02-14T18:11:30.575" v="2" actId="47"/>
        <pc:sldMkLst>
          <pc:docMk/>
          <pc:sldMk cId="783971613" sldId="5619"/>
        </pc:sldMkLst>
      </pc:sldChg>
      <pc:sldChg chg="del">
        <pc:chgData name="Ward, Reagan" userId="27291eb4-8241-4961-9e69-8c66e34cc5b0" providerId="ADAL" clId="{274FBDB1-7F80-4E4C-9143-5E16B47101E1}" dt="2025-02-14T18:11:30.575" v="2" actId="47"/>
        <pc:sldMkLst>
          <pc:docMk/>
          <pc:sldMk cId="3494396476" sldId="5697"/>
        </pc:sldMkLst>
      </pc:sldChg>
      <pc:sldChg chg="del">
        <pc:chgData name="Ward, Reagan" userId="27291eb4-8241-4961-9e69-8c66e34cc5b0" providerId="ADAL" clId="{274FBDB1-7F80-4E4C-9143-5E16B47101E1}" dt="2025-02-14T18:11:30.575" v="2" actId="47"/>
        <pc:sldMkLst>
          <pc:docMk/>
          <pc:sldMk cId="3176056638" sldId="5732"/>
        </pc:sldMkLst>
      </pc:sldChg>
      <pc:sldChg chg="del">
        <pc:chgData name="Ward, Reagan" userId="27291eb4-8241-4961-9e69-8c66e34cc5b0" providerId="ADAL" clId="{274FBDB1-7F80-4E4C-9143-5E16B47101E1}" dt="2025-02-14T18:11:30.575" v="2" actId="47"/>
        <pc:sldMkLst>
          <pc:docMk/>
          <pc:sldMk cId="2365850526" sldId="5733"/>
        </pc:sldMkLst>
      </pc:sldChg>
      <pc:sldChg chg="del">
        <pc:chgData name="Ward, Reagan" userId="27291eb4-8241-4961-9e69-8c66e34cc5b0" providerId="ADAL" clId="{274FBDB1-7F80-4E4C-9143-5E16B47101E1}" dt="2025-02-14T18:11:30.575" v="2" actId="47"/>
        <pc:sldMkLst>
          <pc:docMk/>
          <pc:sldMk cId="522260969" sldId="5746"/>
        </pc:sldMkLst>
      </pc:sldChg>
      <pc:sldChg chg="addSp delSp modSp new mod modClrScheme chgLayout">
        <pc:chgData name="Ward, Reagan" userId="27291eb4-8241-4961-9e69-8c66e34cc5b0" providerId="ADAL" clId="{274FBDB1-7F80-4E4C-9143-5E16B47101E1}" dt="2025-02-18T23:03:23.209" v="8356" actId="20577"/>
        <pc:sldMkLst>
          <pc:docMk/>
          <pc:sldMk cId="1773155316" sldId="5758"/>
        </pc:sldMkLst>
      </pc:sldChg>
      <pc:sldChg chg="addSp delSp modSp new mod modClrScheme chgLayout">
        <pc:chgData name="Ward, Reagan" userId="27291eb4-8241-4961-9e69-8c66e34cc5b0" providerId="ADAL" clId="{274FBDB1-7F80-4E4C-9143-5E16B47101E1}" dt="2025-02-18T23:03:32.025" v="8365" actId="20577"/>
        <pc:sldMkLst>
          <pc:docMk/>
          <pc:sldMk cId="1516814822" sldId="5759"/>
        </pc:sldMkLst>
      </pc:sldChg>
      <pc:sldChg chg="addSp delSp modSp new del mod modClrScheme chgLayout">
        <pc:chgData name="Ward, Reagan" userId="27291eb4-8241-4961-9e69-8c66e34cc5b0" providerId="ADAL" clId="{274FBDB1-7F80-4E4C-9143-5E16B47101E1}" dt="2025-02-14T18:13:52.303" v="62" actId="47"/>
        <pc:sldMkLst>
          <pc:docMk/>
          <pc:sldMk cId="1770753111" sldId="5760"/>
        </pc:sldMkLst>
      </pc:sldChg>
      <pc:sldChg chg="modSp add mod">
        <pc:chgData name="Ward, Reagan" userId="27291eb4-8241-4961-9e69-8c66e34cc5b0" providerId="ADAL" clId="{274FBDB1-7F80-4E4C-9143-5E16B47101E1}" dt="2025-02-18T23:03:41.580" v="8391" actId="20577"/>
        <pc:sldMkLst>
          <pc:docMk/>
          <pc:sldMk cId="2609259727" sldId="5760"/>
        </pc:sldMkLst>
      </pc:sldChg>
      <pc:sldChg chg="modSp add mod">
        <pc:chgData name="Ward, Reagan" userId="27291eb4-8241-4961-9e69-8c66e34cc5b0" providerId="ADAL" clId="{274FBDB1-7F80-4E4C-9143-5E16B47101E1}" dt="2025-02-18T23:03:51.629" v="8420" actId="20577"/>
        <pc:sldMkLst>
          <pc:docMk/>
          <pc:sldMk cId="2886310719" sldId="5761"/>
        </pc:sldMkLst>
      </pc:sldChg>
      <pc:sldChg chg="modSp add mod">
        <pc:chgData name="Ward, Reagan" userId="27291eb4-8241-4961-9e69-8c66e34cc5b0" providerId="ADAL" clId="{274FBDB1-7F80-4E4C-9143-5E16B47101E1}" dt="2025-02-18T23:03:57.825" v="8435" actId="20577"/>
        <pc:sldMkLst>
          <pc:docMk/>
          <pc:sldMk cId="1290816800" sldId="5762"/>
        </pc:sldMkLst>
      </pc:sldChg>
      <pc:sldChg chg="modSp add mod">
        <pc:chgData name="Ward, Reagan" userId="27291eb4-8241-4961-9e69-8c66e34cc5b0" providerId="ADAL" clId="{274FBDB1-7F80-4E4C-9143-5E16B47101E1}" dt="2025-02-18T15:08:31.707" v="536" actId="20577"/>
        <pc:sldMkLst>
          <pc:docMk/>
          <pc:sldMk cId="727007042" sldId="5763"/>
        </pc:sldMkLst>
      </pc:sldChg>
      <pc:sldChg chg="modSp add mod">
        <pc:chgData name="Ward, Reagan" userId="27291eb4-8241-4961-9e69-8c66e34cc5b0" providerId="ADAL" clId="{274FBDB1-7F80-4E4C-9143-5E16B47101E1}" dt="2025-02-18T20:43:22.662" v="6894" actId="1036"/>
        <pc:sldMkLst>
          <pc:docMk/>
          <pc:sldMk cId="2051952218" sldId="5764"/>
        </pc:sldMkLst>
      </pc:sldChg>
      <pc:sldChg chg="modSp add mod">
        <pc:chgData name="Ward, Reagan" userId="27291eb4-8241-4961-9e69-8c66e34cc5b0" providerId="ADAL" clId="{274FBDB1-7F80-4E4C-9143-5E16B47101E1}" dt="2025-02-18T20:58:46.379" v="8312" actId="6549"/>
        <pc:sldMkLst>
          <pc:docMk/>
          <pc:sldMk cId="1039088137" sldId="5765"/>
        </pc:sldMkLst>
      </pc:sldChg>
      <pc:sldChg chg="modSp add mod">
        <pc:chgData name="Ward, Reagan" userId="27291eb4-8241-4961-9e69-8c66e34cc5b0" providerId="ADAL" clId="{274FBDB1-7F80-4E4C-9143-5E16B47101E1}" dt="2025-02-18T15:08:49.766" v="579" actId="27636"/>
        <pc:sldMkLst>
          <pc:docMk/>
          <pc:sldMk cId="3184900663" sldId="5766"/>
        </pc:sldMkLst>
      </pc:sldChg>
      <pc:sldChg chg="addSp delSp modSp add mod">
        <pc:chgData name="Ward, Reagan" userId="27291eb4-8241-4961-9e69-8c66e34cc5b0" providerId="ADAL" clId="{274FBDB1-7F80-4E4C-9143-5E16B47101E1}" dt="2025-02-19T15:57:46.804" v="11923" actId="13244"/>
        <pc:sldMkLst>
          <pc:docMk/>
          <pc:sldMk cId="1012677176" sldId="5767"/>
        </pc:sldMkLst>
      </pc:sldChg>
      <pc:sldChg chg="modSp add mod">
        <pc:chgData name="Ward, Reagan" userId="27291eb4-8241-4961-9e69-8c66e34cc5b0" providerId="ADAL" clId="{274FBDB1-7F80-4E4C-9143-5E16B47101E1}" dt="2025-02-19T15:56:19.106" v="11899" actId="6549"/>
        <pc:sldMkLst>
          <pc:docMk/>
          <pc:sldMk cId="4029889111" sldId="5768"/>
        </pc:sldMkLst>
      </pc:sldChg>
      <pc:sldChg chg="addSp delSp modSp new mod modClrScheme chgLayout">
        <pc:chgData name="Ward, Reagan" userId="27291eb4-8241-4961-9e69-8c66e34cc5b0" providerId="ADAL" clId="{274FBDB1-7F80-4E4C-9143-5E16B47101E1}" dt="2025-02-19T15:58:09.094" v="11925" actId="13244"/>
        <pc:sldMkLst>
          <pc:docMk/>
          <pc:sldMk cId="1975889940" sldId="5769"/>
        </pc:sldMkLst>
      </pc:sldChg>
      <pc:sldChg chg="addSp delSp modSp new mod modClrScheme chgLayout">
        <pc:chgData name="Ward, Reagan" userId="27291eb4-8241-4961-9e69-8c66e34cc5b0" providerId="ADAL" clId="{274FBDB1-7F80-4E4C-9143-5E16B47101E1}" dt="2025-02-19T15:57:21.384" v="11921" actId="13244"/>
        <pc:sldMkLst>
          <pc:docMk/>
          <pc:sldMk cId="4040787201" sldId="5770"/>
        </pc:sldMkLst>
      </pc:sldChg>
      <pc:sldChg chg="addSp delSp modSp new mod modClrScheme chgLayout">
        <pc:chgData name="Ward, Reagan" userId="27291eb4-8241-4961-9e69-8c66e34cc5b0" providerId="ADAL" clId="{274FBDB1-7F80-4E4C-9143-5E16B47101E1}" dt="2025-02-18T20:54:03.340" v="8263" actId="27636"/>
        <pc:sldMkLst>
          <pc:docMk/>
          <pc:sldMk cId="3538552579" sldId="5771"/>
        </pc:sldMkLst>
      </pc:sldChg>
      <pc:sldChg chg="addSp delSp modSp new mod modClrScheme chgLayout">
        <pc:chgData name="Ward, Reagan" userId="27291eb4-8241-4961-9e69-8c66e34cc5b0" providerId="ADAL" clId="{274FBDB1-7F80-4E4C-9143-5E16B47101E1}" dt="2025-02-19T15:57:31.262" v="11922" actId="13244"/>
        <pc:sldMkLst>
          <pc:docMk/>
          <pc:sldMk cId="811684293" sldId="5772"/>
        </pc:sldMkLst>
      </pc:sldChg>
      <pc:sldChg chg="modSp add mod">
        <pc:chgData name="Ward, Reagan" userId="27291eb4-8241-4961-9e69-8c66e34cc5b0" providerId="ADAL" clId="{274FBDB1-7F80-4E4C-9143-5E16B47101E1}" dt="2025-02-18T23:04:14.815" v="8487" actId="20577"/>
        <pc:sldMkLst>
          <pc:docMk/>
          <pc:sldMk cId="612242576" sldId="5773"/>
        </pc:sldMkLst>
      </pc:sldChg>
      <pc:sldChg chg="modSp add mod">
        <pc:chgData name="Ward, Reagan" userId="27291eb4-8241-4961-9e69-8c66e34cc5b0" providerId="ADAL" clId="{274FBDB1-7F80-4E4C-9143-5E16B47101E1}" dt="2025-02-18T23:04:21.696" v="8506" actId="20577"/>
        <pc:sldMkLst>
          <pc:docMk/>
          <pc:sldMk cId="3013837945" sldId="5774"/>
        </pc:sldMkLst>
      </pc:sldChg>
      <pc:sldChg chg="modSp add mod">
        <pc:chgData name="Ward, Reagan" userId="27291eb4-8241-4961-9e69-8c66e34cc5b0" providerId="ADAL" clId="{274FBDB1-7F80-4E4C-9143-5E16B47101E1}" dt="2025-02-18T23:04:28.608" v="8519" actId="20577"/>
        <pc:sldMkLst>
          <pc:docMk/>
          <pc:sldMk cId="655718009" sldId="5775"/>
        </pc:sldMkLst>
      </pc:sldChg>
      <pc:sldChg chg="del">
        <pc:chgData name="Ward, Reagan" userId="27291eb4-8241-4961-9e69-8c66e34cc5b0" providerId="ADAL" clId="{274FBDB1-7F80-4E4C-9143-5E16B47101E1}" dt="2025-02-14T18:11:30.575" v="2" actId="47"/>
        <pc:sldMkLst>
          <pc:docMk/>
          <pc:sldMk cId="467082449" sldId="5776"/>
        </pc:sldMkLst>
      </pc:sldChg>
      <pc:sldChg chg="modSp add mod">
        <pc:chgData name="Ward, Reagan" userId="27291eb4-8241-4961-9e69-8c66e34cc5b0" providerId="ADAL" clId="{274FBDB1-7F80-4E4C-9143-5E16B47101E1}" dt="2025-02-18T23:04:42.358" v="8544" actId="20577"/>
        <pc:sldMkLst>
          <pc:docMk/>
          <pc:sldMk cId="665108887" sldId="5776"/>
        </pc:sldMkLst>
      </pc:sldChg>
      <pc:sldChg chg="modSp add mod">
        <pc:chgData name="Ward, Reagan" userId="27291eb4-8241-4961-9e69-8c66e34cc5b0" providerId="ADAL" clId="{274FBDB1-7F80-4E4C-9143-5E16B47101E1}" dt="2025-02-18T23:04:49.153" v="8555" actId="20577"/>
        <pc:sldMkLst>
          <pc:docMk/>
          <pc:sldMk cId="3985292775" sldId="5777"/>
        </pc:sldMkLst>
      </pc:sldChg>
      <pc:sldChg chg="modSp add mod">
        <pc:chgData name="Ward, Reagan" userId="27291eb4-8241-4961-9e69-8c66e34cc5b0" providerId="ADAL" clId="{274FBDB1-7F80-4E4C-9143-5E16B47101E1}" dt="2025-02-18T23:04:53.849" v="8565" actId="20577"/>
        <pc:sldMkLst>
          <pc:docMk/>
          <pc:sldMk cId="1177166043" sldId="5778"/>
        </pc:sldMkLst>
      </pc:sldChg>
      <pc:sldChg chg="addSp delSp modSp new del mod ord modClrScheme chgLayout">
        <pc:chgData name="Ward, Reagan" userId="27291eb4-8241-4961-9e69-8c66e34cc5b0" providerId="ADAL" clId="{274FBDB1-7F80-4E4C-9143-5E16B47101E1}" dt="2025-02-19T15:10:58.848" v="10715" actId="47"/>
        <pc:sldMkLst>
          <pc:docMk/>
          <pc:sldMk cId="2654593614" sldId="5779"/>
        </pc:sldMkLst>
      </pc:sldChg>
      <pc:sldChg chg="modSp mod">
        <pc:chgData name="Ward, Reagan" userId="27291eb4-8241-4961-9e69-8c66e34cc5b0" providerId="ADAL" clId="{274FBDB1-7F80-4E4C-9143-5E16B47101E1}" dt="2025-02-19T15:56:57.968" v="11903" actId="20577"/>
        <pc:sldMkLst>
          <pc:docMk/>
          <pc:sldMk cId="1597785575" sldId="5781"/>
        </pc:sldMkLst>
      </pc:sldChg>
      <pc:sldChg chg="modSp mod">
        <pc:chgData name="Ward, Reagan" userId="27291eb4-8241-4961-9e69-8c66e34cc5b0" providerId="ADAL" clId="{274FBDB1-7F80-4E4C-9143-5E16B47101E1}" dt="2025-02-19T15:57:06.602" v="11920" actId="20577"/>
        <pc:sldMkLst>
          <pc:docMk/>
          <pc:sldMk cId="819553971" sldId="5782"/>
        </pc:sldMkLst>
      </pc:sldChg>
      <pc:sldChg chg="addSp delSp modSp new mod modClrScheme chgLayout">
        <pc:chgData name="Ward, Reagan" userId="27291eb4-8241-4961-9e69-8c66e34cc5b0" providerId="ADAL" clId="{274FBDB1-7F80-4E4C-9143-5E16B47101E1}" dt="2025-02-19T15:57:53.637" v="11924" actId="13244"/>
        <pc:sldMkLst>
          <pc:docMk/>
          <pc:sldMk cId="3129949560" sldId="5783"/>
        </pc:sldMkLst>
      </pc:sldChg>
      <pc:sldChg chg="del">
        <pc:chgData name="Ward, Reagan" userId="27291eb4-8241-4961-9e69-8c66e34cc5b0" providerId="ADAL" clId="{274FBDB1-7F80-4E4C-9143-5E16B47101E1}" dt="2025-02-14T18:11:30.575" v="2" actId="47"/>
        <pc:sldMkLst>
          <pc:docMk/>
          <pc:sldMk cId="3422266987" sldId="5785"/>
        </pc:sldMkLst>
      </pc:sldChg>
      <pc:sldChg chg="del">
        <pc:chgData name="Ward, Reagan" userId="27291eb4-8241-4961-9e69-8c66e34cc5b0" providerId="ADAL" clId="{274FBDB1-7F80-4E4C-9143-5E16B47101E1}" dt="2025-02-14T18:11:30.575" v="2" actId="47"/>
        <pc:sldMkLst>
          <pc:docMk/>
          <pc:sldMk cId="1665958014" sldId="5786"/>
        </pc:sldMkLst>
      </pc:sldChg>
      <pc:sldChg chg="del">
        <pc:chgData name="Ward, Reagan" userId="27291eb4-8241-4961-9e69-8c66e34cc5b0" providerId="ADAL" clId="{274FBDB1-7F80-4E4C-9143-5E16B47101E1}" dt="2025-02-14T18:11:30.575" v="2" actId="47"/>
        <pc:sldMkLst>
          <pc:docMk/>
          <pc:sldMk cId="3914415940" sldId="5787"/>
        </pc:sldMkLst>
      </pc:sldChg>
      <pc:sldChg chg="del">
        <pc:chgData name="Ward, Reagan" userId="27291eb4-8241-4961-9e69-8c66e34cc5b0" providerId="ADAL" clId="{274FBDB1-7F80-4E4C-9143-5E16B47101E1}" dt="2025-02-14T18:11:30.575" v="2" actId="47"/>
        <pc:sldMkLst>
          <pc:docMk/>
          <pc:sldMk cId="1237249377" sldId="5788"/>
        </pc:sldMkLst>
      </pc:sldChg>
      <pc:sldChg chg="modSp mod">
        <pc:chgData name="Ward, Reagan" userId="27291eb4-8241-4961-9e69-8c66e34cc5b0" providerId="ADAL" clId="{274FBDB1-7F80-4E4C-9143-5E16B47101E1}" dt="2025-02-19T23:55:34.990" v="12829" actId="113"/>
        <pc:sldMkLst>
          <pc:docMk/>
          <pc:sldMk cId="3863327952" sldId="5788"/>
        </pc:sldMkLst>
      </pc:sldChg>
      <pc:sldChg chg="del">
        <pc:chgData name="Ward, Reagan" userId="27291eb4-8241-4961-9e69-8c66e34cc5b0" providerId="ADAL" clId="{274FBDB1-7F80-4E4C-9143-5E16B47101E1}" dt="2025-02-14T18:11:30.575" v="2" actId="47"/>
        <pc:sldMkLst>
          <pc:docMk/>
          <pc:sldMk cId="1301326054" sldId="5789"/>
        </pc:sldMkLst>
      </pc:sldChg>
      <pc:sldChg chg="del">
        <pc:chgData name="Ward, Reagan" userId="27291eb4-8241-4961-9e69-8c66e34cc5b0" providerId="ADAL" clId="{274FBDB1-7F80-4E4C-9143-5E16B47101E1}" dt="2025-02-14T18:11:30.575" v="2" actId="47"/>
        <pc:sldMkLst>
          <pc:docMk/>
          <pc:sldMk cId="184704913" sldId="5790"/>
        </pc:sldMkLst>
      </pc:sldChg>
      <pc:sldChg chg="del">
        <pc:chgData name="Ward, Reagan" userId="27291eb4-8241-4961-9e69-8c66e34cc5b0" providerId="ADAL" clId="{274FBDB1-7F80-4E4C-9143-5E16B47101E1}" dt="2025-02-14T18:11:30.575" v="2" actId="47"/>
        <pc:sldMkLst>
          <pc:docMk/>
          <pc:sldMk cId="746027233" sldId="5791"/>
        </pc:sldMkLst>
      </pc:sldChg>
      <pc:sldChg chg="del">
        <pc:chgData name="Ward, Reagan" userId="27291eb4-8241-4961-9e69-8c66e34cc5b0" providerId="ADAL" clId="{274FBDB1-7F80-4E4C-9143-5E16B47101E1}" dt="2025-02-14T18:11:30.575" v="2" actId="47"/>
        <pc:sldMkLst>
          <pc:docMk/>
          <pc:sldMk cId="2639106218" sldId="5792"/>
        </pc:sldMkLst>
      </pc:sldChg>
      <pc:sldChg chg="del">
        <pc:chgData name="Ward, Reagan" userId="27291eb4-8241-4961-9e69-8c66e34cc5b0" providerId="ADAL" clId="{274FBDB1-7F80-4E4C-9143-5E16B47101E1}" dt="2025-02-19T23:22:36.977" v="12498" actId="47"/>
        <pc:sldMkLst>
          <pc:docMk/>
          <pc:sldMk cId="0" sldId="5793"/>
        </pc:sldMkLst>
      </pc:sldChg>
      <pc:sldChg chg="addSp delSp modSp new mod modClrScheme chgLayout">
        <pc:chgData name="Ward, Reagan" userId="27291eb4-8241-4961-9e69-8c66e34cc5b0" providerId="ADAL" clId="{274FBDB1-7F80-4E4C-9143-5E16B47101E1}" dt="2025-02-20T15:52:07.938" v="12868" actId="13244"/>
        <pc:sldMkLst>
          <pc:docMk/>
          <pc:sldMk cId="2840240653" sldId="5795"/>
        </pc:sldMkLst>
      </pc:sldChg>
      <pc:sldChg chg="addSp delSp modSp new mod modClrScheme chgLayout">
        <pc:chgData name="Ward, Reagan" userId="27291eb4-8241-4961-9e69-8c66e34cc5b0" providerId="ADAL" clId="{274FBDB1-7F80-4E4C-9143-5E16B47101E1}" dt="2025-02-19T23:53:02.932" v="12821" actId="207"/>
        <pc:sldMkLst>
          <pc:docMk/>
          <pc:sldMk cId="2719454317" sldId="5796"/>
        </pc:sldMkLst>
      </pc:sldChg>
      <pc:sldChg chg="addSp delSp modSp new mod modClrScheme chgLayout">
        <pc:chgData name="Ward, Reagan" userId="27291eb4-8241-4961-9e69-8c66e34cc5b0" providerId="ADAL" clId="{274FBDB1-7F80-4E4C-9143-5E16B47101E1}" dt="2025-02-19T23:48:45.485" v="12777" actId="20577"/>
        <pc:sldMkLst>
          <pc:docMk/>
          <pc:sldMk cId="148576777" sldId="5797"/>
        </pc:sldMkLst>
      </pc:sldChg>
      <pc:sldChg chg="modSp mod">
        <pc:chgData name="Ward, Reagan" userId="27291eb4-8241-4961-9e69-8c66e34cc5b0" providerId="ADAL" clId="{274FBDB1-7F80-4E4C-9143-5E16B47101E1}" dt="2025-02-20T14:46:14.667" v="12831" actId="962"/>
        <pc:sldMkLst>
          <pc:docMk/>
          <pc:sldMk cId="1237249377" sldId="5798"/>
        </pc:sldMkLst>
      </pc:sldChg>
      <pc:sldChg chg="addSp delSp modSp mod modClrScheme chgLayout">
        <pc:chgData name="Ward, Reagan" userId="27291eb4-8241-4961-9e69-8c66e34cc5b0" providerId="ADAL" clId="{274FBDB1-7F80-4E4C-9143-5E16B47101E1}" dt="2025-02-20T15:53:23.194" v="12923" actId="13244"/>
        <pc:sldMkLst>
          <pc:docMk/>
          <pc:sldMk cId="2347927155" sldId="5800"/>
        </pc:sldMkLst>
      </pc:sldChg>
      <pc:sldChg chg="modSp mod">
        <pc:chgData name="Ward, Reagan" userId="27291eb4-8241-4961-9e69-8c66e34cc5b0" providerId="ADAL" clId="{274FBDB1-7F80-4E4C-9143-5E16B47101E1}" dt="2025-02-20T15:51:45.920" v="12866" actId="962"/>
        <pc:sldMkLst>
          <pc:docMk/>
          <pc:sldMk cId="2639106218" sldId="5801"/>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Severson, Annette" userId="199f3c28-b733-4b36-8b0e-b7eb6984ff94" providerId="ADAL" clId="{2B0ECB04-DC13-436E-B399-CB8967A7CF91}"/>
    <pc:docChg chg="undo custSel modSld">
      <pc:chgData name="Severson, Annette" userId="199f3c28-b733-4b36-8b0e-b7eb6984ff94" providerId="ADAL" clId="{2B0ECB04-DC13-436E-B399-CB8967A7CF91}" dt="2025-03-05T22:03:42.315" v="256" actId="20577"/>
      <pc:docMkLst>
        <pc:docMk/>
      </pc:docMkLst>
      <pc:sldChg chg="modSp mod">
        <pc:chgData name="Severson, Annette" userId="199f3c28-b733-4b36-8b0e-b7eb6984ff94" providerId="ADAL" clId="{2B0ECB04-DC13-436E-B399-CB8967A7CF91}" dt="2025-03-05T22:03:42.315" v="256" actId="20577"/>
        <pc:sldMkLst>
          <pc:docMk/>
          <pc:sldMk cId="676481531" sldId="5759"/>
        </pc:sldMkLst>
      </pc:sldChg>
      <pc:sldChg chg="modSp mod">
        <pc:chgData name="Severson, Annette" userId="199f3c28-b733-4b36-8b0e-b7eb6984ff94" providerId="ADAL" clId="{2B0ECB04-DC13-436E-B399-CB8967A7CF91}" dt="2025-03-05T22:03:16.819" v="194" actId="20577"/>
        <pc:sldMkLst>
          <pc:docMk/>
          <pc:sldMk cId="1106028324" sldId="5760"/>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Hoffman, Peter" userId="673cee94-26bd-4c2a-ab82-1b3669e2f049" providerId="ADAL" clId="{1A9EEA03-2442-48C7-A04F-40934AF59DB8}"/>
    <pc:docChg chg="undo custSel addSld delSld modSld">
      <pc:chgData name="Hoffman, Peter" userId="673cee94-26bd-4c2a-ab82-1b3669e2f049" providerId="ADAL" clId="{1A9EEA03-2442-48C7-A04F-40934AF59DB8}" dt="2025-03-12T22:54:11.038" v="2235" actId="27636"/>
      <pc:docMkLst>
        <pc:docMk/>
      </pc:docMkLst>
      <pc:sldChg chg="add">
        <pc:chgData name="Hoffman, Peter" userId="673cee94-26bd-4c2a-ab82-1b3669e2f049" providerId="ADAL" clId="{1A9EEA03-2442-48C7-A04F-40934AF59DB8}" dt="2025-03-12T22:53:29.878" v="2231"/>
        <pc:sldMkLst>
          <pc:docMk/>
          <pc:sldMk cId="638276779" sldId="257"/>
        </pc:sldMkLst>
      </pc:sldChg>
      <pc:sldChg chg="del">
        <pc:chgData name="Hoffman, Peter" userId="673cee94-26bd-4c2a-ab82-1b3669e2f049" providerId="ADAL" clId="{1A9EEA03-2442-48C7-A04F-40934AF59DB8}" dt="2025-03-12T22:53:39.802" v="2233" actId="2696"/>
        <pc:sldMkLst>
          <pc:docMk/>
          <pc:sldMk cId="808108484" sldId="258"/>
        </pc:sldMkLst>
      </pc:sldChg>
      <pc:sldChg chg="del">
        <pc:chgData name="Hoffman, Peter" userId="673cee94-26bd-4c2a-ab82-1b3669e2f049" providerId="ADAL" clId="{1A9EEA03-2442-48C7-A04F-40934AF59DB8}" dt="2025-03-12T22:53:39.802" v="2233" actId="2696"/>
        <pc:sldMkLst>
          <pc:docMk/>
          <pc:sldMk cId="677842995" sldId="264"/>
        </pc:sldMkLst>
      </pc:sldChg>
      <pc:sldChg chg="del">
        <pc:chgData name="Hoffman, Peter" userId="673cee94-26bd-4c2a-ab82-1b3669e2f049" providerId="ADAL" clId="{1A9EEA03-2442-48C7-A04F-40934AF59DB8}" dt="2025-03-12T22:53:39.802" v="2233" actId="2696"/>
        <pc:sldMkLst>
          <pc:docMk/>
          <pc:sldMk cId="385287041" sldId="265"/>
        </pc:sldMkLst>
      </pc:sldChg>
      <pc:sldChg chg="modSp add mod">
        <pc:chgData name="Hoffman, Peter" userId="673cee94-26bd-4c2a-ab82-1b3669e2f049" providerId="ADAL" clId="{1A9EEA03-2442-48C7-A04F-40934AF59DB8}" dt="2025-03-12T22:53:29.991" v="2232" actId="27636"/>
        <pc:sldMkLst>
          <pc:docMk/>
          <pc:sldMk cId="296844926" sldId="266"/>
        </pc:sldMkLst>
      </pc:sldChg>
      <pc:sldChg chg="add">
        <pc:chgData name="Hoffman, Peter" userId="673cee94-26bd-4c2a-ab82-1b3669e2f049" providerId="ADAL" clId="{1A9EEA03-2442-48C7-A04F-40934AF59DB8}" dt="2025-03-12T22:53:29.878" v="2231"/>
        <pc:sldMkLst>
          <pc:docMk/>
          <pc:sldMk cId="324107815" sldId="267"/>
        </pc:sldMkLst>
      </pc:sldChg>
      <pc:sldChg chg="del">
        <pc:chgData name="Hoffman, Peter" userId="673cee94-26bd-4c2a-ab82-1b3669e2f049" providerId="ADAL" clId="{1A9EEA03-2442-48C7-A04F-40934AF59DB8}" dt="2025-03-12T21:15:25.473" v="1" actId="47"/>
        <pc:sldMkLst>
          <pc:docMk/>
          <pc:sldMk cId="4006630429" sldId="282"/>
        </pc:sldMkLst>
      </pc:sldChg>
      <pc:sldChg chg="addSp delSp modSp add mod chgLayout">
        <pc:chgData name="Hoffman, Peter" userId="673cee94-26bd-4c2a-ab82-1b3669e2f049" providerId="ADAL" clId="{1A9EEA03-2442-48C7-A04F-40934AF59DB8}" dt="2025-03-12T21:20:32.292" v="506" actId="6264"/>
        <pc:sldMkLst>
          <pc:docMk/>
          <pc:sldMk cId="2406663207" sldId="5318"/>
        </pc:sldMkLst>
      </pc:sldChg>
      <pc:sldChg chg="addSp delSp modSp add mod chgLayout">
        <pc:chgData name="Hoffman, Peter" userId="673cee94-26bd-4c2a-ab82-1b3669e2f049" providerId="ADAL" clId="{1A9EEA03-2442-48C7-A04F-40934AF59DB8}" dt="2025-03-12T21:20:28.212" v="505" actId="6264"/>
        <pc:sldMkLst>
          <pc:docMk/>
          <pc:sldMk cId="3766001421" sldId="5319"/>
        </pc:sldMkLst>
      </pc:sldChg>
      <pc:sldChg chg="addSp delSp modSp add mod chgLayout">
        <pc:chgData name="Hoffman, Peter" userId="673cee94-26bd-4c2a-ab82-1b3669e2f049" providerId="ADAL" clId="{1A9EEA03-2442-48C7-A04F-40934AF59DB8}" dt="2025-03-12T21:20:41.575" v="508" actId="6264"/>
        <pc:sldMkLst>
          <pc:docMk/>
          <pc:sldMk cId="3812577952" sldId="5715"/>
        </pc:sldMkLst>
      </pc:sldChg>
      <pc:sldChg chg="addSp delSp modSp add mod chgLayout">
        <pc:chgData name="Hoffman, Peter" userId="673cee94-26bd-4c2a-ab82-1b3669e2f049" providerId="ADAL" clId="{1A9EEA03-2442-48C7-A04F-40934AF59DB8}" dt="2025-03-12T21:40:23.083" v="2211"/>
        <pc:sldMkLst>
          <pc:docMk/>
          <pc:sldMk cId="217821678" sldId="5717"/>
        </pc:sldMkLst>
      </pc:sldChg>
      <pc:sldChg chg="addSp delSp modSp add mod chgLayout">
        <pc:chgData name="Hoffman, Peter" userId="673cee94-26bd-4c2a-ab82-1b3669e2f049" providerId="ADAL" clId="{1A9EEA03-2442-48C7-A04F-40934AF59DB8}" dt="2025-03-12T21:20:53.498" v="511" actId="20577"/>
        <pc:sldMkLst>
          <pc:docMk/>
          <pc:sldMk cId="693206576" sldId="5756"/>
        </pc:sldMkLst>
      </pc:sldChg>
      <pc:sldChg chg="modSp mod">
        <pc:chgData name="Hoffman, Peter" userId="673cee94-26bd-4c2a-ab82-1b3669e2f049" providerId="ADAL" clId="{1A9EEA03-2442-48C7-A04F-40934AF59DB8}" dt="2025-03-12T22:54:11.038" v="2235" actId="27636"/>
        <pc:sldMkLst>
          <pc:docMk/>
          <pc:sldMk cId="2352014641" sldId="5780"/>
        </pc:sldMkLst>
      </pc:sldChg>
      <pc:sldChg chg="del">
        <pc:chgData name="Hoffman, Peter" userId="673cee94-26bd-4c2a-ab82-1b3669e2f049" providerId="ADAL" clId="{1A9EEA03-2442-48C7-A04F-40934AF59DB8}" dt="2025-03-12T22:53:39.802" v="2233" actId="2696"/>
        <pc:sldMkLst>
          <pc:docMk/>
          <pc:sldMk cId="4056319218" sldId="5796"/>
        </pc:sldMkLst>
      </pc:sldChg>
      <pc:sldChg chg="del">
        <pc:chgData name="Hoffman, Peter" userId="673cee94-26bd-4c2a-ab82-1b3669e2f049" providerId="ADAL" clId="{1A9EEA03-2442-48C7-A04F-40934AF59DB8}" dt="2025-03-12T21:15:27.798" v="2" actId="47"/>
        <pc:sldMkLst>
          <pc:docMk/>
          <pc:sldMk cId="1530353459" sldId="5835"/>
        </pc:sldMkLst>
      </pc:sldChg>
      <pc:sldChg chg="addSp delSp modSp add mod chgLayout">
        <pc:chgData name="Hoffman, Peter" userId="673cee94-26bd-4c2a-ab82-1b3669e2f049" providerId="ADAL" clId="{1A9EEA03-2442-48C7-A04F-40934AF59DB8}" dt="2025-03-12T21:41:14.614" v="2220" actId="13244"/>
        <pc:sldMkLst>
          <pc:docMk/>
          <pc:sldMk cId="1000816010" sldId="5851"/>
        </pc:sldMkLst>
      </pc:sldChg>
      <pc:sldChg chg="addSp delSp modSp add mod">
        <pc:chgData name="Hoffman, Peter" userId="673cee94-26bd-4c2a-ab82-1b3669e2f049" providerId="ADAL" clId="{1A9EEA03-2442-48C7-A04F-40934AF59DB8}" dt="2025-03-12T21:41:43.074" v="2225" actId="13244"/>
        <pc:sldMkLst>
          <pc:docMk/>
          <pc:sldMk cId="2047866891" sldId="5852"/>
        </pc:sldMkLst>
      </pc:sldChg>
      <pc:sldChg chg="addSp delSp modSp add mod">
        <pc:chgData name="Hoffman, Peter" userId="673cee94-26bd-4c2a-ab82-1b3669e2f049" providerId="ADAL" clId="{1A9EEA03-2442-48C7-A04F-40934AF59DB8}" dt="2025-03-12T21:41:59.884" v="2230" actId="13244"/>
        <pc:sldMkLst>
          <pc:docMk/>
          <pc:sldMk cId="3466889700" sldId="5853"/>
        </pc:sldMkLst>
      </pc:sldChg>
      <pc:sldChg chg="add">
        <pc:chgData name="Hoffman, Peter" userId="673cee94-26bd-4c2a-ab82-1b3669e2f049" providerId="ADAL" clId="{1A9EEA03-2442-48C7-A04F-40934AF59DB8}" dt="2025-03-12T22:53:29.878" v="2231"/>
        <pc:sldMkLst>
          <pc:docMk/>
          <pc:sldMk cId="3878259165" sldId="5854"/>
        </pc:sldMkLst>
      </pc:sldChg>
      <pc:sldChg chg="add">
        <pc:chgData name="Hoffman, Peter" userId="673cee94-26bd-4c2a-ab82-1b3669e2f049" providerId="ADAL" clId="{1A9EEA03-2442-48C7-A04F-40934AF59DB8}" dt="2025-03-12T22:53:29.878" v="2231"/>
        <pc:sldMkLst>
          <pc:docMk/>
          <pc:sldMk cId="1284145060" sldId="5855"/>
        </pc:sldMkLst>
      </pc:sldChg>
      <pc:sldChg chg="add">
        <pc:chgData name="Hoffman, Peter" userId="673cee94-26bd-4c2a-ab82-1b3669e2f049" providerId="ADAL" clId="{1A9EEA03-2442-48C7-A04F-40934AF59DB8}" dt="2025-03-12T22:53:29.878" v="2231"/>
        <pc:sldMkLst>
          <pc:docMk/>
          <pc:sldMk cId="1638711916" sldId="5856"/>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Severson, Annette" userId="199f3c28-b733-4b36-8b0e-b7eb6984ff94" providerId="ADAL" clId="{85583D6D-F519-4877-A28C-CD15310B75D6}"/>
    <pc:docChg chg="undo custSel addSld modSld">
      <pc:chgData name="Severson, Annette" userId="199f3c28-b733-4b36-8b0e-b7eb6984ff94" providerId="ADAL" clId="{85583D6D-F519-4877-A28C-CD15310B75D6}" dt="2025-02-26T20:54:43.619" v="527" actId="20577"/>
      <pc:docMkLst>
        <pc:docMk/>
      </pc:docMkLst>
      <pc:sldChg chg="modSp new mod">
        <pc:chgData name="Severson, Annette" userId="199f3c28-b733-4b36-8b0e-b7eb6984ff94" providerId="ADAL" clId="{85583D6D-F519-4877-A28C-CD15310B75D6}" dt="2025-02-26T20:54:43.619" v="527" actId="20577"/>
        <pc:sldMkLst>
          <pc:docMk/>
          <pc:sldMk cId="2510408818" sldId="5820"/>
        </pc:sldMkLst>
      </pc:sldChg>
      <pc:sldChg chg="modSp add mod">
        <pc:chgData name="Severson, Annette" userId="199f3c28-b733-4b36-8b0e-b7eb6984ff94" providerId="ADAL" clId="{85583D6D-F519-4877-A28C-CD15310B75D6}" dt="2025-02-26T20:51:02.840" v="61" actId="20577"/>
        <pc:sldMkLst>
          <pc:docMk/>
          <pc:sldMk cId="1497070557" sldId="5821"/>
        </pc:sldMkLst>
      </pc:sldChg>
      <pc:sldChg chg="addSp delSp modSp new mod modClrScheme chgLayout">
        <pc:chgData name="Severson, Annette" userId="199f3c28-b733-4b36-8b0e-b7eb6984ff94" providerId="ADAL" clId="{85583D6D-F519-4877-A28C-CD15310B75D6}" dt="2025-02-26T20:53:18.506" v="495" actId="20577"/>
        <pc:sldMkLst>
          <pc:docMk/>
          <pc:sldMk cId="1493468534" sldId="5822"/>
        </pc:sldMkLst>
      </pc:sldChg>
    </pc:docChg>
  </pc:docChgLst>
  <pc:docChgLst>
    <pc:chgData name="Slutzky, Collin" userId="S::slutzky_c@cde.state.co.us::21f7fb5c-490d-42a4-8741-4ce78a53b03a" providerId="AD" clId="Web-{4D39FF3A-E092-6A03-B021-D043AAF5FFAF}"/>
    <pc:docChg chg="delSld modSld">
      <pc:chgData name="Slutzky, Collin" userId="S::slutzky_c@cde.state.co.us::21f7fb5c-490d-42a4-8741-4ce78a53b03a" providerId="AD" clId="Web-{4D39FF3A-E092-6A03-B021-D043AAF5FFAF}" dt="2025-02-27T15:01:43.024" v="168"/>
      <pc:docMkLst>
        <pc:docMk/>
      </pc:docMkLst>
      <pc:sldChg chg="modSp">
        <pc:chgData name="Slutzky, Collin" userId="S::slutzky_c@cde.state.co.us::21f7fb5c-490d-42a4-8741-4ce78a53b03a" providerId="AD" clId="Web-{4D39FF3A-E092-6A03-B021-D043AAF5FFAF}" dt="2025-02-27T14:20:50.853" v="28" actId="20577"/>
        <pc:sldMkLst>
          <pc:docMk/>
          <pc:sldMk cId="2365850526" sldId="5733"/>
        </pc:sldMkLst>
      </pc:sldChg>
      <pc:sldChg chg="addSp delSp modSp">
        <pc:chgData name="Slutzky, Collin" userId="S::slutzky_c@cde.state.co.us::21f7fb5c-490d-42a4-8741-4ce78a53b03a" providerId="AD" clId="Web-{4D39FF3A-E092-6A03-B021-D043AAF5FFAF}" dt="2025-02-27T14:44:49.712" v="160" actId="1076"/>
        <pc:sldMkLst>
          <pc:docMk/>
          <pc:sldMk cId="2639106218" sldId="5801"/>
        </pc:sldMkLst>
      </pc:sldChg>
      <pc:sldChg chg="modSp">
        <pc:chgData name="Slutzky, Collin" userId="S::slutzky_c@cde.state.co.us::21f7fb5c-490d-42a4-8741-4ce78a53b03a" providerId="AD" clId="Web-{4D39FF3A-E092-6A03-B021-D043AAF5FFAF}" dt="2025-02-27T14:22:44.542" v="150" actId="20577"/>
        <pc:sldMkLst>
          <pc:docMk/>
          <pc:sldMk cId="467082449" sldId="5802"/>
        </pc:sldMkLst>
      </pc:sldChg>
      <pc:sldChg chg="del">
        <pc:chgData name="Slutzky, Collin" userId="S::slutzky_c@cde.state.co.us::21f7fb5c-490d-42a4-8741-4ce78a53b03a" providerId="AD" clId="Web-{4D39FF3A-E092-6A03-B021-D043AAF5FFAF}" dt="2025-02-27T14:20:16.212" v="21"/>
        <pc:sldMkLst>
          <pc:docMk/>
          <pc:sldMk cId="2475311638" sldId="5803"/>
        </pc:sldMkLst>
      </pc:sldChg>
      <pc:sldChg chg="del">
        <pc:chgData name="Slutzky, Collin" userId="S::slutzky_c@cde.state.co.us::21f7fb5c-490d-42a4-8741-4ce78a53b03a" providerId="AD" clId="Web-{4D39FF3A-E092-6A03-B021-D043AAF5FFAF}" dt="2025-02-27T14:20:16.228" v="22"/>
        <pc:sldMkLst>
          <pc:docMk/>
          <pc:sldMk cId="2510408818" sldId="5820"/>
        </pc:sldMkLst>
      </pc:sldChg>
      <pc:sldChg chg="del">
        <pc:chgData name="Slutzky, Collin" userId="S::slutzky_c@cde.state.co.us::21f7fb5c-490d-42a4-8741-4ce78a53b03a" providerId="AD" clId="Web-{4D39FF3A-E092-6A03-B021-D043AAF5FFAF}" dt="2025-02-27T14:20:16.228" v="24"/>
        <pc:sldMkLst>
          <pc:docMk/>
          <pc:sldMk cId="1497070557" sldId="5821"/>
        </pc:sldMkLst>
      </pc:sldChg>
      <pc:sldChg chg="del">
        <pc:chgData name="Slutzky, Collin" userId="S::slutzky_c@cde.state.co.us::21f7fb5c-490d-42a4-8741-4ce78a53b03a" providerId="AD" clId="Web-{4D39FF3A-E092-6A03-B021-D043AAF5FFAF}" dt="2025-02-27T14:20:16.228" v="23"/>
        <pc:sldMkLst>
          <pc:docMk/>
          <pc:sldMk cId="1493468534" sldId="5822"/>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docChg>
  </pc:docChgLst>
  <pc:docChgLst>
    <pc:chgData name="Ward, Reagan" userId="27291eb4-8241-4961-9e69-8c66e34cc5b0" providerId="ADAL" clId="{00D7D468-0C81-46ED-ABDF-566AB42C884D}"/>
    <pc:docChg chg="undo custSel addSld delSld modSld modMainMaster">
      <pc:chgData name="Ward, Reagan" userId="27291eb4-8241-4961-9e69-8c66e34cc5b0" providerId="ADAL" clId="{00D7D468-0C81-46ED-ABDF-566AB42C884D}" dt="2025-04-03T14:18:08.676" v="3299" actId="14100"/>
      <pc:docMkLst>
        <pc:docMk/>
      </pc:docMkLst>
      <pc:sldChg chg="modSp add mod">
        <pc:chgData name="Ward, Reagan" userId="27291eb4-8241-4961-9e69-8c66e34cc5b0" providerId="ADAL" clId="{00D7D468-0C81-46ED-ABDF-566AB42C884D}" dt="2025-04-02T13:28:56.448" v="196" actId="20577"/>
        <pc:sldMkLst>
          <pc:docMk/>
          <pc:sldMk cId="587239845" sldId="265"/>
        </pc:sldMkLst>
        <pc:spChg chg="mod">
          <ac:chgData name="Ward, Reagan" userId="27291eb4-8241-4961-9e69-8c66e34cc5b0" providerId="ADAL" clId="{00D7D468-0C81-46ED-ABDF-566AB42C884D}" dt="2025-04-02T13:28:53.163" v="185" actId="20577"/>
          <ac:spMkLst>
            <pc:docMk/>
            <pc:sldMk cId="587239845" sldId="265"/>
            <ac:spMk id="2" creationId="{099EB1F9-197D-1644-7195-08326A23A2EF}"/>
          </ac:spMkLst>
        </pc:spChg>
        <pc:spChg chg="mod">
          <ac:chgData name="Ward, Reagan" userId="27291eb4-8241-4961-9e69-8c66e34cc5b0" providerId="ADAL" clId="{00D7D468-0C81-46ED-ABDF-566AB42C884D}" dt="2025-04-02T13:28:56.448" v="196" actId="20577"/>
          <ac:spMkLst>
            <pc:docMk/>
            <pc:sldMk cId="587239845" sldId="265"/>
            <ac:spMk id="3" creationId="{32F483EA-74E0-2213-F7F8-FE935127D6A0}"/>
          </ac:spMkLst>
        </pc:spChg>
      </pc:sldChg>
      <pc:sldChg chg="del">
        <pc:chgData name="Ward, Reagan" userId="27291eb4-8241-4961-9e69-8c66e34cc5b0" providerId="ADAL" clId="{00D7D468-0C81-46ED-ABDF-566AB42C884D}" dt="2025-04-02T13:27:42.521" v="161" actId="47"/>
        <pc:sldMkLst>
          <pc:docMk/>
          <pc:sldMk cId="296844926" sldId="266"/>
        </pc:sldMkLst>
      </pc:sldChg>
      <pc:sldChg chg="modSp add mod">
        <pc:chgData name="Ward, Reagan" userId="27291eb4-8241-4961-9e69-8c66e34cc5b0" providerId="ADAL" clId="{00D7D468-0C81-46ED-ABDF-566AB42C884D}" dt="2025-04-02T13:29:04.743" v="212" actId="20577"/>
        <pc:sldMkLst>
          <pc:docMk/>
          <pc:sldMk cId="485604172" sldId="266"/>
        </pc:sldMkLst>
        <pc:spChg chg="mod">
          <ac:chgData name="Ward, Reagan" userId="27291eb4-8241-4961-9e69-8c66e34cc5b0" providerId="ADAL" clId="{00D7D468-0C81-46ED-ABDF-566AB42C884D}" dt="2025-04-02T13:29:04.743" v="212" actId="20577"/>
          <ac:spMkLst>
            <pc:docMk/>
            <pc:sldMk cId="485604172" sldId="266"/>
            <ac:spMk id="2" creationId="{F186482D-B401-3FBC-9862-65B8439D637D}"/>
          </ac:spMkLst>
        </pc:spChg>
      </pc:sldChg>
      <pc:sldChg chg="del">
        <pc:chgData name="Ward, Reagan" userId="27291eb4-8241-4961-9e69-8c66e34cc5b0" providerId="ADAL" clId="{00D7D468-0C81-46ED-ABDF-566AB42C884D}" dt="2025-04-02T13:27:42.521" v="161" actId="47"/>
        <pc:sldMkLst>
          <pc:docMk/>
          <pc:sldMk cId="324107815" sldId="267"/>
        </pc:sldMkLst>
      </pc:sldChg>
      <pc:sldChg chg="add">
        <pc:chgData name="Ward, Reagan" userId="27291eb4-8241-4961-9e69-8c66e34cc5b0" providerId="ADAL" clId="{00D7D468-0C81-46ED-ABDF-566AB42C884D}" dt="2025-04-02T13:28:11.499" v="166"/>
        <pc:sldMkLst>
          <pc:docMk/>
          <pc:sldMk cId="499285695" sldId="281"/>
        </pc:sldMkLst>
      </pc:sldChg>
      <pc:sldChg chg="del">
        <pc:chgData name="Ward, Reagan" userId="27291eb4-8241-4961-9e69-8c66e34cc5b0" providerId="ADAL" clId="{00D7D468-0C81-46ED-ABDF-566AB42C884D}" dt="2025-04-02T13:27:42.521" v="161" actId="47"/>
        <pc:sldMkLst>
          <pc:docMk/>
          <pc:sldMk cId="2406663207" sldId="5318"/>
        </pc:sldMkLst>
      </pc:sldChg>
      <pc:sldChg chg="del">
        <pc:chgData name="Ward, Reagan" userId="27291eb4-8241-4961-9e69-8c66e34cc5b0" providerId="ADAL" clId="{00D7D468-0C81-46ED-ABDF-566AB42C884D}" dt="2025-04-02T13:27:42.521" v="161" actId="47"/>
        <pc:sldMkLst>
          <pc:docMk/>
          <pc:sldMk cId="3766001421" sldId="5319"/>
        </pc:sldMkLst>
      </pc:sldChg>
      <pc:sldChg chg="modSp add del mod">
        <pc:chgData name="Ward, Reagan" userId="27291eb4-8241-4961-9e69-8c66e34cc5b0" providerId="ADAL" clId="{00D7D468-0C81-46ED-ABDF-566AB42C884D}" dt="2025-04-02T22:03:40.503" v="3205" actId="962"/>
        <pc:sldMkLst>
          <pc:docMk/>
          <pc:sldMk cId="794275993" sldId="5416"/>
        </pc:sldMkLst>
        <pc:spChg chg="mod">
          <ac:chgData name="Ward, Reagan" userId="27291eb4-8241-4961-9e69-8c66e34cc5b0" providerId="ADAL" clId="{00D7D468-0C81-46ED-ABDF-566AB42C884D}" dt="2025-04-02T14:23:54.845" v="2761" actId="962"/>
          <ac:spMkLst>
            <pc:docMk/>
            <pc:sldMk cId="794275993" sldId="5416"/>
            <ac:spMk id="5" creationId="{446E6883-2597-2A8C-27BA-38B9CE2F1FD4}"/>
          </ac:spMkLst>
        </pc:spChg>
        <pc:spChg chg="ord">
          <ac:chgData name="Ward, Reagan" userId="27291eb4-8241-4961-9e69-8c66e34cc5b0" providerId="ADAL" clId="{00D7D468-0C81-46ED-ABDF-566AB42C884D}" dt="2025-04-02T14:23:45.895" v="2760" actId="13244"/>
          <ac:spMkLst>
            <pc:docMk/>
            <pc:sldMk cId="794275993" sldId="5416"/>
            <ac:spMk id="8" creationId="{24CECD5E-1E1A-1689-976C-32AD4D1D126C}"/>
          </ac:spMkLst>
        </pc:spChg>
        <pc:picChg chg="mod">
          <ac:chgData name="Ward, Reagan" userId="27291eb4-8241-4961-9e69-8c66e34cc5b0" providerId="ADAL" clId="{00D7D468-0C81-46ED-ABDF-566AB42C884D}" dt="2025-04-02T22:03:40.503" v="3205" actId="962"/>
          <ac:picMkLst>
            <pc:docMk/>
            <pc:sldMk cId="794275993" sldId="5416"/>
            <ac:picMk id="1026" creationId="{13A082D0-CBEB-566B-2E74-D07373867237}"/>
          </ac:picMkLst>
        </pc:picChg>
      </pc:sldChg>
      <pc:sldChg chg="del">
        <pc:chgData name="Ward, Reagan" userId="27291eb4-8241-4961-9e69-8c66e34cc5b0" providerId="ADAL" clId="{00D7D468-0C81-46ED-ABDF-566AB42C884D}" dt="2025-04-02T13:27:42.521" v="161" actId="47"/>
        <pc:sldMkLst>
          <pc:docMk/>
          <pc:sldMk cId="3812577952" sldId="5715"/>
        </pc:sldMkLst>
      </pc:sldChg>
      <pc:sldChg chg="del">
        <pc:chgData name="Ward, Reagan" userId="27291eb4-8241-4961-9e69-8c66e34cc5b0" providerId="ADAL" clId="{00D7D468-0C81-46ED-ABDF-566AB42C884D}" dt="2025-04-02T13:27:42.521" v="161" actId="47"/>
        <pc:sldMkLst>
          <pc:docMk/>
          <pc:sldMk cId="217821678" sldId="5717"/>
        </pc:sldMkLst>
      </pc:sldChg>
      <pc:sldChg chg="del">
        <pc:chgData name="Ward, Reagan" userId="27291eb4-8241-4961-9e69-8c66e34cc5b0" providerId="ADAL" clId="{00D7D468-0C81-46ED-ABDF-566AB42C884D}" dt="2025-04-02T13:27:42.521" v="161" actId="47"/>
        <pc:sldMkLst>
          <pc:docMk/>
          <pc:sldMk cId="693206576" sldId="5756"/>
        </pc:sldMkLst>
      </pc:sldChg>
      <pc:sldChg chg="addSp delSp modSp new mod modClrScheme chgLayout">
        <pc:chgData name="Ward, Reagan" userId="27291eb4-8241-4961-9e69-8c66e34cc5b0" providerId="ADAL" clId="{00D7D468-0C81-46ED-ABDF-566AB42C884D}" dt="2025-04-02T13:30:20.047" v="295" actId="20577"/>
        <pc:sldMkLst>
          <pc:docMk/>
          <pc:sldMk cId="3153518193" sldId="5758"/>
        </pc:sldMkLst>
      </pc:sldChg>
      <pc:sldChg chg="addSp delSp modSp new mod">
        <pc:chgData name="Ward, Reagan" userId="27291eb4-8241-4961-9e69-8c66e34cc5b0" providerId="ADAL" clId="{00D7D468-0C81-46ED-ABDF-566AB42C884D}" dt="2025-04-02T14:30:09.927" v="3201" actId="962"/>
        <pc:sldMkLst>
          <pc:docMk/>
          <pc:sldMk cId="2463439885" sldId="5759"/>
        </pc:sldMkLst>
      </pc:sldChg>
      <pc:sldChg chg="addSp delSp modSp new del mod modClrScheme chgLayout">
        <pc:chgData name="Ward, Reagan" userId="27291eb4-8241-4961-9e69-8c66e34cc5b0" providerId="ADAL" clId="{00D7D468-0C81-46ED-ABDF-566AB42C884D}" dt="2025-04-02T13:32:21.258" v="389" actId="47"/>
        <pc:sldMkLst>
          <pc:docMk/>
          <pc:sldMk cId="4276620931" sldId="5760"/>
        </pc:sldMkLst>
      </pc:sldChg>
      <pc:sldChg chg="modSp add mod">
        <pc:chgData name="Ward, Reagan" userId="27291eb4-8241-4961-9e69-8c66e34cc5b0" providerId="ADAL" clId="{00D7D468-0C81-46ED-ABDF-566AB42C884D}" dt="2025-04-02T13:29:20.880" v="245" actId="20577"/>
        <pc:sldMkLst>
          <pc:docMk/>
          <pc:sldMk cId="1678483196" sldId="5761"/>
        </pc:sldMkLst>
      </pc:sldChg>
      <pc:sldChg chg="add">
        <pc:chgData name="Ward, Reagan" userId="27291eb4-8241-4961-9e69-8c66e34cc5b0" providerId="ADAL" clId="{00D7D468-0C81-46ED-ABDF-566AB42C884D}" dt="2025-04-02T13:28:15.305" v="167"/>
        <pc:sldMkLst>
          <pc:docMk/>
          <pc:sldMk cId="2998683881" sldId="5762"/>
        </pc:sldMkLst>
      </pc:sldChg>
      <pc:sldChg chg="add">
        <pc:chgData name="Ward, Reagan" userId="27291eb4-8241-4961-9e69-8c66e34cc5b0" providerId="ADAL" clId="{00D7D468-0C81-46ED-ABDF-566AB42C884D}" dt="2025-04-02T13:28:15.305" v="167"/>
        <pc:sldMkLst>
          <pc:docMk/>
          <pc:sldMk cId="3452760538" sldId="5763"/>
        </pc:sldMkLst>
      </pc:sldChg>
      <pc:sldChg chg="modSp add mod">
        <pc:chgData name="Ward, Reagan" userId="27291eb4-8241-4961-9e69-8c66e34cc5b0" providerId="ADAL" clId="{00D7D468-0C81-46ED-ABDF-566AB42C884D}" dt="2025-04-02T13:29:28.209" v="263" actId="20577"/>
        <pc:sldMkLst>
          <pc:docMk/>
          <pc:sldMk cId="3959241512" sldId="5764"/>
        </pc:sldMkLst>
      </pc:sldChg>
      <pc:sldChg chg="modSp add mod">
        <pc:chgData name="Ward, Reagan" userId="27291eb4-8241-4961-9e69-8c66e34cc5b0" providerId="ADAL" clId="{00D7D468-0C81-46ED-ABDF-566AB42C884D}" dt="2025-04-02T13:30:39.100" v="366" actId="20577"/>
        <pc:sldMkLst>
          <pc:docMk/>
          <pc:sldMk cId="674225035" sldId="5765"/>
        </pc:sldMkLst>
      </pc:sldChg>
      <pc:sldChg chg="del">
        <pc:chgData name="Ward, Reagan" userId="27291eb4-8241-4961-9e69-8c66e34cc5b0" providerId="ADAL" clId="{00D7D468-0C81-46ED-ABDF-566AB42C884D}" dt="2025-03-21T22:30:27.614" v="103" actId="47"/>
        <pc:sldMkLst>
          <pc:docMk/>
          <pc:sldMk cId="1039088137" sldId="5765"/>
        </pc:sldMkLst>
      </pc:sldChg>
      <pc:sldChg chg="add del">
        <pc:chgData name="Ward, Reagan" userId="27291eb4-8241-4961-9e69-8c66e34cc5b0" providerId="ADAL" clId="{00D7D468-0C81-46ED-ABDF-566AB42C884D}" dt="2025-04-02T13:31:57.788" v="386" actId="47"/>
        <pc:sldMkLst>
          <pc:docMk/>
          <pc:sldMk cId="3679448753" sldId="5766"/>
        </pc:sldMkLst>
      </pc:sldChg>
      <pc:sldChg chg="add">
        <pc:chgData name="Ward, Reagan" userId="27291eb4-8241-4961-9e69-8c66e34cc5b0" providerId="ADAL" clId="{00D7D468-0C81-46ED-ABDF-566AB42C884D}" dt="2025-04-02T13:28:23.516" v="168"/>
        <pc:sldMkLst>
          <pc:docMk/>
          <pc:sldMk cId="649998623" sldId="5767"/>
        </pc:sldMkLst>
      </pc:sldChg>
      <pc:sldChg chg="modSp add del mod">
        <pc:chgData name="Ward, Reagan" userId="27291eb4-8241-4961-9e69-8c66e34cc5b0" providerId="ADAL" clId="{00D7D468-0C81-46ED-ABDF-566AB42C884D}" dt="2025-04-02T13:33:02.330" v="401" actId="47"/>
        <pc:sldMkLst>
          <pc:docMk/>
          <pc:sldMk cId="3717893861" sldId="5768"/>
        </pc:sldMkLst>
      </pc:sldChg>
      <pc:sldChg chg="del">
        <pc:chgData name="Ward, Reagan" userId="27291eb4-8241-4961-9e69-8c66e34cc5b0" providerId="ADAL" clId="{00D7D468-0C81-46ED-ABDF-566AB42C884D}" dt="2025-03-17T22:56:25.747" v="21" actId="47"/>
        <pc:sldMkLst>
          <pc:docMk/>
          <pc:sldMk cId="4040787201" sldId="5770"/>
        </pc:sldMkLst>
      </pc:sldChg>
      <pc:sldChg chg="del">
        <pc:chgData name="Ward, Reagan" userId="27291eb4-8241-4961-9e69-8c66e34cc5b0" providerId="ADAL" clId="{00D7D468-0C81-46ED-ABDF-566AB42C884D}" dt="2025-04-02T13:27:42.521" v="161" actId="47"/>
        <pc:sldMkLst>
          <pc:docMk/>
          <pc:sldMk cId="2352014641" sldId="5780"/>
        </pc:sldMkLst>
      </pc:sldChg>
      <pc:sldChg chg="del">
        <pc:chgData name="Ward, Reagan" userId="27291eb4-8241-4961-9e69-8c66e34cc5b0" providerId="ADAL" clId="{00D7D468-0C81-46ED-ABDF-566AB42C884D}" dt="2025-04-02T13:27:42.521" v="161" actId="47"/>
        <pc:sldMkLst>
          <pc:docMk/>
          <pc:sldMk cId="1192763855" sldId="5797"/>
        </pc:sldMkLst>
      </pc:sldChg>
      <pc:sldChg chg="del">
        <pc:chgData name="Ward, Reagan" userId="27291eb4-8241-4961-9e69-8c66e34cc5b0" providerId="ADAL" clId="{00D7D468-0C81-46ED-ABDF-566AB42C884D}" dt="2025-04-02T13:27:42.521" v="161" actId="47"/>
        <pc:sldMkLst>
          <pc:docMk/>
          <pc:sldMk cId="3321827063" sldId="5833"/>
        </pc:sldMkLst>
      </pc:sldChg>
      <pc:sldChg chg="modSp add mod">
        <pc:chgData name="Ward, Reagan" userId="27291eb4-8241-4961-9e69-8c66e34cc5b0" providerId="ADAL" clId="{00D7D468-0C81-46ED-ABDF-566AB42C884D}" dt="2025-04-02T13:35:16.664" v="446" actId="404"/>
        <pc:sldMkLst>
          <pc:docMk/>
          <pc:sldMk cId="93692065" sldId="5837"/>
        </pc:sldMkLst>
      </pc:sldChg>
      <pc:sldChg chg="add">
        <pc:chgData name="Ward, Reagan" userId="27291eb4-8241-4961-9e69-8c66e34cc5b0" providerId="ADAL" clId="{00D7D468-0C81-46ED-ABDF-566AB42C884D}" dt="2025-04-02T13:31:55.975" v="385"/>
        <pc:sldMkLst>
          <pc:docMk/>
          <pc:sldMk cId="220528580" sldId="5838"/>
        </pc:sldMkLst>
      </pc:sldChg>
      <pc:sldChg chg="modSp del mod">
        <pc:chgData name="Ward, Reagan" userId="27291eb4-8241-4961-9e69-8c66e34cc5b0" providerId="ADAL" clId="{00D7D468-0C81-46ED-ABDF-566AB42C884D}" dt="2025-03-21T22:30:27.614" v="103" actId="47"/>
        <pc:sldMkLst>
          <pc:docMk/>
          <pc:sldMk cId="1803431067" sldId="5839"/>
        </pc:sldMkLst>
      </pc:sldChg>
      <pc:sldChg chg="modSp add del mod">
        <pc:chgData name="Ward, Reagan" userId="27291eb4-8241-4961-9e69-8c66e34cc5b0" providerId="ADAL" clId="{00D7D468-0C81-46ED-ABDF-566AB42C884D}" dt="2025-04-02T13:49:58.299" v="1386" actId="20577"/>
        <pc:sldMkLst>
          <pc:docMk/>
          <pc:sldMk cId="2705892911" sldId="5840"/>
        </pc:sldMkLst>
      </pc:sldChg>
      <pc:sldChg chg="addSp delSp modSp add mod chgLayout">
        <pc:chgData name="Ward, Reagan" userId="27291eb4-8241-4961-9e69-8c66e34cc5b0" providerId="ADAL" clId="{00D7D468-0C81-46ED-ABDF-566AB42C884D}" dt="2025-04-02T14:09:04.085" v="2174" actId="122"/>
        <pc:sldMkLst>
          <pc:docMk/>
          <pc:sldMk cId="1039088137" sldId="5841"/>
        </pc:sldMkLst>
      </pc:sldChg>
      <pc:sldChg chg="modSp add mod">
        <pc:chgData name="Ward, Reagan" userId="27291eb4-8241-4961-9e69-8c66e34cc5b0" providerId="ADAL" clId="{00D7D468-0C81-46ED-ABDF-566AB42C884D}" dt="2025-04-02T14:03:39.797" v="1575" actId="20577"/>
        <pc:sldMkLst>
          <pc:docMk/>
          <pc:sldMk cId="874737549" sldId="5842"/>
        </pc:sldMkLst>
      </pc:sldChg>
      <pc:sldChg chg="del">
        <pc:chgData name="Ward, Reagan" userId="27291eb4-8241-4961-9e69-8c66e34cc5b0" providerId="ADAL" clId="{00D7D468-0C81-46ED-ABDF-566AB42C884D}" dt="2025-03-17T22:56:25.747" v="21" actId="47"/>
        <pc:sldMkLst>
          <pc:docMk/>
          <pc:sldMk cId="1156151556" sldId="5842"/>
        </pc:sldMkLst>
      </pc:sldChg>
      <pc:sldChg chg="add del">
        <pc:chgData name="Ward, Reagan" userId="27291eb4-8241-4961-9e69-8c66e34cc5b0" providerId="ADAL" clId="{00D7D468-0C81-46ED-ABDF-566AB42C884D}" dt="2025-04-02T14:03:42.483" v="1576" actId="47"/>
        <pc:sldMkLst>
          <pc:docMk/>
          <pc:sldMk cId="1264939924" sldId="5843"/>
        </pc:sldMkLst>
      </pc:sldChg>
      <pc:sldChg chg="del">
        <pc:chgData name="Ward, Reagan" userId="27291eb4-8241-4961-9e69-8c66e34cc5b0" providerId="ADAL" clId="{00D7D468-0C81-46ED-ABDF-566AB42C884D}" dt="2025-03-17T22:56:25.747" v="21" actId="47"/>
        <pc:sldMkLst>
          <pc:docMk/>
          <pc:sldMk cId="4219415275" sldId="5843"/>
        </pc:sldMkLst>
      </pc:sldChg>
      <pc:sldChg chg="modSp add del mod">
        <pc:chgData name="Ward, Reagan" userId="27291eb4-8241-4961-9e69-8c66e34cc5b0" providerId="ADAL" clId="{00D7D468-0C81-46ED-ABDF-566AB42C884D}" dt="2025-04-03T14:09:51.303" v="3251" actId="47"/>
        <pc:sldMkLst>
          <pc:docMk/>
          <pc:sldMk cId="3725978077" sldId="5844"/>
        </pc:sldMkLst>
      </pc:sldChg>
      <pc:sldChg chg="modSp add mod">
        <pc:chgData name="Ward, Reagan" userId="27291eb4-8241-4961-9e69-8c66e34cc5b0" providerId="ADAL" clId="{00D7D468-0C81-46ED-ABDF-566AB42C884D}" dt="2025-04-02T14:03:48.333" v="1580" actId="20577"/>
        <pc:sldMkLst>
          <pc:docMk/>
          <pc:sldMk cId="1524689614" sldId="5845"/>
        </pc:sldMkLst>
      </pc:sldChg>
      <pc:sldChg chg="modSp add mod">
        <pc:chgData name="Ward, Reagan" userId="27291eb4-8241-4961-9e69-8c66e34cc5b0" providerId="ADAL" clId="{00D7D468-0C81-46ED-ABDF-566AB42C884D}" dt="2025-04-02T14:04:07.520" v="1642" actId="20577"/>
        <pc:sldMkLst>
          <pc:docMk/>
          <pc:sldMk cId="3483290919" sldId="5846"/>
        </pc:sldMkLst>
      </pc:sldChg>
      <pc:sldChg chg="add del">
        <pc:chgData name="Ward, Reagan" userId="27291eb4-8241-4961-9e69-8c66e34cc5b0" providerId="ADAL" clId="{00D7D468-0C81-46ED-ABDF-566AB42C884D}" dt="2025-04-02T14:04:24.957" v="1673" actId="47"/>
        <pc:sldMkLst>
          <pc:docMk/>
          <pc:sldMk cId="755535314" sldId="5847"/>
        </pc:sldMkLst>
      </pc:sldChg>
      <pc:sldChg chg="add del">
        <pc:chgData name="Ward, Reagan" userId="27291eb4-8241-4961-9e69-8c66e34cc5b0" providerId="ADAL" clId="{00D7D468-0C81-46ED-ABDF-566AB42C884D}" dt="2025-04-03T14:13:59.349" v="3285" actId="47"/>
        <pc:sldMkLst>
          <pc:docMk/>
          <pc:sldMk cId="2680565526" sldId="5848"/>
        </pc:sldMkLst>
      </pc:sldChg>
      <pc:sldChg chg="modSp add mod">
        <pc:chgData name="Ward, Reagan" userId="27291eb4-8241-4961-9e69-8c66e34cc5b0" providerId="ADAL" clId="{00D7D468-0C81-46ED-ABDF-566AB42C884D}" dt="2025-04-02T14:04:22.409" v="1672" actId="404"/>
        <pc:sldMkLst>
          <pc:docMk/>
          <pc:sldMk cId="3040074917" sldId="5849"/>
        </pc:sldMkLst>
      </pc:sldChg>
      <pc:sldChg chg="modSp add mod">
        <pc:chgData name="Ward, Reagan" userId="27291eb4-8241-4961-9e69-8c66e34cc5b0" providerId="ADAL" clId="{00D7D468-0C81-46ED-ABDF-566AB42C884D}" dt="2025-04-02T14:04:38.913" v="1716" actId="20577"/>
        <pc:sldMkLst>
          <pc:docMk/>
          <pc:sldMk cId="3626476154" sldId="5850"/>
        </pc:sldMkLst>
      </pc:sldChg>
      <pc:sldChg chg="add del">
        <pc:chgData name="Ward, Reagan" userId="27291eb4-8241-4961-9e69-8c66e34cc5b0" providerId="ADAL" clId="{00D7D468-0C81-46ED-ABDF-566AB42C884D}" dt="2025-04-02T14:04:42.378" v="1717" actId="47"/>
        <pc:sldMkLst>
          <pc:docMk/>
          <pc:sldMk cId="992511613" sldId="5851"/>
        </pc:sldMkLst>
      </pc:sldChg>
      <pc:sldChg chg="del">
        <pc:chgData name="Ward, Reagan" userId="27291eb4-8241-4961-9e69-8c66e34cc5b0" providerId="ADAL" clId="{00D7D468-0C81-46ED-ABDF-566AB42C884D}" dt="2025-04-02T13:27:42.521" v="161" actId="47"/>
        <pc:sldMkLst>
          <pc:docMk/>
          <pc:sldMk cId="1000816010" sldId="5851"/>
        </pc:sldMkLst>
      </pc:sldChg>
      <pc:sldChg chg="del">
        <pc:chgData name="Ward, Reagan" userId="27291eb4-8241-4961-9e69-8c66e34cc5b0" providerId="ADAL" clId="{00D7D468-0C81-46ED-ABDF-566AB42C884D}" dt="2025-04-02T13:27:42.521" v="161" actId="47"/>
        <pc:sldMkLst>
          <pc:docMk/>
          <pc:sldMk cId="2047866891" sldId="5852"/>
        </pc:sldMkLst>
      </pc:sldChg>
      <pc:sldChg chg="add">
        <pc:chgData name="Ward, Reagan" userId="27291eb4-8241-4961-9e69-8c66e34cc5b0" providerId="ADAL" clId="{00D7D468-0C81-46ED-ABDF-566AB42C884D}" dt="2025-04-02T14:03:24.014" v="1540"/>
        <pc:sldMkLst>
          <pc:docMk/>
          <pc:sldMk cId="2552259734" sldId="5852"/>
        </pc:sldMkLst>
      </pc:sldChg>
      <pc:sldChg chg="modSp add mod">
        <pc:chgData name="Ward, Reagan" userId="27291eb4-8241-4961-9e69-8c66e34cc5b0" providerId="ADAL" clId="{00D7D468-0C81-46ED-ABDF-566AB42C884D}" dt="2025-04-02T14:04:56.667" v="1755" actId="404"/>
        <pc:sldMkLst>
          <pc:docMk/>
          <pc:sldMk cId="2041717280" sldId="5853"/>
        </pc:sldMkLst>
      </pc:sldChg>
      <pc:sldChg chg="del">
        <pc:chgData name="Ward, Reagan" userId="27291eb4-8241-4961-9e69-8c66e34cc5b0" providerId="ADAL" clId="{00D7D468-0C81-46ED-ABDF-566AB42C884D}" dt="2025-04-02T13:27:42.521" v="161" actId="47"/>
        <pc:sldMkLst>
          <pc:docMk/>
          <pc:sldMk cId="3466889700" sldId="5853"/>
        </pc:sldMkLst>
      </pc:sldChg>
      <pc:sldChg chg="modSp add mod">
        <pc:chgData name="Ward, Reagan" userId="27291eb4-8241-4961-9e69-8c66e34cc5b0" providerId="ADAL" clId="{00D7D468-0C81-46ED-ABDF-566AB42C884D}" dt="2025-04-02T14:05:08.294" v="1793" actId="20577"/>
        <pc:sldMkLst>
          <pc:docMk/>
          <pc:sldMk cId="3472558432" sldId="5854"/>
        </pc:sldMkLst>
      </pc:sldChg>
      <pc:sldChg chg="del">
        <pc:chgData name="Ward, Reagan" userId="27291eb4-8241-4961-9e69-8c66e34cc5b0" providerId="ADAL" clId="{00D7D468-0C81-46ED-ABDF-566AB42C884D}" dt="2025-04-02T13:27:42.521" v="161" actId="47"/>
        <pc:sldMkLst>
          <pc:docMk/>
          <pc:sldMk cId="3878259165" sldId="5854"/>
        </pc:sldMkLst>
      </pc:sldChg>
      <pc:sldChg chg="del">
        <pc:chgData name="Ward, Reagan" userId="27291eb4-8241-4961-9e69-8c66e34cc5b0" providerId="ADAL" clId="{00D7D468-0C81-46ED-ABDF-566AB42C884D}" dt="2025-04-02T13:27:42.521" v="161" actId="47"/>
        <pc:sldMkLst>
          <pc:docMk/>
          <pc:sldMk cId="1284145060" sldId="5855"/>
        </pc:sldMkLst>
      </pc:sldChg>
      <pc:sldChg chg="add del">
        <pc:chgData name="Ward, Reagan" userId="27291eb4-8241-4961-9e69-8c66e34cc5b0" providerId="ADAL" clId="{00D7D468-0C81-46ED-ABDF-566AB42C884D}" dt="2025-04-02T14:05:29.265" v="1815" actId="47"/>
        <pc:sldMkLst>
          <pc:docMk/>
          <pc:sldMk cId="1363554304" sldId="5855"/>
        </pc:sldMkLst>
      </pc:sldChg>
      <pc:sldChg chg="add">
        <pc:chgData name="Ward, Reagan" userId="27291eb4-8241-4961-9e69-8c66e34cc5b0" providerId="ADAL" clId="{00D7D468-0C81-46ED-ABDF-566AB42C884D}" dt="2025-04-02T14:03:24.981" v="1541"/>
        <pc:sldMkLst>
          <pc:docMk/>
          <pc:sldMk cId="1045978547" sldId="5856"/>
        </pc:sldMkLst>
      </pc:sldChg>
      <pc:sldChg chg="del">
        <pc:chgData name="Ward, Reagan" userId="27291eb4-8241-4961-9e69-8c66e34cc5b0" providerId="ADAL" clId="{00D7D468-0C81-46ED-ABDF-566AB42C884D}" dt="2025-04-02T13:27:42.521" v="161" actId="47"/>
        <pc:sldMkLst>
          <pc:docMk/>
          <pc:sldMk cId="1638711916" sldId="5856"/>
        </pc:sldMkLst>
      </pc:sldChg>
      <pc:sldChg chg="del">
        <pc:chgData name="Ward, Reagan" userId="27291eb4-8241-4961-9e69-8c66e34cc5b0" providerId="ADAL" clId="{00D7D468-0C81-46ED-ABDF-566AB42C884D}" dt="2025-04-02T13:27:42.521" v="161" actId="47"/>
        <pc:sldMkLst>
          <pc:docMk/>
          <pc:sldMk cId="391558471" sldId="5857"/>
        </pc:sldMkLst>
      </pc:sldChg>
      <pc:sldChg chg="modSp add mod">
        <pc:chgData name="Ward, Reagan" userId="27291eb4-8241-4961-9e69-8c66e34cc5b0" providerId="ADAL" clId="{00D7D468-0C81-46ED-ABDF-566AB42C884D}" dt="2025-04-02T14:05:16.987" v="1814" actId="20577"/>
        <pc:sldMkLst>
          <pc:docMk/>
          <pc:sldMk cId="4108605165" sldId="5857"/>
        </pc:sldMkLst>
      </pc:sldChg>
      <pc:sldChg chg="addSp delSp modSp new del mod modClrScheme chgLayout">
        <pc:chgData name="Ward, Reagan" userId="27291eb4-8241-4961-9e69-8c66e34cc5b0" providerId="ADAL" clId="{00D7D468-0C81-46ED-ABDF-566AB42C884D}" dt="2025-03-21T22:30:27.614" v="103" actId="47"/>
        <pc:sldMkLst>
          <pc:docMk/>
          <pc:sldMk cId="717274447" sldId="5858"/>
        </pc:sldMkLst>
      </pc:sldChg>
      <pc:sldChg chg="delSp modSp mod modClrScheme chgLayout">
        <pc:chgData name="Ward, Reagan" userId="27291eb4-8241-4961-9e69-8c66e34cc5b0" providerId="ADAL" clId="{00D7D468-0C81-46ED-ABDF-566AB42C884D}" dt="2025-04-03T14:15:06.828" v="3290" actId="1076"/>
        <pc:sldMkLst>
          <pc:docMk/>
          <pc:sldMk cId="4231742710" sldId="5860"/>
        </pc:sldMkLst>
        <pc:spChg chg="mod ord">
          <ac:chgData name="Ward, Reagan" userId="27291eb4-8241-4961-9e69-8c66e34cc5b0" providerId="ADAL" clId="{00D7D468-0C81-46ED-ABDF-566AB42C884D}" dt="2025-04-03T14:15:00.741" v="3288" actId="700"/>
          <ac:spMkLst>
            <pc:docMk/>
            <pc:sldMk cId="4231742710" sldId="5860"/>
            <ac:spMk id="2" creationId="{BB62F476-C467-63E1-5D05-7B108E2DABD0}"/>
          </ac:spMkLst>
        </pc:spChg>
        <pc:spChg chg="mod ord">
          <ac:chgData name="Ward, Reagan" userId="27291eb4-8241-4961-9e69-8c66e34cc5b0" providerId="ADAL" clId="{00D7D468-0C81-46ED-ABDF-566AB42C884D}" dt="2025-04-03T14:15:06.828" v="3290" actId="1076"/>
          <ac:spMkLst>
            <pc:docMk/>
            <pc:sldMk cId="4231742710" sldId="5860"/>
            <ac:spMk id="3" creationId="{16596C0C-2CD7-203A-A09B-78123AC55BA3}"/>
          </ac:spMkLst>
        </pc:spChg>
      </pc:sldChg>
      <pc:sldChg chg="delSp modSp mod modClrScheme chgLayout">
        <pc:chgData name="Ward, Reagan" userId="27291eb4-8241-4961-9e69-8c66e34cc5b0" providerId="ADAL" clId="{00D7D468-0C81-46ED-ABDF-566AB42C884D}" dt="2025-04-03T14:15:18.562" v="3293" actId="1076"/>
        <pc:sldMkLst>
          <pc:docMk/>
          <pc:sldMk cId="1990834005" sldId="5861"/>
        </pc:sldMkLst>
        <pc:spChg chg="mod ord">
          <ac:chgData name="Ward, Reagan" userId="27291eb4-8241-4961-9e69-8c66e34cc5b0" providerId="ADAL" clId="{00D7D468-0C81-46ED-ABDF-566AB42C884D}" dt="2025-04-03T14:15:12.700" v="3291" actId="700"/>
          <ac:spMkLst>
            <pc:docMk/>
            <pc:sldMk cId="1990834005" sldId="5861"/>
            <ac:spMk id="2" creationId="{C3AF2620-4826-08D8-9D43-E20D7C778ED5}"/>
          </ac:spMkLst>
        </pc:spChg>
        <pc:spChg chg="mod ord">
          <ac:chgData name="Ward, Reagan" userId="27291eb4-8241-4961-9e69-8c66e34cc5b0" providerId="ADAL" clId="{00D7D468-0C81-46ED-ABDF-566AB42C884D}" dt="2025-04-03T14:15:18.562" v="3293" actId="1076"/>
          <ac:spMkLst>
            <pc:docMk/>
            <pc:sldMk cId="1990834005" sldId="5861"/>
            <ac:spMk id="3" creationId="{FC3D0363-8A56-B66F-8F5B-901AEEBAF247}"/>
          </ac:spMkLst>
        </pc:spChg>
      </pc:sldChg>
      <pc:sldChg chg="delSp modSp mod modClrScheme chgLayout">
        <pc:chgData name="Ward, Reagan" userId="27291eb4-8241-4961-9e69-8c66e34cc5b0" providerId="ADAL" clId="{00D7D468-0C81-46ED-ABDF-566AB42C884D}" dt="2025-04-03T14:15:30.061" v="3296" actId="1076"/>
        <pc:sldMkLst>
          <pc:docMk/>
          <pc:sldMk cId="1833610623" sldId="5864"/>
        </pc:sldMkLst>
        <pc:spChg chg="mod ord">
          <ac:chgData name="Ward, Reagan" userId="27291eb4-8241-4961-9e69-8c66e34cc5b0" providerId="ADAL" clId="{00D7D468-0C81-46ED-ABDF-566AB42C884D}" dt="2025-04-03T14:15:30.061" v="3296" actId="1076"/>
          <ac:spMkLst>
            <pc:docMk/>
            <pc:sldMk cId="1833610623" sldId="5864"/>
            <ac:spMk id="2" creationId="{AFF94A6C-9C1E-E7D3-64E5-9C2732F0CD6D}"/>
          </ac:spMkLst>
        </pc:spChg>
        <pc:spChg chg="mod ord">
          <ac:chgData name="Ward, Reagan" userId="27291eb4-8241-4961-9e69-8c66e34cc5b0" providerId="ADAL" clId="{00D7D468-0C81-46ED-ABDF-566AB42C884D}" dt="2025-04-03T14:15:23.463" v="3294" actId="700"/>
          <ac:spMkLst>
            <pc:docMk/>
            <pc:sldMk cId="1833610623" sldId="5864"/>
            <ac:spMk id="4" creationId="{B3AF1EC3-03A6-CBFA-8F2E-23AB2F98E658}"/>
          </ac:spMkLst>
        </pc:spChg>
      </pc:sldChg>
      <pc:sldChg chg="modSp mod">
        <pc:chgData name="Ward, Reagan" userId="27291eb4-8241-4961-9e69-8c66e34cc5b0" providerId="ADAL" clId="{00D7D468-0C81-46ED-ABDF-566AB42C884D}" dt="2025-04-03T14:18:08.676" v="3299" actId="14100"/>
        <pc:sldMkLst>
          <pc:docMk/>
          <pc:sldMk cId="904776247" sldId="5869"/>
        </pc:sldMkLst>
      </pc:sldChg>
      <pc:sldChg chg="modSp mod">
        <pc:chgData name="Ward, Reagan" userId="27291eb4-8241-4961-9e69-8c66e34cc5b0" providerId="ADAL" clId="{00D7D468-0C81-46ED-ABDF-566AB42C884D}" dt="2025-04-03T14:14:19.800" v="3287" actId="13244"/>
        <pc:sldMkLst>
          <pc:docMk/>
          <pc:sldMk cId="2376701188" sldId="5870"/>
        </pc:sldMkLst>
      </pc:sldChg>
      <pc:sldChg chg="addSp delSp modSp new mod modClrScheme chgLayout">
        <pc:chgData name="Ward, Reagan" userId="27291eb4-8241-4961-9e69-8c66e34cc5b0" providerId="ADAL" clId="{00D7D468-0C81-46ED-ABDF-566AB42C884D}" dt="2025-04-03T14:11:58.695" v="3255" actId="13244"/>
        <pc:sldMkLst>
          <pc:docMk/>
          <pc:sldMk cId="2468459013" sldId="5872"/>
        </pc:sldMkLst>
      </pc:sldChg>
      <pc:sldChg chg="addSp delSp modSp new mod modClrScheme chgLayout">
        <pc:chgData name="Ward, Reagan" userId="27291eb4-8241-4961-9e69-8c66e34cc5b0" providerId="ADAL" clId="{00D7D468-0C81-46ED-ABDF-566AB42C884D}" dt="2025-04-03T14:14:07.237" v="3286" actId="13244"/>
        <pc:sldMkLst>
          <pc:docMk/>
          <pc:sldMk cId="1218559079" sldId="5873"/>
        </pc:sldMkLst>
      </pc:sld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ldChg>
      <pc:sldChg chg="addSp delSp modSp mod">
        <pc:chgData name="Ward, Reagan" userId="27291eb4-8241-4961-9e69-8c66e34cc5b0" providerId="ADAL" clId="{9325B699-CAAD-49D2-8963-208914294446}" dt="2025-02-06T14:19:17.623" v="812" actId="20577"/>
        <pc:sldMkLst>
          <pc:docMk/>
          <pc:sldMk cId="794275993" sldId="5416"/>
        </pc:sldMkLst>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ldChg>
      <pc:sldChg chg="del">
        <pc:chgData name="Ward, Reagan" userId="27291eb4-8241-4961-9e69-8c66e34cc5b0" providerId="ADAL" clId="{9325B699-CAAD-49D2-8963-208914294446}" dt="2025-02-05T15:21:11.474" v="1" actId="47"/>
        <pc:sldMkLst>
          <pc:docMk/>
          <pc:sldMk cId="1522419604" sldId="5786"/>
        </pc:sldMkLst>
      </pc:sld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Rhodes, Tara" userId="S::rhodes_t@cde.state.co.us::566307b0-1e17-4826-87e1-0feb85a922f2" providerId="AD" clId="Web-{EEA3803C-4116-3D47-9E05-F6D6850486B6}"/>
    <pc:docChg chg="addSld delSld modSld sldOrd">
      <pc:chgData name="Rhodes, Tara" userId="S::rhodes_t@cde.state.co.us::566307b0-1e17-4826-87e1-0feb85a922f2" providerId="AD" clId="Web-{EEA3803C-4116-3D47-9E05-F6D6850486B6}" dt="2025-04-02T20:20:15.737" v="3655" actId="20577"/>
      <pc:docMkLst>
        <pc:docMk/>
      </pc:docMkLst>
      <pc:sldChg chg="modSp">
        <pc:chgData name="Rhodes, Tara" userId="S::rhodes_t@cde.state.co.us::566307b0-1e17-4826-87e1-0feb85a922f2" providerId="AD" clId="Web-{EEA3803C-4116-3D47-9E05-F6D6850486B6}" dt="2025-04-02T14:50:43.548" v="28" actId="20577"/>
        <pc:sldMkLst>
          <pc:docMk/>
          <pc:sldMk cId="485604172" sldId="266"/>
        </pc:sldMkLst>
        <pc:spChg chg="mod">
          <ac:chgData name="Rhodes, Tara" userId="S::rhodes_t@cde.state.co.us::566307b0-1e17-4826-87e1-0feb85a922f2" providerId="AD" clId="Web-{EEA3803C-4116-3D47-9E05-F6D6850486B6}" dt="2025-04-02T14:50:43.548" v="28" actId="20577"/>
          <ac:spMkLst>
            <pc:docMk/>
            <pc:sldMk cId="485604172" sldId="266"/>
            <ac:spMk id="5" creationId="{6C99DE1B-230B-F674-201C-63770ADF302C}"/>
          </ac:spMkLst>
        </pc:spChg>
      </pc:sldChg>
      <pc:sldChg chg="modSp ord">
        <pc:chgData name="Rhodes, Tara" userId="S::rhodes_t@cde.state.co.us::566307b0-1e17-4826-87e1-0feb85a922f2" providerId="AD" clId="Web-{EEA3803C-4116-3D47-9E05-F6D6850486B6}" dt="2025-04-02T20:03:28.199" v="2341" actId="20577"/>
        <pc:sldMkLst>
          <pc:docMk/>
          <pc:sldMk cId="499285695" sldId="281"/>
        </pc:sldMkLst>
        <pc:spChg chg="mod">
          <ac:chgData name="Rhodes, Tara" userId="S::rhodes_t@cde.state.co.us::566307b0-1e17-4826-87e1-0feb85a922f2" providerId="AD" clId="Web-{EEA3803C-4116-3D47-9E05-F6D6850486B6}" dt="2025-04-02T15:08:10.758" v="1276" actId="20577"/>
          <ac:spMkLst>
            <pc:docMk/>
            <pc:sldMk cId="499285695" sldId="281"/>
            <ac:spMk id="3" creationId="{1B9C7BB2-B6FE-DD35-1F02-AF2FD3420B3E}"/>
          </ac:spMkLst>
        </pc:spChg>
        <pc:spChg chg="mod">
          <ac:chgData name="Rhodes, Tara" userId="S::rhodes_t@cde.state.co.us::566307b0-1e17-4826-87e1-0feb85a922f2" providerId="AD" clId="Web-{EEA3803C-4116-3D47-9E05-F6D6850486B6}" dt="2025-04-02T20:03:28.199" v="2341" actId="20577"/>
          <ac:spMkLst>
            <pc:docMk/>
            <pc:sldMk cId="499285695" sldId="281"/>
            <ac:spMk id="9" creationId="{7AD7D3E7-CDBE-F2DD-06AE-B7034131DD1B}"/>
          </ac:spMkLst>
        </pc:spChg>
        <pc:spChg chg="mod">
          <ac:chgData name="Rhodes, Tara" userId="S::rhodes_t@cde.state.co.us::566307b0-1e17-4826-87e1-0feb85a922f2" providerId="AD" clId="Web-{EEA3803C-4116-3D47-9E05-F6D6850486B6}" dt="2025-04-02T14:51:14.111" v="49" actId="20577"/>
          <ac:spMkLst>
            <pc:docMk/>
            <pc:sldMk cId="499285695" sldId="281"/>
            <ac:spMk id="10" creationId="{7B2C4AD6-4A03-FE88-BBF0-E3D14B7C1172}"/>
          </ac:spMkLst>
        </pc:spChg>
        <pc:spChg chg="mod">
          <ac:chgData name="Rhodes, Tara" userId="S::rhodes_t@cde.state.co.us::566307b0-1e17-4826-87e1-0feb85a922f2" providerId="AD" clId="Web-{EEA3803C-4116-3D47-9E05-F6D6850486B6}" dt="2025-04-02T14:51:19.986" v="52" actId="20577"/>
          <ac:spMkLst>
            <pc:docMk/>
            <pc:sldMk cId="499285695" sldId="281"/>
            <ac:spMk id="11" creationId="{D88AF699-3E25-6431-F4A1-3FA55D404131}"/>
          </ac:spMkLst>
        </pc:spChg>
      </pc:sldChg>
      <pc:sldChg chg="addSp modSp add del replId">
        <pc:chgData name="Rhodes, Tara" userId="S::rhodes_t@cde.state.co.us::566307b0-1e17-4826-87e1-0feb85a922f2" providerId="AD" clId="Web-{EEA3803C-4116-3D47-9E05-F6D6850486B6}" dt="2025-04-02T15:26:24.672" v="1719"/>
        <pc:sldMkLst>
          <pc:docMk/>
          <pc:sldMk cId="3813724645" sldId="5858"/>
        </pc:sldMkLst>
      </pc:sldChg>
      <pc:sldChg chg="new del">
        <pc:chgData name="Rhodes, Tara" userId="S::rhodes_t@cde.state.co.us::566307b0-1e17-4826-87e1-0feb85a922f2" providerId="AD" clId="Web-{EEA3803C-4116-3D47-9E05-F6D6850486B6}" dt="2025-04-02T15:18:05.153" v="1315"/>
        <pc:sldMkLst>
          <pc:docMk/>
          <pc:sldMk cId="1557866867" sldId="5859"/>
        </pc:sldMkLst>
      </pc:sldChg>
      <pc:sldChg chg="delSp modSp new mod modClrScheme chgLayout">
        <pc:chgData name="Rhodes, Tara" userId="S::rhodes_t@cde.state.co.us::566307b0-1e17-4826-87e1-0feb85a922f2" providerId="AD" clId="Web-{EEA3803C-4116-3D47-9E05-F6D6850486B6}" dt="2025-04-02T15:20:37.420" v="1464"/>
        <pc:sldMkLst>
          <pc:docMk/>
          <pc:sldMk cId="4231742710" sldId="5860"/>
        </pc:sldMkLst>
        <pc:spChg chg="mod ord">
          <ac:chgData name="Rhodes, Tara" userId="S::rhodes_t@cde.state.co.us::566307b0-1e17-4826-87e1-0feb85a922f2" providerId="AD" clId="Web-{EEA3803C-4116-3D47-9E05-F6D6850486B6}" dt="2025-04-02T15:20:37.420" v="1464"/>
          <ac:spMkLst>
            <pc:docMk/>
            <pc:sldMk cId="4231742710" sldId="5860"/>
            <ac:spMk id="2" creationId="{BB62F476-C467-63E1-5D05-7B108E2DABD0}"/>
          </ac:spMkLst>
        </pc:spChg>
        <pc:spChg chg="mod ord">
          <ac:chgData name="Rhodes, Tara" userId="S::rhodes_t@cde.state.co.us::566307b0-1e17-4826-87e1-0feb85a922f2" providerId="AD" clId="Web-{EEA3803C-4116-3D47-9E05-F6D6850486B6}" dt="2025-04-02T15:20:37.420" v="1464"/>
          <ac:spMkLst>
            <pc:docMk/>
            <pc:sldMk cId="4231742710" sldId="5860"/>
            <ac:spMk id="3" creationId="{16596C0C-2CD7-203A-A09B-78123AC55BA3}"/>
          </ac:spMkLst>
        </pc:spChg>
      </pc:sldChg>
      <pc:sldChg chg="delSp modSp new mod modClrScheme chgLayout">
        <pc:chgData name="Rhodes, Tara" userId="S::rhodes_t@cde.state.co.us::566307b0-1e17-4826-87e1-0feb85a922f2" providerId="AD" clId="Web-{EEA3803C-4116-3D47-9E05-F6D6850486B6}" dt="2025-04-02T15:20:45.732" v="1465"/>
        <pc:sldMkLst>
          <pc:docMk/>
          <pc:sldMk cId="1990834005" sldId="5861"/>
        </pc:sldMkLst>
        <pc:spChg chg="mod ord">
          <ac:chgData name="Rhodes, Tara" userId="S::rhodes_t@cde.state.co.us::566307b0-1e17-4826-87e1-0feb85a922f2" providerId="AD" clId="Web-{EEA3803C-4116-3D47-9E05-F6D6850486B6}" dt="2025-04-02T15:20:45.732" v="1465"/>
          <ac:spMkLst>
            <pc:docMk/>
            <pc:sldMk cId="1990834005" sldId="5861"/>
            <ac:spMk id="2" creationId="{C3AF2620-4826-08D8-9D43-E20D7C778ED5}"/>
          </ac:spMkLst>
        </pc:spChg>
        <pc:spChg chg="mod ord">
          <ac:chgData name="Rhodes, Tara" userId="S::rhodes_t@cde.state.co.us::566307b0-1e17-4826-87e1-0feb85a922f2" providerId="AD" clId="Web-{EEA3803C-4116-3D47-9E05-F6D6850486B6}" dt="2025-04-02T15:20:45.732" v="1465"/>
          <ac:spMkLst>
            <pc:docMk/>
            <pc:sldMk cId="1990834005" sldId="5861"/>
            <ac:spMk id="3" creationId="{FC3D0363-8A56-B66F-8F5B-901AEEBAF247}"/>
          </ac:spMkLst>
        </pc:spChg>
      </pc:sldChg>
      <pc:sldChg chg="modSp new">
        <pc:chgData name="Rhodes, Tara" userId="S::rhodes_t@cde.state.co.us::566307b0-1e17-4826-87e1-0feb85a922f2" providerId="AD" clId="Web-{EEA3803C-4116-3D47-9E05-F6D6850486B6}" dt="2025-04-02T20:11:15.468" v="2892" actId="1076"/>
        <pc:sldMkLst>
          <pc:docMk/>
          <pc:sldMk cId="323882115" sldId="5862"/>
        </pc:sldMkLst>
        <pc:spChg chg="mod">
          <ac:chgData name="Rhodes, Tara" userId="S::rhodes_t@cde.state.co.us::566307b0-1e17-4826-87e1-0feb85a922f2" providerId="AD" clId="Web-{EEA3803C-4116-3D47-9E05-F6D6850486B6}" dt="2025-04-02T15:19:52.216" v="1449" actId="20577"/>
          <ac:spMkLst>
            <pc:docMk/>
            <pc:sldMk cId="323882115" sldId="5862"/>
            <ac:spMk id="2" creationId="{4066971D-F694-7165-F271-C74E16D6B1CA}"/>
          </ac:spMkLst>
        </pc:spChg>
        <pc:spChg chg="mod">
          <ac:chgData name="Rhodes, Tara" userId="S::rhodes_t@cde.state.co.us::566307b0-1e17-4826-87e1-0feb85a922f2" providerId="AD" clId="Web-{EEA3803C-4116-3D47-9E05-F6D6850486B6}" dt="2025-04-02T20:11:15.468" v="2892" actId="1076"/>
          <ac:spMkLst>
            <pc:docMk/>
            <pc:sldMk cId="323882115" sldId="5862"/>
            <ac:spMk id="3" creationId="{41AFA0FD-B86A-1B78-F882-00007A276D24}"/>
          </ac:spMkLst>
        </pc:spChg>
        <pc:spChg chg="mod">
          <ac:chgData name="Rhodes, Tara" userId="S::rhodes_t@cde.state.co.us::566307b0-1e17-4826-87e1-0feb85a922f2" providerId="AD" clId="Web-{EEA3803C-4116-3D47-9E05-F6D6850486B6}" dt="2025-04-02T20:08:56.654" v="2611" actId="20577"/>
          <ac:spMkLst>
            <pc:docMk/>
            <pc:sldMk cId="323882115" sldId="5862"/>
            <ac:spMk id="5" creationId="{0F3493FD-A261-76AB-ED04-D1848C1B5ACB}"/>
          </ac:spMkLst>
        </pc:spChg>
        <pc:spChg chg="mod">
          <ac:chgData name="Rhodes, Tara" userId="S::rhodes_t@cde.state.co.us::566307b0-1e17-4826-87e1-0feb85a922f2" providerId="AD" clId="Web-{EEA3803C-4116-3D47-9E05-F6D6850486B6}" dt="2025-04-02T20:08:40.435" v="2570" actId="20577"/>
          <ac:spMkLst>
            <pc:docMk/>
            <pc:sldMk cId="323882115" sldId="5862"/>
            <ac:spMk id="6" creationId="{437F53E5-DFE6-2A47-5B11-0BF35D47FE2B}"/>
          </ac:spMkLst>
        </pc:spChg>
      </pc:sldChg>
      <pc:sldChg chg="modSp new">
        <pc:chgData name="Rhodes, Tara" userId="S::rhodes_t@cde.state.co.us::566307b0-1e17-4826-87e1-0feb85a922f2" providerId="AD" clId="Web-{EEA3803C-4116-3D47-9E05-F6D6850486B6}" dt="2025-04-02T20:16:32.376" v="3309" actId="20577"/>
        <pc:sldMkLst>
          <pc:docMk/>
          <pc:sldMk cId="1135543252" sldId="5863"/>
        </pc:sldMkLst>
        <pc:spChg chg="mod">
          <ac:chgData name="Rhodes, Tara" userId="S::rhodes_t@cde.state.co.us::566307b0-1e17-4826-87e1-0feb85a922f2" providerId="AD" clId="Web-{EEA3803C-4116-3D47-9E05-F6D6850486B6}" dt="2025-04-02T15:21:26.592" v="1504" actId="20577"/>
          <ac:spMkLst>
            <pc:docMk/>
            <pc:sldMk cId="1135543252" sldId="5863"/>
            <ac:spMk id="2" creationId="{AA0715C6-B47E-3EDA-AA3F-13AD1C6EA062}"/>
          </ac:spMkLst>
        </pc:spChg>
        <pc:spChg chg="mod">
          <ac:chgData name="Rhodes, Tara" userId="S::rhodes_t@cde.state.co.us::566307b0-1e17-4826-87e1-0feb85a922f2" providerId="AD" clId="Web-{EEA3803C-4116-3D47-9E05-F6D6850486B6}" dt="2025-04-02T20:16:32.376" v="3309" actId="20577"/>
          <ac:spMkLst>
            <pc:docMk/>
            <pc:sldMk cId="1135543252" sldId="5863"/>
            <ac:spMk id="3" creationId="{0659ADA5-CABC-5A2B-5217-61E8CE9B0EDA}"/>
          </ac:spMkLst>
        </pc:spChg>
        <pc:spChg chg="mod">
          <ac:chgData name="Rhodes, Tara" userId="S::rhodes_t@cde.state.co.us::566307b0-1e17-4826-87e1-0feb85a922f2" providerId="AD" clId="Web-{EEA3803C-4116-3D47-9E05-F6D6850486B6}" dt="2025-04-02T20:12:20.718" v="2990" actId="20577"/>
          <ac:spMkLst>
            <pc:docMk/>
            <pc:sldMk cId="1135543252" sldId="5863"/>
            <ac:spMk id="5" creationId="{FD275F6B-4AF5-ED5D-60F5-99C06CA01C6F}"/>
          </ac:spMkLst>
        </pc:spChg>
        <pc:spChg chg="mod">
          <ac:chgData name="Rhodes, Tara" userId="S::rhodes_t@cde.state.co.us::566307b0-1e17-4826-87e1-0feb85a922f2" providerId="AD" clId="Web-{EEA3803C-4116-3D47-9E05-F6D6850486B6}" dt="2025-04-02T20:12:14.296" v="2958" actId="20577"/>
          <ac:spMkLst>
            <pc:docMk/>
            <pc:sldMk cId="1135543252" sldId="5863"/>
            <ac:spMk id="6" creationId="{9DF260CC-2BA1-2C05-F0D9-8DBB4850D807}"/>
          </ac:spMkLst>
        </pc:spChg>
      </pc:sldChg>
      <pc:sldChg chg="delSp modSp new mod modClrScheme chgLayout">
        <pc:chgData name="Rhodes, Tara" userId="S::rhodes_t@cde.state.co.us::566307b0-1e17-4826-87e1-0feb85a922f2" providerId="AD" clId="Web-{EEA3803C-4116-3D47-9E05-F6D6850486B6}" dt="2025-04-02T15:21:42.576" v="1515" actId="20577"/>
        <pc:sldMkLst>
          <pc:docMk/>
          <pc:sldMk cId="1833610623" sldId="5864"/>
        </pc:sldMkLst>
        <pc:spChg chg="mod ord">
          <ac:chgData name="Rhodes, Tara" userId="S::rhodes_t@cde.state.co.us::566307b0-1e17-4826-87e1-0feb85a922f2" providerId="AD" clId="Web-{EEA3803C-4116-3D47-9E05-F6D6850486B6}" dt="2025-04-02T15:21:42.576" v="1515" actId="20577"/>
          <ac:spMkLst>
            <pc:docMk/>
            <pc:sldMk cId="1833610623" sldId="5864"/>
            <ac:spMk id="2" creationId="{AFF94A6C-9C1E-E7D3-64E5-9C2732F0CD6D}"/>
          </ac:spMkLst>
        </pc:spChg>
        <pc:spChg chg="mod ord">
          <ac:chgData name="Rhodes, Tara" userId="S::rhodes_t@cde.state.co.us::566307b0-1e17-4826-87e1-0feb85a922f2" providerId="AD" clId="Web-{EEA3803C-4116-3D47-9E05-F6D6850486B6}" dt="2025-04-02T15:21:38.217" v="1506"/>
          <ac:spMkLst>
            <pc:docMk/>
            <pc:sldMk cId="1833610623" sldId="5864"/>
            <ac:spMk id="4" creationId="{B3AF1EC3-03A6-CBFA-8F2E-23AB2F98E658}"/>
          </ac:spMkLst>
        </pc:spChg>
      </pc:sldChg>
      <pc:sldChg chg="modSp new">
        <pc:chgData name="Rhodes, Tara" userId="S::rhodes_t@cde.state.co.us::566307b0-1e17-4826-87e1-0feb85a922f2" providerId="AD" clId="Web-{EEA3803C-4116-3D47-9E05-F6D6850486B6}" dt="2025-04-02T15:29:44.486" v="1968" actId="20577"/>
        <pc:sldMkLst>
          <pc:docMk/>
          <pc:sldMk cId="2147036906" sldId="5865"/>
        </pc:sldMkLst>
        <pc:spChg chg="mod">
          <ac:chgData name="Rhodes, Tara" userId="S::rhodes_t@cde.state.co.us::566307b0-1e17-4826-87e1-0feb85a922f2" providerId="AD" clId="Web-{EEA3803C-4116-3D47-9E05-F6D6850486B6}" dt="2025-04-02T15:26:10.297" v="1718" actId="20577"/>
          <ac:spMkLst>
            <pc:docMk/>
            <pc:sldMk cId="2147036906" sldId="5865"/>
            <ac:spMk id="2" creationId="{3A727A5F-8215-E4D1-2669-3A7682A3770F}"/>
          </ac:spMkLst>
        </pc:spChg>
        <pc:spChg chg="mod">
          <ac:chgData name="Rhodes, Tara" userId="S::rhodes_t@cde.state.co.us::566307b0-1e17-4826-87e1-0feb85a922f2" providerId="AD" clId="Web-{EEA3803C-4116-3D47-9E05-F6D6850486B6}" dt="2025-04-02T15:29:44.486" v="1968" actId="20577"/>
          <ac:spMkLst>
            <pc:docMk/>
            <pc:sldMk cId="2147036906" sldId="5865"/>
            <ac:spMk id="3" creationId="{89BBEE96-5C72-65AB-74B9-0DB3FA10DE09}"/>
          </ac:spMkLst>
        </pc:spChg>
        <pc:spChg chg="mod">
          <ac:chgData name="Rhodes, Tara" userId="S::rhodes_t@cde.state.co.us::566307b0-1e17-4826-87e1-0feb85a922f2" providerId="AD" clId="Web-{EEA3803C-4116-3D47-9E05-F6D6850486B6}" dt="2025-04-02T15:26:59.626" v="1760" actId="14100"/>
          <ac:spMkLst>
            <pc:docMk/>
            <pc:sldMk cId="2147036906" sldId="5865"/>
            <ac:spMk id="5" creationId="{3AFF7B02-9F99-FC15-B0D0-A146285EB28E}"/>
          </ac:spMkLst>
        </pc:spChg>
        <pc:spChg chg="mod">
          <ac:chgData name="Rhodes, Tara" userId="S::rhodes_t@cde.state.co.us::566307b0-1e17-4826-87e1-0feb85a922f2" providerId="AD" clId="Web-{EEA3803C-4116-3D47-9E05-F6D6850486B6}" dt="2025-04-02T15:26:41.875" v="1744" actId="20577"/>
          <ac:spMkLst>
            <pc:docMk/>
            <pc:sldMk cId="2147036906" sldId="5865"/>
            <ac:spMk id="6" creationId="{1ECC71D4-4275-2009-0206-B1147D028C21}"/>
          </ac:spMkLst>
        </pc:spChg>
      </pc:sldChg>
      <pc:sldChg chg="modSp new del">
        <pc:chgData name="Rhodes, Tara" userId="S::rhodes_t@cde.state.co.us::566307b0-1e17-4826-87e1-0feb85a922f2" providerId="AD" clId="Web-{EEA3803C-4116-3D47-9E05-F6D6850486B6}" dt="2025-04-02T15:30:41.299" v="1981"/>
        <pc:sldMkLst>
          <pc:docMk/>
          <pc:sldMk cId="1730356822" sldId="5866"/>
        </pc:sldMkLst>
      </pc:sldChg>
      <pc:sldChg chg="modSp add replId">
        <pc:chgData name="Rhodes, Tara" userId="S::rhodes_t@cde.state.co.us::566307b0-1e17-4826-87e1-0feb85a922f2" providerId="AD" clId="Web-{EEA3803C-4116-3D47-9E05-F6D6850486B6}" dt="2025-04-02T20:05:43.653" v="2435" actId="20577"/>
        <pc:sldMkLst>
          <pc:docMk/>
          <pc:sldMk cId="1953538231" sldId="5866"/>
        </pc:sldMkLst>
        <pc:spChg chg="mod">
          <ac:chgData name="Rhodes, Tara" userId="S::rhodes_t@cde.state.co.us::566307b0-1e17-4826-87e1-0feb85a922f2" providerId="AD" clId="Web-{EEA3803C-4116-3D47-9E05-F6D6850486B6}" dt="2025-04-02T15:30:48.955" v="1983" actId="20577"/>
          <ac:spMkLst>
            <pc:docMk/>
            <pc:sldMk cId="1953538231" sldId="5866"/>
            <ac:spMk id="2" creationId="{75828E01-18F4-F814-8393-53F2AAA33F5C}"/>
          </ac:spMkLst>
        </pc:spChg>
        <pc:spChg chg="mod">
          <ac:chgData name="Rhodes, Tara" userId="S::rhodes_t@cde.state.co.us::566307b0-1e17-4826-87e1-0feb85a922f2" providerId="AD" clId="Web-{EEA3803C-4116-3D47-9E05-F6D6850486B6}" dt="2025-04-02T20:05:43.653" v="2435" actId="20577"/>
          <ac:spMkLst>
            <pc:docMk/>
            <pc:sldMk cId="1953538231" sldId="5866"/>
            <ac:spMk id="3" creationId="{B7C0FB3E-2A3D-2BD2-AFBE-160FED25B1CD}"/>
          </ac:spMkLst>
        </pc:spChg>
      </pc:sldChg>
      <pc:sldChg chg="modSp new">
        <pc:chgData name="Rhodes, Tara" userId="S::rhodes_t@cde.state.co.us::566307b0-1e17-4826-87e1-0feb85a922f2" providerId="AD" clId="Web-{EEA3803C-4116-3D47-9E05-F6D6850486B6}" dt="2025-04-02T20:20:15.737" v="3655" actId="20577"/>
        <pc:sldMkLst>
          <pc:docMk/>
          <pc:sldMk cId="612951964" sldId="5867"/>
        </pc:sldMkLst>
        <pc:spChg chg="mod">
          <ac:chgData name="Rhodes, Tara" userId="S::rhodes_t@cde.state.co.us::566307b0-1e17-4826-87e1-0feb85a922f2" providerId="AD" clId="Web-{EEA3803C-4116-3D47-9E05-F6D6850486B6}" dt="2025-04-02T20:16:49.533" v="3345" actId="20577"/>
          <ac:spMkLst>
            <pc:docMk/>
            <pc:sldMk cId="612951964" sldId="5867"/>
            <ac:spMk id="2" creationId="{5D94F08B-D708-0B11-B4EF-329690C58549}"/>
          </ac:spMkLst>
        </pc:spChg>
        <pc:spChg chg="mod">
          <ac:chgData name="Rhodes, Tara" userId="S::rhodes_t@cde.state.co.us::566307b0-1e17-4826-87e1-0feb85a922f2" providerId="AD" clId="Web-{EEA3803C-4116-3D47-9E05-F6D6850486B6}" dt="2025-04-02T20:20:15.737" v="3655" actId="20577"/>
          <ac:spMkLst>
            <pc:docMk/>
            <pc:sldMk cId="612951964" sldId="5867"/>
            <ac:spMk id="3" creationId="{BBB3D6F3-919F-7FB7-00AB-1FE14667D242}"/>
          </ac:spMkLst>
        </pc:spChg>
        <pc:spChg chg="mod">
          <ac:chgData name="Rhodes, Tara" userId="S::rhodes_t@cde.state.co.us::566307b0-1e17-4826-87e1-0feb85a922f2" providerId="AD" clId="Web-{EEA3803C-4116-3D47-9E05-F6D6850486B6}" dt="2025-04-02T20:16:55.501" v="3366" actId="20577"/>
          <ac:spMkLst>
            <pc:docMk/>
            <pc:sldMk cId="612951964" sldId="5867"/>
            <ac:spMk id="5" creationId="{CE08268B-A3CC-5569-8BCF-011F1104C608}"/>
          </ac:spMkLst>
        </pc:spChg>
        <pc:spChg chg="mod">
          <ac:chgData name="Rhodes, Tara" userId="S::rhodes_t@cde.state.co.us::566307b0-1e17-4826-87e1-0feb85a922f2" providerId="AD" clId="Web-{EEA3803C-4116-3D47-9E05-F6D6850486B6}" dt="2025-04-02T20:17:11.017" v="3384" actId="20577"/>
          <ac:spMkLst>
            <pc:docMk/>
            <pc:sldMk cId="612951964" sldId="5867"/>
            <ac:spMk id="6" creationId="{273E314C-612C-C4DD-9705-4533AB4BFFAC}"/>
          </ac:spMkLst>
        </pc:spChg>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Ward, Reagan" userId="27291eb4-8241-4961-9e69-8c66e34cc5b0" providerId="ADAL" clId="{8238A6CB-92CA-48ED-9CA0-60CF8CA017CE}"/>
    <pc:docChg chg="undo custSel addSld delSld modSld">
      <pc:chgData name="Ward, Reagan" userId="27291eb4-8241-4961-9e69-8c66e34cc5b0" providerId="ADAL" clId="{8238A6CB-92CA-48ED-9CA0-60CF8CA017CE}" dt="2025-04-17T14:10:02.968" v="283" actId="27636"/>
      <pc:docMkLst>
        <pc:docMk/>
      </pc:docMkLst>
      <pc:sldChg chg="modSp">
        <pc:chgData name="Ward, Reagan" userId="27291eb4-8241-4961-9e69-8c66e34cc5b0" providerId="ADAL" clId="{8238A6CB-92CA-48ED-9CA0-60CF8CA017CE}" dt="2025-04-17T14:06:59.564" v="245"/>
        <pc:sldMkLst>
          <pc:docMk/>
          <pc:sldMk cId="438506032" sldId="5735"/>
        </pc:sldMkLst>
        <pc:spChg chg="mod">
          <ac:chgData name="Ward, Reagan" userId="27291eb4-8241-4961-9e69-8c66e34cc5b0" providerId="ADAL" clId="{8238A6CB-92CA-48ED-9CA0-60CF8CA017CE}" dt="2025-04-17T14:06:59.564" v="245"/>
          <ac:spMkLst>
            <pc:docMk/>
            <pc:sldMk cId="438506032" sldId="5735"/>
            <ac:spMk id="2" creationId="{B7755743-184E-4152-058E-ACF4FEE426A7}"/>
          </ac:spMkLst>
        </pc:spChg>
        <pc:spChg chg="mod">
          <ac:chgData name="Ward, Reagan" userId="27291eb4-8241-4961-9e69-8c66e34cc5b0" providerId="ADAL" clId="{8238A6CB-92CA-48ED-9CA0-60CF8CA017CE}" dt="2025-04-17T14:06:59.564" v="245"/>
          <ac:spMkLst>
            <pc:docMk/>
            <pc:sldMk cId="438506032" sldId="5735"/>
            <ac:spMk id="3" creationId="{52BD8F4F-D9DE-919C-A2BA-49002A15B7E9}"/>
          </ac:spMkLst>
        </pc:spChg>
        <pc:spChg chg="mod">
          <ac:chgData name="Ward, Reagan" userId="27291eb4-8241-4961-9e69-8c66e34cc5b0" providerId="ADAL" clId="{8238A6CB-92CA-48ED-9CA0-60CF8CA017CE}" dt="2025-04-17T14:06:59.564" v="245"/>
          <ac:spMkLst>
            <pc:docMk/>
            <pc:sldMk cId="438506032" sldId="5735"/>
            <ac:spMk id="4" creationId="{F42F2982-E09F-B905-6D3A-AC248B871C90}"/>
          </ac:spMkLst>
        </pc:spChg>
      </pc:sldChg>
      <pc:sldChg chg="modSp">
        <pc:chgData name="Ward, Reagan" userId="27291eb4-8241-4961-9e69-8c66e34cc5b0" providerId="ADAL" clId="{8238A6CB-92CA-48ED-9CA0-60CF8CA017CE}" dt="2025-04-17T14:06:59.564" v="245"/>
        <pc:sldMkLst>
          <pc:docMk/>
          <pc:sldMk cId="674225035" sldId="5765"/>
        </pc:sldMkLst>
        <pc:spChg chg="mod">
          <ac:chgData name="Ward, Reagan" userId="27291eb4-8241-4961-9e69-8c66e34cc5b0" providerId="ADAL" clId="{8238A6CB-92CA-48ED-9CA0-60CF8CA017CE}" dt="2025-04-17T14:06:59.564" v="245"/>
          <ac:spMkLst>
            <pc:docMk/>
            <pc:sldMk cId="674225035" sldId="5765"/>
            <ac:spMk id="2" creationId="{099EB1F9-197D-1644-7195-08326A23A2EF}"/>
          </ac:spMkLst>
        </pc:spChg>
        <pc:spChg chg="mod">
          <ac:chgData name="Ward, Reagan" userId="27291eb4-8241-4961-9e69-8c66e34cc5b0" providerId="ADAL" clId="{8238A6CB-92CA-48ED-9CA0-60CF8CA017CE}" dt="2025-04-17T14:06:59.564" v="245"/>
          <ac:spMkLst>
            <pc:docMk/>
            <pc:sldMk cId="674225035" sldId="5765"/>
            <ac:spMk id="3" creationId="{32F483EA-74E0-2213-F7F8-FE935127D6A0}"/>
          </ac:spMkLst>
        </pc:spChg>
        <pc:spChg chg="mod">
          <ac:chgData name="Ward, Reagan" userId="27291eb4-8241-4961-9e69-8c66e34cc5b0" providerId="ADAL" clId="{8238A6CB-92CA-48ED-9CA0-60CF8CA017CE}" dt="2025-04-17T14:06:59.564" v="245"/>
          <ac:spMkLst>
            <pc:docMk/>
            <pc:sldMk cId="674225035" sldId="5765"/>
            <ac:spMk id="4" creationId="{06471261-0A1B-4545-E832-F95978EF1B01}"/>
          </ac:spMkLst>
        </pc:spChg>
      </pc:sldChg>
      <pc:sldChg chg="modSp mod modClrScheme chgLayout">
        <pc:chgData name="Ward, Reagan" userId="27291eb4-8241-4961-9e69-8c66e34cc5b0" providerId="ADAL" clId="{8238A6CB-92CA-48ED-9CA0-60CF8CA017CE}" dt="2025-04-17T14:01:25.684" v="156" actId="13244"/>
        <pc:sldMkLst>
          <pc:docMk/>
          <pc:sldMk cId="649998623" sldId="5767"/>
        </pc:sldMkLst>
        <pc:spChg chg="mod ord">
          <ac:chgData name="Ward, Reagan" userId="27291eb4-8241-4961-9e69-8c66e34cc5b0" providerId="ADAL" clId="{8238A6CB-92CA-48ED-9CA0-60CF8CA017CE}" dt="2025-04-17T14:00:54.520" v="145" actId="700"/>
          <ac:spMkLst>
            <pc:docMk/>
            <pc:sldMk cId="649998623" sldId="5767"/>
            <ac:spMk id="3" creationId="{1B9C7BB2-B6FE-DD35-1F02-AF2FD3420B3E}"/>
          </ac:spMkLst>
        </pc:spChg>
        <pc:spChg chg="mod ord">
          <ac:chgData name="Ward, Reagan" userId="27291eb4-8241-4961-9e69-8c66e34cc5b0" providerId="ADAL" clId="{8238A6CB-92CA-48ED-9CA0-60CF8CA017CE}" dt="2025-04-17T14:01:25.684" v="156" actId="13244"/>
          <ac:spMkLst>
            <pc:docMk/>
            <pc:sldMk cId="649998623" sldId="5767"/>
            <ac:spMk id="4" creationId="{0881A05E-6BDD-F77F-1AEC-FBD7A828E21E}"/>
          </ac:spMkLst>
        </pc:spChg>
        <pc:spChg chg="mod ord">
          <ac:chgData name="Ward, Reagan" userId="27291eb4-8241-4961-9e69-8c66e34cc5b0" providerId="ADAL" clId="{8238A6CB-92CA-48ED-9CA0-60CF8CA017CE}" dt="2025-04-17T14:01:20.926" v="155" actId="13244"/>
          <ac:spMkLst>
            <pc:docMk/>
            <pc:sldMk cId="649998623" sldId="5767"/>
            <ac:spMk id="8" creationId="{79CF7AC5-2165-687A-DBA1-EF9024E46F33}"/>
          </ac:spMkLst>
        </pc:spChg>
        <pc:spChg chg="mod ord">
          <ac:chgData name="Ward, Reagan" userId="27291eb4-8241-4961-9e69-8c66e34cc5b0" providerId="ADAL" clId="{8238A6CB-92CA-48ED-9CA0-60CF8CA017CE}" dt="2025-04-17T14:00:54.576" v="147" actId="27636"/>
          <ac:spMkLst>
            <pc:docMk/>
            <pc:sldMk cId="649998623" sldId="5767"/>
            <ac:spMk id="10" creationId="{7B2C4AD6-4A03-FE88-BBF0-E3D14B7C1172}"/>
          </ac:spMkLst>
        </pc:spChg>
        <pc:spChg chg="mod ord">
          <ac:chgData name="Ward, Reagan" userId="27291eb4-8241-4961-9e69-8c66e34cc5b0" providerId="ADAL" clId="{8238A6CB-92CA-48ED-9CA0-60CF8CA017CE}" dt="2025-04-17T14:00:54.576" v="146" actId="27636"/>
          <ac:spMkLst>
            <pc:docMk/>
            <pc:sldMk cId="649998623" sldId="5767"/>
            <ac:spMk id="11" creationId="{D88AF699-3E25-6431-F4A1-3FA55D404131}"/>
          </ac:spMkLst>
        </pc:spChg>
        <pc:picChg chg="mod ord">
          <ac:chgData name="Ward, Reagan" userId="27291eb4-8241-4961-9e69-8c66e34cc5b0" providerId="ADAL" clId="{8238A6CB-92CA-48ED-9CA0-60CF8CA017CE}" dt="2025-04-17T14:01:11.243" v="153" actId="1076"/>
          <ac:picMkLst>
            <pc:docMk/>
            <pc:sldMk cId="649998623" sldId="5767"/>
            <ac:picMk id="1026" creationId="{D13C7F7F-69DD-DA76-14C4-12145F29852A}"/>
          </ac:picMkLst>
        </pc:picChg>
      </pc:sldChg>
      <pc:sldChg chg="modSp">
        <pc:chgData name="Ward, Reagan" userId="27291eb4-8241-4961-9e69-8c66e34cc5b0" providerId="ADAL" clId="{8238A6CB-92CA-48ED-9CA0-60CF8CA017CE}" dt="2025-04-17T14:06:59.564" v="245"/>
        <pc:sldMkLst>
          <pc:docMk/>
          <pc:sldMk cId="93692065" sldId="5837"/>
        </pc:sldMkLst>
        <pc:spChg chg="mod">
          <ac:chgData name="Ward, Reagan" userId="27291eb4-8241-4961-9e69-8c66e34cc5b0" providerId="ADAL" clId="{8238A6CB-92CA-48ED-9CA0-60CF8CA017CE}" dt="2025-04-17T14:06:59.564" v="245"/>
          <ac:spMkLst>
            <pc:docMk/>
            <pc:sldMk cId="93692065" sldId="5837"/>
            <ac:spMk id="3" creationId="{9E976A6B-CC8D-6FA8-DA17-A3D1AAD0FD45}"/>
          </ac:spMkLst>
        </pc:spChg>
        <pc:spChg chg="mod">
          <ac:chgData name="Ward, Reagan" userId="27291eb4-8241-4961-9e69-8c66e34cc5b0" providerId="ADAL" clId="{8238A6CB-92CA-48ED-9CA0-60CF8CA017CE}" dt="2025-04-17T14:06:59.564" v="245"/>
          <ac:spMkLst>
            <pc:docMk/>
            <pc:sldMk cId="93692065" sldId="5837"/>
            <ac:spMk id="4" creationId="{D7C2BB4F-CC91-FDF5-D984-7063DEAA9CCC}"/>
          </ac:spMkLst>
        </pc:spChg>
      </pc:sldChg>
      <pc:sldChg chg="modSp">
        <pc:chgData name="Ward, Reagan" userId="27291eb4-8241-4961-9e69-8c66e34cc5b0" providerId="ADAL" clId="{8238A6CB-92CA-48ED-9CA0-60CF8CA017CE}" dt="2025-04-17T14:06:59.564" v="245"/>
        <pc:sldMkLst>
          <pc:docMk/>
          <pc:sldMk cId="220528580" sldId="5838"/>
        </pc:sldMkLst>
        <pc:spChg chg="mod">
          <ac:chgData name="Ward, Reagan" userId="27291eb4-8241-4961-9e69-8c66e34cc5b0" providerId="ADAL" clId="{8238A6CB-92CA-48ED-9CA0-60CF8CA017CE}" dt="2025-04-17T14:06:59.564" v="245"/>
          <ac:spMkLst>
            <pc:docMk/>
            <pc:sldMk cId="220528580" sldId="5838"/>
            <ac:spMk id="4" creationId="{6187B34F-788A-1E6D-8E8F-9DFA3BF43D03}"/>
          </ac:spMkLst>
        </pc:spChg>
        <pc:spChg chg="mod">
          <ac:chgData name="Ward, Reagan" userId="27291eb4-8241-4961-9e69-8c66e34cc5b0" providerId="ADAL" clId="{8238A6CB-92CA-48ED-9CA0-60CF8CA017CE}" dt="2025-04-17T14:06:59.564" v="245"/>
          <ac:spMkLst>
            <pc:docMk/>
            <pc:sldMk cId="220528580" sldId="5838"/>
            <ac:spMk id="7" creationId="{D35E3931-3E62-31BA-DB08-04C8A8F44C76}"/>
          </ac:spMkLst>
        </pc:spChg>
        <pc:spChg chg="mod">
          <ac:chgData name="Ward, Reagan" userId="27291eb4-8241-4961-9e69-8c66e34cc5b0" providerId="ADAL" clId="{8238A6CB-92CA-48ED-9CA0-60CF8CA017CE}" dt="2025-04-17T14:06:59.564" v="245"/>
          <ac:spMkLst>
            <pc:docMk/>
            <pc:sldMk cId="220528580" sldId="5838"/>
            <ac:spMk id="9" creationId="{1A50B50A-6987-58E0-670C-6D8202F14297}"/>
          </ac:spMkLst>
        </pc:spChg>
        <pc:graphicFrameChg chg="mod">
          <ac:chgData name="Ward, Reagan" userId="27291eb4-8241-4961-9e69-8c66e34cc5b0" providerId="ADAL" clId="{8238A6CB-92CA-48ED-9CA0-60CF8CA017CE}" dt="2025-04-17T14:06:59.564" v="245"/>
          <ac:graphicFrameMkLst>
            <pc:docMk/>
            <pc:sldMk cId="220528580" sldId="5838"/>
            <ac:graphicFrameMk id="11" creationId="{4A046F5F-034D-A2DD-B7B6-B37CB3AF1360}"/>
          </ac:graphicFrameMkLst>
        </pc:graphicFrameChg>
      </pc:sldChg>
      <pc:sldChg chg="modSp mod">
        <pc:chgData name="Ward, Reagan" userId="27291eb4-8241-4961-9e69-8c66e34cc5b0" providerId="ADAL" clId="{8238A6CB-92CA-48ED-9CA0-60CF8CA017CE}" dt="2025-04-17T14:07:36.998" v="246" actId="13244"/>
        <pc:sldMkLst>
          <pc:docMk/>
          <pc:sldMk cId="982584362" sldId="5871"/>
        </pc:sldMkLst>
        <pc:spChg chg="mod">
          <ac:chgData name="Ward, Reagan" userId="27291eb4-8241-4961-9e69-8c66e34cc5b0" providerId="ADAL" clId="{8238A6CB-92CA-48ED-9CA0-60CF8CA017CE}" dt="2025-04-17T14:06:59.564" v="245"/>
          <ac:spMkLst>
            <pc:docMk/>
            <pc:sldMk cId="982584362" sldId="5871"/>
            <ac:spMk id="3" creationId="{59E51837-9D94-ADD3-9230-62CD95C23CD6}"/>
          </ac:spMkLst>
        </pc:spChg>
        <pc:spChg chg="mod">
          <ac:chgData name="Ward, Reagan" userId="27291eb4-8241-4961-9e69-8c66e34cc5b0" providerId="ADAL" clId="{8238A6CB-92CA-48ED-9CA0-60CF8CA017CE}" dt="2025-04-17T14:06:59.564" v="245"/>
          <ac:spMkLst>
            <pc:docMk/>
            <pc:sldMk cId="982584362" sldId="5871"/>
            <ac:spMk id="4" creationId="{D806F0C3-6CB0-D423-032B-3828F5FCF8F3}"/>
          </ac:spMkLst>
        </pc:spChg>
        <pc:spChg chg="mod">
          <ac:chgData name="Ward, Reagan" userId="27291eb4-8241-4961-9e69-8c66e34cc5b0" providerId="ADAL" clId="{8238A6CB-92CA-48ED-9CA0-60CF8CA017CE}" dt="2025-04-17T14:06:59.564" v="245"/>
          <ac:spMkLst>
            <pc:docMk/>
            <pc:sldMk cId="982584362" sldId="5871"/>
            <ac:spMk id="9" creationId="{42890A74-AC39-7872-817B-226CC0A71EA7}"/>
          </ac:spMkLst>
        </pc:spChg>
        <pc:spChg chg="mod">
          <ac:chgData name="Ward, Reagan" userId="27291eb4-8241-4961-9e69-8c66e34cc5b0" providerId="ADAL" clId="{8238A6CB-92CA-48ED-9CA0-60CF8CA017CE}" dt="2025-04-17T14:06:59.564" v="245"/>
          <ac:spMkLst>
            <pc:docMk/>
            <pc:sldMk cId="982584362" sldId="5871"/>
            <ac:spMk id="10" creationId="{71AECA81-9188-97FD-06B4-11E7BC108CDF}"/>
          </ac:spMkLst>
        </pc:spChg>
        <pc:spChg chg="mod">
          <ac:chgData name="Ward, Reagan" userId="27291eb4-8241-4961-9e69-8c66e34cc5b0" providerId="ADAL" clId="{8238A6CB-92CA-48ED-9CA0-60CF8CA017CE}" dt="2025-04-17T14:06:59.564" v="245"/>
          <ac:spMkLst>
            <pc:docMk/>
            <pc:sldMk cId="982584362" sldId="5871"/>
            <ac:spMk id="11" creationId="{8DDFF9EF-8D43-D77E-6374-44BCAD1DD941}"/>
          </ac:spMkLst>
        </pc:spChg>
        <pc:picChg chg="ord">
          <ac:chgData name="Ward, Reagan" userId="27291eb4-8241-4961-9e69-8c66e34cc5b0" providerId="ADAL" clId="{8238A6CB-92CA-48ED-9CA0-60CF8CA017CE}" dt="2025-04-17T14:07:36.998" v="246" actId="13244"/>
          <ac:picMkLst>
            <pc:docMk/>
            <pc:sldMk cId="982584362" sldId="5871"/>
            <ac:picMk id="5" creationId="{FD2C4256-CA6A-1FE6-40C1-4DD0E24F3C5C}"/>
          </ac:picMkLst>
        </pc:picChg>
      </pc:sldChg>
      <pc:sldChg chg="modSp">
        <pc:chgData name="Ward, Reagan" userId="27291eb4-8241-4961-9e69-8c66e34cc5b0" providerId="ADAL" clId="{8238A6CB-92CA-48ED-9CA0-60CF8CA017CE}" dt="2025-04-17T14:06:59.564" v="245"/>
        <pc:sldMkLst>
          <pc:docMk/>
          <pc:sldMk cId="1034172162" sldId="5872"/>
        </pc:sldMkLst>
        <pc:spChg chg="mod">
          <ac:chgData name="Ward, Reagan" userId="27291eb4-8241-4961-9e69-8c66e34cc5b0" providerId="ADAL" clId="{8238A6CB-92CA-48ED-9CA0-60CF8CA017CE}" dt="2025-04-17T14:06:59.564" v="245"/>
          <ac:spMkLst>
            <pc:docMk/>
            <pc:sldMk cId="1034172162" sldId="5872"/>
            <ac:spMk id="3" creationId="{8D47A5A0-259D-2339-5C9D-35BBF12DF20A}"/>
          </ac:spMkLst>
        </pc:spChg>
        <pc:spChg chg="mod">
          <ac:chgData name="Ward, Reagan" userId="27291eb4-8241-4961-9e69-8c66e34cc5b0" providerId="ADAL" clId="{8238A6CB-92CA-48ED-9CA0-60CF8CA017CE}" dt="2025-04-17T14:06:59.564" v="245"/>
          <ac:spMkLst>
            <pc:docMk/>
            <pc:sldMk cId="1034172162" sldId="5872"/>
            <ac:spMk id="4" creationId="{96590D1F-C298-819C-70B4-F63B01A3B5AA}"/>
          </ac:spMkLst>
        </pc:spChg>
      </pc:sldChg>
      <pc:sldChg chg="modSp del mod">
        <pc:chgData name="Ward, Reagan" userId="27291eb4-8241-4961-9e69-8c66e34cc5b0" providerId="ADAL" clId="{8238A6CB-92CA-48ED-9CA0-60CF8CA017CE}" dt="2025-04-17T14:06:29.279" v="244" actId="47"/>
        <pc:sldMkLst>
          <pc:docMk/>
          <pc:sldMk cId="3192471538" sldId="5873"/>
        </pc:sldMkLst>
        <pc:spChg chg="mod">
          <ac:chgData name="Ward, Reagan" userId="27291eb4-8241-4961-9e69-8c66e34cc5b0" providerId="ADAL" clId="{8238A6CB-92CA-48ED-9CA0-60CF8CA017CE}" dt="2025-04-16T22:57:47.430" v="2" actId="27636"/>
          <ac:spMkLst>
            <pc:docMk/>
            <pc:sldMk cId="3192471538" sldId="5873"/>
            <ac:spMk id="5" creationId="{DE96EE39-90E7-EB51-C296-C906D4639EB6}"/>
          </ac:spMkLst>
        </pc:spChg>
        <pc:graphicFrameChg chg="mod modGraphic">
          <ac:chgData name="Ward, Reagan" userId="27291eb4-8241-4961-9e69-8c66e34cc5b0" providerId="ADAL" clId="{8238A6CB-92CA-48ED-9CA0-60CF8CA017CE}" dt="2025-04-17T14:02:55.270" v="186" actId="1076"/>
          <ac:graphicFrameMkLst>
            <pc:docMk/>
            <pc:sldMk cId="3192471538" sldId="5873"/>
            <ac:graphicFrameMk id="3" creationId="{E062EEF9-580F-D5D4-15EB-02D452DE2C9B}"/>
          </ac:graphicFrameMkLst>
        </pc:graphicFrameChg>
      </pc:sldChg>
      <pc:sldChg chg="addSp delSp modSp mod">
        <pc:chgData name="Ward, Reagan" userId="27291eb4-8241-4961-9e69-8c66e34cc5b0" providerId="ADAL" clId="{8238A6CB-92CA-48ED-9CA0-60CF8CA017CE}" dt="2025-04-17T14:09:51.395" v="279" actId="27636"/>
        <pc:sldMkLst>
          <pc:docMk/>
          <pc:sldMk cId="2002406002" sldId="5875"/>
        </pc:sldMkLst>
        <pc:spChg chg="mod">
          <ac:chgData name="Ward, Reagan" userId="27291eb4-8241-4961-9e69-8c66e34cc5b0" providerId="ADAL" clId="{8238A6CB-92CA-48ED-9CA0-60CF8CA017CE}" dt="2025-04-17T14:06:59.564" v="245"/>
          <ac:spMkLst>
            <pc:docMk/>
            <pc:sldMk cId="2002406002" sldId="5875"/>
            <ac:spMk id="3" creationId="{EE50028A-D199-9508-95B1-C041488078C0}"/>
          </ac:spMkLst>
        </pc:spChg>
        <pc:spChg chg="mod">
          <ac:chgData name="Ward, Reagan" userId="27291eb4-8241-4961-9e69-8c66e34cc5b0" providerId="ADAL" clId="{8238A6CB-92CA-48ED-9CA0-60CF8CA017CE}" dt="2025-04-17T14:06:59.564" v="245"/>
          <ac:spMkLst>
            <pc:docMk/>
            <pc:sldMk cId="2002406002" sldId="5875"/>
            <ac:spMk id="4" creationId="{0BE3055C-1FAC-767D-5917-A0E86F8AFC7E}"/>
          </ac:spMkLst>
        </pc:spChg>
        <pc:spChg chg="add del mod">
          <ac:chgData name="Ward, Reagan" userId="27291eb4-8241-4961-9e69-8c66e34cc5b0" providerId="ADAL" clId="{8238A6CB-92CA-48ED-9CA0-60CF8CA017CE}" dt="2025-04-17T14:09:43.979" v="275"/>
          <ac:spMkLst>
            <pc:docMk/>
            <pc:sldMk cId="2002406002" sldId="5875"/>
            <ac:spMk id="6" creationId="{494C2056-31CD-1566-E816-6BB1CA6627C2}"/>
          </ac:spMkLst>
        </pc:spChg>
        <pc:spChg chg="add mod">
          <ac:chgData name="Ward, Reagan" userId="27291eb4-8241-4961-9e69-8c66e34cc5b0" providerId="ADAL" clId="{8238A6CB-92CA-48ED-9CA0-60CF8CA017CE}" dt="2025-04-17T14:09:44.048" v="276" actId="27636"/>
          <ac:spMkLst>
            <pc:docMk/>
            <pc:sldMk cId="2002406002" sldId="5875"/>
            <ac:spMk id="7" creationId="{98535538-2A93-41C4-871F-B82DD1840D38}"/>
          </ac:spMkLst>
        </pc:spChg>
        <pc:spChg chg="mod">
          <ac:chgData name="Ward, Reagan" userId="27291eb4-8241-4961-9e69-8c66e34cc5b0" providerId="ADAL" clId="{8238A6CB-92CA-48ED-9CA0-60CF8CA017CE}" dt="2025-04-17T14:06:59.564" v="245"/>
          <ac:spMkLst>
            <pc:docMk/>
            <pc:sldMk cId="2002406002" sldId="5875"/>
            <ac:spMk id="9" creationId="{A8D2A1E3-FBBF-5615-80A0-FEE2D806B301}"/>
          </ac:spMkLst>
        </pc:spChg>
        <pc:spChg chg="del mod">
          <ac:chgData name="Ward, Reagan" userId="27291eb4-8241-4961-9e69-8c66e34cc5b0" providerId="ADAL" clId="{8238A6CB-92CA-48ED-9CA0-60CF8CA017CE}" dt="2025-04-17T14:09:41.781" v="274" actId="478"/>
          <ac:spMkLst>
            <pc:docMk/>
            <pc:sldMk cId="2002406002" sldId="5875"/>
            <ac:spMk id="10" creationId="{005D0503-6861-0B25-1DC8-FC0E6E2021CB}"/>
          </ac:spMkLst>
        </pc:spChg>
        <pc:spChg chg="del mod">
          <ac:chgData name="Ward, Reagan" userId="27291eb4-8241-4961-9e69-8c66e34cc5b0" providerId="ADAL" clId="{8238A6CB-92CA-48ED-9CA0-60CF8CA017CE}" dt="2025-04-17T14:09:49.162" v="277" actId="478"/>
          <ac:spMkLst>
            <pc:docMk/>
            <pc:sldMk cId="2002406002" sldId="5875"/>
            <ac:spMk id="11" creationId="{A65246EB-2C56-B880-4D4E-774857082BC0}"/>
          </ac:spMkLst>
        </pc:spChg>
        <pc:spChg chg="add del mod">
          <ac:chgData name="Ward, Reagan" userId="27291eb4-8241-4961-9e69-8c66e34cc5b0" providerId="ADAL" clId="{8238A6CB-92CA-48ED-9CA0-60CF8CA017CE}" dt="2025-04-17T14:09:51.325" v="278"/>
          <ac:spMkLst>
            <pc:docMk/>
            <pc:sldMk cId="2002406002" sldId="5875"/>
            <ac:spMk id="12" creationId="{923FD31D-8289-CA1F-AC6E-4DED1E323BC8}"/>
          </ac:spMkLst>
        </pc:spChg>
        <pc:spChg chg="add mod">
          <ac:chgData name="Ward, Reagan" userId="27291eb4-8241-4961-9e69-8c66e34cc5b0" providerId="ADAL" clId="{8238A6CB-92CA-48ED-9CA0-60CF8CA017CE}" dt="2025-04-17T14:09:51.395" v="279" actId="27636"/>
          <ac:spMkLst>
            <pc:docMk/>
            <pc:sldMk cId="2002406002" sldId="5875"/>
            <ac:spMk id="13" creationId="{8BE5F79E-E153-E923-C454-B74A18D03FD3}"/>
          </ac:spMkLst>
        </pc:spChg>
        <pc:picChg chg="ord">
          <ac:chgData name="Ward, Reagan" userId="27291eb4-8241-4961-9e69-8c66e34cc5b0" providerId="ADAL" clId="{8238A6CB-92CA-48ED-9CA0-60CF8CA017CE}" dt="2025-04-17T14:09:14.061" v="273" actId="13244"/>
          <ac:picMkLst>
            <pc:docMk/>
            <pc:sldMk cId="2002406002" sldId="5875"/>
            <ac:picMk id="5" creationId="{559E40F6-A5B5-44EE-54A5-5A394BF94B24}"/>
          </ac:picMkLst>
        </pc:picChg>
      </pc:sldChg>
      <pc:sldChg chg="modSp mod">
        <pc:chgData name="Ward, Reagan" userId="27291eb4-8241-4961-9e69-8c66e34cc5b0" providerId="ADAL" clId="{8238A6CB-92CA-48ED-9CA0-60CF8CA017CE}" dt="2025-04-17T14:07:52.486" v="248" actId="13244"/>
        <pc:sldMkLst>
          <pc:docMk/>
          <pc:sldMk cId="606546759" sldId="5881"/>
        </pc:sldMkLst>
        <pc:spChg chg="mod">
          <ac:chgData name="Ward, Reagan" userId="27291eb4-8241-4961-9e69-8c66e34cc5b0" providerId="ADAL" clId="{8238A6CB-92CA-48ED-9CA0-60CF8CA017CE}" dt="2025-04-17T14:06:59.564" v="245"/>
          <ac:spMkLst>
            <pc:docMk/>
            <pc:sldMk cId="606546759" sldId="5881"/>
            <ac:spMk id="2" creationId="{5C6BF07B-A00F-599B-E8EA-3F2B76218D62}"/>
          </ac:spMkLst>
        </pc:spChg>
        <pc:spChg chg="mod">
          <ac:chgData name="Ward, Reagan" userId="27291eb4-8241-4961-9e69-8c66e34cc5b0" providerId="ADAL" clId="{8238A6CB-92CA-48ED-9CA0-60CF8CA017CE}" dt="2025-04-17T14:06:59.564" v="245"/>
          <ac:spMkLst>
            <pc:docMk/>
            <pc:sldMk cId="606546759" sldId="5881"/>
            <ac:spMk id="3" creationId="{800E9D91-3B0E-1AB1-24CA-D105E992B299}"/>
          </ac:spMkLst>
        </pc:spChg>
        <pc:spChg chg="mod ord">
          <ac:chgData name="Ward, Reagan" userId="27291eb4-8241-4961-9e69-8c66e34cc5b0" providerId="ADAL" clId="{8238A6CB-92CA-48ED-9CA0-60CF8CA017CE}" dt="2025-04-17T14:07:52.486" v="248" actId="13244"/>
          <ac:spMkLst>
            <pc:docMk/>
            <pc:sldMk cId="606546759" sldId="5881"/>
            <ac:spMk id="4" creationId="{6187B34F-788A-1E6D-8E8F-9DFA3BF43D03}"/>
          </ac:spMkLst>
        </pc:spChg>
        <pc:spChg chg="mod">
          <ac:chgData name="Ward, Reagan" userId="27291eb4-8241-4961-9e69-8c66e34cc5b0" providerId="ADAL" clId="{8238A6CB-92CA-48ED-9CA0-60CF8CA017CE}" dt="2025-04-17T14:06:59.564" v="245"/>
          <ac:spMkLst>
            <pc:docMk/>
            <pc:sldMk cId="606546759" sldId="5881"/>
            <ac:spMk id="7" creationId="{D35E3931-3E62-31BA-DB08-04C8A8F44C76}"/>
          </ac:spMkLst>
        </pc:spChg>
        <pc:graphicFrameChg chg="mod ord">
          <ac:chgData name="Ward, Reagan" userId="27291eb4-8241-4961-9e69-8c66e34cc5b0" providerId="ADAL" clId="{8238A6CB-92CA-48ED-9CA0-60CF8CA017CE}" dt="2025-04-17T14:07:46.262" v="247" actId="13244"/>
          <ac:graphicFrameMkLst>
            <pc:docMk/>
            <pc:sldMk cId="606546759" sldId="5881"/>
            <ac:graphicFrameMk id="11" creationId="{4A046F5F-034D-A2DD-B7B6-B37CB3AF1360}"/>
          </ac:graphicFrameMkLst>
        </pc:graphicFrameChg>
      </pc:sldChg>
      <pc:sldChg chg="modSp mod modClrScheme chgLayout">
        <pc:chgData name="Ward, Reagan" userId="27291eb4-8241-4961-9e69-8c66e34cc5b0" providerId="ADAL" clId="{8238A6CB-92CA-48ED-9CA0-60CF8CA017CE}" dt="2025-04-17T14:10:02.968" v="283" actId="27636"/>
        <pc:sldMkLst>
          <pc:docMk/>
          <pc:sldMk cId="3407393224" sldId="5882"/>
        </pc:sldMkLst>
        <pc:spChg chg="mod ord">
          <ac:chgData name="Ward, Reagan" userId="27291eb4-8241-4961-9e69-8c66e34cc5b0" providerId="ADAL" clId="{8238A6CB-92CA-48ED-9CA0-60CF8CA017CE}" dt="2025-04-17T14:10:02.968" v="283" actId="27636"/>
          <ac:spMkLst>
            <pc:docMk/>
            <pc:sldMk cId="3407393224" sldId="5882"/>
            <ac:spMk id="2" creationId="{285F526C-7518-E185-F637-A0BFE55C08D8}"/>
          </ac:spMkLst>
        </pc:spChg>
        <pc:spChg chg="mod ord">
          <ac:chgData name="Ward, Reagan" userId="27291eb4-8241-4961-9e69-8c66e34cc5b0" providerId="ADAL" clId="{8238A6CB-92CA-48ED-9CA0-60CF8CA017CE}" dt="2025-04-17T14:08:08.244" v="251" actId="27636"/>
          <ac:spMkLst>
            <pc:docMk/>
            <pc:sldMk cId="3407393224" sldId="5882"/>
            <ac:spMk id="4" creationId="{88502C21-008F-BC5C-A7E3-51AC233D347E}"/>
          </ac:spMkLst>
        </pc:spChg>
        <pc:spChg chg="mod ord">
          <ac:chgData name="Ward, Reagan" userId="27291eb4-8241-4961-9e69-8c66e34cc5b0" providerId="ADAL" clId="{8238A6CB-92CA-48ED-9CA0-60CF8CA017CE}" dt="2025-04-17T14:08:08.235" v="250" actId="27636"/>
          <ac:spMkLst>
            <pc:docMk/>
            <pc:sldMk cId="3407393224" sldId="5882"/>
            <ac:spMk id="5" creationId="{4CF63F97-37E6-0678-DF3C-9A1A217AB9D2}"/>
          </ac:spMkLst>
        </pc:spChg>
        <pc:spChg chg="mod">
          <ac:chgData name="Ward, Reagan" userId="27291eb4-8241-4961-9e69-8c66e34cc5b0" providerId="ADAL" clId="{8238A6CB-92CA-48ED-9CA0-60CF8CA017CE}" dt="2025-04-17T14:09:04.961" v="272" actId="1076"/>
          <ac:spMkLst>
            <pc:docMk/>
            <pc:sldMk cId="3407393224" sldId="5882"/>
            <ac:spMk id="9" creationId="{97239536-6D39-5D73-B287-7411AA938DDC}"/>
          </ac:spMkLst>
        </pc:spChg>
        <pc:picChg chg="mod ord">
          <ac:chgData name="Ward, Reagan" userId="27291eb4-8241-4961-9e69-8c66e34cc5b0" providerId="ADAL" clId="{8238A6CB-92CA-48ED-9CA0-60CF8CA017CE}" dt="2025-04-17T14:09:03.064" v="271" actId="1076"/>
          <ac:picMkLst>
            <pc:docMk/>
            <pc:sldMk cId="3407393224" sldId="5882"/>
            <ac:picMk id="7" creationId="{5CBB2C52-EE63-CC84-5105-3D0D330F50E8}"/>
          </ac:picMkLst>
        </pc:picChg>
      </pc:sldChg>
      <pc:sldChg chg="addSp delSp modSp new mod modClrScheme chgLayout">
        <pc:chgData name="Ward, Reagan" userId="27291eb4-8241-4961-9e69-8c66e34cc5b0" providerId="ADAL" clId="{8238A6CB-92CA-48ED-9CA0-60CF8CA017CE}" dt="2025-04-17T14:06:26.821" v="243"/>
        <pc:sldMkLst>
          <pc:docMk/>
          <pc:sldMk cId="570080860" sldId="5883"/>
        </pc:sldMkLst>
        <pc:spChg chg="del mod ord">
          <ac:chgData name="Ward, Reagan" userId="27291eb4-8241-4961-9e69-8c66e34cc5b0" providerId="ADAL" clId="{8238A6CB-92CA-48ED-9CA0-60CF8CA017CE}" dt="2025-04-17T14:03:04.789" v="188" actId="700"/>
          <ac:spMkLst>
            <pc:docMk/>
            <pc:sldMk cId="570080860" sldId="5883"/>
            <ac:spMk id="2" creationId="{773DB87A-DD05-5073-053F-1A37772265D7}"/>
          </ac:spMkLst>
        </pc:spChg>
        <pc:spChg chg="del mod ord">
          <ac:chgData name="Ward, Reagan" userId="27291eb4-8241-4961-9e69-8c66e34cc5b0" providerId="ADAL" clId="{8238A6CB-92CA-48ED-9CA0-60CF8CA017CE}" dt="2025-04-17T14:03:04.789" v="188" actId="700"/>
          <ac:spMkLst>
            <pc:docMk/>
            <pc:sldMk cId="570080860" sldId="5883"/>
            <ac:spMk id="3" creationId="{F598AD4B-2678-7C9B-CE6A-D431F32E51D3}"/>
          </ac:spMkLst>
        </pc:spChg>
        <pc:spChg chg="del mod ord">
          <ac:chgData name="Ward, Reagan" userId="27291eb4-8241-4961-9e69-8c66e34cc5b0" providerId="ADAL" clId="{8238A6CB-92CA-48ED-9CA0-60CF8CA017CE}" dt="2025-04-17T14:03:04.789" v="188" actId="700"/>
          <ac:spMkLst>
            <pc:docMk/>
            <pc:sldMk cId="570080860" sldId="5883"/>
            <ac:spMk id="4" creationId="{E9925E49-0B37-4955-E76B-736BD2D564A3}"/>
          </ac:spMkLst>
        </pc:spChg>
        <pc:spChg chg="del mod ord">
          <ac:chgData name="Ward, Reagan" userId="27291eb4-8241-4961-9e69-8c66e34cc5b0" providerId="ADAL" clId="{8238A6CB-92CA-48ED-9CA0-60CF8CA017CE}" dt="2025-04-17T14:03:04.789" v="188" actId="700"/>
          <ac:spMkLst>
            <pc:docMk/>
            <pc:sldMk cId="570080860" sldId="5883"/>
            <ac:spMk id="5" creationId="{BBF35B9F-319B-5CD9-E5DB-B25D0EEAC4EB}"/>
          </ac:spMkLst>
        </pc:spChg>
        <pc:spChg chg="add mod ord">
          <ac:chgData name="Ward, Reagan" userId="27291eb4-8241-4961-9e69-8c66e34cc5b0" providerId="ADAL" clId="{8238A6CB-92CA-48ED-9CA0-60CF8CA017CE}" dt="2025-04-17T14:06:14.797" v="241" actId="27636"/>
          <ac:spMkLst>
            <pc:docMk/>
            <pc:sldMk cId="570080860" sldId="5883"/>
            <ac:spMk id="6" creationId="{B34735F6-195E-6D11-65EC-EDCB629BD043}"/>
          </ac:spMkLst>
        </pc:spChg>
        <pc:spChg chg="add del mod ord">
          <ac:chgData name="Ward, Reagan" userId="27291eb4-8241-4961-9e69-8c66e34cc5b0" providerId="ADAL" clId="{8238A6CB-92CA-48ED-9CA0-60CF8CA017CE}" dt="2025-04-17T14:03:10.155" v="189"/>
          <ac:spMkLst>
            <pc:docMk/>
            <pc:sldMk cId="570080860" sldId="5883"/>
            <ac:spMk id="7" creationId="{11FD7959-CCB1-E972-996B-4A86A68F4F95}"/>
          </ac:spMkLst>
        </pc:spChg>
        <pc:spChg chg="add del mod ord">
          <ac:chgData name="Ward, Reagan" userId="27291eb4-8241-4961-9e69-8c66e34cc5b0" providerId="ADAL" clId="{8238A6CB-92CA-48ED-9CA0-60CF8CA017CE}" dt="2025-04-17T14:03:17.530" v="190"/>
          <ac:spMkLst>
            <pc:docMk/>
            <pc:sldMk cId="570080860" sldId="5883"/>
            <ac:spMk id="8" creationId="{CD1D9236-25A6-EDB6-364C-ED4552A48337}"/>
          </ac:spMkLst>
        </pc:spChg>
        <pc:spChg chg="add del mod ord">
          <ac:chgData name="Ward, Reagan" userId="27291eb4-8241-4961-9e69-8c66e34cc5b0" providerId="ADAL" clId="{8238A6CB-92CA-48ED-9CA0-60CF8CA017CE}" dt="2025-04-17T14:06:21.313" v="242"/>
          <ac:spMkLst>
            <pc:docMk/>
            <pc:sldMk cId="570080860" sldId="5883"/>
            <ac:spMk id="9" creationId="{5425EB96-436D-9E15-F410-44D7499046C1}"/>
          </ac:spMkLst>
        </pc:spChg>
        <pc:spChg chg="add del mod ord">
          <ac:chgData name="Ward, Reagan" userId="27291eb4-8241-4961-9e69-8c66e34cc5b0" providerId="ADAL" clId="{8238A6CB-92CA-48ED-9CA0-60CF8CA017CE}" dt="2025-04-17T14:06:26.821" v="243"/>
          <ac:spMkLst>
            <pc:docMk/>
            <pc:sldMk cId="570080860" sldId="5883"/>
            <ac:spMk id="10" creationId="{8B2CAD02-2042-FD75-EC01-93F6E3F00D82}"/>
          </ac:spMkLst>
        </pc:spChg>
        <pc:spChg chg="add mod">
          <ac:chgData name="Ward, Reagan" userId="27291eb4-8241-4961-9e69-8c66e34cc5b0" providerId="ADAL" clId="{8238A6CB-92CA-48ED-9CA0-60CF8CA017CE}" dt="2025-04-17T14:03:42.695" v="195" actId="14100"/>
          <ac:spMkLst>
            <pc:docMk/>
            <pc:sldMk cId="570080860" sldId="5883"/>
            <ac:spMk id="11" creationId="{D99DCE44-0A87-BBD9-F9E3-0E72E13453EB}"/>
          </ac:spMkLst>
        </pc:spChg>
        <pc:spChg chg="add mod">
          <ac:chgData name="Ward, Reagan" userId="27291eb4-8241-4961-9e69-8c66e34cc5b0" providerId="ADAL" clId="{8238A6CB-92CA-48ED-9CA0-60CF8CA017CE}" dt="2025-04-17T14:06:21.313" v="242"/>
          <ac:spMkLst>
            <pc:docMk/>
            <pc:sldMk cId="570080860" sldId="5883"/>
            <ac:spMk id="13" creationId="{4F6DB93B-1365-186E-F3A4-572016B3BD9F}"/>
          </ac:spMkLst>
        </pc:spChg>
        <pc:spChg chg="add mod">
          <ac:chgData name="Ward, Reagan" userId="27291eb4-8241-4961-9e69-8c66e34cc5b0" providerId="ADAL" clId="{8238A6CB-92CA-48ED-9CA0-60CF8CA017CE}" dt="2025-04-17T14:06:26.821" v="243"/>
          <ac:spMkLst>
            <pc:docMk/>
            <pc:sldMk cId="570080860" sldId="5883"/>
            <ac:spMk id="14" creationId="{B245F3FC-EC6D-E75D-1BAE-B403CAA1013C}"/>
          </ac:spMkLst>
        </pc:spChg>
        <pc:graphicFrameChg chg="add mod modGraphic">
          <ac:chgData name="Ward, Reagan" userId="27291eb4-8241-4961-9e69-8c66e34cc5b0" providerId="ADAL" clId="{8238A6CB-92CA-48ED-9CA0-60CF8CA017CE}" dt="2025-04-17T14:06:07.576" v="239" actId="14100"/>
          <ac:graphicFrameMkLst>
            <pc:docMk/>
            <pc:sldMk cId="570080860" sldId="5883"/>
            <ac:graphicFrameMk id="12" creationId="{C3E12182-7FD8-6BB4-BE6D-BB609AFA8E49}"/>
          </ac:graphicFrameMkLst>
        </pc:graphicFrameChg>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addSp delSp modSp mod">
        <pc:chgData name="Ward, Reagan" userId="27291eb4-8241-4961-9e69-8c66e34cc5b0" providerId="ADAL" clId="{935EF322-AC97-465C-8012-24AE96F255F2}" dt="2024-08-29T14:10:53.347" v="769" actId="403"/>
        <pc:sldMkLst>
          <pc:docMk/>
          <pc:sldMk cId="3717000822" sldId="280"/>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Tribbett, Jessica" userId="S::tribbett_jessica@cde.state.co.us::b8af59d7-a86d-4166-a022-d856dc24c475" providerId="AD" clId="Web-{62D2DBB7-FC9F-BBEC-D223-1824060C1107}"/>
    <pc:docChg chg="addSld delSld modSld sldOrd">
      <pc:chgData name="Tribbett, Jessica" userId="S::tribbett_jessica@cde.state.co.us::b8af59d7-a86d-4166-a022-d856dc24c475" providerId="AD" clId="Web-{62D2DBB7-FC9F-BBEC-D223-1824060C1107}" dt="2025-03-12T18:58:49.490" v="115"/>
      <pc:docMkLst>
        <pc:docMk/>
      </pc:docMkLst>
      <pc:sldChg chg="del">
        <pc:chgData name="Tribbett, Jessica" userId="S::tribbett_jessica@cde.state.co.us::b8af59d7-a86d-4166-a022-d856dc24c475" providerId="AD" clId="Web-{62D2DBB7-FC9F-BBEC-D223-1824060C1107}" dt="2025-03-12T16:50:06.890" v="6"/>
        <pc:sldMkLst>
          <pc:docMk/>
          <pc:sldMk cId="4147087058" sldId="5813"/>
        </pc:sldMkLst>
      </pc:sldChg>
      <pc:sldChg chg="del">
        <pc:chgData name="Tribbett, Jessica" userId="S::tribbett_jessica@cde.state.co.us::b8af59d7-a86d-4166-a022-d856dc24c475" providerId="AD" clId="Web-{62D2DBB7-FC9F-BBEC-D223-1824060C1107}" dt="2025-03-12T16:50:09.765" v="7"/>
        <pc:sldMkLst>
          <pc:docMk/>
          <pc:sldMk cId="580773463" sldId="5815"/>
        </pc:sldMkLst>
      </pc:sldChg>
      <pc:sldChg chg="del">
        <pc:chgData name="Tribbett, Jessica" userId="S::tribbett_jessica@cde.state.co.us::b8af59d7-a86d-4166-a022-d856dc24c475" providerId="AD" clId="Web-{62D2DBB7-FC9F-BBEC-D223-1824060C1107}" dt="2025-03-12T16:50:01.030" v="3"/>
        <pc:sldMkLst>
          <pc:docMk/>
          <pc:sldMk cId="1781324693" sldId="5817"/>
        </pc:sldMkLst>
      </pc:sldChg>
      <pc:sldChg chg="del">
        <pc:chgData name="Tribbett, Jessica" userId="S::tribbett_jessica@cde.state.co.us::b8af59d7-a86d-4166-a022-d856dc24c475" providerId="AD" clId="Web-{62D2DBB7-FC9F-BBEC-D223-1824060C1107}" dt="2025-03-12T16:50:02.843" v="4"/>
        <pc:sldMkLst>
          <pc:docMk/>
          <pc:sldMk cId="1930914326" sldId="5818"/>
        </pc:sldMkLst>
      </pc:sldChg>
      <pc:sldChg chg="del">
        <pc:chgData name="Tribbett, Jessica" userId="S::tribbett_jessica@cde.state.co.us::b8af59d7-a86d-4166-a022-d856dc24c475" providerId="AD" clId="Web-{62D2DBB7-FC9F-BBEC-D223-1824060C1107}" dt="2025-03-12T16:50:05.062" v="5"/>
        <pc:sldMkLst>
          <pc:docMk/>
          <pc:sldMk cId="685581711" sldId="5819"/>
        </pc:sldMkLst>
      </pc:sldChg>
      <pc:sldChg chg="del">
        <pc:chgData name="Tribbett, Jessica" userId="S::tribbett_jessica@cde.state.co.us::b8af59d7-a86d-4166-a022-d856dc24c475" providerId="AD" clId="Web-{62D2DBB7-FC9F-BBEC-D223-1824060C1107}" dt="2025-03-12T16:50:19.781" v="8"/>
        <pc:sldMkLst>
          <pc:docMk/>
          <pc:sldMk cId="980708598" sldId="5830"/>
        </pc:sldMkLst>
      </pc:sldChg>
      <pc:sldChg chg="del">
        <pc:chgData name="Tribbett, Jessica" userId="S::tribbett_jessica@cde.state.co.us::b8af59d7-a86d-4166-a022-d856dc24c475" providerId="AD" clId="Web-{62D2DBB7-FC9F-BBEC-D223-1824060C1107}" dt="2025-03-12T16:50:22.766" v="9"/>
        <pc:sldMkLst>
          <pc:docMk/>
          <pc:sldMk cId="164059337" sldId="5831"/>
        </pc:sldMkLst>
      </pc:sldChg>
      <pc:sldChg chg="modSp ord">
        <pc:chgData name="Tribbett, Jessica" userId="S::tribbett_jessica@cde.state.co.us::b8af59d7-a86d-4166-a022-d856dc24c475" providerId="AD" clId="Web-{62D2DBB7-FC9F-BBEC-D223-1824060C1107}" dt="2025-03-12T18:54:14.717" v="25" actId="20577"/>
        <pc:sldMkLst>
          <pc:docMk/>
          <pc:sldMk cId="15093458" sldId="5836"/>
        </pc:sldMkLst>
      </pc:sldChg>
      <pc:sldChg chg="add del">
        <pc:chgData name="Tribbett, Jessica" userId="S::tribbett_jessica@cde.state.co.us::b8af59d7-a86d-4166-a022-d856dc24c475" providerId="AD" clId="Web-{62D2DBB7-FC9F-BBEC-D223-1824060C1107}" dt="2025-03-12T18:57:00.252" v="59"/>
        <pc:sldMkLst>
          <pc:docMk/>
          <pc:sldMk cId="93692065" sldId="5837"/>
        </pc:sldMkLst>
      </pc:sldChg>
      <pc:sldChg chg="new del">
        <pc:chgData name="Tribbett, Jessica" userId="S::tribbett_jessica@cde.state.co.us::b8af59d7-a86d-4166-a022-d856dc24c475" providerId="AD" clId="Web-{62D2DBB7-FC9F-BBEC-D223-1824060C1107}" dt="2025-03-12T18:54:00.701" v="13"/>
        <pc:sldMkLst>
          <pc:docMk/>
          <pc:sldMk cId="1832290310" sldId="5844"/>
        </pc:sldMkLst>
      </pc:sldChg>
      <pc:sldChg chg="add replId">
        <pc:chgData name="Tribbett, Jessica" userId="S::tribbett_jessica@cde.state.co.us::b8af59d7-a86d-4166-a022-d856dc24c475" providerId="AD" clId="Web-{62D2DBB7-FC9F-BBEC-D223-1824060C1107}" dt="2025-03-12T18:53:54.700" v="11"/>
        <pc:sldMkLst>
          <pc:docMk/>
          <pc:sldMk cId="3315499018" sldId="5845"/>
        </pc:sldMkLst>
      </pc:sldChg>
      <pc:sldChg chg="addSp delSp modSp new">
        <pc:chgData name="Tribbett, Jessica" userId="S::tribbett_jessica@cde.state.co.us::b8af59d7-a86d-4166-a022-d856dc24c475" providerId="AD" clId="Web-{62D2DBB7-FC9F-BBEC-D223-1824060C1107}" dt="2025-03-12T18:58:49.490" v="115"/>
        <pc:sldMkLst>
          <pc:docMk/>
          <pc:sldMk cId="609895186" sldId="5846"/>
        </pc:sldMkLst>
      </pc:sldChg>
      <pc:sldChg chg="modSp add ord replId">
        <pc:chgData name="Tribbett, Jessica" userId="S::tribbett_jessica@cde.state.co.us::b8af59d7-a86d-4166-a022-d856dc24c475" providerId="AD" clId="Web-{62D2DBB7-FC9F-BBEC-D223-1824060C1107}" dt="2025-03-12T18:57:34.206" v="85" actId="20577"/>
        <pc:sldMkLst>
          <pc:docMk/>
          <pc:sldMk cId="3883511877" sldId="5847"/>
        </pc:sldMkLst>
      </pc:sldChg>
    </pc:docChg>
  </pc:docChgLst>
  <pc:docChgLst>
    <pc:chgData name="Hoffman, Peter" userId="S::hoffman_p@cde.state.co.us::673cee94-26bd-4c2a-ab82-1b3669e2f049" providerId="AD" clId="Web-{834F86A1-1D19-9A95-8F76-6CA3F84FBE66}"/>
    <pc:docChg chg="modSld">
      <pc:chgData name="Hoffman, Peter" userId="S::hoffman_p@cde.state.co.us::673cee94-26bd-4c2a-ab82-1b3669e2f049" providerId="AD" clId="Web-{834F86A1-1D19-9A95-8F76-6CA3F84FBE66}" dt="2025-04-17T14:44:59.132" v="21"/>
      <pc:docMkLst>
        <pc:docMk/>
      </pc:docMkLst>
      <pc:sldChg chg="modSp">
        <pc:chgData name="Hoffman, Peter" userId="S::hoffman_p@cde.state.co.us::673cee94-26bd-4c2a-ab82-1b3669e2f049" providerId="AD" clId="Web-{834F86A1-1D19-9A95-8F76-6CA3F84FBE66}" dt="2025-04-17T14:44:59.132" v="21"/>
        <pc:sldMkLst>
          <pc:docMk/>
          <pc:sldMk cId="1037917088" sldId="5098"/>
        </pc:sldMkLst>
        <pc:graphicFrameChg chg="mod modGraphic">
          <ac:chgData name="Hoffman, Peter" userId="S::hoffman_p@cde.state.co.us::673cee94-26bd-4c2a-ab82-1b3669e2f049" providerId="AD" clId="Web-{834F86A1-1D19-9A95-8F76-6CA3F84FBE66}" dt="2025-04-17T14:44:59.132" v="21"/>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Hoffman, Peter" userId="S::hoffman_p@cde.state.co.us::673cee94-26bd-4c2a-ab82-1b3669e2f049" providerId="AD" clId="Web-{0FAB5E64-2CCD-6ADD-C4E0-52336DE06EC2}"/>
    <pc:docChg chg="modSld">
      <pc:chgData name="Hoffman, Peter" userId="S::hoffman_p@cde.state.co.us::673cee94-26bd-4c2a-ab82-1b3669e2f049" providerId="AD" clId="Web-{0FAB5E64-2CCD-6ADD-C4E0-52336DE06EC2}" dt="2025-04-15T17:06:56.203" v="114"/>
      <pc:docMkLst>
        <pc:docMk/>
      </pc:docMkLst>
    </pc:docChg>
  </pc:docChgLst>
  <pc:docChgLst>
    <pc:chgData name="Gudka, Dawna" userId="823cceae-331b-41d6-9a63-34ad6d1db55c" providerId="ADAL" clId="{AC106A51-111A-4A14-B64D-051BDFA19AF6}"/>
    <pc:docChg chg="undo custSel addSld delSld modSld sldOrd">
      <pc:chgData name="Gudka, Dawna" userId="823cceae-331b-41d6-9a63-34ad6d1db55c" providerId="ADAL" clId="{AC106A51-111A-4A14-B64D-051BDFA19AF6}" dt="2025-03-13T05:03:52.222" v="2169" actId="14100"/>
      <pc:docMkLst>
        <pc:docMk/>
      </pc:docMkLst>
      <pc:sldChg chg="modSp mod">
        <pc:chgData name="Gudka, Dawna" userId="823cceae-331b-41d6-9a63-34ad6d1db55c" providerId="ADAL" clId="{AC106A51-111A-4A14-B64D-051BDFA19AF6}" dt="2025-03-12T21:23:49.862" v="2136" actId="14100"/>
        <pc:sldMkLst>
          <pc:docMk/>
          <pc:sldMk cId="93692065" sldId="5837"/>
        </pc:sldMkLst>
      </pc:sldChg>
      <pc:sldChg chg="delSp modSp mod">
        <pc:chgData name="Gudka, Dawna" userId="823cceae-331b-41d6-9a63-34ad6d1db55c" providerId="ADAL" clId="{AC106A51-111A-4A14-B64D-051BDFA19AF6}" dt="2025-03-12T20:11:15.525" v="503" actId="20577"/>
        <pc:sldMkLst>
          <pc:docMk/>
          <pc:sldMk cId="220528580" sldId="5838"/>
        </pc:sldMkLst>
      </pc:sldChg>
      <pc:sldChg chg="modSp mod">
        <pc:chgData name="Gudka, Dawna" userId="823cceae-331b-41d6-9a63-34ad6d1db55c" providerId="ADAL" clId="{AC106A51-111A-4A14-B64D-051BDFA19AF6}" dt="2025-03-13T04:59:56.320" v="2152" actId="20577"/>
        <pc:sldMkLst>
          <pc:docMk/>
          <pc:sldMk cId="609895186" sldId="5846"/>
        </pc:sldMkLst>
      </pc:sldChg>
      <pc:sldChg chg="addSp delSp modSp add mod ord">
        <pc:chgData name="Gudka, Dawna" userId="823cceae-331b-41d6-9a63-34ad6d1db55c" providerId="ADAL" clId="{AC106A51-111A-4A14-B64D-051BDFA19AF6}" dt="2025-03-12T21:29:04.827" v="2145" actId="962"/>
        <pc:sldMkLst>
          <pc:docMk/>
          <pc:sldMk cId="1116866912" sldId="5848"/>
        </pc:sldMkLst>
      </pc:sldChg>
      <pc:sldChg chg="new del">
        <pc:chgData name="Gudka, Dawna" userId="823cceae-331b-41d6-9a63-34ad6d1db55c" providerId="ADAL" clId="{AC106A51-111A-4A14-B64D-051BDFA19AF6}" dt="2025-03-12T20:13:49.120" v="505" actId="2696"/>
        <pc:sldMkLst>
          <pc:docMk/>
          <pc:sldMk cId="1246820935" sldId="5848"/>
        </pc:sldMkLst>
      </pc:sldChg>
      <pc:sldChg chg="addSp delSp modSp add mod">
        <pc:chgData name="Gudka, Dawna" userId="823cceae-331b-41d6-9a63-34ad6d1db55c" providerId="ADAL" clId="{AC106A51-111A-4A14-B64D-051BDFA19AF6}" dt="2025-03-13T05:00:44.979" v="2158" actId="13244"/>
        <pc:sldMkLst>
          <pc:docMk/>
          <pc:sldMk cId="2025160296" sldId="5849"/>
        </pc:sldMkLst>
      </pc:sldChg>
      <pc:sldChg chg="new del">
        <pc:chgData name="Gudka, Dawna" userId="823cceae-331b-41d6-9a63-34ad6d1db55c" providerId="ADAL" clId="{AC106A51-111A-4A14-B64D-051BDFA19AF6}" dt="2025-03-12T20:36:37.617" v="701" actId="2696"/>
        <pc:sldMkLst>
          <pc:docMk/>
          <pc:sldMk cId="2867817092" sldId="5849"/>
        </pc:sldMkLst>
      </pc:sldChg>
      <pc:sldChg chg="addSp delSp modSp add mod">
        <pc:chgData name="Gudka, Dawna" userId="823cceae-331b-41d6-9a63-34ad6d1db55c" providerId="ADAL" clId="{AC106A51-111A-4A14-B64D-051BDFA19AF6}" dt="2025-03-13T05:01:11.446" v="2161" actId="13244"/>
        <pc:sldMkLst>
          <pc:docMk/>
          <pc:sldMk cId="1911110212" sldId="5850"/>
        </pc:sldMkLst>
      </pc:sldChg>
      <pc:sldChg chg="modSp add del mod ord">
        <pc:chgData name="Gudka, Dawna" userId="823cceae-331b-41d6-9a63-34ad6d1db55c" providerId="ADAL" clId="{AC106A51-111A-4A14-B64D-051BDFA19AF6}" dt="2025-03-12T21:07:24.478" v="1201" actId="2696"/>
        <pc:sldMkLst>
          <pc:docMk/>
          <pc:sldMk cId="2315387026" sldId="5850"/>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CCEC3188-CFAD-D64B-3B95-DFAF1393693F}"/>
    <pc:docChg chg="modSld">
      <pc:chgData name="Rhodes, Tara" userId="S::rhodes_t@cde.state.co.us::566307b0-1e17-4826-87e1-0feb85a922f2" providerId="AD" clId="Web-{CCEC3188-CFAD-D64B-3B95-DFAF1393693F}" dt="2025-04-10T04:24:24.532" v="317" actId="20577"/>
      <pc:docMkLst>
        <pc:docMk/>
      </pc:docMkLst>
      <pc:sldChg chg="modSp">
        <pc:chgData name="Rhodes, Tara" userId="S::rhodes_t@cde.state.co.us::566307b0-1e17-4826-87e1-0feb85a922f2" providerId="AD" clId="Web-{CCEC3188-CFAD-D64B-3B95-DFAF1393693F}" dt="2025-04-10T04:23:11.249" v="216" actId="20577"/>
        <pc:sldMkLst>
          <pc:docMk/>
          <pc:sldMk cId="323882115" sldId="5862"/>
        </pc:sldMkLst>
        <pc:spChg chg="mod">
          <ac:chgData name="Rhodes, Tara" userId="S::rhodes_t@cde.state.co.us::566307b0-1e17-4826-87e1-0feb85a922f2" providerId="AD" clId="Web-{CCEC3188-CFAD-D64B-3B95-DFAF1393693F}" dt="2025-04-10T04:23:11.249" v="216" actId="20577"/>
          <ac:spMkLst>
            <pc:docMk/>
            <pc:sldMk cId="323882115" sldId="5862"/>
            <ac:spMk id="3" creationId="{41AFA0FD-B86A-1B78-F882-00007A276D24}"/>
          </ac:spMkLst>
        </pc:spChg>
      </pc:sldChg>
      <pc:sldChg chg="modSp">
        <pc:chgData name="Rhodes, Tara" userId="S::rhodes_t@cde.state.co.us::566307b0-1e17-4826-87e1-0feb85a922f2" providerId="AD" clId="Web-{CCEC3188-CFAD-D64B-3B95-DFAF1393693F}" dt="2025-04-10T04:22:07.905" v="137" actId="20577"/>
        <pc:sldMkLst>
          <pc:docMk/>
          <pc:sldMk cId="2147036906" sldId="5865"/>
        </pc:sldMkLst>
        <pc:spChg chg="mod">
          <ac:chgData name="Rhodes, Tara" userId="S::rhodes_t@cde.state.co.us::566307b0-1e17-4826-87e1-0feb85a922f2" providerId="AD" clId="Web-{CCEC3188-CFAD-D64B-3B95-DFAF1393693F}" dt="2025-04-10T04:22:07.905" v="137" actId="20577"/>
          <ac:spMkLst>
            <pc:docMk/>
            <pc:sldMk cId="2147036906" sldId="5865"/>
            <ac:spMk id="3" creationId="{89BBEE96-5C72-65AB-74B9-0DB3FA10DE09}"/>
          </ac:spMkLst>
        </pc:spChg>
      </pc:sldChg>
      <pc:sldChg chg="modSp">
        <pc:chgData name="Rhodes, Tara" userId="S::rhodes_t@cde.state.co.us::566307b0-1e17-4826-87e1-0feb85a922f2" providerId="AD" clId="Web-{CCEC3188-CFAD-D64B-3B95-DFAF1393693F}" dt="2025-04-10T04:22:38.561" v="149" actId="20577"/>
        <pc:sldMkLst>
          <pc:docMk/>
          <pc:sldMk cId="1953538231" sldId="5866"/>
        </pc:sldMkLst>
        <pc:spChg chg="mod">
          <ac:chgData name="Rhodes, Tara" userId="S::rhodes_t@cde.state.co.us::566307b0-1e17-4826-87e1-0feb85a922f2" providerId="AD" clId="Web-{CCEC3188-CFAD-D64B-3B95-DFAF1393693F}" dt="2025-04-10T04:22:38.561" v="149" actId="20577"/>
          <ac:spMkLst>
            <pc:docMk/>
            <pc:sldMk cId="1953538231" sldId="5866"/>
            <ac:spMk id="3" creationId="{B7C0FB3E-2A3D-2BD2-AFBE-160FED25B1CD}"/>
          </ac:spMkLst>
        </pc:spChg>
      </pc:sldChg>
      <pc:sldChg chg="modSp">
        <pc:chgData name="Rhodes, Tara" userId="S::rhodes_t@cde.state.co.us::566307b0-1e17-4826-87e1-0feb85a922f2" providerId="AD" clId="Web-{CCEC3188-CFAD-D64B-3B95-DFAF1393693F}" dt="2025-04-10T04:24:24.532" v="317" actId="20577"/>
        <pc:sldMkLst>
          <pc:docMk/>
          <pc:sldMk cId="612951964" sldId="5867"/>
        </pc:sldMkLst>
        <pc:spChg chg="mod">
          <ac:chgData name="Rhodes, Tara" userId="S::rhodes_t@cde.state.co.us::566307b0-1e17-4826-87e1-0feb85a922f2" providerId="AD" clId="Web-{CCEC3188-CFAD-D64B-3B95-DFAF1393693F}" dt="2025-04-10T04:24:24.532" v="317" actId="20577"/>
          <ac:spMkLst>
            <pc:docMk/>
            <pc:sldMk cId="612951964" sldId="5867"/>
            <ac:spMk id="3" creationId="{BBB3D6F3-919F-7FB7-00AB-1FE14667D242}"/>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Ward, Reagan" userId="27291eb4-8241-4961-9e69-8c66e34cc5b0" providerId="ADAL" clId="{755D4D08-3F12-4932-B84B-62DEFFE1BA54}"/>
    <pc:docChg chg="undo custSel addSld delSld modSld sldOrd">
      <pc:chgData name="Ward, Reagan" userId="27291eb4-8241-4961-9e69-8c66e34cc5b0" providerId="ADAL" clId="{755D4D08-3F12-4932-B84B-62DEFFE1BA54}" dt="2025-04-10T13:49:06.139" v="2275" actId="13244"/>
      <pc:docMkLst>
        <pc:docMk/>
      </pc:docMkLst>
      <pc:sldChg chg="del">
        <pc:chgData name="Ward, Reagan" userId="27291eb4-8241-4961-9e69-8c66e34cc5b0" providerId="ADAL" clId="{755D4D08-3F12-4932-B84B-62DEFFE1BA54}" dt="2025-04-08T20:31:27.104" v="58" actId="47"/>
        <pc:sldMkLst>
          <pc:docMk/>
          <pc:sldMk cId="857372145" sldId="5533"/>
        </pc:sldMkLst>
      </pc:sldChg>
      <pc:sldChg chg="del">
        <pc:chgData name="Ward, Reagan" userId="27291eb4-8241-4961-9e69-8c66e34cc5b0" providerId="ADAL" clId="{755D4D08-3F12-4932-B84B-62DEFFE1BA54}" dt="2025-04-08T20:31:27.104" v="58" actId="47"/>
        <pc:sldMkLst>
          <pc:docMk/>
          <pc:sldMk cId="3152826107" sldId="5558"/>
        </pc:sldMkLst>
      </pc:sldChg>
      <pc:sldChg chg="del">
        <pc:chgData name="Ward, Reagan" userId="27291eb4-8241-4961-9e69-8c66e34cc5b0" providerId="ADAL" clId="{755D4D08-3F12-4932-B84B-62DEFFE1BA54}" dt="2025-04-08T20:31:27.104" v="58" actId="47"/>
        <pc:sldMkLst>
          <pc:docMk/>
          <pc:sldMk cId="3153518193" sldId="5758"/>
        </pc:sldMkLst>
      </pc:sldChg>
      <pc:sldChg chg="modSp del mod chgLayout">
        <pc:chgData name="Ward, Reagan" userId="27291eb4-8241-4961-9e69-8c66e34cc5b0" providerId="ADAL" clId="{755D4D08-3F12-4932-B84B-62DEFFE1BA54}" dt="2025-04-08T20:31:27.104" v="58" actId="47"/>
        <pc:sldMkLst>
          <pc:docMk/>
          <pc:sldMk cId="2463439885" sldId="5759"/>
        </pc:sldMkLst>
      </pc:sldChg>
      <pc:sldChg chg="del">
        <pc:chgData name="Ward, Reagan" userId="27291eb4-8241-4961-9e69-8c66e34cc5b0" providerId="ADAL" clId="{755D4D08-3F12-4932-B84B-62DEFFE1BA54}" dt="2025-04-08T20:31:27.104" v="58" actId="47"/>
        <pc:sldMkLst>
          <pc:docMk/>
          <pc:sldMk cId="1678483196" sldId="5761"/>
        </pc:sldMkLst>
      </pc:sldChg>
      <pc:sldChg chg="del">
        <pc:chgData name="Ward, Reagan" userId="27291eb4-8241-4961-9e69-8c66e34cc5b0" providerId="ADAL" clId="{755D4D08-3F12-4932-B84B-62DEFFE1BA54}" dt="2025-04-08T20:31:27.104" v="58" actId="47"/>
        <pc:sldMkLst>
          <pc:docMk/>
          <pc:sldMk cId="2998683881" sldId="5762"/>
        </pc:sldMkLst>
      </pc:sldChg>
      <pc:sldChg chg="del">
        <pc:chgData name="Ward, Reagan" userId="27291eb4-8241-4961-9e69-8c66e34cc5b0" providerId="ADAL" clId="{755D4D08-3F12-4932-B84B-62DEFFE1BA54}" dt="2025-04-08T20:31:27.104" v="58" actId="47"/>
        <pc:sldMkLst>
          <pc:docMk/>
          <pc:sldMk cId="3452760538" sldId="5763"/>
        </pc:sldMkLst>
      </pc:sldChg>
      <pc:sldChg chg="del">
        <pc:chgData name="Ward, Reagan" userId="27291eb4-8241-4961-9e69-8c66e34cc5b0" providerId="ADAL" clId="{755D4D08-3F12-4932-B84B-62DEFFE1BA54}" dt="2025-04-08T20:31:27.104" v="58" actId="47"/>
        <pc:sldMkLst>
          <pc:docMk/>
          <pc:sldMk cId="3959241512" sldId="5764"/>
        </pc:sldMkLst>
      </pc:sldChg>
      <pc:sldChg chg="del">
        <pc:chgData name="Ward, Reagan" userId="27291eb4-8241-4961-9e69-8c66e34cc5b0" providerId="ADAL" clId="{755D4D08-3F12-4932-B84B-62DEFFE1BA54}" dt="2025-04-08T20:31:27.104" v="58" actId="47"/>
        <pc:sldMkLst>
          <pc:docMk/>
          <pc:sldMk cId="674225035" sldId="5765"/>
        </pc:sldMkLst>
      </pc:sldChg>
      <pc:sldChg chg="del">
        <pc:chgData name="Ward, Reagan" userId="27291eb4-8241-4961-9e69-8c66e34cc5b0" providerId="ADAL" clId="{755D4D08-3F12-4932-B84B-62DEFFE1BA54}" dt="2025-04-08T20:31:27.104" v="58" actId="47"/>
        <pc:sldMkLst>
          <pc:docMk/>
          <pc:sldMk cId="649998623" sldId="5767"/>
        </pc:sldMkLst>
      </pc:sldChg>
      <pc:sldChg chg="del">
        <pc:chgData name="Ward, Reagan" userId="27291eb4-8241-4961-9e69-8c66e34cc5b0" providerId="ADAL" clId="{755D4D08-3F12-4932-B84B-62DEFFE1BA54}" dt="2025-04-08T20:31:27.104" v="58" actId="47"/>
        <pc:sldMkLst>
          <pc:docMk/>
          <pc:sldMk cId="220528580" sldId="5838"/>
        </pc:sldMkLst>
      </pc:sldChg>
      <pc:sldChg chg="del">
        <pc:chgData name="Ward, Reagan" userId="27291eb4-8241-4961-9e69-8c66e34cc5b0" providerId="ADAL" clId="{755D4D08-3F12-4932-B84B-62DEFFE1BA54}" dt="2025-04-08T20:31:27.104" v="58" actId="47"/>
        <pc:sldMkLst>
          <pc:docMk/>
          <pc:sldMk cId="2705892911" sldId="5840"/>
        </pc:sldMkLst>
      </pc:sldChg>
      <pc:sldChg chg="del">
        <pc:chgData name="Ward, Reagan" userId="27291eb4-8241-4961-9e69-8c66e34cc5b0" providerId="ADAL" clId="{755D4D08-3F12-4932-B84B-62DEFFE1BA54}" dt="2025-04-08T20:31:27.104" v="58" actId="47"/>
        <pc:sldMkLst>
          <pc:docMk/>
          <pc:sldMk cId="1039088137" sldId="5841"/>
        </pc:sldMkLst>
      </pc:sldChg>
      <pc:sldChg chg="del">
        <pc:chgData name="Ward, Reagan" userId="27291eb4-8241-4961-9e69-8c66e34cc5b0" providerId="ADAL" clId="{755D4D08-3F12-4932-B84B-62DEFFE1BA54}" dt="2025-04-08T20:31:27.104" v="58" actId="47"/>
        <pc:sldMkLst>
          <pc:docMk/>
          <pc:sldMk cId="874737549" sldId="5842"/>
        </pc:sldMkLst>
      </pc:sldChg>
      <pc:sldChg chg="del">
        <pc:chgData name="Ward, Reagan" userId="27291eb4-8241-4961-9e69-8c66e34cc5b0" providerId="ADAL" clId="{755D4D08-3F12-4932-B84B-62DEFFE1BA54}" dt="2025-04-08T20:31:27.104" v="58" actId="47"/>
        <pc:sldMkLst>
          <pc:docMk/>
          <pc:sldMk cId="1524689614" sldId="5845"/>
        </pc:sldMkLst>
      </pc:sldChg>
      <pc:sldChg chg="del">
        <pc:chgData name="Ward, Reagan" userId="27291eb4-8241-4961-9e69-8c66e34cc5b0" providerId="ADAL" clId="{755D4D08-3F12-4932-B84B-62DEFFE1BA54}" dt="2025-04-08T20:31:27.104" v="58" actId="47"/>
        <pc:sldMkLst>
          <pc:docMk/>
          <pc:sldMk cId="3483290919" sldId="5846"/>
        </pc:sldMkLst>
      </pc:sldChg>
      <pc:sldChg chg="del">
        <pc:chgData name="Ward, Reagan" userId="27291eb4-8241-4961-9e69-8c66e34cc5b0" providerId="ADAL" clId="{755D4D08-3F12-4932-B84B-62DEFFE1BA54}" dt="2025-04-08T20:31:27.104" v="58" actId="47"/>
        <pc:sldMkLst>
          <pc:docMk/>
          <pc:sldMk cId="3040074917" sldId="5849"/>
        </pc:sldMkLst>
      </pc:sldChg>
      <pc:sldChg chg="del">
        <pc:chgData name="Ward, Reagan" userId="27291eb4-8241-4961-9e69-8c66e34cc5b0" providerId="ADAL" clId="{755D4D08-3F12-4932-B84B-62DEFFE1BA54}" dt="2025-04-08T20:31:27.104" v="58" actId="47"/>
        <pc:sldMkLst>
          <pc:docMk/>
          <pc:sldMk cId="3626476154" sldId="5850"/>
        </pc:sldMkLst>
      </pc:sldChg>
      <pc:sldChg chg="del">
        <pc:chgData name="Ward, Reagan" userId="27291eb4-8241-4961-9e69-8c66e34cc5b0" providerId="ADAL" clId="{755D4D08-3F12-4932-B84B-62DEFFE1BA54}" dt="2025-04-08T20:31:27.104" v="58" actId="47"/>
        <pc:sldMkLst>
          <pc:docMk/>
          <pc:sldMk cId="3472558432" sldId="5854"/>
        </pc:sldMkLst>
      </pc:sldChg>
      <pc:sldChg chg="del">
        <pc:chgData name="Ward, Reagan" userId="27291eb4-8241-4961-9e69-8c66e34cc5b0" providerId="ADAL" clId="{755D4D08-3F12-4932-B84B-62DEFFE1BA54}" dt="2025-04-08T20:31:27.104" v="58" actId="47"/>
        <pc:sldMkLst>
          <pc:docMk/>
          <pc:sldMk cId="3882279446" sldId="5868"/>
        </pc:sldMkLst>
      </pc:sldChg>
      <pc:sldChg chg="del">
        <pc:chgData name="Ward, Reagan" userId="27291eb4-8241-4961-9e69-8c66e34cc5b0" providerId="ADAL" clId="{755D4D08-3F12-4932-B84B-62DEFFE1BA54}" dt="2025-04-08T20:31:27.104" v="58" actId="47"/>
        <pc:sldMkLst>
          <pc:docMk/>
          <pc:sldMk cId="904776247" sldId="5869"/>
        </pc:sldMkLst>
      </pc:sldChg>
      <pc:sldChg chg="del">
        <pc:chgData name="Ward, Reagan" userId="27291eb4-8241-4961-9e69-8c66e34cc5b0" providerId="ADAL" clId="{755D4D08-3F12-4932-B84B-62DEFFE1BA54}" dt="2025-04-08T20:31:27.104" v="58" actId="47"/>
        <pc:sldMkLst>
          <pc:docMk/>
          <pc:sldMk cId="2376701188" sldId="5870"/>
        </pc:sldMkLst>
      </pc:sldChg>
      <pc:sldChg chg="del">
        <pc:chgData name="Ward, Reagan" userId="27291eb4-8241-4961-9e69-8c66e34cc5b0" providerId="ADAL" clId="{755D4D08-3F12-4932-B84B-62DEFFE1BA54}" dt="2025-04-08T20:31:27.104" v="58" actId="47"/>
        <pc:sldMkLst>
          <pc:docMk/>
          <pc:sldMk cId="982584362" sldId="5871"/>
        </pc:sldMkLst>
      </pc:sldChg>
      <pc:sldChg chg="del">
        <pc:chgData name="Ward, Reagan" userId="27291eb4-8241-4961-9e69-8c66e34cc5b0" providerId="ADAL" clId="{755D4D08-3F12-4932-B84B-62DEFFE1BA54}" dt="2025-04-08T20:31:27.104" v="58" actId="47"/>
        <pc:sldMkLst>
          <pc:docMk/>
          <pc:sldMk cId="2468459013" sldId="5872"/>
        </pc:sldMkLst>
      </pc:sldChg>
      <pc:sldChg chg="del">
        <pc:chgData name="Ward, Reagan" userId="27291eb4-8241-4961-9e69-8c66e34cc5b0" providerId="ADAL" clId="{755D4D08-3F12-4932-B84B-62DEFFE1BA54}" dt="2025-04-08T20:31:27.104" v="58" actId="47"/>
        <pc:sldMkLst>
          <pc:docMk/>
          <pc:sldMk cId="1218559079" sldId="5873"/>
        </pc:sldMkLst>
      </pc:sldChg>
      <pc:sldChg chg="addSp delSp modSp mod ord chgLayout">
        <pc:chgData name="Ward, Reagan" userId="27291eb4-8241-4961-9e69-8c66e34cc5b0" providerId="ADAL" clId="{755D4D08-3F12-4932-B84B-62DEFFE1BA54}" dt="2025-04-09T16:49:01.739" v="2272" actId="404"/>
        <pc:sldMkLst>
          <pc:docMk/>
          <pc:sldMk cId="642296227" sldId="5874"/>
        </pc:sldMkLst>
        <pc:spChg chg="mod ord">
          <ac:chgData name="Ward, Reagan" userId="27291eb4-8241-4961-9e69-8c66e34cc5b0" providerId="ADAL" clId="{755D4D08-3F12-4932-B84B-62DEFFE1BA54}" dt="2025-04-09T14:40:18.203" v="1987" actId="14100"/>
          <ac:spMkLst>
            <pc:docMk/>
            <pc:sldMk cId="642296227" sldId="5874"/>
            <ac:spMk id="2" creationId="{946B4787-4098-A329-F397-3E7BD231B0BF}"/>
          </ac:spMkLst>
        </pc:spChg>
        <pc:spChg chg="mod ord">
          <ac:chgData name="Ward, Reagan" userId="27291eb4-8241-4961-9e69-8c66e34cc5b0" providerId="ADAL" clId="{755D4D08-3F12-4932-B84B-62DEFFE1BA54}" dt="2025-04-09T14:39:41.119" v="1983" actId="20577"/>
          <ac:spMkLst>
            <pc:docMk/>
            <pc:sldMk cId="642296227" sldId="5874"/>
            <ac:spMk id="3" creationId="{2858FD36-C681-A9DC-FA4C-7D88131B05F0}"/>
          </ac:spMkLst>
        </pc:spChg>
        <pc:spChg chg="mod ord">
          <ac:chgData name="Ward, Reagan" userId="27291eb4-8241-4961-9e69-8c66e34cc5b0" providerId="ADAL" clId="{755D4D08-3F12-4932-B84B-62DEFFE1BA54}" dt="2025-04-09T14:40:03.750" v="1984" actId="13244"/>
          <ac:spMkLst>
            <pc:docMk/>
            <pc:sldMk cId="642296227" sldId="5874"/>
            <ac:spMk id="4" creationId="{E5930913-46CB-96DD-6317-1397BD5A83EE}"/>
          </ac:spMkLst>
        </pc:spChg>
        <pc:spChg chg="mod ord">
          <ac:chgData name="Ward, Reagan" userId="27291eb4-8241-4961-9e69-8c66e34cc5b0" providerId="ADAL" clId="{755D4D08-3F12-4932-B84B-62DEFFE1BA54}" dt="2025-04-09T14:13:33.842" v="381" actId="6264"/>
          <ac:spMkLst>
            <pc:docMk/>
            <pc:sldMk cId="642296227" sldId="5874"/>
            <ac:spMk id="6" creationId="{0DD65727-34A7-E2CF-6BA9-27F665965115}"/>
          </ac:spMkLst>
        </pc:spChg>
        <pc:graphicFrameChg chg="mod modGraphic">
          <ac:chgData name="Ward, Reagan" userId="27291eb4-8241-4961-9e69-8c66e34cc5b0" providerId="ADAL" clId="{755D4D08-3F12-4932-B84B-62DEFFE1BA54}" dt="2025-04-09T16:49:01.739" v="2272" actId="404"/>
          <ac:graphicFrameMkLst>
            <pc:docMk/>
            <pc:sldMk cId="642296227" sldId="5874"/>
            <ac:graphicFrameMk id="5" creationId="{59884C5E-8885-F82B-6779-5887AC05BCD5}"/>
          </ac:graphicFrameMkLst>
        </pc:graphicFrameChg>
      </pc:sldChg>
      <pc:sldChg chg="new del">
        <pc:chgData name="Ward, Reagan" userId="27291eb4-8241-4961-9e69-8c66e34cc5b0" providerId="ADAL" clId="{755D4D08-3F12-4932-B84B-62DEFFE1BA54}" dt="2025-04-08T20:31:27.104" v="58" actId="47"/>
        <pc:sldMkLst>
          <pc:docMk/>
          <pc:sldMk cId="2392105782" sldId="5875"/>
        </pc:sldMkLst>
      </pc:sldChg>
      <pc:sldChg chg="addSp delSp modSp new mod modClrScheme chgLayout">
        <pc:chgData name="Ward, Reagan" userId="27291eb4-8241-4961-9e69-8c66e34cc5b0" providerId="ADAL" clId="{755D4D08-3F12-4932-B84B-62DEFFE1BA54}" dt="2025-04-08T20:31:44.496" v="96" actId="20577"/>
        <pc:sldMkLst>
          <pc:docMk/>
          <pc:sldMk cId="2207562061" sldId="5876"/>
        </pc:sldMkLst>
      </pc:sldChg>
      <pc:sldChg chg="addSp delSp modSp new mod modClrScheme chgLayout">
        <pc:chgData name="Ward, Reagan" userId="27291eb4-8241-4961-9e69-8c66e34cc5b0" providerId="ADAL" clId="{755D4D08-3F12-4932-B84B-62DEFFE1BA54}" dt="2025-04-08T20:31:06.544" v="55" actId="700"/>
        <pc:sldMkLst>
          <pc:docMk/>
          <pc:sldMk cId="709657538" sldId="5877"/>
        </pc:sldMkLst>
      </pc:sldChg>
      <pc:sldChg chg="addSp delSp modSp new mod modClrScheme chgLayout">
        <pc:chgData name="Ward, Reagan" userId="27291eb4-8241-4961-9e69-8c66e34cc5b0" providerId="ADAL" clId="{755D4D08-3F12-4932-B84B-62DEFFE1BA54}" dt="2025-04-08T20:32:08.060" v="123" actId="20577"/>
        <pc:sldMkLst>
          <pc:docMk/>
          <pc:sldMk cId="1702993866" sldId="5878"/>
        </pc:sldMkLst>
      </pc:sldChg>
      <pc:sldChg chg="addSp delSp modSp new mod ord modClrScheme chgLayout">
        <pc:chgData name="Ward, Reagan" userId="27291eb4-8241-4961-9e69-8c66e34cc5b0" providerId="ADAL" clId="{755D4D08-3F12-4932-B84B-62DEFFE1BA54}" dt="2025-04-09T14:10:37.606" v="248" actId="20577"/>
        <pc:sldMkLst>
          <pc:docMk/>
          <pc:sldMk cId="3019862327" sldId="5879"/>
        </pc:sldMkLst>
        <pc:spChg chg="mod ord">
          <ac:chgData name="Ward, Reagan" userId="27291eb4-8241-4961-9e69-8c66e34cc5b0" providerId="ADAL" clId="{755D4D08-3F12-4932-B84B-62DEFFE1BA54}" dt="2025-04-09T14:09:06.443" v="127" actId="700"/>
          <ac:spMkLst>
            <pc:docMk/>
            <pc:sldMk cId="3019862327" sldId="5879"/>
            <ac:spMk id="4" creationId="{921C69F9-5071-FB74-8D7B-3B1BE5D4F64C}"/>
          </ac:spMkLst>
        </pc:spChg>
        <pc:spChg chg="add mod ord">
          <ac:chgData name="Ward, Reagan" userId="27291eb4-8241-4961-9e69-8c66e34cc5b0" providerId="ADAL" clId="{755D4D08-3F12-4932-B84B-62DEFFE1BA54}" dt="2025-04-09T14:10:37.606" v="248" actId="20577"/>
          <ac:spMkLst>
            <pc:docMk/>
            <pc:sldMk cId="3019862327" sldId="5879"/>
            <ac:spMk id="7" creationId="{2F52015B-B340-45E5-F1F4-363666DCFC5B}"/>
          </ac:spMkLst>
        </pc:spChg>
        <pc:spChg chg="add mod ord">
          <ac:chgData name="Ward, Reagan" userId="27291eb4-8241-4961-9e69-8c66e34cc5b0" providerId="ADAL" clId="{755D4D08-3F12-4932-B84B-62DEFFE1BA54}" dt="2025-04-09T14:09:49.273" v="236" actId="20577"/>
          <ac:spMkLst>
            <pc:docMk/>
            <pc:sldMk cId="3019862327" sldId="5879"/>
            <ac:spMk id="8" creationId="{55C3E66F-8739-B882-9DDF-619514CC1D71}"/>
          </ac:spMkLst>
        </pc:spChg>
      </pc:sldChg>
      <pc:sldChg chg="addSp delSp modSp new mod modClrScheme chgLayout">
        <pc:chgData name="Ward, Reagan" userId="27291eb4-8241-4961-9e69-8c66e34cc5b0" providerId="ADAL" clId="{755D4D08-3F12-4932-B84B-62DEFFE1BA54}" dt="2025-04-10T13:49:06.139" v="2275" actId="13244"/>
        <pc:sldMkLst>
          <pc:docMk/>
          <pc:sldMk cId="1086810456" sldId="5880"/>
        </pc:sldMkLst>
        <pc:spChg chg="mod ord">
          <ac:chgData name="Ward, Reagan" userId="27291eb4-8241-4961-9e69-8c66e34cc5b0" providerId="ADAL" clId="{755D4D08-3F12-4932-B84B-62DEFFE1BA54}" dt="2025-04-10T13:49:00.470" v="2274" actId="13244"/>
          <ac:spMkLst>
            <pc:docMk/>
            <pc:sldMk cId="1086810456" sldId="5880"/>
            <ac:spMk id="5" creationId="{ADCC8298-1C45-155F-AB75-94F969E26B3E}"/>
          </ac:spMkLst>
        </pc:spChg>
        <pc:spChg chg="add mod ord">
          <ac:chgData name="Ward, Reagan" userId="27291eb4-8241-4961-9e69-8c66e34cc5b0" providerId="ADAL" clId="{755D4D08-3F12-4932-B84B-62DEFFE1BA54}" dt="2025-04-09T14:29:13.387" v="1565" actId="20577"/>
          <ac:spMkLst>
            <pc:docMk/>
            <pc:sldMk cId="1086810456" sldId="5880"/>
            <ac:spMk id="8" creationId="{B177DE8C-0B6B-5035-E14C-12BD479D0E51}"/>
          </ac:spMkLst>
        </pc:spChg>
        <pc:spChg chg="add mod ord">
          <ac:chgData name="Ward, Reagan" userId="27291eb4-8241-4961-9e69-8c66e34cc5b0" providerId="ADAL" clId="{755D4D08-3F12-4932-B84B-62DEFFE1BA54}" dt="2025-04-09T14:31:24.703" v="1725" actId="14100"/>
          <ac:spMkLst>
            <pc:docMk/>
            <pc:sldMk cId="1086810456" sldId="5880"/>
            <ac:spMk id="9" creationId="{0CABEF97-2266-2578-1A1E-54820A490F52}"/>
          </ac:spMkLst>
        </pc:spChg>
        <pc:spChg chg="add mod ord">
          <ac:chgData name="Ward, Reagan" userId="27291eb4-8241-4961-9e69-8c66e34cc5b0" providerId="ADAL" clId="{755D4D08-3F12-4932-B84B-62DEFFE1BA54}" dt="2025-04-10T13:49:06.139" v="2275" actId="13244"/>
          <ac:spMkLst>
            <pc:docMk/>
            <pc:sldMk cId="1086810456" sldId="5880"/>
            <ac:spMk id="11" creationId="{ED16FCB1-D9E4-DD39-B91E-1013362D2103}"/>
          </ac:spMkLst>
        </pc:spChg>
        <pc:spChg chg="add mod">
          <ac:chgData name="Ward, Reagan" userId="27291eb4-8241-4961-9e69-8c66e34cc5b0" providerId="ADAL" clId="{755D4D08-3F12-4932-B84B-62DEFFE1BA54}" dt="2025-04-09T14:28:08.255" v="1486" actId="27636"/>
          <ac:spMkLst>
            <pc:docMk/>
            <pc:sldMk cId="1086810456" sldId="5880"/>
            <ac:spMk id="12" creationId="{BC94396C-6EE3-1751-673C-7477288B8085}"/>
          </ac:spMkLst>
        </pc:spChg>
        <pc:spChg chg="add mod ord">
          <ac:chgData name="Ward, Reagan" userId="27291eb4-8241-4961-9e69-8c66e34cc5b0" providerId="ADAL" clId="{755D4D08-3F12-4932-B84B-62DEFFE1BA54}" dt="2025-04-10T13:48:58.160" v="2273" actId="13244"/>
          <ac:spMkLst>
            <pc:docMk/>
            <pc:sldMk cId="1086810456" sldId="5880"/>
            <ac:spMk id="13" creationId="{059DE061-8D09-F6A6-B341-757BAF4F8BB4}"/>
          </ac:spMkLst>
        </pc:spChg>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del">
        <pc:chgData name="Ward, Reagan" userId="27291eb4-8241-4961-9e69-8c66e34cc5b0" providerId="ADAL" clId="{B271BC04-010B-46AB-876F-BCA9990F5FB3}" dt="2024-10-01T23:02:56.368" v="4519" actId="47"/>
        <pc:sldMkLst>
          <pc:docMk/>
          <pc:sldMk cId="3717000822" sldId="280"/>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Hoffman, Peter" userId="673cee94-26bd-4c2a-ab82-1b3669e2f049" providerId="ADAL" clId="{82F8A303-594F-452B-8DDB-2F3C5788ABEC}"/>
    <pc:docChg chg="undo redo custSel addSld delSld modSld">
      <pc:chgData name="Hoffman, Peter" userId="673cee94-26bd-4c2a-ab82-1b3669e2f049" providerId="ADAL" clId="{82F8A303-594F-452B-8DDB-2F3C5788ABEC}" dt="2025-02-20T15:48:41.300" v="356" actId="20577"/>
      <pc:docMkLst>
        <pc:docMk/>
      </pc:docMkLst>
      <pc:sldChg chg="add">
        <pc:chgData name="Hoffman, Peter" userId="673cee94-26bd-4c2a-ab82-1b3669e2f049" providerId="ADAL" clId="{82F8A303-594F-452B-8DDB-2F3C5788ABEC}" dt="2025-02-19T21:30:07.580" v="345"/>
        <pc:sldMkLst>
          <pc:docMk/>
          <pc:sldMk cId="638276779" sldId="257"/>
        </pc:sldMkLst>
      </pc:sldChg>
      <pc:sldChg chg="add">
        <pc:chgData name="Hoffman, Peter" userId="673cee94-26bd-4c2a-ab82-1b3669e2f049" providerId="ADAL" clId="{82F8A303-594F-452B-8DDB-2F3C5788ABEC}" dt="2025-02-19T21:30:07.580" v="345"/>
        <pc:sldMkLst>
          <pc:docMk/>
          <pc:sldMk cId="1638711916" sldId="258"/>
        </pc:sldMkLst>
      </pc:sldChg>
      <pc:sldChg chg="add">
        <pc:chgData name="Hoffman, Peter" userId="673cee94-26bd-4c2a-ab82-1b3669e2f049" providerId="ADAL" clId="{82F8A303-594F-452B-8DDB-2F3C5788ABEC}" dt="2025-02-19T21:30:07.580" v="345"/>
        <pc:sldMkLst>
          <pc:docMk/>
          <pc:sldMk cId="1284145060" sldId="264"/>
        </pc:sldMkLst>
      </pc:sldChg>
      <pc:sldChg chg="add">
        <pc:chgData name="Hoffman, Peter" userId="673cee94-26bd-4c2a-ab82-1b3669e2f049" providerId="ADAL" clId="{82F8A303-594F-452B-8DDB-2F3C5788ABEC}" dt="2025-02-19T21:30:07.580" v="345"/>
        <pc:sldMkLst>
          <pc:docMk/>
          <pc:sldMk cId="3878259165" sldId="265"/>
        </pc:sldMkLst>
      </pc:sldChg>
      <pc:sldChg chg="add">
        <pc:chgData name="Hoffman, Peter" userId="673cee94-26bd-4c2a-ab82-1b3669e2f049" providerId="ADAL" clId="{82F8A303-594F-452B-8DDB-2F3C5788ABEC}" dt="2025-02-19T21:09:34.692" v="6"/>
        <pc:sldMkLst>
          <pc:docMk/>
          <pc:sldMk cId="2406663207" sldId="5318"/>
        </pc:sldMkLst>
      </pc:sldChg>
      <pc:sldChg chg="modSp add mod">
        <pc:chgData name="Hoffman, Peter" userId="673cee94-26bd-4c2a-ab82-1b3669e2f049" providerId="ADAL" clId="{82F8A303-594F-452B-8DDB-2F3C5788ABEC}" dt="2025-02-19T21:11:43.953" v="55"/>
        <pc:sldMkLst>
          <pc:docMk/>
          <pc:sldMk cId="3766001421" sldId="5319"/>
        </pc:sldMkLst>
      </pc:sldChg>
      <pc:sldChg chg="add">
        <pc:chgData name="Hoffman, Peter" userId="673cee94-26bd-4c2a-ab82-1b3669e2f049" providerId="ADAL" clId="{82F8A303-594F-452B-8DDB-2F3C5788ABEC}" dt="2025-02-19T21:09:34.692" v="6"/>
        <pc:sldMkLst>
          <pc:docMk/>
          <pc:sldMk cId="3812577952" sldId="5715"/>
        </pc:sldMkLst>
      </pc:sldChg>
      <pc:sldChg chg="modSp add mod">
        <pc:chgData name="Hoffman, Peter" userId="673cee94-26bd-4c2a-ab82-1b3669e2f049" providerId="ADAL" clId="{82F8A303-594F-452B-8DDB-2F3C5788ABEC}" dt="2025-02-19T21:13:33.858" v="111" actId="20577"/>
        <pc:sldMkLst>
          <pc:docMk/>
          <pc:sldMk cId="693206576" sldId="5756"/>
        </pc:sldMkLst>
      </pc:sldChg>
      <pc:sldChg chg="del">
        <pc:chgData name="Hoffman, Peter" userId="673cee94-26bd-4c2a-ab82-1b3669e2f049" providerId="ADAL" clId="{82F8A303-594F-452B-8DDB-2F3C5788ABEC}" dt="2025-02-19T21:09:44.384" v="7" actId="2696"/>
        <pc:sldMkLst>
          <pc:docMk/>
          <pc:sldMk cId="1516814822" sldId="5759"/>
        </pc:sldMkLst>
      </pc:sldChg>
      <pc:sldChg chg="modSp mod">
        <pc:chgData name="Hoffman, Peter" userId="673cee94-26bd-4c2a-ab82-1b3669e2f049" providerId="ADAL" clId="{82F8A303-594F-452B-8DDB-2F3C5788ABEC}" dt="2025-02-19T21:29:57.510" v="344" actId="20577"/>
        <pc:sldMkLst>
          <pc:docMk/>
          <pc:sldMk cId="2293255270" sldId="5780"/>
        </pc:sldMkLst>
      </pc:sldChg>
      <pc:sldChg chg="del">
        <pc:chgData name="Hoffman, Peter" userId="673cee94-26bd-4c2a-ab82-1b3669e2f049" providerId="ADAL" clId="{82F8A303-594F-452B-8DDB-2F3C5788ABEC}" dt="2025-02-19T21:30:17.337" v="346" actId="47"/>
        <pc:sldMkLst>
          <pc:docMk/>
          <pc:sldMk cId="1597785575" sldId="5781"/>
        </pc:sldMkLst>
      </pc:sldChg>
      <pc:sldChg chg="del">
        <pc:chgData name="Hoffman, Peter" userId="673cee94-26bd-4c2a-ab82-1b3669e2f049" providerId="ADAL" clId="{82F8A303-594F-452B-8DDB-2F3C5788ABEC}" dt="2025-02-19T21:30:17.337" v="346" actId="47"/>
        <pc:sldMkLst>
          <pc:docMk/>
          <pc:sldMk cId="819553971" sldId="5782"/>
        </pc:sldMkLst>
      </pc:sldChg>
      <pc:sldChg chg="addSp delSp modSp add mod">
        <pc:chgData name="Hoffman, Peter" userId="673cee94-26bd-4c2a-ab82-1b3669e2f049" providerId="ADAL" clId="{82F8A303-594F-452B-8DDB-2F3C5788ABEC}" dt="2025-02-19T21:16:51.398" v="331" actId="13244"/>
        <pc:sldMkLst>
          <pc:docMk/>
          <pc:sldMk cId="852275523" sldId="5784"/>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Ward, Reagan" userId="27291eb4-8241-4961-9e69-8c66e34cc5b0" providerId="ADAL" clId="{BB3F24B8-6C20-405D-B8DA-90B7B1C178B6}"/>
    <pc:docChg chg="undo custSel addSld delSld modSld">
      <pc:chgData name="Ward, Reagan" userId="27291eb4-8241-4961-9e69-8c66e34cc5b0" providerId="ADAL" clId="{BB3F24B8-6C20-405D-B8DA-90B7B1C178B6}" dt="2025-03-13T14:30:51.829" v="3547" actId="13822"/>
      <pc:docMkLst>
        <pc:docMk/>
      </pc:docMkLst>
      <pc:sldChg chg="del">
        <pc:chgData name="Ward, Reagan" userId="27291eb4-8241-4961-9e69-8c66e34cc5b0" providerId="ADAL" clId="{BB3F24B8-6C20-405D-B8DA-90B7B1C178B6}" dt="2025-03-12T23:14:31.512" v="3247" actId="47"/>
        <pc:sldMkLst>
          <pc:docMk/>
          <pc:sldMk cId="638276779" sldId="257"/>
        </pc:sldMkLst>
      </pc:sldChg>
      <pc:sldChg chg="addSp delSp modSp mod modClrScheme chgLayout">
        <pc:chgData name="Ward, Reagan" userId="27291eb4-8241-4961-9e69-8c66e34cc5b0" providerId="ADAL" clId="{BB3F24B8-6C20-405D-B8DA-90B7B1C178B6}" dt="2025-03-12T23:18:35.138" v="3299" actId="6549"/>
        <pc:sldMkLst>
          <pc:docMk/>
          <pc:sldMk cId="296844926" sldId="266"/>
        </pc:sldMkLst>
      </pc:sldChg>
      <pc:sldChg chg="addSp delSp modSp mod modClrScheme chgLayout">
        <pc:chgData name="Ward, Reagan" userId="27291eb4-8241-4961-9e69-8c66e34cc5b0" providerId="ADAL" clId="{BB3F24B8-6C20-405D-B8DA-90B7B1C178B6}" dt="2025-03-12T23:17:50.020" v="3293"/>
        <pc:sldMkLst>
          <pc:docMk/>
          <pc:sldMk cId="324107815" sldId="267"/>
        </pc:sldMkLst>
      </pc:sldChg>
      <pc:sldChg chg="modSp mod">
        <pc:chgData name="Ward, Reagan" userId="27291eb4-8241-4961-9e69-8c66e34cc5b0" providerId="ADAL" clId="{BB3F24B8-6C20-405D-B8DA-90B7B1C178B6}" dt="2025-03-12T23:10:02.212" v="3185" actId="13244"/>
        <pc:sldMkLst>
          <pc:docMk/>
          <pc:sldMk cId="2705892911" sldId="5840"/>
        </pc:sldMkLst>
      </pc:sldChg>
      <pc:sldChg chg="addSp delSp modSp mod">
        <pc:chgData name="Ward, Reagan" userId="27291eb4-8241-4961-9e69-8c66e34cc5b0" providerId="ADAL" clId="{BB3F24B8-6C20-405D-B8DA-90B7B1C178B6}" dt="2025-03-12T23:08:29.433" v="3171" actId="27636"/>
        <pc:sldMkLst>
          <pc:docMk/>
          <pc:sldMk cId="1156151556" sldId="5842"/>
        </pc:sldMkLst>
      </pc:sldChg>
      <pc:sldChg chg="addSp delSp modSp mod modNotesTx">
        <pc:chgData name="Ward, Reagan" userId="27291eb4-8241-4961-9e69-8c66e34cc5b0" providerId="ADAL" clId="{BB3F24B8-6C20-405D-B8DA-90B7B1C178B6}" dt="2025-03-13T14:30:51.829" v="3547" actId="13822"/>
        <pc:sldMkLst>
          <pc:docMk/>
          <pc:sldMk cId="4219415275" sldId="5843"/>
        </pc:sldMkLst>
      </pc:sldChg>
      <pc:sldChg chg="addSp delSp modSp mod modClrScheme chgLayout">
        <pc:chgData name="Ward, Reagan" userId="27291eb4-8241-4961-9e69-8c66e34cc5b0" providerId="ADAL" clId="{BB3F24B8-6C20-405D-B8DA-90B7B1C178B6}" dt="2025-03-12T23:13:17.739" v="3229" actId="20577"/>
        <pc:sldMkLst>
          <pc:docMk/>
          <pc:sldMk cId="3878259165" sldId="5854"/>
        </pc:sldMkLst>
      </pc:sldChg>
      <pc:sldChg chg="addSp delSp modSp mod modClrScheme chgLayout">
        <pc:chgData name="Ward, Reagan" userId="27291eb4-8241-4961-9e69-8c66e34cc5b0" providerId="ADAL" clId="{BB3F24B8-6C20-405D-B8DA-90B7B1C178B6}" dt="2025-03-12T23:15:07.636" v="3254"/>
        <pc:sldMkLst>
          <pc:docMk/>
          <pc:sldMk cId="1284145060" sldId="5855"/>
        </pc:sldMkLst>
      </pc:sldChg>
      <pc:sldChg chg="addSp delSp modSp mod modClrScheme chgLayout">
        <pc:chgData name="Ward, Reagan" userId="27291eb4-8241-4961-9e69-8c66e34cc5b0" providerId="ADAL" clId="{BB3F24B8-6C20-405D-B8DA-90B7B1C178B6}" dt="2025-03-12T23:15:27.079" v="3258"/>
        <pc:sldMkLst>
          <pc:docMk/>
          <pc:sldMk cId="1638711916" sldId="5856"/>
        </pc:sldMkLst>
      </pc:sldChg>
      <pc:sldChg chg="addSp delSp modSp add mod modClrScheme chgLayout">
        <pc:chgData name="Ward, Reagan" userId="27291eb4-8241-4961-9e69-8c66e34cc5b0" providerId="ADAL" clId="{BB3F24B8-6C20-405D-B8DA-90B7B1C178B6}" dt="2025-03-12T23:14:52.172" v="3252"/>
        <pc:sldMkLst>
          <pc:docMk/>
          <pc:sldMk cId="391558471" sldId="5857"/>
        </pc:sldMkLst>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Tribbett, Jessica" userId="S::tribbett_jessica@cde.state.co.us::b8af59d7-a86d-4166-a022-d856dc24c475" providerId="AD" clId="Web-{58F083BD-C401-5361-9385-F2119F63567C}"/>
    <pc:docChg chg="addSld delSld modSld">
      <pc:chgData name="Tribbett, Jessica" userId="S::tribbett_jessica@cde.state.co.us::b8af59d7-a86d-4166-a022-d856dc24c475" providerId="AD" clId="Web-{58F083BD-C401-5361-9385-F2119F63567C}" dt="2025-03-05T20:47:32.598" v="1038"/>
      <pc:docMkLst>
        <pc:docMk/>
      </pc:docMkLst>
      <pc:sldChg chg="addSp delSp modSp add del mod modClrScheme chgLayout">
        <pc:chgData name="Tribbett, Jessica" userId="S::tribbett_jessica@cde.state.co.us::b8af59d7-a86d-4166-a022-d856dc24c475" providerId="AD" clId="Web-{58F083BD-C401-5361-9385-F2119F63567C}" dt="2025-03-05T19:01:29.482" v="174"/>
        <pc:sldMkLst>
          <pc:docMk/>
          <pc:sldMk cId="462835190" sldId="4696"/>
        </pc:sldMkLst>
      </pc:sldChg>
      <pc:sldChg chg="modSp add del">
        <pc:chgData name="Tribbett, Jessica" userId="S::tribbett_jessica@cde.state.co.us::b8af59d7-a86d-4166-a022-d856dc24c475" providerId="AD" clId="Web-{58F083BD-C401-5361-9385-F2119F63567C}" dt="2025-03-05T20:47:32.598" v="1038"/>
        <pc:sldMkLst>
          <pc:docMk/>
          <pc:sldMk cId="1043530433" sldId="4701"/>
        </pc:sldMkLst>
      </pc:sldChg>
      <pc:sldChg chg="add del">
        <pc:chgData name="Tribbett, Jessica" userId="S::tribbett_jessica@cde.state.co.us::b8af59d7-a86d-4166-a022-d856dc24c475" providerId="AD" clId="Web-{58F083BD-C401-5361-9385-F2119F63567C}" dt="2025-03-05T20:26:16.224" v="425"/>
        <pc:sldMkLst>
          <pc:docMk/>
          <pc:sldMk cId="3317819653" sldId="4703"/>
        </pc:sldMkLst>
      </pc:sldChg>
      <pc:sldChg chg="add del">
        <pc:chgData name="Tribbett, Jessica" userId="S::tribbett_jessica@cde.state.co.us::b8af59d7-a86d-4166-a022-d856dc24c475" providerId="AD" clId="Web-{58F083BD-C401-5361-9385-F2119F63567C}" dt="2025-03-05T20:43:12.255" v="948"/>
        <pc:sldMkLst>
          <pc:docMk/>
          <pc:sldMk cId="2461826744" sldId="4704"/>
        </pc:sldMkLst>
      </pc:sldChg>
      <pc:sldChg chg="addSp delSp modSp add del mod modClrScheme chgLayout">
        <pc:chgData name="Tribbett, Jessica" userId="S::tribbett_jessica@cde.state.co.us::b8af59d7-a86d-4166-a022-d856dc24c475" providerId="AD" clId="Web-{58F083BD-C401-5361-9385-F2119F63567C}" dt="2025-03-05T20:17:14.990" v="250"/>
        <pc:sldMkLst>
          <pc:docMk/>
          <pc:sldMk cId="800576745" sldId="4705"/>
        </pc:sldMkLst>
      </pc:sldChg>
      <pc:sldChg chg="modSp add del">
        <pc:chgData name="Tribbett, Jessica" userId="S::tribbett_jessica@cde.state.co.us::b8af59d7-a86d-4166-a022-d856dc24c475" providerId="AD" clId="Web-{58F083BD-C401-5361-9385-F2119F63567C}" dt="2025-03-05T20:44:48.645" v="993"/>
        <pc:sldMkLst>
          <pc:docMk/>
          <pc:sldMk cId="4159998588" sldId="4706"/>
        </pc:sldMkLst>
      </pc:sldChg>
      <pc:sldChg chg="add">
        <pc:chgData name="Tribbett, Jessica" userId="S::tribbett_jessica@cde.state.co.us::b8af59d7-a86d-4166-a022-d856dc24c475" providerId="AD" clId="Web-{58F083BD-C401-5361-9385-F2119F63567C}" dt="2025-03-05T18:54:39.999" v="48"/>
        <pc:sldMkLst>
          <pc:docMk/>
          <pc:sldMk cId="1667029438" sldId="5232"/>
        </pc:sldMkLst>
      </pc:sldChg>
      <pc:sldChg chg="add del">
        <pc:chgData name="Tribbett, Jessica" userId="S::tribbett_jessica@cde.state.co.us::b8af59d7-a86d-4166-a022-d856dc24c475" providerId="AD" clId="Web-{58F083BD-C401-5361-9385-F2119F63567C}" dt="2025-03-05T18:55:19.983" v="52"/>
        <pc:sldMkLst>
          <pc:docMk/>
          <pc:sldMk cId="1385979322" sldId="5240"/>
        </pc:sldMkLst>
      </pc:sldChg>
      <pc:sldChg chg="del">
        <pc:chgData name="Tribbett, Jessica" userId="S::tribbett_jessica@cde.state.co.us::b8af59d7-a86d-4166-a022-d856dc24c475" providerId="AD" clId="Web-{58F083BD-C401-5361-9385-F2119F63567C}" dt="2025-03-05T18:54:44.202" v="51"/>
        <pc:sldMkLst>
          <pc:docMk/>
          <pc:sldMk cId="2925304932" sldId="5764"/>
        </pc:sldMkLst>
      </pc:sldChg>
      <pc:sldChg chg="del">
        <pc:chgData name="Tribbett, Jessica" userId="S::tribbett_jessica@cde.state.co.us::b8af59d7-a86d-4166-a022-d856dc24c475" providerId="AD" clId="Web-{58F083BD-C401-5361-9385-F2119F63567C}" dt="2025-03-05T18:55:22.092" v="53"/>
        <pc:sldMkLst>
          <pc:docMk/>
          <pc:sldMk cId="3264003161" sldId="5765"/>
        </pc:sldMkLst>
      </pc:sldChg>
      <pc:sldChg chg="modSp">
        <pc:chgData name="Tribbett, Jessica" userId="S::tribbett_jessica@cde.state.co.us::b8af59d7-a86d-4166-a022-d856dc24c475" providerId="AD" clId="Web-{58F083BD-C401-5361-9385-F2119F63567C}" dt="2025-03-05T19:02:34.372" v="198" actId="20577"/>
        <pc:sldMkLst>
          <pc:docMk/>
          <pc:sldMk cId="3677926577" sldId="5766"/>
        </pc:sldMkLst>
      </pc:sldChg>
      <pc:sldChg chg="del">
        <pc:chgData name="Tribbett, Jessica" userId="S::tribbett_jessica@cde.state.co.us::b8af59d7-a86d-4166-a022-d856dc24c475" providerId="AD" clId="Web-{58F083BD-C401-5361-9385-F2119F63567C}" dt="2025-03-05T18:43:43.376" v="9"/>
        <pc:sldMkLst>
          <pc:docMk/>
          <pc:sldMk cId="1730706526" sldId="5767"/>
        </pc:sldMkLst>
      </pc:sldChg>
      <pc:sldChg chg="del">
        <pc:chgData name="Tribbett, Jessica" userId="S::tribbett_jessica@cde.state.co.us::b8af59d7-a86d-4166-a022-d856dc24c475" providerId="AD" clId="Web-{58F083BD-C401-5361-9385-F2119F63567C}" dt="2025-03-05T18:44:39.079" v="16"/>
        <pc:sldMkLst>
          <pc:docMk/>
          <pc:sldMk cId="1044589738" sldId="5768"/>
        </pc:sldMkLst>
      </pc:sldChg>
      <pc:sldChg chg="del">
        <pc:chgData name="Tribbett, Jessica" userId="S::tribbett_jessica@cde.state.co.us::b8af59d7-a86d-4166-a022-d856dc24c475" providerId="AD" clId="Web-{58F083BD-C401-5361-9385-F2119F63567C}" dt="2025-03-05T18:44:39.079" v="15"/>
        <pc:sldMkLst>
          <pc:docMk/>
          <pc:sldMk cId="3834322610" sldId="5769"/>
        </pc:sldMkLst>
      </pc:sldChg>
      <pc:sldChg chg="del">
        <pc:chgData name="Tribbett, Jessica" userId="S::tribbett_jessica@cde.state.co.us::b8af59d7-a86d-4166-a022-d856dc24c475" providerId="AD" clId="Web-{58F083BD-C401-5361-9385-F2119F63567C}" dt="2025-03-05T18:55:53.905" v="61"/>
        <pc:sldMkLst>
          <pc:docMk/>
          <pc:sldMk cId="1455852084" sldId="5770"/>
        </pc:sldMkLst>
      </pc:sldChg>
      <pc:sldChg chg="del">
        <pc:chgData name="Tribbett, Jessica" userId="S::tribbett_jessica@cde.state.co.us::b8af59d7-a86d-4166-a022-d856dc24c475" providerId="AD" clId="Web-{58F083BD-C401-5361-9385-F2119F63567C}" dt="2025-03-05T18:55:53.905" v="60"/>
        <pc:sldMkLst>
          <pc:docMk/>
          <pc:sldMk cId="3715387383" sldId="5771"/>
        </pc:sldMkLst>
      </pc:sldChg>
      <pc:sldChg chg="del">
        <pc:chgData name="Tribbett, Jessica" userId="S::tribbett_jessica@cde.state.co.us::b8af59d7-a86d-4166-a022-d856dc24c475" providerId="AD" clId="Web-{58F083BD-C401-5361-9385-F2119F63567C}" dt="2025-03-05T18:55:53.905" v="59"/>
        <pc:sldMkLst>
          <pc:docMk/>
          <pc:sldMk cId="2681953486" sldId="5772"/>
        </pc:sldMkLst>
      </pc:sldChg>
      <pc:sldChg chg="add">
        <pc:chgData name="Tribbett, Jessica" userId="S::tribbett_jessica@cde.state.co.us::b8af59d7-a86d-4166-a022-d856dc24c475" providerId="AD" clId="Web-{58F083BD-C401-5361-9385-F2119F63567C}" dt="2025-03-05T18:43:36.548" v="8"/>
        <pc:sldMkLst>
          <pc:docMk/>
          <pc:sldMk cId="1555008837" sldId="5804"/>
        </pc:sldMkLst>
      </pc:sldChg>
      <pc:sldChg chg="add">
        <pc:chgData name="Tribbett, Jessica" userId="S::tribbett_jessica@cde.state.co.us::b8af59d7-a86d-4166-a022-d856dc24c475" providerId="AD" clId="Web-{58F083BD-C401-5361-9385-F2119F63567C}" dt="2025-03-05T18:43:36.532" v="6"/>
        <pc:sldMkLst>
          <pc:docMk/>
          <pc:sldMk cId="4147087058" sldId="5813"/>
        </pc:sldMkLst>
      </pc:sldChg>
      <pc:sldChg chg="add">
        <pc:chgData name="Tribbett, Jessica" userId="S::tribbett_jessica@cde.state.co.us::b8af59d7-a86d-4166-a022-d856dc24c475" providerId="AD" clId="Web-{58F083BD-C401-5361-9385-F2119F63567C}" dt="2025-03-05T18:43:36.532" v="7"/>
        <pc:sldMkLst>
          <pc:docMk/>
          <pc:sldMk cId="580773463" sldId="5815"/>
        </pc:sldMkLst>
      </pc:sldChg>
      <pc:sldChg chg="add del">
        <pc:chgData name="Tribbett, Jessica" userId="S::tribbett_jessica@cde.state.co.us::b8af59d7-a86d-4166-a022-d856dc24c475" providerId="AD" clId="Web-{58F083BD-C401-5361-9385-F2119F63567C}" dt="2025-03-05T18:44:07.110" v="14"/>
        <pc:sldMkLst>
          <pc:docMk/>
          <pc:sldMk cId="462621828" sldId="5816"/>
        </pc:sldMkLst>
      </pc:sldChg>
      <pc:sldChg chg="add">
        <pc:chgData name="Tribbett, Jessica" userId="S::tribbett_jessica@cde.state.co.us::b8af59d7-a86d-4166-a022-d856dc24c475" providerId="AD" clId="Web-{58F083BD-C401-5361-9385-F2119F63567C}" dt="2025-03-05T18:43:36.501" v="3"/>
        <pc:sldMkLst>
          <pc:docMk/>
          <pc:sldMk cId="1781324693" sldId="5817"/>
        </pc:sldMkLst>
      </pc:sldChg>
      <pc:sldChg chg="add">
        <pc:chgData name="Tribbett, Jessica" userId="S::tribbett_jessica@cde.state.co.us::b8af59d7-a86d-4166-a022-d856dc24c475" providerId="AD" clId="Web-{58F083BD-C401-5361-9385-F2119F63567C}" dt="2025-03-05T18:43:36.501" v="4"/>
        <pc:sldMkLst>
          <pc:docMk/>
          <pc:sldMk cId="1930914326" sldId="5818"/>
        </pc:sldMkLst>
      </pc:sldChg>
      <pc:sldChg chg="add">
        <pc:chgData name="Tribbett, Jessica" userId="S::tribbett_jessica@cde.state.co.us::b8af59d7-a86d-4166-a022-d856dc24c475" providerId="AD" clId="Web-{58F083BD-C401-5361-9385-F2119F63567C}" dt="2025-03-05T18:43:36.516" v="5"/>
        <pc:sldMkLst>
          <pc:docMk/>
          <pc:sldMk cId="685581711" sldId="5819"/>
        </pc:sldMkLst>
      </pc:sldChg>
      <pc:sldChg chg="add">
        <pc:chgData name="Tribbett, Jessica" userId="S::tribbett_jessica@cde.state.co.us::b8af59d7-a86d-4166-a022-d856dc24c475" providerId="AD" clId="Web-{58F083BD-C401-5361-9385-F2119F63567C}" dt="2025-03-05T18:43:36.470" v="0"/>
        <pc:sldMkLst>
          <pc:docMk/>
          <pc:sldMk cId="3355567120" sldId="5825"/>
        </pc:sldMkLst>
      </pc:sldChg>
      <pc:sldChg chg="modSp add">
        <pc:chgData name="Tribbett, Jessica" userId="S::tribbett_jessica@cde.state.co.us::b8af59d7-a86d-4166-a022-d856dc24c475" providerId="AD" clId="Web-{58F083BD-C401-5361-9385-F2119F63567C}" dt="2025-03-05T18:45:56.875" v="47" actId="1076"/>
        <pc:sldMkLst>
          <pc:docMk/>
          <pc:sldMk cId="1628241891" sldId="5826"/>
        </pc:sldMkLst>
      </pc:sldChg>
      <pc:sldChg chg="modSp new">
        <pc:chgData name="Tribbett, Jessica" userId="S::tribbett_jessica@cde.state.co.us::b8af59d7-a86d-4166-a022-d856dc24c475" providerId="AD" clId="Web-{58F083BD-C401-5361-9385-F2119F63567C}" dt="2025-03-05T19:46:48.714" v="203" actId="20577"/>
        <pc:sldMkLst>
          <pc:docMk/>
          <pc:sldMk cId="226281112" sldId="5827"/>
        </pc:sldMkLst>
      </pc:sldChg>
      <pc:sldChg chg="modSp new">
        <pc:chgData name="Tribbett, Jessica" userId="S::tribbett_jessica@cde.state.co.us::b8af59d7-a86d-4166-a022-d856dc24c475" providerId="AD" clId="Web-{58F083BD-C401-5361-9385-F2119F63567C}" dt="2025-03-05T20:17:10.709" v="249" actId="20577"/>
        <pc:sldMkLst>
          <pc:docMk/>
          <pc:sldMk cId="2758844833" sldId="5828"/>
        </pc:sldMkLst>
      </pc:sldChg>
      <pc:sldChg chg="modSp new">
        <pc:chgData name="Tribbett, Jessica" userId="S::tribbett_jessica@cde.state.co.us::b8af59d7-a86d-4166-a022-d856dc24c475" providerId="AD" clId="Web-{58F083BD-C401-5361-9385-F2119F63567C}" dt="2025-03-05T20:24:07.302" v="424" actId="20577"/>
        <pc:sldMkLst>
          <pc:docMk/>
          <pc:sldMk cId="997019818" sldId="5829"/>
        </pc:sldMkLst>
      </pc:sldChg>
      <pc:sldChg chg="modSp new">
        <pc:chgData name="Tribbett, Jessica" userId="S::tribbett_jessica@cde.state.co.us::b8af59d7-a86d-4166-a022-d856dc24c475" providerId="AD" clId="Web-{58F083BD-C401-5361-9385-F2119F63567C}" dt="2025-03-05T20:43:02.755" v="947" actId="20577"/>
        <pc:sldMkLst>
          <pc:docMk/>
          <pc:sldMk cId="980708598" sldId="5830"/>
        </pc:sldMkLst>
      </pc:sldChg>
      <pc:sldChg chg="addSp modSp new">
        <pc:chgData name="Tribbett, Jessica" userId="S::tribbett_jessica@cde.state.co.us::b8af59d7-a86d-4166-a022-d856dc24c475" providerId="AD" clId="Web-{58F083BD-C401-5361-9385-F2119F63567C}" dt="2025-03-05T20:44:45.848" v="992" actId="20577"/>
        <pc:sldMkLst>
          <pc:docMk/>
          <pc:sldMk cId="164059337" sldId="5831"/>
        </pc:sldMkLst>
      </pc:sldChg>
      <pc:sldChg chg="modSp new">
        <pc:chgData name="Tribbett, Jessica" userId="S::tribbett_jessica@cde.state.co.us::b8af59d7-a86d-4166-a022-d856dc24c475" providerId="AD" clId="Web-{58F083BD-C401-5361-9385-F2119F63567C}" dt="2025-03-05T20:47:28.098" v="1037" actId="20577"/>
        <pc:sldMkLst>
          <pc:docMk/>
          <pc:sldMk cId="2321888253" sldId="5832"/>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Martin, Carrie" userId="S::martin_c@cde.state.co.us::3f021071-f948-4caa-8dd8-d3036854ac97" providerId="AD" clId="Web-{CB476D1F-EC9D-80B0-42DD-35B4FD5032B8}"/>
    <pc:docChg chg="addSld delSld modSld addSection delSection">
      <pc:chgData name="Martin, Carrie" userId="S::martin_c@cde.state.co.us::3f021071-f948-4caa-8dd8-d3036854ac97" providerId="AD" clId="Web-{CB476D1F-EC9D-80B0-42DD-35B4FD5032B8}" dt="2025-04-15T20:58:06.691" v="129"/>
      <pc:docMkLst>
        <pc:docMk/>
      </pc:docMkLst>
      <pc:sldChg chg="addSp delSp modSp add del">
        <pc:chgData name="Martin, Carrie" userId="S::martin_c@cde.state.co.us::3f021071-f948-4caa-8dd8-d3036854ac97" providerId="AD" clId="Web-{CB476D1F-EC9D-80B0-42DD-35B4FD5032B8}" dt="2025-04-15T20:56:07.768" v="121"/>
        <pc:sldMkLst>
          <pc:docMk/>
          <pc:sldMk cId="485604172" sldId="266"/>
        </pc:sldMkLst>
      </pc:sldChg>
      <pc:sldChg chg="addSp delSp modSp new del mod modClrScheme chgLayout">
        <pc:chgData name="Martin, Carrie" userId="S::martin_c@cde.state.co.us::3f021071-f948-4caa-8dd8-d3036854ac97" providerId="AD" clId="Web-{CB476D1F-EC9D-80B0-42DD-35B4FD5032B8}" dt="2025-04-15T20:57:10.581" v="125"/>
        <pc:sldMkLst>
          <pc:docMk/>
          <pc:sldMk cId="1099240654" sldId="5881"/>
        </pc:sldMkLst>
      </pc:sldChg>
      <pc:sldChg chg="addSp delSp modSp new del mod modClrScheme chgLayout">
        <pc:chgData name="Martin, Carrie" userId="S::martin_c@cde.state.co.us::3f021071-f948-4caa-8dd8-d3036854ac97" providerId="AD" clId="Web-{CB476D1F-EC9D-80B0-42DD-35B4FD5032B8}" dt="2025-04-15T20:41:29.009" v="14"/>
        <pc:sldMkLst>
          <pc:docMk/>
          <pc:sldMk cId="2080906487" sldId="5881"/>
        </pc:sldMkLst>
      </pc:sldChg>
      <pc:sldChg chg="addSp delSp modSp new del">
        <pc:chgData name="Martin, Carrie" userId="S::martin_c@cde.state.co.us::3f021071-f948-4caa-8dd8-d3036854ac97" providerId="AD" clId="Web-{CB476D1F-EC9D-80B0-42DD-35B4FD5032B8}" dt="2025-04-15T20:38:46.804" v="6"/>
        <pc:sldMkLst>
          <pc:docMk/>
          <pc:sldMk cId="2114925679" sldId="5881"/>
        </pc:sldMkLst>
      </pc:sldChg>
      <pc:sldChg chg="new del">
        <pc:chgData name="Martin, Carrie" userId="S::martin_c@cde.state.co.us::3f021071-f948-4caa-8dd8-d3036854ac97" providerId="AD" clId="Web-{CB476D1F-EC9D-80B0-42DD-35B4FD5032B8}" dt="2025-04-15T20:40:41.555" v="10"/>
        <pc:sldMkLst>
          <pc:docMk/>
          <pc:sldMk cId="2129449636" sldId="5881"/>
        </pc:sldMkLst>
      </pc:sldChg>
      <pc:sldChg chg="new del">
        <pc:chgData name="Martin, Carrie" userId="S::martin_c@cde.state.co.us::3f021071-f948-4caa-8dd8-d3036854ac97" providerId="AD" clId="Web-{CB476D1F-EC9D-80B0-42DD-35B4FD5032B8}" dt="2025-04-15T20:58:06.691" v="129"/>
        <pc:sldMkLst>
          <pc:docMk/>
          <pc:sldMk cId="3782538742" sldId="5881"/>
        </pc:sldMkLst>
      </pc:sldChg>
      <pc:sldChg chg="add del replId">
        <pc:chgData name="Martin, Carrie" userId="S::martin_c@cde.state.co.us::3f021071-f948-4caa-8dd8-d3036854ac97" providerId="AD" clId="Web-{CB476D1F-EC9D-80B0-42DD-35B4FD5032B8}" dt="2025-04-15T20:58:02.504" v="128"/>
        <pc:sldMkLst>
          <pc:docMk/>
          <pc:sldMk cId="1773583476" sldId="5882"/>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s://www.cde.state.co.us/datapipeline/datapipelinesnapshots-attendance" TargetMode="External"/><Relationship Id="rId13" Type="http://schemas.openxmlformats.org/officeDocument/2006/relationships/hyperlink" Target="mailto:StudentEndofYear@cde.state.co.us" TargetMode="External"/><Relationship Id="rId3" Type="http://schemas.openxmlformats.org/officeDocument/2006/relationships/hyperlink" Target="mailto:ReportCard@cde.state.co.us" TargetMode="External"/><Relationship Id="rId7" Type="http://schemas.openxmlformats.org/officeDocument/2006/relationships/hyperlink" Target="mailto:HarassmentData@cde.state.co.us" TargetMode="External"/><Relationship Id="rId12" Type="http://schemas.openxmlformats.org/officeDocument/2006/relationships/hyperlink" Target="https://www.cde.state.co.us/datapipeline/inter_student" TargetMode="External"/><Relationship Id="rId2" Type="http://schemas.openxmlformats.org/officeDocument/2006/relationships/hyperlink" Target="https://www.cde.state.co.us/datapipeline/per_report-march" TargetMode="External"/><Relationship Id="rId1" Type="http://schemas.openxmlformats.org/officeDocument/2006/relationships/slideLayout" Target="../slideLayouts/slideLayout5.xml"/><Relationship Id="rId6" Type="http://schemas.openxmlformats.org/officeDocument/2006/relationships/hyperlink" Target="https://www.cde.state.co.us/datapipeline/prevent_harassment_or_discrimination_in_schools" TargetMode="External"/><Relationship Id="rId11" Type="http://schemas.openxmlformats.org/officeDocument/2006/relationships/hyperlink" Target="mailto:StudentOctober@cde.state.co.us" TargetMode="External"/><Relationship Id="rId5" Type="http://schemas.openxmlformats.org/officeDocument/2006/relationships/hyperlink" Target="mailto:StudentDiscipline@cde.state.co.us" TargetMode="External"/><Relationship Id="rId10" Type="http://schemas.openxmlformats.org/officeDocument/2006/relationships/hyperlink" Target="https://www.cde.state.co.us/datapipeline/snap_studentoctober"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mailto:Attendance@cde.state.co.u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Severson_A@cde.state.co.u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https://events.teams.microsoft.com/event/1e78a28d-2c4f-4f4f-84a0-fccb02ad5dbc@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Attendance@cde.state.co.u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Attendance@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ttendance@cde.state.co.u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vents.teams.microsoft.com/event/1e78a28d-2c4f-4f4f-84a0-fccb02ad5dbc@a751cfc8-1f9a-4edb-8370-9f1c6d4bea5a" TargetMode="External"/><Relationship Id="rId2" Type="http://schemas.openxmlformats.org/officeDocument/2006/relationships/hyperlink" Target="https://www.cde.state.co.us/datapipeline/datapipelinesnapshots-attendance" TargetMode="External"/><Relationship Id="rId1" Type="http://schemas.openxmlformats.org/officeDocument/2006/relationships/slideLayout" Target="../slideLayouts/slideLayout2.xml"/><Relationship Id="rId4" Type="http://schemas.openxmlformats.org/officeDocument/2006/relationships/hyperlink" Target="mailto:Attendance@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datapipelinesnapshots-attendance" TargetMode="External"/><Relationship Id="rId2" Type="http://schemas.openxmlformats.org/officeDocument/2006/relationships/hyperlink" Target="mailto:Attendanc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inter_studen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e.state.co.us/coloradoliteracy/teacher-training#webinar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per_read_literacyprogramsandassessments" TargetMode="External"/><Relationship Id="rId2" Type="http://schemas.openxmlformats.org/officeDocument/2006/relationships/hyperlink" Target="https://www.cde.state.co.us/datapipeline/per_read_springassessments" TargetMode="External"/><Relationship Id="rId1" Type="http://schemas.openxmlformats.org/officeDocument/2006/relationships/slideLayout" Target="../slideLayouts/slideLayout2.xml"/><Relationship Id="rId4" Type="http://schemas.openxmlformats.org/officeDocument/2006/relationships/hyperlink" Target="https://www.cde.state.co.us/datapipeline/per_read_trainingcollec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hyperlink" Target="mailto:StudentDiscipline@cde.state.co.us"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datapipeline/2024-2025disciplineactionfilelayoutanddefinitionspdf"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12.xml"/><Relationship Id="rId6" Type="http://schemas.openxmlformats.org/officeDocument/2006/relationships/hyperlink" Target="mailto:StudentDiscipline@cde.state.co.us" TargetMode="External"/><Relationship Id="rId5" Type="http://schemas.openxmlformats.org/officeDocument/2006/relationships/image" Target="../media/image9.png"/><Relationship Id="rId4" Type="http://schemas.openxmlformats.org/officeDocument/2006/relationships/hyperlink" Target="https://www.cde.state.co.us/datapipeline/studentdiscipline_collectiontraining_recordin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StudentDiscipline@cde.state.co.u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studentdisciplinesnapshot" TargetMode="External"/><Relationship Id="rId1" Type="http://schemas.openxmlformats.org/officeDocument/2006/relationships/slideLayout" Target="../slideLayouts/slideLayout9.xml"/><Relationship Id="rId6" Type="http://schemas.openxmlformats.org/officeDocument/2006/relationships/hyperlink" Target="mailto:StudentDiscipline@cde.state.co.us" TargetMode="External"/><Relationship Id="rId5" Type="http://schemas.openxmlformats.org/officeDocument/2006/relationships/hyperlink" Target="https://www.cde.state.co.us/datapipeline/2024-2025disciplineactionfilelayoutanddefinitionspdf" TargetMode="External"/><Relationship Id="rId4" Type="http://schemas.openxmlformats.org/officeDocument/2006/relationships/hyperlink" Target="https://www.cde.state.co.us/datapipeline/discipline_collectiontimelin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PreventHD@cde.state.co.us"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mailto:PreventHD@cde.state.co.us"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s://www.cde.state.co.us/idm/datapipelin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vents.teams.microsoft.com/event/99203de9-51ff-45ce-84f2-9150af249f84@a751cfc8-1f9a-4edb-8370-9f1c6d4bea5a" TargetMode="External"/><Relationship Id="rId1" Type="http://schemas.openxmlformats.org/officeDocument/2006/relationships/slideLayout" Target="../slideLayouts/slideLayout2.xml"/><Relationship Id="rId4" Type="http://schemas.openxmlformats.org/officeDocument/2006/relationships/hyperlink" Target="mailto:PreventHD@cde.state.co.u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PreventHD@cde.state.co.us" TargetMode="External"/><Relationship Id="rId3" Type="http://schemas.openxmlformats.org/officeDocument/2006/relationships/hyperlink" Target="https://www.cde.state.co.us/datapipeline/disciplineinterchange" TargetMode="External"/><Relationship Id="rId7" Type="http://schemas.openxmlformats.org/officeDocument/2006/relationships/hyperlink" Target="https://www.cde.state.co.us/datapipeline/phd_factsheet" TargetMode="External"/><Relationship Id="rId2" Type="http://schemas.openxmlformats.org/officeDocument/2006/relationships/hyperlink" Target="https://www.cde.state.co.us/datapipeline/prevent_harassment_or_discrimination_in_schools" TargetMode="External"/><Relationship Id="rId1" Type="http://schemas.openxmlformats.org/officeDocument/2006/relationships/slideLayout" Target="../slideLayouts/slideLayout9.xml"/><Relationship Id="rId6" Type="http://schemas.openxmlformats.org/officeDocument/2006/relationships/hyperlink" Target="https://www.cde.state.co.us/datapipeline/phd_training_manual" TargetMode="External"/><Relationship Id="rId5" Type="http://schemas.openxmlformats.org/officeDocument/2006/relationships/hyperlink" Target="https://www.cde.state.co.us/datapipeline/phd_business_rules" TargetMode="External"/><Relationship Id="rId4" Type="http://schemas.openxmlformats.org/officeDocument/2006/relationships/hyperlink" Target="https://www.cde.state.co.us/datapipeline/2024-25_harassment_or_discrimination_file_layout" TargetMode="External"/><Relationship Id="rId9" Type="http://schemas.openxmlformats.org/officeDocument/2006/relationships/hyperlink" Target="https://www.cde.state.co.us/preventing-harassment-discrimination-and-bullyin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12" Type="http://schemas.openxmlformats.org/officeDocument/2006/relationships/hyperlink" Target="https://www.cde.state.co.us/datapipeline/resources"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inter_teacherstudent"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snap_eoy" TargetMode="External"/><Relationship Id="rId7" Type="http://schemas.openxmlformats.org/officeDocument/2006/relationships/hyperlink" Target="https://www.cde.state.co.us/datapipeline/studentdisciplinesnapshot"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teams.microsoft.com/l/meetup-join/19%3ameeting_ZTNjNzVhMGUtZWQyNS00ZGM3LTlhM2UtZjQ5YTRlMDU1Y2M2%40thread.v2/0?context=%7b%22Tid%22%3a%22a751cfc8-1f9a-4edb-8370-9f1c6d4bea5a%22%2c%22Oid%22%3a%22823cceae-331b-41d6-9a63-34ad6d1db55c%22%7d" TargetMode="External"/><Relationship Id="rId5" Type="http://schemas.openxmlformats.org/officeDocument/2006/relationships/hyperlink" Target="https://www.cde.state.co.us/datapipeline/snap_sped-discipline" TargetMode="External"/><Relationship Id="rId4" Type="http://schemas.openxmlformats.org/officeDocument/2006/relationships/hyperlink" Target="https://www.cde.state.co.us/datapipeline/datapipelinesnapshots-attendance"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aec" TargetMode="External"/><Relationship Id="rId7"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6" Type="http://schemas.openxmlformats.org/officeDocument/2006/relationships/hyperlink" Target="https://www.cde.state.co.us/datapipeline/per_read_literacyprogramsandassessments" TargetMode="External"/><Relationship Id="rId5" Type="http://schemas.openxmlformats.org/officeDocument/2006/relationships/hyperlink" Target="https://www.cde.state.co.us/datapipeline/per_read_springassessment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April 17,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52015B-B340-45E5-F1F4-363666DCFC5B}"/>
              </a:ext>
            </a:extLst>
          </p:cNvPr>
          <p:cNvSpPr>
            <a:spLocks noGrp="1"/>
          </p:cNvSpPr>
          <p:nvPr>
            <p:ph type="ctrTitle"/>
          </p:nvPr>
        </p:nvSpPr>
        <p:spPr/>
        <p:txBody>
          <a:bodyPr/>
          <a:lstStyle/>
          <a:p>
            <a:r>
              <a:rPr lang="en-US"/>
              <a:t>Data Services Unit Updates</a:t>
            </a:r>
          </a:p>
        </p:txBody>
      </p:sp>
      <p:sp>
        <p:nvSpPr>
          <p:cNvPr id="8" name="Content Placeholder 7">
            <a:extLst>
              <a:ext uri="{FF2B5EF4-FFF2-40B4-BE49-F238E27FC236}">
                <a16:creationId xmlns:a16="http://schemas.microsoft.com/office/drawing/2014/main" id="{55C3E66F-8739-B882-9DDF-619514CC1D71}"/>
              </a:ext>
            </a:extLst>
          </p:cNvPr>
          <p:cNvSpPr>
            <a:spLocks noGrp="1"/>
          </p:cNvSpPr>
          <p:nvPr>
            <p:ph sz="quarter" idx="13"/>
          </p:nvPr>
        </p:nvSpPr>
        <p:spPr/>
        <p:txBody>
          <a:bodyPr/>
          <a:lstStyle/>
          <a:p>
            <a:r>
              <a:rPr lang="en-US"/>
              <a:t>Annette Severson</a:t>
            </a:r>
          </a:p>
        </p:txBody>
      </p:sp>
      <p:sp>
        <p:nvSpPr>
          <p:cNvPr id="4" name="Slide Number Placeholder 3">
            <a:extLst>
              <a:ext uri="{FF2B5EF4-FFF2-40B4-BE49-F238E27FC236}">
                <a16:creationId xmlns:a16="http://schemas.microsoft.com/office/drawing/2014/main" id="{921C69F9-5071-FB74-8D7B-3B1BE5D4F64C}"/>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01986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409FC-DCA5-FDC1-54BA-2CDA3F8898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58FD36-C681-A9DC-FA4C-7D88131B05F0}"/>
              </a:ext>
            </a:extLst>
          </p:cNvPr>
          <p:cNvSpPr>
            <a:spLocks noGrp="1"/>
          </p:cNvSpPr>
          <p:nvPr>
            <p:ph type="title"/>
          </p:nvPr>
        </p:nvSpPr>
        <p:spPr/>
        <p:txBody>
          <a:bodyPr/>
          <a:lstStyle/>
          <a:p>
            <a:r>
              <a:rPr lang="en-US"/>
              <a:t>Collection Contacts</a:t>
            </a:r>
          </a:p>
        </p:txBody>
      </p:sp>
      <p:sp>
        <p:nvSpPr>
          <p:cNvPr id="2" name="Content Placeholder 1">
            <a:extLst>
              <a:ext uri="{FF2B5EF4-FFF2-40B4-BE49-F238E27FC236}">
                <a16:creationId xmlns:a16="http://schemas.microsoft.com/office/drawing/2014/main" id="{946B4787-4098-A329-F397-3E7BD231B0BF}"/>
              </a:ext>
            </a:extLst>
          </p:cNvPr>
          <p:cNvSpPr>
            <a:spLocks noGrp="1"/>
          </p:cNvSpPr>
          <p:nvPr>
            <p:ph sz="half" idx="2"/>
          </p:nvPr>
        </p:nvSpPr>
        <p:spPr>
          <a:xfrm>
            <a:off x="592253" y="1527642"/>
            <a:ext cx="11007491" cy="1815633"/>
          </a:xfrm>
        </p:spPr>
        <p:txBody>
          <a:bodyPr/>
          <a:lstStyle/>
          <a:p>
            <a:r>
              <a:rPr lang="en-US"/>
              <a:t>The Data Services Unit team has a few updates. Brooke moved to another state, and we have now welcomed Carrie Martin to our team!</a:t>
            </a:r>
          </a:p>
          <a:p>
            <a:r>
              <a:rPr lang="en-US"/>
              <a:t>Continue to use the provided collection email list for assistance as we transition the team with the following updates:</a:t>
            </a:r>
          </a:p>
        </p:txBody>
      </p:sp>
      <p:graphicFrame>
        <p:nvGraphicFramePr>
          <p:cNvPr id="5" name="Table 5">
            <a:extLst>
              <a:ext uri="{FF2B5EF4-FFF2-40B4-BE49-F238E27FC236}">
                <a16:creationId xmlns:a16="http://schemas.microsoft.com/office/drawing/2014/main" id="{59884C5E-8885-F82B-6779-5887AC05BCD5}"/>
              </a:ext>
            </a:extLst>
          </p:cNvPr>
          <p:cNvGraphicFramePr>
            <a:graphicFrameLocks noGrp="1"/>
          </p:cNvGraphicFramePr>
          <p:nvPr>
            <p:ph sz="half" idx="1"/>
            <p:extLst>
              <p:ext uri="{D42A27DB-BD31-4B8C-83A1-F6EECF244321}">
                <p14:modId xmlns:p14="http://schemas.microsoft.com/office/powerpoint/2010/main" val="749586953"/>
              </p:ext>
            </p:extLst>
          </p:nvPr>
        </p:nvGraphicFramePr>
        <p:xfrm>
          <a:off x="592253" y="3248025"/>
          <a:ext cx="11007491" cy="2773676"/>
        </p:xfrm>
        <a:graphic>
          <a:graphicData uri="http://schemas.openxmlformats.org/drawingml/2006/table">
            <a:tbl>
              <a:tblPr firstRow="1">
                <a:tableStyleId>{B301B821-A1FF-4177-AEE7-76D212191A09}</a:tableStyleId>
              </a:tblPr>
              <a:tblGrid>
                <a:gridCol w="4141671">
                  <a:extLst>
                    <a:ext uri="{9D8B030D-6E8A-4147-A177-3AD203B41FA5}">
                      <a16:colId xmlns:a16="http://schemas.microsoft.com/office/drawing/2014/main" val="2752842426"/>
                    </a:ext>
                  </a:extLst>
                </a:gridCol>
                <a:gridCol w="3457575">
                  <a:extLst>
                    <a:ext uri="{9D8B030D-6E8A-4147-A177-3AD203B41FA5}">
                      <a16:colId xmlns:a16="http://schemas.microsoft.com/office/drawing/2014/main" val="2460288431"/>
                    </a:ext>
                  </a:extLst>
                </a:gridCol>
                <a:gridCol w="3408245">
                  <a:extLst>
                    <a:ext uri="{9D8B030D-6E8A-4147-A177-3AD203B41FA5}">
                      <a16:colId xmlns:a16="http://schemas.microsoft.com/office/drawing/2014/main" val="1024392638"/>
                    </a:ext>
                  </a:extLst>
                </a:gridCol>
              </a:tblGrid>
              <a:tr h="370840">
                <a:tc>
                  <a:txBody>
                    <a:bodyPr/>
                    <a:lstStyle/>
                    <a:p>
                      <a:r>
                        <a:rPr lang="en-US" sz="1600"/>
                        <a:t>Collection Name/Website</a:t>
                      </a:r>
                    </a:p>
                  </a:txBody>
                  <a:tcPr/>
                </a:tc>
                <a:tc>
                  <a:txBody>
                    <a:bodyPr/>
                    <a:lstStyle/>
                    <a:p>
                      <a:r>
                        <a:rPr lang="en-US" sz="1600"/>
                        <a:t>Collection Email</a:t>
                      </a:r>
                    </a:p>
                  </a:txBody>
                  <a:tcPr/>
                </a:tc>
                <a:tc>
                  <a:txBody>
                    <a:bodyPr/>
                    <a:lstStyle/>
                    <a:p>
                      <a:r>
                        <a:rPr lang="en-US" sz="1600"/>
                        <a:t>Updated Collection Lead</a:t>
                      </a:r>
                    </a:p>
                  </a:txBody>
                  <a:tcPr/>
                </a:tc>
                <a:extLst>
                  <a:ext uri="{0D108BD9-81ED-4DB2-BD59-A6C34878D82A}">
                    <a16:rowId xmlns:a16="http://schemas.microsoft.com/office/drawing/2014/main" val="1919669085"/>
                  </a:ext>
                </a:extLst>
              </a:tr>
              <a:tr h="370840">
                <a:tc>
                  <a:txBody>
                    <a:bodyPr/>
                    <a:lstStyle/>
                    <a:p>
                      <a:r>
                        <a:rPr lang="en-US" sz="1600">
                          <a:hlinkClick r:id="rId2"/>
                        </a:rPr>
                        <a:t>Report Card March</a:t>
                      </a:r>
                      <a:endParaRPr lang="en-US" sz="16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hlinkClick r:id="rId3"/>
                        </a:rPr>
                        <a:t>ReportCard@cde.state.co.us</a:t>
                      </a:r>
                      <a:r>
                        <a:rPr lang="en-US" sz="1600"/>
                        <a:t>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a:t>Jessica Tribbett</a:t>
                      </a:r>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600" b="0" u="none" strike="noStrike" noProof="0">
                          <a:solidFill>
                            <a:srgbClr val="000000"/>
                          </a:solidFill>
                          <a:hlinkClick r:id="rId4"/>
                        </a:rPr>
                        <a:t>Student Discipline &amp; Discipline Interchange</a:t>
                      </a:r>
                      <a:endParaRPr lang="en-US" sz="16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600" b="0" u="none" strike="noStrike" noProof="0">
                          <a:solidFill>
                            <a:srgbClr val="000000"/>
                          </a:solidFill>
                          <a:hlinkClick r:id="rId5"/>
                        </a:rPr>
                        <a:t>StudentDiscipline@cde.state.co.us</a:t>
                      </a:r>
                      <a:r>
                        <a:rPr lang="en-US" sz="1600" b="0" u="none" strike="noStrike" noProof="0">
                          <a:solidFill>
                            <a:srgbClr val="000000"/>
                          </a:solidFill>
                        </a:rPr>
                        <a:t> </a:t>
                      </a:r>
                      <a:endParaRPr lang="en-US" sz="16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600" b="0" u="none" strike="noStrike" noProof="0">
                          <a:solidFill>
                            <a:srgbClr val="000000"/>
                          </a:solidFill>
                        </a:rPr>
                        <a:t>Carrie Martin</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815799039"/>
                  </a:ext>
                </a:extLst>
              </a:tr>
              <a:tr h="370839">
                <a:tc>
                  <a:txBody>
                    <a:bodyPr/>
                    <a:lstStyle/>
                    <a:p>
                      <a:pPr lvl="0" algn="l">
                        <a:lnSpc>
                          <a:spcPct val="100000"/>
                        </a:lnSpc>
                        <a:spcBef>
                          <a:spcPts val="0"/>
                        </a:spcBef>
                        <a:spcAft>
                          <a:spcPts val="0"/>
                        </a:spcAft>
                        <a:buNone/>
                      </a:pPr>
                      <a:r>
                        <a:rPr lang="en-US" sz="1600" b="0" u="none" strike="noStrike" noProof="0">
                          <a:solidFill>
                            <a:srgbClr val="000000"/>
                          </a:solidFill>
                          <a:hlinkClick r:id="rId6"/>
                        </a:rPr>
                        <a:t>Prevent Harassment or Discrimination</a:t>
                      </a:r>
                      <a:endParaRPr lang="en-US" sz="1600" b="0" i="0" u="none" strike="noStrike" noProof="0">
                        <a:solidFill>
                          <a:srgbClr val="000000"/>
                        </a:solidFill>
                        <a:latin typeface="Trebuchet MS"/>
                      </a:endParaRPr>
                    </a:p>
                  </a:txBody>
                  <a:tcPr/>
                </a:tc>
                <a:tc>
                  <a:txBody>
                    <a:bodyPr/>
                    <a:lstStyle/>
                    <a:p>
                      <a:pPr lvl="0" algn="l">
                        <a:lnSpc>
                          <a:spcPct val="100000"/>
                        </a:lnSpc>
                        <a:spcBef>
                          <a:spcPts val="0"/>
                        </a:spcBef>
                        <a:spcAft>
                          <a:spcPts val="0"/>
                        </a:spcAft>
                        <a:buNone/>
                      </a:pPr>
                      <a:r>
                        <a:rPr lang="en-US" sz="1600" b="0" i="0" u="none" strike="noStrike" noProof="0">
                          <a:solidFill>
                            <a:srgbClr val="000000"/>
                          </a:solidFill>
                          <a:latin typeface="Trebuchet MS"/>
                          <a:hlinkClick r:id="rId7"/>
                        </a:rPr>
                        <a:t>PreventHD@cde.state.co.us</a:t>
                      </a:r>
                      <a:r>
                        <a:rPr lang="en-US" sz="1600" b="0" i="0" u="none" strike="noStrike" noProof="0">
                          <a:solidFill>
                            <a:srgbClr val="000000"/>
                          </a:solidFill>
                          <a:latin typeface="Trebuchet MS"/>
                        </a:rPr>
                        <a:t> </a:t>
                      </a:r>
                    </a:p>
                  </a:txBody>
                  <a:tcPr/>
                </a:tc>
                <a:tc>
                  <a:txBody>
                    <a:bodyPr/>
                    <a:lstStyle/>
                    <a:p>
                      <a:pPr lvl="0" algn="l">
                        <a:lnSpc>
                          <a:spcPct val="100000"/>
                        </a:lnSpc>
                        <a:spcBef>
                          <a:spcPts val="0"/>
                        </a:spcBef>
                        <a:spcAft>
                          <a:spcPts val="0"/>
                        </a:spcAft>
                        <a:buNone/>
                      </a:pPr>
                      <a:r>
                        <a:rPr lang="en-US" sz="1600" b="0" u="none" strike="noStrike" noProof="0">
                          <a:solidFill>
                            <a:srgbClr val="000000"/>
                          </a:solidFill>
                        </a:rPr>
                        <a:t>Carrie Martin</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374732033"/>
                  </a:ext>
                </a:extLst>
              </a:tr>
              <a:tr h="370839">
                <a:tc>
                  <a:txBody>
                    <a:bodyPr/>
                    <a:lstStyle/>
                    <a:p>
                      <a:pPr lvl="0">
                        <a:buNone/>
                      </a:pPr>
                      <a:r>
                        <a:rPr lang="en-US" sz="1600">
                          <a:hlinkClick r:id="rId8"/>
                        </a:rPr>
                        <a:t>Student Attendance</a:t>
                      </a:r>
                      <a:endParaRPr lang="en-US" sz="1600"/>
                    </a:p>
                  </a:txBody>
                  <a:tcPr/>
                </a:tc>
                <a:tc>
                  <a:txBody>
                    <a:bodyPr/>
                    <a:lstStyle/>
                    <a:p>
                      <a:pPr lvl="0">
                        <a:buNone/>
                      </a:pPr>
                      <a:r>
                        <a:rPr lang="en-US" sz="1600" b="0" u="none" strike="noStrike" noProof="0">
                          <a:solidFill>
                            <a:srgbClr val="000000"/>
                          </a:solidFill>
                          <a:hlinkClick r:id="rId9"/>
                        </a:rPr>
                        <a:t>Attendance@cde.state.co.us</a:t>
                      </a:r>
                      <a:r>
                        <a:rPr lang="en-US" sz="1600" b="0" u="none" strike="noStrike" noProof="0">
                          <a:solidFill>
                            <a:srgbClr val="000000"/>
                          </a:solidFill>
                        </a:rPr>
                        <a:t> </a:t>
                      </a:r>
                      <a:endParaRPr lang="en-US" sz="1600" b="0" i="0" u="none" strike="noStrike" noProof="0">
                        <a:solidFill>
                          <a:srgbClr val="000000"/>
                        </a:solidFill>
                        <a:latin typeface="Trebuchet MS"/>
                      </a:endParaRPr>
                    </a:p>
                  </a:txBody>
                  <a:tcPr/>
                </a:tc>
                <a:tc>
                  <a:txBody>
                    <a:bodyPr/>
                    <a:lstStyle/>
                    <a:p>
                      <a:pPr lvl="0">
                        <a:buNone/>
                      </a:pPr>
                      <a:r>
                        <a:rPr lang="en-US" sz="1600" b="0" u="none" strike="noStrike" noProof="0">
                          <a:solidFill>
                            <a:srgbClr val="000000"/>
                          </a:solidFill>
                        </a:rPr>
                        <a:t>Peter Hoffman</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94179910"/>
                  </a:ext>
                </a:extLst>
              </a:tr>
              <a:tr h="370839">
                <a:tc>
                  <a:txBody>
                    <a:bodyPr/>
                    <a:lstStyle/>
                    <a:p>
                      <a:pPr lvl="0">
                        <a:buNone/>
                      </a:pPr>
                      <a:r>
                        <a:rPr lang="en-US" sz="1600">
                          <a:hlinkClick r:id="rId10"/>
                        </a:rPr>
                        <a:t>Student October</a:t>
                      </a:r>
                      <a:endParaRPr lang="en-US" sz="1600"/>
                    </a:p>
                  </a:txBody>
                  <a:tcPr/>
                </a:tc>
                <a:tc>
                  <a:txBody>
                    <a:bodyPr/>
                    <a:lstStyle/>
                    <a:p>
                      <a:pPr lvl="0">
                        <a:buNone/>
                      </a:pPr>
                      <a:r>
                        <a:rPr lang="en-US" sz="1600" b="0" u="none" strike="noStrike" noProof="0">
                          <a:solidFill>
                            <a:srgbClr val="000000"/>
                          </a:solidFill>
                          <a:hlinkClick r:id="rId11"/>
                        </a:rPr>
                        <a:t>StudentOctober@cde.state.co.us</a:t>
                      </a:r>
                      <a:r>
                        <a:rPr lang="en-US" sz="1600" b="0" u="none" strike="noStrike" noProof="0">
                          <a:solidFill>
                            <a:srgbClr val="000000"/>
                          </a:solidFill>
                        </a:rPr>
                        <a:t> </a:t>
                      </a:r>
                      <a:endParaRPr lang="en-US" sz="1600" b="0" i="0" u="none" strike="noStrike" noProof="0">
                        <a:solidFill>
                          <a:srgbClr val="000000"/>
                        </a:solidFill>
                        <a:latin typeface="Trebuchet MS"/>
                      </a:endParaRPr>
                    </a:p>
                  </a:txBody>
                  <a:tcPr/>
                </a:tc>
                <a:tc>
                  <a:txBody>
                    <a:bodyPr/>
                    <a:lstStyle/>
                    <a:p>
                      <a:pPr lvl="0">
                        <a:buNone/>
                      </a:pPr>
                      <a:r>
                        <a:rPr lang="en-US" sz="1600" b="0" u="none" strike="noStrike" noProof="0">
                          <a:solidFill>
                            <a:srgbClr val="000000"/>
                          </a:solidFill>
                        </a:rPr>
                        <a:t>Collin Slutzky</a:t>
                      </a:r>
                      <a:endParaRPr lang="en-US" sz="1600" b="0" i="0" u="none" strike="noStrike" noProof="0">
                        <a:solidFill>
                          <a:srgbClr val="000000"/>
                        </a:solidFill>
                        <a:latin typeface="Trebuchet MS"/>
                      </a:endParaRPr>
                    </a:p>
                  </a:txBody>
                  <a:tcPr/>
                </a:tc>
                <a:extLst>
                  <a:ext uri="{0D108BD9-81ED-4DB2-BD59-A6C34878D82A}">
                    <a16:rowId xmlns:a16="http://schemas.microsoft.com/office/drawing/2014/main" val="2046118685"/>
                  </a:ext>
                </a:extLst>
              </a:tr>
              <a:tr h="370839">
                <a:tc>
                  <a:txBody>
                    <a:bodyPr/>
                    <a:lstStyle/>
                    <a:p>
                      <a:pPr lvl="0">
                        <a:buNone/>
                      </a:pPr>
                      <a:r>
                        <a:rPr lang="en-US" sz="1600">
                          <a:hlinkClick r:id="rId12"/>
                        </a:rPr>
                        <a:t>Student Interchange</a:t>
                      </a:r>
                      <a:endParaRPr lang="en-US" sz="1600"/>
                    </a:p>
                  </a:txBody>
                  <a:tcPr/>
                </a:tc>
                <a:tc>
                  <a:txBody>
                    <a:bodyPr/>
                    <a:lstStyle/>
                    <a:p>
                      <a:pPr lvl="0">
                        <a:buNone/>
                      </a:pPr>
                      <a:r>
                        <a:rPr lang="en-US" sz="1600" b="0" i="0" u="none" strike="noStrike" noProof="0">
                          <a:solidFill>
                            <a:srgbClr val="000000"/>
                          </a:solidFill>
                          <a:latin typeface="Trebuchet MS"/>
                          <a:hlinkClick r:id="rId13"/>
                        </a:rPr>
                        <a:t>StudentEndofYear@cde.state.co.us</a:t>
                      </a:r>
                      <a:r>
                        <a:rPr lang="en-US" sz="1600" b="0" i="0" u="none" strike="noStrike" noProof="0">
                          <a:solidFill>
                            <a:srgbClr val="000000"/>
                          </a:solidFill>
                          <a:latin typeface="Trebuchet MS"/>
                        </a:rPr>
                        <a:t> </a:t>
                      </a:r>
                    </a:p>
                    <a:p>
                      <a:pPr lvl="0">
                        <a:buNone/>
                      </a:pPr>
                      <a:r>
                        <a:rPr lang="en-US" sz="1400" b="0" i="0" u="none" strike="noStrike" noProof="0">
                          <a:solidFill>
                            <a:srgbClr val="000000"/>
                          </a:solidFill>
                          <a:latin typeface="Trebuchet MS"/>
                        </a:rPr>
                        <a:t>(general questions)</a:t>
                      </a:r>
                    </a:p>
                  </a:txBody>
                  <a:tcPr/>
                </a:tc>
                <a:tc>
                  <a:txBody>
                    <a:bodyPr/>
                    <a:lstStyle/>
                    <a:p>
                      <a:pPr lvl="0">
                        <a:buNone/>
                      </a:pPr>
                      <a:r>
                        <a:rPr lang="en-US" sz="1600" b="0" i="0" u="none" strike="noStrike" noProof="0">
                          <a:solidFill>
                            <a:srgbClr val="000000"/>
                          </a:solidFill>
                          <a:latin typeface="Trebuchet MS"/>
                        </a:rPr>
                        <a:t>Reagan Ward*</a:t>
                      </a:r>
                    </a:p>
                    <a:p>
                      <a:pPr lvl="0">
                        <a:buNone/>
                      </a:pPr>
                      <a:r>
                        <a:rPr lang="en-US" sz="1200" b="0" i="0" u="none" strike="noStrike" noProof="0">
                          <a:solidFill>
                            <a:srgbClr val="000000"/>
                          </a:solidFill>
                          <a:latin typeface="Trebuchet MS"/>
                        </a:rPr>
                        <a:t>*in partnership with OCT and Attendance leads</a:t>
                      </a:r>
                    </a:p>
                  </a:txBody>
                  <a:tcPr/>
                </a:tc>
                <a:extLst>
                  <a:ext uri="{0D108BD9-81ED-4DB2-BD59-A6C34878D82A}">
                    <a16:rowId xmlns:a16="http://schemas.microsoft.com/office/drawing/2014/main" val="2590242796"/>
                  </a:ext>
                </a:extLst>
              </a:tr>
            </a:tbl>
          </a:graphicData>
        </a:graphic>
      </p:graphicFrame>
      <p:sp>
        <p:nvSpPr>
          <p:cNvPr id="4" name="Slide Number Placeholder 3">
            <a:extLst>
              <a:ext uri="{FF2B5EF4-FFF2-40B4-BE49-F238E27FC236}">
                <a16:creationId xmlns:a16="http://schemas.microsoft.com/office/drawing/2014/main" id="{E5930913-46CB-96DD-6317-1397BD5A83EE}"/>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6" name="Content Placeholder 5">
            <a:extLst>
              <a:ext uri="{FF2B5EF4-FFF2-40B4-BE49-F238E27FC236}">
                <a16:creationId xmlns:a16="http://schemas.microsoft.com/office/drawing/2014/main" id="{0DD65727-34A7-E2CF-6BA9-27F665965115}"/>
              </a:ext>
            </a:extLst>
          </p:cNvPr>
          <p:cNvSpPr>
            <a:spLocks noGrp="1"/>
          </p:cNvSpPr>
          <p:nvPr>
            <p:ph sz="quarter" idx="13"/>
          </p:nvPr>
        </p:nvSpPr>
        <p:spPr/>
        <p:txBody>
          <a:bodyPr/>
          <a:lstStyle/>
          <a:p>
            <a:r>
              <a:rPr lang="en-US"/>
              <a:t>Data Services Unit Updates</a:t>
            </a:r>
          </a:p>
        </p:txBody>
      </p:sp>
    </p:spTree>
    <p:extLst>
      <p:ext uri="{BB962C8B-B14F-4D97-AF65-F5344CB8AC3E}">
        <p14:creationId xmlns:p14="http://schemas.microsoft.com/office/powerpoint/2010/main" val="64229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177DE8C-0B6B-5035-E14C-12BD479D0E51}"/>
              </a:ext>
            </a:extLst>
          </p:cNvPr>
          <p:cNvSpPr>
            <a:spLocks noGrp="1"/>
          </p:cNvSpPr>
          <p:nvPr>
            <p:ph type="title"/>
          </p:nvPr>
        </p:nvSpPr>
        <p:spPr/>
        <p:txBody>
          <a:bodyPr/>
          <a:lstStyle/>
          <a:p>
            <a:r>
              <a:rPr lang="en-US"/>
              <a:t>Vendor Presentation</a:t>
            </a:r>
            <a:br>
              <a:rPr lang="en-US"/>
            </a:br>
            <a:br>
              <a:rPr lang="en-US"/>
            </a:br>
            <a:r>
              <a:rPr lang="en-US"/>
              <a:t>April 24, 2025</a:t>
            </a:r>
            <a:br>
              <a:rPr lang="en-US"/>
            </a:br>
            <a:r>
              <a:rPr lang="en-US"/>
              <a:t>9am</a:t>
            </a:r>
          </a:p>
        </p:txBody>
      </p:sp>
      <p:sp>
        <p:nvSpPr>
          <p:cNvPr id="9" name="Content Placeholder 8">
            <a:extLst>
              <a:ext uri="{FF2B5EF4-FFF2-40B4-BE49-F238E27FC236}">
                <a16:creationId xmlns:a16="http://schemas.microsoft.com/office/drawing/2014/main" id="{0CABEF97-2266-2578-1A1E-54820A490F52}"/>
              </a:ext>
            </a:extLst>
          </p:cNvPr>
          <p:cNvSpPr>
            <a:spLocks noGrp="1"/>
          </p:cNvSpPr>
          <p:nvPr>
            <p:ph sz="half" idx="1"/>
          </p:nvPr>
        </p:nvSpPr>
        <p:spPr>
          <a:xfrm>
            <a:off x="4500980" y="1520031"/>
            <a:ext cx="7066624" cy="3213894"/>
          </a:xfrm>
        </p:spPr>
        <p:txBody>
          <a:bodyPr>
            <a:normAutofit/>
          </a:bodyPr>
          <a:lstStyle/>
          <a:p>
            <a:r>
              <a:rPr lang="en-US"/>
              <a:t>CDE will be hosting a vendor presentation during the April 24</a:t>
            </a:r>
            <a:r>
              <a:rPr lang="en-US" baseline="30000"/>
              <a:t>th</a:t>
            </a:r>
            <a:r>
              <a:rPr lang="en-US"/>
              <a:t> town hall to go over the 2025-2026 collection updates. </a:t>
            </a:r>
          </a:p>
          <a:p>
            <a:pPr lvl="1"/>
            <a:r>
              <a:rPr lang="en-US"/>
              <a:t>Data Respondents are welcome to join too!</a:t>
            </a:r>
          </a:p>
          <a:p>
            <a:r>
              <a:rPr lang="en-US"/>
              <a:t>LEA’s, please invite your vendor representatives</a:t>
            </a:r>
          </a:p>
          <a:p>
            <a:pPr marL="0" indent="0">
              <a:buNone/>
            </a:pPr>
            <a:endParaRPr lang="en-US"/>
          </a:p>
          <a:p>
            <a:pPr marL="0" indent="0">
              <a:buNone/>
            </a:pPr>
            <a:endParaRPr lang="en-US"/>
          </a:p>
          <a:p>
            <a:endParaRPr lang="en-US"/>
          </a:p>
        </p:txBody>
      </p:sp>
      <p:sp>
        <p:nvSpPr>
          <p:cNvPr id="13" name="Rectangle 12">
            <a:extLst>
              <a:ext uri="{FF2B5EF4-FFF2-40B4-BE49-F238E27FC236}">
                <a16:creationId xmlns:a16="http://schemas.microsoft.com/office/drawing/2014/main" id="{059DE061-8D09-F6A6-B341-757BAF4F8BB4}"/>
              </a:ext>
            </a:extLst>
          </p:cNvPr>
          <p:cNvSpPr/>
          <p:nvPr/>
        </p:nvSpPr>
        <p:spPr>
          <a:xfrm>
            <a:off x="4500563" y="4840526"/>
            <a:ext cx="7158037" cy="73318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800">
                <a:solidFill>
                  <a:schemeClr val="tx1">
                    <a:lumMod val="75000"/>
                    <a:lumOff val="25000"/>
                  </a:schemeClr>
                </a:solidFill>
              </a:rPr>
              <a:t>Note: Interchange layouts for 2025-2026 collections are already posted on their respective websites</a:t>
            </a:r>
          </a:p>
        </p:txBody>
      </p:sp>
      <p:sp>
        <p:nvSpPr>
          <p:cNvPr id="12" name="Content Placeholder 5">
            <a:extLst>
              <a:ext uri="{FF2B5EF4-FFF2-40B4-BE49-F238E27FC236}">
                <a16:creationId xmlns:a16="http://schemas.microsoft.com/office/drawing/2014/main" id="{BC94396C-6EE3-1751-673C-7477288B8085}"/>
              </a:ext>
            </a:extLst>
          </p:cNvPr>
          <p:cNvSpPr>
            <a:spLocks noGrp="1"/>
          </p:cNvSpPr>
          <p:nvPr>
            <p:ph sz="quarter" idx="13"/>
          </p:nvPr>
        </p:nvSpPr>
        <p:spPr>
          <a:xfrm>
            <a:off x="4500563" y="5946775"/>
            <a:ext cx="3559175" cy="279400"/>
          </a:xfrm>
        </p:spPr>
        <p:txBody>
          <a:bodyPr>
            <a:normAutofit fontScale="92500" lnSpcReduction="10000"/>
          </a:bodyPr>
          <a:lstStyle/>
          <a:p>
            <a:r>
              <a:rPr lang="en-US"/>
              <a:t>Data Services Unit Updates</a:t>
            </a:r>
          </a:p>
        </p:txBody>
      </p:sp>
      <p:sp>
        <p:nvSpPr>
          <p:cNvPr id="11" name="Content Placeholder 10">
            <a:extLst>
              <a:ext uri="{FF2B5EF4-FFF2-40B4-BE49-F238E27FC236}">
                <a16:creationId xmlns:a16="http://schemas.microsoft.com/office/drawing/2014/main" id="{ED16FCB1-D9E4-DD39-B91E-1013362D2103}"/>
              </a:ext>
            </a:extLst>
          </p:cNvPr>
          <p:cNvSpPr>
            <a:spLocks noGrp="1"/>
          </p:cNvSpPr>
          <p:nvPr>
            <p:ph sz="quarter" idx="14"/>
          </p:nvPr>
        </p:nvSpPr>
        <p:spPr/>
        <p:txBody>
          <a:bodyPr>
            <a:normAutofit fontScale="92500" lnSpcReduction="10000"/>
          </a:bodyPr>
          <a:lstStyle/>
          <a:p>
            <a:r>
              <a:rPr lang="en-US">
                <a:hlinkClick r:id="rId2"/>
              </a:rPr>
              <a:t>Severson_A@cde.state.co.us</a:t>
            </a:r>
            <a:r>
              <a:rPr lang="en-US"/>
              <a:t> </a:t>
            </a:r>
          </a:p>
        </p:txBody>
      </p:sp>
      <p:sp>
        <p:nvSpPr>
          <p:cNvPr id="5" name="Slide Number Placeholder 4">
            <a:extLst>
              <a:ext uri="{FF2B5EF4-FFF2-40B4-BE49-F238E27FC236}">
                <a16:creationId xmlns:a16="http://schemas.microsoft.com/office/drawing/2014/main" id="{ADCC8298-1C45-155F-AB75-94F969E26B3E}"/>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12</a:t>
            </a:fld>
            <a:endParaRPr lang="en-US"/>
          </a:p>
        </p:txBody>
      </p:sp>
    </p:spTree>
    <p:extLst>
      <p:ext uri="{BB962C8B-B14F-4D97-AF65-F5344CB8AC3E}">
        <p14:creationId xmlns:p14="http://schemas.microsoft.com/office/powerpoint/2010/main" val="1086810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Attendance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1678483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Student Attendance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481838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pPr algn="l" rtl="0" fontAlgn="base">
                        <a:lnSpc>
                          <a:spcPts val="1275"/>
                        </a:lnSpc>
                        <a:buNone/>
                      </a:pPr>
                      <a:r>
                        <a:rPr lang="en-US" sz="1400" b="0" i="0">
                          <a:solidFill>
                            <a:schemeClr val="tx1"/>
                          </a:solidFill>
                          <a:effectLst/>
                          <a:latin typeface="+mn-lt"/>
                        </a:rPr>
                        <a:t>04/16/2025 </a:t>
                      </a:r>
                    </a:p>
                  </a:txBody>
                  <a:tcPr/>
                </a:tc>
                <a:tc>
                  <a:txBody>
                    <a:bodyPr/>
                    <a:lstStyle/>
                    <a:p>
                      <a:pPr algn="l" rtl="0" fontAlgn="base">
                        <a:lnSpc>
                          <a:spcPts val="1275"/>
                        </a:lnSpc>
                        <a:buNone/>
                      </a:pPr>
                      <a:r>
                        <a:rPr lang="en-US" sz="1400" b="0" i="0">
                          <a:solidFill>
                            <a:schemeClr val="tx1"/>
                          </a:solidFill>
                          <a:effectLst/>
                          <a:latin typeface="+mn-lt"/>
                        </a:rPr>
                        <a:t>Open </a:t>
                      </a:r>
                    </a:p>
                  </a:txBody>
                  <a:tcPr/>
                </a:tc>
                <a:tc>
                  <a:txBody>
                    <a:bodyPr/>
                    <a:lstStyle/>
                    <a:p>
                      <a:pPr algn="l" rtl="0" fontAlgn="base">
                        <a:lnSpc>
                          <a:spcPts val="1275"/>
                        </a:lnSpc>
                        <a:buNone/>
                      </a:pPr>
                      <a:r>
                        <a:rPr lang="en-US" sz="1400" b="0" i="0">
                          <a:solidFill>
                            <a:schemeClr val="tx1"/>
                          </a:solidFill>
                          <a:effectLst/>
                          <a:latin typeface="+mn-lt"/>
                        </a:rPr>
                        <a:t>Districts may begin creating snapshots. Attendance Snapshot dependencies are the Student Demographic File and Student School Association File. </a:t>
                      </a:r>
                    </a:p>
                  </a:txBody>
                  <a:tcPr/>
                </a:tc>
                <a:extLst>
                  <a:ext uri="{0D108BD9-81ED-4DB2-BD59-A6C34878D82A}">
                    <a16:rowId xmlns:a16="http://schemas.microsoft.com/office/drawing/2014/main" val="2411947898"/>
                  </a:ext>
                </a:extLst>
              </a:tr>
              <a:tr h="370840">
                <a:tc>
                  <a:txBody>
                    <a:bodyPr/>
                    <a:lstStyle/>
                    <a:p>
                      <a:pPr algn="l" rtl="0" fontAlgn="base">
                        <a:lnSpc>
                          <a:spcPts val="1275"/>
                        </a:lnSpc>
                        <a:buNone/>
                      </a:pPr>
                      <a:r>
                        <a:rPr lang="en-US" sz="1400" b="0" i="0">
                          <a:solidFill>
                            <a:schemeClr val="tx1"/>
                          </a:solidFill>
                          <a:effectLst/>
                          <a:latin typeface="+mn-lt"/>
                        </a:rPr>
                        <a:t>05/07/2025 </a:t>
                      </a:r>
                    </a:p>
                    <a:p>
                      <a:pPr algn="l" rtl="0" fontAlgn="base">
                        <a:lnSpc>
                          <a:spcPts val="1275"/>
                        </a:lnSpc>
                        <a:buNone/>
                      </a:pPr>
                      <a:r>
                        <a:rPr lang="en-US" sz="1400" b="0" i="0">
                          <a:solidFill>
                            <a:schemeClr val="tx1"/>
                          </a:solidFill>
                          <a:effectLst/>
                          <a:latin typeface="+mn-lt"/>
                        </a:rPr>
                        <a:t>10:30-12:00 p.m. </a:t>
                      </a:r>
                    </a:p>
                  </a:txBody>
                  <a:tcPr/>
                </a:tc>
                <a:tc>
                  <a:txBody>
                    <a:bodyPr/>
                    <a:lstStyle/>
                    <a:p>
                      <a:pPr algn="l" rtl="0" fontAlgn="base">
                        <a:lnSpc>
                          <a:spcPts val="1275"/>
                        </a:lnSpc>
                        <a:buNone/>
                      </a:pPr>
                      <a:r>
                        <a:rPr lang="en-US" sz="1400" b="0" i="0">
                          <a:solidFill>
                            <a:schemeClr val="tx1"/>
                          </a:solidFill>
                          <a:effectLst/>
                          <a:latin typeface="+mn-lt"/>
                        </a:rPr>
                        <a:t>Training Event </a:t>
                      </a:r>
                    </a:p>
                  </a:txBody>
                  <a:tcPr/>
                </a:tc>
                <a:tc>
                  <a:txBody>
                    <a:bodyPr/>
                    <a:lstStyle/>
                    <a:p>
                      <a:pPr algn="l" rtl="0" fontAlgn="base">
                        <a:lnSpc>
                          <a:spcPts val="1275"/>
                        </a:lnSpc>
                        <a:buNone/>
                      </a:pPr>
                      <a:r>
                        <a:rPr lang="en-US" sz="1400" b="0" i="0">
                          <a:solidFill>
                            <a:schemeClr val="tx1"/>
                          </a:solidFill>
                          <a:effectLst/>
                          <a:latin typeface="+mn-lt"/>
                        </a:rPr>
                        <a:t>Collection Overview Training. </a:t>
                      </a:r>
                      <a:r>
                        <a:rPr lang="en-US" sz="1400" b="0" i="0">
                          <a:solidFill>
                            <a:schemeClr val="tx1"/>
                          </a:solidFill>
                          <a:effectLst/>
                          <a:latin typeface="+mn-lt"/>
                          <a:hlinkClick r:id="rId2"/>
                        </a:rPr>
                        <a:t>Registration link here</a:t>
                      </a:r>
                      <a:r>
                        <a:rPr lang="en-US" sz="1400" b="0" i="0">
                          <a:solidFill>
                            <a:schemeClr val="tx1"/>
                          </a:solidFill>
                          <a:effectLst/>
                          <a:latin typeface="+mn-lt"/>
                        </a:rPr>
                        <a:t>. Can also be found on the </a:t>
                      </a:r>
                      <a:r>
                        <a:rPr lang="en-US" sz="1400" b="0" i="0">
                          <a:solidFill>
                            <a:schemeClr val="tx1"/>
                          </a:solidFill>
                          <a:effectLst/>
                          <a:latin typeface="+mn-lt"/>
                          <a:hlinkClick r:id="rId3"/>
                        </a:rPr>
                        <a:t>Attendance Website</a:t>
                      </a:r>
                      <a:r>
                        <a:rPr lang="en-US" sz="1400" b="0" i="0">
                          <a:solidFill>
                            <a:schemeClr val="tx1"/>
                          </a:solidFill>
                          <a:effectLst/>
                          <a:latin typeface="+mn-lt"/>
                        </a:rPr>
                        <a:t>. </a:t>
                      </a:r>
                    </a:p>
                  </a:txBody>
                  <a:tcPr/>
                </a:tc>
                <a:extLst>
                  <a:ext uri="{0D108BD9-81ED-4DB2-BD59-A6C34878D82A}">
                    <a16:rowId xmlns:a16="http://schemas.microsoft.com/office/drawing/2014/main" val="2718010629"/>
                  </a:ext>
                </a:extLst>
              </a:tr>
              <a:tr h="370840">
                <a:tc>
                  <a:txBody>
                    <a:bodyPr/>
                    <a:lstStyle/>
                    <a:p>
                      <a:pPr algn="l" rtl="0" fontAlgn="base">
                        <a:lnSpc>
                          <a:spcPts val="1275"/>
                        </a:lnSpc>
                        <a:buNone/>
                      </a:pPr>
                      <a:r>
                        <a:rPr lang="en-US" sz="1400" b="0" i="0">
                          <a:solidFill>
                            <a:schemeClr val="tx1"/>
                          </a:solidFill>
                          <a:effectLst/>
                          <a:latin typeface="+mn-lt"/>
                        </a:rPr>
                        <a:t>05/09/2025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Upload Student Demographic and Student School Association Files </a:t>
                      </a:r>
                    </a:p>
                  </a:txBody>
                  <a:tcPr/>
                </a:tc>
                <a:extLst>
                  <a:ext uri="{0D108BD9-81ED-4DB2-BD59-A6C34878D82A}">
                    <a16:rowId xmlns:a16="http://schemas.microsoft.com/office/drawing/2014/main" val="2827362017"/>
                  </a:ext>
                </a:extLst>
              </a:tr>
              <a:tr h="370840">
                <a:tc>
                  <a:txBody>
                    <a:bodyPr/>
                    <a:lstStyle/>
                    <a:p>
                      <a:pPr algn="l" rtl="0" fontAlgn="base">
                        <a:lnSpc>
                          <a:spcPts val="1275"/>
                        </a:lnSpc>
                        <a:buNone/>
                      </a:pPr>
                      <a:r>
                        <a:rPr lang="en-US" sz="1400" b="0" i="0">
                          <a:solidFill>
                            <a:schemeClr val="tx1"/>
                          </a:solidFill>
                          <a:effectLst/>
                          <a:latin typeface="+mn-lt"/>
                        </a:rPr>
                        <a:t>05/23/2025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Create an initial Attendance Snapshot </a:t>
                      </a:r>
                    </a:p>
                  </a:txBody>
                  <a:tcPr/>
                </a:tc>
                <a:extLst>
                  <a:ext uri="{0D108BD9-81ED-4DB2-BD59-A6C34878D82A}">
                    <a16:rowId xmlns:a16="http://schemas.microsoft.com/office/drawing/2014/main" val="2342487330"/>
                  </a:ext>
                </a:extLst>
              </a:tr>
              <a:tr h="370840">
                <a:tc>
                  <a:txBody>
                    <a:bodyPr/>
                    <a:lstStyle/>
                    <a:p>
                      <a:pPr algn="l" rtl="0" fontAlgn="base">
                        <a:lnSpc>
                          <a:spcPts val="1275"/>
                        </a:lnSpc>
                        <a:buNone/>
                      </a:pPr>
                      <a:r>
                        <a:rPr lang="en-US" sz="1400" b="0" i="0">
                          <a:solidFill>
                            <a:schemeClr val="tx1"/>
                          </a:solidFill>
                          <a:effectLst/>
                          <a:latin typeface="+mn-lt"/>
                        </a:rPr>
                        <a:t>06/11/2025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Student Interchange file uploads </a:t>
                      </a:r>
                    </a:p>
                  </a:txBody>
                  <a:tcPr/>
                </a:tc>
                <a:extLst>
                  <a:ext uri="{0D108BD9-81ED-4DB2-BD59-A6C34878D82A}">
                    <a16:rowId xmlns:a16="http://schemas.microsoft.com/office/drawing/2014/main" val="2553972965"/>
                  </a:ext>
                </a:extLst>
              </a:tr>
              <a:tr h="370840">
                <a:tc>
                  <a:txBody>
                    <a:bodyPr/>
                    <a:lstStyle/>
                    <a:p>
                      <a:pPr algn="l" rtl="0" fontAlgn="base">
                        <a:lnSpc>
                          <a:spcPts val="1275"/>
                        </a:lnSpc>
                        <a:buNone/>
                      </a:pPr>
                      <a:r>
                        <a:rPr lang="en-US" sz="1400" b="0" i="0">
                          <a:solidFill>
                            <a:schemeClr val="tx1"/>
                          </a:solidFill>
                          <a:effectLst/>
                          <a:latin typeface="+mn-lt"/>
                        </a:rPr>
                        <a:t>06/20/2025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Submit any necessary reporting exceptions for review. </a:t>
                      </a:r>
                    </a:p>
                  </a:txBody>
                  <a:tcPr/>
                </a:tc>
                <a:extLst>
                  <a:ext uri="{0D108BD9-81ED-4DB2-BD59-A6C34878D82A}">
                    <a16:rowId xmlns:a16="http://schemas.microsoft.com/office/drawing/2014/main" val="2444571304"/>
                  </a:ext>
                </a:extLst>
              </a:tr>
              <a:tr h="370840">
                <a:tc>
                  <a:txBody>
                    <a:bodyPr/>
                    <a:lstStyle/>
                    <a:p>
                      <a:pPr algn="l" rtl="0" fontAlgn="base">
                        <a:lnSpc>
                          <a:spcPts val="1275"/>
                        </a:lnSpc>
                        <a:buNone/>
                      </a:pPr>
                      <a:r>
                        <a:rPr lang="en-US" sz="1400" b="0" i="0">
                          <a:solidFill>
                            <a:schemeClr val="tx1"/>
                          </a:solidFill>
                          <a:effectLst/>
                          <a:latin typeface="+mn-lt"/>
                        </a:rPr>
                        <a:t>06/27/2025 </a:t>
                      </a:r>
                    </a:p>
                  </a:txBody>
                  <a:tcPr/>
                </a:tc>
                <a:tc>
                  <a:txBody>
                    <a:bodyPr/>
                    <a:lstStyle/>
                    <a:p>
                      <a:pPr algn="l" rtl="0" fontAlgn="base">
                        <a:lnSpc>
                          <a:spcPts val="1275"/>
                        </a:lnSpc>
                        <a:buNone/>
                      </a:pPr>
                      <a:r>
                        <a:rPr lang="en-US" sz="1400" b="0" i="0">
                          <a:solidFill>
                            <a:schemeClr val="tx1"/>
                          </a:solidFill>
                          <a:effectLst/>
                          <a:latin typeface="+mn-lt"/>
                        </a:rPr>
                        <a:t>Interim Deadline </a:t>
                      </a:r>
                    </a:p>
                  </a:txBody>
                  <a:tcPr/>
                </a:tc>
                <a:tc>
                  <a:txBody>
                    <a:bodyPr/>
                    <a:lstStyle/>
                    <a:p>
                      <a:pPr algn="l" rtl="0" fontAlgn="base">
                        <a:lnSpc>
                          <a:spcPts val="1275"/>
                        </a:lnSpc>
                        <a:buNone/>
                      </a:pPr>
                      <a:r>
                        <a:rPr lang="en-US" sz="1400" b="0" i="0">
                          <a:solidFill>
                            <a:schemeClr val="tx1"/>
                          </a:solidFill>
                          <a:effectLst/>
                          <a:latin typeface="+mn-lt"/>
                        </a:rPr>
                        <a:t>Error free Attendance Snapshot </a:t>
                      </a:r>
                    </a:p>
                  </a:txBody>
                  <a:tcPr/>
                </a:tc>
                <a:extLst>
                  <a:ext uri="{0D108BD9-81ED-4DB2-BD59-A6C34878D82A}">
                    <a16:rowId xmlns:a16="http://schemas.microsoft.com/office/drawing/2014/main" val="2191518452"/>
                  </a:ext>
                </a:extLst>
              </a:tr>
              <a:tr h="370840">
                <a:tc>
                  <a:txBody>
                    <a:bodyPr/>
                    <a:lstStyle/>
                    <a:p>
                      <a:pPr algn="l" rtl="0" fontAlgn="base">
                        <a:lnSpc>
                          <a:spcPts val="1275"/>
                        </a:lnSpc>
                        <a:buNone/>
                      </a:pPr>
                      <a:r>
                        <a:rPr lang="en-US" sz="1400" b="0" i="0">
                          <a:solidFill>
                            <a:schemeClr val="tx1"/>
                          </a:solidFill>
                          <a:effectLst/>
                          <a:latin typeface="+mn-lt"/>
                        </a:rPr>
                        <a:t>07/03/2025 </a:t>
                      </a:r>
                    </a:p>
                  </a:txBody>
                  <a:tcPr/>
                </a:tc>
                <a:tc>
                  <a:txBody>
                    <a:bodyPr/>
                    <a:lstStyle/>
                    <a:p>
                      <a:pPr algn="l" rtl="0" fontAlgn="base">
                        <a:lnSpc>
                          <a:spcPts val="1275"/>
                        </a:lnSpc>
                        <a:buNone/>
                      </a:pPr>
                      <a:r>
                        <a:rPr lang="en-US" sz="1400" b="0" i="0">
                          <a:solidFill>
                            <a:schemeClr val="tx1"/>
                          </a:solidFill>
                          <a:effectLst/>
                          <a:latin typeface="+mn-lt"/>
                        </a:rPr>
                        <a:t>Report Review </a:t>
                      </a:r>
                    </a:p>
                  </a:txBody>
                  <a:tcPr/>
                </a:tc>
                <a:tc>
                  <a:txBody>
                    <a:bodyPr/>
                    <a:lstStyle/>
                    <a:p>
                      <a:pPr algn="l" rtl="0" fontAlgn="base">
                        <a:lnSpc>
                          <a:spcPts val="1275"/>
                        </a:lnSpc>
                        <a:buNone/>
                      </a:pPr>
                      <a:r>
                        <a:rPr lang="en-US" sz="1400" b="0" i="0">
                          <a:solidFill>
                            <a:schemeClr val="tx1"/>
                          </a:solidFill>
                          <a:effectLst/>
                          <a:latin typeface="+mn-lt"/>
                        </a:rPr>
                        <a:t>Review Attendance Cognos Reports for data validation. Submit Attendance Snapshot data as soon as review is complete. </a:t>
                      </a:r>
                    </a:p>
                  </a:txBody>
                  <a:tcPr/>
                </a:tc>
                <a:extLst>
                  <a:ext uri="{0D108BD9-81ED-4DB2-BD59-A6C34878D82A}">
                    <a16:rowId xmlns:a16="http://schemas.microsoft.com/office/drawing/2014/main" val="779341813"/>
                  </a:ext>
                </a:extLst>
              </a:tr>
              <a:tr h="370840">
                <a:tc>
                  <a:txBody>
                    <a:bodyPr/>
                    <a:lstStyle/>
                    <a:p>
                      <a:pPr algn="l" rtl="0" fontAlgn="base">
                        <a:lnSpc>
                          <a:spcPts val="1275"/>
                        </a:lnSpc>
                        <a:buNone/>
                      </a:pPr>
                      <a:r>
                        <a:rPr lang="en-US" sz="1400" b="0" i="0">
                          <a:solidFill>
                            <a:schemeClr val="tx1"/>
                          </a:solidFill>
                          <a:effectLst/>
                          <a:latin typeface="+mn-lt"/>
                        </a:rPr>
                        <a:t>07/11/2025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Submit Attendance Snapshot data. </a:t>
                      </a:r>
                    </a:p>
                  </a:txBody>
                  <a:tcPr>
                    <a:solidFill>
                      <a:srgbClr val="FFC6C6"/>
                    </a:solidFill>
                  </a:tcPr>
                </a:tc>
                <a:extLst>
                  <a:ext uri="{0D108BD9-81ED-4DB2-BD59-A6C34878D82A}">
                    <a16:rowId xmlns:a16="http://schemas.microsoft.com/office/drawing/2014/main" val="3242782652"/>
                  </a:ext>
                </a:extLst>
              </a:tr>
              <a:tr h="370840">
                <a:tc>
                  <a:txBody>
                    <a:bodyPr/>
                    <a:lstStyle/>
                    <a:p>
                      <a:pPr algn="l" rtl="0" fontAlgn="base">
                        <a:lnSpc>
                          <a:spcPts val="1275"/>
                        </a:lnSpc>
                        <a:buNone/>
                      </a:pPr>
                      <a:r>
                        <a:rPr lang="en-US" sz="1400" b="0" i="0">
                          <a:solidFill>
                            <a:schemeClr val="tx1"/>
                          </a:solidFill>
                          <a:effectLst/>
                          <a:latin typeface="+mn-lt"/>
                        </a:rPr>
                        <a:t>07/25/2025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Deadline </a:t>
                      </a:r>
                    </a:p>
                  </a:txBody>
                  <a:tcPr>
                    <a:solidFill>
                      <a:srgbClr val="FFC6C6"/>
                    </a:solidFill>
                  </a:tcPr>
                </a:tc>
                <a:tc>
                  <a:txBody>
                    <a:bodyPr/>
                    <a:lstStyle/>
                    <a:p>
                      <a:pPr algn="l" rtl="0" fontAlgn="base">
                        <a:lnSpc>
                          <a:spcPts val="1275"/>
                        </a:lnSpc>
                        <a:buNone/>
                      </a:pPr>
                      <a:r>
                        <a:rPr lang="en-US" sz="1400" b="0" i="0">
                          <a:solidFill>
                            <a:schemeClr val="tx1"/>
                          </a:solidFill>
                          <a:effectLst/>
                          <a:latin typeface="+mn-lt"/>
                        </a:rPr>
                        <a:t>Collection closes  </a:t>
                      </a:r>
                    </a:p>
                    <a:p>
                      <a:pPr algn="l" rtl="0" fontAlgn="base">
                        <a:lnSpc>
                          <a:spcPts val="1275"/>
                        </a:lnSpc>
                        <a:buFont typeface="Arial" panose="020B0604020202020204" pitchFamily="34" charset="0"/>
                        <a:buChar char="•"/>
                      </a:pPr>
                      <a:r>
                        <a:rPr lang="en-US" sz="1400" b="0" i="0">
                          <a:solidFill>
                            <a:schemeClr val="tx1"/>
                          </a:solidFill>
                          <a:effectLst/>
                          <a:latin typeface="+mn-lt"/>
                        </a:rPr>
                        <a:t>Superintendent Verification (sign-off) form due.  </a:t>
                      </a:r>
                    </a:p>
                    <a:p>
                      <a:pPr algn="l" rtl="0" fontAlgn="base">
                        <a:lnSpc>
                          <a:spcPts val="1275"/>
                        </a:lnSpc>
                        <a:buFont typeface="Arial" panose="020B0604020202020204" pitchFamily="34" charset="0"/>
                        <a:buChar char="•"/>
                      </a:pPr>
                      <a:r>
                        <a:rPr lang="en-US" sz="1400" b="0" i="0">
                          <a:solidFill>
                            <a:schemeClr val="tx1"/>
                          </a:solidFill>
                          <a:effectLst/>
                          <a:latin typeface="+mn-lt"/>
                        </a:rPr>
                        <a:t>Data remains embargoed until the official release in August. </a:t>
                      </a:r>
                    </a:p>
                  </a:txBody>
                  <a:tcPr>
                    <a:solidFill>
                      <a:srgbClr val="FFC6C6"/>
                    </a:solidFill>
                  </a:tcPr>
                </a:tc>
                <a:extLst>
                  <a:ext uri="{0D108BD9-81ED-4DB2-BD59-A6C34878D82A}">
                    <a16:rowId xmlns:a16="http://schemas.microsoft.com/office/drawing/2014/main" val="593317777"/>
                  </a:ext>
                </a:extLst>
              </a:tr>
              <a:tr h="370840">
                <a:tc>
                  <a:txBody>
                    <a:bodyPr/>
                    <a:lstStyle/>
                    <a:p>
                      <a:pPr algn="l" rtl="0" fontAlgn="base">
                        <a:lnSpc>
                          <a:spcPts val="1275"/>
                        </a:lnSpc>
                        <a:buNone/>
                      </a:pPr>
                      <a:r>
                        <a:rPr lang="en-US" sz="1400" b="0" i="0">
                          <a:solidFill>
                            <a:schemeClr val="tx1"/>
                          </a:solidFill>
                          <a:effectLst/>
                          <a:latin typeface="+mn-lt"/>
                        </a:rPr>
                        <a:t>08/21/2025 </a:t>
                      </a:r>
                    </a:p>
                  </a:txBody>
                  <a:tcPr/>
                </a:tc>
                <a:tc>
                  <a:txBody>
                    <a:bodyPr/>
                    <a:lstStyle/>
                    <a:p>
                      <a:pPr algn="l" rtl="0" fontAlgn="base">
                        <a:lnSpc>
                          <a:spcPts val="1275"/>
                        </a:lnSpc>
                        <a:buNone/>
                      </a:pPr>
                      <a:r>
                        <a:rPr lang="en-US" sz="1400" b="0" i="0">
                          <a:solidFill>
                            <a:schemeClr val="tx1"/>
                          </a:solidFill>
                          <a:effectLst/>
                          <a:latin typeface="+mn-lt"/>
                        </a:rPr>
                        <a:t>Data Release </a:t>
                      </a:r>
                    </a:p>
                  </a:txBody>
                  <a:tcPr/>
                </a:tc>
                <a:tc>
                  <a:txBody>
                    <a:bodyPr/>
                    <a:lstStyle/>
                    <a:p>
                      <a:pPr algn="l" rtl="0" fontAlgn="base">
                        <a:lnSpc>
                          <a:spcPts val="1275"/>
                        </a:lnSpc>
                        <a:buNone/>
                      </a:pPr>
                      <a:r>
                        <a:rPr lang="en-US" sz="1400" b="0" i="0">
                          <a:solidFill>
                            <a:schemeClr val="tx1"/>
                          </a:solidFill>
                          <a:effectLst/>
                          <a:latin typeface="+mn-lt"/>
                        </a:rPr>
                        <a:t>Official data release </a:t>
                      </a:r>
                    </a:p>
                  </a:txBody>
                  <a:tcPr/>
                </a:tc>
                <a:extLst>
                  <a:ext uri="{0D108BD9-81ED-4DB2-BD59-A6C34878D82A}">
                    <a16:rowId xmlns:a16="http://schemas.microsoft.com/office/drawing/2014/main" val="2721818544"/>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a:normAutofit fontScale="92500" lnSpcReduction="10000"/>
          </a:bodyPr>
          <a:lstStyle/>
          <a:p>
            <a:r>
              <a:rPr lang="en-US"/>
              <a:t>Student Attendance – Peter Hoffman</a:t>
            </a:r>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a:normAutofit fontScale="92500" lnSpcReduction="10000"/>
          </a:bodyPr>
          <a:lstStyle/>
          <a:p>
            <a:r>
              <a:rPr lang="en-US">
                <a:hlinkClick r:id="rId4"/>
              </a:rPr>
              <a:t>Attendance@cde.state.co.us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998683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a:xfrm>
            <a:off x="443565" y="205176"/>
            <a:ext cx="8065168" cy="898524"/>
          </a:xfrm>
        </p:spPr>
        <p:txBody>
          <a:bodyPr/>
          <a:lstStyle/>
          <a:p>
            <a:r>
              <a:rPr lang="en-US"/>
              <a:t>Quick Guide for Attendance Reporting</a:t>
            </a:r>
          </a:p>
        </p:txBody>
      </p:sp>
      <p:sp>
        <p:nvSpPr>
          <p:cNvPr id="9" name="Content Placeholder 8">
            <a:extLst>
              <a:ext uri="{FF2B5EF4-FFF2-40B4-BE49-F238E27FC236}">
                <a16:creationId xmlns:a16="http://schemas.microsoft.com/office/drawing/2014/main" id="{7AD7D3E7-CDBE-F2DD-06AE-B7034131DD1B}"/>
              </a:ext>
            </a:extLst>
          </p:cNvPr>
          <p:cNvSpPr>
            <a:spLocks noGrp="1"/>
          </p:cNvSpPr>
          <p:nvPr>
            <p:ph idx="1"/>
          </p:nvPr>
        </p:nvSpPr>
        <p:spPr>
          <a:xfrm>
            <a:off x="838200" y="1554480"/>
            <a:ext cx="10515600" cy="4351338"/>
          </a:xfrm>
        </p:spPr>
        <p:txBody>
          <a:bodyPr/>
          <a:lstStyle/>
          <a:p>
            <a:r>
              <a:rPr lang="en-US"/>
              <a:t>All attendance student-level data will be reported in the Student Interchange: Student School Association File</a:t>
            </a:r>
          </a:p>
          <a:p>
            <a:pPr lvl="1"/>
            <a:r>
              <a:rPr lang="en-US"/>
              <a:t>You need the STD~LEA User role to make any updates to the Student files OR </a:t>
            </a:r>
          </a:p>
          <a:p>
            <a:pPr lvl="1"/>
            <a:r>
              <a:rPr lang="en-US"/>
              <a:t>You will need to work with the Student Interchange respondent to make updates during the Attendance snapshot process </a:t>
            </a:r>
          </a:p>
          <a:p>
            <a:r>
              <a:rPr lang="en-US"/>
              <a:t>IDM Roles – Can be assigned by your LAM (Local Access Manager)*</a:t>
            </a:r>
          </a:p>
          <a:p>
            <a:r>
              <a:rPr lang="en-US"/>
              <a:t>You will need at least 1 person in your district assigned to LEAPPROVER</a:t>
            </a:r>
          </a:p>
          <a:p>
            <a:endParaRPr lang="en-US"/>
          </a:p>
        </p:txBody>
      </p:sp>
      <p:graphicFrame>
        <p:nvGraphicFramePr>
          <p:cNvPr id="2" name="Table 1">
            <a:extLst>
              <a:ext uri="{FF2B5EF4-FFF2-40B4-BE49-F238E27FC236}">
                <a16:creationId xmlns:a16="http://schemas.microsoft.com/office/drawing/2014/main" id="{8189BD42-BF5B-154E-B7E0-AEA06DC8A4A9}"/>
              </a:ext>
            </a:extLst>
          </p:cNvPr>
          <p:cNvGraphicFramePr>
            <a:graphicFrameLocks noGrp="1"/>
          </p:cNvGraphicFramePr>
          <p:nvPr/>
        </p:nvGraphicFramePr>
        <p:xfrm>
          <a:off x="1105071" y="4229903"/>
          <a:ext cx="9882107" cy="1456710"/>
        </p:xfrm>
        <a:graphic>
          <a:graphicData uri="http://schemas.openxmlformats.org/drawingml/2006/table">
            <a:tbl>
              <a:tblPr firstRow="1" bandRow="1">
                <a:tableStyleId>{5C22544A-7EE6-4342-B048-85BDC9FD1C3A}</a:tableStyleId>
              </a:tblPr>
              <a:tblGrid>
                <a:gridCol w="1790827">
                  <a:extLst>
                    <a:ext uri="{9D8B030D-6E8A-4147-A177-3AD203B41FA5}">
                      <a16:colId xmlns:a16="http://schemas.microsoft.com/office/drawing/2014/main" val="2143336157"/>
                    </a:ext>
                  </a:extLst>
                </a:gridCol>
                <a:gridCol w="2643387">
                  <a:extLst>
                    <a:ext uri="{9D8B030D-6E8A-4147-A177-3AD203B41FA5}">
                      <a16:colId xmlns:a16="http://schemas.microsoft.com/office/drawing/2014/main" val="1347250972"/>
                    </a:ext>
                  </a:extLst>
                </a:gridCol>
                <a:gridCol w="2712812">
                  <a:extLst>
                    <a:ext uri="{9D8B030D-6E8A-4147-A177-3AD203B41FA5}">
                      <a16:colId xmlns:a16="http://schemas.microsoft.com/office/drawing/2014/main" val="127759929"/>
                    </a:ext>
                  </a:extLst>
                </a:gridCol>
                <a:gridCol w="2735081">
                  <a:extLst>
                    <a:ext uri="{9D8B030D-6E8A-4147-A177-3AD203B41FA5}">
                      <a16:colId xmlns:a16="http://schemas.microsoft.com/office/drawing/2014/main" val="2363388734"/>
                    </a:ext>
                  </a:extLst>
                </a:gridCol>
              </a:tblGrid>
              <a:tr h="365362">
                <a:tc>
                  <a:txBody>
                    <a:bodyPr/>
                    <a:lstStyle/>
                    <a:p>
                      <a:pPr marL="0" algn="ctr" rtl="0" eaLnBrk="1" fontAlgn="b" latinLnBrk="0" hangingPunct="1">
                        <a:spcBef>
                          <a:spcPts val="0"/>
                        </a:spcBef>
                        <a:spcAft>
                          <a:spcPts val="0"/>
                        </a:spcAft>
                      </a:pPr>
                      <a:r>
                        <a:rPr lang="en-US" sz="1800">
                          <a:solidFill>
                            <a:srgbClr val="FFFFFF"/>
                          </a:solidFill>
                          <a:effectLst/>
                        </a:rPr>
                        <a:t>Application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Collection</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Role</a:t>
                      </a:r>
                      <a:endParaRPr lang="en-US">
                        <a:solidFill>
                          <a:srgbClr val="FFFFFF"/>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rgbClr val="FFFFFF"/>
                          </a:solidFill>
                          <a:effectLst/>
                        </a:rPr>
                        <a:t>Internal Name</a:t>
                      </a:r>
                      <a:endParaRPr lang="en-US">
                        <a:solidFill>
                          <a:srgbClr val="FFFFFF"/>
                        </a:solidFill>
                        <a:effectLst/>
                      </a:endParaRPr>
                    </a:p>
                  </a:txBody>
                  <a:tcPr marL="0" marR="0" marT="0" marB="0" anchor="ctr"/>
                </a:tc>
                <a:extLst>
                  <a:ext uri="{0D108BD9-81ED-4DB2-BD59-A6C34878D82A}">
                    <a16:rowId xmlns:a16="http://schemas.microsoft.com/office/drawing/2014/main" val="3710911185"/>
                  </a:ext>
                </a:extLst>
              </a:tr>
              <a:tr h="523008">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Student Interchange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-STD~LEAUSER</a:t>
                      </a:r>
                      <a:endParaRPr lang="en-US" sz="2400">
                        <a:solidFill>
                          <a:schemeClr val="tx1"/>
                        </a:solidFill>
                        <a:effectLst/>
                      </a:endParaRPr>
                    </a:p>
                  </a:txBody>
                  <a:tcPr marL="0" marR="0" marT="0" marB="0" anchor="ctr"/>
                </a:tc>
                <a:extLst>
                  <a:ext uri="{0D108BD9-81ED-4DB2-BD59-A6C34878D82A}">
                    <a16:rowId xmlns:a16="http://schemas.microsoft.com/office/drawing/2014/main" val="903556532"/>
                  </a:ext>
                </a:extLst>
              </a:tr>
              <a:tr h="568340">
                <a:tc>
                  <a:txBody>
                    <a:bodyPr/>
                    <a:lstStyle/>
                    <a:p>
                      <a:pPr marL="0" algn="ctr" rtl="0" eaLnBrk="1" fontAlgn="b" latinLnBrk="0" hangingPunct="1">
                        <a:spcBef>
                          <a:spcPts val="0"/>
                        </a:spcBef>
                        <a:spcAft>
                          <a:spcPts val="0"/>
                        </a:spcAft>
                      </a:pPr>
                      <a:r>
                        <a:rPr lang="en-US" sz="1800">
                          <a:solidFill>
                            <a:schemeClr val="tx1"/>
                          </a:solidFill>
                          <a:effectLst/>
                        </a:rPr>
                        <a:t>Pipeline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Attendance</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LEA USER or APPROVER </a:t>
                      </a:r>
                      <a:endParaRPr lang="en-US" sz="2400">
                        <a:solidFill>
                          <a:schemeClr val="tx1"/>
                        </a:solidFill>
                        <a:effectLst/>
                      </a:endParaRPr>
                    </a:p>
                  </a:txBody>
                  <a:tcPr marL="0" marR="0" marT="0" marB="0" anchor="ctr"/>
                </a:tc>
                <a:tc>
                  <a:txBody>
                    <a:bodyPr/>
                    <a:lstStyle/>
                    <a:p>
                      <a:pPr marL="0" algn="ctr" rtl="0" eaLnBrk="1" fontAlgn="b" latinLnBrk="0" hangingPunct="1">
                        <a:spcBef>
                          <a:spcPts val="0"/>
                        </a:spcBef>
                        <a:spcAft>
                          <a:spcPts val="0"/>
                        </a:spcAft>
                      </a:pPr>
                      <a:r>
                        <a:rPr lang="en-US" sz="1800">
                          <a:solidFill>
                            <a:schemeClr val="tx1"/>
                          </a:solidFill>
                          <a:effectLst/>
                        </a:rPr>
                        <a:t>-ATS~LEAUSER</a:t>
                      </a:r>
                    </a:p>
                    <a:p>
                      <a:pPr marL="0" algn="ctr" rtl="0" eaLnBrk="1" fontAlgn="b" latinLnBrk="0" hangingPunct="1">
                        <a:spcBef>
                          <a:spcPts val="0"/>
                        </a:spcBef>
                        <a:spcAft>
                          <a:spcPts val="0"/>
                        </a:spcAft>
                      </a:pPr>
                      <a:r>
                        <a:rPr lang="en-US" sz="1800">
                          <a:solidFill>
                            <a:schemeClr val="tx1"/>
                          </a:solidFill>
                          <a:effectLst/>
                        </a:rPr>
                        <a:t>-ATS~LEAAPPROVER</a:t>
                      </a:r>
                      <a:endParaRPr lang="en-US" sz="2400">
                        <a:solidFill>
                          <a:schemeClr val="tx1"/>
                        </a:solidFill>
                        <a:effectLst/>
                      </a:endParaRPr>
                    </a:p>
                  </a:txBody>
                  <a:tcPr marL="0" marR="0" marT="0" marB="0" anchor="ctr"/>
                </a:tc>
                <a:extLst>
                  <a:ext uri="{0D108BD9-81ED-4DB2-BD59-A6C34878D82A}">
                    <a16:rowId xmlns:a16="http://schemas.microsoft.com/office/drawing/2014/main" val="162097404"/>
                  </a:ext>
                </a:extLst>
              </a:tr>
            </a:tbl>
          </a:graphicData>
        </a:graphic>
      </p:graphicFrame>
      <p:sp>
        <p:nvSpPr>
          <p:cNvPr id="4" name="Slide Number Placeholder 3">
            <a:extLst>
              <a:ext uri="{FF2B5EF4-FFF2-40B4-BE49-F238E27FC236}">
                <a16:creationId xmlns:a16="http://schemas.microsoft.com/office/drawing/2014/main" id="{0881A05E-6BDD-F77F-1AEC-FBD7A828E21E}"/>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
        <p:nvSpPr>
          <p:cNvPr id="10" name="Content Placeholder 9">
            <a:extLst>
              <a:ext uri="{FF2B5EF4-FFF2-40B4-BE49-F238E27FC236}">
                <a16:creationId xmlns:a16="http://schemas.microsoft.com/office/drawing/2014/main" id="{7B2C4AD6-4A03-FE88-BBF0-E3D14B7C1172}"/>
              </a:ext>
              <a:ext uri="{C183D7F6-B498-43B3-948B-1728B52AA6E4}">
                <adec:decorative xmlns:adec="http://schemas.microsoft.com/office/drawing/2017/decorative" val="1"/>
              </a:ext>
            </a:extLst>
          </p:cNvPr>
          <p:cNvSpPr>
            <a:spLocks noGrp="1"/>
          </p:cNvSpPr>
          <p:nvPr>
            <p:ph sz="quarter" idx="13"/>
          </p:nvPr>
        </p:nvSpPr>
        <p:spPr>
          <a:xfrm>
            <a:off x="1366549" y="6356350"/>
            <a:ext cx="4483505" cy="362338"/>
          </a:xfrm>
        </p:spPr>
        <p:txBody>
          <a:bodyPr/>
          <a:lstStyle/>
          <a:p>
            <a:r>
              <a:rPr lang="en-US"/>
              <a:t>Student Attendance – Peter Hoffman	</a:t>
            </a:r>
          </a:p>
        </p:txBody>
      </p:sp>
      <p:sp>
        <p:nvSpPr>
          <p:cNvPr id="11" name="Content Placeholder 10">
            <a:extLst>
              <a:ext uri="{FF2B5EF4-FFF2-40B4-BE49-F238E27FC236}">
                <a16:creationId xmlns:a16="http://schemas.microsoft.com/office/drawing/2014/main" id="{D88AF699-3E25-6431-F4A1-3FA55D404131}"/>
              </a:ext>
              <a:ext uri="{C183D7F6-B498-43B3-948B-1728B52AA6E4}">
                <adec:decorative xmlns:adec="http://schemas.microsoft.com/office/drawing/2017/decorative" val="1"/>
              </a:ext>
            </a:extLst>
          </p:cNvPr>
          <p:cNvSpPr>
            <a:spLocks noGrp="1"/>
          </p:cNvSpPr>
          <p:nvPr>
            <p:ph sz="quarter" idx="14"/>
          </p:nvPr>
        </p:nvSpPr>
        <p:spPr>
          <a:xfrm>
            <a:off x="6052822" y="6356350"/>
            <a:ext cx="4393506" cy="362338"/>
          </a:xfrm>
        </p:spPr>
        <p:txBody>
          <a:bodyPr/>
          <a:lstStyle/>
          <a:p>
            <a:r>
              <a:rPr lang="en-US">
                <a:hlinkClick r:id="rId2"/>
              </a:rPr>
              <a:t>Attendance@cde.state.co.us</a:t>
            </a:r>
            <a:r>
              <a:rPr lang="en-US"/>
              <a:t> </a:t>
            </a:r>
          </a:p>
        </p:txBody>
      </p:sp>
    </p:spTree>
    <p:extLst>
      <p:ext uri="{BB962C8B-B14F-4D97-AF65-F5344CB8AC3E}">
        <p14:creationId xmlns:p14="http://schemas.microsoft.com/office/powerpoint/2010/main" val="345276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6E7D2-7A6D-654A-6CB7-AA13B9399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A596674-3059-DA53-A7DC-E14711EAACA3}"/>
              </a:ext>
            </a:extLst>
          </p:cNvPr>
          <p:cNvSpPr>
            <a:spLocks noGrp="1"/>
          </p:cNvSpPr>
          <p:nvPr>
            <p:ph type="title"/>
          </p:nvPr>
        </p:nvSpPr>
        <p:spPr/>
        <p:txBody>
          <a:bodyPr/>
          <a:lstStyle/>
          <a:p>
            <a:r>
              <a:rPr lang="en-US"/>
              <a:t>Creating Attendance Snapshot </a:t>
            </a:r>
          </a:p>
        </p:txBody>
      </p:sp>
      <p:sp>
        <p:nvSpPr>
          <p:cNvPr id="9" name="Content Placeholder 8">
            <a:extLst>
              <a:ext uri="{FF2B5EF4-FFF2-40B4-BE49-F238E27FC236}">
                <a16:creationId xmlns:a16="http://schemas.microsoft.com/office/drawing/2014/main" id="{A86C12BA-54B5-B703-0B3B-7BAA1E87CF0E}"/>
              </a:ext>
            </a:extLst>
          </p:cNvPr>
          <p:cNvSpPr>
            <a:spLocks noGrp="1"/>
          </p:cNvSpPr>
          <p:nvPr>
            <p:ph idx="1"/>
          </p:nvPr>
        </p:nvSpPr>
        <p:spPr>
          <a:xfrm>
            <a:off x="838200" y="1554480"/>
            <a:ext cx="10515600" cy="1737360"/>
          </a:xfrm>
        </p:spPr>
        <p:txBody>
          <a:bodyPr/>
          <a:lstStyle/>
          <a:p>
            <a:pPr marL="285750" indent="-285750">
              <a:buFont typeface="Arial" panose="020B0604020202020204" pitchFamily="34" charset="0"/>
              <a:buChar char="•"/>
            </a:pPr>
            <a:r>
              <a:rPr lang="en-US" sz="2400"/>
              <a:t>Attendance Snapshot is now located under Student Profile!</a:t>
            </a:r>
          </a:p>
          <a:p>
            <a:pPr marL="742950" lvl="1" indent="-285750">
              <a:buFont typeface="Arial" panose="020B0604020202020204" pitchFamily="34" charset="0"/>
              <a:buChar char="•"/>
            </a:pPr>
            <a:r>
              <a:rPr lang="en-US" sz="2400"/>
              <a:t>Select Student Profile then Snapshot</a:t>
            </a:r>
          </a:p>
          <a:p>
            <a:pPr marL="742950" lvl="1" indent="-285750">
              <a:buFont typeface="Arial" panose="020B0604020202020204" pitchFamily="34" charset="0"/>
              <a:buChar char="•"/>
            </a:pPr>
            <a:r>
              <a:rPr lang="en-US" sz="2400"/>
              <a:t>Fill out prompts for Attendance (File Type: Attendance, School Year: 2024-25, Organization/LEA should auto-fill)</a:t>
            </a:r>
          </a:p>
          <a:p>
            <a:endParaRPr lang="en-US"/>
          </a:p>
        </p:txBody>
      </p:sp>
      <p:pic>
        <p:nvPicPr>
          <p:cNvPr id="5" name="Picture 4" descr="Data Pipeline directions/screenshot to navigate to Attendance Snapshot. Select Student Profile then Snapshot. Fill out prompts for Attendance (File Type: Attendance, School Year: 2023-24, Organization/LEA should auto-fill)">
            <a:extLst>
              <a:ext uri="{FF2B5EF4-FFF2-40B4-BE49-F238E27FC236}">
                <a16:creationId xmlns:a16="http://schemas.microsoft.com/office/drawing/2014/main" id="{2EDEC6FD-E5EF-4CBB-25AA-84326984344A}"/>
              </a:ext>
            </a:extLst>
          </p:cNvPr>
          <p:cNvPicPr>
            <a:picLocks noChangeAspect="1"/>
          </p:cNvPicPr>
          <p:nvPr/>
        </p:nvPicPr>
        <p:blipFill>
          <a:blip r:embed="rId2"/>
          <a:stretch>
            <a:fillRect/>
          </a:stretch>
        </p:blipFill>
        <p:spPr>
          <a:xfrm>
            <a:off x="478124" y="3151203"/>
            <a:ext cx="11235751" cy="2816445"/>
          </a:xfrm>
          <a:prstGeom prst="rect">
            <a:avLst/>
          </a:prstGeom>
        </p:spPr>
      </p:pic>
      <p:sp>
        <p:nvSpPr>
          <p:cNvPr id="4" name="Slide Number Placeholder 3">
            <a:extLst>
              <a:ext uri="{FF2B5EF4-FFF2-40B4-BE49-F238E27FC236}">
                <a16:creationId xmlns:a16="http://schemas.microsoft.com/office/drawing/2014/main" id="{D2C315E2-CECE-7523-B60A-1F10C9D9D168}"/>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16</a:t>
            </a:fld>
            <a:endParaRPr lang="en-US"/>
          </a:p>
        </p:txBody>
      </p:sp>
      <p:sp>
        <p:nvSpPr>
          <p:cNvPr id="10" name="Content Placeholder 9">
            <a:extLst>
              <a:ext uri="{FF2B5EF4-FFF2-40B4-BE49-F238E27FC236}">
                <a16:creationId xmlns:a16="http://schemas.microsoft.com/office/drawing/2014/main" id="{C9389E48-F268-061F-0CE3-3DC86AF50F3C}"/>
              </a:ext>
              <a:ext uri="{C183D7F6-B498-43B3-948B-1728B52AA6E4}">
                <adec:decorative xmlns:adec="http://schemas.microsoft.com/office/drawing/2017/decorative" val="1"/>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CA50E23C-A2BA-E8DD-9EEA-367DA9C595D0}"/>
              </a:ext>
              <a:ext uri="{C183D7F6-B498-43B3-948B-1728B52AA6E4}">
                <adec:decorative xmlns:adec="http://schemas.microsoft.com/office/drawing/2017/decorative" val="1"/>
              </a:ext>
            </a:extLst>
          </p:cNvPr>
          <p:cNvSpPr>
            <a:spLocks noGrp="1"/>
          </p:cNvSpPr>
          <p:nvPr>
            <p:ph sz="quarter" idx="14"/>
          </p:nvPr>
        </p:nvSpPr>
        <p:spPr/>
        <p:txBody>
          <a:bodyPr/>
          <a:lstStyle/>
          <a:p>
            <a:r>
              <a:rPr lang="en-US">
                <a:hlinkClick r:id="rId3"/>
              </a:rPr>
              <a:t>Attendance@cde.state.co.us</a:t>
            </a:r>
            <a:r>
              <a:rPr lang="en-US"/>
              <a:t> </a:t>
            </a:r>
          </a:p>
        </p:txBody>
      </p:sp>
    </p:spTree>
    <p:extLst>
      <p:ext uri="{BB962C8B-B14F-4D97-AF65-F5344CB8AC3E}">
        <p14:creationId xmlns:p14="http://schemas.microsoft.com/office/powerpoint/2010/main" val="3882279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C09F-8604-844F-E781-607635A814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73CE9A-41CF-68E3-0A54-EBB0A3ED5E84}"/>
              </a:ext>
            </a:extLst>
          </p:cNvPr>
          <p:cNvSpPr>
            <a:spLocks noGrp="1"/>
          </p:cNvSpPr>
          <p:nvPr>
            <p:ph type="title"/>
          </p:nvPr>
        </p:nvSpPr>
        <p:spPr/>
        <p:txBody>
          <a:bodyPr/>
          <a:lstStyle/>
          <a:p>
            <a:r>
              <a:rPr lang="en-US"/>
              <a:t>Attendance Training </a:t>
            </a:r>
          </a:p>
        </p:txBody>
      </p:sp>
      <p:sp>
        <p:nvSpPr>
          <p:cNvPr id="9" name="Content Placeholder 8">
            <a:extLst>
              <a:ext uri="{FF2B5EF4-FFF2-40B4-BE49-F238E27FC236}">
                <a16:creationId xmlns:a16="http://schemas.microsoft.com/office/drawing/2014/main" id="{CD68A72E-4CA2-5BAD-D172-CF252FA0C89D}"/>
              </a:ext>
            </a:extLst>
          </p:cNvPr>
          <p:cNvSpPr>
            <a:spLocks noGrp="1"/>
          </p:cNvSpPr>
          <p:nvPr>
            <p:ph idx="1"/>
          </p:nvPr>
        </p:nvSpPr>
        <p:spPr>
          <a:xfrm>
            <a:off x="838200" y="1554480"/>
            <a:ext cx="10515600" cy="1737360"/>
          </a:xfrm>
        </p:spPr>
        <p:txBody>
          <a:bodyPr>
            <a:normAutofit fontScale="92500"/>
          </a:bodyPr>
          <a:lstStyle/>
          <a:p>
            <a:pPr marL="0" indent="0" algn="ctr">
              <a:buNone/>
            </a:pPr>
            <a:r>
              <a:rPr lang="en-US"/>
              <a:t>2024-2025 Collection Overview</a:t>
            </a:r>
          </a:p>
          <a:p>
            <a:pPr marL="0" indent="0" algn="ctr">
              <a:buNone/>
            </a:pPr>
            <a:r>
              <a:rPr lang="en-US" sz="2400"/>
              <a:t>May 7</a:t>
            </a:r>
            <a:r>
              <a:rPr lang="en-US" sz="2400" baseline="30000"/>
              <a:t>th</a:t>
            </a:r>
            <a:r>
              <a:rPr lang="en-US" sz="2400"/>
              <a:t>, 202</a:t>
            </a:r>
            <a:r>
              <a:rPr lang="en-US"/>
              <a:t>5</a:t>
            </a:r>
          </a:p>
          <a:p>
            <a:pPr marL="0" indent="0" algn="ctr">
              <a:buNone/>
            </a:pPr>
            <a:r>
              <a:rPr lang="en-US" sz="2400"/>
              <a:t>10:30a.m.-1</a:t>
            </a:r>
            <a:r>
              <a:rPr lang="en-US"/>
              <a:t>2:00p.m.</a:t>
            </a:r>
          </a:p>
          <a:p>
            <a:pPr marL="0" indent="0" algn="ctr">
              <a:buNone/>
            </a:pPr>
            <a:r>
              <a:rPr lang="en-US"/>
              <a:t>Registration can be found on the </a:t>
            </a:r>
            <a:r>
              <a:rPr lang="en-US">
                <a:hlinkClick r:id="rId2"/>
              </a:rPr>
              <a:t>Attendance Website </a:t>
            </a:r>
            <a:r>
              <a:rPr lang="en-US"/>
              <a:t>or </a:t>
            </a:r>
            <a:r>
              <a:rPr lang="en-US">
                <a:hlinkClick r:id="rId3"/>
              </a:rPr>
              <a:t>click here to register</a:t>
            </a:r>
            <a:r>
              <a:rPr lang="en-US"/>
              <a:t>.</a:t>
            </a:r>
            <a:endParaRPr lang="en-US" sz="2400"/>
          </a:p>
          <a:p>
            <a:endParaRPr lang="en-US"/>
          </a:p>
        </p:txBody>
      </p:sp>
      <p:sp>
        <p:nvSpPr>
          <p:cNvPr id="4" name="Slide Number Placeholder 3">
            <a:extLst>
              <a:ext uri="{FF2B5EF4-FFF2-40B4-BE49-F238E27FC236}">
                <a16:creationId xmlns:a16="http://schemas.microsoft.com/office/drawing/2014/main" id="{E6F60438-6045-D8BC-85B4-E91AC406A6EA}"/>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17</a:t>
            </a:fld>
            <a:endParaRPr lang="en-US"/>
          </a:p>
        </p:txBody>
      </p:sp>
      <p:sp>
        <p:nvSpPr>
          <p:cNvPr id="10" name="Content Placeholder 9">
            <a:extLst>
              <a:ext uri="{FF2B5EF4-FFF2-40B4-BE49-F238E27FC236}">
                <a16:creationId xmlns:a16="http://schemas.microsoft.com/office/drawing/2014/main" id="{5FAB11A0-D5A1-3F60-E634-C4A624EEF72C}"/>
              </a:ext>
            </a:extLst>
          </p:cNvPr>
          <p:cNvSpPr>
            <a:spLocks noGrp="1"/>
          </p:cNvSpPr>
          <p:nvPr>
            <p:ph sz="quarter" idx="13"/>
          </p:nvPr>
        </p:nvSpPr>
        <p:spPr/>
        <p:txBody>
          <a:bodyPr/>
          <a:lstStyle/>
          <a:p>
            <a:r>
              <a:rPr lang="en-US"/>
              <a:t>Student Attendance – Peter Hoffman	</a:t>
            </a:r>
          </a:p>
        </p:txBody>
      </p:sp>
      <p:sp>
        <p:nvSpPr>
          <p:cNvPr id="11" name="Content Placeholder 10">
            <a:extLst>
              <a:ext uri="{FF2B5EF4-FFF2-40B4-BE49-F238E27FC236}">
                <a16:creationId xmlns:a16="http://schemas.microsoft.com/office/drawing/2014/main" id="{1E588BC5-2D94-B142-9972-8E942D7CDCD7}"/>
              </a:ext>
            </a:extLst>
          </p:cNvPr>
          <p:cNvSpPr>
            <a:spLocks noGrp="1"/>
          </p:cNvSpPr>
          <p:nvPr>
            <p:ph sz="quarter" idx="14"/>
          </p:nvPr>
        </p:nvSpPr>
        <p:spPr/>
        <p:txBody>
          <a:bodyPr/>
          <a:lstStyle/>
          <a:p>
            <a:r>
              <a:rPr lang="en-US">
                <a:hlinkClick r:id="rId4"/>
              </a:rPr>
              <a:t>Attendance@cde.state.co.us</a:t>
            </a:r>
            <a:r>
              <a:rPr lang="en-US"/>
              <a:t> </a:t>
            </a:r>
          </a:p>
        </p:txBody>
      </p:sp>
    </p:spTree>
    <p:extLst>
      <p:ext uri="{BB962C8B-B14F-4D97-AF65-F5344CB8AC3E}">
        <p14:creationId xmlns:p14="http://schemas.microsoft.com/office/powerpoint/2010/main" val="904776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Student Attendance</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Peter Hoffman</a:t>
            </a:r>
          </a:p>
          <a:p>
            <a:r>
              <a:rPr lang="en-US">
                <a:hlinkClick r:id="rId2"/>
              </a:rPr>
              <a:t>Attendance@cde.state.co.us</a:t>
            </a:r>
            <a:endParaRPr lang="en-US"/>
          </a:p>
          <a:p>
            <a:r>
              <a:rPr lang="en-US"/>
              <a:t>720-925-8611</a:t>
            </a:r>
          </a:p>
          <a:p>
            <a:endParaRPr lang="en-US"/>
          </a:p>
          <a:p>
            <a:r>
              <a:rPr lang="en-US">
                <a:hlinkClick r:id="rId3"/>
              </a:rPr>
              <a:t>Attendance Webpage</a:t>
            </a:r>
            <a:endParaRPr lang="en-US"/>
          </a:p>
          <a:p>
            <a:r>
              <a:rPr lang="en-US">
                <a:hlinkClick r:id="rId4"/>
              </a:rPr>
              <a:t>Student Interchange Webpage</a:t>
            </a:r>
            <a:endParaRPr lang="en-US"/>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959241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READ Collections</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58723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596C0C-2CD7-203A-A09B-78123AC55BA3}"/>
              </a:ext>
            </a:extLst>
          </p:cNvPr>
          <p:cNvSpPr>
            <a:spLocks noGrp="1"/>
          </p:cNvSpPr>
          <p:nvPr>
            <p:ph type="ctrTitle"/>
          </p:nvPr>
        </p:nvSpPr>
        <p:spPr>
          <a:xfrm>
            <a:off x="0" y="2260190"/>
            <a:ext cx="12192000" cy="2337620"/>
          </a:xfrm>
        </p:spPr>
        <p:txBody>
          <a:bodyPr anchor="ctr"/>
          <a:lstStyle/>
          <a:p>
            <a:pPr marL="229870"/>
            <a:r>
              <a:rPr lang="en-US">
                <a:latin typeface="Museo Slab 500"/>
              </a:rPr>
              <a:t>Spring READ Assessment</a:t>
            </a:r>
            <a:endParaRPr lang="en-US"/>
          </a:p>
        </p:txBody>
      </p:sp>
      <p:sp>
        <p:nvSpPr>
          <p:cNvPr id="2" name="Slide Number Placeholder 1">
            <a:extLst>
              <a:ext uri="{FF2B5EF4-FFF2-40B4-BE49-F238E27FC236}">
                <a16:creationId xmlns:a16="http://schemas.microsoft.com/office/drawing/2014/main" id="{BB62F476-C467-63E1-5D05-7B108E2DABD0}"/>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423174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p:txBody>
          <a:bodyPr/>
          <a:lstStyle/>
          <a:p>
            <a:r>
              <a:rPr lang="en-US">
                <a:latin typeface="Museo Slab 500"/>
              </a:rPr>
              <a:t>READ Act District Reporting Requirements</a:t>
            </a:r>
            <a:endParaRPr lang="en-US"/>
          </a:p>
        </p:txBody>
      </p:sp>
      <p:sp>
        <p:nvSpPr>
          <p:cNvPr id="9" name="Content Placeholder 8">
            <a:extLst>
              <a:ext uri="{FF2B5EF4-FFF2-40B4-BE49-F238E27FC236}">
                <a16:creationId xmlns:a16="http://schemas.microsoft.com/office/drawing/2014/main" id="{7AD7D3E7-CDBE-F2DD-06AE-B7034131DD1B}"/>
              </a:ext>
            </a:extLst>
          </p:cNvPr>
          <p:cNvSpPr>
            <a:spLocks noGrp="1"/>
          </p:cNvSpPr>
          <p:nvPr>
            <p:ph idx="1"/>
          </p:nvPr>
        </p:nvSpPr>
        <p:spPr/>
        <p:txBody>
          <a:bodyPr vert="horz" lIns="0" tIns="0" rIns="0" bIns="0" rtlCol="0" anchor="t">
            <a:normAutofit fontScale="85000" lnSpcReduction="10000"/>
          </a:bodyPr>
          <a:lstStyle/>
          <a:p>
            <a:r>
              <a:rPr lang="en-US" sz="2800">
                <a:latin typeface="Trebuchet MS"/>
                <a:ea typeface="Roboto"/>
                <a:cs typeface="Roboto"/>
              </a:rPr>
              <a:t>Districts must annually report the information necessary to determine the prevalence of SRDs among students in grades K-3. </a:t>
            </a:r>
            <a:endParaRPr lang="en-US"/>
          </a:p>
          <a:p>
            <a:endParaRPr lang="en-US" sz="2800">
              <a:latin typeface="Trebuchet MS"/>
              <a:ea typeface="Roboto"/>
              <a:cs typeface="Roboto"/>
            </a:endParaRPr>
          </a:p>
          <a:p>
            <a:r>
              <a:rPr lang="en-US" sz="2800">
                <a:latin typeface="Trebuchet MS"/>
                <a:ea typeface="Roboto"/>
                <a:cs typeface="Roboto"/>
              </a:rPr>
              <a:t>This data determines the per-pupil funding for districts by dividing the amount of money available by the total number of K-3 students identified as having an SRD in the preceding budget year. Districts must also report whether students in grades 4-12 remain on a READ plan. </a:t>
            </a:r>
            <a:endParaRPr lang="en-US"/>
          </a:p>
          <a:p>
            <a:endParaRPr lang="en-US" sz="2800">
              <a:latin typeface="Trebuchet MS"/>
              <a:ea typeface="Roboto"/>
              <a:cs typeface="Roboto"/>
            </a:endParaRPr>
          </a:p>
          <a:p>
            <a:r>
              <a:rPr lang="en-US" sz="2800">
                <a:latin typeface="Trebuchet MS"/>
                <a:ea typeface="Roboto"/>
                <a:cs typeface="Roboto"/>
              </a:rPr>
              <a:t>The data provided in this report will be publicly reported and will enable the department to calculate district funding.</a:t>
            </a:r>
          </a:p>
          <a:p>
            <a:endParaRPr lang="en-US" sz="2800">
              <a:latin typeface="Trebuchet MS"/>
              <a:ea typeface="Roboto"/>
              <a:cs typeface="Roboto"/>
            </a:endParaRPr>
          </a:p>
          <a:p>
            <a:r>
              <a:rPr lang="en-US" sz="2800">
                <a:latin typeface="Trebuchet MS"/>
                <a:ea typeface="Roboto"/>
                <a:cs typeface="Roboto"/>
              </a:rPr>
              <a:t>The 2024-25 collection will run from 4/15/2025 through 6/13/2025.</a:t>
            </a:r>
          </a:p>
          <a:p>
            <a:endParaRPr lang="en-US" sz="2800">
              <a:latin typeface="Roboto"/>
              <a:ea typeface="Roboto"/>
              <a:cs typeface="Roboto"/>
            </a:endParaRPr>
          </a:p>
          <a:p>
            <a:endParaRPr lang="en-US" sz="2800">
              <a:ea typeface="Roboto"/>
              <a:cs typeface="Roboto"/>
            </a:endParaRPr>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21</a:t>
            </a:fld>
            <a:endParaRPr lang="en-US"/>
          </a:p>
        </p:txBody>
      </p:sp>
      <p:sp>
        <p:nvSpPr>
          <p:cNvPr id="10" name="Content Placeholder 9">
            <a:extLst>
              <a:ext uri="{FF2B5EF4-FFF2-40B4-BE49-F238E27FC236}">
                <a16:creationId xmlns:a16="http://schemas.microsoft.com/office/drawing/2014/main" id="{7B2C4AD6-4A03-FE88-BBF0-E3D14B7C1172}"/>
              </a:ext>
            </a:extLst>
          </p:cNvPr>
          <p:cNvSpPr>
            <a:spLocks noGrp="1"/>
          </p:cNvSpPr>
          <p:nvPr>
            <p:ph sz="quarter" idx="13"/>
          </p:nvPr>
        </p:nvSpPr>
        <p:spPr/>
        <p:txBody>
          <a:bodyPr vert="horz" lIns="91440" tIns="45720" rIns="91440" bIns="45720" rtlCol="0" anchor="t">
            <a:normAutofit fontScale="85000" lnSpcReduction="10000"/>
          </a:bodyPr>
          <a:lstStyle/>
          <a:p>
            <a:r>
              <a:rPr lang="en-US">
                <a:latin typeface="Trebuchet MS"/>
              </a:rPr>
              <a:t>READ Act Data Collections – Spring READ Assessment</a:t>
            </a:r>
            <a:endParaRPr lang="en-US"/>
          </a:p>
        </p:txBody>
      </p:sp>
      <p:sp>
        <p:nvSpPr>
          <p:cNvPr id="11" name="Content Placeholder 10">
            <a:extLst>
              <a:ext uri="{FF2B5EF4-FFF2-40B4-BE49-F238E27FC236}">
                <a16:creationId xmlns:a16="http://schemas.microsoft.com/office/drawing/2014/main" id="{D88AF699-3E25-6431-F4A1-3FA55D40413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49928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7A5F-8215-E4D1-2669-3A7682A3770F}"/>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Changes for 24-25</a:t>
            </a:r>
            <a:endParaRPr lang="en-US"/>
          </a:p>
        </p:txBody>
      </p:sp>
      <p:sp>
        <p:nvSpPr>
          <p:cNvPr id="3" name="Content Placeholder 2">
            <a:extLst>
              <a:ext uri="{FF2B5EF4-FFF2-40B4-BE49-F238E27FC236}">
                <a16:creationId xmlns:a16="http://schemas.microsoft.com/office/drawing/2014/main" id="{89BBEE96-5C72-65AB-74B9-0DB3FA10DE09}"/>
              </a:ext>
            </a:extLst>
          </p:cNvPr>
          <p:cNvSpPr>
            <a:spLocks noGrp="1"/>
          </p:cNvSpPr>
          <p:nvPr>
            <p:ph idx="1"/>
          </p:nvPr>
        </p:nvSpPr>
        <p:spPr/>
        <p:txBody>
          <a:bodyPr vert="horz" lIns="0" tIns="0" rIns="0" bIns="0" rtlCol="0" anchor="t">
            <a:normAutofit fontScale="85000" lnSpcReduction="20000"/>
          </a:bodyPr>
          <a:lstStyle/>
          <a:p>
            <a:pPr marL="457200" indent="-328930">
              <a:lnSpc>
                <a:spcPct val="100000"/>
              </a:lnSpc>
              <a:spcBef>
                <a:spcPts val="0"/>
              </a:spcBef>
              <a:buFont typeface="Roboto,Sans-Serif" panose="020B0604020202020204" pitchFamily="34" charset="0"/>
              <a:buChar char="●"/>
            </a:pPr>
            <a:r>
              <a:rPr lang="en-US">
                <a:latin typeface="Trebuchet MS"/>
              </a:rPr>
              <a:t>No structural changes to the file layout (no addition/deletion of fields).</a:t>
            </a:r>
            <a:endParaRPr lang="en-US"/>
          </a:p>
          <a:p>
            <a:pPr marL="128270" indent="0">
              <a:lnSpc>
                <a:spcPct val="100000"/>
              </a:lnSpc>
              <a:spcBef>
                <a:spcPts val="0"/>
              </a:spcBef>
              <a:buNone/>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a:latin typeface="Trebuchet MS"/>
              </a:rPr>
              <a:t>Drop-down menus in Pipeline have been updated to "READ Assessment" for clarity. </a:t>
            </a:r>
          </a:p>
          <a:p>
            <a:pPr marL="457200" indent="-328930">
              <a:lnSpc>
                <a:spcPct val="100000"/>
              </a:lnSpc>
              <a:spcBef>
                <a:spcPts val="0"/>
              </a:spcBef>
              <a:buFont typeface="Roboto,Sans-Serif" panose="020B0604020202020204" pitchFamily="34" charset="0"/>
              <a:buChar char="●"/>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a:latin typeface="Trebuchet MS"/>
              </a:rPr>
              <a:t>Some assessments were removed. These are ones that are no longer approved. </a:t>
            </a:r>
            <a:endParaRPr lang="en-US"/>
          </a:p>
          <a:p>
            <a:pPr>
              <a:lnSpc>
                <a:spcPct val="100000"/>
              </a:lnSpc>
              <a:spcBef>
                <a:spcPts val="0"/>
              </a:spcBef>
            </a:pPr>
            <a:endParaRPr lang="en-US"/>
          </a:p>
          <a:p>
            <a:pPr marL="457200" indent="-328930">
              <a:lnSpc>
                <a:spcPct val="100000"/>
              </a:lnSpc>
              <a:spcBef>
                <a:spcPts val="0"/>
              </a:spcBef>
              <a:buFont typeface="Roboto,Sans-Serif" panose="020B0604020202020204" pitchFamily="34" charset="0"/>
              <a:buChar char="●"/>
            </a:pPr>
            <a:r>
              <a:rPr lang="en-US">
                <a:latin typeface="Trebuchet MS"/>
              </a:rPr>
              <a:t>Cleaned up language and standardized field names. </a:t>
            </a:r>
          </a:p>
          <a:p>
            <a:pPr marL="914400" indent="-320040">
              <a:lnSpc>
                <a:spcPct val="100000"/>
              </a:lnSpc>
              <a:spcBef>
                <a:spcPts val="0"/>
              </a:spcBef>
              <a:buFont typeface="Roboto,Sans-Serif" panose="020B0604020202020204" pitchFamily="34" charset="0"/>
              <a:buChar char="○"/>
            </a:pPr>
            <a:r>
              <a:rPr lang="en-US">
                <a:latin typeface="Trebuchet MS"/>
              </a:rPr>
              <a:t>For example, the SRD Status field is now labeled as such.</a:t>
            </a:r>
          </a:p>
          <a:p>
            <a:pPr>
              <a:lnSpc>
                <a:spcPct val="100000"/>
              </a:lnSpc>
              <a:spcBef>
                <a:spcPts val="0"/>
              </a:spcBef>
            </a:pPr>
            <a:endParaRPr lang="en-US"/>
          </a:p>
          <a:p>
            <a:pPr marL="457200" indent="-328930">
              <a:lnSpc>
                <a:spcPct val="100000"/>
              </a:lnSpc>
              <a:spcBef>
                <a:spcPts val="0"/>
              </a:spcBef>
              <a:buFont typeface="Roboto,Sans-Serif" panose="020B0604020202020204" pitchFamily="34" charset="0"/>
              <a:buChar char="●"/>
            </a:pPr>
            <a:r>
              <a:rPr lang="en-US">
                <a:latin typeface="Trebuchet MS"/>
              </a:rPr>
              <a:t>Added a warning that checks to see if the district's READ Literacy Programs and Assessment data collection has been submitted.</a:t>
            </a:r>
          </a:p>
          <a:p>
            <a:pPr marL="457200" indent="-328930">
              <a:lnSpc>
                <a:spcPct val="100000"/>
              </a:lnSpc>
              <a:spcBef>
                <a:spcPts val="0"/>
              </a:spcBef>
              <a:buFont typeface="Roboto,Sans-Serif" panose="020B0604020202020204" pitchFamily="34" charset="0"/>
              <a:buChar char="●"/>
            </a:pPr>
            <a:endParaRPr lang="en-US">
              <a:latin typeface="Trebuchet MS"/>
            </a:endParaRPr>
          </a:p>
          <a:p>
            <a:pPr marL="457200" indent="-328930">
              <a:lnSpc>
                <a:spcPct val="100000"/>
              </a:lnSpc>
              <a:spcBef>
                <a:spcPts val="0"/>
              </a:spcBef>
              <a:buFont typeface="Roboto,Sans-Serif" panose="020B0604020202020204" pitchFamily="34" charset="0"/>
              <a:buChar char="●"/>
            </a:pPr>
            <a:r>
              <a:rPr lang="en-US">
                <a:latin typeface="Trebuchet MS"/>
              </a:rPr>
              <a:t>Altered the sign-off form to include the count of SRD as well as the SRD percentage for the district.</a:t>
            </a:r>
            <a:endParaRPr lang="en-US"/>
          </a:p>
          <a:p>
            <a:pPr marL="914400" indent="-320040">
              <a:lnSpc>
                <a:spcPct val="100000"/>
              </a:lnSpc>
              <a:spcBef>
                <a:spcPts val="0"/>
              </a:spcBef>
              <a:buFont typeface="Roboto,Sans-Serif" panose="020B0604020202020204" pitchFamily="34" charset="0"/>
              <a:buChar char="○"/>
            </a:pPr>
            <a:r>
              <a:rPr lang="en-US">
                <a:latin typeface="Trebuchet MS"/>
              </a:rPr>
              <a:t>Please have the appropriate staff review this at your district before submitting your data!</a:t>
            </a:r>
          </a:p>
          <a:p>
            <a:pPr marL="594360" indent="0">
              <a:lnSpc>
                <a:spcPct val="100000"/>
              </a:lnSpc>
              <a:spcBef>
                <a:spcPts val="0"/>
              </a:spcBef>
              <a:buNone/>
            </a:pPr>
            <a:endParaRPr lang="en-US">
              <a:latin typeface="Trebuchet MS"/>
            </a:endParaRPr>
          </a:p>
        </p:txBody>
      </p:sp>
      <p:sp>
        <p:nvSpPr>
          <p:cNvPr id="4" name="Slide Number Placeholder 3">
            <a:extLst>
              <a:ext uri="{FF2B5EF4-FFF2-40B4-BE49-F238E27FC236}">
                <a16:creationId xmlns:a16="http://schemas.microsoft.com/office/drawing/2014/main" id="{9DE37813-C26E-B098-8F79-7E37B1F5F1F7}"/>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3AFF7B02-9F99-FC15-B0D0-A146285EB28E}"/>
              </a:ext>
            </a:extLst>
          </p:cNvPr>
          <p:cNvSpPr>
            <a:spLocks noGrp="1"/>
          </p:cNvSpPr>
          <p:nvPr>
            <p:ph sz="quarter" idx="13"/>
          </p:nvPr>
        </p:nvSpPr>
        <p:spPr>
          <a:xfrm>
            <a:off x="992234" y="6396455"/>
            <a:ext cx="4857820" cy="402443"/>
          </a:xfrm>
        </p:spPr>
        <p:txBody>
          <a:bodyPr vert="horz" lIns="91440" tIns="45720" rIns="91440" bIns="45720" rtlCol="0" anchor="t">
            <a:normAutofit fontScale="92500"/>
          </a:bodyPr>
          <a:lstStyle/>
          <a:p>
            <a:r>
              <a:rPr lang="en-US">
                <a:latin typeface="Trebuchet MS"/>
              </a:rPr>
              <a:t>READ Act Data Collections: Spring READ Assessment</a:t>
            </a:r>
            <a:endParaRPr lang="en-US"/>
          </a:p>
        </p:txBody>
      </p:sp>
      <p:sp>
        <p:nvSpPr>
          <p:cNvPr id="6" name="Content Placeholder 5">
            <a:extLst>
              <a:ext uri="{FF2B5EF4-FFF2-40B4-BE49-F238E27FC236}">
                <a16:creationId xmlns:a16="http://schemas.microsoft.com/office/drawing/2014/main" id="{1ECC71D4-4275-2009-0206-B1147D028C21}"/>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14703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8FB4D-C8BC-BABC-2867-4B1965D73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828E01-18F4-F814-8393-53F2AAA33F5C}"/>
              </a:ext>
            </a:extLst>
          </p:cNvPr>
          <p:cNvSpPr>
            <a:spLocks noGrp="1"/>
          </p:cNvSpPr>
          <p:nvPr>
            <p:ph type="title"/>
          </p:nvPr>
        </p:nvSpPr>
        <p:spPr/>
        <p:txBody>
          <a:bodyPr/>
          <a:lstStyle/>
          <a:p>
            <a:r>
              <a:rPr lang="en-US">
                <a:latin typeface="Museo Slab 500"/>
              </a:rPr>
              <a:t>Spring READ Assessment:</a:t>
            </a:r>
            <a:br>
              <a:rPr lang="en-US">
                <a:latin typeface="Museo Slab 500"/>
              </a:rPr>
            </a:br>
            <a:r>
              <a:rPr lang="en-US">
                <a:latin typeface="Museo Slab 500"/>
              </a:rPr>
              <a:t>Reminders</a:t>
            </a:r>
            <a:endParaRPr lang="en-US"/>
          </a:p>
        </p:txBody>
      </p:sp>
      <p:sp>
        <p:nvSpPr>
          <p:cNvPr id="3" name="Content Placeholder 2">
            <a:extLst>
              <a:ext uri="{FF2B5EF4-FFF2-40B4-BE49-F238E27FC236}">
                <a16:creationId xmlns:a16="http://schemas.microsoft.com/office/drawing/2014/main" id="{B7C0FB3E-2A3D-2BD2-AFBE-160FED25B1CD}"/>
              </a:ext>
            </a:extLst>
          </p:cNvPr>
          <p:cNvSpPr>
            <a:spLocks noGrp="1"/>
          </p:cNvSpPr>
          <p:nvPr>
            <p:ph idx="1"/>
          </p:nvPr>
        </p:nvSpPr>
        <p:spPr/>
        <p:txBody>
          <a:bodyPr vert="horz" lIns="0" tIns="0" rIns="0" bIns="0" rtlCol="0" anchor="t">
            <a:normAutofit/>
          </a:bodyPr>
          <a:lstStyle/>
          <a:p>
            <a:pPr marL="471170" indent="-342900">
              <a:lnSpc>
                <a:spcPct val="100000"/>
              </a:lnSpc>
              <a:spcBef>
                <a:spcPts val="0"/>
              </a:spcBef>
            </a:pPr>
            <a:r>
              <a:rPr lang="en-US">
                <a:latin typeface="Trebuchet MS"/>
              </a:rPr>
              <a:t>As you are approaching your assessment window, please make sure that all kindergarten through 3rd grade students are assessed. </a:t>
            </a:r>
            <a:endParaRPr lang="en-US"/>
          </a:p>
          <a:p>
            <a:pPr marL="128270" indent="0">
              <a:lnSpc>
                <a:spcPct val="100000"/>
              </a:lnSpc>
              <a:spcBef>
                <a:spcPts val="0"/>
              </a:spcBef>
              <a:buNone/>
            </a:pPr>
            <a:endParaRPr lang="en-US">
              <a:latin typeface="Trebuchet MS"/>
            </a:endParaRPr>
          </a:p>
          <a:p>
            <a:pPr marL="471170" indent="-342900">
              <a:lnSpc>
                <a:spcPct val="100000"/>
              </a:lnSpc>
              <a:spcBef>
                <a:spcPts val="0"/>
              </a:spcBef>
            </a:pPr>
            <a:r>
              <a:rPr lang="en-US">
                <a:latin typeface="Trebuchet MS"/>
              </a:rPr>
              <a:t>Please also make sure that: 1. all enrolled kindergarten through 3rd grade students are included in your file submission; and 2. the students noted on your cohort report in 4th-12th grade. </a:t>
            </a:r>
            <a:endParaRPr lang="en-US"/>
          </a:p>
          <a:p>
            <a:pPr marL="457200" indent="-328930">
              <a:lnSpc>
                <a:spcPct val="100000"/>
              </a:lnSpc>
              <a:spcBef>
                <a:spcPts val="0"/>
              </a:spcBef>
            </a:pPr>
            <a:endParaRPr lang="en-US">
              <a:latin typeface="Trebuchet MS"/>
            </a:endParaRPr>
          </a:p>
          <a:p>
            <a:pPr marL="457200" indent="-328930">
              <a:lnSpc>
                <a:spcPct val="100000"/>
              </a:lnSpc>
              <a:spcBef>
                <a:spcPts val="0"/>
              </a:spcBef>
            </a:pPr>
            <a:r>
              <a:rPr lang="en-US">
                <a:latin typeface="Trebuchet MS"/>
              </a:rPr>
              <a:t>Please make sure that you have confirmed and coded the correct assessment for each student in your file submission. This affects the identification of students with significant reading deficiencies in your submission.</a:t>
            </a:r>
          </a:p>
          <a:p>
            <a:pPr marL="457200" indent="-328930">
              <a:lnSpc>
                <a:spcPct val="100000"/>
              </a:lnSpc>
              <a:spcBef>
                <a:spcPts val="0"/>
              </a:spcBef>
            </a:pPr>
            <a:endParaRPr lang="en-US">
              <a:latin typeface="Trebuchet MS"/>
            </a:endParaRPr>
          </a:p>
          <a:p>
            <a:pPr marL="457200" indent="-328930">
              <a:lnSpc>
                <a:spcPct val="100000"/>
              </a:lnSpc>
              <a:spcBef>
                <a:spcPts val="0"/>
              </a:spcBef>
            </a:pPr>
            <a:endParaRPr lang="en-US"/>
          </a:p>
          <a:p>
            <a:pPr marL="128270" indent="0">
              <a:lnSpc>
                <a:spcPct val="100000"/>
              </a:lnSpc>
              <a:spcBef>
                <a:spcPts val="0"/>
              </a:spcBef>
              <a:buNone/>
            </a:pPr>
            <a:endParaRPr lang="en-US"/>
          </a:p>
        </p:txBody>
      </p:sp>
      <p:sp>
        <p:nvSpPr>
          <p:cNvPr id="4" name="Slide Number Placeholder 3">
            <a:extLst>
              <a:ext uri="{FF2B5EF4-FFF2-40B4-BE49-F238E27FC236}">
                <a16:creationId xmlns:a16="http://schemas.microsoft.com/office/drawing/2014/main" id="{DECB9BAA-A556-846F-F6E9-028FBA769F97}"/>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5" name="Content Placeholder 4">
            <a:extLst>
              <a:ext uri="{FF2B5EF4-FFF2-40B4-BE49-F238E27FC236}">
                <a16:creationId xmlns:a16="http://schemas.microsoft.com/office/drawing/2014/main" id="{51587044-75AD-51FD-1475-55BF1EA63361}"/>
              </a:ext>
            </a:extLst>
          </p:cNvPr>
          <p:cNvSpPr>
            <a:spLocks noGrp="1"/>
          </p:cNvSpPr>
          <p:nvPr>
            <p:ph sz="quarter" idx="13"/>
          </p:nvPr>
        </p:nvSpPr>
        <p:spPr>
          <a:xfrm>
            <a:off x="992234" y="6396455"/>
            <a:ext cx="4857820" cy="402443"/>
          </a:xfrm>
        </p:spPr>
        <p:txBody>
          <a:bodyPr vert="horz" lIns="91440" tIns="45720" rIns="91440" bIns="45720" rtlCol="0" anchor="t">
            <a:normAutofit fontScale="92500"/>
          </a:bodyPr>
          <a:lstStyle/>
          <a:p>
            <a:r>
              <a:rPr lang="en-US">
                <a:latin typeface="Trebuchet MS"/>
              </a:rPr>
              <a:t>READ Act Data Collections: Spring READ Assessment</a:t>
            </a:r>
            <a:endParaRPr lang="en-US"/>
          </a:p>
        </p:txBody>
      </p:sp>
      <p:sp>
        <p:nvSpPr>
          <p:cNvPr id="6" name="Content Placeholder 5">
            <a:extLst>
              <a:ext uri="{FF2B5EF4-FFF2-40B4-BE49-F238E27FC236}">
                <a16:creationId xmlns:a16="http://schemas.microsoft.com/office/drawing/2014/main" id="{DC8E93CB-20F3-9BB0-39DB-FA15284B0CED}"/>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953538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3D0363-8A56-B66F-8F5B-901AEEBAF247}"/>
              </a:ext>
            </a:extLst>
          </p:cNvPr>
          <p:cNvSpPr>
            <a:spLocks noGrp="1"/>
          </p:cNvSpPr>
          <p:nvPr>
            <p:ph type="ctrTitle"/>
          </p:nvPr>
        </p:nvSpPr>
        <p:spPr>
          <a:xfrm>
            <a:off x="0" y="2260190"/>
            <a:ext cx="12192000" cy="2337620"/>
          </a:xfrm>
        </p:spPr>
        <p:txBody>
          <a:bodyPr anchor="ctr"/>
          <a:lstStyle/>
          <a:p>
            <a:pPr marL="229870"/>
            <a:r>
              <a:rPr lang="en-US">
                <a:latin typeface="Museo Slab 500"/>
              </a:rPr>
              <a:t>READ Literacy Programs and Assessment</a:t>
            </a:r>
            <a:endParaRPr lang="en-US"/>
          </a:p>
        </p:txBody>
      </p:sp>
      <p:sp>
        <p:nvSpPr>
          <p:cNvPr id="2" name="Slide Number Placeholder 1">
            <a:extLst>
              <a:ext uri="{FF2B5EF4-FFF2-40B4-BE49-F238E27FC236}">
                <a16:creationId xmlns:a16="http://schemas.microsoft.com/office/drawing/2014/main" id="{C3AF2620-4826-08D8-9D43-E20D7C778ED5}"/>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990834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6971D-F694-7165-F271-C74E16D6B1CA}"/>
              </a:ext>
            </a:extLst>
          </p:cNvPr>
          <p:cNvSpPr>
            <a:spLocks noGrp="1"/>
          </p:cNvSpPr>
          <p:nvPr>
            <p:ph type="title"/>
          </p:nvPr>
        </p:nvSpPr>
        <p:spPr/>
        <p:txBody>
          <a:bodyPr/>
          <a:lstStyle/>
          <a:p>
            <a:r>
              <a:rPr lang="en-US">
                <a:latin typeface="Museo Slab 500"/>
              </a:rPr>
              <a:t>READ Literacy Programs and Assessment:</a:t>
            </a:r>
            <a:br>
              <a:rPr lang="en-US">
                <a:latin typeface="Museo Slab 500"/>
              </a:rPr>
            </a:br>
            <a:r>
              <a:rPr lang="en-US">
                <a:latin typeface="Museo Slab 500"/>
              </a:rPr>
              <a:t>Changes for 25-26</a:t>
            </a:r>
            <a:endParaRPr lang="en-US"/>
          </a:p>
        </p:txBody>
      </p:sp>
      <p:sp>
        <p:nvSpPr>
          <p:cNvPr id="3" name="Content Placeholder 2">
            <a:extLst>
              <a:ext uri="{FF2B5EF4-FFF2-40B4-BE49-F238E27FC236}">
                <a16:creationId xmlns:a16="http://schemas.microsoft.com/office/drawing/2014/main" id="{41AFA0FD-B86A-1B78-F882-00007A276D24}"/>
              </a:ext>
            </a:extLst>
          </p:cNvPr>
          <p:cNvSpPr>
            <a:spLocks noGrp="1"/>
          </p:cNvSpPr>
          <p:nvPr>
            <p:ph idx="1"/>
          </p:nvPr>
        </p:nvSpPr>
        <p:spPr>
          <a:xfrm>
            <a:off x="755073" y="1388225"/>
            <a:ext cx="10584872" cy="4766974"/>
          </a:xfrm>
        </p:spPr>
        <p:txBody>
          <a:bodyPr vert="horz" lIns="0" tIns="0" rIns="0" bIns="0" rtlCol="0" anchor="t">
            <a:normAutofit fontScale="92500" lnSpcReduction="20000"/>
          </a:bodyPr>
          <a:lstStyle/>
          <a:p>
            <a:pPr marL="128270" indent="0">
              <a:lnSpc>
                <a:spcPct val="100000"/>
              </a:lnSpc>
              <a:spcBef>
                <a:spcPts val="0"/>
              </a:spcBef>
              <a:buNone/>
            </a:pPr>
            <a:r>
              <a:rPr lang="en-US" sz="2200">
                <a:latin typeface="Trebuchet MS"/>
              </a:rPr>
              <a:t>Changes:</a:t>
            </a:r>
          </a:p>
          <a:p>
            <a:pPr marL="457200" indent="-328930">
              <a:lnSpc>
                <a:spcPct val="100000"/>
              </a:lnSpc>
              <a:spcBef>
                <a:spcPts val="0"/>
              </a:spcBef>
            </a:pPr>
            <a:r>
              <a:rPr lang="en-US" sz="2200">
                <a:latin typeface="Trebuchet MS"/>
              </a:rPr>
              <a:t>No structural changes to the file layout (no addition/deletion of fields).</a:t>
            </a:r>
          </a:p>
          <a:p>
            <a:pPr>
              <a:lnSpc>
                <a:spcPct val="100000"/>
              </a:lnSpc>
              <a:spcBef>
                <a:spcPts val="0"/>
              </a:spcBef>
            </a:pPr>
            <a:endParaRPr lang="en-US" sz="2200"/>
          </a:p>
          <a:p>
            <a:pPr marL="457200" indent="-328930">
              <a:lnSpc>
                <a:spcPct val="100000"/>
              </a:lnSpc>
              <a:spcBef>
                <a:spcPts val="0"/>
              </a:spcBef>
            </a:pPr>
            <a:r>
              <a:rPr lang="en-US" sz="2200">
                <a:latin typeface="Trebuchet MS"/>
              </a:rPr>
              <a:t>Drop-down menus in Pipeline have been updated to "READ Literacy" for clarity.</a:t>
            </a:r>
            <a:endParaRPr lang="en-US" sz="2200"/>
          </a:p>
          <a:p>
            <a:pPr marL="457200" indent="-328930">
              <a:lnSpc>
                <a:spcPct val="100000"/>
              </a:lnSpc>
              <a:spcBef>
                <a:spcPts val="0"/>
              </a:spcBef>
            </a:pPr>
            <a:endParaRPr lang="en-US" sz="2200">
              <a:latin typeface="Trebuchet MS"/>
            </a:endParaRPr>
          </a:p>
          <a:p>
            <a:pPr marL="457200" indent="-328930">
              <a:lnSpc>
                <a:spcPct val="100000"/>
              </a:lnSpc>
              <a:spcBef>
                <a:spcPts val="0"/>
              </a:spcBef>
            </a:pPr>
            <a:r>
              <a:rPr lang="en-US" sz="2200">
                <a:latin typeface="Trebuchet MS"/>
              </a:rPr>
              <a:t>Three codes were added to the file layout for three programs that came up during last year's collection.</a:t>
            </a:r>
            <a:endParaRPr lang="en-US" sz="2200"/>
          </a:p>
          <a:p>
            <a:pPr marL="457200" indent="-328930">
              <a:lnSpc>
                <a:spcPct val="100000"/>
              </a:lnSpc>
              <a:spcBef>
                <a:spcPts val="0"/>
              </a:spcBef>
            </a:pPr>
            <a:endParaRPr lang="en-US" sz="2200"/>
          </a:p>
          <a:p>
            <a:pPr marL="457200" indent="-328930">
              <a:lnSpc>
                <a:spcPct val="100000"/>
              </a:lnSpc>
              <a:spcBef>
                <a:spcPts val="0"/>
              </a:spcBef>
            </a:pPr>
            <a:r>
              <a:rPr lang="en-US" sz="2200">
                <a:latin typeface="Trebuchet MS"/>
              </a:rPr>
              <a:t>Added a business rule that checks to see if the district's Spring READ Assessment data collection has been submitted.</a:t>
            </a:r>
          </a:p>
          <a:p>
            <a:pPr marL="457200" indent="-328930">
              <a:lnSpc>
                <a:spcPct val="100000"/>
              </a:lnSpc>
              <a:spcBef>
                <a:spcPts val="0"/>
              </a:spcBef>
            </a:pPr>
            <a:endParaRPr lang="en-US" sz="2200"/>
          </a:p>
          <a:p>
            <a:pPr marL="128270" indent="0">
              <a:lnSpc>
                <a:spcPct val="100000"/>
              </a:lnSpc>
              <a:spcBef>
                <a:spcPts val="0"/>
              </a:spcBef>
              <a:buNone/>
            </a:pPr>
            <a:r>
              <a:rPr lang="en-US" sz="2200">
                <a:latin typeface="Trebuchet MS"/>
              </a:rPr>
              <a:t>Reminders:</a:t>
            </a:r>
          </a:p>
          <a:p>
            <a:pPr marL="457200" indent="-328930">
              <a:lnSpc>
                <a:spcPct val="100000"/>
              </a:lnSpc>
              <a:spcBef>
                <a:spcPts val="0"/>
              </a:spcBef>
            </a:pPr>
            <a:r>
              <a:rPr lang="en-US" sz="2200">
                <a:latin typeface="Trebuchet MS"/>
              </a:rPr>
              <a:t>As a reminder, this collection looks ahead to next school year (25-26). Please either submit or work with district leaders to submit any school code changes before the 6/30 deadline so that your school list is accurate for this collection.</a:t>
            </a:r>
          </a:p>
          <a:p>
            <a:pPr marL="457200" indent="-328930">
              <a:lnSpc>
                <a:spcPct val="100000"/>
              </a:lnSpc>
              <a:spcBef>
                <a:spcPts val="0"/>
              </a:spcBef>
            </a:pPr>
            <a:endParaRPr lang="en-US"/>
          </a:p>
          <a:p>
            <a:pPr marL="457200" indent="-328930">
              <a:lnSpc>
                <a:spcPct val="100000"/>
              </a:lnSpc>
              <a:spcBef>
                <a:spcPts val="0"/>
              </a:spcBef>
            </a:pPr>
            <a:r>
              <a:rPr lang="en-US" sz="2200">
                <a:latin typeface="Trebuchet MS"/>
              </a:rPr>
              <a:t>Please also work with any other district personnel to ensure that any changes for programming for next year are reflected in this collection.</a:t>
            </a:r>
            <a:endParaRPr lang="en-US" sz="2200"/>
          </a:p>
        </p:txBody>
      </p:sp>
      <p:sp>
        <p:nvSpPr>
          <p:cNvPr id="4" name="Slide Number Placeholder 3">
            <a:extLst>
              <a:ext uri="{FF2B5EF4-FFF2-40B4-BE49-F238E27FC236}">
                <a16:creationId xmlns:a16="http://schemas.microsoft.com/office/drawing/2014/main" id="{4797889F-82E6-42CF-614F-2A89FB175039}"/>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5" name="Content Placeholder 4">
            <a:extLst>
              <a:ext uri="{FF2B5EF4-FFF2-40B4-BE49-F238E27FC236}">
                <a16:creationId xmlns:a16="http://schemas.microsoft.com/office/drawing/2014/main" id="{0F3493FD-A261-76AB-ED04-D1848C1B5ACB}"/>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READ Literacy</a:t>
            </a:r>
            <a:endParaRPr lang="en-US"/>
          </a:p>
        </p:txBody>
      </p:sp>
      <p:sp>
        <p:nvSpPr>
          <p:cNvPr id="6" name="Content Placeholder 5">
            <a:extLst>
              <a:ext uri="{FF2B5EF4-FFF2-40B4-BE49-F238E27FC236}">
                <a16:creationId xmlns:a16="http://schemas.microsoft.com/office/drawing/2014/main" id="{437F53E5-DFE6-2A47-5B11-0BF35D47FE2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23882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a:xfrm>
            <a:off x="3898916" y="5893622"/>
            <a:ext cx="6616681" cy="898524"/>
          </a:xfrm>
        </p:spPr>
        <p:txBody>
          <a:bodyPr/>
          <a:lstStyle/>
          <a:p>
            <a:r>
              <a:rPr lang="en-US"/>
              <a:t>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66912480"/>
              </p:ext>
            </p:extLst>
          </p:nvPr>
        </p:nvGraphicFramePr>
        <p:xfrm>
          <a:off x="160421" y="588210"/>
          <a:ext cx="11877886" cy="5334051"/>
        </p:xfrm>
        <a:graphic>
          <a:graphicData uri="http://schemas.openxmlformats.org/drawingml/2006/table">
            <a:tbl>
              <a:tblPr firstRow="1" bandRow="1">
                <a:tableStyleId>{7E9639D4-E3E2-4D34-9284-5A2195B3D0D7}</a:tableStyleId>
              </a:tblPr>
              <a:tblGrid>
                <a:gridCol w="1995054">
                  <a:extLst>
                    <a:ext uri="{9D8B030D-6E8A-4147-A177-3AD203B41FA5}">
                      <a16:colId xmlns:a16="http://schemas.microsoft.com/office/drawing/2014/main" val="3018245949"/>
                    </a:ext>
                  </a:extLst>
                </a:gridCol>
                <a:gridCol w="2369975">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541291">
                <a:tc>
                  <a:txBody>
                    <a:bodyPr/>
                    <a:lstStyle/>
                    <a:p>
                      <a:r>
                        <a:rPr lang="en-US">
                          <a:latin typeface="Trebuchet MS"/>
                        </a:rPr>
                        <a:t>Date</a:t>
                      </a:r>
                    </a:p>
                  </a:txBody>
                  <a:tcPr/>
                </a:tc>
                <a:tc>
                  <a:txBody>
                    <a:bodyPr/>
                    <a:lstStyle/>
                    <a:p>
                      <a:r>
                        <a:rPr lang="en-US">
                          <a:latin typeface="Trebuchet MS"/>
                        </a:rPr>
                        <a:t>Event</a:t>
                      </a:r>
                    </a:p>
                  </a:txBody>
                  <a:tcPr/>
                </a:tc>
                <a:tc>
                  <a:txBody>
                    <a:bodyPr/>
                    <a:lstStyle/>
                    <a:p>
                      <a:r>
                        <a:rPr lang="en-US">
                          <a:latin typeface="Trebuchet MS"/>
                        </a:rPr>
                        <a:t>Event Description</a:t>
                      </a:r>
                    </a:p>
                  </a:txBody>
                  <a:tcPr/>
                </a:tc>
                <a:extLst>
                  <a:ext uri="{0D108BD9-81ED-4DB2-BD59-A6C34878D82A}">
                    <a16:rowId xmlns:a16="http://schemas.microsoft.com/office/drawing/2014/main" val="1168917589"/>
                  </a:ext>
                </a:extLst>
              </a:tr>
              <a:tr h="487163">
                <a:tc>
                  <a:txBody>
                    <a:bodyPr/>
                    <a:lstStyle/>
                    <a:p>
                      <a:r>
                        <a:rPr lang="en-US">
                          <a:latin typeface="Trebuchet MS"/>
                        </a:rPr>
                        <a:t>4/1/2025</a:t>
                      </a:r>
                      <a:endParaRPr lang="en-US">
                        <a:latin typeface="Trebuchet MS" panose="020B0603020202020204" pitchFamily="34" charset="0"/>
                      </a:endParaRPr>
                    </a:p>
                  </a:txBody>
                  <a:tcPr/>
                </a:tc>
                <a:tc>
                  <a:txBody>
                    <a:bodyPr/>
                    <a:lstStyle/>
                    <a:p>
                      <a:r>
                        <a:rPr lang="en-US">
                          <a:latin typeface="Trebuchet MS"/>
                        </a:rPr>
                        <a:t>Training Event</a:t>
                      </a:r>
                      <a:endParaRPr lang="en-US">
                        <a:latin typeface="Trebuchet MS" panose="020B0603020202020204" pitchFamily="34" charset="0"/>
                      </a:endParaRPr>
                    </a:p>
                  </a:txBody>
                  <a:tcPr/>
                </a:tc>
                <a:tc>
                  <a:txBody>
                    <a:bodyPr/>
                    <a:lstStyle/>
                    <a:p>
                      <a:r>
                        <a:rPr lang="en-US">
                          <a:latin typeface="Trebuchet MS"/>
                        </a:rPr>
                        <a:t>Training Webinar for Spring READ Assessment Data Collection (Recorded)</a:t>
                      </a:r>
                      <a:endParaRPr lang="en-US">
                        <a:latin typeface="Trebuchet MS" panose="020B0603020202020204" pitchFamily="34" charset="0"/>
                      </a:endParaRPr>
                    </a:p>
                  </a:txBody>
                  <a:tcPr/>
                </a:tc>
                <a:extLst>
                  <a:ext uri="{0D108BD9-81ED-4DB2-BD59-A6C34878D82A}">
                    <a16:rowId xmlns:a16="http://schemas.microsoft.com/office/drawing/2014/main" val="2548873027"/>
                  </a:ext>
                </a:extLst>
              </a:tr>
              <a:tr h="487163">
                <a:tc>
                  <a:txBody>
                    <a:bodyPr/>
                    <a:lstStyle/>
                    <a:p>
                      <a:r>
                        <a:rPr lang="en-US">
                          <a:latin typeface="Trebuchet MS"/>
                        </a:rPr>
                        <a:t>4/8/2025</a:t>
                      </a:r>
                    </a:p>
                  </a:txBody>
                  <a:tcPr/>
                </a:tc>
                <a:tc>
                  <a:txBody>
                    <a:bodyPr/>
                    <a:lstStyle/>
                    <a:p>
                      <a:r>
                        <a:rPr lang="en-US">
                          <a:latin typeface="Trebuchet MS"/>
                        </a:rPr>
                        <a:t>Training Event</a:t>
                      </a:r>
                      <a:endParaRPr lang="en-US">
                        <a:latin typeface="Trebuchet MS" panose="020B0603020202020204" pitchFamily="34" charset="0"/>
                      </a:endParaRPr>
                    </a:p>
                  </a:txBody>
                  <a:tcPr/>
                </a:tc>
                <a:tc>
                  <a:txBody>
                    <a:bodyPr/>
                    <a:lstStyle/>
                    <a:p>
                      <a:r>
                        <a:rPr lang="en-US">
                          <a:latin typeface="Trebuchet MS"/>
                        </a:rPr>
                        <a:t>Training Webinar for READ Literacy Programs and Assessment Data Collection (Recorded)</a:t>
                      </a:r>
                    </a:p>
                  </a:txBody>
                  <a:tcPr/>
                </a:tc>
                <a:extLst>
                  <a:ext uri="{0D108BD9-81ED-4DB2-BD59-A6C34878D82A}">
                    <a16:rowId xmlns:a16="http://schemas.microsoft.com/office/drawing/2014/main" val="779341813"/>
                  </a:ext>
                </a:extLst>
              </a:tr>
              <a:tr h="811937">
                <a:tc>
                  <a:txBody>
                    <a:bodyPr/>
                    <a:lstStyle/>
                    <a:p>
                      <a:r>
                        <a:rPr lang="en-US">
                          <a:latin typeface="Trebuchet MS"/>
                        </a:rPr>
                        <a:t>4/15/2025</a:t>
                      </a:r>
                      <a:endParaRPr lang="en-US">
                        <a:latin typeface="Trebuchet MS" panose="020B0603020202020204" pitchFamily="34" charset="0"/>
                      </a:endParaRPr>
                    </a:p>
                  </a:txBody>
                  <a:tcPr/>
                </a:tc>
                <a:tc>
                  <a:txBody>
                    <a:bodyPr/>
                    <a:lstStyle/>
                    <a:p>
                      <a:r>
                        <a:rPr lang="en-US">
                          <a:latin typeface="Trebuchet MS"/>
                        </a:rPr>
                        <a:t>Collection Open</a:t>
                      </a:r>
                      <a:endParaRPr lang="en-US">
                        <a:latin typeface="Trebuchet MS" panose="020B0603020202020204" pitchFamily="34" charset="0"/>
                      </a:endParaRPr>
                    </a:p>
                  </a:txBody>
                  <a:tcPr/>
                </a:tc>
                <a:tc>
                  <a:txBody>
                    <a:bodyPr/>
                    <a:lstStyle/>
                    <a:p>
                      <a:r>
                        <a:rPr lang="en-US">
                          <a:latin typeface="Trebuchet MS"/>
                        </a:rPr>
                        <a:t>Spring READ Assessment and READ Literacy Programs and Assessment data collections open.</a:t>
                      </a:r>
                      <a:endParaRPr lang="en-US">
                        <a:latin typeface="Trebuchet MS" panose="020B0603020202020204" pitchFamily="34" charset="0"/>
                      </a:endParaRPr>
                    </a:p>
                  </a:txBody>
                  <a:tcPr/>
                </a:tc>
                <a:extLst>
                  <a:ext uri="{0D108BD9-81ED-4DB2-BD59-A6C34878D82A}">
                    <a16:rowId xmlns:a16="http://schemas.microsoft.com/office/drawing/2014/main" val="3242782652"/>
                  </a:ext>
                </a:extLst>
              </a:tr>
              <a:tr h="487163">
                <a:tc>
                  <a:txBody>
                    <a:bodyPr/>
                    <a:lstStyle/>
                    <a:p>
                      <a:r>
                        <a:rPr lang="en-US">
                          <a:latin typeface="Trebuchet MS"/>
                        </a:rPr>
                        <a:t>5/15/2025</a:t>
                      </a:r>
                      <a:endParaRPr lang="en-US">
                        <a:latin typeface="Trebuchet MS" panose="020B0603020202020204" pitchFamily="34" charset="0"/>
                      </a:endParaRPr>
                    </a:p>
                  </a:txBody>
                  <a:tcPr/>
                </a:tc>
                <a:tc>
                  <a:txBody>
                    <a:bodyPr/>
                    <a:lstStyle/>
                    <a:p>
                      <a:r>
                        <a:rPr lang="en-US">
                          <a:latin typeface="Trebuchet MS"/>
                        </a:rPr>
                        <a:t>Other Date</a:t>
                      </a:r>
                      <a:endParaRPr lang="en-US">
                        <a:latin typeface="Trebuchet MS" panose="020B0603020202020204" pitchFamily="34" charset="0"/>
                      </a:endParaRPr>
                    </a:p>
                  </a:txBody>
                  <a:tcPr/>
                </a:tc>
                <a:tc>
                  <a:txBody>
                    <a:bodyPr/>
                    <a:lstStyle/>
                    <a:p>
                      <a:r>
                        <a:rPr lang="en-US">
                          <a:latin typeface="Trebuchet MS"/>
                        </a:rPr>
                        <a:t>Target date for preliminary uploads</a:t>
                      </a:r>
                    </a:p>
                  </a:txBody>
                  <a:tcPr/>
                </a:tc>
                <a:extLst>
                  <a:ext uri="{0D108BD9-81ED-4DB2-BD59-A6C34878D82A}">
                    <a16:rowId xmlns:a16="http://schemas.microsoft.com/office/drawing/2014/main" val="593317777"/>
                  </a:ext>
                </a:extLst>
              </a:tr>
              <a:tr h="487163">
                <a:tc>
                  <a:txBody>
                    <a:bodyPr/>
                    <a:lstStyle/>
                    <a:p>
                      <a:r>
                        <a:rPr lang="en-US">
                          <a:latin typeface="Trebuchet MS"/>
                        </a:rPr>
                        <a:t>6/6/2025</a:t>
                      </a:r>
                      <a:endParaRPr lang="en-US">
                        <a:latin typeface="Trebuchet MS" panose="020B0603020202020204" pitchFamily="34" charset="0"/>
                      </a:endParaRPr>
                    </a:p>
                  </a:txBody>
                  <a:tcPr/>
                </a:tc>
                <a:tc>
                  <a:txBody>
                    <a:bodyPr/>
                    <a:lstStyle/>
                    <a:p>
                      <a:r>
                        <a:rPr lang="en-US">
                          <a:latin typeface="Trebuchet MS"/>
                        </a:rPr>
                        <a:t>Other Date</a:t>
                      </a:r>
                      <a:endParaRPr lang="en-US">
                        <a:latin typeface="Trebuchet MS" panose="020B0603020202020204" pitchFamily="34" charset="0"/>
                      </a:endParaRPr>
                    </a:p>
                  </a:txBody>
                  <a:tcPr/>
                </a:tc>
                <a:tc>
                  <a:txBody>
                    <a:bodyPr/>
                    <a:lstStyle/>
                    <a:p>
                      <a:r>
                        <a:rPr lang="en-US">
                          <a:latin typeface="Trebuchet MS"/>
                        </a:rPr>
                        <a:t>Target date for error-free submission</a:t>
                      </a:r>
                      <a:endParaRPr lang="en-US">
                        <a:latin typeface="Trebuchet MS" panose="020B0603020202020204" pitchFamily="34" charset="0"/>
                      </a:endParaRPr>
                    </a:p>
                  </a:txBody>
                  <a:tcPr/>
                </a:tc>
                <a:extLst>
                  <a:ext uri="{0D108BD9-81ED-4DB2-BD59-A6C34878D82A}">
                    <a16:rowId xmlns:a16="http://schemas.microsoft.com/office/drawing/2014/main" val="2721818544"/>
                  </a:ext>
                </a:extLst>
              </a:tr>
              <a:tr h="487163">
                <a:tc>
                  <a:txBody>
                    <a:bodyPr/>
                    <a:lstStyle/>
                    <a:p>
                      <a:pPr lvl="0">
                        <a:buNone/>
                      </a:pPr>
                      <a:r>
                        <a:rPr lang="en-US">
                          <a:latin typeface="Trebuchet MS"/>
                        </a:rPr>
                        <a:t>6/6/2025</a:t>
                      </a:r>
                    </a:p>
                  </a:txBody>
                  <a:tcPr/>
                </a:tc>
                <a:tc>
                  <a:txBody>
                    <a:bodyPr/>
                    <a:lstStyle/>
                    <a:p>
                      <a:pPr lvl="0">
                        <a:buNone/>
                      </a:pPr>
                      <a:r>
                        <a:rPr lang="en-US">
                          <a:latin typeface="Trebuchet MS"/>
                        </a:rPr>
                        <a:t>Report Review</a:t>
                      </a:r>
                    </a:p>
                  </a:txBody>
                  <a:tcPr/>
                </a:tc>
                <a:tc>
                  <a:txBody>
                    <a:bodyPr/>
                    <a:lstStyle/>
                    <a:p>
                      <a:pPr lvl="0">
                        <a:buNone/>
                      </a:pPr>
                      <a:r>
                        <a:rPr lang="en-US">
                          <a:latin typeface="Trebuchet MS"/>
                        </a:rPr>
                        <a:t>Assuming an error-free upload, this week can be used to verify the accuracy of the data submitted through the available reports in Cognos.</a:t>
                      </a:r>
                    </a:p>
                  </a:txBody>
                  <a:tcPr/>
                </a:tc>
                <a:extLst>
                  <a:ext uri="{0D108BD9-81ED-4DB2-BD59-A6C34878D82A}">
                    <a16:rowId xmlns:a16="http://schemas.microsoft.com/office/drawing/2014/main" val="4164120901"/>
                  </a:ext>
                </a:extLst>
              </a:tr>
              <a:tr h="811937">
                <a:tc>
                  <a:txBody>
                    <a:bodyPr/>
                    <a:lstStyle/>
                    <a:p>
                      <a:pPr lvl="0">
                        <a:buNone/>
                      </a:pPr>
                      <a:r>
                        <a:rPr lang="en-US">
                          <a:latin typeface="Trebuchet MS"/>
                        </a:rPr>
                        <a:t>6/13/2025</a:t>
                      </a:r>
                    </a:p>
                  </a:txBody>
                  <a:tcPr/>
                </a:tc>
                <a:tc>
                  <a:txBody>
                    <a:bodyPr/>
                    <a:lstStyle/>
                    <a:p>
                      <a:pPr lvl="0">
                        <a:buNone/>
                      </a:pPr>
                      <a:r>
                        <a:rPr lang="en-US">
                          <a:latin typeface="Trebuchet MS"/>
                        </a:rPr>
                        <a:t>Collection Close</a:t>
                      </a:r>
                    </a:p>
                  </a:txBody>
                  <a:tcPr/>
                </a:tc>
                <a:tc>
                  <a:txBody>
                    <a:bodyPr/>
                    <a:lstStyle/>
                    <a:p>
                      <a:pPr lvl="0">
                        <a:buNone/>
                      </a:pPr>
                      <a:r>
                        <a:rPr lang="en-US">
                          <a:latin typeface="Trebuchet MS"/>
                        </a:rPr>
                        <a:t>Spring READ Assessment and READ Literacy Programs and Assessment data collections close</a:t>
                      </a:r>
                    </a:p>
                  </a:txBody>
                  <a:tcPr/>
                </a:tc>
                <a:extLst>
                  <a:ext uri="{0D108BD9-81ED-4DB2-BD59-A6C34878D82A}">
                    <a16:rowId xmlns:a16="http://schemas.microsoft.com/office/drawing/2014/main" val="960257546"/>
                  </a:ext>
                </a:extLst>
              </a:tr>
            </a:tbl>
          </a:graphicData>
        </a:graphic>
      </p:graphicFrame>
      <p:sp>
        <p:nvSpPr>
          <p:cNvPr id="6" name="Content Placeholder 5">
            <a:extLst>
              <a:ext uri="{FF2B5EF4-FFF2-40B4-BE49-F238E27FC236}">
                <a16:creationId xmlns:a16="http://schemas.microsoft.com/office/drawing/2014/main" id="{AD8E5852-6B98-95E4-1F27-6E334FBE60AC}"/>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Act Data Collections</a:t>
            </a:r>
            <a:endParaRPr lang="en-US"/>
          </a:p>
        </p:txBody>
      </p:sp>
      <p:sp>
        <p:nvSpPr>
          <p:cNvPr id="10" name="Content Placeholder 9">
            <a:extLst>
              <a:ext uri="{FF2B5EF4-FFF2-40B4-BE49-F238E27FC236}">
                <a16:creationId xmlns:a16="http://schemas.microsoft.com/office/drawing/2014/main" id="{68733504-FAF5-2100-CEBD-D7270B396B2E}"/>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a:xfrm>
            <a:off x="227916" y="6489679"/>
            <a:ext cx="772748" cy="279444"/>
          </a:xfrm>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400663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4A6C-9C1E-E7D3-64E5-9C2732F0CD6D}"/>
              </a:ext>
            </a:extLst>
          </p:cNvPr>
          <p:cNvSpPr>
            <a:spLocks noGrp="1"/>
          </p:cNvSpPr>
          <p:nvPr>
            <p:ph type="ctrTitle"/>
          </p:nvPr>
        </p:nvSpPr>
        <p:spPr>
          <a:xfrm>
            <a:off x="0" y="2260190"/>
            <a:ext cx="12192000" cy="2337620"/>
          </a:xfrm>
        </p:spPr>
        <p:txBody>
          <a:bodyPr anchor="ctr"/>
          <a:lstStyle/>
          <a:p>
            <a:r>
              <a:rPr lang="en-US">
                <a:latin typeface="Museo Slab 500"/>
              </a:rPr>
              <a:t>READ Training</a:t>
            </a:r>
            <a:endParaRPr lang="en-US"/>
          </a:p>
        </p:txBody>
      </p:sp>
      <p:sp>
        <p:nvSpPr>
          <p:cNvPr id="4" name="Slide Number Placeholder 3">
            <a:extLst>
              <a:ext uri="{FF2B5EF4-FFF2-40B4-BE49-F238E27FC236}">
                <a16:creationId xmlns:a16="http://schemas.microsoft.com/office/drawing/2014/main" id="{B3AF1EC3-03A6-CBFA-8F2E-23AB2F98E658}"/>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1833610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715C6-B47E-3EDA-AA3F-13AD1C6EA062}"/>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General Information and Action Steps</a:t>
            </a:r>
            <a:endParaRPr lang="en-US"/>
          </a:p>
        </p:txBody>
      </p:sp>
      <p:sp>
        <p:nvSpPr>
          <p:cNvPr id="3" name="Content Placeholder 2">
            <a:extLst>
              <a:ext uri="{FF2B5EF4-FFF2-40B4-BE49-F238E27FC236}">
                <a16:creationId xmlns:a16="http://schemas.microsoft.com/office/drawing/2014/main" id="{0659ADA5-CABC-5A2B-5217-61E8CE9B0EDA}"/>
              </a:ext>
            </a:extLst>
          </p:cNvPr>
          <p:cNvSpPr>
            <a:spLocks noGrp="1"/>
          </p:cNvSpPr>
          <p:nvPr>
            <p:ph idx="1"/>
          </p:nvPr>
        </p:nvSpPr>
        <p:spPr>
          <a:xfrm>
            <a:off x="741218" y="1374371"/>
            <a:ext cx="10612582" cy="4766974"/>
          </a:xfrm>
        </p:spPr>
        <p:txBody>
          <a:bodyPr vert="horz" lIns="0" tIns="0" rIns="0" bIns="0" rtlCol="0" anchor="t">
            <a:normAutofit lnSpcReduction="10000"/>
          </a:bodyPr>
          <a:lstStyle/>
          <a:p>
            <a:pPr marL="0" indent="0">
              <a:buNone/>
            </a:pPr>
            <a:r>
              <a:rPr lang="en-US" u="sng">
                <a:latin typeface="Trebuchet MS"/>
              </a:rPr>
              <a:t>General Information</a:t>
            </a:r>
            <a:endParaRPr lang="en-US"/>
          </a:p>
          <a:p>
            <a:r>
              <a:rPr lang="en-US">
                <a:latin typeface="Trebuchet MS"/>
              </a:rPr>
              <a:t>Data Collection Dates: 8/1/2025 - 8/30/2025</a:t>
            </a:r>
            <a:endParaRPr lang="en-US"/>
          </a:p>
          <a:p>
            <a:r>
              <a:rPr lang="en-US">
                <a:latin typeface="Trebuchet MS"/>
              </a:rPr>
              <a:t>READ Training Data Collection Webinar: 7/15/2025 from 1-2pm</a:t>
            </a:r>
            <a:endParaRPr lang="en-US"/>
          </a:p>
          <a:p>
            <a:endParaRPr lang="en-US"/>
          </a:p>
          <a:p>
            <a:pPr marL="0" indent="0">
              <a:buNone/>
            </a:pPr>
            <a:r>
              <a:rPr lang="en-US">
                <a:latin typeface="Trebuchet MS"/>
              </a:rPr>
              <a:t>Our training team is hosting a series of </a:t>
            </a:r>
            <a:r>
              <a:rPr lang="en-US">
                <a:latin typeface="Trebuchet MS"/>
                <a:hlinkClick r:id="rId2"/>
              </a:rPr>
              <a:t>office hours</a:t>
            </a:r>
            <a:r>
              <a:rPr lang="en-US">
                <a:latin typeface="Trebuchet MS"/>
              </a:rPr>
              <a:t> as well, which are focused more on the training requirements but I will be presenting some information around the data components. Those are being held:</a:t>
            </a:r>
            <a:endParaRPr lang="en-US"/>
          </a:p>
          <a:p>
            <a:r>
              <a:rPr lang="en-US">
                <a:latin typeface="Trebuchet MS"/>
              </a:rPr>
              <a:t>April 22, 2025 from 3-4pm</a:t>
            </a:r>
          </a:p>
          <a:p>
            <a:r>
              <a:rPr lang="en-US">
                <a:latin typeface="Trebuchet MS"/>
              </a:rPr>
              <a:t>May 20, 2025 from 3-4pm </a:t>
            </a:r>
            <a:endParaRPr lang="en-US"/>
          </a:p>
          <a:p>
            <a:endParaRPr lang="en-US"/>
          </a:p>
          <a:p>
            <a:r>
              <a:rPr lang="en-US">
                <a:latin typeface="Trebuchet MS"/>
              </a:rPr>
              <a:t>Please make sure that anyone who is required to take the training does so before August 1, 2025. </a:t>
            </a:r>
            <a:endParaRPr lang="en-US"/>
          </a:p>
          <a:p>
            <a:endParaRPr lang="en-US"/>
          </a:p>
          <a:p>
            <a:endParaRPr lang="en-US"/>
          </a:p>
        </p:txBody>
      </p:sp>
      <p:sp>
        <p:nvSpPr>
          <p:cNvPr id="4" name="Slide Number Placeholder 3">
            <a:extLst>
              <a:ext uri="{FF2B5EF4-FFF2-40B4-BE49-F238E27FC236}">
                <a16:creationId xmlns:a16="http://schemas.microsoft.com/office/drawing/2014/main" id="{5F63EE81-D08C-2F27-BA03-AE1AD28445DB}"/>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5" name="Content Placeholder 4">
            <a:extLst>
              <a:ext uri="{FF2B5EF4-FFF2-40B4-BE49-F238E27FC236}">
                <a16:creationId xmlns:a16="http://schemas.microsoft.com/office/drawing/2014/main" id="{FD275F6B-4AF5-ED5D-60F5-99C06CA01C6F}"/>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 READ Training</a:t>
            </a:r>
            <a:endParaRPr lang="en-US"/>
          </a:p>
        </p:txBody>
      </p:sp>
      <p:sp>
        <p:nvSpPr>
          <p:cNvPr id="6" name="Content Placeholder 5">
            <a:extLst>
              <a:ext uri="{FF2B5EF4-FFF2-40B4-BE49-F238E27FC236}">
                <a16:creationId xmlns:a16="http://schemas.microsoft.com/office/drawing/2014/main" id="{9DF260CC-2BA1-2C05-F0D9-8DBB4850D807}"/>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35543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F08B-D708-0B11-B4EF-329690C58549}"/>
              </a:ext>
            </a:extLst>
          </p:cNvPr>
          <p:cNvSpPr>
            <a:spLocks noGrp="1"/>
          </p:cNvSpPr>
          <p:nvPr>
            <p:ph type="title"/>
          </p:nvPr>
        </p:nvSpPr>
        <p:spPr/>
        <p:txBody>
          <a:bodyPr/>
          <a:lstStyle/>
          <a:p>
            <a:r>
              <a:rPr lang="en-US">
                <a:latin typeface="Museo Slab 500"/>
              </a:rPr>
              <a:t>READ Act Data Collections:</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BBB3D6F3-919F-7FB7-00AB-1FE14667D242}"/>
              </a:ext>
            </a:extLst>
          </p:cNvPr>
          <p:cNvSpPr>
            <a:spLocks noGrp="1"/>
          </p:cNvSpPr>
          <p:nvPr>
            <p:ph idx="1"/>
          </p:nvPr>
        </p:nvSpPr>
        <p:spPr/>
        <p:txBody>
          <a:bodyPr vert="horz" lIns="0" tIns="0" rIns="0" bIns="0" rtlCol="0" anchor="t">
            <a:normAutofit/>
          </a:bodyPr>
          <a:lstStyle/>
          <a:p>
            <a:pPr marL="0" indent="0">
              <a:buNone/>
            </a:pPr>
            <a:r>
              <a:rPr lang="en-US" u="sng">
                <a:latin typeface="Trebuchet MS"/>
              </a:rPr>
              <a:t>Resources:</a:t>
            </a:r>
          </a:p>
          <a:p>
            <a:r>
              <a:rPr lang="en-US">
                <a:latin typeface="Trebuchet MS"/>
              </a:rPr>
              <a:t>Updated webpages</a:t>
            </a:r>
          </a:p>
          <a:p>
            <a:pPr lvl="1">
              <a:buFont typeface="Courier New" panose="020B0604020202020204" pitchFamily="34" charset="0"/>
              <a:buChar char="o"/>
            </a:pPr>
            <a:r>
              <a:rPr lang="en-US">
                <a:latin typeface="Trebuchet MS"/>
                <a:hlinkClick r:id="rId2"/>
              </a:rPr>
              <a:t>Spring READ Assessment</a:t>
            </a:r>
          </a:p>
          <a:p>
            <a:pPr lvl="1">
              <a:buFont typeface="Courier New" panose="020B0604020202020204" pitchFamily="34" charset="0"/>
              <a:buChar char="o"/>
            </a:pPr>
            <a:r>
              <a:rPr lang="en-US">
                <a:latin typeface="Trebuchet MS"/>
                <a:hlinkClick r:id="rId3"/>
              </a:rPr>
              <a:t>READ Literacy Programs and Assessment</a:t>
            </a:r>
          </a:p>
          <a:p>
            <a:pPr lvl="1">
              <a:buFont typeface="Courier New" panose="020B0604020202020204" pitchFamily="34" charset="0"/>
              <a:buChar char="o"/>
            </a:pPr>
            <a:r>
              <a:rPr lang="en-US">
                <a:latin typeface="Trebuchet MS"/>
                <a:hlinkClick r:id="rId4"/>
              </a:rPr>
              <a:t>READ Training</a:t>
            </a:r>
          </a:p>
          <a:p>
            <a:pPr lvl="1">
              <a:buFont typeface="Courier New" panose="020B0604020202020204" pitchFamily="34" charset="0"/>
              <a:buChar char="o"/>
            </a:pPr>
            <a:endParaRPr lang="en-US">
              <a:latin typeface="Trebuchet MS"/>
            </a:endParaRPr>
          </a:p>
          <a:p>
            <a:r>
              <a:rPr lang="en-US">
                <a:latin typeface="Trebuchet MS"/>
              </a:rPr>
              <a:t>Recordings, PowerPoints, business rules, and submission guides are all up on the website.</a:t>
            </a:r>
          </a:p>
          <a:p>
            <a:pPr marL="0" indent="0">
              <a:buNone/>
            </a:pPr>
            <a:endParaRPr lang="en-US">
              <a:latin typeface="Trebuchet MS"/>
            </a:endParaRPr>
          </a:p>
          <a:p>
            <a:pPr marL="457200" lvl="1" indent="0">
              <a:buNone/>
            </a:pPr>
            <a:endParaRPr lang="en-US">
              <a:latin typeface="Trebuchet MS"/>
            </a:endParaRPr>
          </a:p>
          <a:p>
            <a:endParaRPr lang="en-US">
              <a:latin typeface="Trebuchet MS"/>
            </a:endParaRPr>
          </a:p>
        </p:txBody>
      </p:sp>
      <p:sp>
        <p:nvSpPr>
          <p:cNvPr id="4" name="Slide Number Placeholder 3">
            <a:extLst>
              <a:ext uri="{FF2B5EF4-FFF2-40B4-BE49-F238E27FC236}">
                <a16:creationId xmlns:a16="http://schemas.microsoft.com/office/drawing/2014/main" id="{32F6EFC9-E7DE-84A5-6251-F733A531A469}"/>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5" name="Content Placeholder 4">
            <a:extLst>
              <a:ext uri="{FF2B5EF4-FFF2-40B4-BE49-F238E27FC236}">
                <a16:creationId xmlns:a16="http://schemas.microsoft.com/office/drawing/2014/main" id="{CE08268B-A3CC-5569-8BCF-011F1104C608}"/>
              </a:ext>
            </a:extLst>
          </p:cNvPr>
          <p:cNvSpPr>
            <a:spLocks noGrp="1"/>
          </p:cNvSpPr>
          <p:nvPr>
            <p:ph sz="quarter" idx="13"/>
          </p:nvPr>
        </p:nvSpPr>
        <p:spPr/>
        <p:txBody>
          <a:bodyPr vert="horz" lIns="91440" tIns="45720" rIns="91440" bIns="45720" rtlCol="0" anchor="t">
            <a:normAutofit/>
          </a:bodyPr>
          <a:lstStyle/>
          <a:p>
            <a:r>
              <a:rPr lang="en-US">
                <a:latin typeface="Trebuchet MS"/>
              </a:rPr>
              <a:t>READ Act Data Collections </a:t>
            </a:r>
            <a:endParaRPr lang="en-US"/>
          </a:p>
        </p:txBody>
      </p:sp>
      <p:sp>
        <p:nvSpPr>
          <p:cNvPr id="6" name="Content Placeholder 5">
            <a:extLst>
              <a:ext uri="{FF2B5EF4-FFF2-40B4-BE49-F238E27FC236}">
                <a16:creationId xmlns:a16="http://schemas.microsoft.com/office/drawing/2014/main" id="{273E314C-612C-C4DD-9705-4533AB4BFFA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61295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482D-B401-3FBC-9862-65B8439D637D}"/>
              </a:ext>
            </a:extLst>
          </p:cNvPr>
          <p:cNvSpPr>
            <a:spLocks noGrp="1"/>
          </p:cNvSpPr>
          <p:nvPr>
            <p:ph type="title"/>
          </p:nvPr>
        </p:nvSpPr>
        <p:spPr/>
        <p:txBody>
          <a:bodyPr/>
          <a:lstStyle/>
          <a:p>
            <a:r>
              <a:rPr lang="en-US"/>
              <a:t>Questions &amp; Resources:</a:t>
            </a:r>
            <a:br>
              <a:rPr lang="en-US"/>
            </a:br>
            <a:r>
              <a:rPr lang="en-US"/>
              <a:t>READ Collections</a:t>
            </a:r>
          </a:p>
        </p:txBody>
      </p:sp>
      <p:sp>
        <p:nvSpPr>
          <p:cNvPr id="5" name="Content Placeholder 4">
            <a:extLst>
              <a:ext uri="{FF2B5EF4-FFF2-40B4-BE49-F238E27FC236}">
                <a16:creationId xmlns:a16="http://schemas.microsoft.com/office/drawing/2014/main" id="{6C99DE1B-230B-F674-201C-63770ADF302C}"/>
              </a:ext>
            </a:extLst>
          </p:cNvPr>
          <p:cNvSpPr>
            <a:spLocks noGrp="1"/>
          </p:cNvSpPr>
          <p:nvPr>
            <p:ph sz="quarter" idx="13"/>
          </p:nvPr>
        </p:nvSpPr>
        <p:spPr/>
        <p:txBody>
          <a:bodyPr/>
          <a:lstStyle/>
          <a:p>
            <a:r>
              <a:rPr lang="en-US"/>
              <a:t>Tara Rhodes</a:t>
            </a:r>
          </a:p>
          <a:p>
            <a:r>
              <a:rPr lang="en-US">
                <a:hlinkClick r:id="rId2"/>
              </a:rPr>
              <a:t>READActData@cde.state.co.us</a:t>
            </a:r>
            <a:endParaRPr lang="en-US"/>
          </a:p>
          <a:p>
            <a:r>
              <a:rPr lang="en-US"/>
              <a:t>Phone: 720.601.4125</a:t>
            </a:r>
          </a:p>
        </p:txBody>
      </p:sp>
      <p:sp>
        <p:nvSpPr>
          <p:cNvPr id="4" name="Slide Number Placeholder 3">
            <a:extLst>
              <a:ext uri="{FF2B5EF4-FFF2-40B4-BE49-F238E27FC236}">
                <a16:creationId xmlns:a16="http://schemas.microsoft.com/office/drawing/2014/main" id="{6B14A653-CC7A-8988-FE35-1125F547FA71}"/>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485604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B1F9-197D-1644-7195-08326A23A2EF}"/>
              </a:ext>
            </a:extLst>
          </p:cNvPr>
          <p:cNvSpPr>
            <a:spLocks noGrp="1"/>
          </p:cNvSpPr>
          <p:nvPr>
            <p:ph type="ctrTitle"/>
          </p:nvPr>
        </p:nvSpPr>
        <p:spPr/>
        <p:txBody>
          <a:bodyPr/>
          <a:lstStyle/>
          <a:p>
            <a:r>
              <a:rPr lang="en-US"/>
              <a:t>Student Discipline</a:t>
            </a:r>
          </a:p>
        </p:txBody>
      </p:sp>
      <p:sp>
        <p:nvSpPr>
          <p:cNvPr id="3" name="Content Placeholder 2">
            <a:extLst>
              <a:ext uri="{FF2B5EF4-FFF2-40B4-BE49-F238E27FC236}">
                <a16:creationId xmlns:a16="http://schemas.microsoft.com/office/drawing/2014/main" id="{32F483EA-74E0-2213-F7F8-FE935127D6A0}"/>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06471261-0A1B-4545-E832-F95978EF1B0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4225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Student Discipline</a:t>
            </a:r>
            <a:br>
              <a:rPr lang="en-US"/>
            </a:br>
            <a:r>
              <a:rPr lang="en-US"/>
              <a:t>Collection Timeline</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9" name="Content Placeholder 8">
            <a:extLst>
              <a:ext uri="{FF2B5EF4-FFF2-40B4-BE49-F238E27FC236}">
                <a16:creationId xmlns:a16="http://schemas.microsoft.com/office/drawing/2014/main" id="{1A50B50A-6987-58E0-670C-6D8202F14297}"/>
              </a:ext>
            </a:extLst>
          </p:cNvPr>
          <p:cNvSpPr>
            <a:spLocks noGrp="1"/>
          </p:cNvSpPr>
          <p:nvPr>
            <p:ph sz="quarter" idx="13"/>
          </p:nvPr>
        </p:nvSpPr>
        <p:spPr/>
        <p:txBody>
          <a:bodyPr>
            <a:normAutofit fontScale="92500" lnSpcReduction="10000"/>
          </a:bodyPr>
          <a:lstStyle/>
          <a:p>
            <a:r>
              <a:rPr lang="en-US">
                <a:hlinkClick r:id="rId2"/>
              </a:rPr>
              <a:t>StudentDiscipline@cde.state.co.us</a:t>
            </a:r>
            <a:endParaRPr lang="en-US"/>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8" cy="5627688"/>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sz="1600">
                          <a:latin typeface="Trebuchet MS" panose="020B0603020202020204" pitchFamily="34" charset="0"/>
                        </a:rPr>
                        <a:t>3/01/2025</a:t>
                      </a:r>
                    </a:p>
                  </a:txBody>
                  <a:tcPr/>
                </a:tc>
                <a:tc>
                  <a:txBody>
                    <a:bodyPr/>
                    <a:lstStyle/>
                    <a:p>
                      <a:r>
                        <a:rPr lang="en-US" sz="1600">
                          <a:latin typeface="Trebuchet MS" panose="020B0603020202020204" pitchFamily="34" charset="0"/>
                        </a:rPr>
                        <a:t>Open</a:t>
                      </a:r>
                    </a:p>
                  </a:txBody>
                  <a:tcPr/>
                </a:tc>
                <a:tc>
                  <a:txBody>
                    <a:bodyPr/>
                    <a:lstStyle/>
                    <a:p>
                      <a:r>
                        <a:rPr lang="en-US" sz="1600">
                          <a:latin typeface="Trebuchet MS" panose="020B0603020202020204" pitchFamily="34" charset="0"/>
                        </a:rPr>
                        <a:t>Discipline Action Interchange Open</a:t>
                      </a:r>
                    </a:p>
                  </a:txBody>
                  <a:tcPr/>
                </a:tc>
                <a:extLst>
                  <a:ext uri="{0D108BD9-81ED-4DB2-BD59-A6C34878D82A}">
                    <a16:rowId xmlns:a16="http://schemas.microsoft.com/office/drawing/2014/main" val="2548873027"/>
                  </a:ext>
                </a:extLst>
              </a:tr>
              <a:tr h="370840">
                <a:tc>
                  <a:txBody>
                    <a:bodyPr/>
                    <a:lstStyle/>
                    <a:p>
                      <a:r>
                        <a:rPr lang="en-US" sz="1600">
                          <a:latin typeface="Trebuchet MS" panose="020B0603020202020204" pitchFamily="34" charset="0"/>
                        </a:rPr>
                        <a:t>5/06/2025</a:t>
                      </a:r>
                    </a:p>
                  </a:txBody>
                  <a:tcPr/>
                </a:tc>
                <a:tc>
                  <a:txBody>
                    <a:bodyPr/>
                    <a:lstStyle/>
                    <a:p>
                      <a:r>
                        <a:rPr lang="en-US" sz="1600">
                          <a:latin typeface="Trebuchet MS" panose="020B0603020202020204" pitchFamily="34" charset="0"/>
                        </a:rPr>
                        <a:t>Open </a:t>
                      </a:r>
                    </a:p>
                  </a:txBody>
                  <a:tcPr/>
                </a:tc>
                <a:tc>
                  <a:txBody>
                    <a:bodyPr/>
                    <a:lstStyle/>
                    <a:p>
                      <a:r>
                        <a:rPr lang="en-US" sz="1600">
                          <a:latin typeface="Trebuchet MS" panose="020B0603020202020204" pitchFamily="34" charset="0"/>
                        </a:rPr>
                        <a:t>Student Discipline Snapshot Open</a:t>
                      </a:r>
                    </a:p>
                  </a:txBody>
                  <a:tcPr/>
                </a:tc>
                <a:extLst>
                  <a:ext uri="{0D108BD9-81ED-4DB2-BD59-A6C34878D82A}">
                    <a16:rowId xmlns:a16="http://schemas.microsoft.com/office/drawing/2014/main" val="779341813"/>
                  </a:ext>
                </a:extLst>
              </a:tr>
              <a:tr h="370840">
                <a:tc>
                  <a:txBody>
                    <a:bodyPr/>
                    <a:lstStyle/>
                    <a:p>
                      <a:r>
                        <a:rPr lang="en-US" sz="1600">
                          <a:latin typeface="Trebuchet MS" panose="020B0603020202020204" pitchFamily="34" charset="0"/>
                        </a:rPr>
                        <a:t>5/06/2025</a:t>
                      </a:r>
                    </a:p>
                  </a:txBody>
                  <a:tcPr/>
                </a:tc>
                <a:tc>
                  <a:txBody>
                    <a:bodyPr/>
                    <a:lstStyle/>
                    <a:p>
                      <a:r>
                        <a:rPr lang="en-US" sz="1600">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3242782652"/>
                  </a:ext>
                </a:extLst>
              </a:tr>
              <a:tr h="370840">
                <a:tc>
                  <a:txBody>
                    <a:bodyPr/>
                    <a:lstStyle/>
                    <a:p>
                      <a:r>
                        <a:rPr lang="en-US" sz="1600">
                          <a:latin typeface="Trebuchet MS" panose="020B0603020202020204" pitchFamily="34" charset="0"/>
                        </a:rPr>
                        <a:t>5/09/2025</a:t>
                      </a:r>
                    </a:p>
                  </a:txBody>
                  <a:tcPr/>
                </a:tc>
                <a:tc>
                  <a:txBody>
                    <a:bodyPr/>
                    <a:lstStyle/>
                    <a:p>
                      <a:r>
                        <a:rPr lang="en-US" sz="1600">
                          <a:latin typeface="Trebuchet MS" panose="020B0603020202020204" pitchFamily="34" charset="0"/>
                        </a:rPr>
                        <a:t>Interim Deadline</a:t>
                      </a:r>
                    </a:p>
                  </a:txBody>
                  <a:tcPr/>
                </a:tc>
                <a:tc>
                  <a:txBody>
                    <a:bodyPr/>
                    <a:lstStyle/>
                    <a:p>
                      <a:r>
                        <a:rPr lang="en-US" sz="1600"/>
                        <a:t>Update and upload Student Interchange files: Student Demographics and Student School Association Districts are expected to have an upload date of 4/1/25 or later to meet this interim deadline</a:t>
                      </a:r>
                      <a:endParaRPr lang="en-US" sz="1600">
                        <a:latin typeface="Trebuchet MS" panose="020B0603020202020204" pitchFamily="34" charset="0"/>
                      </a:endParaRPr>
                    </a:p>
                  </a:txBody>
                  <a:tcPr/>
                </a:tc>
                <a:extLst>
                  <a:ext uri="{0D108BD9-81ED-4DB2-BD59-A6C34878D82A}">
                    <a16:rowId xmlns:a16="http://schemas.microsoft.com/office/drawing/2014/main" val="593317777"/>
                  </a:ext>
                </a:extLst>
              </a:tr>
              <a:tr h="370840">
                <a:tc>
                  <a:txBody>
                    <a:bodyPr/>
                    <a:lstStyle/>
                    <a:p>
                      <a:r>
                        <a:rPr lang="en-US" sz="1600">
                          <a:latin typeface="Trebuchet MS" panose="020B0603020202020204" pitchFamily="34" charset="0"/>
                        </a:rPr>
                        <a:t>5/09/2025</a:t>
                      </a:r>
                    </a:p>
                  </a:txBody>
                  <a:tcPr/>
                </a:tc>
                <a:tc>
                  <a:txBody>
                    <a:bodyPr/>
                    <a:lstStyle/>
                    <a:p>
                      <a:r>
                        <a:rPr lang="en-US" sz="1600">
                          <a:latin typeface="Trebuchet MS" panose="020B0603020202020204" pitchFamily="34" charset="0"/>
                        </a:rPr>
                        <a:t>Interim Deadline</a:t>
                      </a:r>
                    </a:p>
                  </a:txBody>
                  <a:tcPr/>
                </a:tc>
                <a:tc>
                  <a:txBody>
                    <a:bodyPr/>
                    <a:lstStyle/>
                    <a:p>
                      <a:r>
                        <a:rPr lang="en-US" sz="1600"/>
                        <a:t>Upload Student Discipline Interchange file at least once</a:t>
                      </a:r>
                      <a:endParaRPr lang="en-US" sz="1600">
                        <a:latin typeface="Trebuchet MS" panose="020B0603020202020204" pitchFamily="34" charset="0"/>
                      </a:endParaRPr>
                    </a:p>
                  </a:txBody>
                  <a:tcPr/>
                </a:tc>
                <a:extLst>
                  <a:ext uri="{0D108BD9-81ED-4DB2-BD59-A6C34878D82A}">
                    <a16:rowId xmlns:a16="http://schemas.microsoft.com/office/drawing/2014/main" val="2721818544"/>
                  </a:ext>
                </a:extLst>
              </a:tr>
              <a:tr h="370840">
                <a:tc>
                  <a:txBody>
                    <a:bodyPr/>
                    <a:lstStyle/>
                    <a:p>
                      <a:r>
                        <a:rPr lang="en-US" sz="1600">
                          <a:latin typeface="Trebuchet MS" panose="020B0603020202020204" pitchFamily="34" charset="0"/>
                        </a:rPr>
                        <a:t>6/11/2025</a:t>
                      </a:r>
                    </a:p>
                  </a:txBody>
                  <a:tcPr/>
                </a:tc>
                <a:tc>
                  <a:txBody>
                    <a:bodyPr/>
                    <a:lstStyle/>
                    <a:p>
                      <a:r>
                        <a:rPr lang="en-US" sz="1600">
                          <a:latin typeface="Trebuchet MS" panose="020B0603020202020204" pitchFamily="34" charset="0"/>
                        </a:rPr>
                        <a:t>Interim Deadline</a:t>
                      </a:r>
                    </a:p>
                  </a:txBody>
                  <a:tcPr/>
                </a:tc>
                <a:tc>
                  <a:txBody>
                    <a:bodyPr/>
                    <a:lstStyle/>
                    <a:p>
                      <a:r>
                        <a:rPr lang="en-US" sz="1600"/>
                        <a:t>Error free Student Demographics and Student School Association Interchange files</a:t>
                      </a:r>
                      <a:endParaRPr lang="en-US" sz="1600">
                        <a:latin typeface="Trebuchet MS" panose="020B0603020202020204" pitchFamily="34" charset="0"/>
                      </a:endParaRPr>
                    </a:p>
                  </a:txBody>
                  <a:tcPr/>
                </a:tc>
                <a:extLst>
                  <a:ext uri="{0D108BD9-81ED-4DB2-BD59-A6C34878D82A}">
                    <a16:rowId xmlns:a16="http://schemas.microsoft.com/office/drawing/2014/main" val="1800987539"/>
                  </a:ext>
                </a:extLst>
              </a:tr>
              <a:tr h="370840">
                <a:tc>
                  <a:txBody>
                    <a:bodyPr/>
                    <a:lstStyle/>
                    <a:p>
                      <a:r>
                        <a:rPr lang="en-US" sz="1600">
                          <a:latin typeface="Trebuchet MS" panose="020B0603020202020204" pitchFamily="34" charset="0"/>
                        </a:rPr>
                        <a:t>6/21/2025</a:t>
                      </a:r>
                    </a:p>
                  </a:txBody>
                  <a:tcPr/>
                </a:tc>
                <a:tc>
                  <a:txBody>
                    <a:bodyPr/>
                    <a:lstStyle/>
                    <a:p>
                      <a:r>
                        <a:rPr lang="en-US" sz="1600">
                          <a:latin typeface="Trebuchet MS" panose="020B0603020202020204" pitchFamily="34" charset="0"/>
                        </a:rPr>
                        <a:t>Interim Deadline</a:t>
                      </a:r>
                    </a:p>
                  </a:txBody>
                  <a:tcPr/>
                </a:tc>
                <a:tc>
                  <a:txBody>
                    <a:bodyPr/>
                    <a:lstStyle/>
                    <a:p>
                      <a:r>
                        <a:rPr lang="en-US" sz="1600"/>
                        <a:t>Create at least one student discipline snapshot</a:t>
                      </a:r>
                      <a:endParaRPr lang="en-US" sz="1600">
                        <a:latin typeface="Trebuchet MS" panose="020B0603020202020204" pitchFamily="34" charset="0"/>
                      </a:endParaRPr>
                    </a:p>
                  </a:txBody>
                  <a:tcPr/>
                </a:tc>
                <a:extLst>
                  <a:ext uri="{0D108BD9-81ED-4DB2-BD59-A6C34878D82A}">
                    <a16:rowId xmlns:a16="http://schemas.microsoft.com/office/drawing/2014/main" val="1626040835"/>
                  </a:ext>
                </a:extLst>
              </a:tr>
              <a:tr h="370840">
                <a:tc>
                  <a:txBody>
                    <a:bodyPr/>
                    <a:lstStyle/>
                    <a:p>
                      <a:r>
                        <a:rPr lang="en-US" sz="1600">
                          <a:latin typeface="Trebuchet MS" panose="020B0603020202020204" pitchFamily="34" charset="0"/>
                        </a:rPr>
                        <a:t>7/08-07/26/2025</a:t>
                      </a:r>
                    </a:p>
                  </a:txBody>
                  <a:tcPr/>
                </a:tc>
                <a:tc>
                  <a:txBody>
                    <a:bodyPr/>
                    <a:lstStyle/>
                    <a:p>
                      <a:r>
                        <a:rPr lang="en-US" sz="1600">
                          <a:latin typeface="Trebuchet MS" panose="020B0603020202020204" pitchFamily="34" charset="0"/>
                        </a:rPr>
                        <a:t>Report Review</a:t>
                      </a:r>
                    </a:p>
                  </a:txBody>
                  <a:tcPr/>
                </a:tc>
                <a:tc>
                  <a:txBody>
                    <a:bodyPr/>
                    <a:lstStyle/>
                    <a:p>
                      <a:r>
                        <a:rPr lang="en-US" sz="1600"/>
                        <a:t>Student Discipline Snapshot records error free</a:t>
                      </a:r>
                      <a:endParaRPr lang="en-US" sz="1600">
                        <a:latin typeface="Trebuchet MS" panose="020B0603020202020204" pitchFamily="34" charset="0"/>
                      </a:endParaRPr>
                    </a:p>
                  </a:txBody>
                  <a:tcPr/>
                </a:tc>
                <a:extLst>
                  <a:ext uri="{0D108BD9-81ED-4DB2-BD59-A6C34878D82A}">
                    <a16:rowId xmlns:a16="http://schemas.microsoft.com/office/drawing/2014/main" val="1964887914"/>
                  </a:ext>
                </a:extLst>
              </a:tr>
              <a:tr h="370840">
                <a:tc>
                  <a:txBody>
                    <a:bodyPr/>
                    <a:lstStyle/>
                    <a:p>
                      <a:r>
                        <a:rPr lang="en-US" sz="1600">
                          <a:latin typeface="Trebuchet MS" panose="020B0603020202020204" pitchFamily="34" charset="0"/>
                        </a:rPr>
                        <a:t>7/31/2025</a:t>
                      </a:r>
                    </a:p>
                  </a:txBody>
                  <a:tcPr/>
                </a:tc>
                <a:tc>
                  <a:txBody>
                    <a:bodyPr/>
                    <a:lstStyle/>
                    <a:p>
                      <a:r>
                        <a:rPr lang="en-US" sz="1600">
                          <a:latin typeface="Trebuchet MS" panose="020B0603020202020204" pitchFamily="34" charset="0"/>
                        </a:rPr>
                        <a:t>State Deadline</a:t>
                      </a:r>
                    </a:p>
                  </a:txBody>
                  <a:tcPr/>
                </a:tc>
                <a:tc>
                  <a:txBody>
                    <a:bodyPr/>
                    <a:lstStyle/>
                    <a:p>
                      <a:r>
                        <a:rPr lang="en-US" sz="1600"/>
                        <a:t>LEAs should use this time to review reports prior to the deadline. Typically, one week prior to the deadline.</a:t>
                      </a:r>
                      <a:endParaRPr lang="en-US" sz="1600">
                        <a:latin typeface="Trebuchet MS" panose="020B0603020202020204" pitchFamily="34" charset="0"/>
                      </a:endParaRPr>
                    </a:p>
                  </a:txBody>
                  <a:tcPr/>
                </a:tc>
                <a:extLst>
                  <a:ext uri="{0D108BD9-81ED-4DB2-BD59-A6C34878D82A}">
                    <a16:rowId xmlns:a16="http://schemas.microsoft.com/office/drawing/2014/main" val="3761934623"/>
                  </a:ext>
                </a:extLst>
              </a:tr>
              <a:tr h="370840">
                <a:tc>
                  <a:txBody>
                    <a:bodyPr/>
                    <a:lstStyle/>
                    <a:p>
                      <a:r>
                        <a:rPr lang="en-US" sz="1600">
                          <a:latin typeface="Trebuchet MS" panose="020B0603020202020204" pitchFamily="34" charset="0"/>
                        </a:rPr>
                        <a:t>8/9/2025</a:t>
                      </a:r>
                    </a:p>
                  </a:txBody>
                  <a:tcPr/>
                </a:tc>
                <a:tc>
                  <a:txBody>
                    <a:bodyPr/>
                    <a:lstStyle/>
                    <a:p>
                      <a:r>
                        <a:rPr lang="en-US" sz="1600">
                          <a:latin typeface="Trebuchet MS" panose="020B0603020202020204" pitchFamily="34" charset="0"/>
                        </a:rPr>
                        <a:t>State Deadline</a:t>
                      </a:r>
                    </a:p>
                  </a:txBody>
                  <a:tcPr/>
                </a:tc>
                <a:tc>
                  <a:txBody>
                    <a:bodyPr/>
                    <a:lstStyle/>
                    <a:p>
                      <a:r>
                        <a:rPr lang="en-US" sz="1600">
                          <a:latin typeface="Trebuchet MS" panose="020B0603020202020204" pitchFamily="34" charset="0"/>
                        </a:rPr>
                        <a:t>Signature page emailed to Student Discipline Snapshot</a:t>
                      </a:r>
                    </a:p>
                  </a:txBody>
                  <a:tcPr/>
                </a:tc>
                <a:extLst>
                  <a:ext uri="{0D108BD9-81ED-4DB2-BD59-A6C34878D82A}">
                    <a16:rowId xmlns:a16="http://schemas.microsoft.com/office/drawing/2014/main" val="3250919966"/>
                  </a:ext>
                </a:extLst>
              </a:tr>
              <a:tr h="370840">
                <a:tc>
                  <a:txBody>
                    <a:bodyPr/>
                    <a:lstStyle/>
                    <a:p>
                      <a:r>
                        <a:rPr lang="en-US" sz="1600">
                          <a:latin typeface="Trebuchet MS" panose="020B0603020202020204" pitchFamily="34" charset="0"/>
                        </a:rPr>
                        <a:t>8/31/2025</a:t>
                      </a:r>
                    </a:p>
                  </a:txBody>
                  <a:tcPr/>
                </a:tc>
                <a:tc>
                  <a:txBody>
                    <a:bodyPr/>
                    <a:lstStyle/>
                    <a:p>
                      <a:r>
                        <a:rPr lang="en-US" sz="1600">
                          <a:latin typeface="Trebuchet MS" panose="020B0603020202020204" pitchFamily="34" charset="0"/>
                        </a:rPr>
                        <a:t>Data Release</a:t>
                      </a:r>
                    </a:p>
                  </a:txBody>
                  <a:tcPr/>
                </a:tc>
                <a:tc>
                  <a:txBody>
                    <a:bodyPr/>
                    <a:lstStyle/>
                    <a:p>
                      <a:r>
                        <a:rPr lang="en-US" sz="1600">
                          <a:latin typeface="Trebuchet MS" panose="020B0603020202020204" pitchFamily="34" charset="0"/>
                        </a:rPr>
                        <a:t>Data published</a:t>
                      </a:r>
                    </a:p>
                  </a:txBody>
                  <a:tcPr/>
                </a:tc>
                <a:extLst>
                  <a:ext uri="{0D108BD9-81ED-4DB2-BD59-A6C34878D82A}">
                    <a16:rowId xmlns:a16="http://schemas.microsoft.com/office/drawing/2014/main" val="215604339"/>
                  </a:ext>
                </a:extLst>
              </a:tr>
            </a:tbl>
          </a:graphicData>
        </a:graphic>
      </p:graphicFrame>
    </p:spTree>
    <p:extLst>
      <p:ext uri="{BB962C8B-B14F-4D97-AF65-F5344CB8AC3E}">
        <p14:creationId xmlns:p14="http://schemas.microsoft.com/office/powerpoint/2010/main" val="220528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BB2-B6FE-DD35-1F02-AF2FD3420B3E}"/>
              </a:ext>
            </a:extLst>
          </p:cNvPr>
          <p:cNvSpPr>
            <a:spLocks noGrp="1"/>
          </p:cNvSpPr>
          <p:nvPr>
            <p:ph type="title"/>
          </p:nvPr>
        </p:nvSpPr>
        <p:spPr/>
        <p:txBody>
          <a:bodyPr/>
          <a:lstStyle/>
          <a:p>
            <a:r>
              <a:rPr lang="en-US" dirty="0"/>
              <a:t>Discipline Interchange website</a:t>
            </a:r>
          </a:p>
        </p:txBody>
      </p:sp>
      <p:sp>
        <p:nvSpPr>
          <p:cNvPr id="8" name="TextBox 7">
            <a:extLst>
              <a:ext uri="{FF2B5EF4-FFF2-40B4-BE49-F238E27FC236}">
                <a16:creationId xmlns:a16="http://schemas.microsoft.com/office/drawing/2014/main" id="{79CF7AC5-2165-687A-DBA1-EF9024E46F33}"/>
              </a:ext>
            </a:extLst>
          </p:cNvPr>
          <p:cNvSpPr txBox="1"/>
          <p:nvPr/>
        </p:nvSpPr>
        <p:spPr>
          <a:xfrm>
            <a:off x="332873" y="2084832"/>
            <a:ext cx="4859956"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hlinkClick r:id="rId2"/>
              </a:rPr>
              <a:t>Discipline Interchange website</a:t>
            </a:r>
            <a:endParaRPr kumimoji="0" lang="en-US" sz="18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hlinkClick r:id="rId3"/>
              </a:rPr>
              <a:t>2024-2025 Discipline Action File Layout</a:t>
            </a:r>
            <a:endParaRPr kumimoji="0" lang="en-US" sz="18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hlinkClick r:id="rId4"/>
              </a:rPr>
              <a:t>Training recording</a:t>
            </a: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pic>
        <p:nvPicPr>
          <p:cNvPr id="1026" name="Picture 2" descr="Screenshot of website">
            <a:extLst>
              <a:ext uri="{FF2B5EF4-FFF2-40B4-BE49-F238E27FC236}">
                <a16:creationId xmlns:a16="http://schemas.microsoft.com/office/drawing/2014/main" id="{D13C7F7F-69DD-DA76-14C4-12145F29852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5879832" y="151598"/>
            <a:ext cx="4859956" cy="5599113"/>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7B2C4AD6-4A03-FE88-BBF0-E3D14B7C1172}"/>
              </a:ext>
            </a:extLst>
          </p:cNvPr>
          <p:cNvSpPr>
            <a:spLocks noGrp="1"/>
          </p:cNvSpPr>
          <p:nvPr>
            <p:ph sz="quarter" idx="13"/>
          </p:nvPr>
        </p:nvSpPr>
        <p:spPr/>
        <p:txBody>
          <a:bodyPr>
            <a:normAutofit fontScale="92500" lnSpcReduction="10000"/>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D88AF699-3E25-6431-F4A1-3FA55D404131}"/>
              </a:ext>
            </a:extLst>
          </p:cNvPr>
          <p:cNvSpPr>
            <a:spLocks noGrp="1"/>
          </p:cNvSpPr>
          <p:nvPr>
            <p:ph sz="quarter" idx="14"/>
          </p:nvPr>
        </p:nvSpPr>
        <p:spPr/>
        <p:txBody>
          <a:bodyPr>
            <a:normAutofit fontScale="92500" lnSpcReduction="10000"/>
          </a:bodyPr>
          <a:lstStyle/>
          <a:p>
            <a:r>
              <a:rPr lang="en-US">
                <a:hlinkClick r:id="rId6"/>
              </a:rPr>
              <a:t>StudentDiscipline@cde.state.co.us</a:t>
            </a:r>
            <a:endParaRPr lang="en-US"/>
          </a:p>
          <a:p>
            <a:endParaRPr lang="en-US"/>
          </a:p>
        </p:txBody>
      </p:sp>
      <p:sp>
        <p:nvSpPr>
          <p:cNvPr id="4" name="Slide Number Placeholder 3">
            <a:extLst>
              <a:ext uri="{FF2B5EF4-FFF2-40B4-BE49-F238E27FC236}">
                <a16:creationId xmlns:a16="http://schemas.microsoft.com/office/drawing/2014/main" id="{0881A05E-6BDD-F77F-1AEC-FBD7A828E21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999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B67DF-4EAF-0459-4DF6-0F6304D76C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E51837-9D94-ADD3-9230-62CD95C23CD6}"/>
              </a:ext>
            </a:extLst>
          </p:cNvPr>
          <p:cNvSpPr>
            <a:spLocks noGrp="1"/>
          </p:cNvSpPr>
          <p:nvPr>
            <p:ph type="title"/>
          </p:nvPr>
        </p:nvSpPr>
        <p:spPr/>
        <p:txBody>
          <a:bodyPr/>
          <a:lstStyle/>
          <a:p>
            <a:r>
              <a:rPr lang="en-US"/>
              <a:t>Office Hours</a:t>
            </a:r>
          </a:p>
        </p:txBody>
      </p:sp>
      <p:sp>
        <p:nvSpPr>
          <p:cNvPr id="9" name="Content Placeholder 8">
            <a:extLst>
              <a:ext uri="{FF2B5EF4-FFF2-40B4-BE49-F238E27FC236}">
                <a16:creationId xmlns:a16="http://schemas.microsoft.com/office/drawing/2014/main" id="{42890A74-AC39-7872-817B-226CC0A71EA7}"/>
              </a:ext>
            </a:extLst>
          </p:cNvPr>
          <p:cNvSpPr>
            <a:spLocks noGrp="1"/>
          </p:cNvSpPr>
          <p:nvPr>
            <p:ph idx="1"/>
          </p:nvPr>
        </p:nvSpPr>
        <p:spPr/>
        <p:txBody>
          <a:bodyPr vert="horz" lIns="0" tIns="0" rIns="0" bIns="0" rtlCol="0" anchor="t">
            <a:normAutofit/>
          </a:bodyPr>
          <a:lstStyle/>
          <a:p>
            <a:pPr marL="342900" lvl="1" indent="0">
              <a:buNone/>
            </a:pPr>
            <a:r>
              <a:rPr lang="en-US" sz="2600" b="1">
                <a:latin typeface="+mn-lt"/>
              </a:rPr>
              <a:t>Student Discipline Office Hours</a:t>
            </a:r>
          </a:p>
          <a:p>
            <a:pPr marL="1014095" lvl="2" indent="-213995"/>
            <a:r>
              <a:rPr lang="en-US" sz="2600">
                <a:latin typeface="+mn-lt"/>
              </a:rPr>
              <a:t>Monday May 12</a:t>
            </a:r>
            <a:r>
              <a:rPr lang="en-US" sz="2600" baseline="30000">
                <a:latin typeface="+mn-lt"/>
              </a:rPr>
              <a:t>th</a:t>
            </a:r>
            <a:r>
              <a:rPr lang="en-US" sz="2600">
                <a:latin typeface="+mn-lt"/>
              </a:rPr>
              <a:t>  10:00 – 10:45</a:t>
            </a:r>
          </a:p>
          <a:p>
            <a:pPr marL="1014095" lvl="2" indent="-213995"/>
            <a:r>
              <a:rPr lang="en-US" sz="2600">
                <a:latin typeface="+mn-lt"/>
              </a:rPr>
              <a:t>Monday June 9</a:t>
            </a:r>
            <a:r>
              <a:rPr lang="en-US" sz="2600" baseline="30000">
                <a:latin typeface="+mn-lt"/>
              </a:rPr>
              <a:t>th</a:t>
            </a:r>
            <a:r>
              <a:rPr lang="en-US" sz="2600">
                <a:latin typeface="+mn-lt"/>
              </a:rPr>
              <a:t>  10:00 – 10:45 </a:t>
            </a:r>
          </a:p>
          <a:p>
            <a:pPr marL="1471295" lvl="3" indent="-213995"/>
            <a:r>
              <a:rPr lang="en-US" sz="2600">
                <a:latin typeface="+mn-lt"/>
              </a:rPr>
              <a:t>Student Discipline reporting questions</a:t>
            </a:r>
          </a:p>
          <a:p>
            <a:pPr marL="1257300" lvl="3" indent="0">
              <a:buNone/>
            </a:pPr>
            <a:endParaRPr lang="en-US" sz="6600">
              <a:solidFill>
                <a:srgbClr val="242424"/>
              </a:solidFill>
              <a:effectLst/>
              <a:latin typeface="Segoe UI"/>
              <a:ea typeface="Aptos" panose="020B0004020202020204" pitchFamily="34" charset="0"/>
              <a:cs typeface="Aptos" panose="020B0004020202020204" pitchFamily="34" charset="0"/>
            </a:endParaRPr>
          </a:p>
          <a:p>
            <a:endParaRPr lang="en-US"/>
          </a:p>
          <a:p>
            <a:endParaRPr lang="en-US"/>
          </a:p>
        </p:txBody>
      </p:sp>
      <p:pic>
        <p:nvPicPr>
          <p:cNvPr id="5" name="Picture 4" descr="Put the Student Discipline office hours on your calendar">
            <a:extLst>
              <a:ext uri="{FF2B5EF4-FFF2-40B4-BE49-F238E27FC236}">
                <a16:creationId xmlns:a16="http://schemas.microsoft.com/office/drawing/2014/main" id="{FD2C4256-CA6A-1FE6-40C1-4DD0E24F3C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1024">
            <a:off x="7567371" y="1147869"/>
            <a:ext cx="3589087" cy="2099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D806F0C3-6CB0-D423-032B-3828F5FCF8F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10" name="Content Placeholder 9">
            <a:extLst>
              <a:ext uri="{FF2B5EF4-FFF2-40B4-BE49-F238E27FC236}">
                <a16:creationId xmlns:a16="http://schemas.microsoft.com/office/drawing/2014/main" id="{71AECA81-9188-97FD-06B4-11E7BC108CDF}"/>
              </a:ext>
            </a:extLst>
          </p:cNvPr>
          <p:cNvSpPr>
            <a:spLocks noGrp="1"/>
          </p:cNvSpPr>
          <p:nvPr>
            <p:ph sz="quarter" idx="13"/>
          </p:nvPr>
        </p:nvSpPr>
        <p:spPr/>
        <p:txBody>
          <a:bodyPr/>
          <a:lstStyle/>
          <a:p>
            <a:r>
              <a:rPr lang="en-US"/>
              <a:t>Student Discipline Snapshot Collection</a:t>
            </a:r>
          </a:p>
          <a:p>
            <a:endParaRPr lang="en-US"/>
          </a:p>
        </p:txBody>
      </p:sp>
      <p:sp>
        <p:nvSpPr>
          <p:cNvPr id="11" name="Content Placeholder 10">
            <a:extLst>
              <a:ext uri="{FF2B5EF4-FFF2-40B4-BE49-F238E27FC236}">
                <a16:creationId xmlns:a16="http://schemas.microsoft.com/office/drawing/2014/main" id="{8DDFF9EF-8D43-D77E-6374-44BCAD1DD941}"/>
              </a:ext>
            </a:extLst>
          </p:cNvPr>
          <p:cNvSpPr>
            <a:spLocks noGrp="1"/>
          </p:cNvSpPr>
          <p:nvPr>
            <p:ph sz="quarter" idx="14"/>
          </p:nvPr>
        </p:nvSpPr>
        <p:spPr/>
        <p:txBody>
          <a:bodyPr/>
          <a:lstStyle/>
          <a:p>
            <a:r>
              <a:rPr lang="en-US">
                <a:hlinkClick r:id="rId3"/>
              </a:rPr>
              <a:t>StudentDiscipline@cde.state.co.us</a:t>
            </a:r>
            <a:endParaRPr lang="en-US"/>
          </a:p>
          <a:p>
            <a:endParaRPr lang="en-US"/>
          </a:p>
        </p:txBody>
      </p:sp>
    </p:spTree>
    <p:extLst>
      <p:ext uri="{BB962C8B-B14F-4D97-AF65-F5344CB8AC3E}">
        <p14:creationId xmlns:p14="http://schemas.microsoft.com/office/powerpoint/2010/main" val="98258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7F4D2-D2AE-188C-9A9C-9E8BF92129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4913E-C323-8348-E579-B8EC7C4C955B}"/>
              </a:ext>
            </a:extLst>
          </p:cNvPr>
          <p:cNvSpPr>
            <a:spLocks noGrp="1"/>
          </p:cNvSpPr>
          <p:nvPr>
            <p:ph type="title"/>
          </p:nvPr>
        </p:nvSpPr>
        <p:spPr>
          <a:xfrm>
            <a:off x="155447" y="237745"/>
            <a:ext cx="6963107" cy="1197864"/>
          </a:xfrm>
        </p:spPr>
        <p:txBody>
          <a:bodyPr/>
          <a:lstStyle/>
          <a:p>
            <a:r>
              <a:rPr lang="en-US"/>
              <a:t>Questions &amp; Resources:</a:t>
            </a:r>
            <a:br>
              <a:rPr lang="en-US"/>
            </a:br>
            <a:r>
              <a:rPr lang="en-US"/>
              <a:t>Student Discipline</a:t>
            </a:r>
          </a:p>
        </p:txBody>
      </p:sp>
      <p:sp>
        <p:nvSpPr>
          <p:cNvPr id="3" name="Content Placeholder 2">
            <a:extLst>
              <a:ext uri="{FF2B5EF4-FFF2-40B4-BE49-F238E27FC236}">
                <a16:creationId xmlns:a16="http://schemas.microsoft.com/office/drawing/2014/main" id="{8D47A5A0-259D-2339-5C9D-35BBF12DF20A}"/>
              </a:ext>
            </a:extLst>
          </p:cNvPr>
          <p:cNvSpPr>
            <a:spLocks noGrp="1"/>
          </p:cNvSpPr>
          <p:nvPr>
            <p:ph sz="quarter" idx="13"/>
          </p:nvPr>
        </p:nvSpPr>
        <p:spPr/>
        <p:txBody>
          <a:bodyPr>
            <a:normAutofit/>
          </a:bodyPr>
          <a:lstStyle/>
          <a:p>
            <a:r>
              <a:rPr lang="en-US">
                <a:latin typeface="Museo Slab 500"/>
                <a:hlinkClick r:id="rId2"/>
              </a:rPr>
              <a:t>Student Discipline Snapshot Site</a:t>
            </a:r>
            <a:endParaRPr lang="en-US">
              <a:latin typeface="Museo Slab 500"/>
              <a:hlinkClick r:id="rId3"/>
            </a:endParaRPr>
          </a:p>
          <a:p>
            <a:r>
              <a:rPr lang="en-US" sz="1800">
                <a:latin typeface="Museo Slab 500"/>
                <a:hlinkClick r:id="rId4"/>
              </a:rPr>
              <a:t>Student Discipline Snapshot Timeline</a:t>
            </a:r>
            <a:endParaRPr lang="en-US" sz="1800">
              <a:latin typeface="Museo Slab 500"/>
            </a:endParaRPr>
          </a:p>
          <a:p>
            <a:r>
              <a:rPr lang="en-US">
                <a:latin typeface="Museo Slab 500"/>
                <a:hlinkClick r:id="rId3"/>
              </a:rPr>
              <a:t>Discipline Interchange Website</a:t>
            </a:r>
            <a:endParaRPr lang="en-US">
              <a:latin typeface="Museo Slab 500"/>
            </a:endParaRPr>
          </a:p>
          <a:p>
            <a:r>
              <a:rPr lang="en-US" sz="1800">
                <a:latin typeface="Museo Slab 500"/>
                <a:hlinkClick r:id="rId5"/>
              </a:rPr>
              <a:t>Discipline Action File Layout</a:t>
            </a:r>
            <a:endParaRPr lang="en-US" sz="1800">
              <a:latin typeface="Museo Slab 500"/>
            </a:endParaRPr>
          </a:p>
          <a:p>
            <a:r>
              <a:rPr lang="en-US">
                <a:latin typeface="Museo Slab 500"/>
                <a:hlinkClick r:id="rId6"/>
              </a:rPr>
              <a:t>StudentDiscipline@cde.state.co.us</a:t>
            </a:r>
            <a:endParaRPr lang="en-US">
              <a:latin typeface="Museo Slab 500"/>
            </a:endParaRPr>
          </a:p>
          <a:p>
            <a:r>
              <a:rPr lang="en-US">
                <a:latin typeface="Museo Slab 500"/>
              </a:rPr>
              <a:t>Carrie Martin-Collection lead</a:t>
            </a:r>
          </a:p>
          <a:p>
            <a:r>
              <a:rPr lang="en-US">
                <a:latin typeface="Museo Slab 500"/>
              </a:rPr>
              <a:t>(720) 665-4456</a:t>
            </a:r>
          </a:p>
        </p:txBody>
      </p:sp>
      <p:sp>
        <p:nvSpPr>
          <p:cNvPr id="4" name="Slide Number Placeholder 3">
            <a:extLst>
              <a:ext uri="{FF2B5EF4-FFF2-40B4-BE49-F238E27FC236}">
                <a16:creationId xmlns:a16="http://schemas.microsoft.com/office/drawing/2014/main" id="{96590D1F-C298-819C-70B4-F63B01A3B5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34172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743-184E-4152-058E-ACF4FEE426A7}"/>
              </a:ext>
            </a:extLst>
          </p:cNvPr>
          <p:cNvSpPr>
            <a:spLocks noGrp="1"/>
          </p:cNvSpPr>
          <p:nvPr>
            <p:ph type="ctrTitle"/>
          </p:nvPr>
        </p:nvSpPr>
        <p:spPr/>
        <p:txBody>
          <a:bodyPr>
            <a:normAutofit fontScale="90000"/>
          </a:bodyPr>
          <a:lstStyle/>
          <a:p>
            <a:r>
              <a:rPr lang="en-US"/>
              <a:t>Prevent Harassment or Discrimination Collection </a:t>
            </a:r>
            <a:br>
              <a:rPr lang="en-US"/>
            </a:br>
            <a:r>
              <a:rPr lang="en-US"/>
              <a:t>(PHD Collection)</a:t>
            </a:r>
          </a:p>
        </p:txBody>
      </p:sp>
      <p:sp>
        <p:nvSpPr>
          <p:cNvPr id="3" name="Content Placeholder 2">
            <a:extLst>
              <a:ext uri="{FF2B5EF4-FFF2-40B4-BE49-F238E27FC236}">
                <a16:creationId xmlns:a16="http://schemas.microsoft.com/office/drawing/2014/main" id="{52BD8F4F-D9DE-919C-A2BA-49002A15B7E9}"/>
              </a:ext>
            </a:extLst>
          </p:cNvPr>
          <p:cNvSpPr>
            <a:spLocks noGrp="1"/>
          </p:cNvSpPr>
          <p:nvPr>
            <p:ph sz="quarter" idx="13"/>
          </p:nvPr>
        </p:nvSpPr>
        <p:spPr/>
        <p:txBody>
          <a:bodyPr/>
          <a:lstStyle/>
          <a:p>
            <a:r>
              <a:rPr lang="en-US"/>
              <a:t>Carrie Martin</a:t>
            </a:r>
          </a:p>
        </p:txBody>
      </p:sp>
      <p:sp>
        <p:nvSpPr>
          <p:cNvPr id="4" name="Slide Number Placeholder 3">
            <a:extLst>
              <a:ext uri="{FF2B5EF4-FFF2-40B4-BE49-F238E27FC236}">
                <a16:creationId xmlns:a16="http://schemas.microsoft.com/office/drawing/2014/main" id="{F42F2982-E09F-B905-6D3A-AC248B871C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8506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normAutofit fontScale="90000"/>
          </a:bodyPr>
          <a:lstStyle/>
          <a:p>
            <a:r>
              <a:rPr lang="en-US"/>
              <a:t>Prevent Harassment or Discrimination </a:t>
            </a:r>
            <a:br>
              <a:rPr lang="en-US"/>
            </a:br>
            <a:r>
              <a:rPr lang="en-US"/>
              <a:t> Collection Timeline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nvPr>
        </p:nvGraphicFramePr>
        <p:xfrm>
          <a:off x="228600" y="200025"/>
          <a:ext cx="11818935" cy="1483360"/>
        </p:xfrm>
        <a:graphic>
          <a:graphicData uri="http://schemas.openxmlformats.org/drawingml/2006/table">
            <a:tbl>
              <a:tblPr firstRow="1" bandRow="1">
                <a:tableStyleId>{7E9639D4-E3E2-4D34-9284-5A2195B3D0D7}</a:tableStyleId>
              </a:tblPr>
              <a:tblGrid>
                <a:gridCol w="1936102">
                  <a:extLst>
                    <a:ext uri="{9D8B030D-6E8A-4147-A177-3AD203B41FA5}">
                      <a16:colId xmlns:a16="http://schemas.microsoft.com/office/drawing/2014/main" val="3018245949"/>
                    </a:ext>
                  </a:extLst>
                </a:gridCol>
                <a:gridCol w="2369976">
                  <a:extLst>
                    <a:ext uri="{9D8B030D-6E8A-4147-A177-3AD203B41FA5}">
                      <a16:colId xmlns:a16="http://schemas.microsoft.com/office/drawing/2014/main" val="2137241566"/>
                    </a:ext>
                  </a:extLst>
                </a:gridCol>
                <a:gridCol w="7512857">
                  <a:extLst>
                    <a:ext uri="{9D8B030D-6E8A-4147-A177-3AD203B41FA5}">
                      <a16:colId xmlns:a16="http://schemas.microsoft.com/office/drawing/2014/main" val="1583735620"/>
                    </a:ext>
                  </a:extLst>
                </a:gridCol>
              </a:tblGrid>
              <a:tr h="370840">
                <a:tc>
                  <a:txBody>
                    <a:bodyPr/>
                    <a:lstStyle/>
                    <a:p>
                      <a:r>
                        <a:rPr lang="en-US">
                          <a:latin typeface="Trebuchet MS" panose="020B0603020202020204" pitchFamily="34" charset="0"/>
                        </a:rPr>
                        <a:t>Date</a:t>
                      </a:r>
                    </a:p>
                  </a:txBody>
                  <a:tcPr/>
                </a:tc>
                <a:tc>
                  <a:txBody>
                    <a:bodyPr/>
                    <a:lstStyle/>
                    <a:p>
                      <a:r>
                        <a:rPr lang="en-US">
                          <a:latin typeface="Trebuchet MS" panose="020B0603020202020204" pitchFamily="34" charset="0"/>
                        </a:rPr>
                        <a:t>Event</a:t>
                      </a:r>
                    </a:p>
                  </a:txBody>
                  <a:tcPr/>
                </a:tc>
                <a:tc>
                  <a:txBody>
                    <a:bodyPr/>
                    <a:lstStyle/>
                    <a:p>
                      <a:r>
                        <a:rPr lang="en-US">
                          <a:latin typeface="Trebuchet MS" panose="020B0603020202020204" pitchFamily="34" charset="0"/>
                        </a:rPr>
                        <a:t>Event Description</a:t>
                      </a:r>
                    </a:p>
                  </a:txBody>
                  <a:tcPr/>
                </a:tc>
                <a:extLst>
                  <a:ext uri="{0D108BD9-81ED-4DB2-BD59-A6C34878D82A}">
                    <a16:rowId xmlns:a16="http://schemas.microsoft.com/office/drawing/2014/main" val="1168917589"/>
                  </a:ext>
                </a:extLst>
              </a:tr>
              <a:tr h="370840">
                <a:tc>
                  <a:txBody>
                    <a:bodyPr/>
                    <a:lstStyle/>
                    <a:p>
                      <a:r>
                        <a:rPr lang="en-US">
                          <a:latin typeface="Trebuchet MS" panose="020B0603020202020204" pitchFamily="34" charset="0"/>
                        </a:rPr>
                        <a:t>March 2025</a:t>
                      </a:r>
                    </a:p>
                  </a:txBody>
                  <a:tcPr/>
                </a:tc>
                <a:tc>
                  <a:txBody>
                    <a:bodyPr/>
                    <a:lstStyle/>
                    <a:p>
                      <a:r>
                        <a:rPr lang="en-US">
                          <a:latin typeface="Trebuchet MS" panose="020B0603020202020204" pitchFamily="34" charset="0"/>
                        </a:rPr>
                        <a:t>Soft Open</a:t>
                      </a:r>
                    </a:p>
                  </a:txBody>
                  <a:tcPr/>
                </a:tc>
                <a:tc>
                  <a:txBody>
                    <a:bodyPr/>
                    <a:lstStyle/>
                    <a:p>
                      <a:r>
                        <a:rPr lang="en-US">
                          <a:latin typeface="Trebuchet MS" panose="020B0603020202020204" pitchFamily="34" charset="0"/>
                        </a:rPr>
                        <a:t>PHD Collection to Soft Open for Districts that want to participate early</a:t>
                      </a:r>
                    </a:p>
                  </a:txBody>
                  <a:tcPr/>
                </a:tc>
                <a:extLst>
                  <a:ext uri="{0D108BD9-81ED-4DB2-BD59-A6C34878D82A}">
                    <a16:rowId xmlns:a16="http://schemas.microsoft.com/office/drawing/2014/main" val="2548873027"/>
                  </a:ext>
                </a:extLst>
              </a:tr>
              <a:tr h="370840">
                <a:tc>
                  <a:txBody>
                    <a:bodyPr/>
                    <a:lstStyle/>
                    <a:p>
                      <a:r>
                        <a:rPr lang="en-US">
                          <a:latin typeface="Trebuchet MS" panose="020B0603020202020204" pitchFamily="34" charset="0"/>
                        </a:rPr>
                        <a:t>May 1, 2025</a:t>
                      </a:r>
                    </a:p>
                  </a:txBody>
                  <a:tcPr/>
                </a:tc>
                <a:tc>
                  <a:txBody>
                    <a:bodyPr/>
                    <a:lstStyle/>
                    <a:p>
                      <a:r>
                        <a:rPr lang="en-US">
                          <a:latin typeface="Trebuchet MS" panose="020B0603020202020204" pitchFamily="34" charset="0"/>
                        </a:rPr>
                        <a:t>Official Open</a:t>
                      </a:r>
                    </a:p>
                  </a:txBody>
                  <a:tcPr/>
                </a:tc>
                <a:tc>
                  <a:txBody>
                    <a:bodyPr/>
                    <a:lstStyle/>
                    <a:p>
                      <a:r>
                        <a:rPr lang="en-US">
                          <a:latin typeface="Trebuchet MS" panose="020B0603020202020204" pitchFamily="34" charset="0"/>
                        </a:rPr>
                        <a:t>PHD Collection Open</a:t>
                      </a:r>
                    </a:p>
                  </a:txBody>
                  <a:tcPr/>
                </a:tc>
                <a:extLst>
                  <a:ext uri="{0D108BD9-81ED-4DB2-BD59-A6C34878D82A}">
                    <a16:rowId xmlns:a16="http://schemas.microsoft.com/office/drawing/2014/main" val="779341813"/>
                  </a:ext>
                </a:extLst>
              </a:tr>
              <a:tr h="370840">
                <a:tc>
                  <a:txBody>
                    <a:bodyPr/>
                    <a:lstStyle/>
                    <a:p>
                      <a:r>
                        <a:rPr lang="en-US">
                          <a:latin typeface="Trebuchet MS" panose="020B0603020202020204" pitchFamily="34" charset="0"/>
                        </a:rPr>
                        <a:t>August 1, 2025</a:t>
                      </a:r>
                    </a:p>
                  </a:txBody>
                  <a:tcPr/>
                </a:tc>
                <a:tc>
                  <a:txBody>
                    <a:bodyPr/>
                    <a:lstStyle/>
                    <a:p>
                      <a:r>
                        <a:rPr lang="en-US">
                          <a:latin typeface="Trebuchet MS" panose="020B0603020202020204" pitchFamily="34" charset="0"/>
                        </a:rPr>
                        <a:t>State Deadline</a:t>
                      </a:r>
                    </a:p>
                  </a:txBody>
                  <a:tcPr/>
                </a:tc>
                <a:tc>
                  <a:txBody>
                    <a:bodyPr/>
                    <a:lstStyle/>
                    <a:p>
                      <a:r>
                        <a:rPr lang="en-US" dirty="0">
                          <a:latin typeface="Trebuchet MS" panose="020B0603020202020204" pitchFamily="34" charset="0"/>
                        </a:rPr>
                        <a:t>PHD Collection Closes</a:t>
                      </a:r>
                    </a:p>
                  </a:txBody>
                  <a:tcPr/>
                </a:tc>
                <a:extLst>
                  <a:ext uri="{0D108BD9-81ED-4DB2-BD59-A6C34878D82A}">
                    <a16:rowId xmlns:a16="http://schemas.microsoft.com/office/drawing/2014/main" val="3242782652"/>
                  </a:ext>
                </a:extLst>
              </a:tr>
            </a:tbl>
          </a:graphicData>
        </a:graphic>
      </p:graphicFrame>
      <p:sp>
        <p:nvSpPr>
          <p:cNvPr id="2" name="Content Placeholder 7">
            <a:extLst>
              <a:ext uri="{FF2B5EF4-FFF2-40B4-BE49-F238E27FC236}">
                <a16:creationId xmlns:a16="http://schemas.microsoft.com/office/drawing/2014/main" id="{5C6BF07B-A00F-599B-E8EA-3F2B76218D62}"/>
              </a:ext>
            </a:extLst>
          </p:cNvPr>
          <p:cNvSpPr>
            <a:spLocks noGrp="1"/>
          </p:cNvSpPr>
          <p:nvPr>
            <p:ph sz="quarter" idx="13"/>
          </p:nvPr>
        </p:nvSpPr>
        <p:spPr/>
        <p:txBody>
          <a:bodyPr>
            <a:normAutofit fontScale="92500" lnSpcReduction="10000"/>
          </a:bodyPr>
          <a:lstStyle/>
          <a:p>
            <a:r>
              <a:rPr lang="en-US"/>
              <a:t>PHD Collection</a:t>
            </a:r>
          </a:p>
        </p:txBody>
      </p:sp>
      <p:sp>
        <p:nvSpPr>
          <p:cNvPr id="3" name="Content Placeholder 8">
            <a:extLst>
              <a:ext uri="{FF2B5EF4-FFF2-40B4-BE49-F238E27FC236}">
                <a16:creationId xmlns:a16="http://schemas.microsoft.com/office/drawing/2014/main" id="{800E9D91-3B0E-1AB1-24CA-D105E992B299}"/>
              </a:ext>
            </a:extLst>
          </p:cNvPr>
          <p:cNvSpPr>
            <a:spLocks noGrp="1"/>
          </p:cNvSpPr>
          <p:nvPr>
            <p:ph sz="quarter" idx="14"/>
          </p:nvPr>
        </p:nvSpPr>
        <p:spPr/>
        <p:txBody>
          <a:bodyPr>
            <a:normAutofit fontScale="92500" lnSpcReduction="10000"/>
          </a:bodyPr>
          <a:lstStyle/>
          <a:p>
            <a:r>
              <a:rPr lang="en-US">
                <a:hlinkClick r:id="rId2"/>
              </a:rPr>
              <a:t>PreventHD@cde.state.co.us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65467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4735F6-195E-6D11-65EC-EDCB629BD043}"/>
              </a:ext>
            </a:extLst>
          </p:cNvPr>
          <p:cNvSpPr>
            <a:spLocks noGrp="1"/>
          </p:cNvSpPr>
          <p:nvPr>
            <p:ph type="title"/>
          </p:nvPr>
        </p:nvSpPr>
        <p:spPr/>
        <p:txBody>
          <a:bodyPr>
            <a:normAutofit fontScale="90000"/>
          </a:bodyPr>
          <a:lstStyle/>
          <a:p>
            <a:r>
              <a:rPr lang="en-US" dirty="0"/>
              <a:t>Prevent Harassment or Discrimination Overview</a:t>
            </a:r>
            <a:br>
              <a:rPr lang="en-US" dirty="0"/>
            </a:br>
            <a:r>
              <a:rPr lang="en-US" dirty="0"/>
              <a:t>User Roles</a:t>
            </a:r>
          </a:p>
        </p:txBody>
      </p:sp>
      <p:sp>
        <p:nvSpPr>
          <p:cNvPr id="11" name="Content Placeholder 10">
            <a:extLst>
              <a:ext uri="{FF2B5EF4-FFF2-40B4-BE49-F238E27FC236}">
                <a16:creationId xmlns:a16="http://schemas.microsoft.com/office/drawing/2014/main" id="{D99DCE44-0A87-BBD9-F9E3-0E72E13453EB}"/>
              </a:ext>
            </a:extLst>
          </p:cNvPr>
          <p:cNvSpPr txBox="1">
            <a:spLocks noGrp="1"/>
          </p:cNvSpPr>
          <p:nvPr>
            <p:ph sz="half" idx="1"/>
          </p:nvPr>
        </p:nvSpPr>
        <p:spPr>
          <a:xfrm>
            <a:off x="443565" y="1554163"/>
            <a:ext cx="11296151" cy="196348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LAMS – Please ensure someone in your district has one of these roles assigned in Identity Management (</a:t>
            </a:r>
            <a:r>
              <a:rPr kumimoji="0" lang="en-US" sz="1800" b="0"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IdM</a:t>
            </a: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PHD~LEAVIEWER</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PHD~LEAUSER - Recommended</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PHD~LEAAPPROVER - Recommended</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Each user is assigned only one role, or they will encounter errors when trying to login to Data Pipeline.</a:t>
            </a:r>
          </a:p>
        </p:txBody>
      </p:sp>
      <p:graphicFrame>
        <p:nvGraphicFramePr>
          <p:cNvPr id="12" name="Content Placeholder 11">
            <a:extLst>
              <a:ext uri="{FF2B5EF4-FFF2-40B4-BE49-F238E27FC236}">
                <a16:creationId xmlns:a16="http://schemas.microsoft.com/office/drawing/2014/main" id="{C3E12182-7FD8-6BB4-BE6D-BB609AFA8E49}"/>
              </a:ext>
            </a:extLst>
          </p:cNvPr>
          <p:cNvGraphicFramePr>
            <a:graphicFrameLocks noGrp="1"/>
          </p:cNvGraphicFramePr>
          <p:nvPr>
            <p:ph sz="half" idx="2"/>
            <p:extLst>
              <p:ext uri="{D42A27DB-BD31-4B8C-83A1-F6EECF244321}">
                <p14:modId xmlns:p14="http://schemas.microsoft.com/office/powerpoint/2010/main" val="2175326509"/>
              </p:ext>
            </p:extLst>
          </p:nvPr>
        </p:nvGraphicFramePr>
        <p:xfrm>
          <a:off x="443565" y="3587750"/>
          <a:ext cx="11374808" cy="2498419"/>
        </p:xfrm>
        <a:graphic>
          <a:graphicData uri="http://schemas.openxmlformats.org/drawingml/2006/table">
            <a:tbl>
              <a:tblPr firstRow="1">
                <a:tableStyleId>{793D81CF-94F2-401A-BA57-92F5A7B2D0C5}</a:tableStyleId>
              </a:tblPr>
              <a:tblGrid>
                <a:gridCol w="1227919">
                  <a:extLst>
                    <a:ext uri="{9D8B030D-6E8A-4147-A177-3AD203B41FA5}">
                      <a16:colId xmlns:a16="http://schemas.microsoft.com/office/drawing/2014/main" val="1472159980"/>
                    </a:ext>
                  </a:extLst>
                </a:gridCol>
                <a:gridCol w="1868129">
                  <a:extLst>
                    <a:ext uri="{9D8B030D-6E8A-4147-A177-3AD203B41FA5}">
                      <a16:colId xmlns:a16="http://schemas.microsoft.com/office/drawing/2014/main" val="3145530297"/>
                    </a:ext>
                  </a:extLst>
                </a:gridCol>
                <a:gridCol w="1327355">
                  <a:extLst>
                    <a:ext uri="{9D8B030D-6E8A-4147-A177-3AD203B41FA5}">
                      <a16:colId xmlns:a16="http://schemas.microsoft.com/office/drawing/2014/main" val="3714058301"/>
                    </a:ext>
                  </a:extLst>
                </a:gridCol>
                <a:gridCol w="2438400">
                  <a:extLst>
                    <a:ext uri="{9D8B030D-6E8A-4147-A177-3AD203B41FA5}">
                      <a16:colId xmlns:a16="http://schemas.microsoft.com/office/drawing/2014/main" val="2569212111"/>
                    </a:ext>
                  </a:extLst>
                </a:gridCol>
                <a:gridCol w="4513005">
                  <a:extLst>
                    <a:ext uri="{9D8B030D-6E8A-4147-A177-3AD203B41FA5}">
                      <a16:colId xmlns:a16="http://schemas.microsoft.com/office/drawing/2014/main" val="2931728627"/>
                    </a:ext>
                  </a:extLst>
                </a:gridCol>
              </a:tblGrid>
              <a:tr h="309140">
                <a:tc>
                  <a:txBody>
                    <a:bodyPr/>
                    <a:lstStyle/>
                    <a:p>
                      <a:pPr marL="71120" marR="0">
                        <a:lnSpc>
                          <a:spcPts val="1295"/>
                        </a:lnSpc>
                        <a:spcBef>
                          <a:spcPts val="55"/>
                        </a:spcBef>
                      </a:pPr>
                      <a:r>
                        <a:rPr lang="en-US" sz="1600" b="1" spc="-10">
                          <a:solidFill>
                            <a:srgbClr val="FFFFFF"/>
                          </a:solidFill>
                          <a:effectLst/>
                        </a:rPr>
                        <a:t>Application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9850" marR="0">
                        <a:lnSpc>
                          <a:spcPts val="1295"/>
                        </a:lnSpc>
                        <a:spcBef>
                          <a:spcPts val="55"/>
                        </a:spcBef>
                      </a:pPr>
                      <a:r>
                        <a:rPr lang="en-US" sz="1600" b="1" spc="-10" dirty="0">
                          <a:solidFill>
                            <a:srgbClr val="FFFFFF"/>
                          </a:solidFill>
                          <a:effectLst/>
                        </a:rPr>
                        <a:t>Collection</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9850" marR="0">
                        <a:lnSpc>
                          <a:spcPts val="1295"/>
                        </a:lnSpc>
                        <a:spcBef>
                          <a:spcPts val="55"/>
                        </a:spcBef>
                      </a:pPr>
                      <a:r>
                        <a:rPr lang="en-US" sz="1600" b="1" dirty="0">
                          <a:solidFill>
                            <a:srgbClr val="FFFFFF"/>
                          </a:solidFill>
                          <a:effectLst/>
                        </a:rPr>
                        <a:t>User</a:t>
                      </a:r>
                      <a:r>
                        <a:rPr lang="en-US" sz="1600" b="1" spc="-20" dirty="0">
                          <a:solidFill>
                            <a:srgbClr val="FFFFFF"/>
                          </a:solidFill>
                          <a:effectLst/>
                        </a:rPr>
                        <a:t> Role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9850" marR="0">
                        <a:lnSpc>
                          <a:spcPts val="1295"/>
                        </a:lnSpc>
                        <a:spcBef>
                          <a:spcPts val="55"/>
                        </a:spcBef>
                      </a:pPr>
                      <a:r>
                        <a:rPr lang="en-US" sz="1600" b="1">
                          <a:solidFill>
                            <a:srgbClr val="FFFFFF"/>
                          </a:solidFill>
                          <a:effectLst/>
                        </a:rPr>
                        <a:t>Access</a:t>
                      </a:r>
                      <a:r>
                        <a:rPr lang="en-US" sz="1600" b="1" spc="-30">
                          <a:solidFill>
                            <a:srgbClr val="FFFFFF"/>
                          </a:solidFill>
                          <a:effectLst/>
                        </a:rPr>
                        <a:t> </a:t>
                      </a:r>
                      <a:r>
                        <a:rPr lang="en-US" sz="1600" b="1" spc="-10">
                          <a:solidFill>
                            <a:srgbClr val="FFFFFF"/>
                          </a:solidFill>
                          <a:effectLst/>
                        </a:rPr>
                        <a:t>Level</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9850" marR="0">
                        <a:lnSpc>
                          <a:spcPts val="1295"/>
                        </a:lnSpc>
                        <a:spcBef>
                          <a:spcPts val="55"/>
                        </a:spcBef>
                      </a:pPr>
                      <a:r>
                        <a:rPr lang="en-US" sz="1600" b="1" spc="-10" dirty="0">
                          <a:solidFill>
                            <a:srgbClr val="FFFFFF"/>
                          </a:solidFill>
                          <a:effectLst/>
                        </a:rPr>
                        <a:t>Notes</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44845512"/>
                  </a:ext>
                </a:extLst>
              </a:tr>
              <a:tr h="1107467">
                <a:tc>
                  <a:txBody>
                    <a:bodyPr/>
                    <a:lstStyle/>
                    <a:p>
                      <a:pPr marL="67945" marR="0">
                        <a:lnSpc>
                          <a:spcPts val="1340"/>
                        </a:lnSpc>
                      </a:pPr>
                      <a:r>
                        <a:rPr lang="en-US" sz="1600" spc="-10">
                          <a:effectLst/>
                        </a:rPr>
                        <a:t>Pipeline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dirty="0">
                          <a:effectLst/>
                        </a:rPr>
                        <a:t>Prevent Harassment and Discrimination</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spc="-25" dirty="0">
                          <a:effectLst/>
                        </a:rPr>
                        <a:t>LEA</a:t>
                      </a:r>
                      <a:endParaRPr lang="en-US" sz="1600" dirty="0">
                        <a:effectLst/>
                      </a:endParaRPr>
                    </a:p>
                    <a:p>
                      <a:pPr marL="66675" marR="0">
                        <a:lnSpc>
                          <a:spcPct val="107000"/>
                        </a:lnSpc>
                      </a:pPr>
                      <a:r>
                        <a:rPr lang="en-US" sz="1600" spc="-10" dirty="0">
                          <a:effectLst/>
                        </a:rPr>
                        <a:t>Viewer</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86360">
                        <a:lnSpc>
                          <a:spcPts val="1350"/>
                        </a:lnSpc>
                      </a:pPr>
                      <a:r>
                        <a:rPr lang="en-US" sz="1600" dirty="0">
                          <a:effectLst/>
                        </a:rPr>
                        <a:t>View CEDAR/COGNOS reports related to the collection.  Cannot edit data.</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75565">
                        <a:lnSpc>
                          <a:spcPct val="107000"/>
                        </a:lnSpc>
                      </a:pPr>
                      <a:r>
                        <a:rPr lang="en-US" sz="1600" dirty="0">
                          <a:effectLst/>
                        </a:rPr>
                        <a:t>Useful role for district staff who need</a:t>
                      </a:r>
                      <a:r>
                        <a:rPr lang="en-US" sz="1600" spc="-15" dirty="0">
                          <a:effectLst/>
                        </a:rPr>
                        <a:t> </a:t>
                      </a:r>
                      <a:r>
                        <a:rPr lang="en-US" sz="1600" dirty="0">
                          <a:effectLst/>
                        </a:rPr>
                        <a:t>access</a:t>
                      </a:r>
                      <a:r>
                        <a:rPr lang="en-US" sz="1600" spc="-20" dirty="0">
                          <a:effectLst/>
                        </a:rPr>
                        <a:t> </a:t>
                      </a:r>
                      <a:r>
                        <a:rPr lang="en-US" sz="1600" dirty="0">
                          <a:effectLst/>
                        </a:rPr>
                        <a:t>to</a:t>
                      </a:r>
                      <a:r>
                        <a:rPr lang="en-US" sz="1600" spc="-15" dirty="0">
                          <a:effectLst/>
                        </a:rPr>
                        <a:t> </a:t>
                      </a:r>
                      <a:r>
                        <a:rPr lang="en-US" sz="1600" dirty="0">
                          <a:effectLst/>
                        </a:rPr>
                        <a:t>collection</a:t>
                      </a:r>
                      <a:r>
                        <a:rPr lang="en-US" sz="1600" spc="-15" dirty="0">
                          <a:effectLst/>
                        </a:rPr>
                        <a:t> </a:t>
                      </a:r>
                      <a:r>
                        <a:rPr lang="en-US" sz="1600" dirty="0">
                          <a:effectLst/>
                        </a:rPr>
                        <a:t>related CEDAR/COGNOS</a:t>
                      </a:r>
                      <a:r>
                        <a:rPr lang="en-US" sz="1600" spc="-65" dirty="0">
                          <a:effectLst/>
                        </a:rPr>
                        <a:t> </a:t>
                      </a:r>
                      <a:r>
                        <a:rPr lang="en-US" sz="1600" dirty="0">
                          <a:effectLst/>
                        </a:rPr>
                        <a:t>reports</a:t>
                      </a:r>
                      <a:r>
                        <a:rPr lang="en-US" sz="1600" spc="-55" dirty="0">
                          <a:effectLst/>
                        </a:rPr>
                        <a:t> </a:t>
                      </a:r>
                      <a:r>
                        <a:rPr lang="en-US" sz="1600" dirty="0">
                          <a:effectLst/>
                        </a:rPr>
                        <a:t>for</a:t>
                      </a:r>
                      <a:r>
                        <a:rPr lang="en-US" sz="1600" spc="-55" dirty="0">
                          <a:effectLst/>
                        </a:rPr>
                        <a:t> </a:t>
                      </a:r>
                      <a:r>
                        <a:rPr lang="en-US" sz="1600" dirty="0">
                          <a:effectLst/>
                        </a:rPr>
                        <a:t>data validation but are not actively</a:t>
                      </a:r>
                    </a:p>
                    <a:p>
                      <a:pPr marL="66675" marR="75565">
                        <a:lnSpc>
                          <a:spcPct val="107000"/>
                        </a:lnSpc>
                      </a:pPr>
                      <a:r>
                        <a:rPr lang="en-US" sz="1600" dirty="0">
                          <a:effectLst/>
                        </a:rPr>
                        <a:t>completing</a:t>
                      </a:r>
                      <a:r>
                        <a:rPr lang="en-US" sz="1600" spc="-25" dirty="0">
                          <a:effectLst/>
                        </a:rPr>
                        <a:t> </a:t>
                      </a:r>
                      <a:r>
                        <a:rPr lang="en-US" sz="1600" dirty="0">
                          <a:effectLst/>
                        </a:rPr>
                        <a:t>the</a:t>
                      </a:r>
                      <a:r>
                        <a:rPr lang="en-US" sz="1600" spc="-15" dirty="0">
                          <a:effectLst/>
                        </a:rPr>
                        <a:t> </a:t>
                      </a:r>
                      <a:r>
                        <a:rPr lang="en-US" sz="1600" dirty="0">
                          <a:effectLst/>
                        </a:rPr>
                        <a:t>data</a:t>
                      </a:r>
                      <a:r>
                        <a:rPr lang="en-US" sz="1600" spc="-25" dirty="0">
                          <a:effectLst/>
                        </a:rPr>
                        <a:t> </a:t>
                      </a:r>
                      <a:r>
                        <a:rPr lang="en-US" sz="1600" spc="-10" dirty="0">
                          <a:effectLst/>
                        </a:rPr>
                        <a:t>collection.</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98137624"/>
                  </a:ext>
                </a:extLst>
              </a:tr>
              <a:tr h="540906">
                <a:tc>
                  <a:txBody>
                    <a:bodyPr/>
                    <a:lstStyle/>
                    <a:p>
                      <a:pPr marL="67945" marR="0">
                        <a:lnSpc>
                          <a:spcPts val="1340"/>
                        </a:lnSpc>
                      </a:pPr>
                      <a:r>
                        <a:rPr lang="en-US" sz="1600" spc="-10">
                          <a:effectLst/>
                        </a:rPr>
                        <a:t>Pipeline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a:effectLst/>
                        </a:rPr>
                        <a:t>Prevent Harassment and Discrimination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a:effectLst/>
                        </a:rPr>
                        <a:t>LEA </a:t>
                      </a:r>
                      <a:r>
                        <a:rPr lang="en-US" sz="1600" spc="-20">
                          <a:effectLst/>
                        </a:rPr>
                        <a:t>User</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a:effectLst/>
                        </a:rPr>
                        <a:t>Upload</a:t>
                      </a:r>
                      <a:r>
                        <a:rPr lang="en-US" sz="1600" spc="-20">
                          <a:effectLst/>
                        </a:rPr>
                        <a:t> </a:t>
                      </a:r>
                      <a:r>
                        <a:rPr lang="en-US" sz="1600">
                          <a:effectLst/>
                        </a:rPr>
                        <a:t>and</a:t>
                      </a:r>
                      <a:r>
                        <a:rPr lang="en-US" sz="1600" spc="-20">
                          <a:effectLst/>
                        </a:rPr>
                        <a:t> </a:t>
                      </a:r>
                      <a:r>
                        <a:rPr lang="en-US" sz="1600">
                          <a:effectLst/>
                        </a:rPr>
                        <a:t>edit</a:t>
                      </a:r>
                      <a:r>
                        <a:rPr lang="en-US" sz="1600" spc="-25">
                          <a:effectLst/>
                        </a:rPr>
                        <a:t> </a:t>
                      </a:r>
                      <a:r>
                        <a:rPr lang="en-US" sz="1600">
                          <a:effectLst/>
                        </a:rPr>
                        <a:t>records</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a:effectLst/>
                        </a:rPr>
                        <a:t>Users with this role can complete most of the collection but will require support from a user with the LEA Approver role.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20696985"/>
                  </a:ext>
                </a:extLst>
              </a:tr>
              <a:tr h="540906">
                <a:tc>
                  <a:txBody>
                    <a:bodyPr/>
                    <a:lstStyle/>
                    <a:p>
                      <a:pPr marL="67945" marR="0">
                        <a:lnSpc>
                          <a:spcPts val="1340"/>
                        </a:lnSpc>
                      </a:pPr>
                      <a:r>
                        <a:rPr lang="en-US" sz="1600" spc="-10">
                          <a:effectLst/>
                        </a:rPr>
                        <a:t>Pipeline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a:effectLst/>
                        </a:rPr>
                        <a:t>Prevent Harassment and Discrimination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a:effectLst/>
                        </a:rPr>
                        <a:t>LEA </a:t>
                      </a:r>
                      <a:r>
                        <a:rPr lang="en-US" sz="1600" spc="-20">
                          <a:effectLst/>
                        </a:rPr>
                        <a:t>Approver</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nSpc>
                          <a:spcPts val="1340"/>
                        </a:lnSpc>
                      </a:pPr>
                      <a:r>
                        <a:rPr lang="en-US" sz="1600" dirty="0">
                          <a:effectLst/>
                        </a:rPr>
                        <a:t>Upload and edit records, submit final collection, download sign-off form.</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marR="0" algn="just">
                        <a:lnSpc>
                          <a:spcPts val="1240"/>
                        </a:lnSpc>
                      </a:pPr>
                      <a:r>
                        <a:rPr lang="en-US" sz="1600" dirty="0">
                          <a:effectLst/>
                        </a:rPr>
                        <a:t>At least one person in the district must have this role.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4924464"/>
                  </a:ext>
                </a:extLst>
              </a:tr>
            </a:tbl>
          </a:graphicData>
        </a:graphic>
      </p:graphicFrame>
      <p:sp>
        <p:nvSpPr>
          <p:cNvPr id="13" name="Content Placeholder 7">
            <a:extLst>
              <a:ext uri="{FF2B5EF4-FFF2-40B4-BE49-F238E27FC236}">
                <a16:creationId xmlns:a16="http://schemas.microsoft.com/office/drawing/2014/main" id="{4F6DB93B-1365-186E-F3A4-572016B3BD9F}"/>
              </a:ext>
              <a:ext uri="{C183D7F6-B498-43B3-948B-1728B52AA6E4}">
                <adec:decorative xmlns:adec="http://schemas.microsoft.com/office/drawing/2017/decorative" val="1"/>
              </a:ext>
            </a:extLst>
          </p:cNvPr>
          <p:cNvSpPr>
            <a:spLocks noGrp="1"/>
          </p:cNvSpPr>
          <p:nvPr>
            <p:ph sz="quarter" idx="13"/>
          </p:nvPr>
        </p:nvSpPr>
        <p:spPr>
          <a:xfrm>
            <a:off x="1366838" y="6356350"/>
            <a:ext cx="4483100" cy="361950"/>
          </a:xfrm>
        </p:spPr>
        <p:txBody>
          <a:bodyPr>
            <a:normAutofit/>
          </a:bodyPr>
          <a:lstStyle/>
          <a:p>
            <a:r>
              <a:rPr lang="en-US" dirty="0"/>
              <a:t>PHD Collection</a:t>
            </a:r>
          </a:p>
        </p:txBody>
      </p:sp>
      <p:sp>
        <p:nvSpPr>
          <p:cNvPr id="14" name="Content Placeholder 8">
            <a:extLst>
              <a:ext uri="{FF2B5EF4-FFF2-40B4-BE49-F238E27FC236}">
                <a16:creationId xmlns:a16="http://schemas.microsoft.com/office/drawing/2014/main" id="{B245F3FC-EC6D-E75D-1BAE-B403CAA1013C}"/>
              </a:ext>
              <a:ext uri="{C183D7F6-B498-43B3-948B-1728B52AA6E4}">
                <adec:decorative xmlns:adec="http://schemas.microsoft.com/office/drawing/2017/decorative" val="1"/>
              </a:ext>
            </a:extLst>
          </p:cNvPr>
          <p:cNvSpPr>
            <a:spLocks noGrp="1"/>
          </p:cNvSpPr>
          <p:nvPr>
            <p:ph sz="quarter" idx="14"/>
          </p:nvPr>
        </p:nvSpPr>
        <p:spPr>
          <a:xfrm>
            <a:off x="6053138" y="6356350"/>
            <a:ext cx="4392612" cy="361950"/>
          </a:xfrm>
        </p:spPr>
        <p:txBody>
          <a:bodyPr>
            <a:normAutofit/>
          </a:bodyPr>
          <a:lstStyle/>
          <a:p>
            <a:r>
              <a:rPr lang="en-US">
                <a:hlinkClick r:id="rId2"/>
              </a:rPr>
              <a:t>PreventHD@cde.state.co.us</a:t>
            </a:r>
            <a:r>
              <a:rPr lang="en-US"/>
              <a:t> </a:t>
            </a:r>
          </a:p>
        </p:txBody>
      </p:sp>
    </p:spTree>
    <p:extLst>
      <p:ext uri="{BB962C8B-B14F-4D97-AF65-F5344CB8AC3E}">
        <p14:creationId xmlns:p14="http://schemas.microsoft.com/office/powerpoint/2010/main" val="570080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526C-7518-E185-F637-A0BFE55C08D8}"/>
              </a:ext>
            </a:extLst>
          </p:cNvPr>
          <p:cNvSpPr>
            <a:spLocks noGrp="1"/>
          </p:cNvSpPr>
          <p:nvPr>
            <p:ph type="title"/>
          </p:nvPr>
        </p:nvSpPr>
        <p:spPr>
          <a:xfrm>
            <a:off x="2714626" y="5893622"/>
            <a:ext cx="7800972" cy="898524"/>
          </a:xfrm>
        </p:spPr>
        <p:txBody>
          <a:bodyPr>
            <a:normAutofit/>
          </a:bodyPr>
          <a:lstStyle/>
          <a:p>
            <a:r>
              <a:rPr lang="en-US" dirty="0">
                <a:latin typeface="Museo Slab 500"/>
              </a:rPr>
              <a:t>Prevent Harassment or Discrimination</a:t>
            </a:r>
            <a:br>
              <a:rPr lang="en-US" dirty="0"/>
            </a:br>
            <a:r>
              <a:rPr lang="en-US" dirty="0">
                <a:latin typeface="Museo Slab 500"/>
              </a:rPr>
              <a:t>Quick Reference</a:t>
            </a:r>
            <a:endParaRPr lang="en-US" dirty="0"/>
          </a:p>
        </p:txBody>
      </p:sp>
      <p:pic>
        <p:nvPicPr>
          <p:cNvPr id="7" name="Content Placeholder 6" descr="A screenshot of a the Data Pipeline data file upload fields in the order that they will be selected.&#10;">
            <a:extLst>
              <a:ext uri="{FF2B5EF4-FFF2-40B4-BE49-F238E27FC236}">
                <a16:creationId xmlns:a16="http://schemas.microsoft.com/office/drawing/2014/main" id="{5CBB2C52-EE63-CC84-5105-3D0D330F50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916" y="306356"/>
            <a:ext cx="9168153" cy="4254596"/>
          </a:xfrm>
        </p:spPr>
      </p:pic>
      <p:sp>
        <p:nvSpPr>
          <p:cNvPr id="4" name="Content Placeholder 3">
            <a:extLst>
              <a:ext uri="{FF2B5EF4-FFF2-40B4-BE49-F238E27FC236}">
                <a16:creationId xmlns:a16="http://schemas.microsoft.com/office/drawing/2014/main" id="{88502C21-008F-BC5C-A7E3-51AC233D347E}"/>
              </a:ext>
            </a:extLst>
          </p:cNvPr>
          <p:cNvSpPr>
            <a:spLocks noGrp="1"/>
          </p:cNvSpPr>
          <p:nvPr>
            <p:ph sz="quarter" idx="13"/>
          </p:nvPr>
        </p:nvSpPr>
        <p:spPr/>
        <p:txBody>
          <a:bodyPr>
            <a:normAutofit fontScale="92500" lnSpcReduction="10000"/>
          </a:bodyPr>
          <a:lstStyle/>
          <a:p>
            <a:r>
              <a:rPr lang="en-US"/>
              <a:t>PHD Collection	</a:t>
            </a:r>
          </a:p>
        </p:txBody>
      </p:sp>
      <p:sp>
        <p:nvSpPr>
          <p:cNvPr id="5" name="Content Placeholder 4">
            <a:extLst>
              <a:ext uri="{FF2B5EF4-FFF2-40B4-BE49-F238E27FC236}">
                <a16:creationId xmlns:a16="http://schemas.microsoft.com/office/drawing/2014/main" id="{4CF63F97-37E6-0678-DF3C-9A1A217AB9D2}"/>
              </a:ext>
            </a:extLst>
          </p:cNvPr>
          <p:cNvSpPr>
            <a:spLocks noGrp="1"/>
          </p:cNvSpPr>
          <p:nvPr>
            <p:ph sz="quarter" idx="14"/>
          </p:nvPr>
        </p:nvSpPr>
        <p:spPr/>
        <p:txBody>
          <a:bodyPr>
            <a:normAutofit fontScale="92500" lnSpcReduction="10000"/>
          </a:bodyPr>
          <a:lstStyle/>
          <a:p>
            <a:r>
              <a:rPr lang="en-US">
                <a:hlinkClick r:id="rId3"/>
              </a:rPr>
              <a:t>PreventHD@cde.state.co.us</a:t>
            </a:r>
            <a:r>
              <a:rPr lang="en-US"/>
              <a:t> </a:t>
            </a:r>
          </a:p>
        </p:txBody>
      </p:sp>
      <p:sp>
        <p:nvSpPr>
          <p:cNvPr id="9" name="TextBox 8">
            <a:extLst>
              <a:ext uri="{FF2B5EF4-FFF2-40B4-BE49-F238E27FC236}">
                <a16:creationId xmlns:a16="http://schemas.microsoft.com/office/drawing/2014/main" id="{97239536-6D39-5D73-B287-7411AA938DDC}"/>
              </a:ext>
            </a:extLst>
          </p:cNvPr>
          <p:cNvSpPr txBox="1"/>
          <p:nvPr/>
        </p:nvSpPr>
        <p:spPr>
          <a:xfrm>
            <a:off x="4811992" y="1166842"/>
            <a:ext cx="6795114" cy="452431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Steps</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1. Login to </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hlinkClick r:id="rId4"/>
              </a:rPr>
              <a:t>Data Pipeline </a:t>
            </a: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2. Select </a:t>
            </a:r>
            <a:r>
              <a:rPr kumimoji="0" lang="en-US"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Upload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3. Select </a:t>
            </a:r>
            <a:r>
              <a:rPr kumimoji="0" lang="en-US"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Data File Upload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4. Complete the Dropdown menus, indicating the specific file you are uploading.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Dataset: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Type: Prevent Harassment and Discrimination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School Year: Current School Year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Organization/LEA: Your district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File Name: Choose File  Select file from your computer</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.csv, .</a:t>
            </a:r>
            <a:r>
              <a:rPr kumimoji="0" lang="en-US" b="0" i="0" u="none" strike="noStrike" kern="1200" cap="none" spc="0" normalizeH="0" baseline="0" noProof="0" dirty="0" err="1">
                <a:ln>
                  <a:noFill/>
                </a:ln>
                <a:solidFill>
                  <a:prstClr val="black"/>
                </a:solidFill>
                <a:effectLst/>
                <a:uLnTx/>
                <a:uFillTx/>
                <a:latin typeface="Trebuchet MS" panose="020B0603020202020204" pitchFamily="34" charset="0"/>
                <a:ea typeface="+mn-ea"/>
                <a:cs typeface="+mn-cs"/>
              </a:rPr>
              <a:t>xls</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.xlsx (.xlsx is preferred)</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Spaces are not allowed in the file name </a:t>
            </a:r>
          </a:p>
          <a:p>
            <a:pPr marL="800100" marR="0" lvl="1"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Upload Type = Append or Replace</a:t>
            </a:r>
          </a:p>
          <a:p>
            <a:pPr marL="1257300" marR="0" lvl="2" indent="-342900" algn="l" defTabSz="914400" rtl="0" eaLnBrk="1" fontAlgn="auto" latinLnBrk="0" hangingPunct="1">
              <a:lnSpc>
                <a:spcPct val="100000"/>
              </a:lnSpc>
              <a:spcBef>
                <a:spcPts val="0"/>
              </a:spcBef>
              <a:spcAft>
                <a:spcPts val="0"/>
              </a:spcAft>
              <a:buClrTx/>
              <a:buSzTx/>
              <a:buFont typeface="+mj-lt"/>
              <a:buAutoNum type="romanL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Relace is recommended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5. Select Submit</a:t>
            </a:r>
          </a:p>
        </p:txBody>
      </p:sp>
      <p:sp>
        <p:nvSpPr>
          <p:cNvPr id="3" name="Slide Number Placeholder 2">
            <a:extLst>
              <a:ext uri="{FF2B5EF4-FFF2-40B4-BE49-F238E27FC236}">
                <a16:creationId xmlns:a16="http://schemas.microsoft.com/office/drawing/2014/main" id="{CB1D7973-86BA-5E9E-EC6A-C50CC571DA6D}"/>
              </a:ext>
            </a:extLst>
          </p:cNvPr>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340739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FC373-92CC-1E9F-1865-FAAE31FD37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50028A-D199-9508-95B1-C041488078C0}"/>
              </a:ext>
            </a:extLst>
          </p:cNvPr>
          <p:cNvSpPr>
            <a:spLocks noGrp="1"/>
          </p:cNvSpPr>
          <p:nvPr>
            <p:ph type="title"/>
          </p:nvPr>
        </p:nvSpPr>
        <p:spPr/>
        <p:txBody>
          <a:bodyPr>
            <a:normAutofit fontScale="90000"/>
          </a:bodyPr>
          <a:lstStyle/>
          <a:p>
            <a:r>
              <a:rPr lang="en-US"/>
              <a:t>Prevent Harassment or Discrimination </a:t>
            </a:r>
            <a:br>
              <a:rPr lang="en-US"/>
            </a:br>
            <a:r>
              <a:rPr lang="en-US"/>
              <a:t>Collection Training</a:t>
            </a:r>
            <a:br>
              <a:rPr lang="en-US"/>
            </a:br>
            <a:br>
              <a:rPr lang="en-US"/>
            </a:br>
            <a:endParaRPr lang="en-US"/>
          </a:p>
        </p:txBody>
      </p:sp>
      <p:sp>
        <p:nvSpPr>
          <p:cNvPr id="9" name="Content Placeholder 8">
            <a:extLst>
              <a:ext uri="{FF2B5EF4-FFF2-40B4-BE49-F238E27FC236}">
                <a16:creationId xmlns:a16="http://schemas.microsoft.com/office/drawing/2014/main" id="{A8D2A1E3-FBBF-5615-80A0-FEE2D806B301}"/>
              </a:ext>
            </a:extLst>
          </p:cNvPr>
          <p:cNvSpPr>
            <a:spLocks noGrp="1"/>
          </p:cNvSpPr>
          <p:nvPr>
            <p:ph idx="1"/>
          </p:nvPr>
        </p:nvSpPr>
        <p:spPr/>
        <p:txBody>
          <a:bodyPr vert="horz" lIns="0" tIns="0" rIns="0" bIns="0" rtlCol="0" anchor="t">
            <a:normAutofit/>
          </a:bodyPr>
          <a:lstStyle/>
          <a:p>
            <a:pPr marL="342900" lvl="1" indent="0">
              <a:buNone/>
            </a:pPr>
            <a:endParaRPr lang="en-US" sz="2600" b="1">
              <a:latin typeface="+mn-lt"/>
            </a:endParaRPr>
          </a:p>
          <a:p>
            <a:pPr marL="342900" lvl="1" indent="0">
              <a:buNone/>
            </a:pPr>
            <a:r>
              <a:rPr lang="en-US" sz="2600" b="1">
                <a:latin typeface="+mn-lt"/>
              </a:rPr>
              <a:t>PHD Collection Training</a:t>
            </a:r>
          </a:p>
          <a:p>
            <a:pPr marL="1014095" lvl="2" indent="-213995"/>
            <a:r>
              <a:rPr lang="en-US" sz="2600">
                <a:latin typeface="+mn-lt"/>
              </a:rPr>
              <a:t>Monday May 12</a:t>
            </a:r>
            <a:r>
              <a:rPr lang="en-US" sz="2600" baseline="30000">
                <a:latin typeface="+mn-lt"/>
              </a:rPr>
              <a:t>th</a:t>
            </a:r>
            <a:r>
              <a:rPr lang="en-US" sz="2600">
                <a:latin typeface="+mn-lt"/>
              </a:rPr>
              <a:t>  </a:t>
            </a:r>
            <a:r>
              <a:rPr lang="en-US" sz="2600"/>
              <a:t>1</a:t>
            </a:r>
            <a:r>
              <a:rPr lang="en-US" sz="2600">
                <a:latin typeface="+mn-lt"/>
              </a:rPr>
              <a:t>:00 – </a:t>
            </a:r>
            <a:r>
              <a:rPr lang="en-US" sz="2600"/>
              <a:t>2:00</a:t>
            </a:r>
            <a:endParaRPr lang="en-US" sz="6600">
              <a:latin typeface="Segoe UI"/>
            </a:endParaRPr>
          </a:p>
          <a:p>
            <a:pPr marL="1471295" lvl="3"/>
            <a:r>
              <a:rPr lang="en-US" sz="2600" b="1" u="sng">
                <a:solidFill>
                  <a:srgbClr val="5B5FC7"/>
                </a:solidFill>
                <a:latin typeface="Segoe UI"/>
                <a:hlinkClick r:id="rId2"/>
              </a:rPr>
              <a:t>Register</a:t>
            </a:r>
            <a:r>
              <a:rPr lang="en-US" sz="2600" b="1" u="sng">
                <a:solidFill>
                  <a:srgbClr val="5B5FC7"/>
                </a:solidFill>
                <a:effectLst/>
                <a:latin typeface="Segoe UI"/>
                <a:ea typeface="Aptos" panose="020B0004020202020204" pitchFamily="34" charset="0"/>
                <a:cs typeface="Aptos" panose="020B0004020202020204" pitchFamily="34" charset="0"/>
                <a:hlinkClick r:id="rId2" tooltip="Meeting join link"/>
              </a:rPr>
              <a:t> </a:t>
            </a:r>
            <a:r>
              <a:rPr lang="en-US" sz="6600">
                <a:solidFill>
                  <a:srgbClr val="242424"/>
                </a:solidFill>
                <a:effectLst/>
                <a:latin typeface="Segoe UI"/>
                <a:ea typeface="Aptos" panose="020B0004020202020204" pitchFamily="34" charset="0"/>
                <a:cs typeface="Aptos" panose="020B0004020202020204" pitchFamily="34" charset="0"/>
              </a:rPr>
              <a:t> </a:t>
            </a:r>
            <a:endParaRPr lang="en-US" sz="6600">
              <a:effectLst/>
              <a:latin typeface="Segoe UI"/>
              <a:ea typeface="Aptos" panose="020B0004020202020204" pitchFamily="34" charset="0"/>
              <a:cs typeface="Aptos" panose="020B0004020202020204" pitchFamily="34" charset="0"/>
            </a:endParaRPr>
          </a:p>
          <a:p>
            <a:endParaRPr lang="en-US"/>
          </a:p>
          <a:p>
            <a:endParaRPr lang="en-US"/>
          </a:p>
        </p:txBody>
      </p:sp>
      <p:pic>
        <p:nvPicPr>
          <p:cNvPr id="5" name="Picture 4" descr="Put the Student Discipline office hours on your calendar">
            <a:extLst>
              <a:ext uri="{FF2B5EF4-FFF2-40B4-BE49-F238E27FC236}">
                <a16:creationId xmlns:a16="http://schemas.microsoft.com/office/drawing/2014/main" id="{559E40F6-A5B5-44EE-54A5-5A394BF94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1024">
            <a:off x="6714190" y="1498432"/>
            <a:ext cx="3589087" cy="20990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Slide Number Placeholder 3">
            <a:extLst>
              <a:ext uri="{FF2B5EF4-FFF2-40B4-BE49-F238E27FC236}">
                <a16:creationId xmlns:a16="http://schemas.microsoft.com/office/drawing/2014/main" id="{0BE3055C-1FAC-767D-5917-A0E86F8AFC7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
        <p:nvSpPr>
          <p:cNvPr id="7" name="Content Placeholder 3">
            <a:extLst>
              <a:ext uri="{FF2B5EF4-FFF2-40B4-BE49-F238E27FC236}">
                <a16:creationId xmlns:a16="http://schemas.microsoft.com/office/drawing/2014/main" id="{98535538-2A93-41C4-871F-B82DD1840D38}"/>
              </a:ext>
            </a:extLst>
          </p:cNvPr>
          <p:cNvSpPr>
            <a:spLocks noGrp="1"/>
          </p:cNvSpPr>
          <p:nvPr>
            <p:ph sz="quarter" idx="13"/>
          </p:nvPr>
        </p:nvSpPr>
        <p:spPr>
          <a:xfrm>
            <a:off x="1366838" y="6356350"/>
            <a:ext cx="4483100" cy="361950"/>
          </a:xfrm>
        </p:spPr>
        <p:txBody>
          <a:bodyPr>
            <a:normAutofit/>
          </a:bodyPr>
          <a:lstStyle/>
          <a:p>
            <a:r>
              <a:rPr lang="en-US"/>
              <a:t>PHD Collection	</a:t>
            </a:r>
          </a:p>
        </p:txBody>
      </p:sp>
      <p:sp>
        <p:nvSpPr>
          <p:cNvPr id="13" name="Content Placeholder 4">
            <a:extLst>
              <a:ext uri="{FF2B5EF4-FFF2-40B4-BE49-F238E27FC236}">
                <a16:creationId xmlns:a16="http://schemas.microsoft.com/office/drawing/2014/main" id="{8BE5F79E-E153-E923-C454-B74A18D03FD3}"/>
              </a:ext>
            </a:extLst>
          </p:cNvPr>
          <p:cNvSpPr>
            <a:spLocks noGrp="1"/>
          </p:cNvSpPr>
          <p:nvPr>
            <p:ph sz="quarter" idx="14"/>
          </p:nvPr>
        </p:nvSpPr>
        <p:spPr>
          <a:xfrm>
            <a:off x="6053138" y="6356350"/>
            <a:ext cx="4392612" cy="361950"/>
          </a:xfrm>
        </p:spPr>
        <p:txBody>
          <a:bodyPr>
            <a:normAutofit/>
          </a:bodyPr>
          <a:lstStyle/>
          <a:p>
            <a:r>
              <a:rPr lang="en-US">
                <a:hlinkClick r:id="rId4"/>
              </a:rPr>
              <a:t>PreventHD@cde.state.co.us</a:t>
            </a:r>
            <a:r>
              <a:rPr lang="en-US"/>
              <a:t> </a:t>
            </a:r>
          </a:p>
        </p:txBody>
      </p:sp>
    </p:spTree>
    <p:extLst>
      <p:ext uri="{BB962C8B-B14F-4D97-AF65-F5344CB8AC3E}">
        <p14:creationId xmlns:p14="http://schemas.microsoft.com/office/powerpoint/2010/main" val="2002406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5105C-DB20-971E-40BB-14541C31E302}"/>
              </a:ext>
            </a:extLst>
          </p:cNvPr>
          <p:cNvSpPr>
            <a:spLocks noGrp="1"/>
          </p:cNvSpPr>
          <p:nvPr>
            <p:ph type="title"/>
          </p:nvPr>
        </p:nvSpPr>
        <p:spPr>
          <a:xfrm>
            <a:off x="155447" y="237745"/>
            <a:ext cx="6963107" cy="1197864"/>
          </a:xfrm>
        </p:spPr>
        <p:txBody>
          <a:bodyPr/>
          <a:lstStyle/>
          <a:p>
            <a:r>
              <a:rPr lang="en-US"/>
              <a:t>Prevent Harassment or Discrimination</a:t>
            </a:r>
            <a:br>
              <a:rPr lang="en-US"/>
            </a:br>
            <a:r>
              <a:rPr lang="en-US"/>
              <a:t>Questions &amp; Resources</a:t>
            </a:r>
          </a:p>
        </p:txBody>
      </p:sp>
      <p:sp>
        <p:nvSpPr>
          <p:cNvPr id="3" name="Content Placeholder 2">
            <a:extLst>
              <a:ext uri="{FF2B5EF4-FFF2-40B4-BE49-F238E27FC236}">
                <a16:creationId xmlns:a16="http://schemas.microsoft.com/office/drawing/2014/main" id="{9E976A6B-CC8D-6FA8-DA17-A3D1AAD0FD45}"/>
              </a:ext>
            </a:extLst>
          </p:cNvPr>
          <p:cNvSpPr>
            <a:spLocks noGrp="1"/>
          </p:cNvSpPr>
          <p:nvPr>
            <p:ph sz="quarter" idx="13"/>
          </p:nvPr>
        </p:nvSpPr>
        <p:spPr/>
        <p:txBody>
          <a:bodyPr>
            <a:normAutofit fontScale="47500" lnSpcReduction="20000"/>
          </a:bodyPr>
          <a:lstStyle/>
          <a:p>
            <a:endParaRPr lang="en-US">
              <a:hlinkClick r:id="rId2"/>
            </a:endParaRPr>
          </a:p>
          <a:p>
            <a:r>
              <a:rPr lang="en-US" sz="4400" b="1">
                <a:latin typeface="Museo Slab 500"/>
                <a:hlinkClick r:id="rId2"/>
              </a:rPr>
              <a:t>Prevent Harassment or Discrimination Site</a:t>
            </a:r>
            <a:endParaRPr lang="en-US" sz="4400" b="1">
              <a:latin typeface="Museo Slab 500"/>
              <a:hlinkClick r:id="rId3"/>
            </a:endParaRPr>
          </a:p>
          <a:p>
            <a:r>
              <a:rPr lang="en-US" sz="3300">
                <a:latin typeface="Museo Slab 500"/>
                <a:hlinkClick r:id="rId4"/>
              </a:rPr>
              <a:t>PHD File Layout</a:t>
            </a:r>
            <a:r>
              <a:rPr lang="en-US" sz="3300">
                <a:latin typeface="Museo Slab 500"/>
              </a:rPr>
              <a:t>, </a:t>
            </a:r>
            <a:r>
              <a:rPr lang="en-US" sz="3300">
                <a:latin typeface="Museo Slab 500"/>
                <a:hlinkClick r:id="rId5"/>
              </a:rPr>
              <a:t>PHD Business Rules</a:t>
            </a:r>
            <a:r>
              <a:rPr lang="en-US" sz="3300">
                <a:latin typeface="Museo Slab 500"/>
              </a:rPr>
              <a:t>, </a:t>
            </a:r>
            <a:r>
              <a:rPr lang="en-US" sz="3300">
                <a:latin typeface="Museo Slab 500"/>
                <a:hlinkClick r:id="rId6"/>
              </a:rPr>
              <a:t>PHD Training Manual</a:t>
            </a:r>
            <a:r>
              <a:rPr lang="en-US" sz="3300">
                <a:latin typeface="Museo Slab 500"/>
              </a:rPr>
              <a:t>,</a:t>
            </a:r>
          </a:p>
          <a:p>
            <a:r>
              <a:rPr lang="en-US" sz="3300">
                <a:latin typeface="Museo Slab 500"/>
                <a:hlinkClick r:id="rId7"/>
              </a:rPr>
              <a:t>Prevent Harassment or Discrimination Fact Sheet</a:t>
            </a:r>
            <a:endParaRPr lang="en-US" sz="3300">
              <a:latin typeface="Museo Slab 500"/>
            </a:endParaRPr>
          </a:p>
          <a:p>
            <a:endParaRPr lang="en-US" sz="3300"/>
          </a:p>
          <a:p>
            <a:r>
              <a:rPr lang="en-US" sz="3400">
                <a:latin typeface="Museo Slab 500"/>
                <a:hlinkClick r:id="rId8"/>
              </a:rPr>
              <a:t>PreventHD@cde.state.co.us</a:t>
            </a:r>
            <a:endParaRPr lang="en-US" sz="3400">
              <a:latin typeface="Museo Slab 500"/>
            </a:endParaRPr>
          </a:p>
          <a:p>
            <a:r>
              <a:rPr lang="en-US" sz="3400">
                <a:latin typeface="Museo Slab 500"/>
              </a:rPr>
              <a:t>Carrie Martin-Collection lead</a:t>
            </a:r>
          </a:p>
          <a:p>
            <a:r>
              <a:rPr lang="en-US" sz="3400">
                <a:latin typeface="Museo Slab 500"/>
              </a:rPr>
              <a:t>(720) 665-4456</a:t>
            </a:r>
          </a:p>
          <a:p>
            <a:endParaRPr lang="en-US" sz="2900"/>
          </a:p>
          <a:p>
            <a:r>
              <a:rPr lang="en-US" sz="2900"/>
              <a:t>Additional Resources and CDE contacts for Harassment, Discrimination, Title IX, and Bullying </a:t>
            </a:r>
          </a:p>
          <a:p>
            <a:r>
              <a:rPr lang="en-US" sz="2900">
                <a:latin typeface="Museo Slab 500"/>
                <a:hlinkClick r:id="rId9"/>
              </a:rPr>
              <a:t>Prevention of Harassment, Discrimination, and Bullying  in Colorado Schools Site</a:t>
            </a:r>
            <a:endParaRPr lang="en-US" sz="2900">
              <a:latin typeface="Museo Slab 500"/>
            </a:endParaRPr>
          </a:p>
          <a:p>
            <a:endParaRPr lang="en-US"/>
          </a:p>
        </p:txBody>
      </p:sp>
      <p:sp>
        <p:nvSpPr>
          <p:cNvPr id="4" name="Slide Number Placeholder 3">
            <a:extLst>
              <a:ext uri="{FF2B5EF4-FFF2-40B4-BE49-F238E27FC236}">
                <a16:creationId xmlns:a16="http://schemas.microsoft.com/office/drawing/2014/main" id="{D7C2BB4F-CC91-FDF5-D984-7063DEAA9CC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692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a:t>
            </a:r>
          </a:p>
          <a:p>
            <a:r>
              <a:rPr lang="en-US"/>
              <a:t>April 24</a:t>
            </a:r>
            <a:r>
              <a:rPr lang="en-US" baseline="30000"/>
              <a:t>th</a:t>
            </a:r>
            <a:r>
              <a:rPr lang="en-US"/>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647680"/>
          </a:xfrm>
        </p:spPr>
        <p:txBody>
          <a:bodyPr/>
          <a:lstStyle/>
          <a:p>
            <a:pPr lvl="0"/>
            <a:r>
              <a:rPr lang="en-US" b="1"/>
              <a:t>Vendor Presentation coming to town hall soon! </a:t>
            </a:r>
          </a:p>
          <a:p>
            <a:r>
              <a:rPr lang="en-US"/>
              <a:t>CDE will be hosting a vendor presentation during the April 24</a:t>
            </a:r>
            <a:r>
              <a:rPr lang="en-US" baseline="30000"/>
              <a:t>th</a:t>
            </a:r>
            <a:r>
              <a:rPr lang="en-US"/>
              <a:t> town hall to go over the 2025-2026 collection updates.  </a:t>
            </a:r>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42</a:t>
            </a:fld>
            <a:endParaRPr lang="en-US"/>
          </a:p>
        </p:txBody>
      </p:sp>
      <p:pic>
        <p:nvPicPr>
          <p:cNvPr id="1026" name="Picture 2" descr="Mark Your Calendar">
            <a:extLst>
              <a:ext uri="{FF2B5EF4-FFF2-40B4-BE49-F238E27FC236}">
                <a16:creationId xmlns:a16="http://schemas.microsoft.com/office/drawing/2014/main" id="{13A082D0-CBEB-566B-2E74-D0737386723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3499" r="134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7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641472957"/>
              </p:ext>
            </p:extLst>
          </p:nvPr>
        </p:nvGraphicFramePr>
        <p:xfrm>
          <a:off x="847725" y="1551214"/>
          <a:ext cx="10498487" cy="2595874"/>
        </p:xfrm>
        <a:graphic>
          <a:graphicData uri="http://schemas.openxmlformats.org/drawingml/2006/table">
            <a:tbl>
              <a:tblPr firstRow="1" bandRow="1">
                <a:tableStyleId>{B301B821-A1FF-4177-AEE7-76D212191A09}</a:tableStyleId>
              </a:tblPr>
              <a:tblGrid>
                <a:gridCol w="7010400">
                  <a:extLst>
                    <a:ext uri="{9D8B030D-6E8A-4147-A177-3AD203B41FA5}">
                      <a16:colId xmlns:a16="http://schemas.microsoft.com/office/drawing/2014/main" val="2752842426"/>
                    </a:ext>
                  </a:extLst>
                </a:gridCol>
                <a:gridCol w="348808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Peter Hoffman</a:t>
                      </a:r>
                    </a:p>
                  </a:txBody>
                  <a:tcPr/>
                </a:tc>
                <a:extLst>
                  <a:ext uri="{0D108BD9-81ED-4DB2-BD59-A6C34878D82A}">
                    <a16:rowId xmlns:a16="http://schemas.microsoft.com/office/drawing/2014/main" val="3697144484"/>
                  </a:ext>
                </a:extLst>
              </a:tr>
              <a:tr h="370840">
                <a:tc>
                  <a:txBody>
                    <a:bodyPr/>
                    <a:lstStyle/>
                    <a:p>
                      <a:r>
                        <a:rPr lang="en-US"/>
                        <a:t>Data Services Unit Updates</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Annette Severson</a:t>
                      </a:r>
                    </a:p>
                  </a:txBody>
                  <a:tcPr/>
                </a:tc>
                <a:extLst>
                  <a:ext uri="{0D108BD9-81ED-4DB2-BD59-A6C34878D82A}">
                    <a16:rowId xmlns:a16="http://schemas.microsoft.com/office/drawing/2014/main" val="56064519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Attendance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50124479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815799039"/>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Discipline</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1860642427"/>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Prevent Harassment or Discrimination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Carrie Martin</a:t>
                      </a:r>
                    </a:p>
                  </a:txBody>
                  <a:tcPr/>
                </a:tc>
                <a:extLst>
                  <a:ext uri="{0D108BD9-81ED-4DB2-BD59-A6C34878D82A}">
                    <a16:rowId xmlns:a16="http://schemas.microsoft.com/office/drawing/2014/main" val="1429741517"/>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022187883"/>
              </p:ext>
            </p:extLst>
          </p:nvPr>
        </p:nvGraphicFramePr>
        <p:xfrm>
          <a:off x="609600" y="1492537"/>
          <a:ext cx="11002297" cy="4175760"/>
        </p:xfrm>
        <a:graphic>
          <a:graphicData uri="http://schemas.openxmlformats.org/drawingml/2006/table">
            <a:tbl>
              <a:tblPr firstRow="1" bandRow="1">
                <a:tableStyleId>{B301B821-A1FF-4177-AEE7-76D212191A09}</a:tableStyleId>
              </a:tblPr>
              <a:tblGrid>
                <a:gridCol w="2713703">
                  <a:extLst>
                    <a:ext uri="{9D8B030D-6E8A-4147-A177-3AD203B41FA5}">
                      <a16:colId xmlns:a16="http://schemas.microsoft.com/office/drawing/2014/main" val="4171366518"/>
                    </a:ext>
                  </a:extLst>
                </a:gridCol>
                <a:gridCol w="1297858">
                  <a:extLst>
                    <a:ext uri="{9D8B030D-6E8A-4147-A177-3AD203B41FA5}">
                      <a16:colId xmlns:a16="http://schemas.microsoft.com/office/drawing/2014/main" val="1379799228"/>
                    </a:ext>
                  </a:extLst>
                </a:gridCol>
                <a:gridCol w="963562">
                  <a:extLst>
                    <a:ext uri="{9D8B030D-6E8A-4147-A177-3AD203B41FA5}">
                      <a16:colId xmlns:a16="http://schemas.microsoft.com/office/drawing/2014/main" val="677725610"/>
                    </a:ext>
                  </a:extLst>
                </a:gridCol>
                <a:gridCol w="6027174">
                  <a:extLst>
                    <a:ext uri="{9D8B030D-6E8A-4147-A177-3AD203B41FA5}">
                      <a16:colId xmlns:a16="http://schemas.microsoft.com/office/drawing/2014/main" val="4097725187"/>
                    </a:ext>
                  </a:extLst>
                </a:gridCol>
              </a:tblGrid>
              <a:tr h="0">
                <a:tc>
                  <a:txBody>
                    <a:bodyPr/>
                    <a:lstStyle/>
                    <a:p>
                      <a:r>
                        <a:rPr lang="en-US" sz="1600">
                          <a:latin typeface="Trebuchet MS"/>
                        </a:rPr>
                        <a:t>Name</a:t>
                      </a:r>
                    </a:p>
                  </a:txBody>
                  <a:tcPr/>
                </a:tc>
                <a:tc>
                  <a:txBody>
                    <a:bodyPr/>
                    <a:lstStyle/>
                    <a:p>
                      <a:pPr algn="ctr"/>
                      <a:r>
                        <a:rPr lang="en-US" sz="1600">
                          <a:latin typeface="Trebuchet MS"/>
                        </a:rPr>
                        <a:t>Category</a:t>
                      </a:r>
                    </a:p>
                  </a:txBody>
                  <a:tcPr/>
                </a:tc>
                <a:tc>
                  <a:txBody>
                    <a:bodyPr/>
                    <a:lstStyle/>
                    <a:p>
                      <a:pPr algn="ctr"/>
                      <a:r>
                        <a:rPr lang="en-US" sz="1600">
                          <a:latin typeface="Trebuchet MS"/>
                        </a:rPr>
                        <a:t>Status</a:t>
                      </a:r>
                    </a:p>
                  </a:txBody>
                  <a:tcPr/>
                </a:tc>
                <a:tc>
                  <a:txBody>
                    <a:bodyPr/>
                    <a:lstStyle/>
                    <a:p>
                      <a:r>
                        <a:rPr lang="en-US" sz="1600">
                          <a:latin typeface="Trebuchet MS"/>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a:hlinkClick r:id="rId2"/>
                        </a:rPr>
                        <a:t>RITS</a:t>
                      </a:r>
                      <a:endParaRPr lang="en-US" sz="1600" b="1">
                        <a:solidFill>
                          <a:srgbClr val="0070C0"/>
                        </a:solidFill>
                        <a:latin typeface="Trebuchet M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a:hlinkClick r:id="rId3"/>
                        </a:rPr>
                        <a:t>EDIS</a:t>
                      </a:r>
                      <a:endParaRPr lang="en-US" sz="1600" b="1">
                        <a:solidFill>
                          <a:srgbClr val="0070C0"/>
                        </a:solidFill>
                        <a:latin typeface="Trebuchet M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N/A</a:t>
                      </a:r>
                    </a:p>
                  </a:txBody>
                  <a:tcPr/>
                </a:tc>
                <a:extLst>
                  <a:ext uri="{0D108BD9-81ED-4DB2-BD59-A6C34878D82A}">
                    <a16:rowId xmlns:a16="http://schemas.microsoft.com/office/drawing/2014/main" val="293840581"/>
                  </a:ext>
                </a:extLst>
              </a:tr>
              <a:tr h="176194">
                <a:tc>
                  <a:txBody>
                    <a:bodyPr/>
                    <a:lstStyle/>
                    <a:p>
                      <a:pPr marL="0" algn="l" defTabSz="914400" rtl="0" eaLnBrk="1" latinLnBrk="0" hangingPunct="1"/>
                      <a:r>
                        <a:rPr lang="en-US" sz="1600" b="1" kern="1200">
                          <a:solidFill>
                            <a:srgbClr val="0070C0"/>
                          </a:solidFill>
                          <a:latin typeface="Trebuchet MS"/>
                          <a:ea typeface="+mn-ea"/>
                          <a:cs typeface="+mn-cs"/>
                          <a:hlinkClick r:id="rId4"/>
                        </a:rPr>
                        <a:t>Directory</a:t>
                      </a:r>
                      <a:endParaRPr lang="en-US" sz="1600" b="1" kern="1200">
                        <a:solidFill>
                          <a:srgbClr val="0070C0"/>
                        </a:solidFill>
                        <a:latin typeface="Trebuchet MS"/>
                        <a:ea typeface="+mn-ea"/>
                        <a:cs typeface="+mn-cs"/>
                      </a:endParaRPr>
                    </a:p>
                  </a:txBody>
                  <a:tcPr/>
                </a:tc>
                <a:tc>
                  <a:txBody>
                    <a:bodyPr/>
                    <a:lstStyle/>
                    <a:p>
                      <a:pPr algn="ctr"/>
                      <a:r>
                        <a:rPr lang="en-US" sz="1600">
                          <a:latin typeface="Trebuchet MS"/>
                        </a:rPr>
                        <a:t>Year Round</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a:rPr>
                        <a:t>School Code Change Requests: 2/5/2025 to 6/30/2025</a:t>
                      </a:r>
                    </a:p>
                  </a:txBody>
                  <a:tcPr/>
                </a:tc>
                <a:extLst>
                  <a:ext uri="{0D108BD9-81ED-4DB2-BD59-A6C34878D82A}">
                    <a16:rowId xmlns:a16="http://schemas.microsoft.com/office/drawing/2014/main" val="3547505821"/>
                  </a:ext>
                </a:extLst>
              </a:tr>
              <a:tr h="0">
                <a:tc>
                  <a:txBody>
                    <a:bodyPr/>
                    <a:lstStyle/>
                    <a:p>
                      <a:r>
                        <a:rPr lang="en-US" sz="1600" b="1">
                          <a:solidFill>
                            <a:srgbClr val="0070C0"/>
                          </a:solidFill>
                          <a:latin typeface="Trebuchet MS"/>
                          <a:hlinkClick r:id="rId5"/>
                        </a:rPr>
                        <a:t>Student</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rebuchet MS"/>
                        </a:rPr>
                        <a:t>April Recommendation: Upload GG by 4/10</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a:hlinkClick r:id="rId6"/>
                        </a:rPr>
                        <a:t>At-Risk</a:t>
                      </a:r>
                      <a:endParaRPr lang="en-US" sz="1600" b="1">
                        <a:solidFill>
                          <a:srgbClr val="0070C0"/>
                        </a:solidFill>
                        <a:latin typeface="Trebuchet MS"/>
                      </a:endParaRPr>
                    </a:p>
                  </a:txBody>
                  <a:tcPr/>
                </a:tc>
                <a:tc>
                  <a:txBody>
                    <a:bodyPr/>
                    <a:lstStyle/>
                    <a:p>
                      <a:pPr lvl="0" algn="ctr">
                        <a:buNone/>
                      </a:pPr>
                      <a:r>
                        <a:rPr lang="en-US" sz="1600">
                          <a:latin typeface="Trebuchet MS"/>
                        </a:rPr>
                        <a:t>Interchange</a:t>
                      </a:r>
                    </a:p>
                  </a:txBody>
                  <a:tcPr/>
                </a:tc>
                <a:tc>
                  <a:txBody>
                    <a:bodyPr/>
                    <a:lstStyle/>
                    <a:p>
                      <a:pPr lvl="0" algn="ctr">
                        <a:buNone/>
                      </a:pPr>
                      <a:r>
                        <a:rPr lang="en-US" sz="1600">
                          <a:latin typeface="Trebuchet MS"/>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dirty="0">
                          <a:latin typeface="Trebuchet MS"/>
                        </a:rPr>
                        <a:t>N/A</a:t>
                      </a:r>
                    </a:p>
                  </a:txBody>
                  <a:tcPr/>
                </a:tc>
                <a:extLst>
                  <a:ext uri="{0D108BD9-81ED-4DB2-BD59-A6C34878D82A}">
                    <a16:rowId xmlns:a16="http://schemas.microsoft.com/office/drawing/2014/main" val="2815178381"/>
                  </a:ext>
                </a:extLst>
              </a:tr>
              <a:tr h="0">
                <a:tc>
                  <a:txBody>
                    <a:bodyPr/>
                    <a:lstStyle/>
                    <a:p>
                      <a:r>
                        <a:rPr lang="en-US" sz="1600" b="1">
                          <a:solidFill>
                            <a:srgbClr val="0070C0"/>
                          </a:solidFill>
                          <a:latin typeface="Trebuchet MS"/>
                          <a:hlinkClick r:id="rId7"/>
                        </a:rPr>
                        <a:t>Title I</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a:rPr>
                        <a:t>May 2025: Update file in preparation for SEY and ATS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a:hlinkClick r:id="rId8"/>
                        </a:rPr>
                        <a:t>Special Education IEP</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a:latin typeface="Trebuchet MS"/>
                        </a:rPr>
                        <a:t>Special Education EOY Snapshot soft open now</a:t>
                      </a:r>
                    </a:p>
                  </a:txBody>
                  <a:tcPr/>
                </a:tc>
                <a:extLst>
                  <a:ext uri="{0D108BD9-81ED-4DB2-BD59-A6C34878D82A}">
                    <a16:rowId xmlns:a16="http://schemas.microsoft.com/office/drawing/2014/main" val="1088562171"/>
                  </a:ext>
                </a:extLst>
              </a:tr>
              <a:tr h="158421">
                <a:tc>
                  <a:txBody>
                    <a:bodyPr/>
                    <a:lstStyle/>
                    <a:p>
                      <a:pPr marL="0" algn="l" defTabSz="914400" rtl="0" eaLnBrk="1" latinLnBrk="0" hangingPunct="1"/>
                      <a:r>
                        <a:rPr lang="en-US" sz="1600" b="1" kern="1200">
                          <a:solidFill>
                            <a:schemeClr val="tx1"/>
                          </a:solidFill>
                          <a:latin typeface="Trebuchet MS"/>
                          <a:ea typeface="+mn-ea"/>
                          <a:cs typeface="+mn-cs"/>
                          <a:hlinkClick r:id="rId9"/>
                        </a:rPr>
                        <a:t>Staff</a:t>
                      </a:r>
                      <a:endParaRPr lang="en-US" sz="1600" b="1" kern="1200">
                        <a:solidFill>
                          <a:schemeClr val="tx1"/>
                        </a:solidFill>
                        <a:latin typeface="Trebuchet MS"/>
                        <a:ea typeface="+mn-ea"/>
                        <a:cs typeface="+mn-c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Staff Evaluation Interchange opens 5/21/25</a:t>
                      </a:r>
                    </a:p>
                  </a:txBody>
                  <a:tcPr/>
                </a:tc>
                <a:extLst>
                  <a:ext uri="{0D108BD9-81ED-4DB2-BD59-A6C34878D82A}">
                    <a16:rowId xmlns:a16="http://schemas.microsoft.com/office/drawing/2014/main" val="417551475"/>
                  </a:ext>
                </a:extLst>
              </a:tr>
              <a:tr h="176194">
                <a:tc>
                  <a:txBody>
                    <a:bodyPr/>
                    <a:lstStyle/>
                    <a:p>
                      <a:pPr marL="0" algn="l" defTabSz="914400" rtl="0" eaLnBrk="1" latinLnBrk="0" hangingPunct="1"/>
                      <a:r>
                        <a:rPr lang="en-US" sz="1600" b="1" kern="1200">
                          <a:solidFill>
                            <a:schemeClr val="tx1"/>
                          </a:solidFill>
                          <a:latin typeface="Trebuchet MS"/>
                          <a:ea typeface="+mn-ea"/>
                          <a:cs typeface="+mn-cs"/>
                          <a:hlinkClick r:id="rId10"/>
                        </a:rPr>
                        <a:t>Discipline Action </a:t>
                      </a:r>
                      <a:endParaRPr lang="en-US" sz="1600" b="1" kern="1200">
                        <a:solidFill>
                          <a:schemeClr val="tx1"/>
                        </a:solidFill>
                        <a:latin typeface="Trebuchet MS"/>
                        <a:ea typeface="+mn-ea"/>
                        <a:cs typeface="+mn-c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r>
                        <a:rPr lang="en-US" sz="1600" b="0">
                          <a:latin typeface="Trebuchet MS"/>
                        </a:rPr>
                        <a:t>This interchange file is needed for Student Discipline Snapshot and Special Education Discipline Snapshot Collections</a:t>
                      </a:r>
                    </a:p>
                  </a:txBody>
                  <a:tcPr/>
                </a:tc>
                <a:extLst>
                  <a:ext uri="{0D108BD9-81ED-4DB2-BD59-A6C34878D82A}">
                    <a16:rowId xmlns:a16="http://schemas.microsoft.com/office/drawing/2014/main" val="147953447"/>
                  </a:ext>
                </a:extLst>
              </a:tr>
              <a:tr h="0">
                <a:tc>
                  <a:txBody>
                    <a:bodyPr/>
                    <a:lstStyle/>
                    <a:p>
                      <a:r>
                        <a:rPr lang="en-US" sz="1600" b="1">
                          <a:solidFill>
                            <a:srgbClr val="0070C0"/>
                          </a:solidFill>
                          <a:latin typeface="Trebuchet MS"/>
                          <a:hlinkClick r:id="rId11"/>
                        </a:rPr>
                        <a:t>Teacher Student Data Link</a:t>
                      </a:r>
                      <a:endParaRPr lang="en-US" sz="1600" b="1">
                        <a:solidFill>
                          <a:srgbClr val="0070C0"/>
                        </a:solidFill>
                        <a:latin typeface="Trebuchet MS"/>
                      </a:endParaRPr>
                    </a:p>
                  </a:txBody>
                  <a:tcPr/>
                </a:tc>
                <a:tc>
                  <a:txBody>
                    <a:bodyPr/>
                    <a:lstStyle/>
                    <a:p>
                      <a:pPr algn="ctr"/>
                      <a:r>
                        <a:rPr lang="en-US" sz="1600">
                          <a:latin typeface="Trebuchet MS"/>
                        </a:rPr>
                        <a:t>Interchange</a:t>
                      </a:r>
                    </a:p>
                  </a:txBody>
                  <a:tcPr/>
                </a:tc>
                <a:tc>
                  <a:txBody>
                    <a:bodyPr/>
                    <a:lstStyle/>
                    <a:p>
                      <a:pPr algn="ctr"/>
                      <a:r>
                        <a:rPr lang="en-US" sz="1600">
                          <a:latin typeface="Trebuchet MS"/>
                        </a:rPr>
                        <a:t>Open</a:t>
                      </a:r>
                    </a:p>
                  </a:txBody>
                  <a:tcPr>
                    <a:solidFill>
                      <a:schemeClr val="accent3">
                        <a:lumMod val="40000"/>
                        <a:lumOff val="60000"/>
                      </a:schemeClr>
                    </a:solidFill>
                  </a:tcPr>
                </a:tc>
                <a:tc>
                  <a:txBody>
                    <a:bodyPr/>
                    <a:lstStyle/>
                    <a:p>
                      <a:pPr lvl="0">
                        <a:buNone/>
                      </a:pPr>
                      <a:r>
                        <a:rPr lang="en-US" sz="1600" b="0" i="0" u="none" strike="noStrike" noProof="0" dirty="0">
                          <a:solidFill>
                            <a:srgbClr val="000000"/>
                          </a:solidFill>
                          <a:latin typeface="Trebuchet MS"/>
                        </a:rPr>
                        <a:t>Upload an interchange file at least once by 5/16/2025</a:t>
                      </a:r>
                      <a:endParaRPr lang="en-US" dirty="0"/>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2"/>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982289189"/>
              </p:ext>
            </p:extLst>
          </p:nvPr>
        </p:nvGraphicFramePr>
        <p:xfrm>
          <a:off x="361184" y="1344620"/>
          <a:ext cx="11516786" cy="4075036"/>
        </p:xfrm>
        <a:graphic>
          <a:graphicData uri="http://schemas.openxmlformats.org/drawingml/2006/table">
            <a:tbl>
              <a:tblPr firstRow="1" bandRow="1">
                <a:tableStyleId>{B301B821-A1FF-4177-AEE7-76D212191A09}</a:tableStyleId>
              </a:tblPr>
              <a:tblGrid>
                <a:gridCol w="2058165">
                  <a:extLst>
                    <a:ext uri="{9D8B030D-6E8A-4147-A177-3AD203B41FA5}">
                      <a16:colId xmlns:a16="http://schemas.microsoft.com/office/drawing/2014/main" val="972675767"/>
                    </a:ext>
                  </a:extLst>
                </a:gridCol>
                <a:gridCol w="952500">
                  <a:extLst>
                    <a:ext uri="{9D8B030D-6E8A-4147-A177-3AD203B41FA5}">
                      <a16:colId xmlns:a16="http://schemas.microsoft.com/office/drawing/2014/main" val="1355897659"/>
                    </a:ext>
                  </a:extLst>
                </a:gridCol>
                <a:gridCol w="842467">
                  <a:extLst>
                    <a:ext uri="{9D8B030D-6E8A-4147-A177-3AD203B41FA5}">
                      <a16:colId xmlns:a16="http://schemas.microsoft.com/office/drawing/2014/main" val="554794496"/>
                    </a:ext>
                  </a:extLst>
                </a:gridCol>
                <a:gridCol w="1527456">
                  <a:extLst>
                    <a:ext uri="{9D8B030D-6E8A-4147-A177-3AD203B41FA5}">
                      <a16:colId xmlns:a16="http://schemas.microsoft.com/office/drawing/2014/main" val="2208239753"/>
                    </a:ext>
                  </a:extLst>
                </a:gridCol>
                <a:gridCol w="3278403">
                  <a:extLst>
                    <a:ext uri="{9D8B030D-6E8A-4147-A177-3AD203B41FA5}">
                      <a16:colId xmlns:a16="http://schemas.microsoft.com/office/drawing/2014/main" val="1970621890"/>
                    </a:ext>
                  </a:extLst>
                </a:gridCol>
                <a:gridCol w="2857795">
                  <a:extLst>
                    <a:ext uri="{9D8B030D-6E8A-4147-A177-3AD203B41FA5}">
                      <a16:colId xmlns:a16="http://schemas.microsoft.com/office/drawing/2014/main" val="1932458984"/>
                    </a:ext>
                  </a:extLst>
                </a:gridCol>
              </a:tblGrid>
              <a:tr h="447160">
                <a:tc>
                  <a:txBody>
                    <a:bodyPr/>
                    <a:lstStyle/>
                    <a:p>
                      <a:r>
                        <a:rPr lang="en-US" sz="1400" dirty="0">
                          <a:latin typeface="Trebuchet MS"/>
                        </a:rPr>
                        <a:t>Name</a:t>
                      </a:r>
                    </a:p>
                  </a:txBody>
                  <a:tcPr anchor="ctr"/>
                </a:tc>
                <a:tc>
                  <a:txBody>
                    <a:bodyPr/>
                    <a:lstStyle/>
                    <a:p>
                      <a:pPr algn="ctr"/>
                      <a:r>
                        <a:rPr lang="en-US" sz="1400" dirty="0">
                          <a:latin typeface="Trebuchet MS"/>
                        </a:rPr>
                        <a:t>Category</a:t>
                      </a:r>
                    </a:p>
                  </a:txBody>
                  <a:tcPr anchor="ctr"/>
                </a:tc>
                <a:tc>
                  <a:txBody>
                    <a:bodyPr/>
                    <a:lstStyle/>
                    <a:p>
                      <a:pPr algn="ctr"/>
                      <a:r>
                        <a:rPr lang="en-US" sz="1400" dirty="0">
                          <a:latin typeface="Trebuchet MS"/>
                        </a:rPr>
                        <a:t>Status</a:t>
                      </a:r>
                    </a:p>
                  </a:txBody>
                  <a:tcPr anchor="ctr"/>
                </a:tc>
                <a:tc>
                  <a:txBody>
                    <a:bodyPr/>
                    <a:lstStyle/>
                    <a:p>
                      <a:pPr algn="ctr"/>
                      <a:r>
                        <a:rPr lang="en-US" sz="1400" dirty="0">
                          <a:latin typeface="Trebuchet MS"/>
                        </a:rPr>
                        <a:t>Final Deadline Date</a:t>
                      </a:r>
                    </a:p>
                  </a:txBody>
                  <a:tcPr anchor="ctr"/>
                </a:tc>
                <a:tc>
                  <a:txBody>
                    <a:bodyPr/>
                    <a:lstStyle/>
                    <a:p>
                      <a:r>
                        <a:rPr lang="en-US" sz="1400" dirty="0">
                          <a:latin typeface="Trebuchet MS"/>
                        </a:rPr>
                        <a:t>Next Milestone</a:t>
                      </a:r>
                    </a:p>
                  </a:txBody>
                  <a:tcPr anchor="ctr"/>
                </a:tc>
                <a:tc>
                  <a:txBody>
                    <a:bodyPr/>
                    <a:lstStyle/>
                    <a:p>
                      <a:r>
                        <a:rPr lang="en-US" sz="1400" dirty="0">
                          <a:latin typeface="Trebuchet MS"/>
                        </a:rPr>
                        <a:t>Looking Ahead</a:t>
                      </a:r>
                    </a:p>
                  </a:txBody>
                  <a:tcPr anchor="ctr"/>
                </a:tc>
                <a:extLst>
                  <a:ext uri="{0D108BD9-81ED-4DB2-BD59-A6C34878D82A}">
                    <a16:rowId xmlns:a16="http://schemas.microsoft.com/office/drawing/2014/main" val="1733493831"/>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Trebuchet MS"/>
                          <a:ea typeface="+mn-ea"/>
                          <a:cs typeface="+mn-cs"/>
                          <a:hlinkClick r:id="rId2"/>
                        </a:rPr>
                        <a:t>Teacher Student Data Link</a:t>
                      </a:r>
                      <a:endParaRPr lang="en-US" sz="1400" b="1" kern="1200" dirty="0">
                        <a:solidFill>
                          <a:schemeClr val="tx1"/>
                        </a:solidFill>
                        <a:latin typeface="Trebuchet MS"/>
                        <a:ea typeface="+mn-ea"/>
                        <a:cs typeface="+mn-cs"/>
                      </a:endParaRPr>
                    </a:p>
                  </a:txBody>
                  <a:tcPr/>
                </a:tc>
                <a:tc>
                  <a:txBody>
                    <a:bodyPr/>
                    <a:lstStyle/>
                    <a:p>
                      <a:pPr algn="ctr"/>
                      <a:r>
                        <a:rPr lang="en-US" sz="1400" dirty="0">
                          <a:latin typeface="Trebuchet MS"/>
                        </a:rPr>
                        <a:t>Snapshot</a:t>
                      </a:r>
                    </a:p>
                  </a:txBody>
                  <a:tcPr/>
                </a:tc>
                <a:tc>
                  <a:txBody>
                    <a:bodyPr/>
                    <a:lstStyle/>
                    <a:p>
                      <a:pPr algn="ctr"/>
                      <a:r>
                        <a:rPr lang="en-US" sz="1400" dirty="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Aug. 29, 2025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dirty="0">
                          <a:latin typeface="Trebuchet MS"/>
                        </a:rPr>
                        <a:t>Interim Deadline: </a:t>
                      </a:r>
                      <a:r>
                        <a:rPr lang="en-US" sz="1400" b="0" dirty="0">
                          <a:latin typeface="Trebuchet MS"/>
                        </a:rPr>
                        <a:t>5/16/2025, upload TSDL interchange at least once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Interim Deadline: </a:t>
                      </a:r>
                      <a:r>
                        <a:rPr lang="en-US" sz="1400" b="0" dirty="0">
                          <a:latin typeface="Trebuchet MS"/>
                        </a:rPr>
                        <a:t>6/13/2025, error free TSDL interchange</a:t>
                      </a:r>
                      <a:endParaRPr lang="en-US" sz="1400" b="1" dirty="0">
                        <a:latin typeface="Trebuchet MS"/>
                      </a:endParaRPr>
                    </a:p>
                  </a:txBody>
                  <a:tcPr/>
                </a:tc>
                <a:extLst>
                  <a:ext uri="{0D108BD9-81ED-4DB2-BD59-A6C34878D82A}">
                    <a16:rowId xmlns:a16="http://schemas.microsoft.com/office/drawing/2014/main" val="69081594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Trebuchet MS"/>
                          <a:ea typeface="+mn-ea"/>
                          <a:cs typeface="+mn-cs"/>
                          <a:hlinkClick r:id="rId3"/>
                        </a:rPr>
                        <a:t>Student End of Year</a:t>
                      </a:r>
                      <a:endParaRPr lang="en-US" sz="1400" b="1" kern="1200" dirty="0">
                        <a:solidFill>
                          <a:schemeClr val="tx1"/>
                        </a:solidFill>
                        <a:latin typeface="Trebuchet MS"/>
                        <a:ea typeface="+mn-ea"/>
                        <a:cs typeface="+mn-cs"/>
                      </a:endParaRPr>
                    </a:p>
                  </a:txBody>
                  <a:tcPr/>
                </a:tc>
                <a:tc>
                  <a:txBody>
                    <a:bodyPr/>
                    <a:lstStyle/>
                    <a:p>
                      <a:pPr algn="ctr"/>
                      <a:r>
                        <a:rPr lang="en-US" sz="1400" dirty="0">
                          <a:latin typeface="Trebuchet MS"/>
                        </a:rPr>
                        <a:t>Snapshot</a:t>
                      </a:r>
                    </a:p>
                  </a:txBody>
                  <a:tcPr/>
                </a:tc>
                <a:tc>
                  <a:txBody>
                    <a:bodyPr/>
                    <a:lstStyle/>
                    <a:p>
                      <a:pPr algn="ctr"/>
                      <a:r>
                        <a:rPr lang="en-US" sz="1400" dirty="0">
                          <a:latin typeface="Trebuchet MS"/>
                        </a:rPr>
                        <a:t>Soft 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Dec. 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Training Event: </a:t>
                      </a:r>
                      <a:r>
                        <a:rPr lang="en-US" sz="1400" b="0" dirty="0">
                          <a:latin typeface="+mn-lt"/>
                        </a:rPr>
                        <a:t>Special Education 18-21 Transition Services Collaborative Webinar—4/22/2025, 1:00-2:00pm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Soft Open Ends: </a:t>
                      </a:r>
                      <a:r>
                        <a:rPr lang="en-US" sz="1400" b="0" dirty="0">
                          <a:latin typeface="Trebuchet MS"/>
                        </a:rPr>
                        <a:t>4/23/2025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Regular Phase Begins: </a:t>
                      </a:r>
                      <a:r>
                        <a:rPr lang="en-US" sz="1400" b="0" dirty="0">
                          <a:latin typeface="Trebuchet MS"/>
                        </a:rPr>
                        <a:t>5/1/2025</a:t>
                      </a:r>
                      <a:endParaRPr lang="en-US" sz="1400" b="1" dirty="0">
                        <a:latin typeface="Trebuchet MS"/>
                      </a:endParaRPr>
                    </a:p>
                  </a:txBody>
                  <a:tcPr/>
                </a:tc>
                <a:extLst>
                  <a:ext uri="{0D108BD9-81ED-4DB2-BD59-A6C34878D82A}">
                    <a16:rowId xmlns:a16="http://schemas.microsoft.com/office/drawing/2014/main" val="2893969600"/>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Trebuchet MS"/>
                          <a:ea typeface="+mn-ea"/>
                          <a:cs typeface="+mn-cs"/>
                          <a:hlinkClick r:id="rId4"/>
                        </a:rPr>
                        <a:t>Student Attendance</a:t>
                      </a:r>
                      <a:endParaRPr lang="en-US" sz="1400" b="1" kern="1200" dirty="0">
                        <a:solidFill>
                          <a:schemeClr val="tx1"/>
                        </a:solidFill>
                        <a:latin typeface="Trebuchet MS"/>
                        <a:ea typeface="+mn-ea"/>
                        <a:cs typeface="+mn-cs"/>
                      </a:endParaRPr>
                    </a:p>
                  </a:txBody>
                  <a:tcPr/>
                </a:tc>
                <a:tc>
                  <a:txBody>
                    <a:bodyPr/>
                    <a:lstStyle/>
                    <a:p>
                      <a:pPr algn="ctr"/>
                      <a:r>
                        <a:rPr lang="en-US" sz="1400" dirty="0">
                          <a:latin typeface="Trebuchet MS"/>
                        </a:rPr>
                        <a:t>Snapshot</a:t>
                      </a:r>
                    </a:p>
                  </a:txBody>
                  <a:tcPr/>
                </a:tc>
                <a:tc>
                  <a:txBody>
                    <a:bodyPr/>
                    <a:lstStyle/>
                    <a:p>
                      <a:pPr algn="ctr"/>
                      <a:r>
                        <a:rPr lang="en-US" sz="1400" dirty="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Interim Deadline: </a:t>
                      </a:r>
                      <a:r>
                        <a:rPr lang="en-US" sz="1400" b="0" dirty="0">
                          <a:latin typeface="Trebuchet MS"/>
                        </a:rPr>
                        <a:t>Upload SSA/DEM files by 5/09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Trebuchet MS"/>
                        </a:rPr>
                        <a:t>Collection Training 5/7/2025</a:t>
                      </a:r>
                      <a:endParaRPr lang="en-US" sz="1400" b="1" dirty="0">
                        <a:latin typeface="Trebuchet MS"/>
                      </a:endParaRPr>
                    </a:p>
                  </a:txBody>
                  <a:tcPr/>
                </a:tc>
                <a:extLst>
                  <a:ext uri="{0D108BD9-81ED-4DB2-BD59-A6C34878D82A}">
                    <a16:rowId xmlns:a16="http://schemas.microsoft.com/office/drawing/2014/main" val="357005568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Trebuchet MS"/>
                          <a:ea typeface="+mn-ea"/>
                          <a:cs typeface="+mn-cs"/>
                          <a:hlinkClick r:id="rId5"/>
                        </a:rPr>
                        <a:t>Special Education Discipline</a:t>
                      </a:r>
                      <a:endParaRPr lang="en-US" sz="1400" b="1" kern="1200" dirty="0">
                        <a:solidFill>
                          <a:schemeClr val="tx1"/>
                        </a:solidFill>
                        <a:latin typeface="Trebuchet MS"/>
                        <a:ea typeface="+mn-ea"/>
                        <a:cs typeface="+mn-cs"/>
                      </a:endParaRPr>
                    </a:p>
                  </a:txBody>
                  <a:tcPr/>
                </a:tc>
                <a:tc>
                  <a:txBody>
                    <a:bodyPr/>
                    <a:lstStyle/>
                    <a:p>
                      <a:pPr algn="ctr"/>
                      <a:r>
                        <a:rPr lang="en-US" sz="1400" dirty="0">
                          <a:latin typeface="Trebuchet MS"/>
                        </a:rPr>
                        <a:t>Snapshot</a:t>
                      </a:r>
                    </a:p>
                  </a:txBody>
                  <a:tcPr/>
                </a:tc>
                <a:tc>
                  <a:txBody>
                    <a:bodyPr/>
                    <a:lstStyle/>
                    <a:p>
                      <a:pPr algn="ctr"/>
                      <a:r>
                        <a:rPr lang="en-US" sz="1400" dirty="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rPr>
                        <a:t>Office Hours 4/14/25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hlinkClick r:id="rId6"/>
                        </a:rPr>
                        <a:t>Teams-JoinNOW</a:t>
                      </a:r>
                      <a:r>
                        <a:rPr lang="en-US" sz="1400" b="1" dirty="0">
                          <a:latin typeface="+mn-lt"/>
                        </a:rPr>
                        <a:t> 10AM</a:t>
                      </a:r>
                      <a:endParaRPr lang="en-US" sz="1400" b="0" dirty="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Snapshot Opens:</a:t>
                      </a:r>
                      <a:r>
                        <a:rPr lang="en-US" sz="1400" b="0" dirty="0">
                          <a:latin typeface="Trebuchet MS"/>
                        </a:rPr>
                        <a:t> 5/1/2025</a:t>
                      </a:r>
                    </a:p>
                  </a:txBody>
                  <a:tcPr/>
                </a:tc>
                <a:extLst>
                  <a:ext uri="{0D108BD9-81ED-4DB2-BD59-A6C34878D82A}">
                    <a16:rowId xmlns:a16="http://schemas.microsoft.com/office/drawing/2014/main" val="2128542756"/>
                  </a:ext>
                </a:extLst>
              </a:tr>
              <a:tr h="6354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Trebuchet MS"/>
                          <a:ea typeface="+mn-ea"/>
                          <a:cs typeface="+mn-cs"/>
                          <a:hlinkClick r:id="rId7"/>
                        </a:rPr>
                        <a:t>Student Discipline</a:t>
                      </a:r>
                      <a:endParaRPr lang="en-US" sz="1400" b="1" kern="1200" dirty="0">
                        <a:solidFill>
                          <a:schemeClr val="tx1"/>
                        </a:solidFill>
                        <a:latin typeface="Trebuchet MS"/>
                        <a:ea typeface="+mn-ea"/>
                        <a:cs typeface="+mn-cs"/>
                      </a:endParaRPr>
                    </a:p>
                  </a:txBody>
                  <a:tcPr/>
                </a:tc>
                <a:tc>
                  <a:txBody>
                    <a:bodyPr/>
                    <a:lstStyle/>
                    <a:p>
                      <a:pPr algn="ctr"/>
                      <a:r>
                        <a:rPr lang="en-US" sz="1400" dirty="0">
                          <a:latin typeface="Trebuchet MS"/>
                        </a:rPr>
                        <a:t>Snapshot</a:t>
                      </a:r>
                    </a:p>
                  </a:txBody>
                  <a:tcPr/>
                </a:tc>
                <a:tc>
                  <a:txBody>
                    <a:bodyPr/>
                    <a:lstStyle/>
                    <a:p>
                      <a:pPr algn="ctr"/>
                      <a:r>
                        <a:rPr lang="en-US" sz="1400" dirty="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July 31,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Trebuchet MS"/>
                        </a:rPr>
                        <a:t>Office Hours 5/12/25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10AM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Trebuchet MS"/>
                        </a:rPr>
                        <a:t>Snapshot Opens: 5/6/2025</a:t>
                      </a:r>
                    </a:p>
                  </a:txBody>
                  <a:tcPr/>
                </a:tc>
                <a:extLst>
                  <a:ext uri="{0D108BD9-81ED-4DB2-BD59-A6C34878D82A}">
                    <a16:rowId xmlns:a16="http://schemas.microsoft.com/office/drawing/2014/main" val="939587725"/>
                  </a:ext>
                </a:extLst>
              </a:tr>
              <a:tr h="447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Trebuchet MS"/>
                          <a:ea typeface="+mn-ea"/>
                          <a:cs typeface="+mn-cs"/>
                          <a:hlinkClick r:id="rId8"/>
                        </a:rPr>
                        <a:t>Special Education EOY</a:t>
                      </a:r>
                      <a:endParaRPr lang="en-US" sz="1400" b="1" kern="1200" dirty="0">
                        <a:solidFill>
                          <a:schemeClr val="tx1"/>
                        </a:solidFill>
                        <a:latin typeface="Trebuchet MS"/>
                        <a:ea typeface="+mn-ea"/>
                        <a:cs typeface="+mn-cs"/>
                      </a:endParaRPr>
                    </a:p>
                  </a:txBody>
                  <a:tcPr/>
                </a:tc>
                <a:tc>
                  <a:txBody>
                    <a:bodyPr/>
                    <a:lstStyle/>
                    <a:p>
                      <a:pPr algn="ctr"/>
                      <a:r>
                        <a:rPr lang="en-US" sz="1400" dirty="0">
                          <a:latin typeface="Trebuchet MS"/>
                        </a:rPr>
                        <a:t>Snapshot</a:t>
                      </a:r>
                    </a:p>
                  </a:txBody>
                  <a:tcPr/>
                </a:tc>
                <a:tc>
                  <a:txBody>
                    <a:bodyPr/>
                    <a:lstStyle/>
                    <a:p>
                      <a:pPr algn="ctr"/>
                      <a:r>
                        <a:rPr lang="en-US" sz="1400" dirty="0">
                          <a:latin typeface="Trebuchet MS"/>
                        </a:rPr>
                        <a:t>Coming Soon</a:t>
                      </a:r>
                    </a:p>
                  </a:txBody>
                  <a:tcPr>
                    <a:solidFill>
                      <a:schemeClr val="bg2">
                        <a:lumMod val="60000"/>
                        <a:lumOff val="4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rebuchet MS"/>
                        </a:rPr>
                        <a:t>Snapshot Opens</a:t>
                      </a:r>
                      <a:r>
                        <a:rPr lang="en-US" sz="1400" b="0" dirty="0">
                          <a:latin typeface="Trebuchet MS"/>
                        </a:rPr>
                        <a:t>: 5/1/2025</a:t>
                      </a:r>
                    </a:p>
                  </a:txBody>
                  <a:tcPr/>
                </a:tc>
                <a:extLst>
                  <a:ext uri="{0D108BD9-81ED-4DB2-BD59-A6C34878D82A}">
                    <a16:rowId xmlns:a16="http://schemas.microsoft.com/office/drawing/2014/main" val="302383730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76990"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312470396"/>
              </p:ext>
            </p:extLst>
          </p:nvPr>
        </p:nvGraphicFramePr>
        <p:xfrm>
          <a:off x="424405" y="1427544"/>
          <a:ext cx="11530157" cy="374904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1190625">
                  <a:extLst>
                    <a:ext uri="{9D8B030D-6E8A-4147-A177-3AD203B41FA5}">
                      <a16:colId xmlns:a16="http://schemas.microsoft.com/office/drawing/2014/main" val="554794496"/>
                    </a:ext>
                  </a:extLst>
                </a:gridCol>
                <a:gridCol w="1600200">
                  <a:extLst>
                    <a:ext uri="{9D8B030D-6E8A-4147-A177-3AD203B41FA5}">
                      <a16:colId xmlns:a16="http://schemas.microsoft.com/office/drawing/2014/main" val="2208239753"/>
                    </a:ext>
                  </a:extLst>
                </a:gridCol>
                <a:gridCol w="2732151">
                  <a:extLst>
                    <a:ext uri="{9D8B030D-6E8A-4147-A177-3AD203B41FA5}">
                      <a16:colId xmlns:a16="http://schemas.microsoft.com/office/drawing/2014/main" val="1970621890"/>
                    </a:ext>
                  </a:extLst>
                </a:gridCol>
                <a:gridCol w="2732151">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dirty="0">
                          <a:latin typeface="Trebuchet MS"/>
                        </a:rPr>
                        <a:t>Closed</a:t>
                      </a:r>
                      <a:endParaRPr lang="en-US" sz="1600" dirty="0">
                        <a:solidFill>
                          <a:srgbClr val="FEB0B0"/>
                        </a:solidFill>
                      </a:endParaRP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400" b="1">
                          <a:latin typeface="Trebuchet MS"/>
                        </a:rPr>
                        <a:t>Collection Closes: </a:t>
                      </a:r>
                      <a:r>
                        <a:rPr lang="en-US" sz="1400" b="0">
                          <a:latin typeface="Trebuchet MS"/>
                        </a:rPr>
                        <a:t>2/28/2025</a:t>
                      </a:r>
                      <a:br>
                        <a:rPr lang="en-US" sz="1400" b="0">
                          <a:latin typeface="Trebuchet MS"/>
                        </a:rPr>
                      </a:br>
                      <a:r>
                        <a:rPr lang="en-US" sz="14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r>
                        <a:rPr lang="en-US" sz="1400" b="1">
                          <a:latin typeface="Trebuchet MS"/>
                        </a:rPr>
                        <a:t>Corrections Period: </a:t>
                      </a:r>
                      <a:r>
                        <a:rPr lang="en-US" sz="1400" b="0">
                          <a:latin typeface="Trebuchet MS"/>
                        </a:rPr>
                        <a:t>5/19/2025 to 9/3/2025</a:t>
                      </a: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Alternative Education Campus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p>
                  </a:txBody>
                  <a:tcPr/>
                </a:tc>
                <a:tc>
                  <a:txBody>
                    <a:bodyPr/>
                    <a:lstStyle/>
                    <a:p>
                      <a:pPr lvl="0" algn="ctr">
                        <a:buNone/>
                      </a:pPr>
                      <a:r>
                        <a:rPr lang="en-US" sz="1400" dirty="0">
                          <a:latin typeface="Trebuchet MS"/>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 27, 2025</a:t>
                      </a:r>
                    </a:p>
                  </a:txBody>
                  <a:tcPr/>
                </a:tc>
                <a:tc>
                  <a:txBody>
                    <a:bodyPr/>
                    <a:lstStyle/>
                    <a:p>
                      <a:pPr marL="0" lvl="0" indent="0" algn="l">
                        <a:lnSpc>
                          <a:spcPct val="100000"/>
                        </a:lnSpc>
                        <a:spcBef>
                          <a:spcPts val="0"/>
                        </a:spcBef>
                        <a:spcAft>
                          <a:spcPts val="0"/>
                        </a:spcAft>
                        <a:buNone/>
                      </a:pPr>
                      <a:r>
                        <a:rPr lang="en-US" sz="1400" b="1" dirty="0">
                          <a:latin typeface="Trebuchet MS"/>
                        </a:rPr>
                        <a:t>Application/Renewal File: </a:t>
                      </a:r>
                      <a:r>
                        <a:rPr lang="en-US" sz="1400" b="0" dirty="0">
                          <a:latin typeface="Trebuchet MS"/>
                        </a:rPr>
                        <a:t>3/19/25 to 4/25/25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Planned Measures File: </a:t>
                      </a:r>
                      <a:r>
                        <a:rPr lang="en-US" sz="1400" b="0" dirty="0">
                          <a:latin typeface="+mn-lt"/>
                        </a:rPr>
                        <a:t>3/19/2025 to 6/27/2025</a:t>
                      </a:r>
                    </a:p>
                    <a:p>
                      <a:pPr marL="0" lvl="0" indent="0" algn="l" defTabSz="914400">
                        <a:lnSpc>
                          <a:spcPct val="100000"/>
                        </a:lnSpc>
                        <a:spcBef>
                          <a:spcPts val="0"/>
                        </a:spcBef>
                        <a:spcAft>
                          <a:spcPts val="0"/>
                        </a:spcAft>
                        <a:buNone/>
                        <a:tabLst/>
                        <a:defRPr/>
                      </a:pPr>
                      <a:r>
                        <a:rPr lang="en-US" sz="1400" b="1" dirty="0">
                          <a:latin typeface="Trebuchet MS"/>
                        </a:rPr>
                        <a:t>Actual Measures File:</a:t>
                      </a:r>
                      <a:r>
                        <a:rPr lang="en-US" sz="1400" b="0" dirty="0">
                          <a:latin typeface="Trebuchet MS"/>
                        </a:rPr>
                        <a:t> </a:t>
                      </a:r>
                      <a:br>
                        <a:rPr lang="en-US" sz="1400" b="0" dirty="0">
                          <a:latin typeface="Trebuchet MS"/>
                        </a:rPr>
                      </a:br>
                      <a:r>
                        <a:rPr lang="en-US" sz="1400" b="0" dirty="0">
                          <a:latin typeface="Trebuchet MS"/>
                        </a:rPr>
                        <a:t>5/19/25 to 6/27/25</a:t>
                      </a:r>
                    </a:p>
                  </a:txBody>
                  <a:tcPr/>
                </a:tc>
                <a:extLst>
                  <a:ext uri="{0D108BD9-81ED-4DB2-BD59-A6C34878D82A}">
                    <a16:rowId xmlns:a16="http://schemas.microsoft.com/office/drawing/2014/main" val="4660916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dirty="0">
                          <a:latin typeface="Trebuchet MS"/>
                        </a:rPr>
                        <a:t>Soft Open</a:t>
                      </a:r>
                      <a:endParaRPr lang="en-US" dirty="0"/>
                    </a:p>
                  </a:txBody>
                  <a:tcPr>
                    <a:solidFill>
                      <a:schemeClr val="accent3">
                        <a:lumMod val="20000"/>
                        <a:lumOff val="80000"/>
                      </a:schemeClr>
                    </a:solidFill>
                  </a:tcPr>
                </a:tc>
                <a:tc>
                  <a:txBody>
                    <a:bodyPr/>
                    <a:lstStyle/>
                    <a:p>
                      <a:pPr lvl="0" algn="ctr">
                        <a:lnSpc>
                          <a:spcPct val="100000"/>
                        </a:lnSpc>
                        <a:spcBef>
                          <a:spcPts val="0"/>
                        </a:spcBef>
                        <a:spcAft>
                          <a:spcPts val="0"/>
                        </a:spcAft>
                        <a:buNone/>
                      </a:pPr>
                      <a:r>
                        <a:rPr lang="en-US" sz="1400" b="1" i="0" u="none" strike="noStrike" noProof="0" dirty="0">
                          <a:solidFill>
                            <a:srgbClr val="000000"/>
                          </a:solidFill>
                          <a:latin typeface="Trebuchet MS"/>
                        </a:rPr>
                        <a:t>August 1, 2025</a:t>
                      </a:r>
                      <a:endParaRPr lang="en-US" dirty="0"/>
                    </a:p>
                  </a:txBody>
                  <a:tcPr/>
                </a:tc>
                <a:tc>
                  <a:txBody>
                    <a:bodyPr/>
                    <a:lstStyle/>
                    <a:p>
                      <a:pPr marL="0" lvl="0" indent="0" algn="l">
                        <a:lnSpc>
                          <a:spcPct val="100000"/>
                        </a:lnSpc>
                        <a:spcBef>
                          <a:spcPts val="0"/>
                        </a:spcBef>
                        <a:spcAft>
                          <a:spcPts val="0"/>
                        </a:spcAft>
                        <a:buNone/>
                      </a:pPr>
                      <a:r>
                        <a:rPr lang="en-US" sz="1400" b="1" dirty="0">
                          <a:latin typeface="Trebuchet MS"/>
                        </a:rPr>
                        <a:t>Collection Officially Opens 5</a:t>
                      </a:r>
                      <a:r>
                        <a:rPr lang="en-US" sz="1400" b="0" dirty="0">
                          <a:latin typeface="Trebuchet MS"/>
                        </a:rPr>
                        <a:t>/1/25</a:t>
                      </a:r>
                      <a:endParaRPr lang="en-US" dirty="0"/>
                    </a:p>
                  </a:txBody>
                  <a:tcPr/>
                </a:tc>
                <a:tc>
                  <a:txBody>
                    <a:bodyPr/>
                    <a:lstStyle/>
                    <a:p>
                      <a:pPr marL="0" lvl="0" indent="0" algn="l">
                        <a:lnSpc>
                          <a:spcPct val="100000"/>
                        </a:lnSpc>
                        <a:spcBef>
                          <a:spcPts val="0"/>
                        </a:spcBef>
                        <a:spcAft>
                          <a:spcPts val="0"/>
                        </a:spcAft>
                        <a:buNone/>
                      </a:pPr>
                      <a:endParaRPr lang="en-US" sz="1400" b="0" dirty="0">
                        <a:latin typeface="Trebuchet MS"/>
                      </a:endParaRPr>
                    </a:p>
                  </a:txBody>
                  <a:tcPr/>
                </a:tc>
                <a:extLst>
                  <a:ext uri="{0D108BD9-81ED-4DB2-BD59-A6C34878D82A}">
                    <a16:rowId xmlns:a16="http://schemas.microsoft.com/office/drawing/2014/main" val="2237377443"/>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5"/>
                        </a:rPr>
                        <a:t>READ Spring Assessments</a:t>
                      </a: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dirty="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dirty="0">
                          <a:latin typeface="+mn-lt"/>
                        </a:rPr>
                        <a:t>Other Date: </a:t>
                      </a:r>
                      <a:r>
                        <a:rPr lang="en-US" sz="1400" b="0" dirty="0">
                          <a:latin typeface="+mn-lt"/>
                        </a:rPr>
                        <a:t>5/15/2025 target initial upload date</a:t>
                      </a:r>
                      <a:endParaRPr lang="en-US" sz="1400" b="1" dirty="0">
                        <a:latin typeface="+mn-lt"/>
                      </a:endParaRPr>
                    </a:p>
                  </a:txBody>
                  <a:tcPr/>
                </a:tc>
                <a:tc>
                  <a:txBody>
                    <a:bodyPr/>
                    <a:lstStyle/>
                    <a:p>
                      <a:pPr marL="0" lvl="0" indent="0" algn="l">
                        <a:lnSpc>
                          <a:spcPct val="100000"/>
                        </a:lnSpc>
                        <a:spcBef>
                          <a:spcPts val="0"/>
                        </a:spcBef>
                        <a:spcAft>
                          <a:spcPts val="0"/>
                        </a:spcAft>
                        <a:buNone/>
                      </a:pPr>
                      <a:r>
                        <a:rPr lang="en-US" sz="1400" b="1" dirty="0">
                          <a:latin typeface="Trebuchet MS"/>
                        </a:rPr>
                        <a:t>Other Date: </a:t>
                      </a:r>
                      <a:r>
                        <a:rPr lang="en-US" sz="1400" b="0" dirty="0">
                          <a:latin typeface="Trebuchet MS"/>
                        </a:rPr>
                        <a:t>6/6/25 </a:t>
                      </a:r>
                      <a:r>
                        <a:rPr lang="en-US" sz="1400" b="0" dirty="0">
                          <a:latin typeface="+mn-lt"/>
                        </a:rPr>
                        <a:t>error free submission target</a:t>
                      </a:r>
                      <a:endParaRPr lang="en-US" sz="1400" b="1" dirty="0">
                        <a:latin typeface="Trebuchet MS"/>
                      </a:endParaRPr>
                    </a:p>
                  </a:txBody>
                  <a:tcPr/>
                </a:tc>
                <a:extLst>
                  <a:ext uri="{0D108BD9-81ED-4DB2-BD59-A6C34878D82A}">
                    <a16:rowId xmlns:a16="http://schemas.microsoft.com/office/drawing/2014/main" val="1720814112"/>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6"/>
                        </a:rPr>
                        <a:t>READ Literacy Programs &amp; Assessments</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dirty="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June 13, 2025</a:t>
                      </a:r>
                      <a:endParaRPr lang="en-US"/>
                    </a:p>
                  </a:txBody>
                  <a:tcPr/>
                </a:tc>
                <a:tc>
                  <a:txBody>
                    <a:bodyPr/>
                    <a:lstStyle/>
                    <a:p>
                      <a:pPr marL="0" lvl="0" indent="0" algn="l">
                        <a:lnSpc>
                          <a:spcPct val="100000"/>
                        </a:lnSpc>
                        <a:spcBef>
                          <a:spcPts val="0"/>
                        </a:spcBef>
                        <a:spcAft>
                          <a:spcPts val="0"/>
                        </a:spcAft>
                        <a:buNone/>
                      </a:pPr>
                      <a:r>
                        <a:rPr lang="en-US" sz="1400" b="1" dirty="0">
                          <a:latin typeface="+mn-lt"/>
                        </a:rPr>
                        <a:t>Other Date: </a:t>
                      </a:r>
                      <a:r>
                        <a:rPr lang="en-US" sz="1400" b="0" dirty="0">
                          <a:latin typeface="+mn-lt"/>
                        </a:rPr>
                        <a:t>5/15/2025 target initial upload date</a:t>
                      </a:r>
                      <a:endParaRPr lang="en-US" sz="1400" b="1" dirty="0">
                        <a:latin typeface="+mn-lt"/>
                      </a:endParaRPr>
                    </a:p>
                  </a:txBody>
                  <a:tcPr/>
                </a:tc>
                <a:tc>
                  <a:txBody>
                    <a:bodyPr/>
                    <a:lstStyle/>
                    <a:p>
                      <a:pPr marL="0" lvl="0" indent="0" algn="l">
                        <a:lnSpc>
                          <a:spcPct val="100000"/>
                        </a:lnSpc>
                        <a:spcBef>
                          <a:spcPts val="0"/>
                        </a:spcBef>
                        <a:spcAft>
                          <a:spcPts val="0"/>
                        </a:spcAft>
                        <a:buNone/>
                      </a:pPr>
                      <a:r>
                        <a:rPr lang="en-US" sz="1400" b="1" dirty="0">
                          <a:latin typeface="+mn-lt"/>
                        </a:rPr>
                        <a:t>Other Date: </a:t>
                      </a:r>
                      <a:r>
                        <a:rPr lang="en-US" sz="1400" b="0" dirty="0">
                          <a:latin typeface="+mn-lt"/>
                        </a:rPr>
                        <a:t>6/6/25 error free submission target</a:t>
                      </a:r>
                      <a:endParaRPr lang="en-US" sz="1400" b="1" dirty="0">
                        <a:latin typeface="+mn-lt"/>
                      </a:endParaRPr>
                    </a:p>
                  </a:txBody>
                  <a:tcPr/>
                </a:tc>
                <a:extLst>
                  <a:ext uri="{0D108BD9-81ED-4DB2-BD59-A6C34878D82A}">
                    <a16:rowId xmlns:a16="http://schemas.microsoft.com/office/drawing/2014/main" val="134563209"/>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7"/>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3370</Words>
  <Application>Microsoft Office PowerPoint</Application>
  <PresentationFormat>Widescreen</PresentationFormat>
  <Paragraphs>605</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April 17,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Data Services Unit Updates</vt:lpstr>
      <vt:lpstr>Collection Contacts</vt:lpstr>
      <vt:lpstr>Vendor Presentation  April 24, 2025 9am</vt:lpstr>
      <vt:lpstr>Student Attendance</vt:lpstr>
      <vt:lpstr>Student Attendance Collection Timeline</vt:lpstr>
      <vt:lpstr>Quick Guide for Attendance Reporting</vt:lpstr>
      <vt:lpstr>Creating Attendance Snapshot </vt:lpstr>
      <vt:lpstr>Attendance Training </vt:lpstr>
      <vt:lpstr>Questions &amp; Resources: Student Attendance</vt:lpstr>
      <vt:lpstr>READ Collections</vt:lpstr>
      <vt:lpstr>Spring READ Assessment</vt:lpstr>
      <vt:lpstr>READ Act District Reporting Requirements</vt:lpstr>
      <vt:lpstr>Spring READ Assessment: Changes for 24-25</vt:lpstr>
      <vt:lpstr>Spring READ Assessment: Reminders</vt:lpstr>
      <vt:lpstr>READ Literacy Programs and Assessment</vt:lpstr>
      <vt:lpstr>READ Literacy Programs and Assessment: Changes for 25-26</vt:lpstr>
      <vt:lpstr>Collection Timeline</vt:lpstr>
      <vt:lpstr>READ Training</vt:lpstr>
      <vt:lpstr>READ Training: General Information and Action Steps</vt:lpstr>
      <vt:lpstr>READ Act Data Collections: Resources</vt:lpstr>
      <vt:lpstr>Questions &amp; Resources: READ Collections</vt:lpstr>
      <vt:lpstr>Student Discipline</vt:lpstr>
      <vt:lpstr>Student Discipline Collection Timeline</vt:lpstr>
      <vt:lpstr>Discipline Interchange website</vt:lpstr>
      <vt:lpstr>Office Hours</vt:lpstr>
      <vt:lpstr>Questions &amp; Resources: Student Discipline</vt:lpstr>
      <vt:lpstr>Prevent Harassment or Discrimination Collection  (PHD Collection)</vt:lpstr>
      <vt:lpstr>Prevent Harassment or Discrimination   Collection Timeline</vt:lpstr>
      <vt:lpstr>Prevent Harassment or Discrimination Overview User Roles</vt:lpstr>
      <vt:lpstr>Prevent Harassment or Discrimination Quick Reference</vt:lpstr>
      <vt:lpstr>Prevent Harassment or Discrimination  Collection Training  </vt:lpstr>
      <vt:lpstr>Prevent Harassment or Discrimination Questions &amp; Resources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3</cp:revision>
  <dcterms:created xsi:type="dcterms:W3CDTF">2019-06-25T17:30:52Z</dcterms:created>
  <dcterms:modified xsi:type="dcterms:W3CDTF">2025-04-17T14:45:06Z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