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73"/>
  </p:notesMasterIdLst>
  <p:sldIdLst>
    <p:sldId id="256" r:id="rId5"/>
    <p:sldId id="283" r:id="rId6"/>
    <p:sldId id="258" r:id="rId7"/>
    <p:sldId id="259" r:id="rId8"/>
    <p:sldId id="261" r:id="rId9"/>
    <p:sldId id="262" r:id="rId10"/>
    <p:sldId id="5097" r:id="rId11"/>
    <p:sldId id="5098" r:id="rId12"/>
    <p:sldId id="5359" r:id="rId13"/>
    <p:sldId id="5350" r:id="rId14"/>
    <p:sldId id="5351" r:id="rId15"/>
    <p:sldId id="5360" r:id="rId16"/>
    <p:sldId id="5296" r:id="rId17"/>
    <p:sldId id="5307" r:id="rId18"/>
    <p:sldId id="5297" r:id="rId19"/>
    <p:sldId id="5308" r:id="rId20"/>
    <p:sldId id="5309" r:id="rId21"/>
    <p:sldId id="5298" r:id="rId22"/>
    <p:sldId id="5299" r:id="rId23"/>
    <p:sldId id="5300" r:id="rId24"/>
    <p:sldId id="5311" r:id="rId25"/>
    <p:sldId id="5314" r:id="rId26"/>
    <p:sldId id="5310" r:id="rId27"/>
    <p:sldId id="5301" r:id="rId28"/>
    <p:sldId id="5348" r:id="rId29"/>
    <p:sldId id="5349" r:id="rId30"/>
    <p:sldId id="5347" r:id="rId31"/>
    <p:sldId id="266" r:id="rId32"/>
    <p:sldId id="5312" r:id="rId33"/>
    <p:sldId id="5277" r:id="rId34"/>
    <p:sldId id="268" r:id="rId35"/>
    <p:sldId id="5395" r:id="rId36"/>
    <p:sldId id="5385" r:id="rId37"/>
    <p:sldId id="5386" r:id="rId38"/>
    <p:sldId id="5387" r:id="rId39"/>
    <p:sldId id="5388" r:id="rId40"/>
    <p:sldId id="5389" r:id="rId41"/>
    <p:sldId id="5390" r:id="rId42"/>
    <p:sldId id="5391" r:id="rId43"/>
    <p:sldId id="5392" r:id="rId44"/>
    <p:sldId id="5393" r:id="rId45"/>
    <p:sldId id="5394" r:id="rId46"/>
    <p:sldId id="5361" r:id="rId47"/>
    <p:sldId id="5362" r:id="rId48"/>
    <p:sldId id="5363" r:id="rId49"/>
    <p:sldId id="5364" r:id="rId50"/>
    <p:sldId id="5365" r:id="rId51"/>
    <p:sldId id="5366" r:id="rId52"/>
    <p:sldId id="5367" r:id="rId53"/>
    <p:sldId id="5368" r:id="rId54"/>
    <p:sldId id="5369" r:id="rId55"/>
    <p:sldId id="5370" r:id="rId56"/>
    <p:sldId id="5371" r:id="rId57"/>
    <p:sldId id="5372" r:id="rId58"/>
    <p:sldId id="5373" r:id="rId59"/>
    <p:sldId id="5374" r:id="rId60"/>
    <p:sldId id="5375" r:id="rId61"/>
    <p:sldId id="5376" r:id="rId62"/>
    <p:sldId id="5377" r:id="rId63"/>
    <p:sldId id="5378" r:id="rId64"/>
    <p:sldId id="5379" r:id="rId65"/>
    <p:sldId id="5380" r:id="rId66"/>
    <p:sldId id="5381" r:id="rId67"/>
    <p:sldId id="5382" r:id="rId68"/>
    <p:sldId id="5383" r:id="rId69"/>
    <p:sldId id="5384" r:id="rId70"/>
    <p:sldId id="280" r:id="rId71"/>
    <p:sldId id="509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FFFFF"/>
    <a:srgbClr val="DCDBBE"/>
    <a:srgbClr val="FF9900"/>
    <a:srgbClr val="488BC9"/>
    <a:srgbClr val="FEB0B0"/>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92FFE-2657-44E9-A0C5-5CD9888DE28D}" v="376" dt="2024-04-25T04:39:28.444"/>
    <p1510:client id="{1A83D620-34CD-C470-274C-620838CA3138}" v="88" dt="2024-04-25T05:43:09.143"/>
    <p1510:client id="{6CB43221-3D63-4A0F-AA10-7CEE72F46530}" v="14" dt="2024-04-24T20:39:18.175"/>
    <p1510:client id="{CAEDB13A-5AFF-4856-8EA9-E431672A923A}" v="735" dt="2024-04-24T18:28:40.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za, Madeleine" userId="S::breza_m@cde.state.co.us::39affff4-0746-4e94-9ca9-9e4904fd4a4c" providerId="AD" clId="Web-{FA236433-6F05-B2DA-042E-C32505A8C982}"/>
    <pc:docChg chg="modSld">
      <pc:chgData name="Breza, Madeleine" userId="S::breza_m@cde.state.co.us::39affff4-0746-4e94-9ca9-9e4904fd4a4c" providerId="AD" clId="Web-{FA236433-6F05-B2DA-042E-C32505A8C982}" dt="2024-04-18T14:09:28.849" v="12" actId="20577"/>
      <pc:docMkLst>
        <pc:docMk/>
      </pc:docMkLst>
      <pc:sldChg chg="modSp">
        <pc:chgData name="Breza, Madeleine" userId="S::breza_m@cde.state.co.us::39affff4-0746-4e94-9ca9-9e4904fd4a4c" providerId="AD" clId="Web-{FA236433-6F05-B2DA-042E-C32505A8C982}" dt="2024-04-18T14:09:28.849" v="12" actId="20577"/>
        <pc:sldMkLst>
          <pc:docMk/>
          <pc:sldMk cId="2365850526" sldId="5343"/>
        </pc:sldMkLst>
        <pc:spChg chg="mod">
          <ac:chgData name="Breza, Madeleine" userId="S::breza_m@cde.state.co.us::39affff4-0746-4e94-9ca9-9e4904fd4a4c" providerId="AD" clId="Web-{FA236433-6F05-B2DA-042E-C32505A8C982}" dt="2024-04-18T14:09:28.849" v="12" actId="20577"/>
          <ac:spMkLst>
            <pc:docMk/>
            <pc:sldMk cId="2365850526" sldId="5343"/>
            <ac:spMk id="3" creationId="{F737E5AD-A4D8-5218-9778-9BFD2F764487}"/>
          </ac:spMkLst>
        </pc:spChg>
      </pc:sldChg>
    </pc:docChg>
  </pc:docChgLst>
  <pc:docChgLst>
    <pc:chgData name="Ward, Reagan" userId="27291eb4-8241-4961-9e69-8c66e34cc5b0" providerId="ADAL" clId="{61BF9105-E251-4EE8-BED4-A2BFC07813E7}"/>
    <pc:docChg chg="custSel addSld delSld modSld sldOrd">
      <pc:chgData name="Ward, Reagan" userId="27291eb4-8241-4961-9e69-8c66e34cc5b0" providerId="ADAL" clId="{61BF9105-E251-4EE8-BED4-A2BFC07813E7}" dt="2024-03-28T14:09:44.632" v="3767" actId="13244"/>
      <pc:docMkLst>
        <pc:docMk/>
      </pc:docMkLst>
      <pc:sldChg chg="add">
        <pc:chgData name="Ward, Reagan" userId="27291eb4-8241-4961-9e69-8c66e34cc5b0" providerId="ADAL" clId="{61BF9105-E251-4EE8-BED4-A2BFC07813E7}" dt="2024-03-27T18:44:31.061" v="3712"/>
        <pc:sldMkLst>
          <pc:docMk/>
          <pc:sldMk cId="3638216352" sldId="5110"/>
        </pc:sldMkLst>
      </pc:sldChg>
      <pc:sldChg chg="addSp delSp modSp mod chgLayout">
        <pc:chgData name="Ward, Reagan" userId="27291eb4-8241-4961-9e69-8c66e34cc5b0" providerId="ADAL" clId="{61BF9105-E251-4EE8-BED4-A2BFC07813E7}" dt="2024-03-28T14:09:44.632" v="3767" actId="13244"/>
        <pc:sldMkLst>
          <pc:docMk/>
          <pc:sldMk cId="462030027" sldId="5248"/>
        </pc:sldMkLst>
        <pc:spChg chg="add del mod">
          <ac:chgData name="Ward, Reagan" userId="27291eb4-8241-4961-9e69-8c66e34cc5b0" providerId="ADAL" clId="{61BF9105-E251-4EE8-BED4-A2BFC07813E7}" dt="2024-03-28T14:09:29.854" v="3764" actId="6264"/>
          <ac:spMkLst>
            <pc:docMk/>
            <pc:sldMk cId="462030027" sldId="5248"/>
            <ac:spMk id="2" creationId="{7E2EC58D-412C-328B-40F7-930E4557D721}"/>
          </ac:spMkLst>
        </pc:spChg>
        <pc:spChg chg="add del mod">
          <ac:chgData name="Ward, Reagan" userId="27291eb4-8241-4961-9e69-8c66e34cc5b0" providerId="ADAL" clId="{61BF9105-E251-4EE8-BED4-A2BFC07813E7}" dt="2024-03-28T14:09:29.854" v="3764" actId="6264"/>
          <ac:spMkLst>
            <pc:docMk/>
            <pc:sldMk cId="462030027" sldId="5248"/>
            <ac:spMk id="3" creationId="{02EFB262-7716-5B6F-482F-5F551BEF7F0D}"/>
          </ac:spMkLst>
        </pc:spChg>
        <pc:spChg chg="mod ord">
          <ac:chgData name="Ward, Reagan" userId="27291eb4-8241-4961-9e69-8c66e34cc5b0" providerId="ADAL" clId="{61BF9105-E251-4EE8-BED4-A2BFC07813E7}" dt="2024-03-28T14:09:44.632" v="3767" actId="13244"/>
          <ac:spMkLst>
            <pc:docMk/>
            <pc:sldMk cId="462030027" sldId="5248"/>
            <ac:spMk id="4" creationId="{1AC518DB-AD87-0779-A5E7-664F421DB0E4}"/>
          </ac:spMkLst>
        </pc:spChg>
        <pc:spChg chg="add del mod">
          <ac:chgData name="Ward, Reagan" userId="27291eb4-8241-4961-9e69-8c66e34cc5b0" providerId="ADAL" clId="{61BF9105-E251-4EE8-BED4-A2BFC07813E7}" dt="2024-03-28T14:09:29.854" v="3764" actId="6264"/>
          <ac:spMkLst>
            <pc:docMk/>
            <pc:sldMk cId="462030027" sldId="5248"/>
            <ac:spMk id="5" creationId="{5386EB90-4F1A-EEA3-2F69-F495A5085CCC}"/>
          </ac:spMkLst>
        </pc:spChg>
        <pc:spChg chg="add del mod">
          <ac:chgData name="Ward, Reagan" userId="27291eb4-8241-4961-9e69-8c66e34cc5b0" providerId="ADAL" clId="{61BF9105-E251-4EE8-BED4-A2BFC07813E7}" dt="2024-03-28T14:09:29.854" v="3764" actId="6264"/>
          <ac:spMkLst>
            <pc:docMk/>
            <pc:sldMk cId="462030027" sldId="5248"/>
            <ac:spMk id="6" creationId="{9AEA6030-BF3D-D625-C982-814EFA3C5C4B}"/>
          </ac:spMkLst>
        </pc:spChg>
        <pc:spChg chg="mod ord">
          <ac:chgData name="Ward, Reagan" userId="27291eb4-8241-4961-9e69-8c66e34cc5b0" providerId="ADAL" clId="{61BF9105-E251-4EE8-BED4-A2BFC07813E7}" dt="2024-03-28T14:09:29.903" v="3765" actId="27636"/>
          <ac:spMkLst>
            <pc:docMk/>
            <pc:sldMk cId="462030027" sldId="5248"/>
            <ac:spMk id="7" creationId="{E2C0C4B3-670F-DB0F-22C8-D944D321DD5A}"/>
          </ac:spMkLst>
        </pc:spChg>
        <pc:spChg chg="mod ord">
          <ac:chgData name="Ward, Reagan" userId="27291eb4-8241-4961-9e69-8c66e34cc5b0" providerId="ADAL" clId="{61BF9105-E251-4EE8-BED4-A2BFC07813E7}" dt="2024-03-28T14:09:29.854" v="3764" actId="6264"/>
          <ac:spMkLst>
            <pc:docMk/>
            <pc:sldMk cId="462030027" sldId="5248"/>
            <ac:spMk id="8" creationId="{9382C41F-E527-17A4-1AFE-1D2AD8AC8473}"/>
          </ac:spMkLst>
        </pc:spChg>
        <pc:spChg chg="mod ord">
          <ac:chgData name="Ward, Reagan" userId="27291eb4-8241-4961-9e69-8c66e34cc5b0" providerId="ADAL" clId="{61BF9105-E251-4EE8-BED4-A2BFC07813E7}" dt="2024-03-28T14:09:29.854" v="3764" actId="6264"/>
          <ac:spMkLst>
            <pc:docMk/>
            <pc:sldMk cId="462030027" sldId="5248"/>
            <ac:spMk id="9" creationId="{E65CC5DC-32DE-F53C-1575-342170D8BEA3}"/>
          </ac:spMkLst>
        </pc:spChg>
        <pc:spChg chg="add del mod">
          <ac:chgData name="Ward, Reagan" userId="27291eb4-8241-4961-9e69-8c66e34cc5b0" providerId="ADAL" clId="{61BF9105-E251-4EE8-BED4-A2BFC07813E7}" dt="2024-03-28T14:09:29.854" v="3764" actId="6264"/>
          <ac:spMkLst>
            <pc:docMk/>
            <pc:sldMk cId="462030027" sldId="5248"/>
            <ac:spMk id="10" creationId="{B0493479-8D3B-C737-7D50-86AB052F63E9}"/>
          </ac:spMkLst>
        </pc:spChg>
        <pc:graphicFrameChg chg="mod ord">
          <ac:chgData name="Ward, Reagan" userId="27291eb4-8241-4961-9e69-8c66e34cc5b0" providerId="ADAL" clId="{61BF9105-E251-4EE8-BED4-A2BFC07813E7}" dt="2024-03-28T14:09:40.407" v="3766" actId="13244"/>
          <ac:graphicFrameMkLst>
            <pc:docMk/>
            <pc:sldMk cId="462030027" sldId="5248"/>
            <ac:graphicFrameMk id="11" creationId="{A04CD6D1-6A3D-9538-C5C4-5C2BE1C4B80C}"/>
          </ac:graphicFrameMkLst>
        </pc:graphicFrameChg>
      </pc:sldChg>
      <pc:sldChg chg="addSp delSp modSp new mod ord modClrScheme chgLayout">
        <pc:chgData name="Ward, Reagan" userId="27291eb4-8241-4961-9e69-8c66e34cc5b0" providerId="ADAL" clId="{61BF9105-E251-4EE8-BED4-A2BFC07813E7}" dt="2024-03-27T15:09:23.488" v="33"/>
        <pc:sldMkLst>
          <pc:docMk/>
          <pc:sldMk cId="1261476331" sldId="5272"/>
        </pc:sldMkLst>
        <pc:spChg chg="del mod ord">
          <ac:chgData name="Ward, Reagan" userId="27291eb4-8241-4961-9e69-8c66e34cc5b0" providerId="ADAL" clId="{61BF9105-E251-4EE8-BED4-A2BFC07813E7}" dt="2024-03-27T15:09:09.720" v="1" actId="700"/>
          <ac:spMkLst>
            <pc:docMk/>
            <pc:sldMk cId="1261476331" sldId="5272"/>
            <ac:spMk id="2" creationId="{4A9C5E40-DBDB-DC2D-ADF4-5E4851847C6E}"/>
          </ac:spMkLst>
        </pc:spChg>
        <pc:spChg chg="del mod ord">
          <ac:chgData name="Ward, Reagan" userId="27291eb4-8241-4961-9e69-8c66e34cc5b0" providerId="ADAL" clId="{61BF9105-E251-4EE8-BED4-A2BFC07813E7}" dt="2024-03-27T15:09:09.720" v="1" actId="700"/>
          <ac:spMkLst>
            <pc:docMk/>
            <pc:sldMk cId="1261476331" sldId="5272"/>
            <ac:spMk id="3" creationId="{1FC54B24-CDA9-A4F5-8DA1-890D377058DD}"/>
          </ac:spMkLst>
        </pc:spChg>
        <pc:spChg chg="mod ord">
          <ac:chgData name="Ward, Reagan" userId="27291eb4-8241-4961-9e69-8c66e34cc5b0" providerId="ADAL" clId="{61BF9105-E251-4EE8-BED4-A2BFC07813E7}" dt="2024-03-27T15:09:09.720" v="1" actId="700"/>
          <ac:spMkLst>
            <pc:docMk/>
            <pc:sldMk cId="1261476331" sldId="5272"/>
            <ac:spMk id="4" creationId="{8FE5CFD6-44D0-F0A3-E577-8DFC2281EE37}"/>
          </ac:spMkLst>
        </pc:spChg>
        <pc:spChg chg="del">
          <ac:chgData name="Ward, Reagan" userId="27291eb4-8241-4961-9e69-8c66e34cc5b0" providerId="ADAL" clId="{61BF9105-E251-4EE8-BED4-A2BFC07813E7}" dt="2024-03-27T15:09:09.720" v="1" actId="700"/>
          <ac:spMkLst>
            <pc:docMk/>
            <pc:sldMk cId="1261476331" sldId="5272"/>
            <ac:spMk id="5" creationId="{E67A825B-A3FD-D62E-E9D1-2306197D7806}"/>
          </ac:spMkLst>
        </pc:spChg>
        <pc:spChg chg="del">
          <ac:chgData name="Ward, Reagan" userId="27291eb4-8241-4961-9e69-8c66e34cc5b0" providerId="ADAL" clId="{61BF9105-E251-4EE8-BED4-A2BFC07813E7}" dt="2024-03-27T15:09:09.720" v="1" actId="700"/>
          <ac:spMkLst>
            <pc:docMk/>
            <pc:sldMk cId="1261476331" sldId="5272"/>
            <ac:spMk id="6" creationId="{A878E1B0-32BD-6435-DA97-EAA023E27874}"/>
          </ac:spMkLst>
        </pc:spChg>
        <pc:spChg chg="add mod ord">
          <ac:chgData name="Ward, Reagan" userId="27291eb4-8241-4961-9e69-8c66e34cc5b0" providerId="ADAL" clId="{61BF9105-E251-4EE8-BED4-A2BFC07813E7}" dt="2024-03-27T15:09:13.746" v="20" actId="20577"/>
          <ac:spMkLst>
            <pc:docMk/>
            <pc:sldMk cId="1261476331" sldId="5272"/>
            <ac:spMk id="7" creationId="{A73D7143-1C8A-583D-0723-D0143FEFC1E9}"/>
          </ac:spMkLst>
        </pc:spChg>
        <pc:spChg chg="add mod ord">
          <ac:chgData name="Ward, Reagan" userId="27291eb4-8241-4961-9e69-8c66e34cc5b0" providerId="ADAL" clId="{61BF9105-E251-4EE8-BED4-A2BFC07813E7}" dt="2024-03-27T15:09:16.976" v="31" actId="20577"/>
          <ac:spMkLst>
            <pc:docMk/>
            <pc:sldMk cId="1261476331" sldId="5272"/>
            <ac:spMk id="8" creationId="{89F59433-36F8-6940-EBC0-8187DC1397B0}"/>
          </ac:spMkLst>
        </pc:spChg>
      </pc:sldChg>
      <pc:sldChg chg="addSp delSp modSp new del mod modClrScheme chgLayout">
        <pc:chgData name="Ward, Reagan" userId="27291eb4-8241-4961-9e69-8c66e34cc5b0" providerId="ADAL" clId="{61BF9105-E251-4EE8-BED4-A2BFC07813E7}" dt="2024-03-27T18:44:33.208" v="3713" actId="47"/>
        <pc:sldMkLst>
          <pc:docMk/>
          <pc:sldMk cId="3951187558" sldId="5273"/>
        </pc:sldMkLst>
        <pc:spChg chg="del mod ord">
          <ac:chgData name="Ward, Reagan" userId="27291eb4-8241-4961-9e69-8c66e34cc5b0" providerId="ADAL" clId="{61BF9105-E251-4EE8-BED4-A2BFC07813E7}" dt="2024-03-27T15:09:27.191" v="35" actId="700"/>
          <ac:spMkLst>
            <pc:docMk/>
            <pc:sldMk cId="3951187558" sldId="5273"/>
            <ac:spMk id="2" creationId="{F1D56416-EEBC-7DF3-15F3-FE037E04B253}"/>
          </ac:spMkLst>
        </pc:spChg>
        <pc:spChg chg="del mod ord">
          <ac:chgData name="Ward, Reagan" userId="27291eb4-8241-4961-9e69-8c66e34cc5b0" providerId="ADAL" clId="{61BF9105-E251-4EE8-BED4-A2BFC07813E7}" dt="2024-03-27T15:09:27.191" v="35" actId="700"/>
          <ac:spMkLst>
            <pc:docMk/>
            <pc:sldMk cId="3951187558" sldId="5273"/>
            <ac:spMk id="3" creationId="{06021B67-C621-8086-6E0F-FBEB5238CC4B}"/>
          </ac:spMkLst>
        </pc:spChg>
        <pc:spChg chg="mod ord">
          <ac:chgData name="Ward, Reagan" userId="27291eb4-8241-4961-9e69-8c66e34cc5b0" providerId="ADAL" clId="{61BF9105-E251-4EE8-BED4-A2BFC07813E7}" dt="2024-03-27T15:09:27.191" v="35" actId="700"/>
          <ac:spMkLst>
            <pc:docMk/>
            <pc:sldMk cId="3951187558" sldId="5273"/>
            <ac:spMk id="4" creationId="{190FD8D5-41A0-2459-E94B-F4D9BD4D4A8F}"/>
          </ac:spMkLst>
        </pc:spChg>
        <pc:spChg chg="add mod ord">
          <ac:chgData name="Ward, Reagan" userId="27291eb4-8241-4961-9e69-8c66e34cc5b0" providerId="ADAL" clId="{61BF9105-E251-4EE8-BED4-A2BFC07813E7}" dt="2024-03-27T15:09:37.409" v="82" actId="20577"/>
          <ac:spMkLst>
            <pc:docMk/>
            <pc:sldMk cId="3951187558" sldId="5273"/>
            <ac:spMk id="5" creationId="{3D6DB2D5-ABE7-3AD4-A436-938F05684CC8}"/>
          </ac:spMkLst>
        </pc:spChg>
        <pc:spChg chg="add mod ord">
          <ac:chgData name="Ward, Reagan" userId="27291eb4-8241-4961-9e69-8c66e34cc5b0" providerId="ADAL" clId="{61BF9105-E251-4EE8-BED4-A2BFC07813E7}" dt="2024-03-27T15:09:27.191" v="35" actId="700"/>
          <ac:spMkLst>
            <pc:docMk/>
            <pc:sldMk cId="3951187558" sldId="5273"/>
            <ac:spMk id="6" creationId="{2B5C70E8-B8D9-9585-FE07-E5FD85FECDB3}"/>
          </ac:spMkLst>
        </pc:spChg>
      </pc:sldChg>
      <pc:sldChg chg="addSp delSp modSp new mod modClrScheme chgLayout">
        <pc:chgData name="Ward, Reagan" userId="27291eb4-8241-4961-9e69-8c66e34cc5b0" providerId="ADAL" clId="{61BF9105-E251-4EE8-BED4-A2BFC07813E7}" dt="2024-03-28T14:08:12.911" v="3757" actId="20577"/>
        <pc:sldMkLst>
          <pc:docMk/>
          <pc:sldMk cId="2229588612" sldId="5274"/>
        </pc:sldMkLst>
        <pc:spChg chg="del mod ord">
          <ac:chgData name="Ward, Reagan" userId="27291eb4-8241-4961-9e69-8c66e34cc5b0" providerId="ADAL" clId="{61BF9105-E251-4EE8-BED4-A2BFC07813E7}" dt="2024-03-27T15:09:42.189" v="84" actId="700"/>
          <ac:spMkLst>
            <pc:docMk/>
            <pc:sldMk cId="2229588612" sldId="5274"/>
            <ac:spMk id="2" creationId="{091BF72A-60E3-E435-F926-A918AEBC7BA2}"/>
          </ac:spMkLst>
        </pc:spChg>
        <pc:spChg chg="del mod ord">
          <ac:chgData name="Ward, Reagan" userId="27291eb4-8241-4961-9e69-8c66e34cc5b0" providerId="ADAL" clId="{61BF9105-E251-4EE8-BED4-A2BFC07813E7}" dt="2024-03-27T15:09:42.189" v="84" actId="700"/>
          <ac:spMkLst>
            <pc:docMk/>
            <pc:sldMk cId="2229588612" sldId="5274"/>
            <ac:spMk id="3" creationId="{30064BD2-7BD8-1460-7174-CBC8B330DDE8}"/>
          </ac:spMkLst>
        </pc:spChg>
        <pc:spChg chg="mod ord">
          <ac:chgData name="Ward, Reagan" userId="27291eb4-8241-4961-9e69-8c66e34cc5b0" providerId="ADAL" clId="{61BF9105-E251-4EE8-BED4-A2BFC07813E7}" dt="2024-03-27T18:17:54.830" v="706" actId="700"/>
          <ac:spMkLst>
            <pc:docMk/>
            <pc:sldMk cId="2229588612" sldId="5274"/>
            <ac:spMk id="4" creationId="{6F36D4F7-CF8E-DDF5-FFBC-3B3953FEEE03}"/>
          </ac:spMkLst>
        </pc:spChg>
        <pc:spChg chg="add mod ord">
          <ac:chgData name="Ward, Reagan" userId="27291eb4-8241-4961-9e69-8c66e34cc5b0" providerId="ADAL" clId="{61BF9105-E251-4EE8-BED4-A2BFC07813E7}" dt="2024-03-27T18:21:46.866" v="733" actId="20577"/>
          <ac:spMkLst>
            <pc:docMk/>
            <pc:sldMk cId="2229588612" sldId="5274"/>
            <ac:spMk id="5" creationId="{0A1BC470-C7C3-60A7-75E6-0B6084BC1DB2}"/>
          </ac:spMkLst>
        </pc:spChg>
        <pc:spChg chg="add mod ord">
          <ac:chgData name="Ward, Reagan" userId="27291eb4-8241-4961-9e69-8c66e34cc5b0" providerId="ADAL" clId="{61BF9105-E251-4EE8-BED4-A2BFC07813E7}" dt="2024-03-28T14:08:12.911" v="3757" actId="20577"/>
          <ac:spMkLst>
            <pc:docMk/>
            <pc:sldMk cId="2229588612" sldId="5274"/>
            <ac:spMk id="6" creationId="{FF252AC7-FAA2-CE1B-7789-C11B620506D8}"/>
          </ac:spMkLst>
        </pc:spChg>
        <pc:spChg chg="add del mod ord">
          <ac:chgData name="Ward, Reagan" userId="27291eb4-8241-4961-9e69-8c66e34cc5b0" providerId="ADAL" clId="{61BF9105-E251-4EE8-BED4-A2BFC07813E7}" dt="2024-03-27T18:10:03.172" v="634"/>
          <ac:spMkLst>
            <pc:docMk/>
            <pc:sldMk cId="2229588612" sldId="5274"/>
            <ac:spMk id="7" creationId="{7B862B77-2AFB-7B9C-03E6-4248C664DAA4}"/>
          </ac:spMkLst>
        </pc:spChg>
        <pc:spChg chg="add del mod ord">
          <ac:chgData name="Ward, Reagan" userId="27291eb4-8241-4961-9e69-8c66e34cc5b0" providerId="ADAL" clId="{61BF9105-E251-4EE8-BED4-A2BFC07813E7}" dt="2024-03-27T18:10:07.791" v="635"/>
          <ac:spMkLst>
            <pc:docMk/>
            <pc:sldMk cId="2229588612" sldId="5274"/>
            <ac:spMk id="8" creationId="{7AF5F1E3-6DDF-C001-FCA1-E415B9BCA88C}"/>
          </ac:spMkLst>
        </pc:spChg>
        <pc:spChg chg="add del mod ord">
          <ac:chgData name="Ward, Reagan" userId="27291eb4-8241-4961-9e69-8c66e34cc5b0" providerId="ADAL" clId="{61BF9105-E251-4EE8-BED4-A2BFC07813E7}" dt="2024-03-27T18:18:04.673" v="708" actId="22"/>
          <ac:spMkLst>
            <pc:docMk/>
            <pc:sldMk cId="2229588612" sldId="5274"/>
            <ac:spMk id="9" creationId="{1BF32040-9FE3-4943-CCB3-F0C6A1F3A018}"/>
          </ac:spMkLst>
        </pc:spChg>
        <pc:spChg chg="add del mod ord">
          <ac:chgData name="Ward, Reagan" userId="27291eb4-8241-4961-9e69-8c66e34cc5b0" providerId="ADAL" clId="{61BF9105-E251-4EE8-BED4-A2BFC07813E7}" dt="2024-03-27T18:18:23.640" v="713"/>
          <ac:spMkLst>
            <pc:docMk/>
            <pc:sldMk cId="2229588612" sldId="5274"/>
            <ac:spMk id="10" creationId="{48A6AE9F-129F-C531-12B0-ABDF3FB01A50}"/>
          </ac:spMkLst>
        </pc:spChg>
        <pc:spChg chg="add del mod ord">
          <ac:chgData name="Ward, Reagan" userId="27291eb4-8241-4961-9e69-8c66e34cc5b0" providerId="ADAL" clId="{61BF9105-E251-4EE8-BED4-A2BFC07813E7}" dt="2024-03-27T18:18:12.506" v="709"/>
          <ac:spMkLst>
            <pc:docMk/>
            <pc:sldMk cId="2229588612" sldId="5274"/>
            <ac:spMk id="11" creationId="{A5B7DE7E-9E36-9C2C-65B2-ABDAE04CEDB3}"/>
          </ac:spMkLst>
        </pc:spChg>
        <pc:spChg chg="add mod">
          <ac:chgData name="Ward, Reagan" userId="27291eb4-8241-4961-9e69-8c66e34cc5b0" providerId="ADAL" clId="{61BF9105-E251-4EE8-BED4-A2BFC07813E7}" dt="2024-03-27T18:18:12.506" v="709"/>
          <ac:spMkLst>
            <pc:docMk/>
            <pc:sldMk cId="2229588612" sldId="5274"/>
            <ac:spMk id="14" creationId="{3D16820C-F4EE-FA53-AE5C-D1E1169E902B}"/>
          </ac:spMkLst>
        </pc:spChg>
        <pc:spChg chg="add mod">
          <ac:chgData name="Ward, Reagan" userId="27291eb4-8241-4961-9e69-8c66e34cc5b0" providerId="ADAL" clId="{61BF9105-E251-4EE8-BED4-A2BFC07813E7}" dt="2024-03-27T18:18:17.475" v="711"/>
          <ac:spMkLst>
            <pc:docMk/>
            <pc:sldMk cId="2229588612" sldId="5274"/>
            <ac:spMk id="15" creationId="{3CB6B204-13DD-3D4C-1C8E-A3BF8721CAEF}"/>
          </ac:spMkLst>
        </pc:spChg>
        <pc:spChg chg="add mod ord">
          <ac:chgData name="Ward, Reagan" userId="27291eb4-8241-4961-9e69-8c66e34cc5b0" providerId="ADAL" clId="{61BF9105-E251-4EE8-BED4-A2BFC07813E7}" dt="2024-03-27T18:46:50.693" v="3754" actId="13244"/>
          <ac:spMkLst>
            <pc:docMk/>
            <pc:sldMk cId="2229588612" sldId="5274"/>
            <ac:spMk id="16" creationId="{82DEB007-232A-71C9-A80C-487D45384566}"/>
          </ac:spMkLst>
        </pc:spChg>
        <pc:spChg chg="add del mod">
          <ac:chgData name="Ward, Reagan" userId="27291eb4-8241-4961-9e69-8c66e34cc5b0" providerId="ADAL" clId="{61BF9105-E251-4EE8-BED4-A2BFC07813E7}" dt="2024-03-27T18:18:38.974" v="716" actId="22"/>
          <ac:spMkLst>
            <pc:docMk/>
            <pc:sldMk cId="2229588612" sldId="5274"/>
            <ac:spMk id="18" creationId="{33A3E7BE-B70B-C813-996B-C6297DF5D8BC}"/>
          </ac:spMkLst>
        </pc:spChg>
        <pc:picChg chg="add del mod ord">
          <ac:chgData name="Ward, Reagan" userId="27291eb4-8241-4961-9e69-8c66e34cc5b0" providerId="ADAL" clId="{61BF9105-E251-4EE8-BED4-A2BFC07813E7}" dt="2024-03-27T18:18:36.939" v="715" actId="478"/>
          <ac:picMkLst>
            <pc:docMk/>
            <pc:sldMk cId="2229588612" sldId="5274"/>
            <ac:picMk id="13" creationId="{001B3FD9-4902-789E-7215-9FE6DA19F427}"/>
          </ac:picMkLst>
        </pc:picChg>
        <pc:picChg chg="add mod ord">
          <ac:chgData name="Ward, Reagan" userId="27291eb4-8241-4961-9e69-8c66e34cc5b0" providerId="ADAL" clId="{61BF9105-E251-4EE8-BED4-A2BFC07813E7}" dt="2024-03-27T18:46:35.888" v="3752" actId="962"/>
          <ac:picMkLst>
            <pc:docMk/>
            <pc:sldMk cId="2229588612" sldId="5274"/>
            <ac:picMk id="20" creationId="{14E2D099-AE20-8324-B133-700945F5A3B3}"/>
          </ac:picMkLst>
        </pc:picChg>
      </pc:sldChg>
      <pc:sldChg chg="add">
        <pc:chgData name="Ward, Reagan" userId="27291eb4-8241-4961-9e69-8c66e34cc5b0" providerId="ADAL" clId="{61BF9105-E251-4EE8-BED4-A2BFC07813E7}" dt="2024-03-27T18:05:55.609" v="85"/>
        <pc:sldMkLst>
          <pc:docMk/>
          <pc:sldMk cId="2346652842" sldId="5280"/>
        </pc:sldMkLst>
      </pc:sldChg>
      <pc:sldChg chg="addSp delSp modSp new mod ord modNotesTx">
        <pc:chgData name="Ward, Reagan" userId="27291eb4-8241-4961-9e69-8c66e34cc5b0" providerId="ADAL" clId="{61BF9105-E251-4EE8-BED4-A2BFC07813E7}" dt="2024-03-27T18:47:06.702" v="3756"/>
        <pc:sldMkLst>
          <pc:docMk/>
          <pc:sldMk cId="653939818" sldId="5281"/>
        </pc:sldMkLst>
        <pc:spChg chg="mod">
          <ac:chgData name="Ward, Reagan" userId="27291eb4-8241-4961-9e69-8c66e34cc5b0" providerId="ADAL" clId="{61BF9105-E251-4EE8-BED4-A2BFC07813E7}" dt="2024-03-27T18:29:56.658" v="2038" actId="20577"/>
          <ac:spMkLst>
            <pc:docMk/>
            <pc:sldMk cId="653939818" sldId="5281"/>
            <ac:spMk id="2" creationId="{EB1ABDD2-175F-E63A-98AA-B912DD52C25C}"/>
          </ac:spMkLst>
        </pc:spChg>
        <pc:spChg chg="mod">
          <ac:chgData name="Ward, Reagan" userId="27291eb4-8241-4961-9e69-8c66e34cc5b0" providerId="ADAL" clId="{61BF9105-E251-4EE8-BED4-A2BFC07813E7}" dt="2024-03-27T18:46:10.915" v="3716" actId="20577"/>
          <ac:spMkLst>
            <pc:docMk/>
            <pc:sldMk cId="653939818" sldId="5281"/>
            <ac:spMk id="3" creationId="{09B99501-ED06-D5B8-B0B2-DE4CA3F15B57}"/>
          </ac:spMkLst>
        </pc:spChg>
        <pc:spChg chg="mod">
          <ac:chgData name="Ward, Reagan" userId="27291eb4-8241-4961-9e69-8c66e34cc5b0" providerId="ADAL" clId="{61BF9105-E251-4EE8-BED4-A2BFC07813E7}" dt="2024-03-27T18:29:31.261" v="2021" actId="20577"/>
          <ac:spMkLst>
            <pc:docMk/>
            <pc:sldMk cId="653939818" sldId="5281"/>
            <ac:spMk id="4" creationId="{853FFD96-A106-952A-5BF1-7ED39E147FAE}"/>
          </ac:spMkLst>
        </pc:spChg>
        <pc:spChg chg="del">
          <ac:chgData name="Ward, Reagan" userId="27291eb4-8241-4961-9e69-8c66e34cc5b0" providerId="ADAL" clId="{61BF9105-E251-4EE8-BED4-A2BFC07813E7}" dt="2024-03-27T18:23:52.303" v="919"/>
          <ac:spMkLst>
            <pc:docMk/>
            <pc:sldMk cId="653939818" sldId="5281"/>
            <ac:spMk id="6" creationId="{A5EFCA1E-0CB8-61E8-7BD8-A89624B8E3D4}"/>
          </ac:spMkLst>
        </pc:spChg>
        <pc:spChg chg="del">
          <ac:chgData name="Ward, Reagan" userId="27291eb4-8241-4961-9e69-8c66e34cc5b0" providerId="ADAL" clId="{61BF9105-E251-4EE8-BED4-A2BFC07813E7}" dt="2024-03-27T18:23:58.829" v="920"/>
          <ac:spMkLst>
            <pc:docMk/>
            <pc:sldMk cId="653939818" sldId="5281"/>
            <ac:spMk id="7" creationId="{07E48481-4572-8E90-8CBC-CC058FC7728E}"/>
          </ac:spMkLst>
        </pc:spChg>
        <pc:spChg chg="add mod">
          <ac:chgData name="Ward, Reagan" userId="27291eb4-8241-4961-9e69-8c66e34cc5b0" providerId="ADAL" clId="{61BF9105-E251-4EE8-BED4-A2BFC07813E7}" dt="2024-03-27T18:23:52.303" v="919"/>
          <ac:spMkLst>
            <pc:docMk/>
            <pc:sldMk cId="653939818" sldId="5281"/>
            <ac:spMk id="8" creationId="{4F1A51F4-8C6B-816D-0B4F-3A03C96B2B8A}"/>
          </ac:spMkLst>
        </pc:spChg>
        <pc:spChg chg="add mod">
          <ac:chgData name="Ward, Reagan" userId="27291eb4-8241-4961-9e69-8c66e34cc5b0" providerId="ADAL" clId="{61BF9105-E251-4EE8-BED4-A2BFC07813E7}" dt="2024-03-27T18:23:58.829" v="920"/>
          <ac:spMkLst>
            <pc:docMk/>
            <pc:sldMk cId="653939818" sldId="5281"/>
            <ac:spMk id="9" creationId="{600A3D5A-4FF5-8774-C8C4-8F38BD700C3B}"/>
          </ac:spMkLst>
        </pc:spChg>
      </pc:sldChg>
      <pc:sldChg chg="addSp delSp modSp new mod ord modClrScheme chgLayout">
        <pc:chgData name="Ward, Reagan" userId="27291eb4-8241-4961-9e69-8c66e34cc5b0" providerId="ADAL" clId="{61BF9105-E251-4EE8-BED4-A2BFC07813E7}" dt="2024-03-27T18:44:05.884" v="3711" actId="1036"/>
        <pc:sldMkLst>
          <pc:docMk/>
          <pc:sldMk cId="316040141" sldId="5282"/>
        </pc:sldMkLst>
        <pc:spChg chg="mod ord">
          <ac:chgData name="Ward, Reagan" userId="27291eb4-8241-4961-9e69-8c66e34cc5b0" providerId="ADAL" clId="{61BF9105-E251-4EE8-BED4-A2BFC07813E7}" dt="2024-03-27T18:32:38.188" v="2242" actId="20577"/>
          <ac:spMkLst>
            <pc:docMk/>
            <pc:sldMk cId="316040141" sldId="5282"/>
            <ac:spMk id="2" creationId="{241451CF-79ED-35FB-2243-956BDB07ADF3}"/>
          </ac:spMkLst>
        </pc:spChg>
        <pc:spChg chg="del mod ord">
          <ac:chgData name="Ward, Reagan" userId="27291eb4-8241-4961-9e69-8c66e34cc5b0" providerId="ADAL" clId="{61BF9105-E251-4EE8-BED4-A2BFC07813E7}" dt="2024-03-27T18:31:40.126" v="2073" actId="700"/>
          <ac:spMkLst>
            <pc:docMk/>
            <pc:sldMk cId="316040141" sldId="5282"/>
            <ac:spMk id="3" creationId="{690EB070-6D76-BC28-2DE4-F19BC277A523}"/>
          </ac:spMkLst>
        </pc:spChg>
        <pc:spChg chg="del mod ord">
          <ac:chgData name="Ward, Reagan" userId="27291eb4-8241-4961-9e69-8c66e34cc5b0" providerId="ADAL" clId="{61BF9105-E251-4EE8-BED4-A2BFC07813E7}" dt="2024-03-27T18:31:40.126" v="2073" actId="700"/>
          <ac:spMkLst>
            <pc:docMk/>
            <pc:sldMk cId="316040141" sldId="5282"/>
            <ac:spMk id="4" creationId="{15B3E27E-284C-EC5B-7F67-B5AAB5903268}"/>
          </ac:spMkLst>
        </pc:spChg>
        <pc:spChg chg="mod ord">
          <ac:chgData name="Ward, Reagan" userId="27291eb4-8241-4961-9e69-8c66e34cc5b0" providerId="ADAL" clId="{61BF9105-E251-4EE8-BED4-A2BFC07813E7}" dt="2024-03-27T18:31:40.126" v="2073" actId="700"/>
          <ac:spMkLst>
            <pc:docMk/>
            <pc:sldMk cId="316040141" sldId="5282"/>
            <ac:spMk id="5" creationId="{9C56107E-FFF8-3D78-7816-3E961A597922}"/>
          </ac:spMkLst>
        </pc:spChg>
        <pc:spChg chg="del mod ord">
          <ac:chgData name="Ward, Reagan" userId="27291eb4-8241-4961-9e69-8c66e34cc5b0" providerId="ADAL" clId="{61BF9105-E251-4EE8-BED4-A2BFC07813E7}" dt="2024-03-27T18:31:40.126" v="2073" actId="700"/>
          <ac:spMkLst>
            <pc:docMk/>
            <pc:sldMk cId="316040141" sldId="5282"/>
            <ac:spMk id="6" creationId="{A09FA0C9-0067-3935-7FD7-3925270499C3}"/>
          </ac:spMkLst>
        </pc:spChg>
        <pc:spChg chg="del mod ord">
          <ac:chgData name="Ward, Reagan" userId="27291eb4-8241-4961-9e69-8c66e34cc5b0" providerId="ADAL" clId="{61BF9105-E251-4EE8-BED4-A2BFC07813E7}" dt="2024-03-27T18:31:40.126" v="2073" actId="700"/>
          <ac:spMkLst>
            <pc:docMk/>
            <pc:sldMk cId="316040141" sldId="5282"/>
            <ac:spMk id="7" creationId="{20AB0044-0E0A-FB69-5F6D-6071A8BD50C3}"/>
          </ac:spMkLst>
        </pc:spChg>
        <pc:spChg chg="add mod ord">
          <ac:chgData name="Ward, Reagan" userId="27291eb4-8241-4961-9e69-8c66e34cc5b0" providerId="ADAL" clId="{61BF9105-E251-4EE8-BED4-A2BFC07813E7}" dt="2024-03-27T18:44:00.937" v="3698" actId="27636"/>
          <ac:spMkLst>
            <pc:docMk/>
            <pc:sldMk cId="316040141" sldId="5282"/>
            <ac:spMk id="8" creationId="{3DA46A52-856C-C685-3696-74093285DAC8}"/>
          </ac:spMkLst>
        </pc:spChg>
        <pc:spChg chg="add del mod ord">
          <ac:chgData name="Ward, Reagan" userId="27291eb4-8241-4961-9e69-8c66e34cc5b0" providerId="ADAL" clId="{61BF9105-E251-4EE8-BED4-A2BFC07813E7}" dt="2024-03-27T18:39:29.734" v="3373" actId="3680"/>
          <ac:spMkLst>
            <pc:docMk/>
            <pc:sldMk cId="316040141" sldId="5282"/>
            <ac:spMk id="9" creationId="{DE684A35-E483-AE4B-BDBB-DE514771C3CB}"/>
          </ac:spMkLst>
        </pc:spChg>
        <pc:spChg chg="add del mod ord">
          <ac:chgData name="Ward, Reagan" userId="27291eb4-8241-4961-9e69-8c66e34cc5b0" providerId="ADAL" clId="{61BF9105-E251-4EE8-BED4-A2BFC07813E7}" dt="2024-03-27T18:42:41.780" v="3623"/>
          <ac:spMkLst>
            <pc:docMk/>
            <pc:sldMk cId="316040141" sldId="5282"/>
            <ac:spMk id="10" creationId="{C00F1438-5E3A-713A-CB19-84715090DB12}"/>
          </ac:spMkLst>
        </pc:spChg>
        <pc:spChg chg="add del mod ord">
          <ac:chgData name="Ward, Reagan" userId="27291eb4-8241-4961-9e69-8c66e34cc5b0" providerId="ADAL" clId="{61BF9105-E251-4EE8-BED4-A2BFC07813E7}" dt="2024-03-27T18:42:47.135" v="3624"/>
          <ac:spMkLst>
            <pc:docMk/>
            <pc:sldMk cId="316040141" sldId="5282"/>
            <ac:spMk id="11" creationId="{F164A924-4939-9ADD-F2F8-4CEB6E295E3D}"/>
          </ac:spMkLst>
        </pc:spChg>
        <pc:spChg chg="add mod">
          <ac:chgData name="Ward, Reagan" userId="27291eb4-8241-4961-9e69-8c66e34cc5b0" providerId="ADAL" clId="{61BF9105-E251-4EE8-BED4-A2BFC07813E7}" dt="2024-03-27T18:42:41.780" v="3623"/>
          <ac:spMkLst>
            <pc:docMk/>
            <pc:sldMk cId="316040141" sldId="5282"/>
            <ac:spMk id="13" creationId="{78AFF499-2EA9-215D-6600-EE9032566C44}"/>
          </ac:spMkLst>
        </pc:spChg>
        <pc:spChg chg="add mod">
          <ac:chgData name="Ward, Reagan" userId="27291eb4-8241-4961-9e69-8c66e34cc5b0" providerId="ADAL" clId="{61BF9105-E251-4EE8-BED4-A2BFC07813E7}" dt="2024-03-27T18:42:47.135" v="3624"/>
          <ac:spMkLst>
            <pc:docMk/>
            <pc:sldMk cId="316040141" sldId="5282"/>
            <ac:spMk id="14" creationId="{8E42C7AB-62D2-EA76-C879-D7AEC5A63134}"/>
          </ac:spMkLst>
        </pc:spChg>
        <pc:graphicFrameChg chg="add mod ord modGraphic">
          <ac:chgData name="Ward, Reagan" userId="27291eb4-8241-4961-9e69-8c66e34cc5b0" providerId="ADAL" clId="{61BF9105-E251-4EE8-BED4-A2BFC07813E7}" dt="2024-03-27T18:44:05.884" v="3711" actId="1036"/>
          <ac:graphicFrameMkLst>
            <pc:docMk/>
            <pc:sldMk cId="316040141" sldId="5282"/>
            <ac:graphicFrameMk id="12" creationId="{29D7388A-2E31-D47E-099B-DB2655926BF2}"/>
          </ac:graphicFrameMkLst>
        </pc:graphicFrameChg>
      </pc:sldChg>
    </pc:docChg>
  </pc:docChgLst>
  <pc:docChgLst>
    <pc:chgData name="Ward, Reagan" userId="27291eb4-8241-4961-9e69-8c66e34cc5b0" providerId="ADAL" clId="{1A1AC92F-4A84-439A-8D35-644722CA6511}"/>
    <pc:docChg chg="undo custSel modSld">
      <pc:chgData name="Ward, Reagan" userId="27291eb4-8241-4961-9e69-8c66e34cc5b0" providerId="ADAL" clId="{1A1AC92F-4A84-439A-8D35-644722CA6511}" dt="2024-04-04T14:16:46.712" v="338" actId="962"/>
      <pc:docMkLst>
        <pc:docMk/>
      </pc:docMkLst>
      <pc:sldChg chg="addSp modSp mod modClrScheme chgLayout">
        <pc:chgData name="Ward, Reagan" userId="27291eb4-8241-4961-9e69-8c66e34cc5b0" providerId="ADAL" clId="{1A1AC92F-4A84-439A-8D35-644722CA6511}" dt="2024-04-04T14:15:03.910" v="196" actId="13244"/>
        <pc:sldMkLst>
          <pc:docMk/>
          <pc:sldMk cId="3373880383" sldId="266"/>
        </pc:sldMkLst>
        <pc:spChg chg="mod ord">
          <ac:chgData name="Ward, Reagan" userId="27291eb4-8241-4961-9e69-8c66e34cc5b0" providerId="ADAL" clId="{1A1AC92F-4A84-439A-8D35-644722CA6511}" dt="2024-04-04T14:14:46.324" v="195" actId="27636"/>
          <ac:spMkLst>
            <pc:docMk/>
            <pc:sldMk cId="3373880383" sldId="266"/>
            <ac:spMk id="2" creationId="{D7900DA4-D096-9EC7-DE88-0BC162718973}"/>
          </ac:spMkLst>
        </pc:spChg>
        <pc:spChg chg="mod ord">
          <ac:chgData name="Ward, Reagan" userId="27291eb4-8241-4961-9e69-8c66e34cc5b0" providerId="ADAL" clId="{1A1AC92F-4A84-439A-8D35-644722CA6511}" dt="2024-04-04T14:14:30.896" v="178" actId="700"/>
          <ac:spMkLst>
            <pc:docMk/>
            <pc:sldMk cId="3373880383" sldId="266"/>
            <ac:spMk id="3" creationId="{CA414E6C-2FF9-456B-711D-DC961410A48A}"/>
          </ac:spMkLst>
        </pc:spChg>
        <pc:spChg chg="add mod ord">
          <ac:chgData name="Ward, Reagan" userId="27291eb4-8241-4961-9e69-8c66e34cc5b0" providerId="ADAL" clId="{1A1AC92F-4A84-439A-8D35-644722CA6511}" dt="2024-04-04T14:15:03.910" v="196" actId="13244"/>
          <ac:spMkLst>
            <pc:docMk/>
            <pc:sldMk cId="3373880383" sldId="266"/>
            <ac:spMk id="4" creationId="{BF9605B6-3968-590F-99A9-54CA4C408F6E}"/>
          </ac:spMkLst>
        </pc:spChg>
      </pc:sldChg>
      <pc:sldChg chg="addSp delSp modSp mod modClrScheme chgLayout">
        <pc:chgData name="Ward, Reagan" userId="27291eb4-8241-4961-9e69-8c66e34cc5b0" providerId="ADAL" clId="{1A1AC92F-4A84-439A-8D35-644722CA6511}" dt="2024-04-04T14:16:16.769" v="202" actId="13244"/>
        <pc:sldMkLst>
          <pc:docMk/>
          <pc:sldMk cId="4163059247" sldId="267"/>
        </pc:sldMkLst>
        <pc:spChg chg="mod ord">
          <ac:chgData name="Ward, Reagan" userId="27291eb4-8241-4961-9e69-8c66e34cc5b0" providerId="ADAL" clId="{1A1AC92F-4A84-439A-8D35-644722CA6511}" dt="2024-04-04T14:12:13.865" v="72" actId="700"/>
          <ac:spMkLst>
            <pc:docMk/>
            <pc:sldMk cId="4163059247" sldId="267"/>
            <ac:spMk id="2" creationId="{6B5A9599-6B6B-5FBF-F36B-0EA187034455}"/>
          </ac:spMkLst>
        </pc:spChg>
        <pc:spChg chg="add mod ord">
          <ac:chgData name="Ward, Reagan" userId="27291eb4-8241-4961-9e69-8c66e34cc5b0" providerId="ADAL" clId="{1A1AC92F-4A84-439A-8D35-644722CA6511}" dt="2024-04-04T14:13:04.207" v="136" actId="20577"/>
          <ac:spMkLst>
            <pc:docMk/>
            <pc:sldMk cId="4163059247" sldId="267"/>
            <ac:spMk id="3" creationId="{11A4C4C1-E6CD-9842-407A-9CA97462C87B}"/>
          </ac:spMkLst>
        </pc:spChg>
        <pc:spChg chg="mod ord">
          <ac:chgData name="Ward, Reagan" userId="27291eb4-8241-4961-9e69-8c66e34cc5b0" providerId="ADAL" clId="{1A1AC92F-4A84-439A-8D35-644722CA6511}" dt="2024-04-04T14:12:13.865" v="72" actId="700"/>
          <ac:spMkLst>
            <pc:docMk/>
            <pc:sldMk cId="4163059247" sldId="267"/>
            <ac:spMk id="4" creationId="{BA54DA5B-BB21-BCB6-C466-AA20C0C47387}"/>
          </ac:spMkLst>
        </pc:spChg>
        <pc:spChg chg="add del mod ord">
          <ac:chgData name="Ward, Reagan" userId="27291eb4-8241-4961-9e69-8c66e34cc5b0" providerId="ADAL" clId="{1A1AC92F-4A84-439A-8D35-644722CA6511}" dt="2024-04-04T14:13:11.879" v="137"/>
          <ac:spMkLst>
            <pc:docMk/>
            <pc:sldMk cId="4163059247" sldId="267"/>
            <ac:spMk id="5" creationId="{4596E7A7-FAF6-E9E2-5BB4-76466E8EBB5D}"/>
          </ac:spMkLst>
        </pc:spChg>
        <pc:spChg chg="mod ord">
          <ac:chgData name="Ward, Reagan" userId="27291eb4-8241-4961-9e69-8c66e34cc5b0" providerId="ADAL" clId="{1A1AC92F-4A84-439A-8D35-644722CA6511}" dt="2024-04-04T14:12:59.296" v="125" actId="20577"/>
          <ac:spMkLst>
            <pc:docMk/>
            <pc:sldMk cId="4163059247" sldId="267"/>
            <ac:spMk id="6" creationId="{B98C2DD4-3591-91FB-9C25-E8E8A19C3D92}"/>
          </ac:spMkLst>
        </pc:spChg>
        <pc:spChg chg="add mod">
          <ac:chgData name="Ward, Reagan" userId="27291eb4-8241-4961-9e69-8c66e34cc5b0" providerId="ADAL" clId="{1A1AC92F-4A84-439A-8D35-644722CA6511}" dt="2024-04-04T14:13:11.932" v="138" actId="27636"/>
          <ac:spMkLst>
            <pc:docMk/>
            <pc:sldMk cId="4163059247" sldId="267"/>
            <ac:spMk id="7" creationId="{02BB02E0-0F95-6000-C6C7-ACA2613AABC7}"/>
          </ac:spMkLst>
        </pc:spChg>
        <pc:picChg chg="mod">
          <ac:chgData name="Ward, Reagan" userId="27291eb4-8241-4961-9e69-8c66e34cc5b0" providerId="ADAL" clId="{1A1AC92F-4A84-439A-8D35-644722CA6511}" dt="2024-04-04T14:16:16.769" v="202" actId="13244"/>
          <ac:picMkLst>
            <pc:docMk/>
            <pc:sldMk cId="4163059247" sldId="267"/>
            <ac:picMk id="2050" creationId="{314B12B3-27E7-0ADD-84BF-971F139682AE}"/>
          </ac:picMkLst>
        </pc:picChg>
      </pc:sldChg>
      <pc:sldChg chg="addSp delSp modSp mod modClrScheme chgLayout">
        <pc:chgData name="Ward, Reagan" userId="27291eb4-8241-4961-9e69-8c66e34cc5b0" providerId="ADAL" clId="{1A1AC92F-4A84-439A-8D35-644722CA6511}" dt="2024-04-04T14:16:46.712" v="338" actId="962"/>
        <pc:sldMkLst>
          <pc:docMk/>
          <pc:sldMk cId="3090053985" sldId="268"/>
        </pc:sldMkLst>
        <pc:spChg chg="mod ord">
          <ac:chgData name="Ward, Reagan" userId="27291eb4-8241-4961-9e69-8c66e34cc5b0" providerId="ADAL" clId="{1A1AC92F-4A84-439A-8D35-644722CA6511}" dt="2024-04-04T14:13:19.787" v="139" actId="700"/>
          <ac:spMkLst>
            <pc:docMk/>
            <pc:sldMk cId="3090053985" sldId="268"/>
            <ac:spMk id="2" creationId="{6B5A9599-6B6B-5FBF-F36B-0EA187034455}"/>
          </ac:spMkLst>
        </pc:spChg>
        <pc:spChg chg="add del mod ord">
          <ac:chgData name="Ward, Reagan" userId="27291eb4-8241-4961-9e69-8c66e34cc5b0" providerId="ADAL" clId="{1A1AC92F-4A84-439A-8D35-644722CA6511}" dt="2024-04-04T14:13:23.879" v="141"/>
          <ac:spMkLst>
            <pc:docMk/>
            <pc:sldMk cId="3090053985" sldId="268"/>
            <ac:spMk id="3" creationId="{0AC0C670-E064-B5E7-D672-06A46029949D}"/>
          </ac:spMkLst>
        </pc:spChg>
        <pc:spChg chg="mod ord">
          <ac:chgData name="Ward, Reagan" userId="27291eb4-8241-4961-9e69-8c66e34cc5b0" providerId="ADAL" clId="{1A1AC92F-4A84-439A-8D35-644722CA6511}" dt="2024-04-04T14:15:45.015" v="198" actId="13244"/>
          <ac:spMkLst>
            <pc:docMk/>
            <pc:sldMk cId="3090053985" sldId="268"/>
            <ac:spMk id="4" creationId="{BA54DA5B-BB21-BCB6-C466-AA20C0C47387}"/>
          </ac:spMkLst>
        </pc:spChg>
        <pc:spChg chg="add mod ord">
          <ac:chgData name="Ward, Reagan" userId="27291eb4-8241-4961-9e69-8c66e34cc5b0" providerId="ADAL" clId="{1A1AC92F-4A84-439A-8D35-644722CA6511}" dt="2024-04-04T14:15:48.407" v="199" actId="13244"/>
          <ac:spMkLst>
            <pc:docMk/>
            <pc:sldMk cId="3090053985" sldId="268"/>
            <ac:spMk id="5" creationId="{ABCF20C8-611D-49DF-D71C-90B14ED2FCD6}"/>
          </ac:spMkLst>
        </pc:spChg>
        <pc:spChg chg="add del mod ord">
          <ac:chgData name="Ward, Reagan" userId="27291eb4-8241-4961-9e69-8c66e34cc5b0" providerId="ADAL" clId="{1A1AC92F-4A84-439A-8D35-644722CA6511}" dt="2024-04-04T14:13:45.680" v="163"/>
          <ac:spMkLst>
            <pc:docMk/>
            <pc:sldMk cId="3090053985" sldId="268"/>
            <ac:spMk id="6" creationId="{C138237D-CA7D-5820-A369-C9F79BE7BE74}"/>
          </ac:spMkLst>
        </pc:spChg>
        <pc:spChg chg="add mod">
          <ac:chgData name="Ward, Reagan" userId="27291eb4-8241-4961-9e69-8c66e34cc5b0" providerId="ADAL" clId="{1A1AC92F-4A84-439A-8D35-644722CA6511}" dt="2024-04-04T14:13:45.680" v="163"/>
          <ac:spMkLst>
            <pc:docMk/>
            <pc:sldMk cId="3090053985" sldId="268"/>
            <ac:spMk id="9" creationId="{51293F9D-C7F6-9323-FCB8-B20B96C9F6E8}"/>
          </ac:spMkLst>
        </pc:spChg>
        <pc:spChg chg="mod">
          <ac:chgData name="Ward, Reagan" userId="27291eb4-8241-4961-9e69-8c66e34cc5b0" providerId="ADAL" clId="{1A1AC92F-4A84-439A-8D35-644722CA6511}" dt="2024-04-04T14:13:35.055" v="146" actId="1076"/>
          <ac:spMkLst>
            <pc:docMk/>
            <pc:sldMk cId="3090053985" sldId="268"/>
            <ac:spMk id="11" creationId="{A312C56A-C5F5-33A6-61D7-F5C6A50C56D6}"/>
          </ac:spMkLst>
        </pc:spChg>
        <pc:graphicFrameChg chg="del">
          <ac:chgData name="Ward, Reagan" userId="27291eb4-8241-4961-9e69-8c66e34cc5b0" providerId="ADAL" clId="{1A1AC92F-4A84-439A-8D35-644722CA6511}" dt="2024-04-04T14:16:03.898" v="201" actId="478"/>
          <ac:graphicFrameMkLst>
            <pc:docMk/>
            <pc:sldMk cId="3090053985" sldId="268"/>
            <ac:graphicFrameMk id="7" creationId="{F3B9F71F-C507-6B63-BB07-E14782CF4FF4}"/>
          </ac:graphicFrameMkLst>
        </pc:graphicFrameChg>
        <pc:picChg chg="add mod ord">
          <ac:chgData name="Ward, Reagan" userId="27291eb4-8241-4961-9e69-8c66e34cc5b0" providerId="ADAL" clId="{1A1AC92F-4A84-439A-8D35-644722CA6511}" dt="2024-04-04T14:16:46.712" v="338" actId="962"/>
          <ac:picMkLst>
            <pc:docMk/>
            <pc:sldMk cId="3090053985" sldId="268"/>
            <ac:picMk id="8" creationId="{480E9308-BA9B-F0DA-6A10-767535483371}"/>
          </ac:picMkLst>
        </pc:picChg>
        <pc:picChg chg="del">
          <ac:chgData name="Ward, Reagan" userId="27291eb4-8241-4961-9e69-8c66e34cc5b0" providerId="ADAL" clId="{1A1AC92F-4A84-439A-8D35-644722CA6511}" dt="2024-04-04T14:13:22.889" v="140" actId="21"/>
          <ac:picMkLst>
            <pc:docMk/>
            <pc:sldMk cId="3090053985" sldId="268"/>
            <ac:picMk id="13" creationId="{480E9308-BA9B-F0DA-6A10-767535483371}"/>
          </ac:picMkLst>
        </pc:picChg>
      </pc:sldChg>
      <pc:sldChg chg="addSp delSp modSp mod modClrScheme chgLayout">
        <pc:chgData name="Ward, Reagan" userId="27291eb4-8241-4961-9e69-8c66e34cc5b0" providerId="ADAL" clId="{1A1AC92F-4A84-439A-8D35-644722CA6511}" dt="2024-04-04T14:14:08.160" v="177"/>
        <pc:sldMkLst>
          <pc:docMk/>
          <pc:sldMk cId="2174934932" sldId="269"/>
        </pc:sldMkLst>
        <pc:spChg chg="mod ord">
          <ac:chgData name="Ward, Reagan" userId="27291eb4-8241-4961-9e69-8c66e34cc5b0" providerId="ADAL" clId="{1A1AC92F-4A84-439A-8D35-644722CA6511}" dt="2024-04-04T14:13:58.679" v="166" actId="700"/>
          <ac:spMkLst>
            <pc:docMk/>
            <pc:sldMk cId="2174934932" sldId="269"/>
            <ac:spMk id="2" creationId="{FA29CF19-3044-13A7-9A58-1D01F47C81DE}"/>
          </ac:spMkLst>
        </pc:spChg>
        <pc:spChg chg="mod ord">
          <ac:chgData name="Ward, Reagan" userId="27291eb4-8241-4961-9e69-8c66e34cc5b0" providerId="ADAL" clId="{1A1AC92F-4A84-439A-8D35-644722CA6511}" dt="2024-04-04T14:13:58.679" v="166" actId="700"/>
          <ac:spMkLst>
            <pc:docMk/>
            <pc:sldMk cId="2174934932" sldId="269"/>
            <ac:spMk id="3" creationId="{FA68615F-67A3-7051-999A-C56C3378940F}"/>
          </ac:spMkLst>
        </pc:spChg>
        <pc:spChg chg="mod ord">
          <ac:chgData name="Ward, Reagan" userId="27291eb4-8241-4961-9e69-8c66e34cc5b0" providerId="ADAL" clId="{1A1AC92F-4A84-439A-8D35-644722CA6511}" dt="2024-04-04T14:13:58.679" v="166" actId="700"/>
          <ac:spMkLst>
            <pc:docMk/>
            <pc:sldMk cId="2174934932" sldId="269"/>
            <ac:spMk id="4" creationId="{8D933A68-80E9-ACC1-4D1D-2AE4108183CD}"/>
          </ac:spMkLst>
        </pc:spChg>
        <pc:spChg chg="add del mod ord">
          <ac:chgData name="Ward, Reagan" userId="27291eb4-8241-4961-9e69-8c66e34cc5b0" providerId="ADAL" clId="{1A1AC92F-4A84-439A-8D35-644722CA6511}" dt="2024-04-04T14:13:56.062" v="165" actId="700"/>
          <ac:spMkLst>
            <pc:docMk/>
            <pc:sldMk cId="2174934932" sldId="269"/>
            <ac:spMk id="5" creationId="{C1D7F8F6-EE68-9913-CBA9-730DB7A03ECF}"/>
          </ac:spMkLst>
        </pc:spChg>
        <pc:spChg chg="add del mod ord">
          <ac:chgData name="Ward, Reagan" userId="27291eb4-8241-4961-9e69-8c66e34cc5b0" providerId="ADAL" clId="{1A1AC92F-4A84-439A-8D35-644722CA6511}" dt="2024-04-04T14:13:56.062" v="165" actId="700"/>
          <ac:spMkLst>
            <pc:docMk/>
            <pc:sldMk cId="2174934932" sldId="269"/>
            <ac:spMk id="6" creationId="{43C8E6BC-209C-43A1-F4D6-D2F988BEC21C}"/>
          </ac:spMkLst>
        </pc:spChg>
        <pc:spChg chg="add mod ord">
          <ac:chgData name="Ward, Reagan" userId="27291eb4-8241-4961-9e69-8c66e34cc5b0" providerId="ADAL" clId="{1A1AC92F-4A84-439A-8D35-644722CA6511}" dt="2024-04-04T14:14:02.496" v="176" actId="20577"/>
          <ac:spMkLst>
            <pc:docMk/>
            <pc:sldMk cId="2174934932" sldId="269"/>
            <ac:spMk id="7" creationId="{F933AE1D-42C7-CD51-D084-893F7A3F9813}"/>
          </ac:spMkLst>
        </pc:spChg>
        <pc:spChg chg="add del mod ord">
          <ac:chgData name="Ward, Reagan" userId="27291eb4-8241-4961-9e69-8c66e34cc5b0" providerId="ADAL" clId="{1A1AC92F-4A84-439A-8D35-644722CA6511}" dt="2024-04-04T14:14:08.160" v="177"/>
          <ac:spMkLst>
            <pc:docMk/>
            <pc:sldMk cId="2174934932" sldId="269"/>
            <ac:spMk id="8" creationId="{9B6E51F8-40AE-72BD-96E2-8256D5F98084}"/>
          </ac:spMkLst>
        </pc:spChg>
        <pc:spChg chg="add mod">
          <ac:chgData name="Ward, Reagan" userId="27291eb4-8241-4961-9e69-8c66e34cc5b0" providerId="ADAL" clId="{1A1AC92F-4A84-439A-8D35-644722CA6511}" dt="2024-04-04T14:14:08.160" v="177"/>
          <ac:spMkLst>
            <pc:docMk/>
            <pc:sldMk cId="2174934932" sldId="269"/>
            <ac:spMk id="9" creationId="{D75D4ADF-A059-68A5-A55D-F5E037FDA070}"/>
          </ac:spMkLst>
        </pc:spChg>
      </pc:sldChg>
      <pc:sldChg chg="modSp mod">
        <pc:chgData name="Ward, Reagan" userId="27291eb4-8241-4961-9e69-8c66e34cc5b0" providerId="ADAL" clId="{1A1AC92F-4A84-439A-8D35-644722CA6511}" dt="2024-04-04T14:11:16.313" v="52" actId="403"/>
        <pc:sldMkLst>
          <pc:docMk/>
          <pc:sldMk cId="1831568395" sldId="5277"/>
        </pc:sldMkLst>
        <pc:graphicFrameChg chg="mod modGraphic">
          <ac:chgData name="Ward, Reagan" userId="27291eb4-8241-4961-9e69-8c66e34cc5b0" providerId="ADAL" clId="{1A1AC92F-4A84-439A-8D35-644722CA6511}" dt="2024-04-04T14:11:16.313" v="52" actId="403"/>
          <ac:graphicFrameMkLst>
            <pc:docMk/>
            <pc:sldMk cId="1831568395" sldId="5277"/>
            <ac:graphicFrameMk id="31" creationId="{19110EC2-EE0A-1FB9-031F-643D78600392}"/>
          </ac:graphicFrameMkLst>
        </pc:graphicFrameChg>
      </pc:sldChg>
      <pc:sldChg chg="modSp mod">
        <pc:chgData name="Ward, Reagan" userId="27291eb4-8241-4961-9e69-8c66e34cc5b0" providerId="ADAL" clId="{1A1AC92F-4A84-439A-8D35-644722CA6511}" dt="2024-04-04T14:09:22.707" v="3" actId="13244"/>
        <pc:sldMkLst>
          <pc:docMk/>
          <pc:sldMk cId="3397518535" sldId="5294"/>
        </pc:sldMkLst>
        <pc:spChg chg="ord">
          <ac:chgData name="Ward, Reagan" userId="27291eb4-8241-4961-9e69-8c66e34cc5b0" providerId="ADAL" clId="{1A1AC92F-4A84-439A-8D35-644722CA6511}" dt="2024-04-04T14:09:14.650" v="0" actId="13244"/>
          <ac:spMkLst>
            <pc:docMk/>
            <pc:sldMk cId="3397518535" sldId="5294"/>
            <ac:spMk id="4" creationId="{2FBC9944-994A-C17B-A129-1B2D2BD64003}"/>
          </ac:spMkLst>
        </pc:spChg>
        <pc:spChg chg="ord">
          <ac:chgData name="Ward, Reagan" userId="27291eb4-8241-4961-9e69-8c66e34cc5b0" providerId="ADAL" clId="{1A1AC92F-4A84-439A-8D35-644722CA6511}" dt="2024-04-04T14:09:16.198" v="1" actId="13244"/>
          <ac:spMkLst>
            <pc:docMk/>
            <pc:sldMk cId="3397518535" sldId="5294"/>
            <ac:spMk id="7" creationId="{595C23AF-8524-62EC-BA01-D7A3CC450E9C}"/>
          </ac:spMkLst>
        </pc:spChg>
        <pc:spChg chg="ord">
          <ac:chgData name="Ward, Reagan" userId="27291eb4-8241-4961-9e69-8c66e34cc5b0" providerId="ADAL" clId="{1A1AC92F-4A84-439A-8D35-644722CA6511}" dt="2024-04-04T14:09:17.536" v="2" actId="13244"/>
          <ac:spMkLst>
            <pc:docMk/>
            <pc:sldMk cId="3397518535" sldId="5294"/>
            <ac:spMk id="8" creationId="{144B814E-BC16-971E-54AF-43122801948B}"/>
          </ac:spMkLst>
        </pc:spChg>
        <pc:picChg chg="mod">
          <ac:chgData name="Ward, Reagan" userId="27291eb4-8241-4961-9e69-8c66e34cc5b0" providerId="ADAL" clId="{1A1AC92F-4A84-439A-8D35-644722CA6511}" dt="2024-04-04T14:09:22.707" v="3" actId="13244"/>
          <ac:picMkLst>
            <pc:docMk/>
            <pc:sldMk cId="3397518535" sldId="5294"/>
            <ac:picMk id="3" creationId="{CC6914D0-80AB-8000-42F6-374A4B0933CC}"/>
          </ac:picMkLst>
        </pc:picChg>
      </pc:sldChg>
      <pc:sldChg chg="addSp delSp modSp mod modClrScheme chgLayout">
        <pc:chgData name="Ward, Reagan" userId="27291eb4-8241-4961-9e69-8c66e34cc5b0" providerId="ADAL" clId="{1A1AC92F-4A84-439A-8D35-644722CA6511}" dt="2024-04-04T14:15:37.439" v="197" actId="13244"/>
        <pc:sldMkLst>
          <pc:docMk/>
          <pc:sldMk cId="2582331127" sldId="5312"/>
        </pc:sldMkLst>
        <pc:spChg chg="mod ord">
          <ac:chgData name="Ward, Reagan" userId="27291eb4-8241-4961-9e69-8c66e34cc5b0" providerId="ADAL" clId="{1A1AC92F-4A84-439A-8D35-644722CA6511}" dt="2024-04-04T14:11:28.449" v="53" actId="700"/>
          <ac:spMkLst>
            <pc:docMk/>
            <pc:sldMk cId="2582331127" sldId="5312"/>
            <ac:spMk id="2" creationId="{E5D3A3BC-C3C5-ED57-84AB-C43489AE16AB}"/>
          </ac:spMkLst>
        </pc:spChg>
        <pc:spChg chg="mod ord">
          <ac:chgData name="Ward, Reagan" userId="27291eb4-8241-4961-9e69-8c66e34cc5b0" providerId="ADAL" clId="{1A1AC92F-4A84-439A-8D35-644722CA6511}" dt="2024-04-04T14:11:28.488" v="54" actId="27636"/>
          <ac:spMkLst>
            <pc:docMk/>
            <pc:sldMk cId="2582331127" sldId="5312"/>
            <ac:spMk id="3" creationId="{F737E5AD-A4D8-5218-9778-9BFD2F764487}"/>
          </ac:spMkLst>
        </pc:spChg>
        <pc:spChg chg="mod ord">
          <ac:chgData name="Ward, Reagan" userId="27291eb4-8241-4961-9e69-8c66e34cc5b0" providerId="ADAL" clId="{1A1AC92F-4A84-439A-8D35-644722CA6511}" dt="2024-04-04T14:11:28.449" v="53" actId="700"/>
          <ac:spMkLst>
            <pc:docMk/>
            <pc:sldMk cId="2582331127" sldId="5312"/>
            <ac:spMk id="4" creationId="{C557EE2F-098A-C046-B846-69C99717CC16}"/>
          </ac:spMkLst>
        </pc:spChg>
        <pc:spChg chg="del mod ord">
          <ac:chgData name="Ward, Reagan" userId="27291eb4-8241-4961-9e69-8c66e34cc5b0" providerId="ADAL" clId="{1A1AC92F-4A84-439A-8D35-644722CA6511}" dt="2024-04-04T14:11:32.120" v="55" actId="478"/>
          <ac:spMkLst>
            <pc:docMk/>
            <pc:sldMk cId="2582331127" sldId="5312"/>
            <ac:spMk id="5" creationId="{70375D36-8B02-F4ED-2318-ADC37656BB94}"/>
          </ac:spMkLst>
        </pc:spChg>
        <pc:spChg chg="mod ord">
          <ac:chgData name="Ward, Reagan" userId="27291eb4-8241-4961-9e69-8c66e34cc5b0" providerId="ADAL" clId="{1A1AC92F-4A84-439A-8D35-644722CA6511}" dt="2024-04-04T14:12:04.540" v="71" actId="20577"/>
          <ac:spMkLst>
            <pc:docMk/>
            <pc:sldMk cId="2582331127" sldId="5312"/>
            <ac:spMk id="7" creationId="{C719CE00-524C-D1D1-764B-CD2BD670A5B1}"/>
          </ac:spMkLst>
        </pc:spChg>
        <pc:spChg chg="add del mod ord">
          <ac:chgData name="Ward, Reagan" userId="27291eb4-8241-4961-9e69-8c66e34cc5b0" providerId="ADAL" clId="{1A1AC92F-4A84-439A-8D35-644722CA6511}" dt="2024-04-04T14:10:25.469" v="41" actId="700"/>
          <ac:spMkLst>
            <pc:docMk/>
            <pc:sldMk cId="2582331127" sldId="5312"/>
            <ac:spMk id="8" creationId="{4030100E-0658-1571-57D1-5CE6CEA29B27}"/>
          </ac:spMkLst>
        </pc:spChg>
        <pc:spChg chg="add mod">
          <ac:chgData name="Ward, Reagan" userId="27291eb4-8241-4961-9e69-8c66e34cc5b0" providerId="ADAL" clId="{1A1AC92F-4A84-439A-8D35-644722CA6511}" dt="2024-04-04T14:10:24.577" v="40"/>
          <ac:spMkLst>
            <pc:docMk/>
            <pc:sldMk cId="2582331127" sldId="5312"/>
            <ac:spMk id="9" creationId="{E28A04C5-8DAC-299C-E4FB-377206194A2E}"/>
          </ac:spMkLst>
        </pc:spChg>
        <pc:spChg chg="add del mod ord">
          <ac:chgData name="Ward, Reagan" userId="27291eb4-8241-4961-9e69-8c66e34cc5b0" providerId="ADAL" clId="{1A1AC92F-4A84-439A-8D35-644722CA6511}" dt="2024-04-04T14:12:01.351" v="61"/>
          <ac:spMkLst>
            <pc:docMk/>
            <pc:sldMk cId="2582331127" sldId="5312"/>
            <ac:spMk id="10" creationId="{A84C295A-FE5E-8E52-C68B-EBD0F59D90A1}"/>
          </ac:spMkLst>
        </pc:spChg>
        <pc:spChg chg="add del mod">
          <ac:chgData name="Ward, Reagan" userId="27291eb4-8241-4961-9e69-8c66e34cc5b0" providerId="ADAL" clId="{1A1AC92F-4A84-439A-8D35-644722CA6511}" dt="2024-04-04T14:11:41.990" v="58" actId="34307"/>
          <ac:spMkLst>
            <pc:docMk/>
            <pc:sldMk cId="2582331127" sldId="5312"/>
            <ac:spMk id="12" creationId="{FB26EA6D-A300-6E0D-7F7B-0EA0DB3481FA}"/>
          </ac:spMkLst>
        </pc:spChg>
        <pc:spChg chg="add del mod">
          <ac:chgData name="Ward, Reagan" userId="27291eb4-8241-4961-9e69-8c66e34cc5b0" providerId="ADAL" clId="{1A1AC92F-4A84-439A-8D35-644722CA6511}" dt="2024-04-04T14:11:55.349" v="60" actId="478"/>
          <ac:spMkLst>
            <pc:docMk/>
            <pc:sldMk cId="2582331127" sldId="5312"/>
            <ac:spMk id="15" creationId="{FDF9AC87-B8AA-25AB-AA98-7E0C66994B7E}"/>
          </ac:spMkLst>
        </pc:spChg>
        <pc:spChg chg="add mod">
          <ac:chgData name="Ward, Reagan" userId="27291eb4-8241-4961-9e69-8c66e34cc5b0" providerId="ADAL" clId="{1A1AC92F-4A84-439A-8D35-644722CA6511}" dt="2024-04-04T14:12:01.351" v="61"/>
          <ac:spMkLst>
            <pc:docMk/>
            <pc:sldMk cId="2582331127" sldId="5312"/>
            <ac:spMk id="16" creationId="{A3E6E43B-BC7C-6C6C-7E56-BC7C5F0699F1}"/>
          </ac:spMkLst>
        </pc:spChg>
        <pc:graphicFrameChg chg="mod">
          <ac:chgData name="Ward, Reagan" userId="27291eb4-8241-4961-9e69-8c66e34cc5b0" providerId="ADAL" clId="{1A1AC92F-4A84-439A-8D35-644722CA6511}" dt="2024-04-04T14:15:37.439" v="197" actId="13244"/>
          <ac:graphicFrameMkLst>
            <pc:docMk/>
            <pc:sldMk cId="2582331127" sldId="5312"/>
            <ac:graphicFrameMk id="6" creationId="{2E9C0A55-2378-CACF-1975-A8261CA0FC7D}"/>
          </ac:graphicFrameMkLst>
        </pc:graphicFrameChg>
        <pc:picChg chg="add del mod ord">
          <ac:chgData name="Ward, Reagan" userId="27291eb4-8241-4961-9e69-8c66e34cc5b0" providerId="ADAL" clId="{1A1AC92F-4A84-439A-8D35-644722CA6511}" dt="2024-04-04T14:11:52.446" v="59" actId="478"/>
          <ac:picMkLst>
            <pc:docMk/>
            <pc:sldMk cId="2582331127" sldId="5312"/>
            <ac:picMk id="13" creationId="{01DA6EF9-3429-18AE-8A21-52D03FC78457}"/>
          </ac:picMkLst>
        </pc:picChg>
      </pc:sldChg>
    </pc:docChg>
  </pc:docChgLst>
  <pc:docChgLst>
    <pc:chgData name="Ward, Reagan" userId="27291eb4-8241-4961-9e69-8c66e34cc5b0" providerId="ADAL" clId="{70F3BA0E-FF3F-47D9-AE13-0F70D506E772}"/>
    <pc:docChg chg="undo custSel addSld delSld modSld">
      <pc:chgData name="Ward, Reagan" userId="27291eb4-8241-4961-9e69-8c66e34cc5b0" providerId="ADAL" clId="{70F3BA0E-FF3F-47D9-AE13-0F70D506E772}" dt="2024-04-03T15:34:44.890" v="4026" actId="13244"/>
      <pc:docMkLst>
        <pc:docMk/>
      </pc:docMkLst>
      <pc:sldChg chg="modSp mod">
        <pc:chgData name="Ward, Reagan" userId="27291eb4-8241-4961-9e69-8c66e34cc5b0" providerId="ADAL" clId="{70F3BA0E-FF3F-47D9-AE13-0F70D506E772}" dt="2024-04-02T19:38:13.192" v="6" actId="20577"/>
        <pc:sldMkLst>
          <pc:docMk/>
          <pc:sldMk cId="3044915438" sldId="256"/>
        </pc:sldMkLst>
        <pc:spChg chg="mod">
          <ac:chgData name="Ward, Reagan" userId="27291eb4-8241-4961-9e69-8c66e34cc5b0" providerId="ADAL" clId="{70F3BA0E-FF3F-47D9-AE13-0F70D506E772}" dt="2024-04-02T19:38:13.192" v="6" actId="20577"/>
          <ac:spMkLst>
            <pc:docMk/>
            <pc:sldMk cId="3044915438" sldId="256"/>
            <ac:spMk id="2" creationId="{00000000-0000-0000-0000-000000000000}"/>
          </ac:spMkLst>
        </pc:spChg>
      </pc:sldChg>
      <pc:sldChg chg="modSp mod">
        <pc:chgData name="Ward, Reagan" userId="27291eb4-8241-4961-9e69-8c66e34cc5b0" providerId="ADAL" clId="{70F3BA0E-FF3F-47D9-AE13-0F70D506E772}" dt="2024-04-02T21:57:50.241" v="746" actId="20577"/>
        <pc:sldMkLst>
          <pc:docMk/>
          <pc:sldMk cId="1212467416" sldId="261"/>
        </pc:sldMkLst>
        <pc:graphicFrameChg chg="modGraphic">
          <ac:chgData name="Ward, Reagan" userId="27291eb4-8241-4961-9e69-8c66e34cc5b0" providerId="ADAL" clId="{70F3BA0E-FF3F-47D9-AE13-0F70D506E772}" dt="2024-04-02T21:57:50.241" v="746" actId="20577"/>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70F3BA0E-FF3F-47D9-AE13-0F70D506E772}" dt="2024-04-03T15:31:10.982" v="3981" actId="962"/>
        <pc:sldMkLst>
          <pc:docMk/>
          <pc:sldMk cId="3717000822" sldId="280"/>
        </pc:sldMkLst>
        <pc:spChg chg="mod ord">
          <ac:chgData name="Ward, Reagan" userId="27291eb4-8241-4961-9e69-8c66e34cc5b0" providerId="ADAL" clId="{70F3BA0E-FF3F-47D9-AE13-0F70D506E772}" dt="2024-04-03T14:35:19.936" v="3383" actId="2711"/>
          <ac:spMkLst>
            <pc:docMk/>
            <pc:sldMk cId="3717000822" sldId="280"/>
            <ac:spMk id="2" creationId="{439B416C-5F6D-56F7-429A-80FD0A190C25}"/>
          </ac:spMkLst>
        </pc:spChg>
        <pc:spChg chg="add">
          <ac:chgData name="Ward, Reagan" userId="27291eb4-8241-4961-9e69-8c66e34cc5b0" providerId="ADAL" clId="{70F3BA0E-FF3F-47D9-AE13-0F70D506E772}" dt="2024-04-03T14:29:19.192" v="3079" actId="26606"/>
          <ac:spMkLst>
            <pc:docMk/>
            <pc:sldMk cId="3717000822" sldId="280"/>
            <ac:spMk id="1047" creationId="{04812C46-200A-4DEB-A05E-3ED6C68C2387}"/>
          </ac:spMkLst>
        </pc:spChg>
        <pc:spChg chg="add">
          <ac:chgData name="Ward, Reagan" userId="27291eb4-8241-4961-9e69-8c66e34cc5b0" providerId="ADAL" clId="{70F3BA0E-FF3F-47D9-AE13-0F70D506E772}" dt="2024-04-03T14:29:19.192" v="3079" actId="26606"/>
          <ac:spMkLst>
            <pc:docMk/>
            <pc:sldMk cId="3717000822" sldId="280"/>
            <ac:spMk id="1049" creationId="{D1EA859B-E555-4109-94F3-6700E046E008}"/>
          </ac:spMkLst>
        </pc:spChg>
        <pc:grpChg chg="del">
          <ac:chgData name="Ward, Reagan" userId="27291eb4-8241-4961-9e69-8c66e34cc5b0" providerId="ADAL" clId="{70F3BA0E-FF3F-47D9-AE13-0F70D506E772}" dt="2024-04-03T14:29:19.192" v="3079" actId="26606"/>
          <ac:grpSpMkLst>
            <pc:docMk/>
            <pc:sldMk cId="3717000822" sldId="280"/>
            <ac:grpSpMk id="1040" creationId="{BE589684-54CA-64D8-C963-5F19FF75BF72}"/>
          </ac:grpSpMkLst>
        </pc:grpChg>
        <pc:graphicFrameChg chg="mod modGraphic">
          <ac:chgData name="Ward, Reagan" userId="27291eb4-8241-4961-9e69-8c66e34cc5b0" providerId="ADAL" clId="{70F3BA0E-FF3F-47D9-AE13-0F70D506E772}" dt="2024-04-03T14:35:36.558" v="3385" actId="20577"/>
          <ac:graphicFrameMkLst>
            <pc:docMk/>
            <pc:sldMk cId="3717000822" sldId="280"/>
            <ac:graphicFrameMk id="12" creationId="{1AA09EE0-7419-6ED5-4AA1-CC9009509570}"/>
          </ac:graphicFrameMkLst>
        </pc:graphicFrameChg>
        <pc:picChg chg="mod">
          <ac:chgData name="Ward, Reagan" userId="27291eb4-8241-4961-9e69-8c66e34cc5b0" providerId="ADAL" clId="{70F3BA0E-FF3F-47D9-AE13-0F70D506E772}" dt="2024-04-03T15:31:10.982" v="3981" actId="962"/>
          <ac:picMkLst>
            <pc:docMk/>
            <pc:sldMk cId="3717000822" sldId="280"/>
            <ac:picMk id="28" creationId="{BA71C7F0-1A49-F9C3-0CFB-7D2B5C494E3D}"/>
          </ac:picMkLst>
        </pc:picChg>
      </pc:sldChg>
      <pc:sldChg chg="modSp mod">
        <pc:chgData name="Ward, Reagan" userId="27291eb4-8241-4961-9e69-8c66e34cc5b0" providerId="ADAL" clId="{70F3BA0E-FF3F-47D9-AE13-0F70D506E772}" dt="2024-04-02T19:41:05.263" v="109" actId="20577"/>
        <pc:sldMkLst>
          <pc:docMk/>
          <pc:sldMk cId="1037917088" sldId="5098"/>
        </pc:sldMkLst>
        <pc:graphicFrameChg chg="modGraphic">
          <ac:chgData name="Ward, Reagan" userId="27291eb4-8241-4961-9e69-8c66e34cc5b0" providerId="ADAL" clId="{70F3BA0E-FF3F-47D9-AE13-0F70D506E772}" dt="2024-04-02T19:41:05.263" v="109"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70F3BA0E-FF3F-47D9-AE13-0F70D506E772}" dt="2024-04-02T20:54:53.402" v="358" actId="20577"/>
        <pc:sldMkLst>
          <pc:docMk/>
          <pc:sldMk cId="3638216352" sldId="5110"/>
        </pc:sldMkLst>
        <pc:spChg chg="mod">
          <ac:chgData name="Ward, Reagan" userId="27291eb4-8241-4961-9e69-8c66e34cc5b0" providerId="ADAL" clId="{70F3BA0E-FF3F-47D9-AE13-0F70D506E772}" dt="2024-04-02T20:54:53.402" v="358" actId="20577"/>
          <ac:spMkLst>
            <pc:docMk/>
            <pc:sldMk cId="3638216352" sldId="5110"/>
            <ac:spMk id="2" creationId="{222E4C28-041D-59D2-0291-9738FE10DDD0}"/>
          </ac:spMkLst>
        </pc:spChg>
        <pc:spChg chg="mod">
          <ac:chgData name="Ward, Reagan" userId="27291eb4-8241-4961-9e69-8c66e34cc5b0" providerId="ADAL" clId="{70F3BA0E-FF3F-47D9-AE13-0F70D506E772}" dt="2024-04-02T20:54:40.719" v="311" actId="6549"/>
          <ac:spMkLst>
            <pc:docMk/>
            <pc:sldMk cId="3638216352" sldId="5110"/>
            <ac:spMk id="3" creationId="{1C053128-2E61-BD39-9230-D3FF32B16187}"/>
          </ac:spMkLst>
        </pc:spChg>
      </pc:sldChg>
      <pc:sldChg chg="del">
        <pc:chgData name="Ward, Reagan" userId="27291eb4-8241-4961-9e69-8c66e34cc5b0" providerId="ADAL" clId="{70F3BA0E-FF3F-47D9-AE13-0F70D506E772}" dt="2024-04-02T21:58:14.035" v="747" actId="47"/>
        <pc:sldMkLst>
          <pc:docMk/>
          <pc:sldMk cId="2067888284" sldId="5241"/>
        </pc:sldMkLst>
      </pc:sldChg>
      <pc:sldChg chg="del">
        <pc:chgData name="Ward, Reagan" userId="27291eb4-8241-4961-9e69-8c66e34cc5b0" providerId="ADAL" clId="{70F3BA0E-FF3F-47D9-AE13-0F70D506E772}" dt="2024-04-02T21:58:14.035" v="747" actId="47"/>
        <pc:sldMkLst>
          <pc:docMk/>
          <pc:sldMk cId="1140023789" sldId="5242"/>
        </pc:sldMkLst>
      </pc:sldChg>
      <pc:sldChg chg="del">
        <pc:chgData name="Ward, Reagan" userId="27291eb4-8241-4961-9e69-8c66e34cc5b0" providerId="ADAL" clId="{70F3BA0E-FF3F-47D9-AE13-0F70D506E772}" dt="2024-04-02T21:58:14.035" v="747" actId="47"/>
        <pc:sldMkLst>
          <pc:docMk/>
          <pc:sldMk cId="464194562" sldId="5243"/>
        </pc:sldMkLst>
      </pc:sldChg>
      <pc:sldChg chg="del">
        <pc:chgData name="Ward, Reagan" userId="27291eb4-8241-4961-9e69-8c66e34cc5b0" providerId="ADAL" clId="{70F3BA0E-FF3F-47D9-AE13-0F70D506E772}" dt="2024-04-02T21:58:14.035" v="747" actId="47"/>
        <pc:sldMkLst>
          <pc:docMk/>
          <pc:sldMk cId="3469979626" sldId="5256"/>
        </pc:sldMkLst>
      </pc:sldChg>
      <pc:sldChg chg="modSp mod">
        <pc:chgData name="Ward, Reagan" userId="27291eb4-8241-4961-9e69-8c66e34cc5b0" providerId="ADAL" clId="{70F3BA0E-FF3F-47D9-AE13-0F70D506E772}" dt="2024-04-02T20:53:34.220" v="180" actId="20577"/>
        <pc:sldMkLst>
          <pc:docMk/>
          <pc:sldMk cId="1261476331" sldId="5272"/>
        </pc:sldMkLst>
        <pc:spChg chg="mod">
          <ac:chgData name="Ward, Reagan" userId="27291eb4-8241-4961-9e69-8c66e34cc5b0" providerId="ADAL" clId="{70F3BA0E-FF3F-47D9-AE13-0F70D506E772}" dt="2024-04-02T20:53:34.220" v="180" actId="20577"/>
          <ac:spMkLst>
            <pc:docMk/>
            <pc:sldMk cId="1261476331" sldId="5272"/>
            <ac:spMk id="7" creationId="{A73D7143-1C8A-583D-0723-D0143FEFC1E9}"/>
          </ac:spMkLst>
        </pc:spChg>
      </pc:sldChg>
      <pc:sldChg chg="modSp mod">
        <pc:chgData name="Ward, Reagan" userId="27291eb4-8241-4961-9e69-8c66e34cc5b0" providerId="ADAL" clId="{70F3BA0E-FF3F-47D9-AE13-0F70D506E772}" dt="2024-04-03T15:31:40.429" v="3984" actId="13244"/>
        <pc:sldMkLst>
          <pc:docMk/>
          <pc:sldMk cId="4218201814" sldId="5273"/>
        </pc:sldMkLst>
        <pc:spChg chg="ord">
          <ac:chgData name="Ward, Reagan" userId="27291eb4-8241-4961-9e69-8c66e34cc5b0" providerId="ADAL" clId="{70F3BA0E-FF3F-47D9-AE13-0F70D506E772}" dt="2024-04-03T15:31:36.553" v="3982" actId="13244"/>
          <ac:spMkLst>
            <pc:docMk/>
            <pc:sldMk cId="4218201814" sldId="5273"/>
            <ac:spMk id="4" creationId="{08BBEEF9-2ECA-FE63-A6CE-3380E7010DA5}"/>
          </ac:spMkLst>
        </pc:spChg>
        <pc:spChg chg="ord">
          <ac:chgData name="Ward, Reagan" userId="27291eb4-8241-4961-9e69-8c66e34cc5b0" providerId="ADAL" clId="{70F3BA0E-FF3F-47D9-AE13-0F70D506E772}" dt="2024-04-03T15:31:39.044" v="3983" actId="13244"/>
          <ac:spMkLst>
            <pc:docMk/>
            <pc:sldMk cId="4218201814" sldId="5273"/>
            <ac:spMk id="9" creationId="{B48EC48A-1FA5-A641-CE0B-D799A6A8229B}"/>
          </ac:spMkLst>
        </pc:spChg>
        <pc:spChg chg="ord">
          <ac:chgData name="Ward, Reagan" userId="27291eb4-8241-4961-9e69-8c66e34cc5b0" providerId="ADAL" clId="{70F3BA0E-FF3F-47D9-AE13-0F70D506E772}" dt="2024-04-03T15:31:40.429" v="3984" actId="13244"/>
          <ac:spMkLst>
            <pc:docMk/>
            <pc:sldMk cId="4218201814" sldId="5273"/>
            <ac:spMk id="10" creationId="{271C91F2-D551-9636-BA19-3DCE053C517F}"/>
          </ac:spMkLst>
        </pc:spChg>
      </pc:sldChg>
      <pc:sldChg chg="del">
        <pc:chgData name="Ward, Reagan" userId="27291eb4-8241-4961-9e69-8c66e34cc5b0" providerId="ADAL" clId="{70F3BA0E-FF3F-47D9-AE13-0F70D506E772}" dt="2024-04-02T20:53:39.490" v="181" actId="47"/>
        <pc:sldMkLst>
          <pc:docMk/>
          <pc:sldMk cId="2229588612" sldId="5274"/>
        </pc:sldMkLst>
      </pc:sldChg>
      <pc:sldChg chg="del">
        <pc:chgData name="Ward, Reagan" userId="27291eb4-8241-4961-9e69-8c66e34cc5b0" providerId="ADAL" clId="{70F3BA0E-FF3F-47D9-AE13-0F70D506E772}" dt="2024-04-02T20:53:39.490" v="181" actId="47"/>
        <pc:sldMkLst>
          <pc:docMk/>
          <pc:sldMk cId="2346652842" sldId="5280"/>
        </pc:sldMkLst>
      </pc:sldChg>
      <pc:sldChg chg="del">
        <pc:chgData name="Ward, Reagan" userId="27291eb4-8241-4961-9e69-8c66e34cc5b0" providerId="ADAL" clId="{70F3BA0E-FF3F-47D9-AE13-0F70D506E772}" dt="2024-04-02T20:53:39.490" v="181" actId="47"/>
        <pc:sldMkLst>
          <pc:docMk/>
          <pc:sldMk cId="653939818" sldId="5281"/>
        </pc:sldMkLst>
      </pc:sldChg>
      <pc:sldChg chg="del">
        <pc:chgData name="Ward, Reagan" userId="27291eb4-8241-4961-9e69-8c66e34cc5b0" providerId="ADAL" clId="{70F3BA0E-FF3F-47D9-AE13-0F70D506E772}" dt="2024-04-02T20:53:39.490" v="181" actId="47"/>
        <pc:sldMkLst>
          <pc:docMk/>
          <pc:sldMk cId="316040141" sldId="5282"/>
        </pc:sldMkLst>
      </pc:sldChg>
      <pc:sldChg chg="addSp delSp modSp new mod modClrScheme chgLayout">
        <pc:chgData name="Ward, Reagan" userId="27291eb4-8241-4961-9e69-8c66e34cc5b0" providerId="ADAL" clId="{70F3BA0E-FF3F-47D9-AE13-0F70D506E772}" dt="2024-04-03T15:34:02.340" v="4024" actId="20577"/>
        <pc:sldMkLst>
          <pc:docMk/>
          <pc:sldMk cId="1376644831" sldId="5284"/>
        </pc:sldMkLst>
        <pc:spChg chg="del mod ord">
          <ac:chgData name="Ward, Reagan" userId="27291eb4-8241-4961-9e69-8c66e34cc5b0" providerId="ADAL" clId="{70F3BA0E-FF3F-47D9-AE13-0F70D506E772}" dt="2024-04-02T20:53:44.402" v="183" actId="700"/>
          <ac:spMkLst>
            <pc:docMk/>
            <pc:sldMk cId="1376644831" sldId="5284"/>
            <ac:spMk id="2" creationId="{A456C383-82CC-16D2-829E-3B470CAD1D8A}"/>
          </ac:spMkLst>
        </pc:spChg>
        <pc:spChg chg="del mod ord">
          <ac:chgData name="Ward, Reagan" userId="27291eb4-8241-4961-9e69-8c66e34cc5b0" providerId="ADAL" clId="{70F3BA0E-FF3F-47D9-AE13-0F70D506E772}" dt="2024-04-02T20:53:44.402" v="183" actId="700"/>
          <ac:spMkLst>
            <pc:docMk/>
            <pc:sldMk cId="1376644831" sldId="5284"/>
            <ac:spMk id="3" creationId="{21DD3BC1-B5B5-4007-7373-37AD44D90A49}"/>
          </ac:spMkLst>
        </pc:spChg>
        <pc:spChg chg="mod ord">
          <ac:chgData name="Ward, Reagan" userId="27291eb4-8241-4961-9e69-8c66e34cc5b0" providerId="ADAL" clId="{70F3BA0E-FF3F-47D9-AE13-0F70D506E772}" dt="2024-04-03T15:32:45.751" v="3989" actId="13244"/>
          <ac:spMkLst>
            <pc:docMk/>
            <pc:sldMk cId="1376644831" sldId="5284"/>
            <ac:spMk id="4" creationId="{60DC1CEB-84F0-D156-955F-174980941179}"/>
          </ac:spMkLst>
        </pc:spChg>
        <pc:spChg chg="add mod ord">
          <ac:chgData name="Ward, Reagan" userId="27291eb4-8241-4961-9e69-8c66e34cc5b0" providerId="ADAL" clId="{70F3BA0E-FF3F-47D9-AE13-0F70D506E772}" dt="2024-04-02T22:29:09.636" v="1163" actId="20577"/>
          <ac:spMkLst>
            <pc:docMk/>
            <pc:sldMk cId="1376644831" sldId="5284"/>
            <ac:spMk id="5" creationId="{B8685901-A6B5-E224-1937-73CC6122773B}"/>
          </ac:spMkLst>
        </pc:spChg>
        <pc:spChg chg="add mod ord">
          <ac:chgData name="Ward, Reagan" userId="27291eb4-8241-4961-9e69-8c66e34cc5b0" providerId="ADAL" clId="{70F3BA0E-FF3F-47D9-AE13-0F70D506E772}" dt="2024-04-03T15:34:02.340" v="4024" actId="20577"/>
          <ac:spMkLst>
            <pc:docMk/>
            <pc:sldMk cId="1376644831" sldId="5284"/>
            <ac:spMk id="6" creationId="{8E843FBA-64B0-B81A-46F3-06D6DF031CF8}"/>
          </ac:spMkLst>
        </pc:spChg>
        <pc:spChg chg="add mod ord">
          <ac:chgData name="Ward, Reagan" userId="27291eb4-8241-4961-9e69-8c66e34cc5b0" providerId="ADAL" clId="{70F3BA0E-FF3F-47D9-AE13-0F70D506E772}" dt="2024-04-02T22:28:11.819" v="1095" actId="27636"/>
          <ac:spMkLst>
            <pc:docMk/>
            <pc:sldMk cId="1376644831" sldId="5284"/>
            <ac:spMk id="7" creationId="{4A37873C-6188-705D-B9A2-DDCE6503B890}"/>
          </ac:spMkLst>
        </pc:spChg>
        <pc:spChg chg="add mod ord">
          <ac:chgData name="Ward, Reagan" userId="27291eb4-8241-4961-9e69-8c66e34cc5b0" providerId="ADAL" clId="{70F3BA0E-FF3F-47D9-AE13-0F70D506E772}" dt="2024-04-02T22:28:11.819" v="1096" actId="27636"/>
          <ac:spMkLst>
            <pc:docMk/>
            <pc:sldMk cId="1376644831" sldId="5284"/>
            <ac:spMk id="8" creationId="{BCDC1F88-59DA-D47B-AF8B-3BA3B169704D}"/>
          </ac:spMkLst>
        </pc:spChg>
        <pc:spChg chg="add del mod">
          <ac:chgData name="Ward, Reagan" userId="27291eb4-8241-4961-9e69-8c66e34cc5b0" providerId="ADAL" clId="{70F3BA0E-FF3F-47D9-AE13-0F70D506E772}" dt="2024-04-02T22:27:41.819" v="1090" actId="6264"/>
          <ac:spMkLst>
            <pc:docMk/>
            <pc:sldMk cId="1376644831" sldId="5284"/>
            <ac:spMk id="9" creationId="{B2966E8C-CCFD-ED48-88BB-CF3FEE320B6F}"/>
          </ac:spMkLst>
        </pc:spChg>
        <pc:spChg chg="add del mod">
          <ac:chgData name="Ward, Reagan" userId="27291eb4-8241-4961-9e69-8c66e34cc5b0" providerId="ADAL" clId="{70F3BA0E-FF3F-47D9-AE13-0F70D506E772}" dt="2024-04-02T22:27:41.819" v="1090" actId="6264"/>
          <ac:spMkLst>
            <pc:docMk/>
            <pc:sldMk cId="1376644831" sldId="5284"/>
            <ac:spMk id="10" creationId="{9D8C90A4-F9D5-A0C5-29E3-45DDB7D2C97D}"/>
          </ac:spMkLst>
        </pc:spChg>
        <pc:spChg chg="add del mod">
          <ac:chgData name="Ward, Reagan" userId="27291eb4-8241-4961-9e69-8c66e34cc5b0" providerId="ADAL" clId="{70F3BA0E-FF3F-47D9-AE13-0F70D506E772}" dt="2024-04-02T22:27:41.819" v="1090" actId="6264"/>
          <ac:spMkLst>
            <pc:docMk/>
            <pc:sldMk cId="1376644831" sldId="5284"/>
            <ac:spMk id="11" creationId="{FF880A9B-C815-CFF3-6797-43366C8351ED}"/>
          </ac:spMkLst>
        </pc:spChg>
        <pc:spChg chg="add del mod">
          <ac:chgData name="Ward, Reagan" userId="27291eb4-8241-4961-9e69-8c66e34cc5b0" providerId="ADAL" clId="{70F3BA0E-FF3F-47D9-AE13-0F70D506E772}" dt="2024-04-02T22:27:41.819" v="1090" actId="6264"/>
          <ac:spMkLst>
            <pc:docMk/>
            <pc:sldMk cId="1376644831" sldId="5284"/>
            <ac:spMk id="12" creationId="{5BF247DA-BA32-A4BE-C43C-DB659CD5BC45}"/>
          </ac:spMkLst>
        </pc:spChg>
        <pc:spChg chg="add del mod">
          <ac:chgData name="Ward, Reagan" userId="27291eb4-8241-4961-9e69-8c66e34cc5b0" providerId="ADAL" clId="{70F3BA0E-FF3F-47D9-AE13-0F70D506E772}" dt="2024-04-02T22:27:41.819" v="1090" actId="6264"/>
          <ac:spMkLst>
            <pc:docMk/>
            <pc:sldMk cId="1376644831" sldId="5284"/>
            <ac:spMk id="13" creationId="{23CCAAA2-341B-28FA-A49A-077E083962D9}"/>
          </ac:spMkLst>
        </pc:spChg>
      </pc:sldChg>
      <pc:sldChg chg="addSp delSp modSp new mod">
        <pc:chgData name="Ward, Reagan" userId="27291eb4-8241-4961-9e69-8c66e34cc5b0" providerId="ADAL" clId="{70F3BA0E-FF3F-47D9-AE13-0F70D506E772}" dt="2024-04-03T15:29:43.415" v="3869" actId="6549"/>
        <pc:sldMkLst>
          <pc:docMk/>
          <pc:sldMk cId="1915820658" sldId="5285"/>
        </pc:sldMkLst>
        <pc:spChg chg="mod">
          <ac:chgData name="Ward, Reagan" userId="27291eb4-8241-4961-9e69-8c66e34cc5b0" providerId="ADAL" clId="{70F3BA0E-FF3F-47D9-AE13-0F70D506E772}" dt="2024-04-02T23:05:58.100" v="2997" actId="20577"/>
          <ac:spMkLst>
            <pc:docMk/>
            <pc:sldMk cId="1915820658" sldId="5285"/>
            <ac:spMk id="2" creationId="{EF82E5C4-720F-B5F3-8587-6588A5DE5ACC}"/>
          </ac:spMkLst>
        </pc:spChg>
        <pc:spChg chg="mod">
          <ac:chgData name="Ward, Reagan" userId="27291eb4-8241-4961-9e69-8c66e34cc5b0" providerId="ADAL" clId="{70F3BA0E-FF3F-47D9-AE13-0F70D506E772}" dt="2024-04-03T15:29:43.415" v="3869" actId="6549"/>
          <ac:spMkLst>
            <pc:docMk/>
            <pc:sldMk cId="1915820658" sldId="5285"/>
            <ac:spMk id="3" creationId="{18EE8FC5-69A2-152A-D69D-7D8E9C0AB415}"/>
          </ac:spMkLst>
        </pc:spChg>
        <pc:spChg chg="del">
          <ac:chgData name="Ward, Reagan" userId="27291eb4-8241-4961-9e69-8c66e34cc5b0" providerId="ADAL" clId="{70F3BA0E-FF3F-47D9-AE13-0F70D506E772}" dt="2024-04-02T22:54:04.710" v="1618"/>
          <ac:spMkLst>
            <pc:docMk/>
            <pc:sldMk cId="1915820658" sldId="5285"/>
            <ac:spMk id="5" creationId="{88D978AE-6B98-0841-BB62-A9BA87D422CB}"/>
          </ac:spMkLst>
        </pc:spChg>
        <pc:spChg chg="del">
          <ac:chgData name="Ward, Reagan" userId="27291eb4-8241-4961-9e69-8c66e34cc5b0" providerId="ADAL" clId="{70F3BA0E-FF3F-47D9-AE13-0F70D506E772}" dt="2024-04-02T22:54:10.618" v="1620"/>
          <ac:spMkLst>
            <pc:docMk/>
            <pc:sldMk cId="1915820658" sldId="5285"/>
            <ac:spMk id="6" creationId="{2B773E99-4B94-DB47-DC92-5DD63527ABDB}"/>
          </ac:spMkLst>
        </pc:spChg>
        <pc:spChg chg="add mod">
          <ac:chgData name="Ward, Reagan" userId="27291eb4-8241-4961-9e69-8c66e34cc5b0" providerId="ADAL" clId="{70F3BA0E-FF3F-47D9-AE13-0F70D506E772}" dt="2024-04-02T22:54:04.752" v="1619" actId="27636"/>
          <ac:spMkLst>
            <pc:docMk/>
            <pc:sldMk cId="1915820658" sldId="5285"/>
            <ac:spMk id="7" creationId="{98026E8D-927D-16FE-D27E-0F54505B29DC}"/>
          </ac:spMkLst>
        </pc:spChg>
        <pc:spChg chg="add mod">
          <ac:chgData name="Ward, Reagan" userId="27291eb4-8241-4961-9e69-8c66e34cc5b0" providerId="ADAL" clId="{70F3BA0E-FF3F-47D9-AE13-0F70D506E772}" dt="2024-04-02T22:54:10.678" v="1621" actId="27636"/>
          <ac:spMkLst>
            <pc:docMk/>
            <pc:sldMk cId="1915820658" sldId="5285"/>
            <ac:spMk id="8" creationId="{9DA08E16-89A3-E299-C3D7-896BA1805E8A}"/>
          </ac:spMkLst>
        </pc:spChg>
      </pc:sldChg>
      <pc:sldChg chg="addSp delSp modSp new mod">
        <pc:chgData name="Ward, Reagan" userId="27291eb4-8241-4961-9e69-8c66e34cc5b0" providerId="ADAL" clId="{70F3BA0E-FF3F-47D9-AE13-0F70D506E772}" dt="2024-04-03T15:30:39.924" v="3979" actId="20577"/>
        <pc:sldMkLst>
          <pc:docMk/>
          <pc:sldMk cId="2016166482" sldId="5286"/>
        </pc:sldMkLst>
        <pc:spChg chg="mod">
          <ac:chgData name="Ward, Reagan" userId="27291eb4-8241-4961-9e69-8c66e34cc5b0" providerId="ADAL" clId="{70F3BA0E-FF3F-47D9-AE13-0F70D506E772}" dt="2024-04-02T20:54:20.385" v="301" actId="20577"/>
          <ac:spMkLst>
            <pc:docMk/>
            <pc:sldMk cId="2016166482" sldId="5286"/>
            <ac:spMk id="2" creationId="{DAD01029-D8F7-5907-DB58-29F3DEB03DC5}"/>
          </ac:spMkLst>
        </pc:spChg>
        <pc:spChg chg="mod">
          <ac:chgData name="Ward, Reagan" userId="27291eb4-8241-4961-9e69-8c66e34cc5b0" providerId="ADAL" clId="{70F3BA0E-FF3F-47D9-AE13-0F70D506E772}" dt="2024-04-03T15:30:39.924" v="3979" actId="20577"/>
          <ac:spMkLst>
            <pc:docMk/>
            <pc:sldMk cId="2016166482" sldId="5286"/>
            <ac:spMk id="3" creationId="{447BCCA1-77D5-BD32-4C52-B48F5DA71E58}"/>
          </ac:spMkLst>
        </pc:spChg>
        <pc:spChg chg="del">
          <ac:chgData name="Ward, Reagan" userId="27291eb4-8241-4961-9e69-8c66e34cc5b0" providerId="ADAL" clId="{70F3BA0E-FF3F-47D9-AE13-0F70D506E772}" dt="2024-04-02T23:04:25.433" v="2989"/>
          <ac:spMkLst>
            <pc:docMk/>
            <pc:sldMk cId="2016166482" sldId="5286"/>
            <ac:spMk id="5" creationId="{9ED2A2CB-BD42-D619-3612-4791DB511749}"/>
          </ac:spMkLst>
        </pc:spChg>
        <pc:spChg chg="del">
          <ac:chgData name="Ward, Reagan" userId="27291eb4-8241-4961-9e69-8c66e34cc5b0" providerId="ADAL" clId="{70F3BA0E-FF3F-47D9-AE13-0F70D506E772}" dt="2024-04-02T23:04:28.939" v="2990"/>
          <ac:spMkLst>
            <pc:docMk/>
            <pc:sldMk cId="2016166482" sldId="5286"/>
            <ac:spMk id="6" creationId="{3297DEB0-507B-C6D4-6EFD-40946041E49B}"/>
          </ac:spMkLst>
        </pc:spChg>
        <pc:spChg chg="add">
          <ac:chgData name="Ward, Reagan" userId="27291eb4-8241-4961-9e69-8c66e34cc5b0" providerId="ADAL" clId="{70F3BA0E-FF3F-47D9-AE13-0F70D506E772}" dt="2024-04-02T23:03:24.956" v="2981"/>
          <ac:spMkLst>
            <pc:docMk/>
            <pc:sldMk cId="2016166482" sldId="5286"/>
            <ac:spMk id="7" creationId="{29D4D136-D7CB-ED97-3867-6684B2E46472}"/>
          </ac:spMkLst>
        </pc:spChg>
        <pc:spChg chg="add">
          <ac:chgData name="Ward, Reagan" userId="27291eb4-8241-4961-9e69-8c66e34cc5b0" providerId="ADAL" clId="{70F3BA0E-FF3F-47D9-AE13-0F70D506E772}" dt="2024-04-02T23:04:07.814" v="2985"/>
          <ac:spMkLst>
            <pc:docMk/>
            <pc:sldMk cId="2016166482" sldId="5286"/>
            <ac:spMk id="8" creationId="{734D0FC5-1F85-CDDB-7D68-F21222CDE4E4}"/>
          </ac:spMkLst>
        </pc:spChg>
        <pc:spChg chg="add mod">
          <ac:chgData name="Ward, Reagan" userId="27291eb4-8241-4961-9e69-8c66e34cc5b0" providerId="ADAL" clId="{70F3BA0E-FF3F-47D9-AE13-0F70D506E772}" dt="2024-04-02T23:04:25.433" v="2989"/>
          <ac:spMkLst>
            <pc:docMk/>
            <pc:sldMk cId="2016166482" sldId="5286"/>
            <ac:spMk id="9" creationId="{AB5A12FE-5892-BBE5-FEBB-B1D221BEEA44}"/>
          </ac:spMkLst>
        </pc:spChg>
        <pc:spChg chg="add mod">
          <ac:chgData name="Ward, Reagan" userId="27291eb4-8241-4961-9e69-8c66e34cc5b0" providerId="ADAL" clId="{70F3BA0E-FF3F-47D9-AE13-0F70D506E772}" dt="2024-04-02T23:04:28.939" v="2990"/>
          <ac:spMkLst>
            <pc:docMk/>
            <pc:sldMk cId="2016166482" sldId="5286"/>
            <ac:spMk id="10" creationId="{B9A3C17B-F8FD-D607-D046-C34F4CA87A6F}"/>
          </ac:spMkLst>
        </pc:spChg>
      </pc:sldChg>
      <pc:sldChg chg="addSp delSp modSp new mod modClrScheme chgLayout">
        <pc:chgData name="Ward, Reagan" userId="27291eb4-8241-4961-9e69-8c66e34cc5b0" providerId="ADAL" clId="{70F3BA0E-FF3F-47D9-AE13-0F70D506E772}" dt="2024-04-02T21:58:39.045" v="779" actId="20577"/>
        <pc:sldMkLst>
          <pc:docMk/>
          <pc:sldMk cId="20139849" sldId="5287"/>
        </pc:sldMkLst>
        <pc:spChg chg="del mod ord">
          <ac:chgData name="Ward, Reagan" userId="27291eb4-8241-4961-9e69-8c66e34cc5b0" providerId="ADAL" clId="{70F3BA0E-FF3F-47D9-AE13-0F70D506E772}" dt="2024-04-02T21:58:25.462" v="749" actId="700"/>
          <ac:spMkLst>
            <pc:docMk/>
            <pc:sldMk cId="20139849" sldId="5287"/>
            <ac:spMk id="2" creationId="{20DAD770-F34D-8D2D-F21B-690289322A2A}"/>
          </ac:spMkLst>
        </pc:spChg>
        <pc:spChg chg="del mod ord">
          <ac:chgData name="Ward, Reagan" userId="27291eb4-8241-4961-9e69-8c66e34cc5b0" providerId="ADAL" clId="{70F3BA0E-FF3F-47D9-AE13-0F70D506E772}" dt="2024-04-02T21:58:25.462" v="749" actId="700"/>
          <ac:spMkLst>
            <pc:docMk/>
            <pc:sldMk cId="20139849" sldId="5287"/>
            <ac:spMk id="3" creationId="{5F3C1890-E257-8462-0E6E-527C078F97A0}"/>
          </ac:spMkLst>
        </pc:spChg>
        <pc:spChg chg="mod ord">
          <ac:chgData name="Ward, Reagan" userId="27291eb4-8241-4961-9e69-8c66e34cc5b0" providerId="ADAL" clId="{70F3BA0E-FF3F-47D9-AE13-0F70D506E772}" dt="2024-04-02T21:58:25.462" v="749" actId="700"/>
          <ac:spMkLst>
            <pc:docMk/>
            <pc:sldMk cId="20139849" sldId="5287"/>
            <ac:spMk id="4" creationId="{EC9EEC0B-0DC4-D531-3BCE-7DA4DC5F8FE0}"/>
          </ac:spMkLst>
        </pc:spChg>
        <pc:spChg chg="del">
          <ac:chgData name="Ward, Reagan" userId="27291eb4-8241-4961-9e69-8c66e34cc5b0" providerId="ADAL" clId="{70F3BA0E-FF3F-47D9-AE13-0F70D506E772}" dt="2024-04-02T21:58:25.462" v="749" actId="700"/>
          <ac:spMkLst>
            <pc:docMk/>
            <pc:sldMk cId="20139849" sldId="5287"/>
            <ac:spMk id="5" creationId="{23ED3436-3172-0747-3810-153DAFBB5128}"/>
          </ac:spMkLst>
        </pc:spChg>
        <pc:spChg chg="del">
          <ac:chgData name="Ward, Reagan" userId="27291eb4-8241-4961-9e69-8c66e34cc5b0" providerId="ADAL" clId="{70F3BA0E-FF3F-47D9-AE13-0F70D506E772}" dt="2024-04-02T21:58:25.462" v="749" actId="700"/>
          <ac:spMkLst>
            <pc:docMk/>
            <pc:sldMk cId="20139849" sldId="5287"/>
            <ac:spMk id="6" creationId="{84B8FD9B-F904-8586-7370-DA104DE67631}"/>
          </ac:spMkLst>
        </pc:spChg>
        <pc:spChg chg="add mod ord">
          <ac:chgData name="Ward, Reagan" userId="27291eb4-8241-4961-9e69-8c66e34cc5b0" providerId="ADAL" clId="{70F3BA0E-FF3F-47D9-AE13-0F70D506E772}" dt="2024-04-02T21:58:35.296" v="766" actId="20577"/>
          <ac:spMkLst>
            <pc:docMk/>
            <pc:sldMk cId="20139849" sldId="5287"/>
            <ac:spMk id="7" creationId="{C51D4D6D-695A-9246-FA9E-BBCF15943548}"/>
          </ac:spMkLst>
        </pc:spChg>
        <pc:spChg chg="add mod ord">
          <ac:chgData name="Ward, Reagan" userId="27291eb4-8241-4961-9e69-8c66e34cc5b0" providerId="ADAL" clId="{70F3BA0E-FF3F-47D9-AE13-0F70D506E772}" dt="2024-04-02T21:58:39.045" v="779" actId="20577"/>
          <ac:spMkLst>
            <pc:docMk/>
            <pc:sldMk cId="20139849" sldId="5287"/>
            <ac:spMk id="8" creationId="{99260748-FBD9-28C6-D587-8F877BD65983}"/>
          </ac:spMkLst>
        </pc:spChg>
      </pc:sldChg>
      <pc:sldChg chg="addSp delSp modSp new mod modClrScheme chgLayout">
        <pc:chgData name="Ward, Reagan" userId="27291eb4-8241-4961-9e69-8c66e34cc5b0" providerId="ADAL" clId="{70F3BA0E-FF3F-47D9-AE13-0F70D506E772}" dt="2024-04-02T21:58:43.865" v="781" actId="700"/>
        <pc:sldMkLst>
          <pc:docMk/>
          <pc:sldMk cId="885238886" sldId="5288"/>
        </pc:sldMkLst>
        <pc:spChg chg="del mod ord">
          <ac:chgData name="Ward, Reagan" userId="27291eb4-8241-4961-9e69-8c66e34cc5b0" providerId="ADAL" clId="{70F3BA0E-FF3F-47D9-AE13-0F70D506E772}" dt="2024-04-02T21:58:43.865" v="781" actId="700"/>
          <ac:spMkLst>
            <pc:docMk/>
            <pc:sldMk cId="885238886" sldId="5288"/>
            <ac:spMk id="2" creationId="{A607EC1F-2FFF-3320-1BDA-4B085A85B35B}"/>
          </ac:spMkLst>
        </pc:spChg>
        <pc:spChg chg="del mod ord">
          <ac:chgData name="Ward, Reagan" userId="27291eb4-8241-4961-9e69-8c66e34cc5b0" providerId="ADAL" clId="{70F3BA0E-FF3F-47D9-AE13-0F70D506E772}" dt="2024-04-02T21:58:43.865" v="781" actId="700"/>
          <ac:spMkLst>
            <pc:docMk/>
            <pc:sldMk cId="885238886" sldId="5288"/>
            <ac:spMk id="3" creationId="{107E17C5-617F-65DE-5499-7F331EC26548}"/>
          </ac:spMkLst>
        </pc:spChg>
        <pc:spChg chg="mod ord">
          <ac:chgData name="Ward, Reagan" userId="27291eb4-8241-4961-9e69-8c66e34cc5b0" providerId="ADAL" clId="{70F3BA0E-FF3F-47D9-AE13-0F70D506E772}" dt="2024-04-02T21:58:43.865" v="781" actId="700"/>
          <ac:spMkLst>
            <pc:docMk/>
            <pc:sldMk cId="885238886" sldId="5288"/>
            <ac:spMk id="4" creationId="{2FBC9944-994A-C17B-A129-1B2D2BD64003}"/>
          </ac:spMkLst>
        </pc:spChg>
        <pc:spChg chg="add mod ord">
          <ac:chgData name="Ward, Reagan" userId="27291eb4-8241-4961-9e69-8c66e34cc5b0" providerId="ADAL" clId="{70F3BA0E-FF3F-47D9-AE13-0F70D506E772}" dt="2024-04-02T21:58:43.865" v="781" actId="700"/>
          <ac:spMkLst>
            <pc:docMk/>
            <pc:sldMk cId="885238886" sldId="5288"/>
            <ac:spMk id="5" creationId="{AF6EB1F5-01CD-901C-27EE-72C2EDD75AA9}"/>
          </ac:spMkLst>
        </pc:spChg>
        <pc:spChg chg="add mod ord">
          <ac:chgData name="Ward, Reagan" userId="27291eb4-8241-4961-9e69-8c66e34cc5b0" providerId="ADAL" clId="{70F3BA0E-FF3F-47D9-AE13-0F70D506E772}" dt="2024-04-02T21:58:43.865" v="781" actId="700"/>
          <ac:spMkLst>
            <pc:docMk/>
            <pc:sldMk cId="885238886" sldId="5288"/>
            <ac:spMk id="6" creationId="{9A8832C3-3C5D-9B2D-6A97-A07BFB42B5FC}"/>
          </ac:spMkLst>
        </pc:spChg>
        <pc:spChg chg="add mod ord">
          <ac:chgData name="Ward, Reagan" userId="27291eb4-8241-4961-9e69-8c66e34cc5b0" providerId="ADAL" clId="{70F3BA0E-FF3F-47D9-AE13-0F70D506E772}" dt="2024-04-02T21:58:43.865" v="781" actId="700"/>
          <ac:spMkLst>
            <pc:docMk/>
            <pc:sldMk cId="885238886" sldId="5288"/>
            <ac:spMk id="7" creationId="{595C23AF-8524-62EC-BA01-D7A3CC450E9C}"/>
          </ac:spMkLst>
        </pc:spChg>
        <pc:spChg chg="add mod ord">
          <ac:chgData name="Ward, Reagan" userId="27291eb4-8241-4961-9e69-8c66e34cc5b0" providerId="ADAL" clId="{70F3BA0E-FF3F-47D9-AE13-0F70D506E772}" dt="2024-04-02T21:58:43.865" v="781" actId="700"/>
          <ac:spMkLst>
            <pc:docMk/>
            <pc:sldMk cId="885238886" sldId="5288"/>
            <ac:spMk id="8" creationId="{144B814E-BC16-971E-54AF-43122801948B}"/>
          </ac:spMkLst>
        </pc:spChg>
      </pc:sldChg>
      <pc:sldChg chg="addSp delSp modSp new mod modClrScheme chgLayout">
        <pc:chgData name="Ward, Reagan" userId="27291eb4-8241-4961-9e69-8c66e34cc5b0" providerId="ADAL" clId="{70F3BA0E-FF3F-47D9-AE13-0F70D506E772}" dt="2024-04-02T21:58:53.172" v="825" actId="20577"/>
        <pc:sldMkLst>
          <pc:docMk/>
          <pc:sldMk cId="2992902592" sldId="5289"/>
        </pc:sldMkLst>
        <pc:spChg chg="del mod ord">
          <ac:chgData name="Ward, Reagan" userId="27291eb4-8241-4961-9e69-8c66e34cc5b0" providerId="ADAL" clId="{70F3BA0E-FF3F-47D9-AE13-0F70D506E772}" dt="2024-04-02T21:58:46.505" v="783" actId="700"/>
          <ac:spMkLst>
            <pc:docMk/>
            <pc:sldMk cId="2992902592" sldId="5289"/>
            <ac:spMk id="2" creationId="{34E1A3C7-9085-0A86-FACA-BEEEE6D7E28F}"/>
          </ac:spMkLst>
        </pc:spChg>
        <pc:spChg chg="del mod ord">
          <ac:chgData name="Ward, Reagan" userId="27291eb4-8241-4961-9e69-8c66e34cc5b0" providerId="ADAL" clId="{70F3BA0E-FF3F-47D9-AE13-0F70D506E772}" dt="2024-04-02T21:58:46.505" v="783" actId="700"/>
          <ac:spMkLst>
            <pc:docMk/>
            <pc:sldMk cId="2992902592" sldId="5289"/>
            <ac:spMk id="3" creationId="{FC37BE79-CA28-D5AC-9EDD-DFF82A16AA1C}"/>
          </ac:spMkLst>
        </pc:spChg>
        <pc:spChg chg="mod ord">
          <ac:chgData name="Ward, Reagan" userId="27291eb4-8241-4961-9e69-8c66e34cc5b0" providerId="ADAL" clId="{70F3BA0E-FF3F-47D9-AE13-0F70D506E772}" dt="2024-04-02T21:58:46.505" v="783" actId="700"/>
          <ac:spMkLst>
            <pc:docMk/>
            <pc:sldMk cId="2992902592" sldId="5289"/>
            <ac:spMk id="4" creationId="{8D121416-5F32-B9A6-292E-F04DC4B24E7F}"/>
          </ac:spMkLst>
        </pc:spChg>
        <pc:spChg chg="del">
          <ac:chgData name="Ward, Reagan" userId="27291eb4-8241-4961-9e69-8c66e34cc5b0" providerId="ADAL" clId="{70F3BA0E-FF3F-47D9-AE13-0F70D506E772}" dt="2024-04-02T21:58:46.505" v="783" actId="700"/>
          <ac:spMkLst>
            <pc:docMk/>
            <pc:sldMk cId="2992902592" sldId="5289"/>
            <ac:spMk id="5" creationId="{F8F26E5E-254C-1C5F-ADA0-711783FC1160}"/>
          </ac:spMkLst>
        </pc:spChg>
        <pc:spChg chg="del">
          <ac:chgData name="Ward, Reagan" userId="27291eb4-8241-4961-9e69-8c66e34cc5b0" providerId="ADAL" clId="{70F3BA0E-FF3F-47D9-AE13-0F70D506E772}" dt="2024-04-02T21:58:46.505" v="783" actId="700"/>
          <ac:spMkLst>
            <pc:docMk/>
            <pc:sldMk cId="2992902592" sldId="5289"/>
            <ac:spMk id="6" creationId="{B0903139-3536-7F65-2F60-E377C8755F9D}"/>
          </ac:spMkLst>
        </pc:spChg>
        <pc:spChg chg="add mod ord">
          <ac:chgData name="Ward, Reagan" userId="27291eb4-8241-4961-9e69-8c66e34cc5b0" providerId="ADAL" clId="{70F3BA0E-FF3F-47D9-AE13-0F70D506E772}" dt="2024-04-02T21:58:53.172" v="825" actId="20577"/>
          <ac:spMkLst>
            <pc:docMk/>
            <pc:sldMk cId="2992902592" sldId="5289"/>
            <ac:spMk id="7" creationId="{06F56BFD-918D-6298-79AD-36C14C8A2AA2}"/>
          </ac:spMkLst>
        </pc:spChg>
        <pc:spChg chg="add mod ord">
          <ac:chgData name="Ward, Reagan" userId="27291eb4-8241-4961-9e69-8c66e34cc5b0" providerId="ADAL" clId="{70F3BA0E-FF3F-47D9-AE13-0F70D506E772}" dt="2024-04-02T21:58:46.505" v="783" actId="700"/>
          <ac:spMkLst>
            <pc:docMk/>
            <pc:sldMk cId="2992902592" sldId="5289"/>
            <ac:spMk id="8" creationId="{C92515F7-358B-E3FC-AB86-B337B7A691E2}"/>
          </ac:spMkLst>
        </pc:spChg>
      </pc:sldChg>
      <pc:sldChg chg="modSp add mod">
        <pc:chgData name="Ward, Reagan" userId="27291eb4-8241-4961-9e69-8c66e34cc5b0" providerId="ADAL" clId="{70F3BA0E-FF3F-47D9-AE13-0F70D506E772}" dt="2024-04-02T21:59:10.936" v="849" actId="20577"/>
        <pc:sldMkLst>
          <pc:docMk/>
          <pc:sldMk cId="1114984409" sldId="5290"/>
        </pc:sldMkLst>
        <pc:spChg chg="mod">
          <ac:chgData name="Ward, Reagan" userId="27291eb4-8241-4961-9e69-8c66e34cc5b0" providerId="ADAL" clId="{70F3BA0E-FF3F-47D9-AE13-0F70D506E772}" dt="2024-04-02T21:59:07.693" v="836" actId="20577"/>
          <ac:spMkLst>
            <pc:docMk/>
            <pc:sldMk cId="1114984409" sldId="5290"/>
            <ac:spMk id="7" creationId="{C51D4D6D-695A-9246-FA9E-BBCF15943548}"/>
          </ac:spMkLst>
        </pc:spChg>
        <pc:spChg chg="mod">
          <ac:chgData name="Ward, Reagan" userId="27291eb4-8241-4961-9e69-8c66e34cc5b0" providerId="ADAL" clId="{70F3BA0E-FF3F-47D9-AE13-0F70D506E772}" dt="2024-04-02T21:59:10.936" v="849" actId="20577"/>
          <ac:spMkLst>
            <pc:docMk/>
            <pc:sldMk cId="1114984409" sldId="5290"/>
            <ac:spMk id="8" creationId="{99260748-FBD9-28C6-D587-8F877BD65983}"/>
          </ac:spMkLst>
        </pc:spChg>
      </pc:sldChg>
      <pc:sldChg chg="add">
        <pc:chgData name="Ward, Reagan" userId="27291eb4-8241-4961-9e69-8c66e34cc5b0" providerId="ADAL" clId="{70F3BA0E-FF3F-47D9-AE13-0F70D506E772}" dt="2024-04-02T21:59:00.455" v="826"/>
        <pc:sldMkLst>
          <pc:docMk/>
          <pc:sldMk cId="2590363520" sldId="5291"/>
        </pc:sldMkLst>
      </pc:sldChg>
      <pc:sldChg chg="modSp add mod">
        <pc:chgData name="Ward, Reagan" userId="27291eb4-8241-4961-9e69-8c66e34cc5b0" providerId="ADAL" clId="{70F3BA0E-FF3F-47D9-AE13-0F70D506E772}" dt="2024-04-02T21:59:16.980" v="859" actId="20577"/>
        <pc:sldMkLst>
          <pc:docMk/>
          <pc:sldMk cId="1593808434" sldId="5292"/>
        </pc:sldMkLst>
        <pc:spChg chg="mod">
          <ac:chgData name="Ward, Reagan" userId="27291eb4-8241-4961-9e69-8c66e34cc5b0" providerId="ADAL" clId="{70F3BA0E-FF3F-47D9-AE13-0F70D506E772}" dt="2024-04-02T21:59:16.980" v="859" actId="20577"/>
          <ac:spMkLst>
            <pc:docMk/>
            <pc:sldMk cId="1593808434" sldId="5292"/>
            <ac:spMk id="7" creationId="{06F56BFD-918D-6298-79AD-36C14C8A2AA2}"/>
          </ac:spMkLst>
        </pc:spChg>
      </pc:sldChg>
      <pc:sldChg chg="modSp add mod">
        <pc:chgData name="Ward, Reagan" userId="27291eb4-8241-4961-9e69-8c66e34cc5b0" providerId="ADAL" clId="{70F3BA0E-FF3F-47D9-AE13-0F70D506E772}" dt="2024-04-02T21:59:34.548" v="903" actId="20577"/>
        <pc:sldMkLst>
          <pc:docMk/>
          <pc:sldMk cId="2116469932" sldId="5293"/>
        </pc:sldMkLst>
        <pc:spChg chg="mod">
          <ac:chgData name="Ward, Reagan" userId="27291eb4-8241-4961-9e69-8c66e34cc5b0" providerId="ADAL" clId="{70F3BA0E-FF3F-47D9-AE13-0F70D506E772}" dt="2024-04-02T21:59:30.789" v="888" actId="20577"/>
          <ac:spMkLst>
            <pc:docMk/>
            <pc:sldMk cId="2116469932" sldId="5293"/>
            <ac:spMk id="7" creationId="{C51D4D6D-695A-9246-FA9E-BBCF15943548}"/>
          </ac:spMkLst>
        </pc:spChg>
        <pc:spChg chg="mod">
          <ac:chgData name="Ward, Reagan" userId="27291eb4-8241-4961-9e69-8c66e34cc5b0" providerId="ADAL" clId="{70F3BA0E-FF3F-47D9-AE13-0F70D506E772}" dt="2024-04-02T21:59:34.548" v="903" actId="20577"/>
          <ac:spMkLst>
            <pc:docMk/>
            <pc:sldMk cId="2116469932" sldId="5293"/>
            <ac:spMk id="8" creationId="{99260748-FBD9-28C6-D587-8F877BD65983}"/>
          </ac:spMkLst>
        </pc:spChg>
      </pc:sldChg>
      <pc:sldChg chg="add">
        <pc:chgData name="Ward, Reagan" userId="27291eb4-8241-4961-9e69-8c66e34cc5b0" providerId="ADAL" clId="{70F3BA0E-FF3F-47D9-AE13-0F70D506E772}" dt="2024-04-02T21:59:25.390" v="860"/>
        <pc:sldMkLst>
          <pc:docMk/>
          <pc:sldMk cId="3397518535" sldId="5294"/>
        </pc:sldMkLst>
      </pc:sldChg>
      <pc:sldChg chg="modSp add mod">
        <pc:chgData name="Ward, Reagan" userId="27291eb4-8241-4961-9e69-8c66e34cc5b0" providerId="ADAL" clId="{70F3BA0E-FF3F-47D9-AE13-0F70D506E772}" dt="2024-04-02T21:59:40.731" v="918" actId="20577"/>
        <pc:sldMkLst>
          <pc:docMk/>
          <pc:sldMk cId="2963432091" sldId="5295"/>
        </pc:sldMkLst>
        <pc:spChg chg="mod">
          <ac:chgData name="Ward, Reagan" userId="27291eb4-8241-4961-9e69-8c66e34cc5b0" providerId="ADAL" clId="{70F3BA0E-FF3F-47D9-AE13-0F70D506E772}" dt="2024-04-02T21:59:40.731" v="918" actId="20577"/>
          <ac:spMkLst>
            <pc:docMk/>
            <pc:sldMk cId="2963432091" sldId="5295"/>
            <ac:spMk id="7" creationId="{06F56BFD-918D-6298-79AD-36C14C8A2AA2}"/>
          </ac:spMkLst>
        </pc:spChg>
      </pc:sldChg>
      <pc:sldChg chg="modSp add mod">
        <pc:chgData name="Ward, Reagan" userId="27291eb4-8241-4961-9e69-8c66e34cc5b0" providerId="ADAL" clId="{70F3BA0E-FF3F-47D9-AE13-0F70D506E772}" dt="2024-04-02T21:59:56.389" v="952" actId="6549"/>
        <pc:sldMkLst>
          <pc:docMk/>
          <pc:sldMk cId="1696118646" sldId="5296"/>
        </pc:sldMkLst>
        <pc:spChg chg="mod">
          <ac:chgData name="Ward, Reagan" userId="27291eb4-8241-4961-9e69-8c66e34cc5b0" providerId="ADAL" clId="{70F3BA0E-FF3F-47D9-AE13-0F70D506E772}" dt="2024-04-02T21:59:52.424" v="951" actId="20577"/>
          <ac:spMkLst>
            <pc:docMk/>
            <pc:sldMk cId="1696118646" sldId="5296"/>
            <ac:spMk id="7" creationId="{C51D4D6D-695A-9246-FA9E-BBCF15943548}"/>
          </ac:spMkLst>
        </pc:spChg>
        <pc:spChg chg="mod">
          <ac:chgData name="Ward, Reagan" userId="27291eb4-8241-4961-9e69-8c66e34cc5b0" providerId="ADAL" clId="{70F3BA0E-FF3F-47D9-AE13-0F70D506E772}" dt="2024-04-02T21:59:56.389" v="952" actId="6549"/>
          <ac:spMkLst>
            <pc:docMk/>
            <pc:sldMk cId="1696118646" sldId="5296"/>
            <ac:spMk id="8" creationId="{99260748-FBD9-28C6-D587-8F877BD65983}"/>
          </ac:spMkLst>
        </pc:spChg>
      </pc:sldChg>
      <pc:sldChg chg="add">
        <pc:chgData name="Ward, Reagan" userId="27291eb4-8241-4961-9e69-8c66e34cc5b0" providerId="ADAL" clId="{70F3BA0E-FF3F-47D9-AE13-0F70D506E772}" dt="2024-04-02T21:59:45.614" v="919"/>
        <pc:sldMkLst>
          <pc:docMk/>
          <pc:sldMk cId="986651757" sldId="5297"/>
        </pc:sldMkLst>
      </pc:sldChg>
      <pc:sldChg chg="modSp add mod">
        <pc:chgData name="Ward, Reagan" userId="27291eb4-8241-4961-9e69-8c66e34cc5b0" providerId="ADAL" clId="{70F3BA0E-FF3F-47D9-AE13-0F70D506E772}" dt="2024-04-02T22:00:03.694" v="975" actId="20577"/>
        <pc:sldMkLst>
          <pc:docMk/>
          <pc:sldMk cId="2941789031" sldId="5298"/>
        </pc:sldMkLst>
        <pc:spChg chg="mod">
          <ac:chgData name="Ward, Reagan" userId="27291eb4-8241-4961-9e69-8c66e34cc5b0" providerId="ADAL" clId="{70F3BA0E-FF3F-47D9-AE13-0F70D506E772}" dt="2024-04-02T22:00:03.694" v="975" actId="20577"/>
          <ac:spMkLst>
            <pc:docMk/>
            <pc:sldMk cId="2941789031" sldId="5298"/>
            <ac:spMk id="7" creationId="{06F56BFD-918D-6298-79AD-36C14C8A2AA2}"/>
          </ac:spMkLst>
        </pc:spChg>
      </pc:sldChg>
      <pc:sldChg chg="modSp add mod">
        <pc:chgData name="Ward, Reagan" userId="27291eb4-8241-4961-9e69-8c66e34cc5b0" providerId="ADAL" clId="{70F3BA0E-FF3F-47D9-AE13-0F70D506E772}" dt="2024-04-02T22:00:31.449" v="1020" actId="20577"/>
        <pc:sldMkLst>
          <pc:docMk/>
          <pc:sldMk cId="308806799" sldId="5299"/>
        </pc:sldMkLst>
        <pc:spChg chg="mod">
          <ac:chgData name="Ward, Reagan" userId="27291eb4-8241-4961-9e69-8c66e34cc5b0" providerId="ADAL" clId="{70F3BA0E-FF3F-47D9-AE13-0F70D506E772}" dt="2024-04-02T22:00:31.449" v="1020" actId="20577"/>
          <ac:spMkLst>
            <pc:docMk/>
            <pc:sldMk cId="308806799" sldId="5299"/>
            <ac:spMk id="7" creationId="{C51D4D6D-695A-9246-FA9E-BBCF15943548}"/>
          </ac:spMkLst>
        </pc:spChg>
      </pc:sldChg>
      <pc:sldChg chg="add">
        <pc:chgData name="Ward, Reagan" userId="27291eb4-8241-4961-9e69-8c66e34cc5b0" providerId="ADAL" clId="{70F3BA0E-FF3F-47D9-AE13-0F70D506E772}" dt="2024-04-02T22:00:08.377" v="976"/>
        <pc:sldMkLst>
          <pc:docMk/>
          <pc:sldMk cId="3365328181" sldId="5300"/>
        </pc:sldMkLst>
      </pc:sldChg>
      <pc:sldChg chg="modSp add mod">
        <pc:chgData name="Ward, Reagan" userId="27291eb4-8241-4961-9e69-8c66e34cc5b0" providerId="ADAL" clId="{70F3BA0E-FF3F-47D9-AE13-0F70D506E772}" dt="2024-04-02T22:00:41.418" v="1055" actId="20577"/>
        <pc:sldMkLst>
          <pc:docMk/>
          <pc:sldMk cId="94867858" sldId="5301"/>
        </pc:sldMkLst>
        <pc:spChg chg="mod">
          <ac:chgData name="Ward, Reagan" userId="27291eb4-8241-4961-9e69-8c66e34cc5b0" providerId="ADAL" clId="{70F3BA0E-FF3F-47D9-AE13-0F70D506E772}" dt="2024-04-02T22:00:41.418" v="1055" actId="20577"/>
          <ac:spMkLst>
            <pc:docMk/>
            <pc:sldMk cId="94867858" sldId="5301"/>
            <ac:spMk id="7" creationId="{06F56BFD-918D-6298-79AD-36C14C8A2AA2}"/>
          </ac:spMkLst>
        </pc:spChg>
      </pc:sldChg>
      <pc:sldChg chg="modSp mod">
        <pc:chgData name="Ward, Reagan" userId="27291eb4-8241-4961-9e69-8c66e34cc5b0" providerId="ADAL" clId="{70F3BA0E-FF3F-47D9-AE13-0F70D506E772}" dt="2024-04-03T15:32:32.289" v="3988" actId="13244"/>
        <pc:sldMkLst>
          <pc:docMk/>
          <pc:sldMk cId="4104978656" sldId="5302"/>
        </pc:sldMkLst>
        <pc:picChg chg="ord">
          <ac:chgData name="Ward, Reagan" userId="27291eb4-8241-4961-9e69-8c66e34cc5b0" providerId="ADAL" clId="{70F3BA0E-FF3F-47D9-AE13-0F70D506E772}" dt="2024-04-03T15:32:32.289" v="3988" actId="13244"/>
          <ac:picMkLst>
            <pc:docMk/>
            <pc:sldMk cId="4104978656" sldId="5302"/>
            <ac:picMk id="8" creationId="{6D2B5BD0-7629-902B-EE8A-6637980AA1A3}"/>
          </ac:picMkLst>
        </pc:picChg>
      </pc:sldChg>
      <pc:sldChg chg="addSp delSp modSp new mod modClrScheme chgLayout">
        <pc:chgData name="Ward, Reagan" userId="27291eb4-8241-4961-9e69-8c66e34cc5b0" providerId="ADAL" clId="{70F3BA0E-FF3F-47D9-AE13-0F70D506E772}" dt="2024-04-03T15:31:05.647" v="3980" actId="962"/>
        <pc:sldMkLst>
          <pc:docMk/>
          <pc:sldMk cId="1694214834" sldId="5303"/>
        </pc:sldMkLst>
        <pc:spChg chg="mod ord">
          <ac:chgData name="Ward, Reagan" userId="27291eb4-8241-4961-9e69-8c66e34cc5b0" providerId="ADAL" clId="{70F3BA0E-FF3F-47D9-AE13-0F70D506E772}" dt="2024-04-03T15:09:14.271" v="3598" actId="700"/>
          <ac:spMkLst>
            <pc:docMk/>
            <pc:sldMk cId="1694214834" sldId="5303"/>
            <ac:spMk id="2" creationId="{BB5A0C74-296F-EC6A-F745-20F6DC48DC96}"/>
          </ac:spMkLst>
        </pc:spChg>
        <pc:spChg chg="mod ord">
          <ac:chgData name="Ward, Reagan" userId="27291eb4-8241-4961-9e69-8c66e34cc5b0" providerId="ADAL" clId="{70F3BA0E-FF3F-47D9-AE13-0F70D506E772}" dt="2024-04-03T15:13:38.849" v="3788" actId="20577"/>
          <ac:spMkLst>
            <pc:docMk/>
            <pc:sldMk cId="1694214834" sldId="5303"/>
            <ac:spMk id="3" creationId="{024A0274-D7C0-1723-82FC-C4B540B959FA}"/>
          </ac:spMkLst>
        </pc:spChg>
        <pc:spChg chg="mod ord">
          <ac:chgData name="Ward, Reagan" userId="27291eb4-8241-4961-9e69-8c66e34cc5b0" providerId="ADAL" clId="{70F3BA0E-FF3F-47D9-AE13-0F70D506E772}" dt="2024-04-03T15:09:14.271" v="3598" actId="700"/>
          <ac:spMkLst>
            <pc:docMk/>
            <pc:sldMk cId="1694214834" sldId="5303"/>
            <ac:spMk id="4" creationId="{A5F397ED-D3E7-7F06-DD6D-7C246B9CBC93}"/>
          </ac:spMkLst>
        </pc:spChg>
        <pc:spChg chg="del">
          <ac:chgData name="Ward, Reagan" userId="27291eb4-8241-4961-9e69-8c66e34cc5b0" providerId="ADAL" clId="{70F3BA0E-FF3F-47D9-AE13-0F70D506E772}" dt="2024-04-03T14:27:23.704" v="3019"/>
          <ac:spMkLst>
            <pc:docMk/>
            <pc:sldMk cId="1694214834" sldId="5303"/>
            <ac:spMk id="5" creationId="{72AF8AFD-07A4-628A-5A63-BBF039CD783B}"/>
          </ac:spMkLst>
        </pc:spChg>
        <pc:spChg chg="del">
          <ac:chgData name="Ward, Reagan" userId="27291eb4-8241-4961-9e69-8c66e34cc5b0" providerId="ADAL" clId="{70F3BA0E-FF3F-47D9-AE13-0F70D506E772}" dt="2024-04-03T14:27:28.198" v="3020"/>
          <ac:spMkLst>
            <pc:docMk/>
            <pc:sldMk cId="1694214834" sldId="5303"/>
            <ac:spMk id="6" creationId="{418E0201-C9E9-9F2E-3269-E94ACE386B24}"/>
          </ac:spMkLst>
        </pc:spChg>
        <pc:spChg chg="add del mod ord">
          <ac:chgData name="Ward, Reagan" userId="27291eb4-8241-4961-9e69-8c66e34cc5b0" providerId="ADAL" clId="{70F3BA0E-FF3F-47D9-AE13-0F70D506E772}" dt="2024-04-03T15:09:24.727" v="3600"/>
          <ac:spMkLst>
            <pc:docMk/>
            <pc:sldMk cId="1694214834" sldId="5303"/>
            <ac:spMk id="7" creationId="{9D20A82E-B554-4E62-F8A9-5DAD922293C9}"/>
          </ac:spMkLst>
        </pc:spChg>
        <pc:spChg chg="add del mod ord">
          <ac:chgData name="Ward, Reagan" userId="27291eb4-8241-4961-9e69-8c66e34cc5b0" providerId="ADAL" clId="{70F3BA0E-FF3F-47D9-AE13-0F70D506E772}" dt="2024-04-03T15:09:30.550" v="3601" actId="478"/>
          <ac:spMkLst>
            <pc:docMk/>
            <pc:sldMk cId="1694214834" sldId="5303"/>
            <ac:spMk id="8" creationId="{61F12E89-AFD5-270B-F8CD-2BB576B9D897}"/>
          </ac:spMkLst>
        </pc:spChg>
        <pc:spChg chg="add del mod ord">
          <ac:chgData name="Ward, Reagan" userId="27291eb4-8241-4961-9e69-8c66e34cc5b0" providerId="ADAL" clId="{70F3BA0E-FF3F-47D9-AE13-0F70D506E772}" dt="2024-04-03T15:09:37.568" v="3603"/>
          <ac:spMkLst>
            <pc:docMk/>
            <pc:sldMk cId="1694214834" sldId="5303"/>
            <ac:spMk id="9" creationId="{C73D12D6-8B57-FF73-5705-0ABAA41866D8}"/>
          </ac:spMkLst>
        </pc:spChg>
        <pc:spChg chg="add del mod">
          <ac:chgData name="Ward, Reagan" userId="27291eb4-8241-4961-9e69-8c66e34cc5b0" providerId="ADAL" clId="{70F3BA0E-FF3F-47D9-AE13-0F70D506E772}" dt="2024-04-03T15:09:32.586" v="3602"/>
          <ac:spMkLst>
            <pc:docMk/>
            <pc:sldMk cId="1694214834" sldId="5303"/>
            <ac:spMk id="12" creationId="{EFD00505-3A65-2E02-2C67-197C09A04D33}"/>
          </ac:spMkLst>
        </pc:spChg>
        <pc:spChg chg="add mod">
          <ac:chgData name="Ward, Reagan" userId="27291eb4-8241-4961-9e69-8c66e34cc5b0" providerId="ADAL" clId="{70F3BA0E-FF3F-47D9-AE13-0F70D506E772}" dt="2024-04-03T15:09:32.586" v="3602"/>
          <ac:spMkLst>
            <pc:docMk/>
            <pc:sldMk cId="1694214834" sldId="5303"/>
            <ac:spMk id="13" creationId="{BE4E7345-4B82-542F-2319-7DBC3166DEF0}"/>
          </ac:spMkLst>
        </pc:spChg>
        <pc:spChg chg="add mod">
          <ac:chgData name="Ward, Reagan" userId="27291eb4-8241-4961-9e69-8c66e34cc5b0" providerId="ADAL" clId="{70F3BA0E-FF3F-47D9-AE13-0F70D506E772}" dt="2024-04-03T15:09:37.568" v="3603"/>
          <ac:spMkLst>
            <pc:docMk/>
            <pc:sldMk cId="1694214834" sldId="5303"/>
            <ac:spMk id="14" creationId="{83FA463F-867A-F160-A730-2912E7A8DA2C}"/>
          </ac:spMkLst>
        </pc:spChg>
        <pc:picChg chg="add del mod">
          <ac:chgData name="Ward, Reagan" userId="27291eb4-8241-4961-9e69-8c66e34cc5b0" providerId="ADAL" clId="{70F3BA0E-FF3F-47D9-AE13-0F70D506E772}" dt="2024-04-03T15:09:11.346" v="3597" actId="21"/>
          <ac:picMkLst>
            <pc:docMk/>
            <pc:sldMk cId="1694214834" sldId="5303"/>
            <ac:picMk id="6" creationId="{BDD6FC5A-7C42-A7BF-C118-7E6759B23767}"/>
          </ac:picMkLst>
        </pc:picChg>
        <pc:picChg chg="add mod">
          <ac:chgData name="Ward, Reagan" userId="27291eb4-8241-4961-9e69-8c66e34cc5b0" providerId="ADAL" clId="{70F3BA0E-FF3F-47D9-AE13-0F70D506E772}" dt="2024-04-03T15:31:05.647" v="3980" actId="962"/>
          <ac:picMkLst>
            <pc:docMk/>
            <pc:sldMk cId="1694214834" sldId="5303"/>
            <ac:picMk id="10" creationId="{BDD6FC5A-7C42-A7BF-C118-7E6759B23767}"/>
          </ac:picMkLst>
        </pc:picChg>
      </pc:sldChg>
      <pc:sldChg chg="modSp mod">
        <pc:chgData name="Ward, Reagan" userId="27291eb4-8241-4961-9e69-8c66e34cc5b0" providerId="ADAL" clId="{70F3BA0E-FF3F-47D9-AE13-0F70D506E772}" dt="2024-04-03T15:34:44.890" v="4026" actId="13244"/>
        <pc:sldMkLst>
          <pc:docMk/>
          <pc:sldMk cId="2250972986" sldId="5304"/>
        </pc:sldMkLst>
        <pc:spChg chg="ord">
          <ac:chgData name="Ward, Reagan" userId="27291eb4-8241-4961-9e69-8c66e34cc5b0" providerId="ADAL" clId="{70F3BA0E-FF3F-47D9-AE13-0F70D506E772}" dt="2024-04-03T15:34:44.890" v="4026" actId="13244"/>
          <ac:spMkLst>
            <pc:docMk/>
            <pc:sldMk cId="2250972986" sldId="5304"/>
            <ac:spMk id="4" creationId="{D9B4611B-7BF0-714C-D8D6-95BC737F5018}"/>
          </ac:spMkLst>
        </pc:spChg>
        <pc:spChg chg="ord">
          <ac:chgData name="Ward, Reagan" userId="27291eb4-8241-4961-9e69-8c66e34cc5b0" providerId="ADAL" clId="{70F3BA0E-FF3F-47D9-AE13-0F70D506E772}" dt="2024-04-03T15:32:04.939" v="3986" actId="13244"/>
          <ac:spMkLst>
            <pc:docMk/>
            <pc:sldMk cId="2250972986" sldId="5304"/>
            <ac:spMk id="7" creationId="{5F580740-4652-7AA7-3582-782CACBF9955}"/>
          </ac:spMkLst>
        </pc:spChg>
      </pc:sldChg>
      <pc:sldChg chg="modSp mod">
        <pc:chgData name="Ward, Reagan" userId="27291eb4-8241-4961-9e69-8c66e34cc5b0" providerId="ADAL" clId="{70F3BA0E-FF3F-47D9-AE13-0F70D506E772}" dt="2024-04-03T15:31:51.032" v="3985" actId="13244"/>
        <pc:sldMkLst>
          <pc:docMk/>
          <pc:sldMk cId="1443655953" sldId="5305"/>
        </pc:sldMkLst>
        <pc:picChg chg="ord">
          <ac:chgData name="Ward, Reagan" userId="27291eb4-8241-4961-9e69-8c66e34cc5b0" providerId="ADAL" clId="{70F3BA0E-FF3F-47D9-AE13-0F70D506E772}" dt="2024-04-03T15:31:51.032" v="3985" actId="13244"/>
          <ac:picMkLst>
            <pc:docMk/>
            <pc:sldMk cId="1443655953" sldId="5305"/>
            <ac:picMk id="8" creationId="{D029B12A-3146-F22E-0589-FAEC69AF704F}"/>
          </ac:picMkLst>
        </pc:picChg>
      </pc:sldChg>
    </pc:docChg>
  </pc:docChgLst>
  <pc:docChgLst>
    <pc:chgData name="Wenzel, Brooke" userId="672bf8d3-b15b-4e02-a6d1-39319a0df09b" providerId="ADAL" clId="{E2414048-780F-4217-BA5E-642EB5D48D09}"/>
    <pc:docChg chg="undo custSel modSld">
      <pc:chgData name="Wenzel, Brooke" userId="672bf8d3-b15b-4e02-a6d1-39319a0df09b" providerId="ADAL" clId="{E2414048-780F-4217-BA5E-642EB5D48D09}" dt="2024-04-09T20:49:15.700" v="11" actId="14734"/>
      <pc:docMkLst>
        <pc:docMk/>
      </pc:docMkLst>
      <pc:sldChg chg="modSp mod">
        <pc:chgData name="Wenzel, Brooke" userId="672bf8d3-b15b-4e02-a6d1-39319a0df09b" providerId="ADAL" clId="{E2414048-780F-4217-BA5E-642EB5D48D09}" dt="2024-04-09T20:48:51.614" v="7" actId="1076"/>
        <pc:sldMkLst>
          <pc:docMk/>
          <pc:sldMk cId="3227145924" sldId="5097"/>
        </pc:sldMkLst>
        <pc:graphicFrameChg chg="mod modGraphic">
          <ac:chgData name="Wenzel, Brooke" userId="672bf8d3-b15b-4e02-a6d1-39319a0df09b" providerId="ADAL" clId="{E2414048-780F-4217-BA5E-642EB5D48D09}" dt="2024-04-09T20:48:51.614" v="7" actId="1076"/>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E2414048-780F-4217-BA5E-642EB5D48D09}" dt="2024-04-09T20:49:15.700" v="11" actId="14734"/>
        <pc:sldMkLst>
          <pc:docMk/>
          <pc:sldMk cId="1037917088" sldId="5098"/>
        </pc:sldMkLst>
        <pc:graphicFrameChg chg="mod modGraphic">
          <ac:chgData name="Wenzel, Brooke" userId="672bf8d3-b15b-4e02-a6d1-39319a0df09b" providerId="ADAL" clId="{E2414048-780F-4217-BA5E-642EB5D48D09}" dt="2024-04-09T20:49:15.700" v="11" actId="14734"/>
          <ac:graphicFrameMkLst>
            <pc:docMk/>
            <pc:sldMk cId="1037917088" sldId="5098"/>
            <ac:graphicFrameMk id="5" creationId="{5E4612F7-68C6-57CA-E918-38EF641F73CF}"/>
          </ac:graphicFrameMkLst>
        </pc:graphicFrameChg>
      </pc:sldChg>
    </pc:docChg>
  </pc:docChgLst>
  <pc:docChgLst>
    <pc:chgData name="Colmenero, Eivi" userId="S::colmenero_e@cde.state.co.us::f71b80fd-a0b5-465a-a740-99ed968391ac" providerId="AD" clId="Web-{EDFC123E-A987-8074-BEF2-78868C705961}"/>
    <pc:docChg chg="modSld">
      <pc:chgData name="Colmenero, Eivi" userId="S::colmenero_e@cde.state.co.us::f71b80fd-a0b5-465a-a740-99ed968391ac" providerId="AD" clId="Web-{EDFC123E-A987-8074-BEF2-78868C705961}" dt="2024-04-23T15:19:03.665" v="2"/>
      <pc:docMkLst>
        <pc:docMk/>
      </pc:docMkLst>
      <pc:sldChg chg="addSp delSp modSp">
        <pc:chgData name="Colmenero, Eivi" userId="S::colmenero_e@cde.state.co.us::f71b80fd-a0b5-465a-a740-99ed968391ac" providerId="AD" clId="Web-{EDFC123E-A987-8074-BEF2-78868C705961}" dt="2024-04-23T15:19:03.665" v="2"/>
        <pc:sldMkLst>
          <pc:docMk/>
          <pc:sldMk cId="3897771813" sldId="5350"/>
        </pc:sldMkLst>
        <pc:spChg chg="add del mod">
          <ac:chgData name="Colmenero, Eivi" userId="S::colmenero_e@cde.state.co.us::f71b80fd-a0b5-465a-a740-99ed968391ac" providerId="AD" clId="Web-{EDFC123E-A987-8074-BEF2-78868C705961}" dt="2024-04-23T15:19:03.665" v="2"/>
          <ac:spMkLst>
            <pc:docMk/>
            <pc:sldMk cId="3897771813" sldId="5350"/>
            <ac:spMk id="13" creationId="{65D02D30-0C7D-A99C-65E9-E16400E06375}"/>
          </ac:spMkLst>
        </pc:spChg>
        <pc:spChg chg="del">
          <ac:chgData name="Colmenero, Eivi" userId="S::colmenero_e@cde.state.co.us::f71b80fd-a0b5-465a-a740-99ed968391ac" providerId="AD" clId="Web-{EDFC123E-A987-8074-BEF2-78868C705961}" dt="2024-04-23T15:18:51.430" v="0"/>
          <ac:spMkLst>
            <pc:docMk/>
            <pc:sldMk cId="3897771813" sldId="5350"/>
            <ac:spMk id="24" creationId="{CD89341D-D98F-AAC5-BFBD-5DC56C8FB43E}"/>
          </ac:spMkLst>
        </pc:spChg>
        <pc:graphicFrameChg chg="add del mod ord modGraphic">
          <ac:chgData name="Colmenero, Eivi" userId="S::colmenero_e@cde.state.co.us::f71b80fd-a0b5-465a-a740-99ed968391ac" providerId="AD" clId="Web-{EDFC123E-A987-8074-BEF2-78868C705961}" dt="2024-04-23T15:18:54.883" v="1"/>
          <ac:graphicFrameMkLst>
            <pc:docMk/>
            <pc:sldMk cId="3897771813" sldId="5350"/>
            <ac:graphicFrameMk id="5" creationId="{45053FED-A10F-0865-1759-242A80D72916}"/>
          </ac:graphicFrameMkLst>
        </pc:graphicFrameChg>
      </pc:sldChg>
    </pc:docChg>
  </pc:docChgLst>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Gudka, Dawna" userId="823cceae-331b-41d6-9a63-34ad6d1db55c" providerId="ADAL" clId="{EFC651E1-76CB-4B8E-8087-569043F84152}"/>
    <pc:docChg chg="undo custSel addSld delSld modSld sldOrd">
      <pc:chgData name="Gudka, Dawna" userId="823cceae-331b-41d6-9a63-34ad6d1db55c" providerId="ADAL" clId="{EFC651E1-76CB-4B8E-8087-569043F84152}" dt="2024-04-17T20:20:07.944" v="1405" actId="13244"/>
      <pc:docMkLst>
        <pc:docMk/>
      </pc:docMkLst>
      <pc:sldChg chg="modSp mod">
        <pc:chgData name="Gudka, Dawna" userId="823cceae-331b-41d6-9a63-34ad6d1db55c" providerId="ADAL" clId="{EFC651E1-76CB-4B8E-8087-569043F84152}" dt="2024-04-17T19:10:00.760" v="14" actId="14100"/>
        <pc:sldMkLst>
          <pc:docMk/>
          <pc:sldMk cId="3227145924" sldId="5097"/>
        </pc:sldMkLst>
        <pc:graphicFrameChg chg="mod modGraphic">
          <ac:chgData name="Gudka, Dawna" userId="823cceae-331b-41d6-9a63-34ad6d1db55c" providerId="ADAL" clId="{EFC651E1-76CB-4B8E-8087-569043F84152}" dt="2024-04-17T19:10:00.760" v="14" actId="14100"/>
          <ac:graphicFrameMkLst>
            <pc:docMk/>
            <pc:sldMk cId="3227145924" sldId="5097"/>
            <ac:graphicFrameMk id="7" creationId="{2864BB53-F741-4FFC-0348-1AC10AD60EEB}"/>
          </ac:graphicFrameMkLst>
        </pc:graphicFrameChg>
      </pc:sldChg>
      <pc:sldChg chg="modSp mod">
        <pc:chgData name="Gudka, Dawna" userId="823cceae-331b-41d6-9a63-34ad6d1db55c" providerId="ADAL" clId="{EFC651E1-76CB-4B8E-8087-569043F84152}" dt="2024-04-17T19:11:01.824" v="63" actId="20577"/>
        <pc:sldMkLst>
          <pc:docMk/>
          <pc:sldMk cId="1037917088" sldId="5098"/>
        </pc:sldMkLst>
        <pc:graphicFrameChg chg="modGraphic">
          <ac:chgData name="Gudka, Dawna" userId="823cceae-331b-41d6-9a63-34ad6d1db55c" providerId="ADAL" clId="{EFC651E1-76CB-4B8E-8087-569043F84152}" dt="2024-04-17T19:11:01.824" v="63"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EFC651E1-76CB-4B8E-8087-569043F84152}" dt="2024-04-17T20:16:35.884" v="1401" actId="20577"/>
        <pc:sldMkLst>
          <pc:docMk/>
          <pc:sldMk cId="3377860821" sldId="5319"/>
        </pc:sldMkLst>
        <pc:spChg chg="mod">
          <ac:chgData name="Gudka, Dawna" userId="823cceae-331b-41d6-9a63-34ad6d1db55c" providerId="ADAL" clId="{EFC651E1-76CB-4B8E-8087-569043F84152}" dt="2024-04-17T20:16:35.884" v="1401" actId="20577"/>
          <ac:spMkLst>
            <pc:docMk/>
            <pc:sldMk cId="3377860821" sldId="5319"/>
            <ac:spMk id="3" creationId="{577368B3-C1EE-0607-565C-7798BA567AE3}"/>
          </ac:spMkLst>
        </pc:spChg>
      </pc:sldChg>
      <pc:sldChg chg="del">
        <pc:chgData name="Gudka, Dawna" userId="823cceae-331b-41d6-9a63-34ad6d1db55c" providerId="ADAL" clId="{EFC651E1-76CB-4B8E-8087-569043F84152}" dt="2024-04-17T20:12:41.599" v="1376" actId="2696"/>
        <pc:sldMkLst>
          <pc:docMk/>
          <pc:sldMk cId="1296393599" sldId="5320"/>
        </pc:sldMkLst>
      </pc:sldChg>
      <pc:sldChg chg="del">
        <pc:chgData name="Gudka, Dawna" userId="823cceae-331b-41d6-9a63-34ad6d1db55c" providerId="ADAL" clId="{EFC651E1-76CB-4B8E-8087-569043F84152}" dt="2024-04-17T19:12:01.108" v="65" actId="2696"/>
        <pc:sldMkLst>
          <pc:docMk/>
          <pc:sldMk cId="2829353187" sldId="5321"/>
        </pc:sldMkLst>
      </pc:sldChg>
      <pc:sldChg chg="del">
        <pc:chgData name="Gudka, Dawna" userId="823cceae-331b-41d6-9a63-34ad6d1db55c" providerId="ADAL" clId="{EFC651E1-76CB-4B8E-8087-569043F84152}" dt="2024-04-17T19:11:51.551" v="64" actId="2696"/>
        <pc:sldMkLst>
          <pc:docMk/>
          <pc:sldMk cId="849455574" sldId="5322"/>
        </pc:sldMkLst>
      </pc:sldChg>
      <pc:sldChg chg="addSp modSp mod">
        <pc:chgData name="Gudka, Dawna" userId="823cceae-331b-41d6-9a63-34ad6d1db55c" providerId="ADAL" clId="{EFC651E1-76CB-4B8E-8087-569043F84152}" dt="2024-04-17T20:20:07.944" v="1405" actId="13244"/>
        <pc:sldMkLst>
          <pc:docMk/>
          <pc:sldMk cId="3392030594" sldId="5323"/>
        </pc:sldMkLst>
        <pc:spChg chg="add mod ord">
          <ac:chgData name="Gudka, Dawna" userId="823cceae-331b-41d6-9a63-34ad6d1db55c" providerId="ADAL" clId="{EFC651E1-76CB-4B8E-8087-569043F84152}" dt="2024-04-17T20:20:07.944" v="1405" actId="13244"/>
          <ac:spMkLst>
            <pc:docMk/>
            <pc:sldMk cId="3392030594" sldId="5323"/>
            <ac:spMk id="3" creationId="{33AABBDD-F7E1-E615-FF04-4E6B96799BA5}"/>
          </ac:spMkLst>
        </pc:spChg>
        <pc:spChg chg="mod">
          <ac:chgData name="Gudka, Dawna" userId="823cceae-331b-41d6-9a63-34ad6d1db55c" providerId="ADAL" clId="{EFC651E1-76CB-4B8E-8087-569043F84152}" dt="2024-04-17T20:16:55.625" v="1403" actId="27636"/>
          <ac:spMkLst>
            <pc:docMk/>
            <pc:sldMk cId="3392030594" sldId="5323"/>
            <ac:spMk id="5" creationId="{4DD43554-FCF5-A0C6-8C89-3D4D91C15E1A}"/>
          </ac:spMkLst>
        </pc:spChg>
        <pc:spChg chg="add mod ord">
          <ac:chgData name="Gudka, Dawna" userId="823cceae-331b-41d6-9a63-34ad6d1db55c" providerId="ADAL" clId="{EFC651E1-76CB-4B8E-8087-569043F84152}" dt="2024-04-17T20:20:05.492" v="1404" actId="13244"/>
          <ac:spMkLst>
            <pc:docMk/>
            <pc:sldMk cId="3392030594" sldId="5323"/>
            <ac:spMk id="6" creationId="{DD96AD1A-17BE-0F7A-D750-4CA82DB5502B}"/>
          </ac:spMkLst>
        </pc:spChg>
      </pc:sldChg>
      <pc:sldChg chg="addSp delSp modSp add mod ord">
        <pc:chgData name="Gudka, Dawna" userId="823cceae-331b-41d6-9a63-34ad6d1db55c" providerId="ADAL" clId="{EFC651E1-76CB-4B8E-8087-569043F84152}" dt="2024-04-17T19:17:38.813" v="141" actId="255"/>
        <pc:sldMkLst>
          <pc:docMk/>
          <pc:sldMk cId="1708338247" sldId="5340"/>
        </pc:sldMkLst>
        <pc:spChg chg="mod">
          <ac:chgData name="Gudka, Dawna" userId="823cceae-331b-41d6-9a63-34ad6d1db55c" providerId="ADAL" clId="{EFC651E1-76CB-4B8E-8087-569043F84152}" dt="2024-04-17T19:17:38.813" v="141" actId="255"/>
          <ac:spMkLst>
            <pc:docMk/>
            <pc:sldMk cId="1708338247" sldId="5340"/>
            <ac:spMk id="2" creationId="{FA29CF19-3044-13A7-9A58-1D01F47C81DE}"/>
          </ac:spMkLst>
        </pc:spChg>
        <pc:spChg chg="del">
          <ac:chgData name="Gudka, Dawna" userId="823cceae-331b-41d6-9a63-34ad6d1db55c" providerId="ADAL" clId="{EFC651E1-76CB-4B8E-8087-569043F84152}" dt="2024-04-17T19:12:34.857" v="72" actId="478"/>
          <ac:spMkLst>
            <pc:docMk/>
            <pc:sldMk cId="1708338247" sldId="5340"/>
            <ac:spMk id="3" creationId="{FA68615F-67A3-7051-999A-C56C3378940F}"/>
          </ac:spMkLst>
        </pc:spChg>
        <pc:spChg chg="add del mod">
          <ac:chgData name="Gudka, Dawna" userId="823cceae-331b-41d6-9a63-34ad6d1db55c" providerId="ADAL" clId="{EFC651E1-76CB-4B8E-8087-569043F84152}" dt="2024-04-17T19:17:06.309" v="81"/>
          <ac:spMkLst>
            <pc:docMk/>
            <pc:sldMk cId="1708338247" sldId="5340"/>
            <ac:spMk id="6" creationId="{C1B0457C-D367-BA98-AE86-F62BB4043924}"/>
          </ac:spMkLst>
        </pc:spChg>
        <pc:spChg chg="mod">
          <ac:chgData name="Gudka, Dawna" userId="823cceae-331b-41d6-9a63-34ad6d1db55c" providerId="ADAL" clId="{EFC651E1-76CB-4B8E-8087-569043F84152}" dt="2024-04-17T19:13:47.437" v="79"/>
          <ac:spMkLst>
            <pc:docMk/>
            <pc:sldMk cId="1708338247" sldId="5340"/>
            <ac:spMk id="7" creationId="{F933AE1D-42C7-CD51-D084-893F7A3F9813}"/>
          </ac:spMkLst>
        </pc:spChg>
        <pc:spChg chg="mod">
          <ac:chgData name="Gudka, Dawna" userId="823cceae-331b-41d6-9a63-34ad6d1db55c" providerId="ADAL" clId="{EFC651E1-76CB-4B8E-8087-569043F84152}" dt="2024-04-17T19:13:59.726" v="80"/>
          <ac:spMkLst>
            <pc:docMk/>
            <pc:sldMk cId="1708338247" sldId="5340"/>
            <ac:spMk id="9" creationId="{D75D4ADF-A059-68A5-A55D-F5E037FDA070}"/>
          </ac:spMkLst>
        </pc:spChg>
        <pc:picChg chg="add mod">
          <ac:chgData name="Gudka, Dawna" userId="823cceae-331b-41d6-9a63-34ad6d1db55c" providerId="ADAL" clId="{EFC651E1-76CB-4B8E-8087-569043F84152}" dt="2024-04-17T19:17:06.309" v="81"/>
          <ac:picMkLst>
            <pc:docMk/>
            <pc:sldMk cId="1708338247" sldId="5340"/>
            <ac:picMk id="8" creationId="{53B2B40C-D621-001B-4BBE-D981EEA10E10}"/>
          </ac:picMkLst>
        </pc:picChg>
      </pc:sldChg>
      <pc:sldChg chg="add del">
        <pc:chgData name="Gudka, Dawna" userId="823cceae-331b-41d6-9a63-34ad6d1db55c" providerId="ADAL" clId="{EFC651E1-76CB-4B8E-8087-569043F84152}" dt="2024-04-17T19:12:18.379" v="67" actId="2696"/>
        <pc:sldMkLst>
          <pc:docMk/>
          <pc:sldMk cId="2376776530" sldId="5340"/>
        </pc:sldMkLst>
      </pc:sldChg>
      <pc:sldChg chg="addSp delSp modSp add mod">
        <pc:chgData name="Gudka, Dawna" userId="823cceae-331b-41d6-9a63-34ad6d1db55c" providerId="ADAL" clId="{EFC651E1-76CB-4B8E-8087-569043F84152}" dt="2024-04-17T19:43:19.221" v="788" actId="13926"/>
        <pc:sldMkLst>
          <pc:docMk/>
          <pc:sldMk cId="2059122228" sldId="5341"/>
        </pc:sldMkLst>
        <pc:spChg chg="mod">
          <ac:chgData name="Gudka, Dawna" userId="823cceae-331b-41d6-9a63-34ad6d1db55c" providerId="ADAL" clId="{EFC651E1-76CB-4B8E-8087-569043F84152}" dt="2024-04-17T19:35:04.459" v="564" actId="20577"/>
          <ac:spMkLst>
            <pc:docMk/>
            <pc:sldMk cId="2059122228" sldId="5341"/>
            <ac:spMk id="2" creationId="{FA29CF19-3044-13A7-9A58-1D01F47C81DE}"/>
          </ac:spMkLst>
        </pc:spChg>
        <pc:spChg chg="add mod">
          <ac:chgData name="Gudka, Dawna" userId="823cceae-331b-41d6-9a63-34ad6d1db55c" providerId="ADAL" clId="{EFC651E1-76CB-4B8E-8087-569043F84152}" dt="2024-04-17T19:34:10.003" v="525" actId="14100"/>
          <ac:spMkLst>
            <pc:docMk/>
            <pc:sldMk cId="2059122228" sldId="5341"/>
            <ac:spMk id="5" creationId="{9DA45A81-D5D0-9F74-37AD-0340362E697D}"/>
          </ac:spMkLst>
        </pc:spChg>
        <pc:spChg chg="add mod">
          <ac:chgData name="Gudka, Dawna" userId="823cceae-331b-41d6-9a63-34ad6d1db55c" providerId="ADAL" clId="{EFC651E1-76CB-4B8E-8087-569043F84152}" dt="2024-04-17T19:34:14.563" v="526" actId="6549"/>
          <ac:spMkLst>
            <pc:docMk/>
            <pc:sldMk cId="2059122228" sldId="5341"/>
            <ac:spMk id="6" creationId="{EE621A37-1395-C62E-69D7-2E7BC5B2EE88}"/>
          </ac:spMkLst>
        </pc:spChg>
        <pc:spChg chg="add mod">
          <ac:chgData name="Gudka, Dawna" userId="823cceae-331b-41d6-9a63-34ad6d1db55c" providerId="ADAL" clId="{EFC651E1-76CB-4B8E-8087-569043F84152}" dt="2024-04-17T19:43:19.221" v="788" actId="13926"/>
          <ac:spMkLst>
            <pc:docMk/>
            <pc:sldMk cId="2059122228" sldId="5341"/>
            <ac:spMk id="10" creationId="{FC04C5E5-162A-D6C4-71A3-DAB2C453B9AC}"/>
          </ac:spMkLst>
        </pc:spChg>
        <pc:picChg chg="del">
          <ac:chgData name="Gudka, Dawna" userId="823cceae-331b-41d6-9a63-34ad6d1db55c" providerId="ADAL" clId="{EFC651E1-76CB-4B8E-8087-569043F84152}" dt="2024-04-17T19:18:45.870" v="143" actId="478"/>
          <ac:picMkLst>
            <pc:docMk/>
            <pc:sldMk cId="2059122228" sldId="5341"/>
            <ac:picMk id="8" creationId="{53B2B40C-D621-001B-4BBE-D981EEA10E10}"/>
          </ac:picMkLst>
        </pc:pic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docChgLst>
    <pc:chgData name="Hoffman, Peter" userId="673cee94-26bd-4c2a-ab82-1b3669e2f049" providerId="ADAL" clId="{040CC966-A9E3-4CCB-A387-37F68013DBF2}"/>
    <pc:docChg chg="custSel addSld delSld modSld">
      <pc:chgData name="Hoffman, Peter" userId="673cee94-26bd-4c2a-ab82-1b3669e2f049" providerId="ADAL" clId="{040CC966-A9E3-4CCB-A387-37F68013DBF2}" dt="2024-03-20T18:42:59.597" v="895" actId="20577"/>
      <pc:docMkLst>
        <pc:docMk/>
      </pc:docMkLst>
      <pc:sldChg chg="modSp mod">
        <pc:chgData name="Hoffman, Peter" userId="673cee94-26bd-4c2a-ab82-1b3669e2f049" providerId="ADAL" clId="{040CC966-A9E3-4CCB-A387-37F68013DBF2}" dt="2024-03-18T22:21:00.037" v="3" actId="20577"/>
        <pc:sldMkLst>
          <pc:docMk/>
          <pc:sldMk cId="3044915438" sldId="256"/>
        </pc:sldMkLst>
        <pc:spChg chg="mod">
          <ac:chgData name="Hoffman, Peter" userId="673cee94-26bd-4c2a-ab82-1b3669e2f049" providerId="ADAL" clId="{040CC966-A9E3-4CCB-A387-37F68013DBF2}" dt="2024-03-18T22:21:00.037" v="3" actId="20577"/>
          <ac:spMkLst>
            <pc:docMk/>
            <pc:sldMk cId="3044915438" sldId="256"/>
            <ac:spMk id="2" creationId="{00000000-0000-0000-0000-000000000000}"/>
          </ac:spMkLst>
        </pc:spChg>
      </pc:sldChg>
      <pc:sldChg chg="del">
        <pc:chgData name="Hoffman, Peter" userId="673cee94-26bd-4c2a-ab82-1b3669e2f049" providerId="ADAL" clId="{040CC966-A9E3-4CCB-A387-37F68013DBF2}" dt="2024-03-18T22:21:32.129" v="15" actId="2696"/>
        <pc:sldMkLst>
          <pc:docMk/>
          <pc:sldMk cId="359206182" sldId="260"/>
        </pc:sldMkLst>
      </pc:sldChg>
      <pc:sldChg chg="modSp mod">
        <pc:chgData name="Hoffman, Peter" userId="673cee94-26bd-4c2a-ab82-1b3669e2f049" providerId="ADAL" clId="{040CC966-A9E3-4CCB-A387-37F68013DBF2}" dt="2024-03-18T22:22:22.096" v="103" actId="20577"/>
        <pc:sldMkLst>
          <pc:docMk/>
          <pc:sldMk cId="1212467416" sldId="261"/>
        </pc:sldMkLst>
        <pc:graphicFrameChg chg="modGraphic">
          <ac:chgData name="Hoffman, Peter" userId="673cee94-26bd-4c2a-ab82-1b3669e2f049" providerId="ADAL" clId="{040CC966-A9E3-4CCB-A387-37F68013DBF2}" dt="2024-03-18T22:22:22.096" v="103" actId="20577"/>
          <ac:graphicFrameMkLst>
            <pc:docMk/>
            <pc:sldMk cId="1212467416" sldId="261"/>
            <ac:graphicFrameMk id="5" creationId="{9C3641C5-EC4F-D3EA-E4A2-8ABB597C5BAA}"/>
          </ac:graphicFrameMkLst>
        </pc:graphicFrameChg>
      </pc:sldChg>
      <pc:sldChg chg="add">
        <pc:chgData name="Hoffman, Peter" userId="673cee94-26bd-4c2a-ab82-1b3669e2f049" providerId="ADAL" clId="{040CC966-A9E3-4CCB-A387-37F68013DBF2}" dt="2024-03-20T18:40:15.637" v="642"/>
        <pc:sldMkLst>
          <pc:docMk/>
          <pc:sldMk cId="477779621" sldId="265"/>
        </pc:sldMkLst>
      </pc:sldChg>
      <pc:sldChg chg="del">
        <pc:chgData name="Hoffman, Peter" userId="673cee94-26bd-4c2a-ab82-1b3669e2f049" providerId="ADAL" clId="{040CC966-A9E3-4CCB-A387-37F68013DBF2}" dt="2024-03-18T22:21:37.490" v="16" actId="2696"/>
        <pc:sldMkLst>
          <pc:docMk/>
          <pc:sldMk cId="587239845" sldId="265"/>
        </pc:sldMkLst>
      </pc:sldChg>
      <pc:sldChg chg="add">
        <pc:chgData name="Hoffman, Peter" userId="673cee94-26bd-4c2a-ab82-1b3669e2f049" providerId="ADAL" clId="{040CC966-A9E3-4CCB-A387-37F68013DBF2}" dt="2024-03-20T18:40:15.637" v="642"/>
        <pc:sldMkLst>
          <pc:docMk/>
          <pc:sldMk cId="455394110" sldId="266"/>
        </pc:sldMkLst>
      </pc:sldChg>
      <pc:sldChg chg="del">
        <pc:chgData name="Hoffman, Peter" userId="673cee94-26bd-4c2a-ab82-1b3669e2f049" providerId="ADAL" clId="{040CC966-A9E3-4CCB-A387-37F68013DBF2}" dt="2024-03-20T18:40:23.579" v="643" actId="2696"/>
        <pc:sldMkLst>
          <pc:docMk/>
          <pc:sldMk cId="1305302543" sldId="267"/>
        </pc:sldMkLst>
      </pc:sldChg>
      <pc:sldChg chg="modSp">
        <pc:chgData name="Hoffman, Peter" userId="673cee94-26bd-4c2a-ab82-1b3669e2f049" providerId="ADAL" clId="{040CC966-A9E3-4CCB-A387-37F68013DBF2}" dt="2024-03-18T22:21:13.196" v="13" actId="20577"/>
        <pc:sldMkLst>
          <pc:docMk/>
          <pc:sldMk cId="3717000822" sldId="280"/>
        </pc:sldMkLst>
        <pc:graphicFrameChg chg="mod">
          <ac:chgData name="Hoffman, Peter" userId="673cee94-26bd-4c2a-ab82-1b3669e2f049" providerId="ADAL" clId="{040CC966-A9E3-4CCB-A387-37F68013DBF2}" dt="2024-03-18T22:21:13.196" v="1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40CC966-A9E3-4CCB-A387-37F68013DBF2}" dt="2024-03-18T22:21:37.490" v="16" actId="2696"/>
        <pc:sldMkLst>
          <pc:docMk/>
          <pc:sldMk cId="499285695" sldId="281"/>
        </pc:sldMkLst>
      </pc:sldChg>
      <pc:sldChg chg="del">
        <pc:chgData name="Hoffman, Peter" userId="673cee94-26bd-4c2a-ab82-1b3669e2f049" providerId="ADAL" clId="{040CC966-A9E3-4CCB-A387-37F68013DBF2}" dt="2024-03-20T18:40:23.579" v="643" actId="2696"/>
        <pc:sldMkLst>
          <pc:docMk/>
          <pc:sldMk cId="4274293173" sldId="2668"/>
        </pc:sldMkLst>
      </pc:sldChg>
      <pc:sldChg chg="del">
        <pc:chgData name="Hoffman, Peter" userId="673cee94-26bd-4c2a-ab82-1b3669e2f049" providerId="ADAL" clId="{040CC966-A9E3-4CCB-A387-37F68013DBF2}" dt="2024-03-20T18:40:23.579" v="643" actId="2696"/>
        <pc:sldMkLst>
          <pc:docMk/>
          <pc:sldMk cId="4268039937" sldId="2669"/>
        </pc:sldMkLst>
      </pc:sldChg>
      <pc:sldChg chg="del">
        <pc:chgData name="Hoffman, Peter" userId="673cee94-26bd-4c2a-ab82-1b3669e2f049" providerId="ADAL" clId="{040CC966-A9E3-4CCB-A387-37F68013DBF2}" dt="2024-03-18T22:21:20.072" v="14" actId="2696"/>
        <pc:sldMkLst>
          <pc:docMk/>
          <pc:sldMk cId="2676792760" sldId="4693"/>
        </pc:sldMkLst>
      </pc:sldChg>
      <pc:sldChg chg="del">
        <pc:chgData name="Hoffman, Peter" userId="673cee94-26bd-4c2a-ab82-1b3669e2f049" providerId="ADAL" clId="{040CC966-A9E3-4CCB-A387-37F68013DBF2}" dt="2024-03-18T22:21:20.072" v="14" actId="2696"/>
        <pc:sldMkLst>
          <pc:docMk/>
          <pc:sldMk cId="462835190" sldId="4696"/>
        </pc:sldMkLst>
      </pc:sldChg>
      <pc:sldChg chg="del">
        <pc:chgData name="Hoffman, Peter" userId="673cee94-26bd-4c2a-ab82-1b3669e2f049" providerId="ADAL" clId="{040CC966-A9E3-4CCB-A387-37F68013DBF2}" dt="2024-03-18T22:21:37.490" v="16" actId="2696"/>
        <pc:sldMkLst>
          <pc:docMk/>
          <pc:sldMk cId="3638216352" sldId="5110"/>
        </pc:sldMkLst>
      </pc:sldChg>
      <pc:sldChg chg="del">
        <pc:chgData name="Hoffman, Peter" userId="673cee94-26bd-4c2a-ab82-1b3669e2f049" providerId="ADAL" clId="{040CC966-A9E3-4CCB-A387-37F68013DBF2}" dt="2024-03-18T22:21:20.072" v="14" actId="2696"/>
        <pc:sldMkLst>
          <pc:docMk/>
          <pc:sldMk cId="1667029438" sldId="5232"/>
        </pc:sldMkLst>
      </pc:sldChg>
      <pc:sldChg chg="del">
        <pc:chgData name="Hoffman, Peter" userId="673cee94-26bd-4c2a-ab82-1b3669e2f049" providerId="ADAL" clId="{040CC966-A9E3-4CCB-A387-37F68013DBF2}" dt="2024-03-18T22:21:20.072" v="14" actId="2696"/>
        <pc:sldMkLst>
          <pc:docMk/>
          <pc:sldMk cId="1385979322" sldId="5240"/>
        </pc:sldMkLst>
      </pc:sldChg>
      <pc:sldChg chg="add">
        <pc:chgData name="Hoffman, Peter" userId="673cee94-26bd-4c2a-ab82-1b3669e2f049" providerId="ADAL" clId="{040CC966-A9E3-4CCB-A387-37F68013DBF2}" dt="2024-03-18T22:22:52.967" v="104"/>
        <pc:sldMkLst>
          <pc:docMk/>
          <pc:sldMk cId="1282840071" sldId="5251"/>
        </pc:sldMkLst>
      </pc:sldChg>
      <pc:sldChg chg="add">
        <pc:chgData name="Hoffman, Peter" userId="673cee94-26bd-4c2a-ab82-1b3669e2f049" providerId="ADAL" clId="{040CC966-A9E3-4CCB-A387-37F68013DBF2}" dt="2024-03-18T22:22:52.967" v="104"/>
        <pc:sldMkLst>
          <pc:docMk/>
          <pc:sldMk cId="455365083" sldId="5252"/>
        </pc:sldMkLst>
      </pc:sldChg>
      <pc:sldChg chg="add">
        <pc:chgData name="Hoffman, Peter" userId="673cee94-26bd-4c2a-ab82-1b3669e2f049" providerId="ADAL" clId="{040CC966-A9E3-4CCB-A387-37F68013DBF2}" dt="2024-03-18T22:22:52.967" v="104"/>
        <pc:sldMkLst>
          <pc:docMk/>
          <pc:sldMk cId="1692652593" sldId="5253"/>
        </pc:sldMkLst>
      </pc:sldChg>
      <pc:sldChg chg="add">
        <pc:chgData name="Hoffman, Peter" userId="673cee94-26bd-4c2a-ab82-1b3669e2f049" providerId="ADAL" clId="{040CC966-A9E3-4CCB-A387-37F68013DBF2}" dt="2024-03-18T22:22:52.967" v="104"/>
        <pc:sldMkLst>
          <pc:docMk/>
          <pc:sldMk cId="1662154973" sldId="5254"/>
        </pc:sldMkLst>
      </pc:sldChg>
      <pc:sldChg chg="add">
        <pc:chgData name="Hoffman, Peter" userId="673cee94-26bd-4c2a-ab82-1b3669e2f049" providerId="ADAL" clId="{040CC966-A9E3-4CCB-A387-37F68013DBF2}" dt="2024-03-18T22:23:23.363" v="105"/>
        <pc:sldMkLst>
          <pc:docMk/>
          <pc:sldMk cId="1674923396" sldId="5257"/>
        </pc:sldMkLst>
      </pc:sldChg>
      <pc:sldChg chg="add">
        <pc:chgData name="Hoffman, Peter" userId="673cee94-26bd-4c2a-ab82-1b3669e2f049" providerId="ADAL" clId="{040CC966-A9E3-4CCB-A387-37F68013DBF2}" dt="2024-03-18T22:23:23.363" v="105"/>
        <pc:sldMkLst>
          <pc:docMk/>
          <pc:sldMk cId="2771021526" sldId="5258"/>
        </pc:sldMkLst>
      </pc:sldChg>
      <pc:sldChg chg="add">
        <pc:chgData name="Hoffman, Peter" userId="673cee94-26bd-4c2a-ab82-1b3669e2f049" providerId="ADAL" clId="{040CC966-A9E3-4CCB-A387-37F68013DBF2}" dt="2024-03-18T22:22:52.967" v="104"/>
        <pc:sldMkLst>
          <pc:docMk/>
          <pc:sldMk cId="839735590" sldId="5259"/>
        </pc:sldMkLst>
      </pc:sldChg>
      <pc:sldChg chg="addSp delSp modSp add mod">
        <pc:chgData name="Hoffman, Peter" userId="673cee94-26bd-4c2a-ab82-1b3669e2f049" providerId="ADAL" clId="{040CC966-A9E3-4CCB-A387-37F68013DBF2}" dt="2024-03-20T18:42:59.597" v="895" actId="20577"/>
        <pc:sldMkLst>
          <pc:docMk/>
          <pc:sldMk cId="2117569817" sldId="5260"/>
        </pc:sldMkLst>
        <pc:spChg chg="mod">
          <ac:chgData name="Hoffman, Peter" userId="673cee94-26bd-4c2a-ab82-1b3669e2f049" providerId="ADAL" clId="{040CC966-A9E3-4CCB-A387-37F68013DBF2}" dt="2024-03-18T22:24:47.720" v="353" actId="20577"/>
          <ac:spMkLst>
            <pc:docMk/>
            <pc:sldMk cId="2117569817" sldId="5260"/>
            <ac:spMk id="3" creationId="{012FE39F-9D85-0EE5-ECC3-C0EA9982F65C}"/>
          </ac:spMkLst>
        </pc:spChg>
        <pc:spChg chg="del">
          <ac:chgData name="Hoffman, Peter" userId="673cee94-26bd-4c2a-ab82-1b3669e2f049" providerId="ADAL" clId="{040CC966-A9E3-4CCB-A387-37F68013DBF2}" dt="2024-03-18T22:24:12.024" v="148" actId="478"/>
          <ac:spMkLst>
            <pc:docMk/>
            <pc:sldMk cId="2117569817" sldId="5260"/>
            <ac:spMk id="5" creationId="{C11CE47A-1792-9E9C-0BC3-BBCAD49684D3}"/>
          </ac:spMkLst>
        </pc:spChg>
        <pc:spChg chg="del">
          <ac:chgData name="Hoffman, Peter" userId="673cee94-26bd-4c2a-ab82-1b3669e2f049" providerId="ADAL" clId="{040CC966-A9E3-4CCB-A387-37F68013DBF2}" dt="2024-03-18T22:24:12.024" v="148" actId="478"/>
          <ac:spMkLst>
            <pc:docMk/>
            <pc:sldMk cId="2117569817" sldId="5260"/>
            <ac:spMk id="6" creationId="{FB3A166A-A6E5-820A-1EDE-868C88D7CFD8}"/>
          </ac:spMkLst>
        </pc:spChg>
        <pc:spChg chg="add mod">
          <ac:chgData name="Hoffman, Peter" userId="673cee94-26bd-4c2a-ab82-1b3669e2f049" providerId="ADAL" clId="{040CC966-A9E3-4CCB-A387-37F68013DBF2}" dt="2024-03-18T22:25:21.706" v="479" actId="20577"/>
          <ac:spMkLst>
            <pc:docMk/>
            <pc:sldMk cId="2117569817" sldId="5260"/>
            <ac:spMk id="7" creationId="{006E2BB3-5448-AA9C-CECF-1845095777F3}"/>
          </ac:spMkLst>
        </pc:spChg>
        <pc:spChg chg="add mod">
          <ac:chgData name="Hoffman, Peter" userId="673cee94-26bd-4c2a-ab82-1b3669e2f049" providerId="ADAL" clId="{040CC966-A9E3-4CCB-A387-37F68013DBF2}" dt="2024-03-20T18:42:59.597" v="895" actId="20577"/>
          <ac:spMkLst>
            <pc:docMk/>
            <pc:sldMk cId="2117569817" sldId="5260"/>
            <ac:spMk id="8" creationId="{475B01CC-9647-DA17-644E-B9BD452B4DB6}"/>
          </ac:spMkLst>
        </pc:spChg>
        <pc:spChg chg="mod">
          <ac:chgData name="Hoffman, Peter" userId="673cee94-26bd-4c2a-ab82-1b3669e2f049" providerId="ADAL" clId="{040CC966-A9E3-4CCB-A387-37F68013DBF2}" dt="2024-03-18T22:24:04.009" v="147" actId="20577"/>
          <ac:spMkLst>
            <pc:docMk/>
            <pc:sldMk cId="2117569817" sldId="5260"/>
            <ac:spMk id="10" creationId="{0EAC01D0-A444-B8D6-B17B-838A813C475A}"/>
          </ac:spMkLst>
        </pc:spChg>
      </pc:sldChg>
      <pc:sldChg chg="del">
        <pc:chgData name="Hoffman, Peter" userId="673cee94-26bd-4c2a-ab82-1b3669e2f049" providerId="ADAL" clId="{040CC966-A9E3-4CCB-A387-37F68013DBF2}" dt="2024-03-18T22:21:32.129" v="15" actId="2696"/>
        <pc:sldMkLst>
          <pc:docMk/>
          <pc:sldMk cId="4155096050" sldId="5261"/>
        </pc:sldMkLst>
      </pc:sldChg>
      <pc:sldChg chg="del">
        <pc:chgData name="Hoffman, Peter" userId="673cee94-26bd-4c2a-ab82-1b3669e2f049" providerId="ADAL" clId="{040CC966-A9E3-4CCB-A387-37F68013DBF2}" dt="2024-03-18T22:21:32.129" v="15" actId="2696"/>
        <pc:sldMkLst>
          <pc:docMk/>
          <pc:sldMk cId="638276779" sldId="5262"/>
        </pc:sldMkLst>
      </pc:sldChg>
      <pc:sldChg chg="del">
        <pc:chgData name="Hoffman, Peter" userId="673cee94-26bd-4c2a-ab82-1b3669e2f049" providerId="ADAL" clId="{040CC966-A9E3-4CCB-A387-37F68013DBF2}" dt="2024-03-18T22:21:32.129" v="15" actId="2696"/>
        <pc:sldMkLst>
          <pc:docMk/>
          <pc:sldMk cId="1638711916" sldId="5263"/>
        </pc:sldMkLst>
      </pc:sldChg>
      <pc:sldChg chg="del">
        <pc:chgData name="Hoffman, Peter" userId="673cee94-26bd-4c2a-ab82-1b3669e2f049" providerId="ADAL" clId="{040CC966-A9E3-4CCB-A387-37F68013DBF2}" dt="2024-03-18T22:21:32.129" v="15" actId="2696"/>
        <pc:sldMkLst>
          <pc:docMk/>
          <pc:sldMk cId="574699222" sldId="5264"/>
        </pc:sldMkLst>
      </pc:sldChg>
      <pc:sldChg chg="del">
        <pc:chgData name="Hoffman, Peter" userId="673cee94-26bd-4c2a-ab82-1b3669e2f049" providerId="ADAL" clId="{040CC966-A9E3-4CCB-A387-37F68013DBF2}" dt="2024-03-18T22:21:32.129" v="15" actId="2696"/>
        <pc:sldMkLst>
          <pc:docMk/>
          <pc:sldMk cId="539742569" sldId="5265"/>
        </pc:sldMkLst>
      </pc:sldChg>
      <pc:sldChg chg="del">
        <pc:chgData name="Hoffman, Peter" userId="673cee94-26bd-4c2a-ab82-1b3669e2f049" providerId="ADAL" clId="{040CC966-A9E3-4CCB-A387-37F68013DBF2}" dt="2024-03-18T22:21:32.129" v="15" actId="2696"/>
        <pc:sldMkLst>
          <pc:docMk/>
          <pc:sldMk cId="2391846386" sldId="5267"/>
        </pc:sldMkLst>
      </pc:sldChg>
      <pc:sldChg chg="del">
        <pc:chgData name="Hoffman, Peter" userId="673cee94-26bd-4c2a-ab82-1b3669e2f049" providerId="ADAL" clId="{040CC966-A9E3-4CCB-A387-37F68013DBF2}" dt="2024-03-20T18:40:23.579" v="643" actId="2696"/>
        <pc:sldMkLst>
          <pc:docMk/>
          <pc:sldMk cId="3373880383" sldId="5268"/>
        </pc:sldMkLst>
      </pc:sldChg>
      <pc:sldChg chg="del">
        <pc:chgData name="Hoffman, Peter" userId="673cee94-26bd-4c2a-ab82-1b3669e2f049" providerId="ADAL" clId="{040CC966-A9E3-4CCB-A387-37F68013DBF2}" dt="2024-03-20T18:40:23.579" v="643" actId="2696"/>
        <pc:sldMkLst>
          <pc:docMk/>
          <pc:sldMk cId="1053402182" sldId="5269"/>
        </pc:sldMkLst>
      </pc:sldChg>
      <pc:sldChg chg="del">
        <pc:chgData name="Hoffman, Peter" userId="673cee94-26bd-4c2a-ab82-1b3669e2f049" providerId="ADAL" clId="{040CC966-A9E3-4CCB-A387-37F68013DBF2}" dt="2024-03-20T18:40:23.579" v="643" actId="2696"/>
        <pc:sldMkLst>
          <pc:docMk/>
          <pc:sldMk cId="2403023889" sldId="5278"/>
        </pc:sldMkLst>
      </pc:sldChg>
      <pc:sldChg chg="add">
        <pc:chgData name="Hoffman, Peter" userId="673cee94-26bd-4c2a-ab82-1b3669e2f049" providerId="ADAL" clId="{040CC966-A9E3-4CCB-A387-37F68013DBF2}" dt="2024-03-18T22:23:23.363" v="105"/>
        <pc:sldMkLst>
          <pc:docMk/>
          <pc:sldMk cId="2991779798" sldId="5279"/>
        </pc:sldMkLst>
      </pc:sldChg>
      <pc:sldChg chg="del">
        <pc:chgData name="Hoffman, Peter" userId="673cee94-26bd-4c2a-ab82-1b3669e2f049" providerId="ADAL" clId="{040CC966-A9E3-4CCB-A387-37F68013DBF2}" dt="2024-03-18T22:21:20.072" v="14" actId="2696"/>
        <pc:sldMkLst>
          <pc:docMk/>
          <pc:sldMk cId="3017123571" sldId="5279"/>
        </pc:sldMkLst>
      </pc:sldChg>
      <pc:sldChg chg="del">
        <pc:chgData name="Hoffman, Peter" userId="673cee94-26bd-4c2a-ab82-1b3669e2f049" providerId="ADAL" clId="{040CC966-A9E3-4CCB-A387-37F68013DBF2}" dt="2024-03-18T22:21:37.490" v="16" actId="2696"/>
        <pc:sldMkLst>
          <pc:docMk/>
          <pc:sldMk cId="2346652842" sldId="5280"/>
        </pc:sldMkLst>
      </pc:sldChg>
      <pc:sldChg chg="add">
        <pc:chgData name="Hoffman, Peter" userId="673cee94-26bd-4c2a-ab82-1b3669e2f049" providerId="ADAL" clId="{040CC966-A9E3-4CCB-A387-37F68013DBF2}" dt="2024-03-18T22:23:23.363" v="105"/>
        <pc:sldMkLst>
          <pc:docMk/>
          <pc:sldMk cId="4215640846" sldId="5280"/>
        </pc:sldMkLst>
      </pc:sldChg>
      <pc:sldChg chg="add">
        <pc:chgData name="Hoffman, Peter" userId="673cee94-26bd-4c2a-ab82-1b3669e2f049" providerId="ADAL" clId="{040CC966-A9E3-4CCB-A387-37F68013DBF2}" dt="2024-03-18T22:23:23.363" v="105"/>
        <pc:sldMkLst>
          <pc:docMk/>
          <pc:sldMk cId="1321202143" sldId="5281"/>
        </pc:sldMkLst>
      </pc:sldChg>
      <pc:sldChg chg="del">
        <pc:chgData name="Hoffman, Peter" userId="673cee94-26bd-4c2a-ab82-1b3669e2f049" providerId="ADAL" clId="{040CC966-A9E3-4CCB-A387-37F68013DBF2}" dt="2024-03-18T22:21:37.490" v="16" actId="2696"/>
        <pc:sldMkLst>
          <pc:docMk/>
          <pc:sldMk cId="2971041812" sldId="5281"/>
        </pc:sldMkLst>
      </pc:sldChg>
      <pc:sldChg chg="modSp add mod">
        <pc:chgData name="Hoffman, Peter" userId="673cee94-26bd-4c2a-ab82-1b3669e2f049" providerId="ADAL" clId="{040CC966-A9E3-4CCB-A387-37F68013DBF2}" dt="2024-03-20T18:41:12.741" v="754" actId="1076"/>
        <pc:sldMkLst>
          <pc:docMk/>
          <pc:sldMk cId="1605611278" sldId="5282"/>
        </pc:sldMkLst>
        <pc:picChg chg="mod">
          <ac:chgData name="Hoffman, Peter" userId="673cee94-26bd-4c2a-ab82-1b3669e2f049" providerId="ADAL" clId="{040CC966-A9E3-4CCB-A387-37F68013DBF2}" dt="2024-03-20T18:41:06.453" v="753" actId="1076"/>
          <ac:picMkLst>
            <pc:docMk/>
            <pc:sldMk cId="1605611278" sldId="5282"/>
            <ac:picMk id="6" creationId="{60112DB1-03EA-F12E-74BC-05922D296B15}"/>
          </ac:picMkLst>
        </pc:picChg>
        <pc:picChg chg="mod">
          <ac:chgData name="Hoffman, Peter" userId="673cee94-26bd-4c2a-ab82-1b3669e2f049" providerId="ADAL" clId="{040CC966-A9E3-4CCB-A387-37F68013DBF2}" dt="2024-03-20T18:41:12.741" v="754" actId="1076"/>
          <ac:picMkLst>
            <pc:docMk/>
            <pc:sldMk cId="1605611278" sldId="5282"/>
            <ac:picMk id="8" creationId="{38B8F091-C664-9F6E-D771-8D3B1B0863B9}"/>
          </ac:picMkLst>
        </pc:picChg>
      </pc:sldChg>
      <pc:sldChg chg="modSp add">
        <pc:chgData name="Hoffman, Peter" userId="673cee94-26bd-4c2a-ab82-1b3669e2f049" providerId="ADAL" clId="{040CC966-A9E3-4CCB-A387-37F68013DBF2}" dt="2024-03-20T18:40:59.707" v="752"/>
        <pc:sldMkLst>
          <pc:docMk/>
          <pc:sldMk cId="2047095674" sldId="5283"/>
        </pc:sldMkLst>
        <pc:graphicFrameChg chg="mod">
          <ac:chgData name="Hoffman, Peter" userId="673cee94-26bd-4c2a-ab82-1b3669e2f049" providerId="ADAL" clId="{040CC966-A9E3-4CCB-A387-37F68013DBF2}" dt="2024-03-20T18:40:59.707" v="752"/>
          <ac:graphicFrameMkLst>
            <pc:docMk/>
            <pc:sldMk cId="2047095674" sldId="5283"/>
            <ac:graphicFrameMk id="2" creationId="{71C2967B-0D89-E70C-701B-54ED434AEF74}"/>
          </ac:graphicFrameMkLst>
        </pc:graphicFrameChg>
      </pc:sldChg>
      <pc:sldChg chg="modSp add mod">
        <pc:chgData name="Hoffman, Peter" userId="673cee94-26bd-4c2a-ab82-1b3669e2f049" providerId="ADAL" clId="{040CC966-A9E3-4CCB-A387-37F68013DBF2}" dt="2024-03-20T18:41:28.183" v="818" actId="962"/>
        <pc:sldMkLst>
          <pc:docMk/>
          <pc:sldMk cId="295829625" sldId="5284"/>
        </pc:sldMkLst>
        <pc:picChg chg="mod">
          <ac:chgData name="Hoffman, Peter" userId="673cee94-26bd-4c2a-ab82-1b3669e2f049" providerId="ADAL" clId="{040CC966-A9E3-4CCB-A387-37F68013DBF2}" dt="2024-03-20T18:41:28.183" v="818" actId="962"/>
          <ac:picMkLst>
            <pc:docMk/>
            <pc:sldMk cId="295829625" sldId="5284"/>
            <ac:picMk id="6" creationId="{407901E4-7496-3C87-EF8C-225959542B64}"/>
          </ac:picMkLst>
        </pc:picChg>
      </pc:sldChg>
      <pc:sldChg chg="add">
        <pc:chgData name="Hoffman, Peter" userId="673cee94-26bd-4c2a-ab82-1b3669e2f049" providerId="ADAL" clId="{040CC966-A9E3-4CCB-A387-37F68013DBF2}" dt="2024-03-20T18:40:15.637" v="642"/>
        <pc:sldMkLst>
          <pc:docMk/>
          <pc:sldMk cId="1915820658" sldId="5285"/>
        </pc:sldMkLst>
      </pc:sldChg>
    </pc:docChg>
  </pc:docChgLst>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F6B44FBC-1D25-40C5-87DE-8133F94BD502}"/>
    <pc:docChg chg="custSel addSld delSld modSld">
      <pc:chgData name="Hoffman, Peter" userId="673cee94-26bd-4c2a-ab82-1b3669e2f049" providerId="ADAL" clId="{F6B44FBC-1D25-40C5-87DE-8133F94BD502}" dt="2024-04-17T22:07:43.994" v="85" actId="962"/>
      <pc:docMkLst>
        <pc:docMk/>
      </pc:docMkLst>
      <pc:sldChg chg="del">
        <pc:chgData name="Hoffman, Peter" userId="673cee94-26bd-4c2a-ab82-1b3669e2f049" providerId="ADAL" clId="{F6B44FBC-1D25-40C5-87DE-8133F94BD502}" dt="2024-04-17T22:06:54.528" v="5" actId="2696"/>
        <pc:sldMkLst>
          <pc:docMk/>
          <pc:sldMk cId="3373880383" sldId="266"/>
        </pc:sldMkLst>
      </pc:sldChg>
      <pc:sldChg chg="del">
        <pc:chgData name="Hoffman, Peter" userId="673cee94-26bd-4c2a-ab82-1b3669e2f049" providerId="ADAL" clId="{F6B44FBC-1D25-40C5-87DE-8133F94BD502}" dt="2024-04-17T22:06:54.528" v="5" actId="2696"/>
        <pc:sldMkLst>
          <pc:docMk/>
          <pc:sldMk cId="4163059247" sldId="267"/>
        </pc:sldMkLst>
      </pc:sldChg>
      <pc:sldChg chg="del">
        <pc:chgData name="Hoffman, Peter" userId="673cee94-26bd-4c2a-ab82-1b3669e2f049" providerId="ADAL" clId="{F6B44FBC-1D25-40C5-87DE-8133F94BD502}" dt="2024-04-17T22:06:54.528" v="5" actId="2696"/>
        <pc:sldMkLst>
          <pc:docMk/>
          <pc:sldMk cId="3090053985" sldId="268"/>
        </pc:sldMkLst>
      </pc:sldChg>
      <pc:sldChg chg="del">
        <pc:chgData name="Hoffman, Peter" userId="673cee94-26bd-4c2a-ab82-1b3669e2f049" providerId="ADAL" clId="{F6B44FBC-1D25-40C5-87DE-8133F94BD502}" dt="2024-04-17T22:06:54.528" v="5" actId="2696"/>
        <pc:sldMkLst>
          <pc:docMk/>
          <pc:sldMk cId="2174934932" sldId="269"/>
        </pc:sldMkLst>
      </pc:sldChg>
      <pc:sldChg chg="modSp mod">
        <pc:chgData name="Hoffman, Peter" userId="673cee94-26bd-4c2a-ab82-1b3669e2f049" providerId="ADAL" clId="{F6B44FBC-1D25-40C5-87DE-8133F94BD502}" dt="2024-04-15T22:47:32.480" v="0" actId="2165"/>
        <pc:sldMkLst>
          <pc:docMk/>
          <pc:sldMk cId="1037917088" sldId="5098"/>
        </pc:sldMkLst>
        <pc:graphicFrameChg chg="modGraphic">
          <ac:chgData name="Hoffman, Peter" userId="673cee94-26bd-4c2a-ab82-1b3669e2f049" providerId="ADAL" clId="{F6B44FBC-1D25-40C5-87DE-8133F94BD502}" dt="2024-04-15T22:47:32.480" v="0" actId="2165"/>
          <ac:graphicFrameMkLst>
            <pc:docMk/>
            <pc:sldMk cId="1037917088" sldId="5098"/>
            <ac:graphicFrameMk id="5" creationId="{5E4612F7-68C6-57CA-E918-38EF641F73CF}"/>
          </ac:graphicFrameMkLst>
        </pc:graphicFrameChg>
      </pc:sldChg>
      <pc:sldChg chg="add">
        <pc:chgData name="Hoffman, Peter" userId="673cee94-26bd-4c2a-ab82-1b3669e2f049" providerId="ADAL" clId="{F6B44FBC-1D25-40C5-87DE-8133F94BD502}" dt="2024-04-17T22:06:47.410" v="1"/>
        <pc:sldMkLst>
          <pc:docMk/>
          <pc:sldMk cId="1118867174" sldId="5275"/>
        </pc:sldMkLst>
      </pc:sldChg>
      <pc:sldChg chg="del">
        <pc:chgData name="Hoffman, Peter" userId="673cee94-26bd-4c2a-ab82-1b3669e2f049" providerId="ADAL" clId="{F6B44FBC-1D25-40C5-87DE-8133F94BD502}" dt="2024-04-17T22:06:54.528" v="5" actId="2696"/>
        <pc:sldMkLst>
          <pc:docMk/>
          <pc:sldMk cId="1831568395" sldId="5277"/>
        </pc:sldMkLst>
      </pc:sldChg>
      <pc:sldChg chg="del">
        <pc:chgData name="Hoffman, Peter" userId="673cee94-26bd-4c2a-ab82-1b3669e2f049" providerId="ADAL" clId="{F6B44FBC-1D25-40C5-87DE-8133F94BD502}" dt="2024-04-17T22:06:54.528" v="5" actId="2696"/>
        <pc:sldMkLst>
          <pc:docMk/>
          <pc:sldMk cId="2582331127" sldId="5312"/>
        </pc:sldMkLst>
      </pc:sldChg>
      <pc:sldChg chg="del">
        <pc:chgData name="Hoffman, Peter" userId="673cee94-26bd-4c2a-ab82-1b3669e2f049" providerId="ADAL" clId="{F6B44FBC-1D25-40C5-87DE-8133F94BD502}" dt="2024-04-17T22:06:54.528" v="5" actId="2696"/>
        <pc:sldMkLst>
          <pc:docMk/>
          <pc:sldMk cId="3512354807" sldId="5313"/>
        </pc:sldMkLst>
      </pc:sldChg>
      <pc:sldChg chg="add">
        <pc:chgData name="Hoffman, Peter" userId="673cee94-26bd-4c2a-ab82-1b3669e2f049" providerId="ADAL" clId="{F6B44FBC-1D25-40C5-87DE-8133F94BD502}" dt="2024-04-17T22:06:47.410" v="1"/>
        <pc:sldMkLst>
          <pc:docMk/>
          <pc:sldMk cId="3801639243" sldId="5342"/>
        </pc:sldMkLst>
      </pc:sldChg>
      <pc:sldChg chg="modSp add mod">
        <pc:chgData name="Hoffman, Peter" userId="673cee94-26bd-4c2a-ab82-1b3669e2f049" providerId="ADAL" clId="{F6B44FBC-1D25-40C5-87DE-8133F94BD502}" dt="2024-04-17T22:06:47.538" v="2" actId="27636"/>
        <pc:sldMkLst>
          <pc:docMk/>
          <pc:sldMk cId="2365850526" sldId="5343"/>
        </pc:sldMkLst>
        <pc:spChg chg="mod">
          <ac:chgData name="Hoffman, Peter" userId="673cee94-26bd-4c2a-ab82-1b3669e2f049" providerId="ADAL" clId="{F6B44FBC-1D25-40C5-87DE-8133F94BD502}" dt="2024-04-17T22:06:47.538" v="2" actId="27636"/>
          <ac:spMkLst>
            <pc:docMk/>
            <pc:sldMk cId="2365850526" sldId="5343"/>
            <ac:spMk id="16" creationId="{A3E6E43B-BC7C-6C6C-7E56-BC7C5F0699F1}"/>
          </ac:spMkLst>
        </pc:spChg>
      </pc:sldChg>
      <pc:sldChg chg="modSp add mod">
        <pc:chgData name="Hoffman, Peter" userId="673cee94-26bd-4c2a-ab82-1b3669e2f049" providerId="ADAL" clId="{F6B44FBC-1D25-40C5-87DE-8133F94BD502}" dt="2024-04-17T22:06:47.538" v="4" actId="27636"/>
        <pc:sldMkLst>
          <pc:docMk/>
          <pc:sldMk cId="2916385814" sldId="5344"/>
        </pc:sldMkLst>
        <pc:spChg chg="mod">
          <ac:chgData name="Hoffman, Peter" userId="673cee94-26bd-4c2a-ab82-1b3669e2f049" providerId="ADAL" clId="{F6B44FBC-1D25-40C5-87DE-8133F94BD502}" dt="2024-04-17T22:06:47.538" v="3" actId="27636"/>
          <ac:spMkLst>
            <pc:docMk/>
            <pc:sldMk cId="2916385814" sldId="5344"/>
            <ac:spMk id="11" creationId="{080CB37A-8CB5-0C68-424D-EBD5E04601E8}"/>
          </ac:spMkLst>
        </pc:spChg>
        <pc:spChg chg="mod">
          <ac:chgData name="Hoffman, Peter" userId="673cee94-26bd-4c2a-ab82-1b3669e2f049" providerId="ADAL" clId="{F6B44FBC-1D25-40C5-87DE-8133F94BD502}" dt="2024-04-17T22:06:47.538" v="4" actId="27636"/>
          <ac:spMkLst>
            <pc:docMk/>
            <pc:sldMk cId="2916385814" sldId="5344"/>
            <ac:spMk id="12" creationId="{F0682FDB-3B40-0F9B-6028-1720C9B01E0A}"/>
          </ac:spMkLst>
        </pc:spChg>
      </pc:sldChg>
      <pc:sldChg chg="modSp add">
        <pc:chgData name="Hoffman, Peter" userId="673cee94-26bd-4c2a-ab82-1b3669e2f049" providerId="ADAL" clId="{F6B44FBC-1D25-40C5-87DE-8133F94BD502}" dt="2024-04-17T22:07:23.641" v="7" actId="962"/>
        <pc:sldMkLst>
          <pc:docMk/>
          <pc:sldMk cId="4294854589" sldId="5345"/>
        </pc:sldMkLst>
        <pc:graphicFrameChg chg="mod">
          <ac:chgData name="Hoffman, Peter" userId="673cee94-26bd-4c2a-ab82-1b3669e2f049" providerId="ADAL" clId="{F6B44FBC-1D25-40C5-87DE-8133F94BD502}" dt="2024-04-17T22:07:23.641" v="7" actId="962"/>
          <ac:graphicFrameMkLst>
            <pc:docMk/>
            <pc:sldMk cId="4294854589" sldId="5345"/>
            <ac:graphicFrameMk id="3" creationId="{57BFB6A3-35DE-6486-4B70-B4BD4347B189}"/>
          </ac:graphicFrameMkLst>
        </pc:graphicFrameChg>
        <pc:graphicFrameChg chg="mod">
          <ac:chgData name="Hoffman, Peter" userId="673cee94-26bd-4c2a-ab82-1b3669e2f049" providerId="ADAL" clId="{F6B44FBC-1D25-40C5-87DE-8133F94BD502}" dt="2024-04-17T22:07:19.146" v="6" actId="962"/>
          <ac:graphicFrameMkLst>
            <pc:docMk/>
            <pc:sldMk cId="4294854589" sldId="5345"/>
            <ac:graphicFrameMk id="7" creationId="{F3B9F71F-C507-6B63-BB07-E14782CF4FF4}"/>
          </ac:graphicFrameMkLst>
        </pc:graphicFrameChg>
      </pc:sldChg>
      <pc:sldChg chg="modSp add">
        <pc:chgData name="Hoffman, Peter" userId="673cee94-26bd-4c2a-ab82-1b3669e2f049" providerId="ADAL" clId="{F6B44FBC-1D25-40C5-87DE-8133F94BD502}" dt="2024-04-17T22:07:43.994" v="85" actId="962"/>
        <pc:sldMkLst>
          <pc:docMk/>
          <pc:sldMk cId="4100747668" sldId="5346"/>
        </pc:sldMkLst>
        <pc:picChg chg="mod">
          <ac:chgData name="Hoffman, Peter" userId="673cee94-26bd-4c2a-ab82-1b3669e2f049" providerId="ADAL" clId="{F6B44FBC-1D25-40C5-87DE-8133F94BD502}" dt="2024-04-17T22:07:43.994" v="85" actId="962"/>
          <ac:picMkLst>
            <pc:docMk/>
            <pc:sldMk cId="4100747668" sldId="5346"/>
            <ac:picMk id="2050" creationId="{314B12B3-27E7-0ADD-84BF-971F139682AE}"/>
          </ac:picMkLst>
        </pc:picChg>
      </pc:sldChg>
    </pc:docChg>
  </pc:docChgLst>
  <pc:docChgLst>
    <pc:chgData name="Wenzel, Brooke" userId="672bf8d3-b15b-4e02-a6d1-39319a0df09b" providerId="ADAL" clId="{CCCE4CFF-3F2A-4EA6-91C2-D6132FE6221C}"/>
    <pc:docChg chg="undo custSel addSld delSld modSld sldOrd">
      <pc:chgData name="Wenzel, Brooke" userId="672bf8d3-b15b-4e02-a6d1-39319a0df09b" providerId="ADAL" clId="{CCCE4CFF-3F2A-4EA6-91C2-D6132FE6221C}" dt="2024-03-27T15:45:31.940" v="1261" actId="13244"/>
      <pc:docMkLst>
        <pc:docMk/>
      </pc:docMkLst>
      <pc:sldChg chg="addSp modSp add mod modClrScheme chgLayout">
        <pc:chgData name="Wenzel, Brooke" userId="672bf8d3-b15b-4e02-a6d1-39319a0df09b" providerId="ADAL" clId="{CCCE4CFF-3F2A-4EA6-91C2-D6132FE6221C}" dt="2024-03-27T15:39:50.521" v="1093" actId="12100"/>
        <pc:sldMkLst>
          <pc:docMk/>
          <pc:sldMk cId="2468372966" sldId="263"/>
        </pc:sldMkLst>
        <pc:spChg chg="mod ord">
          <ac:chgData name="Wenzel, Brooke" userId="672bf8d3-b15b-4e02-a6d1-39319a0df09b" providerId="ADAL" clId="{CCCE4CFF-3F2A-4EA6-91C2-D6132FE6221C}" dt="2024-03-27T15:08:08.595" v="424" actId="700"/>
          <ac:spMkLst>
            <pc:docMk/>
            <pc:sldMk cId="2468372966" sldId="263"/>
            <ac:spMk id="2" creationId="{E5D3A3BC-C3C5-ED57-84AB-C43489AE16AB}"/>
          </ac:spMkLst>
        </pc:spChg>
        <pc:spChg chg="mod ord">
          <ac:chgData name="Wenzel, Brooke" userId="672bf8d3-b15b-4e02-a6d1-39319a0df09b" providerId="ADAL" clId="{CCCE4CFF-3F2A-4EA6-91C2-D6132FE6221C}" dt="2024-03-27T15:39:32.422" v="1091" actId="14100"/>
          <ac:spMkLst>
            <pc:docMk/>
            <pc:sldMk cId="2468372966" sldId="263"/>
            <ac:spMk id="3" creationId="{F737E5AD-A4D8-5218-9778-9BFD2F764487}"/>
          </ac:spMkLst>
        </pc:spChg>
        <pc:spChg chg="mod ord">
          <ac:chgData name="Wenzel, Brooke" userId="672bf8d3-b15b-4e02-a6d1-39319a0df09b" providerId="ADAL" clId="{CCCE4CFF-3F2A-4EA6-91C2-D6132FE6221C}" dt="2024-03-27T15:39:39.199" v="1092" actId="13244"/>
          <ac:spMkLst>
            <pc:docMk/>
            <pc:sldMk cId="2468372966" sldId="263"/>
            <ac:spMk id="4" creationId="{C557EE2F-098A-C046-B846-69C99717CC16}"/>
          </ac:spMkLst>
        </pc:spChg>
        <pc:spChg chg="add mod ord">
          <ac:chgData name="Wenzel, Brooke" userId="672bf8d3-b15b-4e02-a6d1-39319a0df09b" providerId="ADAL" clId="{CCCE4CFF-3F2A-4EA6-91C2-D6132FE6221C}" dt="2024-03-27T15:08:45.097" v="481" actId="20577"/>
          <ac:spMkLst>
            <pc:docMk/>
            <pc:sldMk cId="2468372966" sldId="263"/>
            <ac:spMk id="5" creationId="{70375D36-8B02-F4ED-2318-ADC37656BB94}"/>
          </ac:spMkLst>
        </pc:spChg>
        <pc:spChg chg="add mod ord">
          <ac:chgData name="Wenzel, Brooke" userId="672bf8d3-b15b-4e02-a6d1-39319a0df09b" providerId="ADAL" clId="{CCCE4CFF-3F2A-4EA6-91C2-D6132FE6221C}" dt="2024-03-27T15:08:37.543" v="474" actId="20577"/>
          <ac:spMkLst>
            <pc:docMk/>
            <pc:sldMk cId="2468372966" sldId="263"/>
            <ac:spMk id="7" creationId="{C719CE00-524C-D1D1-764B-CD2BD670A5B1}"/>
          </ac:spMkLst>
        </pc:spChg>
        <pc:graphicFrameChg chg="mod">
          <ac:chgData name="Wenzel, Brooke" userId="672bf8d3-b15b-4e02-a6d1-39319a0df09b" providerId="ADAL" clId="{CCCE4CFF-3F2A-4EA6-91C2-D6132FE6221C}" dt="2024-03-27T15:39:50.521" v="1093" actId="12100"/>
          <ac:graphicFrameMkLst>
            <pc:docMk/>
            <pc:sldMk cId="2468372966" sldId="263"/>
            <ac:graphicFrameMk id="6" creationId="{2E9C0A55-2378-CACF-1975-A8261CA0FC7D}"/>
          </ac:graphicFrameMkLst>
        </pc:graphicFrameChg>
      </pc:sldChg>
      <pc:sldChg chg="addSp delSp modSp add del mod modClrScheme chgLayout">
        <pc:chgData name="Wenzel, Brooke" userId="672bf8d3-b15b-4e02-a6d1-39319a0df09b" providerId="ADAL" clId="{CCCE4CFF-3F2A-4EA6-91C2-D6132FE6221C}" dt="2024-03-27T15:41:43.469" v="1115" actId="47"/>
        <pc:sldMkLst>
          <pc:docMk/>
          <pc:sldMk cId="3542648464" sldId="264"/>
        </pc:sldMkLst>
        <pc:spChg chg="mod ord">
          <ac:chgData name="Wenzel, Brooke" userId="672bf8d3-b15b-4e02-a6d1-39319a0df09b" providerId="ADAL" clId="{CCCE4CFF-3F2A-4EA6-91C2-D6132FE6221C}" dt="2024-03-27T15:21:12.071" v="643" actId="700"/>
          <ac:spMkLst>
            <pc:docMk/>
            <pc:sldMk cId="3542648464" sldId="264"/>
            <ac:spMk id="2" creationId="{6B5A9599-6B6B-5FBF-F36B-0EA187034455}"/>
          </ac:spMkLst>
        </pc:spChg>
        <pc:spChg chg="add mod ord">
          <ac:chgData name="Wenzel, Brooke" userId="672bf8d3-b15b-4e02-a6d1-39319a0df09b" providerId="ADAL" clId="{CCCE4CFF-3F2A-4EA6-91C2-D6132FE6221C}" dt="2024-03-27T15:21:12.212" v="645" actId="27636"/>
          <ac:spMkLst>
            <pc:docMk/>
            <pc:sldMk cId="3542648464" sldId="264"/>
            <ac:spMk id="3" creationId="{D577ABA0-D500-936F-D8D8-B4C22E0C5800}"/>
          </ac:spMkLst>
        </pc:spChg>
        <pc:spChg chg="mod ord">
          <ac:chgData name="Wenzel, Brooke" userId="672bf8d3-b15b-4e02-a6d1-39319a0df09b" providerId="ADAL" clId="{CCCE4CFF-3F2A-4EA6-91C2-D6132FE6221C}" dt="2024-03-27T15:39:07.155" v="1087" actId="13244"/>
          <ac:spMkLst>
            <pc:docMk/>
            <pc:sldMk cId="3542648464" sldId="264"/>
            <ac:spMk id="4" creationId="{BA54DA5B-BB21-BCB6-C466-AA20C0C47387}"/>
          </ac:spMkLst>
        </pc:spChg>
        <pc:spChg chg="add mod ord">
          <ac:chgData name="Wenzel, Brooke" userId="672bf8d3-b15b-4e02-a6d1-39319a0df09b" providerId="ADAL" clId="{CCCE4CFF-3F2A-4EA6-91C2-D6132FE6221C}" dt="2024-03-27T15:21:12.212" v="644" actId="27636"/>
          <ac:spMkLst>
            <pc:docMk/>
            <pc:sldMk cId="3542648464" sldId="264"/>
            <ac:spMk id="6" creationId="{4AE28D13-3628-208E-157C-AD929B32CC06}"/>
          </ac:spMkLst>
        </pc:spChg>
        <pc:spChg chg="add del mod">
          <ac:chgData name="Wenzel, Brooke" userId="672bf8d3-b15b-4e02-a6d1-39319a0df09b" providerId="ADAL" clId="{CCCE4CFF-3F2A-4EA6-91C2-D6132FE6221C}" dt="2024-03-27T15:18:31.752" v="620" actId="3680"/>
          <ac:spMkLst>
            <pc:docMk/>
            <pc:sldMk cId="3542648464" sldId="264"/>
            <ac:spMk id="8" creationId="{41C951C4-0021-8219-BA2C-C505E7A93E5E}"/>
          </ac:spMkLst>
        </pc:spChg>
        <pc:spChg chg="add del mod">
          <ac:chgData name="Wenzel, Brooke" userId="672bf8d3-b15b-4e02-a6d1-39319a0df09b" providerId="ADAL" clId="{CCCE4CFF-3F2A-4EA6-91C2-D6132FE6221C}" dt="2024-03-27T15:19:36.211" v="624"/>
          <ac:spMkLst>
            <pc:docMk/>
            <pc:sldMk cId="3542648464" sldId="264"/>
            <ac:spMk id="11" creationId="{FE3ACF1A-4AE8-0C80-EEDD-19C3B663BA90}"/>
          </ac:spMkLst>
        </pc:spChg>
        <pc:spChg chg="add del mod">
          <ac:chgData name="Wenzel, Brooke" userId="672bf8d3-b15b-4e02-a6d1-39319a0df09b" providerId="ADAL" clId="{CCCE4CFF-3F2A-4EA6-91C2-D6132FE6221C}" dt="2024-03-27T15:20:40.757" v="635"/>
          <ac:spMkLst>
            <pc:docMk/>
            <pc:sldMk cId="3542648464" sldId="264"/>
            <ac:spMk id="13" creationId="{939642C4-B019-94A9-80DB-B37CF4908FF7}"/>
          </ac:spMkLst>
        </pc:spChg>
        <pc:spChg chg="add mod">
          <ac:chgData name="Wenzel, Brooke" userId="672bf8d3-b15b-4e02-a6d1-39319a0df09b" providerId="ADAL" clId="{CCCE4CFF-3F2A-4EA6-91C2-D6132FE6221C}" dt="2024-03-27T15:20:19.001" v="630" actId="478"/>
          <ac:spMkLst>
            <pc:docMk/>
            <pc:sldMk cId="3542648464" sldId="264"/>
            <ac:spMk id="16" creationId="{8C6D6661-3F3D-C43B-B52A-A073093A007D}"/>
          </ac:spMkLst>
        </pc:spChg>
        <pc:spChg chg="add mod">
          <ac:chgData name="Wenzel, Brooke" userId="672bf8d3-b15b-4e02-a6d1-39319a0df09b" providerId="ADAL" clId="{CCCE4CFF-3F2A-4EA6-91C2-D6132FE6221C}" dt="2024-03-27T15:20:24.784" v="632" actId="21"/>
          <ac:spMkLst>
            <pc:docMk/>
            <pc:sldMk cId="3542648464" sldId="264"/>
            <ac:spMk id="17" creationId="{D8A6F652-E35F-E602-51F3-2DEC0A77FECE}"/>
          </ac:spMkLst>
        </pc:spChg>
        <pc:spChg chg="add del mod">
          <ac:chgData name="Wenzel, Brooke" userId="672bf8d3-b15b-4e02-a6d1-39319a0df09b" providerId="ADAL" clId="{CCCE4CFF-3F2A-4EA6-91C2-D6132FE6221C}" dt="2024-03-27T15:26:48.774" v="694"/>
          <ac:spMkLst>
            <pc:docMk/>
            <pc:sldMk cId="3542648464" sldId="264"/>
            <ac:spMk id="20" creationId="{FAD44925-8498-5872-7264-5A76C881D34E}"/>
          </ac:spMkLst>
        </pc:spChg>
        <pc:spChg chg="add mod">
          <ac:chgData name="Wenzel, Brooke" userId="672bf8d3-b15b-4e02-a6d1-39319a0df09b" providerId="ADAL" clId="{CCCE4CFF-3F2A-4EA6-91C2-D6132FE6221C}" dt="2024-03-27T15:26:50.739" v="695" actId="478"/>
          <ac:spMkLst>
            <pc:docMk/>
            <pc:sldMk cId="3542648464" sldId="264"/>
            <ac:spMk id="22" creationId="{40245748-FCF2-E2F3-642F-1D99F2B33493}"/>
          </ac:spMkLst>
        </pc:spChg>
        <pc:spChg chg="add del mod">
          <ac:chgData name="Wenzel, Brooke" userId="672bf8d3-b15b-4e02-a6d1-39319a0df09b" providerId="ADAL" clId="{CCCE4CFF-3F2A-4EA6-91C2-D6132FE6221C}" dt="2024-03-27T15:28:02.051" v="724" actId="3680"/>
          <ac:spMkLst>
            <pc:docMk/>
            <pc:sldMk cId="3542648464" sldId="264"/>
            <ac:spMk id="24" creationId="{6FEE8D0F-9E92-0517-C63D-D5E81A0E6797}"/>
          </ac:spMkLst>
        </pc:spChg>
        <pc:spChg chg="add del mod">
          <ac:chgData name="Wenzel, Brooke" userId="672bf8d3-b15b-4e02-a6d1-39319a0df09b" providerId="ADAL" clId="{CCCE4CFF-3F2A-4EA6-91C2-D6132FE6221C}" dt="2024-03-27T15:31:29.791" v="951"/>
          <ac:spMkLst>
            <pc:docMk/>
            <pc:sldMk cId="3542648464" sldId="264"/>
            <ac:spMk id="27" creationId="{DECFC807-0FBE-BB67-31B8-4F691B69E8FD}"/>
          </ac:spMkLst>
        </pc:spChg>
        <pc:spChg chg="add del mod">
          <ac:chgData name="Wenzel, Brooke" userId="672bf8d3-b15b-4e02-a6d1-39319a0df09b" providerId="ADAL" clId="{CCCE4CFF-3F2A-4EA6-91C2-D6132FE6221C}" dt="2024-03-27T15:38:37.098" v="1081" actId="478"/>
          <ac:spMkLst>
            <pc:docMk/>
            <pc:sldMk cId="3542648464" sldId="264"/>
            <ac:spMk id="30" creationId="{CD02F848-8CBE-460D-5EC5-51D336BB7D88}"/>
          </ac:spMkLst>
        </pc:spChg>
        <pc:graphicFrameChg chg="add del mod ord modGraphic">
          <ac:chgData name="Wenzel, Brooke" userId="672bf8d3-b15b-4e02-a6d1-39319a0df09b" providerId="ADAL" clId="{CCCE4CFF-3F2A-4EA6-91C2-D6132FE6221C}" dt="2024-03-27T15:18:40.120" v="623" actId="478"/>
          <ac:graphicFrameMkLst>
            <pc:docMk/>
            <pc:sldMk cId="3542648464" sldId="264"/>
            <ac:graphicFrameMk id="9" creationId="{F79E82AB-BDDC-382B-86BB-5C408F19715E}"/>
          </ac:graphicFrameMkLst>
        </pc:graphicFrameChg>
        <pc:graphicFrameChg chg="add del mod">
          <ac:chgData name="Wenzel, Brooke" userId="672bf8d3-b15b-4e02-a6d1-39319a0df09b" providerId="ADAL" clId="{CCCE4CFF-3F2A-4EA6-91C2-D6132FE6221C}" dt="2024-03-27T15:19:48.310" v="626" actId="478"/>
          <ac:graphicFrameMkLst>
            <pc:docMk/>
            <pc:sldMk cId="3542648464" sldId="264"/>
            <ac:graphicFrameMk id="12" creationId="{1384ED9F-1DB5-4387-DBDB-5CCDD7380874}"/>
          </ac:graphicFrameMkLst>
        </pc:graphicFrameChg>
        <pc:graphicFrameChg chg="add mod">
          <ac:chgData name="Wenzel, Brooke" userId="672bf8d3-b15b-4e02-a6d1-39319a0df09b" providerId="ADAL" clId="{CCCE4CFF-3F2A-4EA6-91C2-D6132FE6221C}" dt="2024-03-27T15:19:58.937" v="628"/>
          <ac:graphicFrameMkLst>
            <pc:docMk/>
            <pc:sldMk cId="3542648464" sldId="264"/>
            <ac:graphicFrameMk id="14" creationId="{6C335488-701E-0C82-8010-E12E955AA62B}"/>
          </ac:graphicFrameMkLst>
        </pc:graphicFrameChg>
        <pc:graphicFrameChg chg="add del mod">
          <ac:chgData name="Wenzel, Brooke" userId="672bf8d3-b15b-4e02-a6d1-39319a0df09b" providerId="ADAL" clId="{CCCE4CFF-3F2A-4EA6-91C2-D6132FE6221C}" dt="2024-03-27T15:20:30.441" v="634"/>
          <ac:graphicFrameMkLst>
            <pc:docMk/>
            <pc:sldMk cId="3542648464" sldId="264"/>
            <ac:graphicFrameMk id="15" creationId="{F865D2CB-25A5-5EDA-C613-22C4EC3DB910}"/>
          </ac:graphicFrameMkLst>
        </pc:graphicFrameChg>
        <pc:graphicFrameChg chg="add del mod ord modGraphic">
          <ac:chgData name="Wenzel, Brooke" userId="672bf8d3-b15b-4e02-a6d1-39319a0df09b" providerId="ADAL" clId="{CCCE4CFF-3F2A-4EA6-91C2-D6132FE6221C}" dt="2024-03-27T15:26:27.986" v="693" actId="478"/>
          <ac:graphicFrameMkLst>
            <pc:docMk/>
            <pc:sldMk cId="3542648464" sldId="264"/>
            <ac:graphicFrameMk id="18" creationId="{3348D061-EBE4-AD3C-4260-CB8F7A06EA3F}"/>
          </ac:graphicFrameMkLst>
        </pc:graphicFrameChg>
        <pc:graphicFrameChg chg="add del mod modGraphic">
          <ac:chgData name="Wenzel, Brooke" userId="672bf8d3-b15b-4e02-a6d1-39319a0df09b" providerId="ADAL" clId="{CCCE4CFF-3F2A-4EA6-91C2-D6132FE6221C}" dt="2024-03-27T15:27:24.705" v="723" actId="21"/>
          <ac:graphicFrameMkLst>
            <pc:docMk/>
            <pc:sldMk cId="3542648464" sldId="264"/>
            <ac:graphicFrameMk id="21" creationId="{6CFB25AC-6DB0-ECA3-FA0F-B4EB2080C96C}"/>
          </ac:graphicFrameMkLst>
        </pc:graphicFrameChg>
        <pc:graphicFrameChg chg="add del mod ord modGraphic">
          <ac:chgData name="Wenzel, Brooke" userId="672bf8d3-b15b-4e02-a6d1-39319a0df09b" providerId="ADAL" clId="{CCCE4CFF-3F2A-4EA6-91C2-D6132FE6221C}" dt="2024-03-27T15:31:21.607" v="950" actId="21"/>
          <ac:graphicFrameMkLst>
            <pc:docMk/>
            <pc:sldMk cId="3542648464" sldId="264"/>
            <ac:graphicFrameMk id="25" creationId="{28191C64-F225-AE57-9EFC-F29A6BA9C239}"/>
          </ac:graphicFrameMkLst>
        </pc:graphicFrameChg>
        <pc:graphicFrameChg chg="add del mod modGraphic">
          <ac:chgData name="Wenzel, Brooke" userId="672bf8d3-b15b-4e02-a6d1-39319a0df09b" providerId="ADAL" clId="{CCCE4CFF-3F2A-4EA6-91C2-D6132FE6221C}" dt="2024-03-27T15:38:29.757" v="1079" actId="21"/>
          <ac:graphicFrameMkLst>
            <pc:docMk/>
            <pc:sldMk cId="3542648464" sldId="264"/>
            <ac:graphicFrameMk id="28" creationId="{19110EC2-EE0A-1FB9-031F-643D78600392}"/>
          </ac:graphicFrameMkLst>
        </pc:graphicFrameChg>
        <pc:graphicFrameChg chg="add del mod ord modGraphic">
          <ac:chgData name="Wenzel, Brooke" userId="672bf8d3-b15b-4e02-a6d1-39319a0df09b" providerId="ADAL" clId="{CCCE4CFF-3F2A-4EA6-91C2-D6132FE6221C}" dt="2024-03-27T15:41:27.022" v="1114" actId="21"/>
          <ac:graphicFrameMkLst>
            <pc:docMk/>
            <pc:sldMk cId="3542648464" sldId="264"/>
            <ac:graphicFrameMk id="31" creationId="{19110EC2-EE0A-1FB9-031F-643D78600392}"/>
          </ac:graphicFrameMkLst>
        </pc:graphicFrameChg>
        <pc:picChg chg="del mod ord">
          <ac:chgData name="Wenzel, Brooke" userId="672bf8d3-b15b-4e02-a6d1-39319a0df09b" providerId="ADAL" clId="{CCCE4CFF-3F2A-4EA6-91C2-D6132FE6221C}" dt="2024-03-27T15:18:14.667" v="619" actId="478"/>
          <ac:picMkLst>
            <pc:docMk/>
            <pc:sldMk cId="3542648464" sldId="264"/>
            <ac:picMk id="5" creationId="{20439A4F-CDC2-02B6-F66E-6A7EE6DA396A}"/>
          </ac:picMkLst>
        </pc:picChg>
        <pc:picChg chg="add del mod">
          <ac:chgData name="Wenzel, Brooke" userId="672bf8d3-b15b-4e02-a6d1-39319a0df09b" providerId="ADAL" clId="{CCCE4CFF-3F2A-4EA6-91C2-D6132FE6221C}" dt="2024-03-27T15:19:48.310" v="626" actId="478"/>
          <ac:picMkLst>
            <pc:docMk/>
            <pc:sldMk cId="3542648464" sldId="264"/>
            <ac:picMk id="1025" creationId="{8C0C87D3-7BA3-B450-4765-8D9C07D20564}"/>
          </ac:picMkLst>
        </pc:picChg>
        <pc:picChg chg="add del mod">
          <ac:chgData name="Wenzel, Brooke" userId="672bf8d3-b15b-4e02-a6d1-39319a0df09b" providerId="ADAL" clId="{CCCE4CFF-3F2A-4EA6-91C2-D6132FE6221C}" dt="2024-03-27T15:19:48.310" v="626" actId="478"/>
          <ac:picMkLst>
            <pc:docMk/>
            <pc:sldMk cId="3542648464" sldId="264"/>
            <ac:picMk id="1026" creationId="{B87DC711-BE7D-2854-4A4E-13822B027531}"/>
          </ac:picMkLst>
        </pc:picChg>
        <pc:picChg chg="add del mod">
          <ac:chgData name="Wenzel, Brooke" userId="672bf8d3-b15b-4e02-a6d1-39319a0df09b" providerId="ADAL" clId="{CCCE4CFF-3F2A-4EA6-91C2-D6132FE6221C}" dt="2024-03-27T15:19:48.310" v="626" actId="478"/>
          <ac:picMkLst>
            <pc:docMk/>
            <pc:sldMk cId="3542648464" sldId="264"/>
            <ac:picMk id="1027" creationId="{ED08C1AD-E574-E03A-D4AE-F9C413C7D528}"/>
          </ac:picMkLst>
        </pc:picChg>
        <pc:picChg chg="add mod">
          <ac:chgData name="Wenzel, Brooke" userId="672bf8d3-b15b-4e02-a6d1-39319a0df09b" providerId="ADAL" clId="{CCCE4CFF-3F2A-4EA6-91C2-D6132FE6221C}" dt="2024-03-27T15:19:58.937" v="628"/>
          <ac:picMkLst>
            <pc:docMk/>
            <pc:sldMk cId="3542648464" sldId="264"/>
            <ac:picMk id="1028" creationId="{9A09928E-ABFB-E7E4-49B5-898C62C82ED4}"/>
          </ac:picMkLst>
        </pc:picChg>
        <pc:picChg chg="add mod">
          <ac:chgData name="Wenzel, Brooke" userId="672bf8d3-b15b-4e02-a6d1-39319a0df09b" providerId="ADAL" clId="{CCCE4CFF-3F2A-4EA6-91C2-D6132FE6221C}" dt="2024-03-27T15:19:58.937" v="628"/>
          <ac:picMkLst>
            <pc:docMk/>
            <pc:sldMk cId="3542648464" sldId="264"/>
            <ac:picMk id="1029" creationId="{804B7449-F9DA-8527-3F09-EE90327609FD}"/>
          </ac:picMkLst>
        </pc:picChg>
        <pc:picChg chg="add mod">
          <ac:chgData name="Wenzel, Brooke" userId="672bf8d3-b15b-4e02-a6d1-39319a0df09b" providerId="ADAL" clId="{CCCE4CFF-3F2A-4EA6-91C2-D6132FE6221C}" dt="2024-03-27T15:19:58.937" v="628"/>
          <ac:picMkLst>
            <pc:docMk/>
            <pc:sldMk cId="3542648464" sldId="264"/>
            <ac:picMk id="1030" creationId="{33612A00-262D-ECF8-94A3-C688F65959BE}"/>
          </ac:picMkLst>
        </pc:picChg>
        <pc:picChg chg="add del mod">
          <ac:chgData name="Wenzel, Brooke" userId="672bf8d3-b15b-4e02-a6d1-39319a0df09b" providerId="ADAL" clId="{CCCE4CFF-3F2A-4EA6-91C2-D6132FE6221C}" dt="2024-03-27T15:20:30.441" v="634"/>
          <ac:picMkLst>
            <pc:docMk/>
            <pc:sldMk cId="3542648464" sldId="264"/>
            <ac:picMk id="1031" creationId="{DAEE804D-D898-321C-139C-3E5723F111E2}"/>
          </ac:picMkLst>
        </pc:picChg>
        <pc:picChg chg="add del mod">
          <ac:chgData name="Wenzel, Brooke" userId="672bf8d3-b15b-4e02-a6d1-39319a0df09b" providerId="ADAL" clId="{CCCE4CFF-3F2A-4EA6-91C2-D6132FE6221C}" dt="2024-03-27T15:20:30.441" v="634"/>
          <ac:picMkLst>
            <pc:docMk/>
            <pc:sldMk cId="3542648464" sldId="264"/>
            <ac:picMk id="1032" creationId="{24D391FD-DC39-1D2E-8556-6614504A8D46}"/>
          </ac:picMkLst>
        </pc:picChg>
        <pc:picChg chg="add del mod">
          <ac:chgData name="Wenzel, Brooke" userId="672bf8d3-b15b-4e02-a6d1-39319a0df09b" providerId="ADAL" clId="{CCCE4CFF-3F2A-4EA6-91C2-D6132FE6221C}" dt="2024-03-27T15:20:30.441" v="634"/>
          <ac:picMkLst>
            <pc:docMk/>
            <pc:sldMk cId="3542648464" sldId="264"/>
            <ac:picMk id="1033" creationId="{69CD4665-7839-0A76-2623-39FD01C35BAF}"/>
          </ac:picMkLst>
        </pc:picChg>
        <pc:picChg chg="add del mod">
          <ac:chgData name="Wenzel, Brooke" userId="672bf8d3-b15b-4e02-a6d1-39319a0df09b" providerId="ADAL" clId="{CCCE4CFF-3F2A-4EA6-91C2-D6132FE6221C}" dt="2024-03-27T15:26:56.136" v="698" actId="478"/>
          <ac:picMkLst>
            <pc:docMk/>
            <pc:sldMk cId="3542648464" sldId="264"/>
            <ac:picMk id="1034" creationId="{0E7CB7F8-49E8-5D7C-A212-BCD118CCE070}"/>
          </ac:picMkLst>
        </pc:picChg>
        <pc:picChg chg="add del mod">
          <ac:chgData name="Wenzel, Brooke" userId="672bf8d3-b15b-4e02-a6d1-39319a0df09b" providerId="ADAL" clId="{CCCE4CFF-3F2A-4EA6-91C2-D6132FE6221C}" dt="2024-03-27T15:27:00.210" v="699" actId="21"/>
          <ac:picMkLst>
            <pc:docMk/>
            <pc:sldMk cId="3542648464" sldId="264"/>
            <ac:picMk id="1035" creationId="{8B7AFB05-3B4A-2B0A-ECCB-9AACD4445552}"/>
          </ac:picMkLst>
        </pc:picChg>
        <pc:picChg chg="add del mod">
          <ac:chgData name="Wenzel, Brooke" userId="672bf8d3-b15b-4e02-a6d1-39319a0df09b" providerId="ADAL" clId="{CCCE4CFF-3F2A-4EA6-91C2-D6132FE6221C}" dt="2024-03-27T15:27:01.796" v="700" actId="478"/>
          <ac:picMkLst>
            <pc:docMk/>
            <pc:sldMk cId="3542648464" sldId="264"/>
            <ac:picMk id="1036" creationId="{78A36953-D45B-3A8C-8A33-C497DC4176E6}"/>
          </ac:picMkLst>
        </pc:picChg>
        <pc:picChg chg="add del mod">
          <ac:chgData name="Wenzel, Brooke" userId="672bf8d3-b15b-4e02-a6d1-39319a0df09b" providerId="ADAL" clId="{CCCE4CFF-3F2A-4EA6-91C2-D6132FE6221C}" dt="2024-03-27T15:31:35.035" v="952" actId="21"/>
          <ac:picMkLst>
            <pc:docMk/>
            <pc:sldMk cId="3542648464" sldId="264"/>
            <ac:picMk id="1037" creationId="{0BFFC549-08B9-FE25-7E10-671B25D3C389}"/>
          </ac:picMkLst>
        </pc:picChg>
        <pc:picChg chg="add del mod">
          <ac:chgData name="Wenzel, Brooke" userId="672bf8d3-b15b-4e02-a6d1-39319a0df09b" providerId="ADAL" clId="{CCCE4CFF-3F2A-4EA6-91C2-D6132FE6221C}" dt="2024-03-27T15:31:37.597" v="953" actId="21"/>
          <ac:picMkLst>
            <pc:docMk/>
            <pc:sldMk cId="3542648464" sldId="264"/>
            <ac:picMk id="1038" creationId="{D0FDD7AF-F031-4192-B219-243286E06BDE}"/>
          </ac:picMkLst>
        </pc:picChg>
        <pc:picChg chg="add del mod">
          <ac:chgData name="Wenzel, Brooke" userId="672bf8d3-b15b-4e02-a6d1-39319a0df09b" providerId="ADAL" clId="{CCCE4CFF-3F2A-4EA6-91C2-D6132FE6221C}" dt="2024-03-27T15:31:39.781" v="954" actId="21"/>
          <ac:picMkLst>
            <pc:docMk/>
            <pc:sldMk cId="3542648464" sldId="264"/>
            <ac:picMk id="1039" creationId="{3F44F26F-5158-77F8-9CB9-BEADF6A6AACD}"/>
          </ac:picMkLst>
        </pc:picChg>
      </pc:sldChg>
      <pc:sldChg chg="del">
        <pc:chgData name="Wenzel, Brooke" userId="672bf8d3-b15b-4e02-a6d1-39319a0df09b" providerId="ADAL" clId="{CCCE4CFF-3F2A-4EA6-91C2-D6132FE6221C}" dt="2024-03-27T15:07:58.227" v="421" actId="47"/>
        <pc:sldMkLst>
          <pc:docMk/>
          <pc:sldMk cId="455394110" sldId="266"/>
        </pc:sldMkLst>
      </pc:sldChg>
      <pc:sldChg chg="addSp delSp modSp mod">
        <pc:chgData name="Wenzel, Brooke" userId="672bf8d3-b15b-4e02-a6d1-39319a0df09b" providerId="ADAL" clId="{CCCE4CFF-3F2A-4EA6-91C2-D6132FE6221C}" dt="2024-03-26T13:08:51.440" v="395" actId="26606"/>
        <pc:sldMkLst>
          <pc:docMk/>
          <pc:sldMk cId="3717000822" sldId="280"/>
        </pc:sldMkLst>
        <pc:spChg chg="mod">
          <ac:chgData name="Wenzel, Brooke" userId="672bf8d3-b15b-4e02-a6d1-39319a0df09b" providerId="ADAL" clId="{CCCE4CFF-3F2A-4EA6-91C2-D6132FE6221C}" dt="2024-03-26T13:08:51.440" v="395" actId="26606"/>
          <ac:spMkLst>
            <pc:docMk/>
            <pc:sldMk cId="3717000822" sldId="280"/>
            <ac:spMk id="2" creationId="{439B416C-5F6D-56F7-429A-80FD0A190C25}"/>
          </ac:spMkLst>
        </pc:spChg>
        <pc:spChg chg="mod ord">
          <ac:chgData name="Wenzel, Brooke" userId="672bf8d3-b15b-4e02-a6d1-39319a0df09b" providerId="ADAL" clId="{CCCE4CFF-3F2A-4EA6-91C2-D6132FE6221C}" dt="2024-03-26T13:08:51.440" v="395" actId="26606"/>
          <ac:spMkLst>
            <pc:docMk/>
            <pc:sldMk cId="3717000822" sldId="280"/>
            <ac:spMk id="3" creationId="{23730712-328A-D55D-1F4E-AFE29CF33EAE}"/>
          </ac:spMkLst>
        </pc:spChg>
        <pc:spChg chg="add del mod">
          <ac:chgData name="Wenzel, Brooke" userId="672bf8d3-b15b-4e02-a6d1-39319a0df09b" providerId="ADAL" clId="{CCCE4CFF-3F2A-4EA6-91C2-D6132FE6221C}" dt="2024-03-26T13:08:37.147" v="393"/>
          <ac:spMkLst>
            <pc:docMk/>
            <pc:sldMk cId="3717000822" sldId="280"/>
            <ac:spMk id="4" creationId="{54F89CFE-A115-6999-3B17-E9E59545CBA7}"/>
          </ac:spMkLst>
        </pc:spChg>
        <pc:spChg chg="add">
          <ac:chgData name="Wenzel, Brooke" userId="672bf8d3-b15b-4e02-a6d1-39319a0df09b" providerId="ADAL" clId="{CCCE4CFF-3F2A-4EA6-91C2-D6132FE6221C}" dt="2024-03-26T13:08:51.440" v="395" actId="26606"/>
          <ac:spMkLst>
            <pc:docMk/>
            <pc:sldMk cId="3717000822" sldId="280"/>
            <ac:spMk id="1031" creationId="{2EB492CD-616E-47F8-933B-5E2D952A0593}"/>
          </ac:spMkLst>
        </pc:spChg>
        <pc:spChg chg="add">
          <ac:chgData name="Wenzel, Brooke" userId="672bf8d3-b15b-4e02-a6d1-39319a0df09b" providerId="ADAL" clId="{CCCE4CFF-3F2A-4EA6-91C2-D6132FE6221C}" dt="2024-03-26T13:08:51.440" v="395" actId="26606"/>
          <ac:spMkLst>
            <pc:docMk/>
            <pc:sldMk cId="3717000822" sldId="280"/>
            <ac:spMk id="1033" creationId="{59383CF9-23B5-4335-9B21-1791C4CF1C75}"/>
          </ac:spMkLst>
        </pc:spChg>
        <pc:spChg chg="add">
          <ac:chgData name="Wenzel, Brooke" userId="672bf8d3-b15b-4e02-a6d1-39319a0df09b" providerId="ADAL" clId="{CCCE4CFF-3F2A-4EA6-91C2-D6132FE6221C}" dt="2024-03-26T13:08:51.440" v="395" actId="26606"/>
          <ac:spMkLst>
            <pc:docMk/>
            <pc:sldMk cId="3717000822" sldId="280"/>
            <ac:spMk id="1035" creationId="{0007FE00-9498-4706-B255-6437B0252C02}"/>
          </ac:spMkLst>
        </pc:spChg>
        <pc:graphicFrameChg chg="mod ord modGraphic">
          <ac:chgData name="Wenzel, Brooke" userId="672bf8d3-b15b-4e02-a6d1-39319a0df09b" providerId="ADAL" clId="{CCCE4CFF-3F2A-4EA6-91C2-D6132FE6221C}" dt="2024-03-26T13:08:51.440" v="395" actId="26606"/>
          <ac:graphicFrameMkLst>
            <pc:docMk/>
            <pc:sldMk cId="3717000822" sldId="280"/>
            <ac:graphicFrameMk id="12" creationId="{1AA09EE0-7419-6ED5-4AA1-CC9009509570}"/>
          </ac:graphicFrameMkLst>
        </pc:graphicFrameChg>
        <pc:picChg chg="del">
          <ac:chgData name="Wenzel, Brooke" userId="672bf8d3-b15b-4e02-a6d1-39319a0df09b" providerId="ADAL" clId="{CCCE4CFF-3F2A-4EA6-91C2-D6132FE6221C}" dt="2024-03-26T13:07:04.701" v="392" actId="478"/>
          <ac:picMkLst>
            <pc:docMk/>
            <pc:sldMk cId="3717000822" sldId="280"/>
            <ac:picMk id="5" creationId="{B5B4DE60-90AA-D8CD-B1CA-E7870528CF54}"/>
          </ac:picMkLst>
        </pc:picChg>
        <pc:picChg chg="add mod">
          <ac:chgData name="Wenzel, Brooke" userId="672bf8d3-b15b-4e02-a6d1-39319a0df09b" providerId="ADAL" clId="{CCCE4CFF-3F2A-4EA6-91C2-D6132FE6221C}" dt="2024-03-26T13:08:51.440" v="395" actId="26606"/>
          <ac:picMkLst>
            <pc:docMk/>
            <pc:sldMk cId="3717000822" sldId="280"/>
            <ac:picMk id="1026" creationId="{CA41159A-7E06-A85C-E5A8-9E9745DE7683}"/>
          </ac:picMkLst>
        </pc:picChg>
      </pc:sldChg>
      <pc:sldChg chg="addSp delSp modSp mod">
        <pc:chgData name="Wenzel, Brooke" userId="672bf8d3-b15b-4e02-a6d1-39319a0df09b" providerId="ADAL" clId="{CCCE4CFF-3F2A-4EA6-91C2-D6132FE6221C}" dt="2024-03-26T14:50:51.039" v="418" actId="20577"/>
        <pc:sldMkLst>
          <pc:docMk/>
          <pc:sldMk cId="1037917088" sldId="5098"/>
        </pc:sldMkLst>
        <pc:spChg chg="add mod">
          <ac:chgData name="Wenzel, Brooke" userId="672bf8d3-b15b-4e02-a6d1-39319a0df09b" providerId="ADAL" clId="{CCCE4CFF-3F2A-4EA6-91C2-D6132FE6221C}" dt="2024-03-26T13:15:09.352" v="406"/>
          <ac:spMkLst>
            <pc:docMk/>
            <pc:sldMk cId="1037917088" sldId="5098"/>
            <ac:spMk id="3" creationId="{6BF4B97E-13F4-8EB1-7148-584349E80E76}"/>
          </ac:spMkLst>
        </pc:spChg>
        <pc:spChg chg="del">
          <ac:chgData name="Wenzel, Brooke" userId="672bf8d3-b15b-4e02-a6d1-39319a0df09b" providerId="ADAL" clId="{CCCE4CFF-3F2A-4EA6-91C2-D6132FE6221C}" dt="2024-03-26T13:15:08.188" v="405" actId="478"/>
          <ac:spMkLst>
            <pc:docMk/>
            <pc:sldMk cId="1037917088" sldId="5098"/>
            <ac:spMk id="7" creationId="{078DC3FC-4246-1212-B0E9-77954B508DDE}"/>
          </ac:spMkLst>
        </pc:spChg>
        <pc:graphicFrameChg chg="modGraphic">
          <ac:chgData name="Wenzel, Brooke" userId="672bf8d3-b15b-4e02-a6d1-39319a0df09b" providerId="ADAL" clId="{CCCE4CFF-3F2A-4EA6-91C2-D6132FE6221C}" dt="2024-03-26T14:50:51.039" v="418" actId="20577"/>
          <ac:graphicFrameMkLst>
            <pc:docMk/>
            <pc:sldMk cId="1037917088" sldId="5098"/>
            <ac:graphicFrameMk id="5" creationId="{5E4612F7-68C6-57CA-E918-38EF641F73CF}"/>
          </ac:graphicFrameMkLst>
        </pc:graphicFrameChg>
      </pc:sldChg>
      <pc:sldChg chg="ord">
        <pc:chgData name="Wenzel, Brooke" userId="672bf8d3-b15b-4e02-a6d1-39319a0df09b" providerId="ADAL" clId="{CCCE4CFF-3F2A-4EA6-91C2-D6132FE6221C}" dt="2024-03-27T12:50:53.333" v="420"/>
        <pc:sldMkLst>
          <pc:docMk/>
          <pc:sldMk cId="161297745" sldId="5247"/>
        </pc:sldMkLst>
      </pc:sldChg>
      <pc:sldChg chg="modSp mod ord modClrScheme chgLayout">
        <pc:chgData name="Wenzel, Brooke" userId="672bf8d3-b15b-4e02-a6d1-39319a0df09b" providerId="ADAL" clId="{CCCE4CFF-3F2A-4EA6-91C2-D6132FE6221C}" dt="2024-03-27T15:13:54.318" v="491" actId="700"/>
        <pc:sldMkLst>
          <pc:docMk/>
          <pc:sldMk cId="462030027" sldId="5248"/>
        </pc:sldMkLst>
        <pc:spChg chg="mod ord">
          <ac:chgData name="Wenzel, Brooke" userId="672bf8d3-b15b-4e02-a6d1-39319a0df09b" providerId="ADAL" clId="{CCCE4CFF-3F2A-4EA6-91C2-D6132FE6221C}" dt="2024-03-27T15:13:54.318" v="491" actId="700"/>
          <ac:spMkLst>
            <pc:docMk/>
            <pc:sldMk cId="462030027" sldId="5248"/>
            <ac:spMk id="4" creationId="{1AC518DB-AD87-0779-A5E7-664F421DB0E4}"/>
          </ac:spMkLst>
        </pc:spChg>
        <pc:spChg chg="mod ord">
          <ac:chgData name="Wenzel, Brooke" userId="672bf8d3-b15b-4e02-a6d1-39319a0df09b" providerId="ADAL" clId="{CCCE4CFF-3F2A-4EA6-91C2-D6132FE6221C}" dt="2024-03-27T15:13:54.318" v="491" actId="700"/>
          <ac:spMkLst>
            <pc:docMk/>
            <pc:sldMk cId="462030027" sldId="5248"/>
            <ac:spMk id="7" creationId="{E2C0C4B3-670F-DB0F-22C8-D944D321DD5A}"/>
          </ac:spMkLst>
        </pc:spChg>
        <pc:spChg chg="mod ord">
          <ac:chgData name="Wenzel, Brooke" userId="672bf8d3-b15b-4e02-a6d1-39319a0df09b" providerId="ADAL" clId="{CCCE4CFF-3F2A-4EA6-91C2-D6132FE6221C}" dt="2024-03-27T15:13:54.318" v="491" actId="700"/>
          <ac:spMkLst>
            <pc:docMk/>
            <pc:sldMk cId="462030027" sldId="5248"/>
            <ac:spMk id="8" creationId="{9382C41F-E527-17A4-1AFE-1D2AD8AC8473}"/>
          </ac:spMkLst>
        </pc:spChg>
        <pc:spChg chg="mod ord">
          <ac:chgData name="Wenzel, Brooke" userId="672bf8d3-b15b-4e02-a6d1-39319a0df09b" providerId="ADAL" clId="{CCCE4CFF-3F2A-4EA6-91C2-D6132FE6221C}" dt="2024-03-27T15:13:54.318" v="491" actId="700"/>
          <ac:spMkLst>
            <pc:docMk/>
            <pc:sldMk cId="462030027" sldId="5248"/>
            <ac:spMk id="9" creationId="{E65CC5DC-32DE-F53C-1575-342170D8BEA3}"/>
          </ac:spMkLst>
        </pc:spChg>
        <pc:graphicFrameChg chg="mod ord modGraphic">
          <ac:chgData name="Wenzel, Brooke" userId="672bf8d3-b15b-4e02-a6d1-39319a0df09b" providerId="ADAL" clId="{CCCE4CFF-3F2A-4EA6-91C2-D6132FE6221C}" dt="2024-03-27T15:13:54.318" v="491" actId="700"/>
          <ac:graphicFrameMkLst>
            <pc:docMk/>
            <pc:sldMk cId="462030027" sldId="5248"/>
            <ac:graphicFrameMk id="11" creationId="{A04CD6D1-6A3D-9538-C5C4-5C2BE1C4B80C}"/>
          </ac:graphicFrameMkLst>
        </pc:graphicFrameChg>
      </pc:sldChg>
      <pc:sldChg chg="ord">
        <pc:chgData name="Wenzel, Brooke" userId="672bf8d3-b15b-4e02-a6d1-39319a0df09b" providerId="ADAL" clId="{CCCE4CFF-3F2A-4EA6-91C2-D6132FE6221C}" dt="2024-03-27T12:50:53.333" v="420"/>
        <pc:sldMkLst>
          <pc:docMk/>
          <pc:sldMk cId="1309636382" sldId="5250"/>
        </pc:sldMkLst>
      </pc:sldChg>
      <pc:sldChg chg="ord">
        <pc:chgData name="Wenzel, Brooke" userId="672bf8d3-b15b-4e02-a6d1-39319a0df09b" providerId="ADAL" clId="{CCCE4CFF-3F2A-4EA6-91C2-D6132FE6221C}" dt="2024-03-27T12:50:53.333" v="420"/>
        <pc:sldMkLst>
          <pc:docMk/>
          <pc:sldMk cId="837026567" sldId="5270"/>
        </pc:sldMkLst>
      </pc:sldChg>
      <pc:sldChg chg="modSp add del mod ord">
        <pc:chgData name="Wenzel, Brooke" userId="672bf8d3-b15b-4e02-a6d1-39319a0df09b" providerId="ADAL" clId="{CCCE4CFF-3F2A-4EA6-91C2-D6132FE6221C}" dt="2024-03-27T15:17:15.198" v="608" actId="47"/>
        <pc:sldMkLst>
          <pc:docMk/>
          <pc:sldMk cId="2352346194" sldId="5271"/>
        </pc:sldMkLst>
        <pc:spChg chg="mod">
          <ac:chgData name="Wenzel, Brooke" userId="672bf8d3-b15b-4e02-a6d1-39319a0df09b" providerId="ADAL" clId="{CCCE4CFF-3F2A-4EA6-91C2-D6132FE6221C}" dt="2024-03-27T15:15:58.678" v="561" actId="1076"/>
          <ac:spMkLst>
            <pc:docMk/>
            <pc:sldMk cId="2352346194" sldId="5271"/>
            <ac:spMk id="17" creationId="{786C15AA-A0CB-9591-8937-70A85F8793C9}"/>
          </ac:spMkLst>
        </pc:spChg>
      </pc:sldChg>
      <pc:sldChg chg="modSp add mod">
        <pc:chgData name="Wenzel, Brooke" userId="672bf8d3-b15b-4e02-a6d1-39319a0df09b" providerId="ADAL" clId="{CCCE4CFF-3F2A-4EA6-91C2-D6132FE6221C}" dt="2024-03-27T15:44:00.107" v="1260" actId="20577"/>
        <pc:sldMkLst>
          <pc:docMk/>
          <pc:sldMk cId="1118867174" sldId="5275"/>
        </pc:sldMkLst>
        <pc:spChg chg="mod">
          <ac:chgData name="Wenzel, Brooke" userId="672bf8d3-b15b-4e02-a6d1-39319a0df09b" providerId="ADAL" clId="{CCCE4CFF-3F2A-4EA6-91C2-D6132FE6221C}" dt="2024-03-27T15:44:00.107" v="1260" actId="20577"/>
          <ac:spMkLst>
            <pc:docMk/>
            <pc:sldMk cId="1118867174" sldId="5275"/>
            <ac:spMk id="3" creationId="{BD733E22-1F82-7B3B-A6D3-6CC1761B825B}"/>
          </ac:spMkLst>
        </pc:spChg>
        <pc:spChg chg="mod">
          <ac:chgData name="Wenzel, Brooke" userId="672bf8d3-b15b-4e02-a6d1-39319a0df09b" providerId="ADAL" clId="{CCCE4CFF-3F2A-4EA6-91C2-D6132FE6221C}" dt="2024-03-27T15:17:19.193" v="618" actId="20577"/>
          <ac:spMkLst>
            <pc:docMk/>
            <pc:sldMk cId="1118867174" sldId="5275"/>
            <ac:spMk id="10" creationId="{BA5B01E7-3FE8-4627-4BA9-6EC660DC502A}"/>
          </ac:spMkLst>
        </pc:spChg>
      </pc:sldChg>
      <pc:sldChg chg="addSp delSp modSp new del mod">
        <pc:chgData name="Wenzel, Brooke" userId="672bf8d3-b15b-4e02-a6d1-39319a0df09b" providerId="ADAL" clId="{CCCE4CFF-3F2A-4EA6-91C2-D6132FE6221C}" dt="2024-03-27T15:40:58.117" v="1111" actId="680"/>
        <pc:sldMkLst>
          <pc:docMk/>
          <pc:sldMk cId="1194578378" sldId="5276"/>
        </pc:sldMkLst>
        <pc:spChg chg="mod">
          <ac:chgData name="Wenzel, Brooke" userId="672bf8d3-b15b-4e02-a6d1-39319a0df09b" providerId="ADAL" clId="{CCCE4CFF-3F2A-4EA6-91C2-D6132FE6221C}" dt="2024-03-27T15:40:58.117" v="1111" actId="680"/>
          <ac:spMkLst>
            <pc:docMk/>
            <pc:sldMk cId="1194578378" sldId="5276"/>
            <ac:spMk id="4" creationId="{8583F09E-05D8-CFB1-48B1-A404D65BE9E6}"/>
          </ac:spMkLst>
        </pc:spChg>
        <pc:spChg chg="mod">
          <ac:chgData name="Wenzel, Brooke" userId="672bf8d3-b15b-4e02-a6d1-39319a0df09b" providerId="ADAL" clId="{CCCE4CFF-3F2A-4EA6-91C2-D6132FE6221C}" dt="2024-03-27T15:40:58.117" v="1111" actId="680"/>
          <ac:spMkLst>
            <pc:docMk/>
            <pc:sldMk cId="1194578378" sldId="5276"/>
            <ac:spMk id="5" creationId="{C104F615-7010-7CB2-E56A-D254D8E31C86}"/>
          </ac:spMkLst>
        </pc:spChg>
        <pc:spChg chg="add del mod">
          <ac:chgData name="Wenzel, Brooke" userId="672bf8d3-b15b-4e02-a6d1-39319a0df09b" providerId="ADAL" clId="{CCCE4CFF-3F2A-4EA6-91C2-D6132FE6221C}" dt="2024-03-27T15:40:57.613" v="1108" actId="3680"/>
          <ac:spMkLst>
            <pc:docMk/>
            <pc:sldMk cId="1194578378" sldId="5276"/>
            <ac:spMk id="6" creationId="{3161729C-6D73-4C34-4E88-634EAE236D70}"/>
          </ac:spMkLst>
        </pc:spChg>
        <pc:graphicFrameChg chg="add del mod ord modGraphic">
          <ac:chgData name="Wenzel, Brooke" userId="672bf8d3-b15b-4e02-a6d1-39319a0df09b" providerId="ADAL" clId="{CCCE4CFF-3F2A-4EA6-91C2-D6132FE6221C}" dt="2024-03-27T15:40:57.613" v="1108" actId="3680"/>
          <ac:graphicFrameMkLst>
            <pc:docMk/>
            <pc:sldMk cId="1194578378" sldId="5276"/>
            <ac:graphicFrameMk id="7" creationId="{89C6AAA1-FDEC-2E19-8C08-17439578DA9D}"/>
          </ac:graphicFrameMkLst>
        </pc:graphicFrameChg>
      </pc:sldChg>
      <pc:sldChg chg="addSp delSp modSp new mod modClrScheme chgLayout">
        <pc:chgData name="Wenzel, Brooke" userId="672bf8d3-b15b-4e02-a6d1-39319a0df09b" providerId="ADAL" clId="{CCCE4CFF-3F2A-4EA6-91C2-D6132FE6221C}" dt="2024-03-27T15:45:31.940" v="1261" actId="13244"/>
        <pc:sldMkLst>
          <pc:docMk/>
          <pc:sldMk cId="2916385814" sldId="5276"/>
        </pc:sldMkLst>
        <pc:spChg chg="add del mod ord">
          <ac:chgData name="Wenzel, Brooke" userId="672bf8d3-b15b-4e02-a6d1-39319a0df09b" providerId="ADAL" clId="{CCCE4CFF-3F2A-4EA6-91C2-D6132FE6221C}" dt="2024-03-27T15:42:00.747" v="1122" actId="700"/>
          <ac:spMkLst>
            <pc:docMk/>
            <pc:sldMk cId="2916385814" sldId="5276"/>
            <ac:spMk id="2" creationId="{F08AF33C-6F59-9601-7C0F-6D35E02B6F49}"/>
          </ac:spMkLst>
        </pc:spChg>
        <pc:spChg chg="del">
          <ac:chgData name="Wenzel, Brooke" userId="672bf8d3-b15b-4e02-a6d1-39319a0df09b" providerId="ADAL" clId="{CCCE4CFF-3F2A-4EA6-91C2-D6132FE6221C}" dt="2024-03-27T15:41:49.570" v="1117"/>
          <ac:spMkLst>
            <pc:docMk/>
            <pc:sldMk cId="2916385814" sldId="5276"/>
            <ac:spMk id="3" creationId="{6B1E4BBB-8F8B-10E3-4E48-4492B6C65E97}"/>
          </ac:spMkLst>
        </pc:spChg>
        <pc:spChg chg="mod ord">
          <ac:chgData name="Wenzel, Brooke" userId="672bf8d3-b15b-4e02-a6d1-39319a0df09b" providerId="ADAL" clId="{CCCE4CFF-3F2A-4EA6-91C2-D6132FE6221C}" dt="2024-03-27T15:45:31.940" v="1261" actId="13244"/>
          <ac:spMkLst>
            <pc:docMk/>
            <pc:sldMk cId="2916385814" sldId="5276"/>
            <ac:spMk id="4" creationId="{C4B4022B-9A11-EBA8-6A82-879625AC2399}"/>
          </ac:spMkLst>
        </pc:spChg>
        <pc:spChg chg="add del mod ord">
          <ac:chgData name="Wenzel, Brooke" userId="672bf8d3-b15b-4e02-a6d1-39319a0df09b" providerId="ADAL" clId="{CCCE4CFF-3F2A-4EA6-91C2-D6132FE6221C}" dt="2024-03-27T15:42:00.747" v="1122" actId="700"/>
          <ac:spMkLst>
            <pc:docMk/>
            <pc:sldMk cId="2916385814" sldId="5276"/>
            <ac:spMk id="5" creationId="{54B5A285-6534-AFFE-5BA0-775D8EE6F5B0}"/>
          </ac:spMkLst>
        </pc:spChg>
        <pc:spChg chg="add del mod ord">
          <ac:chgData name="Wenzel, Brooke" userId="672bf8d3-b15b-4e02-a6d1-39319a0df09b" providerId="ADAL" clId="{CCCE4CFF-3F2A-4EA6-91C2-D6132FE6221C}" dt="2024-03-27T15:42:00.747" v="1122" actId="700"/>
          <ac:spMkLst>
            <pc:docMk/>
            <pc:sldMk cId="2916385814" sldId="5276"/>
            <ac:spMk id="6" creationId="{B31C1B89-DB1E-4D87-4E62-B967881F7D77}"/>
          </ac:spMkLst>
        </pc:spChg>
        <pc:spChg chg="add del mod ord">
          <ac:chgData name="Wenzel, Brooke" userId="672bf8d3-b15b-4e02-a6d1-39319a0df09b" providerId="ADAL" clId="{CCCE4CFF-3F2A-4EA6-91C2-D6132FE6221C}" dt="2024-03-27T15:41:58.032" v="1121" actId="700"/>
          <ac:spMkLst>
            <pc:docMk/>
            <pc:sldMk cId="2916385814" sldId="5276"/>
            <ac:spMk id="7" creationId="{195AC5AB-F730-581E-2E7B-05FAF2A0B2F0}"/>
          </ac:spMkLst>
        </pc:spChg>
        <pc:spChg chg="add del mod ord">
          <ac:chgData name="Wenzel, Brooke" userId="672bf8d3-b15b-4e02-a6d1-39319a0df09b" providerId="ADAL" clId="{CCCE4CFF-3F2A-4EA6-91C2-D6132FE6221C}" dt="2024-03-27T15:41:58.032" v="1121" actId="700"/>
          <ac:spMkLst>
            <pc:docMk/>
            <pc:sldMk cId="2916385814" sldId="5276"/>
            <ac:spMk id="8" creationId="{EB176A43-485B-817B-9E20-9B9592D7609A}"/>
          </ac:spMkLst>
        </pc:spChg>
        <pc:spChg chg="add del mod ord">
          <ac:chgData name="Wenzel, Brooke" userId="672bf8d3-b15b-4e02-a6d1-39319a0df09b" providerId="ADAL" clId="{CCCE4CFF-3F2A-4EA6-91C2-D6132FE6221C}" dt="2024-03-27T15:41:58.032" v="1121" actId="700"/>
          <ac:spMkLst>
            <pc:docMk/>
            <pc:sldMk cId="2916385814" sldId="5276"/>
            <ac:spMk id="9" creationId="{2F00D023-DC31-C482-8F66-1F1986C3BF8F}"/>
          </ac:spMkLst>
        </pc:spChg>
        <pc:spChg chg="add mod ord">
          <ac:chgData name="Wenzel, Brooke" userId="672bf8d3-b15b-4e02-a6d1-39319a0df09b" providerId="ADAL" clId="{CCCE4CFF-3F2A-4EA6-91C2-D6132FE6221C}" dt="2024-03-27T15:42:30.838" v="1198" actId="20577"/>
          <ac:spMkLst>
            <pc:docMk/>
            <pc:sldMk cId="2916385814" sldId="5276"/>
            <ac:spMk id="10" creationId="{DC65F3BC-1F37-63BB-F438-BFF765237B96}"/>
          </ac:spMkLst>
        </pc:spChg>
        <pc:spChg chg="add mod ord">
          <ac:chgData name="Wenzel, Brooke" userId="672bf8d3-b15b-4e02-a6d1-39319a0df09b" providerId="ADAL" clId="{CCCE4CFF-3F2A-4EA6-91C2-D6132FE6221C}" dt="2024-03-27T15:42:15.883" v="1139" actId="20577"/>
          <ac:spMkLst>
            <pc:docMk/>
            <pc:sldMk cId="2916385814" sldId="5276"/>
            <ac:spMk id="11" creationId="{080CB37A-8CB5-0C68-424D-EBD5E04601E8}"/>
          </ac:spMkLst>
        </pc:spChg>
        <pc:spChg chg="add mod ord">
          <ac:chgData name="Wenzel, Brooke" userId="672bf8d3-b15b-4e02-a6d1-39319a0df09b" providerId="ADAL" clId="{CCCE4CFF-3F2A-4EA6-91C2-D6132FE6221C}" dt="2024-03-27T15:42:24.997" v="1173" actId="20577"/>
          <ac:spMkLst>
            <pc:docMk/>
            <pc:sldMk cId="2916385814" sldId="5276"/>
            <ac:spMk id="12" creationId="{F0682FDB-3B40-0F9B-6028-1720C9B01E0A}"/>
          </ac:spMkLst>
        </pc:spChg>
        <pc:graphicFrameChg chg="add mod ord modGraphic">
          <ac:chgData name="Wenzel, Brooke" userId="672bf8d3-b15b-4e02-a6d1-39319a0df09b" providerId="ADAL" clId="{CCCE4CFF-3F2A-4EA6-91C2-D6132FE6221C}" dt="2024-03-27T15:43:35.775" v="1253"/>
          <ac:graphicFrameMkLst>
            <pc:docMk/>
            <pc:sldMk cId="2916385814" sldId="5276"/>
            <ac:graphicFrameMk id="31" creationId="{19110EC2-EE0A-1FB9-031F-643D78600392}"/>
          </ac:graphicFrameMkLst>
        </pc:graphicFrameChg>
      </pc:sldChg>
      <pc:sldChg chg="modSp del mod">
        <pc:chgData name="Wenzel, Brooke" userId="672bf8d3-b15b-4e02-a6d1-39319a0df09b" providerId="ADAL" clId="{CCCE4CFF-3F2A-4EA6-91C2-D6132FE6221C}" dt="2024-03-27T15:07:58.227" v="421" actId="47"/>
        <pc:sldMkLst>
          <pc:docMk/>
          <pc:sldMk cId="1605611278" sldId="5282"/>
        </pc:sldMkLst>
        <pc:spChg chg="ord">
          <ac:chgData name="Wenzel, Brooke" userId="672bf8d3-b15b-4e02-a6d1-39319a0df09b" providerId="ADAL" clId="{CCCE4CFF-3F2A-4EA6-91C2-D6132FE6221C}" dt="2024-03-26T13:06:16.695" v="390" actId="13244"/>
          <ac:spMkLst>
            <pc:docMk/>
            <pc:sldMk cId="1605611278" sldId="5282"/>
            <ac:spMk id="3" creationId="{6534CD50-2809-479D-637F-20081A1964A6}"/>
          </ac:spMkLst>
        </pc:spChg>
        <pc:picChg chg="mod">
          <ac:chgData name="Wenzel, Brooke" userId="672bf8d3-b15b-4e02-a6d1-39319a0df09b" providerId="ADAL" clId="{CCCE4CFF-3F2A-4EA6-91C2-D6132FE6221C}" dt="2024-03-26T13:04:33.596" v="123" actId="962"/>
          <ac:picMkLst>
            <pc:docMk/>
            <pc:sldMk cId="1605611278" sldId="5282"/>
            <ac:picMk id="6" creationId="{60112DB1-03EA-F12E-74BC-05922D296B15}"/>
          </ac:picMkLst>
        </pc:picChg>
        <pc:picChg chg="mod ord">
          <ac:chgData name="Wenzel, Brooke" userId="672bf8d3-b15b-4e02-a6d1-39319a0df09b" providerId="ADAL" clId="{CCCE4CFF-3F2A-4EA6-91C2-D6132FE6221C}" dt="2024-03-26T13:06:17.805" v="391" actId="13244"/>
          <ac:picMkLst>
            <pc:docMk/>
            <pc:sldMk cId="1605611278" sldId="5282"/>
            <ac:picMk id="8" creationId="{38B8F091-C664-9F6E-D771-8D3B1B0863B9}"/>
          </ac:picMkLst>
        </pc:picChg>
      </pc:sldChg>
      <pc:sldChg chg="modSp del mod">
        <pc:chgData name="Wenzel, Brooke" userId="672bf8d3-b15b-4e02-a6d1-39319a0df09b" providerId="ADAL" clId="{CCCE4CFF-3F2A-4EA6-91C2-D6132FE6221C}" dt="2024-03-27T15:07:58.227" v="421" actId="47"/>
        <pc:sldMkLst>
          <pc:docMk/>
          <pc:sldMk cId="2047095674" sldId="5283"/>
        </pc:sldMkLst>
        <pc:graphicFrameChg chg="mod modGraphic">
          <ac:chgData name="Wenzel, Brooke" userId="672bf8d3-b15b-4e02-a6d1-39319a0df09b" providerId="ADAL" clId="{CCCE4CFF-3F2A-4EA6-91C2-D6132FE6221C}" dt="2024-03-26T13:05:04.263" v="201" actId="962"/>
          <ac:graphicFrameMkLst>
            <pc:docMk/>
            <pc:sldMk cId="2047095674" sldId="5283"/>
            <ac:graphicFrameMk id="2" creationId="{71C2967B-0D89-E70C-701B-54ED434AEF74}"/>
          </ac:graphicFrameMkLst>
        </pc:graphicFrameChg>
      </pc:sldChg>
      <pc:sldChg chg="del">
        <pc:chgData name="Wenzel, Brooke" userId="672bf8d3-b15b-4e02-a6d1-39319a0df09b" providerId="ADAL" clId="{CCCE4CFF-3F2A-4EA6-91C2-D6132FE6221C}" dt="2024-03-27T15:07:58.227" v="421" actId="47"/>
        <pc:sldMkLst>
          <pc:docMk/>
          <pc:sldMk cId="295829625" sldId="5284"/>
        </pc:sldMkLst>
      </pc:sldChg>
      <pc:sldChg chg="modSp del mod">
        <pc:chgData name="Wenzel, Brooke" userId="672bf8d3-b15b-4e02-a6d1-39319a0df09b" providerId="ADAL" clId="{CCCE4CFF-3F2A-4EA6-91C2-D6132FE6221C}" dt="2024-03-27T15:07:58.227" v="421" actId="47"/>
        <pc:sldMkLst>
          <pc:docMk/>
          <pc:sldMk cId="1915820658" sldId="5285"/>
        </pc:sldMkLst>
        <pc:grpChg chg="mod">
          <ac:chgData name="Wenzel, Brooke" userId="672bf8d3-b15b-4e02-a6d1-39319a0df09b" providerId="ADAL" clId="{CCCE4CFF-3F2A-4EA6-91C2-D6132FE6221C}" dt="2024-03-26T13:05:20.044" v="255" actId="962"/>
          <ac:grpSpMkLst>
            <pc:docMk/>
            <pc:sldMk cId="1915820658" sldId="5285"/>
            <ac:grpSpMk id="9" creationId="{E18DB9FE-8219-2D8A-1387-0B66D132D7E6}"/>
          </ac:grpSpMkLst>
        </pc:grpChg>
        <pc:grpChg chg="mod">
          <ac:chgData name="Wenzel, Brooke" userId="672bf8d3-b15b-4e02-a6d1-39319a0df09b" providerId="ADAL" clId="{CCCE4CFF-3F2A-4EA6-91C2-D6132FE6221C}" dt="2024-03-26T13:05:34.542" v="385" actId="962"/>
          <ac:grpSpMkLst>
            <pc:docMk/>
            <pc:sldMk cId="1915820658" sldId="5285"/>
            <ac:grpSpMk id="18" creationId="{C0F551DC-0490-E8A0-8726-BD408B24F2BB}"/>
          </ac:grpSpMkLst>
        </pc:grpChg>
      </pc:sldChg>
      <pc:sldMasterChg chg="delSldLayout">
        <pc:chgData name="Wenzel, Brooke" userId="672bf8d3-b15b-4e02-a6d1-39319a0df09b" providerId="ADAL" clId="{CCCE4CFF-3F2A-4EA6-91C2-D6132FE6221C}" dt="2024-03-27T15:17:15.198" v="608" actId="47"/>
        <pc:sldMasterMkLst>
          <pc:docMk/>
          <pc:sldMasterMk cId="2150711039" sldId="2147483676"/>
        </pc:sldMasterMkLst>
        <pc:sldLayoutChg chg="del">
          <pc:chgData name="Wenzel, Brooke" userId="672bf8d3-b15b-4e02-a6d1-39319a0df09b" providerId="ADAL" clId="{CCCE4CFF-3F2A-4EA6-91C2-D6132FE6221C}" dt="2024-03-27T15:07:58.227" v="421" actId="47"/>
          <pc:sldLayoutMkLst>
            <pc:docMk/>
            <pc:sldMasterMk cId="2150711039" sldId="2147483676"/>
            <pc:sldLayoutMk cId="1716422128" sldId="2147483707"/>
          </pc:sldLayoutMkLst>
        </pc:sldLayoutChg>
        <pc:sldLayoutChg chg="del">
          <pc:chgData name="Wenzel, Brooke" userId="672bf8d3-b15b-4e02-a6d1-39319a0df09b" providerId="ADAL" clId="{CCCE4CFF-3F2A-4EA6-91C2-D6132FE6221C}" dt="2024-03-27T15:17:15.198" v="608" actId="47"/>
          <pc:sldLayoutMkLst>
            <pc:docMk/>
            <pc:sldMasterMk cId="2150711039" sldId="2147483676"/>
            <pc:sldLayoutMk cId="3491531289" sldId="2147483707"/>
          </pc:sldLayoutMkLst>
        </pc:sldLayoutChg>
      </pc:sldMasterChg>
    </pc:docChg>
  </pc:docChgLst>
  <pc:docChgLst>
    <pc:chgData name="Rhodes, Tara" userId="S::rhodes_t@cde.state.co.us::566307b0-1e17-4826-87e1-0feb85a922f2" providerId="AD" clId="Web-{1A83D620-34CD-C470-274C-620838CA3138}"/>
    <pc:docChg chg="modSld">
      <pc:chgData name="Rhodes, Tara" userId="S::rhodes_t@cde.state.co.us::566307b0-1e17-4826-87e1-0feb85a922f2" providerId="AD" clId="Web-{1A83D620-34CD-C470-274C-620838CA3138}" dt="2024-04-25T05:43:07.924" v="87" actId="20577"/>
      <pc:docMkLst>
        <pc:docMk/>
      </pc:docMkLst>
      <pc:sldChg chg="modSp">
        <pc:chgData name="Rhodes, Tara" userId="S::rhodes_t@cde.state.co.us::566307b0-1e17-4826-87e1-0feb85a922f2" providerId="AD" clId="Web-{1A83D620-34CD-C470-274C-620838CA3138}" dt="2024-04-25T05:43:07.924" v="87" actId="20577"/>
        <pc:sldMkLst>
          <pc:docMk/>
          <pc:sldMk cId="49926316" sldId="5349"/>
        </pc:sldMkLst>
        <pc:spChg chg="mod">
          <ac:chgData name="Rhodes, Tara" userId="S::rhodes_t@cde.state.co.us::566307b0-1e17-4826-87e1-0feb85a922f2" providerId="AD" clId="Web-{1A83D620-34CD-C470-274C-620838CA3138}" dt="2024-04-25T05:43:07.924" v="87" actId="20577"/>
          <ac:spMkLst>
            <pc:docMk/>
            <pc:sldMk cId="49926316" sldId="5349"/>
            <ac:spMk id="3" creationId="{C3391AA3-36D1-9A8E-A728-195E62D34C49}"/>
          </ac:spMkLst>
        </pc:spChg>
      </pc:sldChg>
    </pc:docChg>
  </pc:docChgLst>
  <pc:docChgLst>
    <pc:chgData name="Rhodes, Tara" userId="S::rhodes_t@cde.state.co.us::566307b0-1e17-4826-87e1-0feb85a922f2" providerId="AD" clId="Web-{ECA3F447-344D-95ED-B6C0-D880FC16C4B9}"/>
    <pc:docChg chg="addSld delSld modSld sldOrd">
      <pc:chgData name="Rhodes, Tara" userId="S::rhodes_t@cde.state.co.us::566307b0-1e17-4826-87e1-0feb85a922f2" providerId="AD" clId="Web-{ECA3F447-344D-95ED-B6C0-D880FC16C4B9}" dt="2024-04-03T22:42:47.373" v="338" actId="20577"/>
      <pc:docMkLst>
        <pc:docMk/>
      </pc:docMkLst>
      <pc:sldChg chg="add del">
        <pc:chgData name="Rhodes, Tara" userId="S::rhodes_t@cde.state.co.us::566307b0-1e17-4826-87e1-0feb85a922f2" providerId="AD" clId="Web-{ECA3F447-344D-95ED-B6C0-D880FC16C4B9}" dt="2024-04-03T22:40:16.182" v="309"/>
        <pc:sldMkLst>
          <pc:docMk/>
          <pc:sldMk cId="238231283" sldId="2571"/>
        </pc:sldMkLst>
      </pc:sldChg>
      <pc:sldChg chg="modSp">
        <pc:chgData name="Rhodes, Tara" userId="S::rhodes_t@cde.state.co.us::566307b0-1e17-4826-87e1-0feb85a922f2" providerId="AD" clId="Web-{ECA3F447-344D-95ED-B6C0-D880FC16C4B9}" dt="2024-04-03T22:22:23.783" v="0" actId="20577"/>
        <pc:sldMkLst>
          <pc:docMk/>
          <pc:sldMk cId="1696118646" sldId="5296"/>
        </pc:sldMkLst>
        <pc:spChg chg="mod">
          <ac:chgData name="Rhodes, Tara" userId="S::rhodes_t@cde.state.co.us::566307b0-1e17-4826-87e1-0feb85a922f2" providerId="AD" clId="Web-{ECA3F447-344D-95ED-B6C0-D880FC16C4B9}" dt="2024-04-03T22:22:23.783" v="0" actId="20577"/>
          <ac:spMkLst>
            <pc:docMk/>
            <pc:sldMk cId="1696118646" sldId="5296"/>
            <ac:spMk id="8" creationId="{99260748-FBD9-28C6-D587-8F877BD65983}"/>
          </ac:spMkLst>
        </pc:spChg>
      </pc:sldChg>
      <pc:sldChg chg="addSp delSp modSp">
        <pc:chgData name="Rhodes, Tara" userId="S::rhodes_t@cde.state.co.us::566307b0-1e17-4826-87e1-0feb85a922f2" providerId="AD" clId="Web-{ECA3F447-344D-95ED-B6C0-D880FC16C4B9}" dt="2024-04-03T22:28:50.886" v="116"/>
        <pc:sldMkLst>
          <pc:docMk/>
          <pc:sldMk cId="986651757" sldId="5297"/>
        </pc:sldMkLst>
        <pc:spChg chg="add del mod">
          <ac:chgData name="Rhodes, Tara" userId="S::rhodes_t@cde.state.co.us::566307b0-1e17-4826-87e1-0feb85a922f2" providerId="AD" clId="Web-{ECA3F447-344D-95ED-B6C0-D880FC16C4B9}" dt="2024-04-03T22:28:50.886" v="116"/>
          <ac:spMkLst>
            <pc:docMk/>
            <pc:sldMk cId="986651757" sldId="5297"/>
            <ac:spMk id="2" creationId="{09B261B4-1BAD-A2B5-EAA7-85A658516316}"/>
          </ac:spMkLst>
        </pc:spChg>
        <pc:spChg chg="mod">
          <ac:chgData name="Rhodes, Tara" userId="S::rhodes_t@cde.state.co.us::566307b0-1e17-4826-87e1-0feb85a922f2" providerId="AD" clId="Web-{ECA3F447-344D-95ED-B6C0-D880FC16C4B9}" dt="2024-04-03T22:28:46.714" v="112" actId="20577"/>
          <ac:spMkLst>
            <pc:docMk/>
            <pc:sldMk cId="986651757" sldId="5297"/>
            <ac:spMk id="5" creationId="{AF6EB1F5-01CD-901C-27EE-72C2EDD75AA9}"/>
          </ac:spMkLst>
        </pc:spChg>
        <pc:spChg chg="mod">
          <ac:chgData name="Rhodes, Tara" userId="S::rhodes_t@cde.state.co.us::566307b0-1e17-4826-87e1-0feb85a922f2" providerId="AD" clId="Web-{ECA3F447-344D-95ED-B6C0-D880FC16C4B9}" dt="2024-04-03T22:28:09.275" v="88" actId="20577"/>
          <ac:spMkLst>
            <pc:docMk/>
            <pc:sldMk cId="986651757" sldId="5297"/>
            <ac:spMk id="6" creationId="{9A8832C3-3C5D-9B2D-6A97-A07BFB42B5FC}"/>
          </ac:spMkLst>
        </pc:spChg>
        <pc:spChg chg="mod">
          <ac:chgData name="Rhodes, Tara" userId="S::rhodes_t@cde.state.co.us::566307b0-1e17-4826-87e1-0feb85a922f2" providerId="AD" clId="Web-{ECA3F447-344D-95ED-B6C0-D880FC16C4B9}" dt="2024-04-03T22:23:39.863" v="42" actId="14100"/>
          <ac:spMkLst>
            <pc:docMk/>
            <pc:sldMk cId="986651757" sldId="5297"/>
            <ac:spMk id="7" creationId="{595C23AF-8524-62EC-BA01-D7A3CC450E9C}"/>
          </ac:spMkLst>
        </pc:spChg>
        <pc:spChg chg="mod">
          <ac:chgData name="Rhodes, Tara" userId="S::rhodes_t@cde.state.co.us::566307b0-1e17-4826-87e1-0feb85a922f2" providerId="AD" clId="Web-{ECA3F447-344D-95ED-B6C0-D880FC16C4B9}" dt="2024-04-03T22:22:53.081" v="12" actId="20577"/>
          <ac:spMkLst>
            <pc:docMk/>
            <pc:sldMk cId="986651757" sldId="5297"/>
            <ac:spMk id="8" creationId="{144B814E-BC16-971E-54AF-43122801948B}"/>
          </ac:spMkLst>
        </pc:spChg>
      </pc:sldChg>
      <pc:sldChg chg="modSp add del">
        <pc:chgData name="Rhodes, Tara" userId="S::rhodes_t@cde.state.co.us::566307b0-1e17-4826-87e1-0feb85a922f2" providerId="AD" clId="Web-{ECA3F447-344D-95ED-B6C0-D880FC16C4B9}" dt="2024-04-03T22:32:57.922" v="173"/>
        <pc:sldMkLst>
          <pc:docMk/>
          <pc:sldMk cId="2941789031" sldId="5298"/>
        </pc:sldMkLst>
        <pc:spChg chg="mod">
          <ac:chgData name="Rhodes, Tara" userId="S::rhodes_t@cde.state.co.us::566307b0-1e17-4826-87e1-0feb85a922f2" providerId="AD" clId="Web-{ECA3F447-344D-95ED-B6C0-D880FC16C4B9}" dt="2024-04-03T22:24:53.521" v="60" actId="14100"/>
          <ac:spMkLst>
            <pc:docMk/>
            <pc:sldMk cId="2941789031" sldId="5298"/>
            <ac:spMk id="8" creationId="{C92515F7-358B-E3FC-AB86-B337B7A691E2}"/>
          </ac:spMkLst>
        </pc:spChg>
      </pc:sldChg>
      <pc:sldChg chg="modSp">
        <pc:chgData name="Rhodes, Tara" userId="S::rhodes_t@cde.state.co.us::566307b0-1e17-4826-87e1-0feb85a922f2" providerId="AD" clId="Web-{ECA3F447-344D-95ED-B6C0-D880FC16C4B9}" dt="2024-04-03T22:33:06.876" v="179" actId="20577"/>
        <pc:sldMkLst>
          <pc:docMk/>
          <pc:sldMk cId="308806799" sldId="5299"/>
        </pc:sldMkLst>
        <pc:spChg chg="mod">
          <ac:chgData name="Rhodes, Tara" userId="S::rhodes_t@cde.state.co.us::566307b0-1e17-4826-87e1-0feb85a922f2" providerId="AD" clId="Web-{ECA3F447-344D-95ED-B6C0-D880FC16C4B9}" dt="2024-04-03T22:33:06.876" v="179" actId="20577"/>
          <ac:spMkLst>
            <pc:docMk/>
            <pc:sldMk cId="308806799" sldId="5299"/>
            <ac:spMk id="8" creationId="{99260748-FBD9-28C6-D587-8F877BD65983}"/>
          </ac:spMkLst>
        </pc:spChg>
      </pc:sldChg>
      <pc:sldChg chg="modSp add del">
        <pc:chgData name="Rhodes, Tara" userId="S::rhodes_t@cde.state.co.us::566307b0-1e17-4826-87e1-0feb85a922f2" providerId="AD" clId="Web-{ECA3F447-344D-95ED-B6C0-D880FC16C4B9}" dt="2024-04-03T22:38:32.148" v="293" actId="20577"/>
        <pc:sldMkLst>
          <pc:docMk/>
          <pc:sldMk cId="3365328181" sldId="5300"/>
        </pc:sldMkLst>
        <pc:spChg chg="mod">
          <ac:chgData name="Rhodes, Tara" userId="S::rhodes_t@cde.state.co.us::566307b0-1e17-4826-87e1-0feb85a922f2" providerId="AD" clId="Web-{ECA3F447-344D-95ED-B6C0-D880FC16C4B9}" dt="2024-04-03T22:38:32.148" v="293" actId="20577"/>
          <ac:spMkLst>
            <pc:docMk/>
            <pc:sldMk cId="3365328181" sldId="5300"/>
            <ac:spMk id="5" creationId="{AF6EB1F5-01CD-901C-27EE-72C2EDD75AA9}"/>
          </ac:spMkLst>
        </pc:spChg>
        <pc:spChg chg="mod">
          <ac:chgData name="Rhodes, Tara" userId="S::rhodes_t@cde.state.co.us::566307b0-1e17-4826-87e1-0feb85a922f2" providerId="AD" clId="Web-{ECA3F447-344D-95ED-B6C0-D880FC16C4B9}" dt="2024-04-03T22:37:21.709" v="266" actId="20577"/>
          <ac:spMkLst>
            <pc:docMk/>
            <pc:sldMk cId="3365328181" sldId="5300"/>
            <ac:spMk id="6" creationId="{9A8832C3-3C5D-9B2D-6A97-A07BFB42B5FC}"/>
          </ac:spMkLst>
        </pc:spChg>
        <pc:spChg chg="mod">
          <ac:chgData name="Rhodes, Tara" userId="S::rhodes_t@cde.state.co.us::566307b0-1e17-4826-87e1-0feb85a922f2" providerId="AD" clId="Web-{ECA3F447-344D-95ED-B6C0-D880FC16C4B9}" dt="2024-04-03T22:33:21.267" v="199" actId="20577"/>
          <ac:spMkLst>
            <pc:docMk/>
            <pc:sldMk cId="3365328181" sldId="5300"/>
            <ac:spMk id="7" creationId="{595C23AF-8524-62EC-BA01-D7A3CC450E9C}"/>
          </ac:spMkLst>
        </pc:spChg>
        <pc:spChg chg="mod">
          <ac:chgData name="Rhodes, Tara" userId="S::rhodes_t@cde.state.co.us::566307b0-1e17-4826-87e1-0feb85a922f2" providerId="AD" clId="Web-{ECA3F447-344D-95ED-B6C0-D880FC16C4B9}" dt="2024-04-03T22:33:28.501" v="215" actId="20577"/>
          <ac:spMkLst>
            <pc:docMk/>
            <pc:sldMk cId="3365328181" sldId="5300"/>
            <ac:spMk id="8" creationId="{144B814E-BC16-971E-54AF-43122801948B}"/>
          </ac:spMkLst>
        </pc:spChg>
      </pc:sldChg>
      <pc:sldChg chg="modSp">
        <pc:chgData name="Rhodes, Tara" userId="S::rhodes_t@cde.state.co.us::566307b0-1e17-4826-87e1-0feb85a922f2" providerId="AD" clId="Web-{ECA3F447-344D-95ED-B6C0-D880FC16C4B9}" dt="2024-04-03T22:33:59.939" v="220" actId="14100"/>
        <pc:sldMkLst>
          <pc:docMk/>
          <pc:sldMk cId="94867858" sldId="5301"/>
        </pc:sldMkLst>
        <pc:spChg chg="mod">
          <ac:chgData name="Rhodes, Tara" userId="S::rhodes_t@cde.state.co.us::566307b0-1e17-4826-87e1-0feb85a922f2" providerId="AD" clId="Web-{ECA3F447-344D-95ED-B6C0-D880FC16C4B9}" dt="2024-04-03T22:33:59.939" v="220" actId="14100"/>
          <ac:spMkLst>
            <pc:docMk/>
            <pc:sldMk cId="94867858" sldId="5301"/>
            <ac:spMk id="8" creationId="{C92515F7-358B-E3FC-AB86-B337B7A691E2}"/>
          </ac:spMkLst>
        </pc:spChg>
      </pc:sldChg>
      <pc:sldChg chg="modSp add ord replId">
        <pc:chgData name="Rhodes, Tara" userId="S::rhodes_t@cde.state.co.us::566307b0-1e17-4826-87e1-0feb85a922f2" providerId="AD" clId="Web-{ECA3F447-344D-95ED-B6C0-D880FC16C4B9}" dt="2024-04-03T22:41:55.622" v="332" actId="20577"/>
        <pc:sldMkLst>
          <pc:docMk/>
          <pc:sldMk cId="2925374892" sldId="5307"/>
        </pc:sldMkLst>
        <pc:spChg chg="mod">
          <ac:chgData name="Rhodes, Tara" userId="S::rhodes_t@cde.state.co.us::566307b0-1e17-4826-87e1-0feb85a922f2" providerId="AD" clId="Web-{ECA3F447-344D-95ED-B6C0-D880FC16C4B9}" dt="2024-04-03T22:41:55.622" v="332" actId="20577"/>
          <ac:spMkLst>
            <pc:docMk/>
            <pc:sldMk cId="2925374892" sldId="5307"/>
            <ac:spMk id="6" creationId="{9A8832C3-3C5D-9B2D-6A97-A07BFB42B5FC}"/>
          </ac:spMkLst>
        </pc:spChg>
      </pc:sldChg>
      <pc:sldChg chg="modSp add replId">
        <pc:chgData name="Rhodes, Tara" userId="S::rhodes_t@cde.state.co.us::566307b0-1e17-4826-87e1-0feb85a922f2" providerId="AD" clId="Web-{ECA3F447-344D-95ED-B6C0-D880FC16C4B9}" dt="2024-04-03T22:29:45.871" v="126" actId="20577"/>
        <pc:sldMkLst>
          <pc:docMk/>
          <pc:sldMk cId="2187083967" sldId="5308"/>
        </pc:sldMkLst>
        <pc:spChg chg="mod">
          <ac:chgData name="Rhodes, Tara" userId="S::rhodes_t@cde.state.co.us::566307b0-1e17-4826-87e1-0feb85a922f2" providerId="AD" clId="Web-{ECA3F447-344D-95ED-B6C0-D880FC16C4B9}" dt="2024-04-03T22:29:45.871" v="126" actId="20577"/>
          <ac:spMkLst>
            <pc:docMk/>
            <pc:sldMk cId="2187083967" sldId="5308"/>
            <ac:spMk id="6" creationId="{9A8832C3-3C5D-9B2D-6A97-A07BFB42B5FC}"/>
          </ac:spMkLst>
        </pc:spChg>
      </pc:sldChg>
      <pc:sldChg chg="modSp add replId">
        <pc:chgData name="Rhodes, Tara" userId="S::rhodes_t@cde.state.co.us::566307b0-1e17-4826-87e1-0feb85a922f2" providerId="AD" clId="Web-{ECA3F447-344D-95ED-B6C0-D880FC16C4B9}" dt="2024-04-03T22:30:59.560" v="139" actId="20577"/>
        <pc:sldMkLst>
          <pc:docMk/>
          <pc:sldMk cId="68699369" sldId="5309"/>
        </pc:sldMkLst>
        <pc:spChg chg="mod">
          <ac:chgData name="Rhodes, Tara" userId="S::rhodes_t@cde.state.co.us::566307b0-1e17-4826-87e1-0feb85a922f2" providerId="AD" clId="Web-{ECA3F447-344D-95ED-B6C0-D880FC16C4B9}" dt="2024-04-03T22:30:59.560" v="139" actId="20577"/>
          <ac:spMkLst>
            <pc:docMk/>
            <pc:sldMk cId="68699369" sldId="5309"/>
            <ac:spMk id="5" creationId="{AF6EB1F5-01CD-901C-27EE-72C2EDD75AA9}"/>
          </ac:spMkLst>
        </pc:spChg>
        <pc:spChg chg="mod">
          <ac:chgData name="Rhodes, Tara" userId="S::rhodes_t@cde.state.co.us::566307b0-1e17-4826-87e1-0feb85a922f2" providerId="AD" clId="Web-{ECA3F447-344D-95ED-B6C0-D880FC16C4B9}" dt="2024-04-03T22:30:48.576" v="131" actId="20577"/>
          <ac:spMkLst>
            <pc:docMk/>
            <pc:sldMk cId="68699369" sldId="5309"/>
            <ac:spMk id="6" creationId="{9A8832C3-3C5D-9B2D-6A97-A07BFB42B5FC}"/>
          </ac:spMkLst>
        </pc:spChg>
      </pc:sldChg>
      <pc:sldChg chg="modSp add replId">
        <pc:chgData name="Rhodes, Tara" userId="S::rhodes_t@cde.state.co.us::566307b0-1e17-4826-87e1-0feb85a922f2" providerId="AD" clId="Web-{ECA3F447-344D-95ED-B6C0-D880FC16C4B9}" dt="2024-04-03T22:32:10.515" v="167" actId="20577"/>
        <pc:sldMkLst>
          <pc:docMk/>
          <pc:sldMk cId="3399127652" sldId="5310"/>
        </pc:sldMkLst>
        <pc:spChg chg="mod">
          <ac:chgData name="Rhodes, Tara" userId="S::rhodes_t@cde.state.co.us::566307b0-1e17-4826-87e1-0feb85a922f2" providerId="AD" clId="Web-{ECA3F447-344D-95ED-B6C0-D880FC16C4B9}" dt="2024-04-03T22:32:10.515" v="167" actId="20577"/>
          <ac:spMkLst>
            <pc:docMk/>
            <pc:sldMk cId="3399127652" sldId="5310"/>
            <ac:spMk id="5" creationId="{AF6EB1F5-01CD-901C-27EE-72C2EDD75AA9}"/>
          </ac:spMkLst>
        </pc:spChg>
        <pc:spChg chg="mod">
          <ac:chgData name="Rhodes, Tara" userId="S::rhodes_t@cde.state.co.us::566307b0-1e17-4826-87e1-0feb85a922f2" providerId="AD" clId="Web-{ECA3F447-344D-95ED-B6C0-D880FC16C4B9}" dt="2024-04-03T22:31:49.624" v="148" actId="20577"/>
          <ac:spMkLst>
            <pc:docMk/>
            <pc:sldMk cId="3399127652" sldId="5310"/>
            <ac:spMk id="6" creationId="{9A8832C3-3C5D-9B2D-6A97-A07BFB42B5FC}"/>
          </ac:spMkLst>
        </pc:spChg>
      </pc:sldChg>
      <pc:sldChg chg="modSp add replId">
        <pc:chgData name="Rhodes, Tara" userId="S::rhodes_t@cde.state.co.us::566307b0-1e17-4826-87e1-0feb85a922f2" providerId="AD" clId="Web-{ECA3F447-344D-95ED-B6C0-D880FC16C4B9}" dt="2024-04-03T22:42:47.373" v="338" actId="20577"/>
        <pc:sldMkLst>
          <pc:docMk/>
          <pc:sldMk cId="1720752477" sldId="5311"/>
        </pc:sldMkLst>
        <pc:spChg chg="mod">
          <ac:chgData name="Rhodes, Tara" userId="S::rhodes_t@cde.state.co.us::566307b0-1e17-4826-87e1-0feb85a922f2" providerId="AD" clId="Web-{ECA3F447-344D-95ED-B6C0-D880FC16C4B9}" dt="2024-04-03T22:38:44.086" v="302" actId="20577"/>
          <ac:spMkLst>
            <pc:docMk/>
            <pc:sldMk cId="1720752477" sldId="5311"/>
            <ac:spMk id="5" creationId="{AF6EB1F5-01CD-901C-27EE-72C2EDD75AA9}"/>
          </ac:spMkLst>
        </pc:spChg>
        <pc:spChg chg="mod">
          <ac:chgData name="Rhodes, Tara" userId="S::rhodes_t@cde.state.co.us::566307b0-1e17-4826-87e1-0feb85a922f2" providerId="AD" clId="Web-{ECA3F447-344D-95ED-B6C0-D880FC16C4B9}" dt="2024-04-03T22:42:47.373" v="338" actId="20577"/>
          <ac:spMkLst>
            <pc:docMk/>
            <pc:sldMk cId="1720752477" sldId="5311"/>
            <ac:spMk id="6" creationId="{9A8832C3-3C5D-9B2D-6A97-A07BFB42B5FC}"/>
          </ac:spMkLst>
        </pc:spChg>
      </pc:sldChg>
      <pc:sldChg chg="add del replId">
        <pc:chgData name="Rhodes, Tara" userId="S::rhodes_t@cde.state.co.us::566307b0-1e17-4826-87e1-0feb85a922f2" providerId="AD" clId="Web-{ECA3F447-344D-95ED-B6C0-D880FC16C4B9}" dt="2024-04-03T22:32:54.594" v="172"/>
        <pc:sldMkLst>
          <pc:docMk/>
          <pc:sldMk cId="3536136584" sldId="5311"/>
        </pc:sldMkLst>
      </pc:sldChg>
      <pc:sldChg chg="modSp add replId">
        <pc:chgData name="Rhodes, Tara" userId="S::rhodes_t@cde.state.co.us::566307b0-1e17-4826-87e1-0feb85a922f2" providerId="AD" clId="Web-{ECA3F447-344D-95ED-B6C0-D880FC16C4B9}" dt="2024-04-03T22:40:52.230" v="330" actId="20577"/>
        <pc:sldMkLst>
          <pc:docMk/>
          <pc:sldMk cId="3396060537" sldId="5314"/>
        </pc:sldMkLst>
        <pc:spChg chg="mod">
          <ac:chgData name="Rhodes, Tara" userId="S::rhodes_t@cde.state.co.us::566307b0-1e17-4826-87e1-0feb85a922f2" providerId="AD" clId="Web-{ECA3F447-344D-95ED-B6C0-D880FC16C4B9}" dt="2024-04-03T22:40:52.230" v="330" actId="20577"/>
          <ac:spMkLst>
            <pc:docMk/>
            <pc:sldMk cId="3396060537" sldId="5314"/>
            <ac:spMk id="5" creationId="{AF6EB1F5-01CD-901C-27EE-72C2EDD75AA9}"/>
          </ac:spMkLst>
        </pc:spChg>
        <pc:spChg chg="mod">
          <ac:chgData name="Rhodes, Tara" userId="S::rhodes_t@cde.state.co.us::566307b0-1e17-4826-87e1-0feb85a922f2" providerId="AD" clId="Web-{ECA3F447-344D-95ED-B6C0-D880FC16C4B9}" dt="2024-04-03T22:40:43.151" v="314" actId="20577"/>
          <ac:spMkLst>
            <pc:docMk/>
            <pc:sldMk cId="3396060537" sldId="5314"/>
            <ac:spMk id="6" creationId="{9A8832C3-3C5D-9B2D-6A97-A07BFB42B5FC}"/>
          </ac:spMkLst>
        </pc:spChg>
      </pc:sldChg>
    </pc:docChg>
  </pc:docChgLst>
  <pc:docChgLst>
    <pc:chgData name="Breza, Madeleine" userId="S::breza_m@cde.state.co.us::39affff4-0746-4e94-9ca9-9e4904fd4a4c" providerId="AD" clId="Web-{1FC93FA4-EED9-BDB9-F104-B8E48BD7EFE3}"/>
    <pc:docChg chg="modSld">
      <pc:chgData name="Breza, Madeleine" userId="S::breza_m@cde.state.co.us::39affff4-0746-4e94-9ca9-9e4904fd4a4c" providerId="AD" clId="Web-{1FC93FA4-EED9-BDB9-F104-B8E48BD7EFE3}" dt="2024-04-10T23:22:38.146" v="170"/>
      <pc:docMkLst>
        <pc:docMk/>
      </pc:docMkLst>
      <pc:sldChg chg="addSp delSp modSp">
        <pc:chgData name="Breza, Madeleine" userId="S::breza_m@cde.state.co.us::39affff4-0746-4e94-9ca9-9e4904fd4a4c" providerId="AD" clId="Web-{1FC93FA4-EED9-BDB9-F104-B8E48BD7EFE3}" dt="2024-04-10T23:22:38.146" v="170"/>
        <pc:sldMkLst>
          <pc:docMk/>
          <pc:sldMk cId="3090053985" sldId="268"/>
        </pc:sldMkLst>
        <pc:spChg chg="add del mod">
          <ac:chgData name="Breza, Madeleine" userId="S::breza_m@cde.state.co.us::39affff4-0746-4e94-9ca9-9e4904fd4a4c" providerId="AD" clId="Web-{1FC93FA4-EED9-BDB9-F104-B8E48BD7EFE3}" dt="2024-04-10T23:22:38.146" v="170"/>
          <ac:spMkLst>
            <pc:docMk/>
            <pc:sldMk cId="3090053985" sldId="268"/>
            <ac:spMk id="7" creationId="{8C922C66-D0F2-5523-3144-260E66D6EEF7}"/>
          </ac:spMkLst>
        </pc:spChg>
        <pc:spChg chg="mod">
          <ac:chgData name="Breza, Madeleine" userId="S::breza_m@cde.state.co.us::39affff4-0746-4e94-9ca9-9e4904fd4a4c" providerId="AD" clId="Web-{1FC93FA4-EED9-BDB9-F104-B8E48BD7EFE3}" dt="2024-04-10T23:22:26.474" v="169" actId="20577"/>
          <ac:spMkLst>
            <pc:docMk/>
            <pc:sldMk cId="3090053985" sldId="268"/>
            <ac:spMk id="11" creationId="{A312C56A-C5F5-33A6-61D7-F5C6A50C56D6}"/>
          </ac:spMkLst>
        </pc:spChg>
        <pc:picChg chg="add mod">
          <ac:chgData name="Breza, Madeleine" userId="S::breza_m@cde.state.co.us::39affff4-0746-4e94-9ca9-9e4904fd4a4c" providerId="AD" clId="Web-{1FC93FA4-EED9-BDB9-F104-B8E48BD7EFE3}" dt="2024-04-10T23:22:16.912" v="166"/>
          <ac:picMkLst>
            <pc:docMk/>
            <pc:sldMk cId="3090053985" sldId="268"/>
            <ac:picMk id="3" creationId="{DA43C9F6-FC71-7F4A-B3F0-C5DA21CD6D16}"/>
          </ac:picMkLst>
        </pc:picChg>
        <pc:picChg chg="del">
          <ac:chgData name="Breza, Madeleine" userId="S::breza_m@cde.state.co.us::39affff4-0746-4e94-9ca9-9e4904fd4a4c" providerId="AD" clId="Web-{1FC93FA4-EED9-BDB9-F104-B8E48BD7EFE3}" dt="2024-04-10T23:22:20.099" v="167"/>
          <ac:picMkLst>
            <pc:docMk/>
            <pc:sldMk cId="3090053985" sldId="268"/>
            <ac:picMk id="8" creationId="{480E9308-BA9B-F0DA-6A10-767535483371}"/>
          </ac:picMkLst>
        </pc:picChg>
      </pc:sldChg>
      <pc:sldChg chg="delSp modSp">
        <pc:chgData name="Breza, Madeleine" userId="S::breza_m@cde.state.co.us::39affff4-0746-4e94-9ca9-9e4904fd4a4c" providerId="AD" clId="Web-{1FC93FA4-EED9-BDB9-F104-B8E48BD7EFE3}" dt="2024-04-10T23:14:15.885" v="165" actId="20577"/>
        <pc:sldMkLst>
          <pc:docMk/>
          <pc:sldMk cId="2174934932" sldId="269"/>
        </pc:sldMkLst>
        <pc:spChg chg="mod">
          <ac:chgData name="Breza, Madeleine" userId="S::breza_m@cde.state.co.us::39affff4-0746-4e94-9ca9-9e4904fd4a4c" providerId="AD" clId="Web-{1FC93FA4-EED9-BDB9-F104-B8E48BD7EFE3}" dt="2024-04-10T23:14:15.885" v="165" actId="20577"/>
          <ac:spMkLst>
            <pc:docMk/>
            <pc:sldMk cId="2174934932" sldId="269"/>
            <ac:spMk id="3" creationId="{FA68615F-67A3-7051-999A-C56C3378940F}"/>
          </ac:spMkLst>
        </pc:spChg>
        <pc:picChg chg="del">
          <ac:chgData name="Breza, Madeleine" userId="S::breza_m@cde.state.co.us::39affff4-0746-4e94-9ca9-9e4904fd4a4c" providerId="AD" clId="Web-{1FC93FA4-EED9-BDB9-F104-B8E48BD7EFE3}" dt="2024-04-10T23:13:16.650" v="153"/>
          <ac:picMkLst>
            <pc:docMk/>
            <pc:sldMk cId="2174934932" sldId="269"/>
            <ac:picMk id="1029" creationId="{0368F0E7-F2EB-F2AF-1891-688290F0C348}"/>
          </ac:picMkLst>
        </pc:picChg>
      </pc:sldChg>
      <pc:sldChg chg="delSp modSp">
        <pc:chgData name="Breza, Madeleine" userId="S::breza_m@cde.state.co.us::39affff4-0746-4e94-9ca9-9e4904fd4a4c" providerId="AD" clId="Web-{1FC93FA4-EED9-BDB9-F104-B8E48BD7EFE3}" dt="2024-04-10T23:12:42.103" v="146" actId="20577"/>
        <pc:sldMkLst>
          <pc:docMk/>
          <pc:sldMk cId="2582331127" sldId="5312"/>
        </pc:sldMkLst>
        <pc:spChg chg="mod">
          <ac:chgData name="Breza, Madeleine" userId="S::breza_m@cde.state.co.us::39affff4-0746-4e94-9ca9-9e4904fd4a4c" providerId="AD" clId="Web-{1FC93FA4-EED9-BDB9-F104-B8E48BD7EFE3}" dt="2024-04-10T23:12:42.103" v="146" actId="20577"/>
          <ac:spMkLst>
            <pc:docMk/>
            <pc:sldMk cId="2582331127" sldId="5312"/>
            <ac:spMk id="3" creationId="{F737E5AD-A4D8-5218-9778-9BFD2F764487}"/>
          </ac:spMkLst>
        </pc:spChg>
        <pc:graphicFrameChg chg="del">
          <ac:chgData name="Breza, Madeleine" userId="S::breza_m@cde.state.co.us::39affff4-0746-4e94-9ca9-9e4904fd4a4c" providerId="AD" clId="Web-{1FC93FA4-EED9-BDB9-F104-B8E48BD7EFE3}" dt="2024-04-10T23:10:54.804" v="0"/>
          <ac:graphicFrameMkLst>
            <pc:docMk/>
            <pc:sldMk cId="2582331127" sldId="5312"/>
            <ac:graphicFrameMk id="6" creationId="{2E9C0A55-2378-CACF-1975-A8261CA0FC7D}"/>
          </ac:graphicFrameMkLst>
        </pc:graphicFrameChg>
      </pc:sldChg>
    </pc:docChg>
  </pc:docChgLst>
  <pc:docChgLst>
    <pc:chgData name="Ward, Reagan" userId="27291eb4-8241-4961-9e69-8c66e34cc5b0" providerId="ADAL" clId="{C92024B4-0107-4204-8C39-C082933CD649}"/>
    <pc:docChg chg="custSel addSld delSld modSld">
      <pc:chgData name="Ward, Reagan" userId="27291eb4-8241-4961-9e69-8c66e34cc5b0" providerId="ADAL" clId="{C92024B4-0107-4204-8C39-C082933CD649}" dt="2024-04-11T15:24:14.157" v="344" actId="20577"/>
      <pc:docMkLst>
        <pc:docMk/>
      </pc:docMkLst>
      <pc:sldChg chg="modSp mod">
        <pc:chgData name="Ward, Reagan" userId="27291eb4-8241-4961-9e69-8c66e34cc5b0" providerId="ADAL" clId="{C92024B4-0107-4204-8C39-C082933CD649}" dt="2024-04-10T16:08:19.588" v="1" actId="20577"/>
        <pc:sldMkLst>
          <pc:docMk/>
          <pc:sldMk cId="3044915438" sldId="256"/>
        </pc:sldMkLst>
        <pc:spChg chg="mod">
          <ac:chgData name="Ward, Reagan" userId="27291eb4-8241-4961-9e69-8c66e34cc5b0" providerId="ADAL" clId="{C92024B4-0107-4204-8C39-C082933CD649}" dt="2024-04-10T16:08:19.588" v="1" actId="20577"/>
          <ac:spMkLst>
            <pc:docMk/>
            <pc:sldMk cId="3044915438" sldId="256"/>
            <ac:spMk id="2" creationId="{00000000-0000-0000-0000-000000000000}"/>
          </ac:spMkLst>
        </pc:spChg>
      </pc:sldChg>
      <pc:sldChg chg="modSp mod">
        <pc:chgData name="Ward, Reagan" userId="27291eb4-8241-4961-9e69-8c66e34cc5b0" providerId="ADAL" clId="{C92024B4-0107-4204-8C39-C082933CD649}" dt="2024-04-10T16:11:10.574" v="129" actId="20577"/>
        <pc:sldMkLst>
          <pc:docMk/>
          <pc:sldMk cId="1212467416" sldId="261"/>
        </pc:sldMkLst>
        <pc:graphicFrameChg chg="modGraphic">
          <ac:chgData name="Ward, Reagan" userId="27291eb4-8241-4961-9e69-8c66e34cc5b0" providerId="ADAL" clId="{C92024B4-0107-4204-8C39-C082933CD649}" dt="2024-04-10T16:11:10.574" v="129" actId="20577"/>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C92024B4-0107-4204-8C39-C082933CD649}" dt="2024-04-10T16:12:45.266" v="169" actId="20577"/>
        <pc:sldMkLst>
          <pc:docMk/>
          <pc:sldMk cId="587239845" sldId="265"/>
        </pc:sldMkLst>
        <pc:spChg chg="mod">
          <ac:chgData name="Ward, Reagan" userId="27291eb4-8241-4961-9e69-8c66e34cc5b0" providerId="ADAL" clId="{C92024B4-0107-4204-8C39-C082933CD649}" dt="2024-04-10T16:12:45.266" v="169" actId="20577"/>
          <ac:spMkLst>
            <pc:docMk/>
            <pc:sldMk cId="587239845" sldId="265"/>
            <ac:spMk id="3" creationId="{32F483EA-74E0-2213-F7F8-FE935127D6A0}"/>
          </ac:spMkLst>
        </pc:spChg>
      </pc:sldChg>
      <pc:sldChg chg="modSp mod">
        <pc:chgData name="Ward, Reagan" userId="27291eb4-8241-4961-9e69-8c66e34cc5b0" providerId="ADAL" clId="{C92024B4-0107-4204-8C39-C082933CD649}" dt="2024-04-11T14:05:51.389" v="341" actId="962"/>
        <pc:sldMkLst>
          <pc:docMk/>
          <pc:sldMk cId="3090053985" sldId="268"/>
        </pc:sldMkLst>
        <pc:picChg chg="mod ord">
          <ac:chgData name="Ward, Reagan" userId="27291eb4-8241-4961-9e69-8c66e34cc5b0" providerId="ADAL" clId="{C92024B4-0107-4204-8C39-C082933CD649}" dt="2024-04-11T14:05:51.389" v="341" actId="962"/>
          <ac:picMkLst>
            <pc:docMk/>
            <pc:sldMk cId="3090053985" sldId="268"/>
            <ac:picMk id="3" creationId="{DA43C9F6-FC71-7F4A-B3F0-C5DA21CD6D16}"/>
          </ac:picMkLst>
        </pc:picChg>
      </pc:sldChg>
      <pc:sldChg chg="addSp delSp modSp mod">
        <pc:chgData name="Ward, Reagan" userId="27291eb4-8241-4961-9e69-8c66e34cc5b0" providerId="ADAL" clId="{C92024B4-0107-4204-8C39-C082933CD649}" dt="2024-04-10T16:14:49.846" v="171" actId="478"/>
        <pc:sldMkLst>
          <pc:docMk/>
          <pc:sldMk cId="3717000822" sldId="280"/>
        </pc:sldMkLst>
        <pc:spChg chg="add del mod">
          <ac:chgData name="Ward, Reagan" userId="27291eb4-8241-4961-9e69-8c66e34cc5b0" providerId="ADAL" clId="{C92024B4-0107-4204-8C39-C082933CD649}" dt="2024-04-10T16:14:49.846" v="171" actId="478"/>
          <ac:spMkLst>
            <pc:docMk/>
            <pc:sldMk cId="3717000822" sldId="280"/>
            <ac:spMk id="4" creationId="{154C8342-B0FC-1CD8-167B-EE2119D0A563}"/>
          </ac:spMkLst>
        </pc:spChg>
        <pc:picChg chg="mod">
          <ac:chgData name="Ward, Reagan" userId="27291eb4-8241-4961-9e69-8c66e34cc5b0" providerId="ADAL" clId="{C92024B4-0107-4204-8C39-C082933CD649}" dt="2024-04-10T16:13:38.369" v="170" actId="14826"/>
          <ac:picMkLst>
            <pc:docMk/>
            <pc:sldMk cId="3717000822" sldId="280"/>
            <ac:picMk id="28" creationId="{BA71C7F0-1A49-F9C3-0CFB-7D2B5C494E3D}"/>
          </ac:picMkLst>
        </pc:picChg>
      </pc:sldChg>
      <pc:sldChg chg="modSp add mod">
        <pc:chgData name="Ward, Reagan" userId="27291eb4-8241-4961-9e69-8c66e34cc5b0" providerId="ADAL" clId="{C92024B4-0107-4204-8C39-C082933CD649}" dt="2024-04-11T15:24:14.157" v="344" actId="20577"/>
        <pc:sldMkLst>
          <pc:docMk/>
          <pc:sldMk cId="499285695" sldId="281"/>
        </pc:sldMkLst>
        <pc:spChg chg="mod">
          <ac:chgData name="Ward, Reagan" userId="27291eb4-8241-4961-9e69-8c66e34cc5b0" providerId="ADAL" clId="{C92024B4-0107-4204-8C39-C082933CD649}" dt="2024-04-11T15:24:14.157" v="344" actId="20577"/>
          <ac:spMkLst>
            <pc:docMk/>
            <pc:sldMk cId="499285695" sldId="281"/>
            <ac:spMk id="6" creationId="{C2457563-B814-EDCE-303D-9DA2C5E068ED}"/>
          </ac:spMkLst>
        </pc:spChg>
      </pc:sldChg>
      <pc:sldChg chg="add">
        <pc:chgData name="Ward, Reagan" userId="27291eb4-8241-4961-9e69-8c66e34cc5b0" providerId="ADAL" clId="{C92024B4-0107-4204-8C39-C082933CD649}" dt="2024-04-10T16:12:02.050" v="132"/>
        <pc:sldMkLst>
          <pc:docMk/>
          <pc:sldMk cId="4006630429" sldId="282"/>
        </pc:sldMkLst>
      </pc:sldChg>
      <pc:sldChg chg="modSp mod">
        <pc:chgData name="Ward, Reagan" userId="27291eb4-8241-4961-9e69-8c66e34cc5b0" providerId="ADAL" clId="{C92024B4-0107-4204-8C39-C082933CD649}" dt="2024-04-11T14:06:27.579" v="343" actId="6549"/>
        <pc:sldMkLst>
          <pc:docMk/>
          <pc:sldMk cId="1037917088" sldId="5098"/>
        </pc:sldMkLst>
        <pc:graphicFrameChg chg="modGraphic">
          <ac:chgData name="Ward, Reagan" userId="27291eb4-8241-4961-9e69-8c66e34cc5b0" providerId="ADAL" clId="{C92024B4-0107-4204-8C39-C082933CD649}" dt="2024-04-11T14:06:27.579" v="343" actId="6549"/>
          <ac:graphicFrameMkLst>
            <pc:docMk/>
            <pc:sldMk cId="1037917088" sldId="5098"/>
            <ac:graphicFrameMk id="5" creationId="{5E4612F7-68C6-57CA-E918-38EF641F73CF}"/>
          </ac:graphicFrameMkLst>
        </pc:graphicFrameChg>
      </pc:sldChg>
      <pc:sldChg chg="add">
        <pc:chgData name="Ward, Reagan" userId="27291eb4-8241-4961-9e69-8c66e34cc5b0" providerId="ADAL" clId="{C92024B4-0107-4204-8C39-C082933CD649}" dt="2024-04-10T16:12:02.050" v="132"/>
        <pc:sldMkLst>
          <pc:docMk/>
          <pc:sldMk cId="3325300763" sldId="5099"/>
        </pc:sldMkLst>
      </pc:sldChg>
      <pc:sldChg chg="add">
        <pc:chgData name="Ward, Reagan" userId="27291eb4-8241-4961-9e69-8c66e34cc5b0" providerId="ADAL" clId="{C92024B4-0107-4204-8C39-C082933CD649}" dt="2024-04-10T16:12:02.050" v="132"/>
        <pc:sldMkLst>
          <pc:docMk/>
          <pc:sldMk cId="3123833017" sldId="5100"/>
        </pc:sldMkLst>
      </pc:sldChg>
      <pc:sldChg chg="add">
        <pc:chgData name="Ward, Reagan" userId="27291eb4-8241-4961-9e69-8c66e34cc5b0" providerId="ADAL" clId="{C92024B4-0107-4204-8C39-C082933CD649}" dt="2024-04-10T16:11:36.204" v="130"/>
        <pc:sldMkLst>
          <pc:docMk/>
          <pc:sldMk cId="2470324780" sldId="5101"/>
        </pc:sldMkLst>
      </pc:sldChg>
      <pc:sldChg chg="add">
        <pc:chgData name="Ward, Reagan" userId="27291eb4-8241-4961-9e69-8c66e34cc5b0" providerId="ADAL" clId="{C92024B4-0107-4204-8C39-C082933CD649}" dt="2024-04-10T16:11:36.204" v="130"/>
        <pc:sldMkLst>
          <pc:docMk/>
          <pc:sldMk cId="2722882039" sldId="5102"/>
        </pc:sldMkLst>
      </pc:sldChg>
      <pc:sldChg chg="add">
        <pc:chgData name="Ward, Reagan" userId="27291eb4-8241-4961-9e69-8c66e34cc5b0" providerId="ADAL" clId="{C92024B4-0107-4204-8C39-C082933CD649}" dt="2024-04-10T16:11:36.204" v="130"/>
        <pc:sldMkLst>
          <pc:docMk/>
          <pc:sldMk cId="442201909" sldId="5105"/>
        </pc:sldMkLst>
      </pc:sldChg>
      <pc:sldChg chg="add">
        <pc:chgData name="Ward, Reagan" userId="27291eb4-8241-4961-9e69-8c66e34cc5b0" providerId="ADAL" clId="{C92024B4-0107-4204-8C39-C082933CD649}" dt="2024-04-10T16:11:36.204" v="130"/>
        <pc:sldMkLst>
          <pc:docMk/>
          <pc:sldMk cId="2598389065" sldId="5106"/>
        </pc:sldMkLst>
      </pc:sldChg>
      <pc:sldChg chg="add">
        <pc:chgData name="Ward, Reagan" userId="27291eb4-8241-4961-9e69-8c66e34cc5b0" providerId="ADAL" clId="{C92024B4-0107-4204-8C39-C082933CD649}" dt="2024-04-10T16:11:36.204" v="130"/>
        <pc:sldMkLst>
          <pc:docMk/>
          <pc:sldMk cId="3238566839" sldId="5107"/>
        </pc:sldMkLst>
      </pc:sldChg>
      <pc:sldChg chg="add">
        <pc:chgData name="Ward, Reagan" userId="27291eb4-8241-4961-9e69-8c66e34cc5b0" providerId="ADAL" clId="{C92024B4-0107-4204-8C39-C082933CD649}" dt="2024-04-10T16:11:44.869" v="131"/>
        <pc:sldMkLst>
          <pc:docMk/>
          <pc:sldMk cId="3497403466" sldId="5108"/>
        </pc:sldMkLst>
      </pc:sldChg>
      <pc:sldChg chg="del">
        <pc:chgData name="Ward, Reagan" userId="27291eb4-8241-4961-9e69-8c66e34cc5b0" providerId="ADAL" clId="{C92024B4-0107-4204-8C39-C082933CD649}" dt="2024-04-10T16:08:52.990" v="2" actId="47"/>
        <pc:sldMkLst>
          <pc:docMk/>
          <pc:sldMk cId="3638216352" sldId="5110"/>
        </pc:sldMkLst>
      </pc:sldChg>
      <pc:sldChg chg="del">
        <pc:chgData name="Ward, Reagan" userId="27291eb4-8241-4961-9e69-8c66e34cc5b0" providerId="ADAL" clId="{C92024B4-0107-4204-8C39-C082933CD649}" dt="2024-04-10T16:08:52.990" v="2" actId="47"/>
        <pc:sldMkLst>
          <pc:docMk/>
          <pc:sldMk cId="1261476331" sldId="5272"/>
        </pc:sldMkLst>
      </pc:sldChg>
      <pc:sldChg chg="del">
        <pc:chgData name="Ward, Reagan" userId="27291eb4-8241-4961-9e69-8c66e34cc5b0" providerId="ADAL" clId="{C92024B4-0107-4204-8C39-C082933CD649}" dt="2024-04-10T16:08:52.990" v="2" actId="47"/>
        <pc:sldMkLst>
          <pc:docMk/>
          <pc:sldMk cId="1376644831" sldId="5284"/>
        </pc:sldMkLst>
      </pc:sldChg>
      <pc:sldChg chg="del">
        <pc:chgData name="Ward, Reagan" userId="27291eb4-8241-4961-9e69-8c66e34cc5b0" providerId="ADAL" clId="{C92024B4-0107-4204-8C39-C082933CD649}" dt="2024-04-10T16:08:52.990" v="2" actId="47"/>
        <pc:sldMkLst>
          <pc:docMk/>
          <pc:sldMk cId="1915820658" sldId="5285"/>
        </pc:sldMkLst>
      </pc:sldChg>
      <pc:sldChg chg="del">
        <pc:chgData name="Ward, Reagan" userId="27291eb4-8241-4961-9e69-8c66e34cc5b0" providerId="ADAL" clId="{C92024B4-0107-4204-8C39-C082933CD649}" dt="2024-04-10T16:08:52.990" v="2" actId="47"/>
        <pc:sldMkLst>
          <pc:docMk/>
          <pc:sldMk cId="2016166482" sldId="5286"/>
        </pc:sldMkLst>
      </pc:sldChg>
      <pc:sldChg chg="del">
        <pc:chgData name="Ward, Reagan" userId="27291eb4-8241-4961-9e69-8c66e34cc5b0" providerId="ADAL" clId="{C92024B4-0107-4204-8C39-C082933CD649}" dt="2024-04-10T16:08:52.990" v="2" actId="47"/>
        <pc:sldMkLst>
          <pc:docMk/>
          <pc:sldMk cId="1694214834" sldId="5303"/>
        </pc:sldMkLst>
      </pc:sldChg>
      <pc:sldChg chg="modSp add mod">
        <pc:chgData name="Ward, Reagan" userId="27291eb4-8241-4961-9e69-8c66e34cc5b0" providerId="ADAL" clId="{C92024B4-0107-4204-8C39-C082933CD649}" dt="2024-04-11T14:04:49.066" v="172" actId="404"/>
        <pc:sldMkLst>
          <pc:docMk/>
          <pc:sldMk cId="1120080356" sldId="5316"/>
        </pc:sldMkLst>
        <pc:spChg chg="mod">
          <ac:chgData name="Ward, Reagan" userId="27291eb4-8241-4961-9e69-8c66e34cc5b0" providerId="ADAL" clId="{C92024B4-0107-4204-8C39-C082933CD649}" dt="2024-04-11T14:04:49.066" v="172" actId="404"/>
          <ac:spMkLst>
            <pc:docMk/>
            <pc:sldMk cId="1120080356" sldId="5316"/>
            <ac:spMk id="10" creationId="{C395772E-826E-6662-BD10-DE3078C74B68}"/>
          </ac:spMkLst>
        </pc:spChg>
      </pc:sldChg>
      <pc:sldChg chg="add">
        <pc:chgData name="Ward, Reagan" userId="27291eb4-8241-4961-9e69-8c66e34cc5b0" providerId="ADAL" clId="{C92024B4-0107-4204-8C39-C082933CD649}" dt="2024-04-10T16:11:36.204" v="130"/>
        <pc:sldMkLst>
          <pc:docMk/>
          <pc:sldMk cId="20347245" sldId="5317"/>
        </pc:sldMkLst>
      </pc:sldChg>
      <pc:sldChg chg="add">
        <pc:chgData name="Ward, Reagan" userId="27291eb4-8241-4961-9e69-8c66e34cc5b0" providerId="ADAL" clId="{C92024B4-0107-4204-8C39-C082933CD649}" dt="2024-04-10T16:12:02.050" v="132"/>
        <pc:sldMkLst>
          <pc:docMk/>
          <pc:sldMk cId="485604172" sldId="5318"/>
        </pc:sldMkLst>
      </pc:sldChg>
    </pc:docChg>
  </pc:docChgLst>
  <pc:docChgLst>
    <pc:chgData name="Wenzel, Brooke" userId="672bf8d3-b15b-4e02-a6d1-39319a0df09b" providerId="ADAL" clId="{9C0147F5-10BF-4270-9833-34B549C8C524}"/>
    <pc:docChg chg="undo custSel addSld delSld modSld sldOrd">
      <pc:chgData name="Wenzel, Brooke" userId="672bf8d3-b15b-4e02-a6d1-39319a0df09b" providerId="ADAL" clId="{9C0147F5-10BF-4270-9833-34B549C8C524}" dt="2024-04-17T17:10:45.053" v="3610" actId="13244"/>
      <pc:docMkLst>
        <pc:docMk/>
      </pc:docMkLst>
      <pc:sldChg chg="addSp delSp modSp add mod modClrScheme chgLayout">
        <pc:chgData name="Wenzel, Brooke" userId="672bf8d3-b15b-4e02-a6d1-39319a0df09b" providerId="ADAL" clId="{9C0147F5-10BF-4270-9833-34B549C8C524}" dt="2024-04-17T17:07:09.142" v="3068" actId="208"/>
        <pc:sldMkLst>
          <pc:docMk/>
          <pc:sldMk cId="4013615956" sldId="4801"/>
        </pc:sldMkLst>
        <pc:spChg chg="mod ord">
          <ac:chgData name="Wenzel, Brooke" userId="672bf8d3-b15b-4e02-a6d1-39319a0df09b" providerId="ADAL" clId="{9C0147F5-10BF-4270-9833-34B549C8C524}" dt="2024-04-16T15:29:50.652" v="364" actId="700"/>
          <ac:spMkLst>
            <pc:docMk/>
            <pc:sldMk cId="4013615956" sldId="4801"/>
            <ac:spMk id="2" creationId="{36F669C0-D07F-9AB1-D4D2-138E51F563FE}"/>
          </ac:spMkLst>
        </pc:spChg>
        <pc:spChg chg="add del mod ord">
          <ac:chgData name="Wenzel, Brooke" userId="672bf8d3-b15b-4e02-a6d1-39319a0df09b" providerId="ADAL" clId="{9C0147F5-10BF-4270-9833-34B549C8C524}" dt="2024-04-16T15:29:38.487" v="360" actId="700"/>
          <ac:spMkLst>
            <pc:docMk/>
            <pc:sldMk cId="4013615956" sldId="4801"/>
            <ac:spMk id="3" creationId="{D691E053-EF40-0F2D-ABC8-2C9FFB1D4E28}"/>
          </ac:spMkLst>
        </pc:spChg>
        <pc:spChg chg="mod ord">
          <ac:chgData name="Wenzel, Brooke" userId="672bf8d3-b15b-4e02-a6d1-39319a0df09b" providerId="ADAL" clId="{9C0147F5-10BF-4270-9833-34B549C8C524}" dt="2024-04-16T15:29:50.652" v="364" actId="700"/>
          <ac:spMkLst>
            <pc:docMk/>
            <pc:sldMk cId="4013615956" sldId="4801"/>
            <ac:spMk id="4" creationId="{32180BD0-C740-E297-9C4C-D9B2E57CB1B7}"/>
          </ac:spMkLst>
        </pc:spChg>
        <pc:spChg chg="add del mod ord">
          <ac:chgData name="Wenzel, Brooke" userId="672bf8d3-b15b-4e02-a6d1-39319a0df09b" providerId="ADAL" clId="{9C0147F5-10BF-4270-9833-34B549C8C524}" dt="2024-04-16T15:29:38.487" v="360" actId="700"/>
          <ac:spMkLst>
            <pc:docMk/>
            <pc:sldMk cId="4013615956" sldId="4801"/>
            <ac:spMk id="5" creationId="{4A6CFF7F-AD55-4ECF-54F2-5627AA33F23E}"/>
          </ac:spMkLst>
        </pc:spChg>
        <pc:spChg chg="del mod">
          <ac:chgData name="Wenzel, Brooke" userId="672bf8d3-b15b-4e02-a6d1-39319a0df09b" providerId="ADAL" clId="{9C0147F5-10BF-4270-9833-34B549C8C524}" dt="2024-04-16T15:29:58.219" v="366" actId="478"/>
          <ac:spMkLst>
            <pc:docMk/>
            <pc:sldMk cId="4013615956" sldId="4801"/>
            <ac:spMk id="7" creationId="{81F6130E-0B03-ECA8-1DCC-5C515BDB2C37}"/>
          </ac:spMkLst>
        </pc:spChg>
        <pc:spChg chg="add del mod ord">
          <ac:chgData name="Wenzel, Brooke" userId="672bf8d3-b15b-4e02-a6d1-39319a0df09b" providerId="ADAL" clId="{9C0147F5-10BF-4270-9833-34B549C8C524}" dt="2024-04-16T15:29:38.487" v="360" actId="700"/>
          <ac:spMkLst>
            <pc:docMk/>
            <pc:sldMk cId="4013615956" sldId="4801"/>
            <ac:spMk id="8" creationId="{DDC6F690-25AD-FBE0-6F3B-3E1DAB7E3ACC}"/>
          </ac:spMkLst>
        </pc:spChg>
        <pc:spChg chg="add del mod">
          <ac:chgData name="Wenzel, Brooke" userId="672bf8d3-b15b-4e02-a6d1-39319a0df09b" providerId="ADAL" clId="{9C0147F5-10BF-4270-9833-34B549C8C524}" dt="2024-04-16T15:29:47.456" v="363" actId="478"/>
          <ac:spMkLst>
            <pc:docMk/>
            <pc:sldMk cId="4013615956" sldId="4801"/>
            <ac:spMk id="10" creationId="{6D8F82B8-BB14-D7CC-0BAB-479B9D8F4C1C}"/>
          </ac:spMkLst>
        </pc:spChg>
        <pc:spChg chg="add del mod ord">
          <ac:chgData name="Wenzel, Brooke" userId="672bf8d3-b15b-4e02-a6d1-39319a0df09b" providerId="ADAL" clId="{9C0147F5-10BF-4270-9833-34B549C8C524}" dt="2024-04-16T15:43:59.628" v="506" actId="22"/>
          <ac:spMkLst>
            <pc:docMk/>
            <pc:sldMk cId="4013615956" sldId="4801"/>
            <ac:spMk id="11" creationId="{294FE365-A9B2-8FF4-5834-213752D55D34}"/>
          </ac:spMkLst>
        </pc:spChg>
        <pc:spChg chg="add mod ord">
          <ac:chgData name="Wenzel, Brooke" userId="672bf8d3-b15b-4e02-a6d1-39319a0df09b" providerId="ADAL" clId="{9C0147F5-10BF-4270-9833-34B549C8C524}" dt="2024-04-16T15:46:11.450" v="731" actId="20577"/>
          <ac:spMkLst>
            <pc:docMk/>
            <pc:sldMk cId="4013615956" sldId="4801"/>
            <ac:spMk id="12" creationId="{C2F21024-8D13-8264-80AB-C8DDF5632F48}"/>
          </ac:spMkLst>
        </pc:spChg>
        <pc:spChg chg="add mod ord">
          <ac:chgData name="Wenzel, Brooke" userId="672bf8d3-b15b-4e02-a6d1-39319a0df09b" providerId="ADAL" clId="{9C0147F5-10BF-4270-9833-34B549C8C524}" dt="2024-04-16T15:30:30.190" v="384" actId="20577"/>
          <ac:spMkLst>
            <pc:docMk/>
            <pc:sldMk cId="4013615956" sldId="4801"/>
            <ac:spMk id="13" creationId="{612D5253-BB67-0764-1A0D-5C62B9AD7DBC}"/>
          </ac:spMkLst>
        </pc:spChg>
        <pc:spChg chg="add mod ord">
          <ac:chgData name="Wenzel, Brooke" userId="672bf8d3-b15b-4e02-a6d1-39319a0df09b" providerId="ADAL" clId="{9C0147F5-10BF-4270-9833-34B549C8C524}" dt="2024-04-16T15:31:38.687" v="418" actId="20577"/>
          <ac:spMkLst>
            <pc:docMk/>
            <pc:sldMk cId="4013615956" sldId="4801"/>
            <ac:spMk id="14" creationId="{C649C578-D7AC-2978-F513-EADEB2284C11}"/>
          </ac:spMkLst>
        </pc:spChg>
        <pc:picChg chg="del mod ord">
          <ac:chgData name="Wenzel, Brooke" userId="672bf8d3-b15b-4e02-a6d1-39319a0df09b" providerId="ADAL" clId="{9C0147F5-10BF-4270-9833-34B549C8C524}" dt="2024-04-16T15:29:45.819" v="362" actId="478"/>
          <ac:picMkLst>
            <pc:docMk/>
            <pc:sldMk cId="4013615956" sldId="4801"/>
            <ac:picMk id="6" creationId="{677837CB-BE54-A490-F623-EC615E9E0E40}"/>
          </ac:picMkLst>
        </pc:picChg>
        <pc:picChg chg="add mod ord">
          <ac:chgData name="Wenzel, Brooke" userId="672bf8d3-b15b-4e02-a6d1-39319a0df09b" providerId="ADAL" clId="{9C0147F5-10BF-4270-9833-34B549C8C524}" dt="2024-04-17T17:07:09.142" v="3068" actId="208"/>
          <ac:picMkLst>
            <pc:docMk/>
            <pc:sldMk cId="4013615956" sldId="4801"/>
            <ac:picMk id="16" creationId="{C8D51A01-5D4A-F4A3-5498-693A84879CFD}"/>
          </ac:picMkLst>
        </pc:picChg>
      </pc:sldChg>
      <pc:sldChg chg="addSp delSp modSp add mod modClrScheme chgLayout">
        <pc:chgData name="Wenzel, Brooke" userId="672bf8d3-b15b-4e02-a6d1-39319a0df09b" providerId="ADAL" clId="{9C0147F5-10BF-4270-9833-34B549C8C524}" dt="2024-04-17T17:07:03.128" v="3067" actId="208"/>
        <pc:sldMkLst>
          <pc:docMk/>
          <pc:sldMk cId="1710219493" sldId="4802"/>
        </pc:sldMkLst>
        <pc:spChg chg="mod ord">
          <ac:chgData name="Wenzel, Brooke" userId="672bf8d3-b15b-4e02-a6d1-39319a0df09b" providerId="ADAL" clId="{9C0147F5-10BF-4270-9833-34B549C8C524}" dt="2024-04-16T15:30:17.243" v="374" actId="700"/>
          <ac:spMkLst>
            <pc:docMk/>
            <pc:sldMk cId="1710219493" sldId="4802"/>
            <ac:spMk id="2" creationId="{36F669C0-D07F-9AB1-D4D2-138E51F563FE}"/>
          </ac:spMkLst>
        </pc:spChg>
        <pc:spChg chg="mod ord">
          <ac:chgData name="Wenzel, Brooke" userId="672bf8d3-b15b-4e02-a6d1-39319a0df09b" providerId="ADAL" clId="{9C0147F5-10BF-4270-9833-34B549C8C524}" dt="2024-04-16T15:30:17.243" v="374" actId="700"/>
          <ac:spMkLst>
            <pc:docMk/>
            <pc:sldMk cId="1710219493" sldId="4802"/>
            <ac:spMk id="4" creationId="{32180BD0-C740-E297-9C4C-D9B2E57CB1B7}"/>
          </ac:spMkLst>
        </pc:spChg>
        <pc:spChg chg="add del mod">
          <ac:chgData name="Wenzel, Brooke" userId="672bf8d3-b15b-4e02-a6d1-39319a0df09b" providerId="ADAL" clId="{9C0147F5-10BF-4270-9833-34B549C8C524}" dt="2024-04-16T15:30:10.774" v="371" actId="478"/>
          <ac:spMkLst>
            <pc:docMk/>
            <pc:sldMk cId="1710219493" sldId="4802"/>
            <ac:spMk id="5" creationId="{73098CA4-0EF3-B47C-90C2-4FF443C79789}"/>
          </ac:spMkLst>
        </pc:spChg>
        <pc:spChg chg="add del mod ord">
          <ac:chgData name="Wenzel, Brooke" userId="672bf8d3-b15b-4e02-a6d1-39319a0df09b" providerId="ADAL" clId="{9C0147F5-10BF-4270-9833-34B549C8C524}" dt="2024-04-16T15:49:03.549" v="790" actId="478"/>
          <ac:spMkLst>
            <pc:docMk/>
            <pc:sldMk cId="1710219493" sldId="4802"/>
            <ac:spMk id="6" creationId="{2A521C6C-F9B9-AF3A-181D-909BD6141B12}"/>
          </ac:spMkLst>
        </pc:spChg>
        <pc:spChg chg="del mod">
          <ac:chgData name="Wenzel, Brooke" userId="672bf8d3-b15b-4e02-a6d1-39319a0df09b" providerId="ADAL" clId="{9C0147F5-10BF-4270-9833-34B549C8C524}" dt="2024-04-16T15:30:14.569" v="373" actId="478"/>
          <ac:spMkLst>
            <pc:docMk/>
            <pc:sldMk cId="1710219493" sldId="4802"/>
            <ac:spMk id="7" creationId="{81F6130E-0B03-ECA8-1DCC-5C515BDB2C37}"/>
          </ac:spMkLst>
        </pc:spChg>
        <pc:spChg chg="add mod ord">
          <ac:chgData name="Wenzel, Brooke" userId="672bf8d3-b15b-4e02-a6d1-39319a0df09b" providerId="ADAL" clId="{9C0147F5-10BF-4270-9833-34B549C8C524}" dt="2024-04-16T15:51:44.512" v="1144" actId="20577"/>
          <ac:spMkLst>
            <pc:docMk/>
            <pc:sldMk cId="1710219493" sldId="4802"/>
            <ac:spMk id="8" creationId="{6AF4D63A-0922-943D-DD82-87932FF5108B}"/>
          </ac:spMkLst>
        </pc:spChg>
        <pc:spChg chg="add mod ord">
          <ac:chgData name="Wenzel, Brooke" userId="672bf8d3-b15b-4e02-a6d1-39319a0df09b" providerId="ADAL" clId="{9C0147F5-10BF-4270-9833-34B549C8C524}" dt="2024-04-16T15:30:36.468" v="386" actId="27636"/>
          <ac:spMkLst>
            <pc:docMk/>
            <pc:sldMk cId="1710219493" sldId="4802"/>
            <ac:spMk id="10" creationId="{E90AEE9A-469B-FC12-0C95-5CF23715A8A2}"/>
          </ac:spMkLst>
        </pc:spChg>
        <pc:spChg chg="add mod ord">
          <ac:chgData name="Wenzel, Brooke" userId="672bf8d3-b15b-4e02-a6d1-39319a0df09b" providerId="ADAL" clId="{9C0147F5-10BF-4270-9833-34B549C8C524}" dt="2024-04-16T15:31:47.909" v="423" actId="20577"/>
          <ac:spMkLst>
            <pc:docMk/>
            <pc:sldMk cId="1710219493" sldId="4802"/>
            <ac:spMk id="11" creationId="{4278B610-BAFB-A625-335D-6B48FFC2665D}"/>
          </ac:spMkLst>
        </pc:spChg>
        <pc:picChg chg="del">
          <ac:chgData name="Wenzel, Brooke" userId="672bf8d3-b15b-4e02-a6d1-39319a0df09b" providerId="ADAL" clId="{9C0147F5-10BF-4270-9833-34B549C8C524}" dt="2024-04-16T15:30:08.368" v="370" actId="478"/>
          <ac:picMkLst>
            <pc:docMk/>
            <pc:sldMk cId="1710219493" sldId="4802"/>
            <ac:picMk id="9" creationId="{6971DEA5-ECFD-ED95-B326-54B756EF60AE}"/>
          </ac:picMkLst>
        </pc:picChg>
        <pc:picChg chg="add mod">
          <ac:chgData name="Wenzel, Brooke" userId="672bf8d3-b15b-4e02-a6d1-39319a0df09b" providerId="ADAL" clId="{9C0147F5-10BF-4270-9833-34B549C8C524}" dt="2024-04-17T17:07:03.128" v="3067" actId="208"/>
          <ac:picMkLst>
            <pc:docMk/>
            <pc:sldMk cId="1710219493" sldId="4802"/>
            <ac:picMk id="13" creationId="{E874240B-F11E-E41B-E46E-7A85C0C4F4E4}"/>
          </ac:picMkLst>
        </pc:picChg>
      </pc:sldChg>
      <pc:sldChg chg="addSp delSp modSp add mod modClrScheme chgLayout">
        <pc:chgData name="Wenzel, Brooke" userId="672bf8d3-b15b-4e02-a6d1-39319a0df09b" providerId="ADAL" clId="{9C0147F5-10BF-4270-9833-34B549C8C524}" dt="2024-04-17T17:07:01.164" v="3066" actId="208"/>
        <pc:sldMkLst>
          <pc:docMk/>
          <pc:sldMk cId="2814149373" sldId="4803"/>
        </pc:sldMkLst>
        <pc:spChg chg="mod ord">
          <ac:chgData name="Wenzel, Brooke" userId="672bf8d3-b15b-4e02-a6d1-39319a0df09b" providerId="ADAL" clId="{9C0147F5-10BF-4270-9833-34B549C8C524}" dt="2024-04-16T15:31:28.813" v="416" actId="1076"/>
          <ac:spMkLst>
            <pc:docMk/>
            <pc:sldMk cId="2814149373" sldId="4803"/>
            <ac:spMk id="2" creationId="{36F669C0-D07F-9AB1-D4D2-138E51F563FE}"/>
          </ac:spMkLst>
        </pc:spChg>
        <pc:spChg chg="add mod ord">
          <ac:chgData name="Wenzel, Brooke" userId="672bf8d3-b15b-4e02-a6d1-39319a0df09b" providerId="ADAL" clId="{9C0147F5-10BF-4270-9833-34B549C8C524}" dt="2024-04-16T15:32:13.559" v="441" actId="14100"/>
          <ac:spMkLst>
            <pc:docMk/>
            <pc:sldMk cId="2814149373" sldId="4803"/>
            <ac:spMk id="3" creationId="{FA42EDC7-DDB3-18D6-823A-8C27871A04C7}"/>
          </ac:spMkLst>
        </pc:spChg>
        <pc:spChg chg="mod ord">
          <ac:chgData name="Wenzel, Brooke" userId="672bf8d3-b15b-4e02-a6d1-39319a0df09b" providerId="ADAL" clId="{9C0147F5-10BF-4270-9833-34B549C8C524}" dt="2024-04-16T15:30:49.650" v="389" actId="700"/>
          <ac:spMkLst>
            <pc:docMk/>
            <pc:sldMk cId="2814149373" sldId="4803"/>
            <ac:spMk id="4" creationId="{32180BD0-C740-E297-9C4C-D9B2E57CB1B7}"/>
          </ac:spMkLst>
        </pc:spChg>
        <pc:spChg chg="add mod ord">
          <ac:chgData name="Wenzel, Brooke" userId="672bf8d3-b15b-4e02-a6d1-39319a0df09b" providerId="ADAL" clId="{9C0147F5-10BF-4270-9833-34B549C8C524}" dt="2024-04-16T15:31:51.617" v="426" actId="20577"/>
          <ac:spMkLst>
            <pc:docMk/>
            <pc:sldMk cId="2814149373" sldId="4803"/>
            <ac:spMk id="5" creationId="{6A588B2C-9FAF-EA85-142D-BBDB8767748D}"/>
          </ac:spMkLst>
        </pc:spChg>
        <pc:spChg chg="add mod ord">
          <ac:chgData name="Wenzel, Brooke" userId="672bf8d3-b15b-4e02-a6d1-39319a0df09b" providerId="ADAL" clId="{9C0147F5-10BF-4270-9833-34B549C8C524}" dt="2024-04-16T17:04:16.468" v="1358" actId="1076"/>
          <ac:spMkLst>
            <pc:docMk/>
            <pc:sldMk cId="2814149373" sldId="4803"/>
            <ac:spMk id="6" creationId="{3CE6341E-FE7B-F542-C2EA-71777F0F5FF2}"/>
          </ac:spMkLst>
        </pc:spChg>
        <pc:spChg chg="del mod">
          <ac:chgData name="Wenzel, Brooke" userId="672bf8d3-b15b-4e02-a6d1-39319a0df09b" providerId="ADAL" clId="{9C0147F5-10BF-4270-9833-34B549C8C524}" dt="2024-04-16T15:30:56.791" v="394" actId="478"/>
          <ac:spMkLst>
            <pc:docMk/>
            <pc:sldMk cId="2814149373" sldId="4803"/>
            <ac:spMk id="7" creationId="{81F6130E-0B03-ECA8-1DCC-5C515BDB2C37}"/>
          </ac:spMkLst>
        </pc:spChg>
        <pc:spChg chg="add del mod ord">
          <ac:chgData name="Wenzel, Brooke" userId="672bf8d3-b15b-4e02-a6d1-39319a0df09b" providerId="ADAL" clId="{9C0147F5-10BF-4270-9833-34B549C8C524}" dt="2024-04-16T15:54:38.916" v="1263" actId="478"/>
          <ac:spMkLst>
            <pc:docMk/>
            <pc:sldMk cId="2814149373" sldId="4803"/>
            <ac:spMk id="9" creationId="{D055F203-4587-581D-6D5C-D3323A9BA874}"/>
          </ac:spMkLst>
        </pc:spChg>
        <pc:spChg chg="add del mod ord">
          <ac:chgData name="Wenzel, Brooke" userId="672bf8d3-b15b-4e02-a6d1-39319a0df09b" providerId="ADAL" clId="{9C0147F5-10BF-4270-9833-34B549C8C524}" dt="2024-04-16T15:54:21.900" v="1255" actId="478"/>
          <ac:spMkLst>
            <pc:docMk/>
            <pc:sldMk cId="2814149373" sldId="4803"/>
            <ac:spMk id="10" creationId="{A357F0F5-614F-D7CF-8F4B-5F9070758780}"/>
          </ac:spMkLst>
        </pc:spChg>
        <pc:picChg chg="del">
          <ac:chgData name="Wenzel, Brooke" userId="672bf8d3-b15b-4e02-a6d1-39319a0df09b" providerId="ADAL" clId="{9C0147F5-10BF-4270-9833-34B549C8C524}" dt="2024-04-16T15:30:47.196" v="387" actId="478"/>
          <ac:picMkLst>
            <pc:docMk/>
            <pc:sldMk cId="2814149373" sldId="4803"/>
            <ac:picMk id="8" creationId="{4D20A5F5-629F-65BD-E9A9-E1C14197E2E1}"/>
          </ac:picMkLst>
        </pc:picChg>
        <pc:picChg chg="del">
          <ac:chgData name="Wenzel, Brooke" userId="672bf8d3-b15b-4e02-a6d1-39319a0df09b" providerId="ADAL" clId="{9C0147F5-10BF-4270-9833-34B549C8C524}" dt="2024-04-16T15:30:47.605" v="388" actId="478"/>
          <ac:picMkLst>
            <pc:docMk/>
            <pc:sldMk cId="2814149373" sldId="4803"/>
            <ac:picMk id="11" creationId="{952F59CB-BD28-D2D0-0BAB-93ADF684631A}"/>
          </ac:picMkLst>
        </pc:picChg>
        <pc:picChg chg="add del mod">
          <ac:chgData name="Wenzel, Brooke" userId="672bf8d3-b15b-4e02-a6d1-39319a0df09b" providerId="ADAL" clId="{9C0147F5-10BF-4270-9833-34B549C8C524}" dt="2024-04-16T15:53:35.215" v="1242" actId="478"/>
          <ac:picMkLst>
            <pc:docMk/>
            <pc:sldMk cId="2814149373" sldId="4803"/>
            <ac:picMk id="13" creationId="{C5B8CA70-A212-0A80-7262-16C19CD943D0}"/>
          </ac:picMkLst>
        </pc:picChg>
        <pc:picChg chg="mod">
          <ac:chgData name="Wenzel, Brooke" userId="672bf8d3-b15b-4e02-a6d1-39319a0df09b" providerId="ADAL" clId="{9C0147F5-10BF-4270-9833-34B549C8C524}" dt="2024-04-17T17:06:59.641" v="3065" actId="208"/>
          <ac:picMkLst>
            <pc:docMk/>
            <pc:sldMk cId="2814149373" sldId="4803"/>
            <ac:picMk id="14" creationId="{D07ED615-2384-D7F8-599B-2F57B99CBA48}"/>
          </ac:picMkLst>
        </pc:picChg>
        <pc:picChg chg="add mod modCrop">
          <ac:chgData name="Wenzel, Brooke" userId="672bf8d3-b15b-4e02-a6d1-39319a0df09b" providerId="ADAL" clId="{9C0147F5-10BF-4270-9833-34B549C8C524}" dt="2024-04-16T15:55:57.179" v="1345" actId="962"/>
          <ac:picMkLst>
            <pc:docMk/>
            <pc:sldMk cId="2814149373" sldId="4803"/>
            <ac:picMk id="15" creationId="{04407E56-8575-AF6F-39EC-8CBD19108886}"/>
          </ac:picMkLst>
        </pc:picChg>
        <pc:picChg chg="mod">
          <ac:chgData name="Wenzel, Brooke" userId="672bf8d3-b15b-4e02-a6d1-39319a0df09b" providerId="ADAL" clId="{9C0147F5-10BF-4270-9833-34B549C8C524}" dt="2024-04-17T17:07:01.164" v="3066" actId="208"/>
          <ac:picMkLst>
            <pc:docMk/>
            <pc:sldMk cId="2814149373" sldId="4803"/>
            <ac:picMk id="16" creationId="{04407E56-8575-AF6F-39EC-8CBD19108886}"/>
          </ac:picMkLst>
        </pc:picChg>
        <pc:picChg chg="add mod modCrop">
          <ac:chgData name="Wenzel, Brooke" userId="672bf8d3-b15b-4e02-a6d1-39319a0df09b" providerId="ADAL" clId="{9C0147F5-10BF-4270-9833-34B549C8C524}" dt="2024-04-16T15:55:48.443" v="1319" actId="962"/>
          <ac:picMkLst>
            <pc:docMk/>
            <pc:sldMk cId="2814149373" sldId="4803"/>
            <ac:picMk id="17" creationId="{D07ED615-2384-D7F8-599B-2F57B99CBA48}"/>
          </ac:picMkLst>
        </pc:picChg>
      </pc:sldChg>
      <pc:sldChg chg="modSp mod">
        <pc:chgData name="Wenzel, Brooke" userId="672bf8d3-b15b-4e02-a6d1-39319a0df09b" providerId="ADAL" clId="{9C0147F5-10BF-4270-9833-34B549C8C524}" dt="2024-04-17T16:54:27.227" v="2514" actId="20577"/>
        <pc:sldMkLst>
          <pc:docMk/>
          <pc:sldMk cId="1037917088" sldId="5098"/>
        </pc:sldMkLst>
        <pc:graphicFrameChg chg="modGraphic">
          <ac:chgData name="Wenzel, Brooke" userId="672bf8d3-b15b-4e02-a6d1-39319a0df09b" providerId="ADAL" clId="{9C0147F5-10BF-4270-9833-34B549C8C524}" dt="2024-04-17T16:54:27.227" v="2514"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9C0147F5-10BF-4270-9833-34B549C8C524}" dt="2024-04-16T13:01:43.561" v="0"/>
        <pc:sldMkLst>
          <pc:docMk/>
          <pc:sldMk cId="2627223314" sldId="5254"/>
        </pc:sldMkLst>
      </pc:sldChg>
      <pc:sldChg chg="delSp modSp add mod">
        <pc:chgData name="Wenzel, Brooke" userId="672bf8d3-b15b-4e02-a6d1-39319a0df09b" providerId="ADAL" clId="{9C0147F5-10BF-4270-9833-34B549C8C524}" dt="2024-04-16T13:02:28.724" v="87" actId="113"/>
        <pc:sldMkLst>
          <pc:docMk/>
          <pc:sldMk cId="4218201814" sldId="5273"/>
        </pc:sldMkLst>
        <pc:spChg chg="mod">
          <ac:chgData name="Wenzel, Brooke" userId="672bf8d3-b15b-4e02-a6d1-39319a0df09b" providerId="ADAL" clId="{9C0147F5-10BF-4270-9833-34B549C8C524}" dt="2024-04-16T13:02:28.724" v="87" actId="113"/>
          <ac:spMkLst>
            <pc:docMk/>
            <pc:sldMk cId="4218201814" sldId="5273"/>
            <ac:spMk id="3" creationId="{58C0FC18-651A-F9FC-1901-81BB3899D6F1}"/>
          </ac:spMkLst>
        </pc:spChg>
        <pc:spChg chg="del mod">
          <ac:chgData name="Wenzel, Brooke" userId="672bf8d3-b15b-4e02-a6d1-39319a0df09b" providerId="ADAL" clId="{9C0147F5-10BF-4270-9833-34B549C8C524}" dt="2024-04-16T13:01:59.631" v="2" actId="478"/>
          <ac:spMkLst>
            <pc:docMk/>
            <pc:sldMk cId="4218201814" sldId="5273"/>
            <ac:spMk id="6" creationId="{F05B933A-BA4D-1966-12C4-2FE84DD1B072}"/>
          </ac:spMkLst>
        </pc:spChg>
        <pc:graphicFrameChg chg="mod">
          <ac:chgData name="Wenzel, Brooke" userId="672bf8d3-b15b-4e02-a6d1-39319a0df09b" providerId="ADAL" clId="{9C0147F5-10BF-4270-9833-34B549C8C524}" dt="2024-04-16T13:02:11.826" v="4" actId="1076"/>
          <ac:graphicFrameMkLst>
            <pc:docMk/>
            <pc:sldMk cId="4218201814" sldId="5273"/>
            <ac:graphicFrameMk id="5" creationId="{E6266291-0E95-367E-21EA-D128392EAABD}"/>
          </ac:graphicFrameMkLst>
        </pc:graphicFrameChg>
      </pc:sldChg>
      <pc:sldChg chg="add">
        <pc:chgData name="Wenzel, Brooke" userId="672bf8d3-b15b-4e02-a6d1-39319a0df09b" providerId="ADAL" clId="{9C0147F5-10BF-4270-9833-34B549C8C524}" dt="2024-04-16T13:01:43.561" v="0"/>
        <pc:sldMkLst>
          <pc:docMk/>
          <pc:sldMk cId="1114984409" sldId="5290"/>
        </pc:sldMkLst>
      </pc:sldChg>
      <pc:sldChg chg="add">
        <pc:chgData name="Wenzel, Brooke" userId="672bf8d3-b15b-4e02-a6d1-39319a0df09b" providerId="ADAL" clId="{9C0147F5-10BF-4270-9833-34B549C8C524}" dt="2024-04-16T13:01:43.561" v="0"/>
        <pc:sldMkLst>
          <pc:docMk/>
          <pc:sldMk cId="1593808434" sldId="5292"/>
        </pc:sldMkLst>
      </pc:sldChg>
      <pc:sldChg chg="add">
        <pc:chgData name="Wenzel, Brooke" userId="672bf8d3-b15b-4e02-a6d1-39319a0df09b" providerId="ADAL" clId="{9C0147F5-10BF-4270-9833-34B549C8C524}" dt="2024-04-16T13:01:43.561" v="0"/>
        <pc:sldMkLst>
          <pc:docMk/>
          <pc:sldMk cId="4104978656" sldId="5302"/>
        </pc:sldMkLst>
      </pc:sldChg>
      <pc:sldChg chg="add del">
        <pc:chgData name="Wenzel, Brooke" userId="672bf8d3-b15b-4e02-a6d1-39319a0df09b" providerId="ADAL" clId="{9C0147F5-10BF-4270-9833-34B549C8C524}" dt="2024-04-17T17:00:41.849" v="2620" actId="47"/>
        <pc:sldMkLst>
          <pc:docMk/>
          <pc:sldMk cId="2250972986" sldId="5304"/>
        </pc:sldMkLst>
      </pc:sldChg>
      <pc:sldChg chg="add">
        <pc:chgData name="Wenzel, Brooke" userId="672bf8d3-b15b-4e02-a6d1-39319a0df09b" providerId="ADAL" clId="{9C0147F5-10BF-4270-9833-34B549C8C524}" dt="2024-04-16T13:01:43.561" v="0"/>
        <pc:sldMkLst>
          <pc:docMk/>
          <pc:sldMk cId="1443655953" sldId="5305"/>
        </pc:sldMkLst>
      </pc:sldChg>
      <pc:sldChg chg="modSp add mod">
        <pc:chgData name="Wenzel, Brooke" userId="672bf8d3-b15b-4e02-a6d1-39319a0df09b" providerId="ADAL" clId="{9C0147F5-10BF-4270-9833-34B549C8C524}" dt="2024-04-16T13:11:32.289" v="117" actId="20577"/>
        <pc:sldMkLst>
          <pc:docMk/>
          <pc:sldMk cId="2901087297" sldId="5328"/>
        </pc:sldMkLst>
        <pc:spChg chg="mod">
          <ac:chgData name="Wenzel, Brooke" userId="672bf8d3-b15b-4e02-a6d1-39319a0df09b" providerId="ADAL" clId="{9C0147F5-10BF-4270-9833-34B549C8C524}" dt="2024-04-16T13:11:32.289" v="117" actId="20577"/>
          <ac:spMkLst>
            <pc:docMk/>
            <pc:sldMk cId="2901087297" sldId="5328"/>
            <ac:spMk id="7" creationId="{C51D4D6D-695A-9246-FA9E-BBCF15943548}"/>
          </ac:spMkLst>
        </pc:spChg>
      </pc:sldChg>
      <pc:sldChg chg="modSp add mod ord">
        <pc:chgData name="Wenzel, Brooke" userId="672bf8d3-b15b-4e02-a6d1-39319a0df09b" providerId="ADAL" clId="{9C0147F5-10BF-4270-9833-34B549C8C524}" dt="2024-04-16T15:47:52.748" v="784"/>
        <pc:sldMkLst>
          <pc:docMk/>
          <pc:sldMk cId="2901568462" sldId="5329"/>
        </pc:sldMkLst>
        <pc:spChg chg="mod">
          <ac:chgData name="Wenzel, Brooke" userId="672bf8d3-b15b-4e02-a6d1-39319a0df09b" providerId="ADAL" clId="{9C0147F5-10BF-4270-9833-34B549C8C524}" dt="2024-04-16T13:11:46.893" v="148" actId="14100"/>
          <ac:spMkLst>
            <pc:docMk/>
            <pc:sldMk cId="2901568462" sldId="5329"/>
            <ac:spMk id="7" creationId="{06F56BFD-918D-6298-79AD-36C14C8A2AA2}"/>
          </ac:spMkLst>
        </pc:spChg>
        <pc:spChg chg="mod">
          <ac:chgData name="Wenzel, Brooke" userId="672bf8d3-b15b-4e02-a6d1-39319a0df09b" providerId="ADAL" clId="{9C0147F5-10BF-4270-9833-34B549C8C524}" dt="2024-04-16T13:11:59.157" v="165" actId="20577"/>
          <ac:spMkLst>
            <pc:docMk/>
            <pc:sldMk cId="2901568462" sldId="5329"/>
            <ac:spMk id="8" creationId="{C92515F7-358B-E3FC-AB86-B337B7A691E2}"/>
          </ac:spMkLst>
        </pc:spChg>
      </pc:sldChg>
      <pc:sldChg chg="modSp new mod">
        <pc:chgData name="Wenzel, Brooke" userId="672bf8d3-b15b-4e02-a6d1-39319a0df09b" providerId="ADAL" clId="{9C0147F5-10BF-4270-9833-34B549C8C524}" dt="2024-04-17T16:59:31.711" v="2619" actId="20577"/>
        <pc:sldMkLst>
          <pc:docMk/>
          <pc:sldMk cId="479980071" sldId="5330"/>
        </pc:sldMkLst>
        <pc:spChg chg="mod">
          <ac:chgData name="Wenzel, Brooke" userId="672bf8d3-b15b-4e02-a6d1-39319a0df09b" providerId="ADAL" clId="{9C0147F5-10BF-4270-9833-34B549C8C524}" dt="2024-04-16T13:14:18.921" v="271" actId="20577"/>
          <ac:spMkLst>
            <pc:docMk/>
            <pc:sldMk cId="479980071" sldId="5330"/>
            <ac:spMk id="2" creationId="{18A7A983-2F03-0A27-C0A8-1B032BE2DDF4}"/>
          </ac:spMkLst>
        </pc:spChg>
        <pc:spChg chg="mod">
          <ac:chgData name="Wenzel, Brooke" userId="672bf8d3-b15b-4e02-a6d1-39319a0df09b" providerId="ADAL" clId="{9C0147F5-10BF-4270-9833-34B549C8C524}" dt="2024-04-17T16:59:31.711" v="2619" actId="20577"/>
          <ac:spMkLst>
            <pc:docMk/>
            <pc:sldMk cId="479980071" sldId="5330"/>
            <ac:spMk id="3" creationId="{47A99A26-8D7B-9C2E-1CB7-35FCC1A84DBA}"/>
          </ac:spMkLst>
        </pc:spChg>
        <pc:spChg chg="mod">
          <ac:chgData name="Wenzel, Brooke" userId="672bf8d3-b15b-4e02-a6d1-39319a0df09b" providerId="ADAL" clId="{9C0147F5-10BF-4270-9833-34B549C8C524}" dt="2024-04-16T15:30:24.577" v="381" actId="21"/>
          <ac:spMkLst>
            <pc:docMk/>
            <pc:sldMk cId="479980071" sldId="5330"/>
            <ac:spMk id="5" creationId="{2C111DA8-B290-169D-8E4F-51B5CD77EFB6}"/>
          </ac:spMkLst>
        </pc:spChg>
        <pc:spChg chg="mod">
          <ac:chgData name="Wenzel, Brooke" userId="672bf8d3-b15b-4e02-a6d1-39319a0df09b" providerId="ADAL" clId="{9C0147F5-10BF-4270-9833-34B549C8C524}" dt="2024-04-16T13:13:08.096" v="230" actId="20577"/>
          <ac:spMkLst>
            <pc:docMk/>
            <pc:sldMk cId="479980071" sldId="5330"/>
            <ac:spMk id="6" creationId="{B7ACAE7F-117A-4153-9914-E47D828EAFDB}"/>
          </ac:spMkLst>
        </pc:spChg>
      </pc:sldChg>
      <pc:sldChg chg="modSp new mod">
        <pc:chgData name="Wenzel, Brooke" userId="672bf8d3-b15b-4e02-a6d1-39319a0df09b" providerId="ADAL" clId="{9C0147F5-10BF-4270-9833-34B549C8C524}" dt="2024-04-16T17:18:26.764" v="2144" actId="12"/>
        <pc:sldMkLst>
          <pc:docMk/>
          <pc:sldMk cId="697921347" sldId="5332"/>
        </pc:sldMkLst>
        <pc:spChg chg="mod">
          <ac:chgData name="Wenzel, Brooke" userId="672bf8d3-b15b-4e02-a6d1-39319a0df09b" providerId="ADAL" clId="{9C0147F5-10BF-4270-9833-34B549C8C524}" dt="2024-04-16T15:46:45.131" v="782" actId="20577"/>
          <ac:spMkLst>
            <pc:docMk/>
            <pc:sldMk cId="697921347" sldId="5332"/>
            <ac:spMk id="2" creationId="{72203E95-9FAE-5556-3B34-82A003DA5215}"/>
          </ac:spMkLst>
        </pc:spChg>
        <pc:spChg chg="mod">
          <ac:chgData name="Wenzel, Brooke" userId="672bf8d3-b15b-4e02-a6d1-39319a0df09b" providerId="ADAL" clId="{9C0147F5-10BF-4270-9833-34B549C8C524}" dt="2024-04-16T17:18:26.764" v="2144" actId="12"/>
          <ac:spMkLst>
            <pc:docMk/>
            <pc:sldMk cId="697921347" sldId="5332"/>
            <ac:spMk id="3" creationId="{F2DCA0C3-1530-6A20-BC91-6B94795BD32B}"/>
          </ac:spMkLst>
        </pc:spChg>
        <pc:spChg chg="mod">
          <ac:chgData name="Wenzel, Brooke" userId="672bf8d3-b15b-4e02-a6d1-39319a0df09b" providerId="ADAL" clId="{9C0147F5-10BF-4270-9833-34B549C8C524}" dt="2024-04-16T15:46:28.210" v="735" actId="20577"/>
          <ac:spMkLst>
            <pc:docMk/>
            <pc:sldMk cId="697921347" sldId="5332"/>
            <ac:spMk id="5" creationId="{5DD7FC27-868E-6C7D-A8D0-97806E2D43F4}"/>
          </ac:spMkLst>
        </pc:spChg>
        <pc:spChg chg="mod">
          <ac:chgData name="Wenzel, Brooke" userId="672bf8d3-b15b-4e02-a6d1-39319a0df09b" providerId="ADAL" clId="{9C0147F5-10BF-4270-9833-34B549C8C524}" dt="2024-04-16T15:46:34.694" v="737" actId="20577"/>
          <ac:spMkLst>
            <pc:docMk/>
            <pc:sldMk cId="697921347" sldId="5332"/>
            <ac:spMk id="6" creationId="{D7A258F0-F9AF-6A37-D8E2-911415636426}"/>
          </ac:spMkLst>
        </pc:spChg>
      </pc:sldChg>
      <pc:sldChg chg="addSp delSp modSp add mod ord">
        <pc:chgData name="Wenzel, Brooke" userId="672bf8d3-b15b-4e02-a6d1-39319a0df09b" providerId="ADAL" clId="{9C0147F5-10BF-4270-9833-34B549C8C524}" dt="2024-04-17T17:08:31.951" v="3375" actId="13244"/>
        <pc:sldMkLst>
          <pc:docMk/>
          <pc:sldMk cId="721845451" sldId="5336"/>
        </pc:sldMkLst>
        <pc:spChg chg="mod">
          <ac:chgData name="Wenzel, Brooke" userId="672bf8d3-b15b-4e02-a6d1-39319a0df09b" providerId="ADAL" clId="{9C0147F5-10BF-4270-9833-34B549C8C524}" dt="2024-04-17T17:01:06.112" v="2629" actId="20577"/>
          <ac:spMkLst>
            <pc:docMk/>
            <pc:sldMk cId="721845451" sldId="5336"/>
            <ac:spMk id="2" creationId="{72203E95-9FAE-5556-3B34-82A003DA5215}"/>
          </ac:spMkLst>
        </pc:spChg>
        <pc:spChg chg="mod">
          <ac:chgData name="Wenzel, Brooke" userId="672bf8d3-b15b-4e02-a6d1-39319a0df09b" providerId="ADAL" clId="{9C0147F5-10BF-4270-9833-34B549C8C524}" dt="2024-04-17T17:06:45.443" v="3061" actId="1076"/>
          <ac:spMkLst>
            <pc:docMk/>
            <pc:sldMk cId="721845451" sldId="5336"/>
            <ac:spMk id="3" creationId="{F2DCA0C3-1530-6A20-BC91-6B94795BD32B}"/>
          </ac:spMkLst>
        </pc:spChg>
        <pc:spChg chg="ord">
          <ac:chgData name="Wenzel, Brooke" userId="672bf8d3-b15b-4e02-a6d1-39319a0df09b" providerId="ADAL" clId="{9C0147F5-10BF-4270-9833-34B549C8C524}" dt="2024-04-17T17:08:31.951" v="3375" actId="13244"/>
          <ac:spMkLst>
            <pc:docMk/>
            <pc:sldMk cId="721845451" sldId="5336"/>
            <ac:spMk id="4" creationId="{5639AC8A-EFAB-F949-B89E-EE50BBA46DDE}"/>
          </ac:spMkLst>
        </pc:spChg>
        <pc:spChg chg="add del">
          <ac:chgData name="Wenzel, Brooke" userId="672bf8d3-b15b-4e02-a6d1-39319a0df09b" providerId="ADAL" clId="{9C0147F5-10BF-4270-9833-34B549C8C524}" dt="2024-04-16T17:07:37.524" v="1735" actId="22"/>
          <ac:spMkLst>
            <pc:docMk/>
            <pc:sldMk cId="721845451" sldId="5336"/>
            <ac:spMk id="10" creationId="{5671D7F1-52D1-0A7C-F7F9-0DD999925F79}"/>
          </ac:spMkLst>
        </pc:spChg>
        <pc:picChg chg="add mod ord">
          <ac:chgData name="Wenzel, Brooke" userId="672bf8d3-b15b-4e02-a6d1-39319a0df09b" providerId="ADAL" clId="{9C0147F5-10BF-4270-9833-34B549C8C524}" dt="2024-04-17T17:08:24.336" v="3374" actId="13244"/>
          <ac:picMkLst>
            <pc:docMk/>
            <pc:sldMk cId="721845451" sldId="5336"/>
            <ac:picMk id="8" creationId="{722F3D11-3732-CB44-715C-DD8BC3C72210}"/>
          </ac:picMkLst>
        </pc:picChg>
        <pc:picChg chg="add mod ord modCrop">
          <ac:chgData name="Wenzel, Brooke" userId="672bf8d3-b15b-4e02-a6d1-39319a0df09b" providerId="ADAL" clId="{9C0147F5-10BF-4270-9833-34B549C8C524}" dt="2024-04-17T17:08:19.578" v="3373" actId="13244"/>
          <ac:picMkLst>
            <pc:docMk/>
            <pc:sldMk cId="721845451" sldId="5336"/>
            <ac:picMk id="9" creationId="{21A49A84-4580-C900-5DF9-20F98BBB5F2A}"/>
          </ac:picMkLst>
        </pc:picChg>
      </pc:sldChg>
      <pc:sldChg chg="delSp modSp add mod">
        <pc:chgData name="Wenzel, Brooke" userId="672bf8d3-b15b-4e02-a6d1-39319a0df09b" providerId="ADAL" clId="{9C0147F5-10BF-4270-9833-34B549C8C524}" dt="2024-04-16T22:15:49.012" v="2481" actId="113"/>
        <pc:sldMkLst>
          <pc:docMk/>
          <pc:sldMk cId="3860371057" sldId="5338"/>
        </pc:sldMkLst>
        <pc:spChg chg="mod">
          <ac:chgData name="Wenzel, Brooke" userId="672bf8d3-b15b-4e02-a6d1-39319a0df09b" providerId="ADAL" clId="{9C0147F5-10BF-4270-9833-34B549C8C524}" dt="2024-04-16T20:09:34.314" v="2169" actId="20577"/>
          <ac:spMkLst>
            <pc:docMk/>
            <pc:sldMk cId="3860371057" sldId="5338"/>
            <ac:spMk id="2" creationId="{7C4B6288-396B-71FF-224D-B1CD74E7837D}"/>
          </ac:spMkLst>
        </pc:spChg>
        <pc:spChg chg="mod">
          <ac:chgData name="Wenzel, Brooke" userId="672bf8d3-b15b-4e02-a6d1-39319a0df09b" providerId="ADAL" clId="{9C0147F5-10BF-4270-9833-34B549C8C524}" dt="2024-04-16T22:15:49.012" v="2481" actId="113"/>
          <ac:spMkLst>
            <pc:docMk/>
            <pc:sldMk cId="3860371057" sldId="5338"/>
            <ac:spMk id="3" creationId="{0432F803-E46C-B0F3-8E24-F7B4DF4D4143}"/>
          </ac:spMkLst>
        </pc:spChg>
        <pc:picChg chg="del">
          <ac:chgData name="Wenzel, Brooke" userId="672bf8d3-b15b-4e02-a6d1-39319a0df09b" providerId="ADAL" clId="{9C0147F5-10BF-4270-9833-34B549C8C524}" dt="2024-04-16T20:09:41.760" v="2170" actId="478"/>
          <ac:picMkLst>
            <pc:docMk/>
            <pc:sldMk cId="3860371057" sldId="5338"/>
            <ac:picMk id="8" creationId="{6D2B5BD0-7629-902B-EE8A-6637980AA1A3}"/>
          </ac:picMkLst>
        </pc:picChg>
      </pc:sldChg>
      <pc:sldChg chg="addSp delSp modSp add mod">
        <pc:chgData name="Wenzel, Brooke" userId="672bf8d3-b15b-4e02-a6d1-39319a0df09b" providerId="ADAL" clId="{9C0147F5-10BF-4270-9833-34B549C8C524}" dt="2024-04-17T17:10:45.053" v="3610" actId="13244"/>
        <pc:sldMkLst>
          <pc:docMk/>
          <pc:sldMk cId="852774038" sldId="5339"/>
        </pc:sldMkLst>
        <pc:spChg chg="mod">
          <ac:chgData name="Wenzel, Brooke" userId="672bf8d3-b15b-4e02-a6d1-39319a0df09b" providerId="ADAL" clId="{9C0147F5-10BF-4270-9833-34B549C8C524}" dt="2024-04-17T17:01:23.447" v="2669" actId="20577"/>
          <ac:spMkLst>
            <pc:docMk/>
            <pc:sldMk cId="852774038" sldId="5339"/>
            <ac:spMk id="2" creationId="{72203E95-9FAE-5556-3B34-82A003DA5215}"/>
          </ac:spMkLst>
        </pc:spChg>
        <pc:spChg chg="mod">
          <ac:chgData name="Wenzel, Brooke" userId="672bf8d3-b15b-4e02-a6d1-39319a0df09b" providerId="ADAL" clId="{9C0147F5-10BF-4270-9833-34B549C8C524}" dt="2024-04-17T17:09:15.578" v="3381" actId="1076"/>
          <ac:spMkLst>
            <pc:docMk/>
            <pc:sldMk cId="852774038" sldId="5339"/>
            <ac:spMk id="3" creationId="{F2DCA0C3-1530-6A20-BC91-6B94795BD32B}"/>
          </ac:spMkLst>
        </pc:spChg>
        <pc:spChg chg="ord">
          <ac:chgData name="Wenzel, Brooke" userId="672bf8d3-b15b-4e02-a6d1-39319a0df09b" providerId="ADAL" clId="{9C0147F5-10BF-4270-9833-34B549C8C524}" dt="2024-04-17T17:10:39.561" v="3608" actId="13244"/>
          <ac:spMkLst>
            <pc:docMk/>
            <pc:sldMk cId="852774038" sldId="5339"/>
            <ac:spMk id="4" creationId="{5639AC8A-EFAB-F949-B89E-EE50BBA46DDE}"/>
          </ac:spMkLst>
        </pc:spChg>
        <pc:spChg chg="ord">
          <ac:chgData name="Wenzel, Brooke" userId="672bf8d3-b15b-4e02-a6d1-39319a0df09b" providerId="ADAL" clId="{9C0147F5-10BF-4270-9833-34B549C8C524}" dt="2024-04-17T17:10:41.962" v="3609" actId="13244"/>
          <ac:spMkLst>
            <pc:docMk/>
            <pc:sldMk cId="852774038" sldId="5339"/>
            <ac:spMk id="5" creationId="{5DD7FC27-868E-6C7D-A8D0-97806E2D43F4}"/>
          </ac:spMkLst>
        </pc:spChg>
        <pc:spChg chg="ord">
          <ac:chgData name="Wenzel, Brooke" userId="672bf8d3-b15b-4e02-a6d1-39319a0df09b" providerId="ADAL" clId="{9C0147F5-10BF-4270-9833-34B549C8C524}" dt="2024-04-17T17:10:45.053" v="3610" actId="13244"/>
          <ac:spMkLst>
            <pc:docMk/>
            <pc:sldMk cId="852774038" sldId="5339"/>
            <ac:spMk id="6" creationId="{D7A258F0-F9AF-6A37-D8E2-911415636426}"/>
          </ac:spMkLst>
        </pc:spChg>
        <pc:picChg chg="del">
          <ac:chgData name="Wenzel, Brooke" userId="672bf8d3-b15b-4e02-a6d1-39319a0df09b" providerId="ADAL" clId="{9C0147F5-10BF-4270-9833-34B549C8C524}" dt="2024-04-17T17:01:51.200" v="2712" actId="478"/>
          <ac:picMkLst>
            <pc:docMk/>
            <pc:sldMk cId="852774038" sldId="5339"/>
            <ac:picMk id="8" creationId="{722F3D11-3732-CB44-715C-DD8BC3C72210}"/>
          </ac:picMkLst>
        </pc:picChg>
        <pc:picChg chg="add mod">
          <ac:chgData name="Wenzel, Brooke" userId="672bf8d3-b15b-4e02-a6d1-39319a0df09b" providerId="ADAL" clId="{9C0147F5-10BF-4270-9833-34B549C8C524}" dt="2024-04-17T17:09:57.512" v="3607" actId="962"/>
          <ac:picMkLst>
            <pc:docMk/>
            <pc:sldMk cId="852774038" sldId="5339"/>
            <ac:picMk id="9" creationId="{CC1B2D91-710F-6742-84C0-5226A5E90260}"/>
          </ac:picMkLst>
        </pc:picChg>
      </pc:sldChg>
    </pc:docChg>
  </pc:docChgLst>
  <pc:docChgLst>
    <pc:chgData name="Gudka, Dawna" userId="823cceae-331b-41d6-9a63-34ad6d1db55c" providerId="ADAL" clId="{0A201A4D-5E46-4F21-B280-53F37EC631A5}"/>
    <pc:docChg chg="custSel modSld">
      <pc:chgData name="Gudka, Dawna" userId="823cceae-331b-41d6-9a63-34ad6d1db55c" providerId="ADAL" clId="{0A201A4D-5E46-4F21-B280-53F37EC631A5}" dt="2024-04-04T02:47:49.515" v="219" actId="20577"/>
      <pc:docMkLst>
        <pc:docMk/>
      </pc:docMkLst>
      <pc:sldChg chg="modSp">
        <pc:chgData name="Gudka, Dawna" userId="823cceae-331b-41d6-9a63-34ad6d1db55c" providerId="ADAL" clId="{0A201A4D-5E46-4F21-B280-53F37EC631A5}" dt="2024-04-04T02:44:32.618" v="206" actId="13244"/>
        <pc:sldMkLst>
          <pc:docMk/>
          <pc:sldMk cId="2117569817" sldId="5260"/>
        </pc:sldMkLst>
        <pc:spChg chg="mod">
          <ac:chgData name="Gudka, Dawna" userId="823cceae-331b-41d6-9a63-34ad6d1db55c" providerId="ADAL" clId="{0A201A4D-5E46-4F21-B280-53F37EC631A5}" dt="2024-04-04T02:43:12.422" v="193" actId="13244"/>
          <ac:spMkLst>
            <pc:docMk/>
            <pc:sldMk cId="2117569817" sldId="5260"/>
            <ac:spMk id="4" creationId="{E669678A-A275-70AC-5F74-5A596C068C82}"/>
          </ac:spMkLst>
        </pc:spChg>
        <pc:spChg chg="mod">
          <ac:chgData name="Gudka, Dawna" userId="823cceae-331b-41d6-9a63-34ad6d1db55c" providerId="ADAL" clId="{0A201A4D-5E46-4F21-B280-53F37EC631A5}" dt="2024-04-04T02:44:17.080" v="203" actId="13244"/>
          <ac:spMkLst>
            <pc:docMk/>
            <pc:sldMk cId="2117569817" sldId="5260"/>
            <ac:spMk id="7" creationId="{006E2BB3-5448-AA9C-CECF-1845095777F3}"/>
          </ac:spMkLst>
        </pc:spChg>
        <pc:spChg chg="mod">
          <ac:chgData name="Gudka, Dawna" userId="823cceae-331b-41d6-9a63-34ad6d1db55c" providerId="ADAL" clId="{0A201A4D-5E46-4F21-B280-53F37EC631A5}" dt="2024-04-04T02:44:32.618" v="206" actId="13244"/>
          <ac:spMkLst>
            <pc:docMk/>
            <pc:sldMk cId="2117569817" sldId="5260"/>
            <ac:spMk id="8" creationId="{475B01CC-9647-DA17-644E-B9BD452B4DB6}"/>
          </ac:spMkLst>
        </pc:spChg>
        <pc:spChg chg="mod">
          <ac:chgData name="Gudka, Dawna" userId="823cceae-331b-41d6-9a63-34ad6d1db55c" providerId="ADAL" clId="{0A201A4D-5E46-4F21-B280-53F37EC631A5}" dt="2024-04-04T02:44:26.599" v="205" actId="13244"/>
          <ac:spMkLst>
            <pc:docMk/>
            <pc:sldMk cId="2117569817" sldId="5260"/>
            <ac:spMk id="9" creationId="{E40DA56B-4BE3-FEC8-DB78-EE4D932DE927}"/>
          </ac:spMkLst>
        </pc:spChg>
        <pc:spChg chg="mod">
          <ac:chgData name="Gudka, Dawna" userId="823cceae-331b-41d6-9a63-34ad6d1db55c" providerId="ADAL" clId="{0A201A4D-5E46-4F21-B280-53F37EC631A5}" dt="2024-04-04T02:44:23.691" v="204" actId="13244"/>
          <ac:spMkLst>
            <pc:docMk/>
            <pc:sldMk cId="2117569817" sldId="5260"/>
            <ac:spMk id="11" creationId="{65DCBF92-5C3E-820E-9BF8-D5084110362E}"/>
          </ac:spMkLst>
        </pc:spChg>
        <pc:spChg chg="mod">
          <ac:chgData name="Gudka, Dawna" userId="823cceae-331b-41d6-9a63-34ad6d1db55c" providerId="ADAL" clId="{0A201A4D-5E46-4F21-B280-53F37EC631A5}" dt="2024-04-04T02:43:56.839" v="201" actId="13244"/>
          <ac:spMkLst>
            <pc:docMk/>
            <pc:sldMk cId="2117569817" sldId="5260"/>
            <ac:spMk id="12" creationId="{EF7C733B-2712-93B5-29EE-D8D4FF3B5354}"/>
          </ac:spMkLst>
        </pc:spChg>
        <pc:spChg chg="mod">
          <ac:chgData name="Gudka, Dawna" userId="823cceae-331b-41d6-9a63-34ad6d1db55c" providerId="ADAL" clId="{0A201A4D-5E46-4F21-B280-53F37EC631A5}" dt="2024-04-04T02:43:35.481" v="197" actId="13244"/>
          <ac:spMkLst>
            <pc:docMk/>
            <pc:sldMk cId="2117569817" sldId="5260"/>
            <ac:spMk id="13" creationId="{0B3CEA9B-3E04-697A-4C85-1906A9DD8DFE}"/>
          </ac:spMkLst>
        </pc:spChg>
      </pc:sldChg>
      <pc:sldChg chg="addSp modSp mod">
        <pc:chgData name="Gudka, Dawna" userId="823cceae-331b-41d6-9a63-34ad6d1db55c" providerId="ADAL" clId="{0A201A4D-5E46-4F21-B280-53F37EC631A5}" dt="2024-04-04T02:45:31.645" v="207" actId="13244"/>
        <pc:sldMkLst>
          <pc:docMk/>
          <pc:sldMk cId="837026567" sldId="5270"/>
        </pc:sldMkLst>
        <pc:spChg chg="mod">
          <ac:chgData name="Gudka, Dawna" userId="823cceae-331b-41d6-9a63-34ad6d1db55c" providerId="ADAL" clId="{0A201A4D-5E46-4F21-B280-53F37EC631A5}" dt="2024-04-04T02:36:16.957" v="98" actId="14100"/>
          <ac:spMkLst>
            <pc:docMk/>
            <pc:sldMk cId="837026567" sldId="5270"/>
            <ac:spMk id="2" creationId="{66713938-E161-45CB-AF58-CF8596E22319}"/>
          </ac:spMkLst>
        </pc:spChg>
        <pc:spChg chg="mod">
          <ac:chgData name="Gudka, Dawna" userId="823cceae-331b-41d6-9a63-34ad6d1db55c" providerId="ADAL" clId="{0A201A4D-5E46-4F21-B280-53F37EC631A5}" dt="2024-04-04T02:35:24.826" v="12"/>
          <ac:spMkLst>
            <pc:docMk/>
            <pc:sldMk cId="837026567" sldId="5270"/>
            <ac:spMk id="5" creationId="{1A7D6F2C-3167-B038-D279-C66E85413C6A}"/>
          </ac:spMkLst>
        </pc:spChg>
        <pc:picChg chg="mod">
          <ac:chgData name="Gudka, Dawna" userId="823cceae-331b-41d6-9a63-34ad6d1db55c" providerId="ADAL" clId="{0A201A4D-5E46-4F21-B280-53F37EC631A5}" dt="2024-04-04T02:35:11.291" v="9" actId="1076"/>
          <ac:picMkLst>
            <pc:docMk/>
            <pc:sldMk cId="837026567" sldId="5270"/>
            <ac:picMk id="3" creationId="{A82D38B0-34E2-9876-CBE7-5AD347D3EA74}"/>
          </ac:picMkLst>
        </pc:picChg>
        <pc:picChg chg="add mod">
          <ac:chgData name="Gudka, Dawna" userId="823cceae-331b-41d6-9a63-34ad6d1db55c" providerId="ADAL" clId="{0A201A4D-5E46-4F21-B280-53F37EC631A5}" dt="2024-04-04T02:45:31.645" v="207" actId="13244"/>
          <ac:picMkLst>
            <pc:docMk/>
            <pc:sldMk cId="837026567" sldId="5270"/>
            <ac:picMk id="6" creationId="{54AB734D-2457-E96E-C57B-B9B01DB41748}"/>
          </ac:picMkLst>
        </pc:picChg>
      </pc:sldChg>
      <pc:sldChg chg="addSp delSp modSp mod">
        <pc:chgData name="Gudka, Dawna" userId="823cceae-331b-41d6-9a63-34ad6d1db55c" providerId="ADAL" clId="{0A201A4D-5E46-4F21-B280-53F37EC631A5}" dt="2024-04-04T02:46:40.119" v="211" actId="13244"/>
        <pc:sldMkLst>
          <pc:docMk/>
          <pc:sldMk cId="2900907903" sldId="5283"/>
        </pc:sldMkLst>
        <pc:spChg chg="mod">
          <ac:chgData name="Gudka, Dawna" userId="823cceae-331b-41d6-9a63-34ad6d1db55c" providerId="ADAL" clId="{0A201A4D-5E46-4F21-B280-53F37EC631A5}" dt="2024-04-04T02:40:31.937" v="164" actId="20577"/>
          <ac:spMkLst>
            <pc:docMk/>
            <pc:sldMk cId="2900907903" sldId="5283"/>
            <ac:spMk id="2" creationId="{66713938-E161-45CB-AF58-CF8596E22319}"/>
          </ac:spMkLst>
        </pc:spChg>
        <pc:spChg chg="add mod">
          <ac:chgData name="Gudka, Dawna" userId="823cceae-331b-41d6-9a63-34ad6d1db55c" providerId="ADAL" clId="{0A201A4D-5E46-4F21-B280-53F37EC631A5}" dt="2024-04-04T02:41:11.474" v="169" actId="1076"/>
          <ac:spMkLst>
            <pc:docMk/>
            <pc:sldMk cId="2900907903" sldId="5283"/>
            <ac:spMk id="3" creationId="{76548BB6-F204-9D16-29ED-8B7A56DAACAD}"/>
          </ac:spMkLst>
        </pc:spChg>
        <pc:spChg chg="mod">
          <ac:chgData name="Gudka, Dawna" userId="823cceae-331b-41d6-9a63-34ad6d1db55c" providerId="ADAL" clId="{0A201A4D-5E46-4F21-B280-53F37EC631A5}" dt="2024-04-04T02:46:40.119" v="211" actId="13244"/>
          <ac:spMkLst>
            <pc:docMk/>
            <pc:sldMk cId="2900907903" sldId="5283"/>
            <ac:spMk id="4" creationId="{494E1D71-6C83-31E8-3077-2828516BEA55}"/>
          </ac:spMkLst>
        </pc:spChg>
        <pc:spChg chg="mod">
          <ac:chgData name="Gudka, Dawna" userId="823cceae-331b-41d6-9a63-34ad6d1db55c" providerId="ADAL" clId="{0A201A4D-5E46-4F21-B280-53F37EC631A5}" dt="2024-04-04T02:42:22.373" v="190" actId="962"/>
          <ac:spMkLst>
            <pc:docMk/>
            <pc:sldMk cId="2900907903" sldId="5283"/>
            <ac:spMk id="5" creationId="{1A7D6F2C-3167-B038-D279-C66E85413C6A}"/>
          </ac:spMkLst>
        </pc:spChg>
        <pc:spChg chg="mod">
          <ac:chgData name="Gudka, Dawna" userId="823cceae-331b-41d6-9a63-34ad6d1db55c" providerId="ADAL" clId="{0A201A4D-5E46-4F21-B280-53F37EC631A5}" dt="2024-04-04T02:46:23.727" v="209" actId="13244"/>
          <ac:spMkLst>
            <pc:docMk/>
            <pc:sldMk cId="2900907903" sldId="5283"/>
            <ac:spMk id="12" creationId="{A7486438-03DB-C4C1-E112-5F42F8950FF3}"/>
          </ac:spMkLst>
        </pc:spChg>
        <pc:spChg chg="mod">
          <ac:chgData name="Gudka, Dawna" userId="823cceae-331b-41d6-9a63-34ad6d1db55c" providerId="ADAL" clId="{0A201A4D-5E46-4F21-B280-53F37EC631A5}" dt="2024-04-04T02:46:29.446" v="210" actId="13244"/>
          <ac:spMkLst>
            <pc:docMk/>
            <pc:sldMk cId="2900907903" sldId="5283"/>
            <ac:spMk id="13" creationId="{9CE7AB9B-71E7-7B1D-F64B-B7F797445D0C}"/>
          </ac:spMkLst>
        </pc:spChg>
        <pc:picChg chg="del">
          <ac:chgData name="Gudka, Dawna" userId="823cceae-331b-41d6-9a63-34ad6d1db55c" providerId="ADAL" clId="{0A201A4D-5E46-4F21-B280-53F37EC631A5}" dt="2024-04-04T02:35:29.366" v="13" actId="478"/>
          <ac:picMkLst>
            <pc:docMk/>
            <pc:sldMk cId="2900907903" sldId="5283"/>
            <ac:picMk id="6" creationId="{7AABF3A6-80DC-2CB7-1F78-8B2A93B2E938}"/>
          </ac:picMkLst>
        </pc:picChg>
        <pc:picChg chg="add mod">
          <ac:chgData name="Gudka, Dawna" userId="823cceae-331b-41d6-9a63-34ad6d1db55c" providerId="ADAL" clId="{0A201A4D-5E46-4F21-B280-53F37EC631A5}" dt="2024-04-04T02:41:23.237" v="172" actId="1076"/>
          <ac:picMkLst>
            <pc:docMk/>
            <pc:sldMk cId="2900907903" sldId="5283"/>
            <ac:picMk id="7" creationId="{A3693196-6914-7859-8F18-E176F1FA2707}"/>
          </ac:picMkLst>
        </pc:picChg>
      </pc:sldChg>
      <pc:sldChg chg="modSp">
        <pc:chgData name="Gudka, Dawna" userId="823cceae-331b-41d6-9a63-34ad6d1db55c" providerId="ADAL" clId="{0A201A4D-5E46-4F21-B280-53F37EC631A5}" dt="2024-04-04T02:47:22.748" v="213" actId="13244"/>
        <pc:sldMkLst>
          <pc:docMk/>
          <pc:sldMk cId="2250972986" sldId="5304"/>
        </pc:sldMkLst>
        <pc:spChg chg="mod">
          <ac:chgData name="Gudka, Dawna" userId="823cceae-331b-41d6-9a63-34ad6d1db55c" providerId="ADAL" clId="{0A201A4D-5E46-4F21-B280-53F37EC631A5}" dt="2024-04-04T02:47:22.748" v="213" actId="13244"/>
          <ac:spMkLst>
            <pc:docMk/>
            <pc:sldMk cId="2250972986" sldId="5304"/>
            <ac:spMk id="2" creationId="{7EE67111-FE36-DA30-BD37-35D66D800194}"/>
          </ac:spMkLst>
        </pc:spChg>
      </pc:sldChg>
      <pc:sldChg chg="modSp">
        <pc:chgData name="Gudka, Dawna" userId="823cceae-331b-41d6-9a63-34ad6d1db55c" providerId="ADAL" clId="{0A201A4D-5E46-4F21-B280-53F37EC631A5}" dt="2024-04-04T02:47:49.515" v="219" actId="20577"/>
        <pc:sldMkLst>
          <pc:docMk/>
          <pc:sldMk cId="2187083967" sldId="5308"/>
        </pc:sldMkLst>
        <pc:spChg chg="mod">
          <ac:chgData name="Gudka, Dawna" userId="823cceae-331b-41d6-9a63-34ad6d1db55c" providerId="ADAL" clId="{0A201A4D-5E46-4F21-B280-53F37EC631A5}" dt="2024-04-04T02:47:49.515" v="219" actId="20577"/>
          <ac:spMkLst>
            <pc:docMk/>
            <pc:sldMk cId="2187083967" sldId="5308"/>
            <ac:spMk id="5" creationId="{AF6EB1F5-01CD-901C-27EE-72C2EDD75AA9}"/>
          </ac:spMkLst>
        </pc:spChg>
      </pc:sldChg>
    </pc:docChg>
  </pc:docChgLst>
  <pc:docChgLst>
    <pc:chgData name="Heitman, Lindsey" userId="a9773a47-99d2-4599-9377-6d37e9ec0bd3" providerId="ADAL" clId="{CAEDB13A-5AFF-4856-8EA9-E431672A923A}"/>
    <pc:docChg chg="undo custSel addSld delSld modSld sldOrd">
      <pc:chgData name="Heitman, Lindsey" userId="a9773a47-99d2-4599-9377-6d37e9ec0bd3" providerId="ADAL" clId="{CAEDB13A-5AFF-4856-8EA9-E431672A923A}" dt="2024-04-25T13:23:38.415" v="4962" actId="20577"/>
      <pc:docMkLst>
        <pc:docMk/>
      </pc:docMkLst>
      <pc:sldChg chg="addSp delSp modSp add mod modClrScheme chgLayout">
        <pc:chgData name="Heitman, Lindsey" userId="a9773a47-99d2-4599-9377-6d37e9ec0bd3" providerId="ADAL" clId="{CAEDB13A-5AFF-4856-8EA9-E431672A923A}" dt="2024-04-24T18:33:30.944" v="4818" actId="207"/>
        <pc:sldMkLst>
          <pc:docMk/>
          <pc:sldMk cId="2828681206" sldId="4809"/>
        </pc:sldMkLst>
        <pc:spChg chg="mod ord">
          <ac:chgData name="Heitman, Lindsey" userId="a9773a47-99d2-4599-9377-6d37e9ec0bd3" providerId="ADAL" clId="{CAEDB13A-5AFF-4856-8EA9-E431672A923A}" dt="2024-04-24T17:09:03.635" v="2937" actId="20577"/>
          <ac:spMkLst>
            <pc:docMk/>
            <pc:sldMk cId="2828681206" sldId="4809"/>
            <ac:spMk id="2" creationId="{00000000-0000-0000-0000-000000000000}"/>
          </ac:spMkLst>
        </pc:spChg>
        <pc:spChg chg="del mod">
          <ac:chgData name="Heitman, Lindsey" userId="a9773a47-99d2-4599-9377-6d37e9ec0bd3" providerId="ADAL" clId="{CAEDB13A-5AFF-4856-8EA9-E431672A923A}" dt="2024-04-24T17:40:51.604" v="4331" actId="21"/>
          <ac:spMkLst>
            <pc:docMk/>
            <pc:sldMk cId="2828681206" sldId="4809"/>
            <ac:spMk id="3" creationId="{00000000-0000-0000-0000-000000000000}"/>
          </ac:spMkLst>
        </pc:spChg>
        <pc:spChg chg="mod ord">
          <ac:chgData name="Heitman, Lindsey" userId="a9773a47-99d2-4599-9377-6d37e9ec0bd3" providerId="ADAL" clId="{CAEDB13A-5AFF-4856-8EA9-E431672A923A}" dt="2024-04-24T17:07:29.846" v="2821" actId="700"/>
          <ac:spMkLst>
            <pc:docMk/>
            <pc:sldMk cId="2828681206" sldId="4809"/>
            <ac:spMk id="4" creationId="{00000000-0000-0000-0000-000000000000}"/>
          </ac:spMkLst>
        </pc:spChg>
        <pc:spChg chg="add del mod">
          <ac:chgData name="Heitman, Lindsey" userId="a9773a47-99d2-4599-9377-6d37e9ec0bd3" providerId="ADAL" clId="{CAEDB13A-5AFF-4856-8EA9-E431672A923A}" dt="2024-04-24T16:55:37.570" v="2559" actId="21"/>
          <ac:spMkLst>
            <pc:docMk/>
            <pc:sldMk cId="2828681206" sldId="4809"/>
            <ac:spMk id="7" creationId="{7251F22C-A12F-F66D-8FEF-F7C90FE1B1A4}"/>
          </ac:spMkLst>
        </pc:spChg>
        <pc:spChg chg="mod">
          <ac:chgData name="Heitman, Lindsey" userId="a9773a47-99d2-4599-9377-6d37e9ec0bd3" providerId="ADAL" clId="{CAEDB13A-5AFF-4856-8EA9-E431672A923A}" dt="2024-04-24T18:33:30.944" v="4818" actId="207"/>
          <ac:spMkLst>
            <pc:docMk/>
            <pc:sldMk cId="2828681206" sldId="4809"/>
            <ac:spMk id="8" creationId="{D23811A4-EF49-FCF7-DB33-DF46F3A76612}"/>
          </ac:spMkLst>
        </pc:spChg>
        <pc:spChg chg="mod">
          <ac:chgData name="Heitman, Lindsey" userId="a9773a47-99d2-4599-9377-6d37e9ec0bd3" providerId="ADAL" clId="{CAEDB13A-5AFF-4856-8EA9-E431672A923A}" dt="2024-04-24T17:08:24.484" v="2857" actId="1076"/>
          <ac:spMkLst>
            <pc:docMk/>
            <pc:sldMk cId="2828681206" sldId="4809"/>
            <ac:spMk id="10" creationId="{9147C751-9F8E-AD3A-5FF0-8A573918EC44}"/>
          </ac:spMkLst>
        </pc:spChg>
        <pc:spChg chg="del mod">
          <ac:chgData name="Heitman, Lindsey" userId="a9773a47-99d2-4599-9377-6d37e9ec0bd3" providerId="ADAL" clId="{CAEDB13A-5AFF-4856-8EA9-E431672A923A}" dt="2024-04-24T17:04:13.272" v="2792" actId="21"/>
          <ac:spMkLst>
            <pc:docMk/>
            <pc:sldMk cId="2828681206" sldId="4809"/>
            <ac:spMk id="11" creationId="{609B8749-B1F1-B3CB-1E35-29ACB4B2B0ED}"/>
          </ac:spMkLst>
        </pc:spChg>
        <pc:spChg chg="add del mod">
          <ac:chgData name="Heitman, Lindsey" userId="a9773a47-99d2-4599-9377-6d37e9ec0bd3" providerId="ADAL" clId="{CAEDB13A-5AFF-4856-8EA9-E431672A923A}" dt="2024-04-24T17:01:42.135" v="2676" actId="478"/>
          <ac:spMkLst>
            <pc:docMk/>
            <pc:sldMk cId="2828681206" sldId="4809"/>
            <ac:spMk id="13" creationId="{4D7FA858-154B-9770-21FE-965AB595C405}"/>
          </ac:spMkLst>
        </pc:spChg>
        <pc:spChg chg="del">
          <ac:chgData name="Heitman, Lindsey" userId="a9773a47-99d2-4599-9377-6d37e9ec0bd3" providerId="ADAL" clId="{CAEDB13A-5AFF-4856-8EA9-E431672A923A}" dt="2024-04-24T16:50:14.933" v="2449" actId="21"/>
          <ac:spMkLst>
            <pc:docMk/>
            <pc:sldMk cId="2828681206" sldId="4809"/>
            <ac:spMk id="14" creationId="{55E9E151-4CC4-E428-740F-8562CD21F3BA}"/>
          </ac:spMkLst>
        </pc:spChg>
        <pc:spChg chg="add del mod">
          <ac:chgData name="Heitman, Lindsey" userId="a9773a47-99d2-4599-9377-6d37e9ec0bd3" providerId="ADAL" clId="{CAEDB13A-5AFF-4856-8EA9-E431672A923A}" dt="2024-04-24T17:08:36.830" v="2859" actId="21"/>
          <ac:spMkLst>
            <pc:docMk/>
            <pc:sldMk cId="2828681206" sldId="4809"/>
            <ac:spMk id="15" creationId="{2150292B-D69D-7CD8-603C-26507DEFEFD0}"/>
          </ac:spMkLst>
        </pc:spChg>
        <pc:spChg chg="add mod">
          <ac:chgData name="Heitman, Lindsey" userId="a9773a47-99d2-4599-9377-6d37e9ec0bd3" providerId="ADAL" clId="{CAEDB13A-5AFF-4856-8EA9-E431672A923A}" dt="2024-04-24T17:06:37.029" v="2815" actId="1076"/>
          <ac:spMkLst>
            <pc:docMk/>
            <pc:sldMk cId="2828681206" sldId="4809"/>
            <ac:spMk id="16" creationId="{02905120-088A-2655-6C92-08698B561C80}"/>
          </ac:spMkLst>
        </pc:spChg>
        <pc:spChg chg="add mod ord">
          <ac:chgData name="Heitman, Lindsey" userId="a9773a47-99d2-4599-9377-6d37e9ec0bd3" providerId="ADAL" clId="{CAEDB13A-5AFF-4856-8EA9-E431672A923A}" dt="2024-04-24T17:08:55.973" v="2936" actId="20577"/>
          <ac:spMkLst>
            <pc:docMk/>
            <pc:sldMk cId="2828681206" sldId="4809"/>
            <ac:spMk id="17" creationId="{1F5E689E-E26A-A2D1-CF8A-17407058904D}"/>
          </ac:spMkLst>
        </pc:spChg>
        <pc:spChg chg="add del mod ord">
          <ac:chgData name="Heitman, Lindsey" userId="a9773a47-99d2-4599-9377-6d37e9ec0bd3" providerId="ADAL" clId="{CAEDB13A-5AFF-4856-8EA9-E431672A923A}" dt="2024-04-24T17:08:41.692" v="2860" actId="21"/>
          <ac:spMkLst>
            <pc:docMk/>
            <pc:sldMk cId="2828681206" sldId="4809"/>
            <ac:spMk id="18" creationId="{82FE78F1-0E6A-D8B0-6FCA-07C1B0229122}"/>
          </ac:spMkLst>
        </pc:spChg>
        <pc:graphicFrameChg chg="add del mod ord modGraphic">
          <ac:chgData name="Heitman, Lindsey" userId="a9773a47-99d2-4599-9377-6d37e9ec0bd3" providerId="ADAL" clId="{CAEDB13A-5AFF-4856-8EA9-E431672A923A}" dt="2024-04-24T17:47:45.125" v="4557" actId="207"/>
          <ac:graphicFrameMkLst>
            <pc:docMk/>
            <pc:sldMk cId="2828681206" sldId="4809"/>
            <ac:graphicFrameMk id="5" creationId="{00000000-0000-0000-0000-000000000000}"/>
          </ac:graphicFrameMkLst>
        </pc:graphicFrameChg>
        <pc:picChg chg="mod">
          <ac:chgData name="Heitman, Lindsey" userId="a9773a47-99d2-4599-9377-6d37e9ec0bd3" providerId="ADAL" clId="{CAEDB13A-5AFF-4856-8EA9-E431672A923A}" dt="2024-04-24T17:08:32.078" v="2858" actId="1076"/>
          <ac:picMkLst>
            <pc:docMk/>
            <pc:sldMk cId="2828681206" sldId="4809"/>
            <ac:picMk id="12" creationId="{85D6281E-BD38-50AC-81C4-5B0D578B2490}"/>
          </ac:picMkLst>
        </pc:picChg>
      </pc:sldChg>
      <pc:sldChg chg="modSp mod">
        <pc:chgData name="Heitman, Lindsey" userId="a9773a47-99d2-4599-9377-6d37e9ec0bd3" providerId="ADAL" clId="{CAEDB13A-5AFF-4856-8EA9-E431672A923A}" dt="2024-04-24T14:50:16.992" v="8" actId="20577"/>
        <pc:sldMkLst>
          <pc:docMk/>
          <pc:sldMk cId="1037917088" sldId="5098"/>
        </pc:sldMkLst>
        <pc:graphicFrameChg chg="modGraphic">
          <ac:chgData name="Heitman, Lindsey" userId="a9773a47-99d2-4599-9377-6d37e9ec0bd3" providerId="ADAL" clId="{CAEDB13A-5AFF-4856-8EA9-E431672A923A}" dt="2024-04-24T14:50:16.992" v="8"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CAEDB13A-5AFF-4856-8EA9-E431672A923A}" dt="2024-04-24T14:51:45.199" v="9" actId="2696"/>
        <pc:sldMkLst>
          <pc:docMk/>
          <pc:sldMk cId="3377860821" sldId="5319"/>
        </pc:sldMkLst>
      </pc:sldChg>
      <pc:sldChg chg="add">
        <pc:chgData name="Heitman, Lindsey" userId="a9773a47-99d2-4599-9377-6d37e9ec0bd3" providerId="ADAL" clId="{CAEDB13A-5AFF-4856-8EA9-E431672A923A}" dt="2024-04-24T14:54:06.625" v="10"/>
        <pc:sldMkLst>
          <pc:docMk/>
          <pc:sldMk cId="4025200363" sldId="5324"/>
        </pc:sldMkLst>
      </pc:sldChg>
      <pc:sldChg chg="addSp modSp add mod">
        <pc:chgData name="Heitman, Lindsey" userId="a9773a47-99d2-4599-9377-6d37e9ec0bd3" providerId="ADAL" clId="{CAEDB13A-5AFF-4856-8EA9-E431672A923A}" dt="2024-04-24T18:22:05.484" v="4628" actId="20577"/>
        <pc:sldMkLst>
          <pc:docMk/>
          <pc:sldMk cId="987697960" sldId="5326"/>
        </pc:sldMkLst>
        <pc:spChg chg="mod">
          <ac:chgData name="Heitman, Lindsey" userId="a9773a47-99d2-4599-9377-6d37e9ec0bd3" providerId="ADAL" clId="{CAEDB13A-5AFF-4856-8EA9-E431672A923A}" dt="2024-04-24T18:21:30.112" v="4586" actId="255"/>
          <ac:spMkLst>
            <pc:docMk/>
            <pc:sldMk cId="987697960" sldId="5326"/>
            <ac:spMk id="2" creationId="{0638925E-B48E-828F-237C-71C7F241B460}"/>
          </ac:spMkLst>
        </pc:spChg>
        <pc:spChg chg="mod">
          <ac:chgData name="Heitman, Lindsey" userId="a9773a47-99d2-4599-9377-6d37e9ec0bd3" providerId="ADAL" clId="{CAEDB13A-5AFF-4856-8EA9-E431672A923A}" dt="2024-04-24T16:01:15.095" v="1187" actId="20577"/>
          <ac:spMkLst>
            <pc:docMk/>
            <pc:sldMk cId="987697960" sldId="5326"/>
            <ac:spMk id="5" creationId="{AF6EB1F5-01CD-901C-27EE-72C2EDD75AA9}"/>
          </ac:spMkLst>
        </pc:spChg>
        <pc:spChg chg="mod">
          <ac:chgData name="Heitman, Lindsey" userId="a9773a47-99d2-4599-9377-6d37e9ec0bd3" providerId="ADAL" clId="{CAEDB13A-5AFF-4856-8EA9-E431672A923A}" dt="2024-04-24T18:21:59.665" v="4605" actId="20577"/>
          <ac:spMkLst>
            <pc:docMk/>
            <pc:sldMk cId="987697960" sldId="5326"/>
            <ac:spMk id="6" creationId="{9A8832C3-3C5D-9B2D-6A97-A07BFB42B5FC}"/>
          </ac:spMkLst>
        </pc:spChg>
        <pc:spChg chg="mod">
          <ac:chgData name="Heitman, Lindsey" userId="a9773a47-99d2-4599-9377-6d37e9ec0bd3" providerId="ADAL" clId="{CAEDB13A-5AFF-4856-8EA9-E431672A923A}" dt="2024-04-24T16:01:03.009" v="1178" actId="20577"/>
          <ac:spMkLst>
            <pc:docMk/>
            <pc:sldMk cId="987697960" sldId="5326"/>
            <ac:spMk id="7" creationId="{595C23AF-8524-62EC-BA01-D7A3CC450E9C}"/>
          </ac:spMkLst>
        </pc:spChg>
        <pc:spChg chg="add mod">
          <ac:chgData name="Heitman, Lindsey" userId="a9773a47-99d2-4599-9377-6d37e9ec0bd3" providerId="ADAL" clId="{CAEDB13A-5AFF-4856-8EA9-E431672A923A}" dt="2024-04-24T18:21:47.546" v="4588" actId="1076"/>
          <ac:spMkLst>
            <pc:docMk/>
            <pc:sldMk cId="987697960" sldId="5326"/>
            <ac:spMk id="9" creationId="{9C08DF39-67E0-5842-28D7-56D9FD00879C}"/>
          </ac:spMkLst>
        </pc:spChg>
        <pc:spChg chg="add mod">
          <ac:chgData name="Heitman, Lindsey" userId="a9773a47-99d2-4599-9377-6d37e9ec0bd3" providerId="ADAL" clId="{CAEDB13A-5AFF-4856-8EA9-E431672A923A}" dt="2024-04-24T18:22:05.484" v="4628" actId="20577"/>
          <ac:spMkLst>
            <pc:docMk/>
            <pc:sldMk cId="987697960" sldId="5326"/>
            <ac:spMk id="10" creationId="{478D8383-6DD9-9DEC-05E0-5B2ED51CA209}"/>
          </ac:spMkLst>
        </pc:spChg>
        <pc:picChg chg="mod">
          <ac:chgData name="Heitman, Lindsey" userId="a9773a47-99d2-4599-9377-6d37e9ec0bd3" providerId="ADAL" clId="{CAEDB13A-5AFF-4856-8EA9-E431672A923A}" dt="2024-04-24T16:10:36.635" v="1563" actId="1076"/>
          <ac:picMkLst>
            <pc:docMk/>
            <pc:sldMk cId="987697960" sldId="5326"/>
            <ac:picMk id="3" creationId="{CC6914D0-80AB-8000-42F6-374A4B0933CC}"/>
          </ac:picMkLst>
        </pc:picChg>
      </pc:sldChg>
      <pc:sldChg chg="modSp add mod">
        <pc:chgData name="Heitman, Lindsey" userId="a9773a47-99d2-4599-9377-6d37e9ec0bd3" providerId="ADAL" clId="{CAEDB13A-5AFF-4856-8EA9-E431672A923A}" dt="2024-04-24T14:54:42.526" v="15" actId="20577"/>
        <pc:sldMkLst>
          <pc:docMk/>
          <pc:sldMk cId="1114356261" sldId="5327"/>
        </pc:sldMkLst>
        <pc:spChg chg="mod">
          <ac:chgData name="Heitman, Lindsey" userId="a9773a47-99d2-4599-9377-6d37e9ec0bd3" providerId="ADAL" clId="{CAEDB13A-5AFF-4856-8EA9-E431672A923A}" dt="2024-04-24T14:54:42.526" v="15" actId="20577"/>
          <ac:spMkLst>
            <pc:docMk/>
            <pc:sldMk cId="1114356261" sldId="5327"/>
            <ac:spMk id="7" creationId="{06F56BFD-918D-6298-79AD-36C14C8A2AA2}"/>
          </ac:spMkLst>
        </pc:spChg>
      </pc:sldChg>
      <pc:sldChg chg="del">
        <pc:chgData name="Heitman, Lindsey" userId="a9773a47-99d2-4599-9377-6d37e9ec0bd3" providerId="ADAL" clId="{CAEDB13A-5AFF-4856-8EA9-E431672A923A}" dt="2024-04-24T14:51:45.199" v="9" actId="2696"/>
        <pc:sldMkLst>
          <pc:docMk/>
          <pc:sldMk cId="1708338247" sldId="5340"/>
        </pc:sldMkLst>
      </pc:sldChg>
      <pc:sldChg chg="del">
        <pc:chgData name="Heitman, Lindsey" userId="a9773a47-99d2-4599-9377-6d37e9ec0bd3" providerId="ADAL" clId="{CAEDB13A-5AFF-4856-8EA9-E431672A923A}" dt="2024-04-24T14:51:45.199" v="9" actId="2696"/>
        <pc:sldMkLst>
          <pc:docMk/>
          <pc:sldMk cId="2059122228" sldId="5341"/>
        </pc:sldMkLst>
      </pc:sldChg>
      <pc:sldChg chg="modSp add mod">
        <pc:chgData name="Heitman, Lindsey" userId="a9773a47-99d2-4599-9377-6d37e9ec0bd3" providerId="ADAL" clId="{CAEDB13A-5AFF-4856-8EA9-E431672A923A}" dt="2024-04-24T14:55:32.067" v="69" actId="20577"/>
        <pc:sldMkLst>
          <pc:docMk/>
          <pc:sldMk cId="3842692623" sldId="5352"/>
        </pc:sldMkLst>
        <pc:spChg chg="mod">
          <ac:chgData name="Heitman, Lindsey" userId="a9773a47-99d2-4599-9377-6d37e9ec0bd3" providerId="ADAL" clId="{CAEDB13A-5AFF-4856-8EA9-E431672A923A}" dt="2024-04-24T14:55:32.067" v="69" actId="20577"/>
          <ac:spMkLst>
            <pc:docMk/>
            <pc:sldMk cId="3842692623" sldId="5352"/>
            <ac:spMk id="7" creationId="{C51D4D6D-695A-9246-FA9E-BBCF15943548}"/>
          </ac:spMkLst>
        </pc:spChg>
      </pc:sldChg>
      <pc:sldChg chg="modSp add mod">
        <pc:chgData name="Heitman, Lindsey" userId="a9773a47-99d2-4599-9377-6d37e9ec0bd3" providerId="ADAL" clId="{CAEDB13A-5AFF-4856-8EA9-E431672A923A}" dt="2024-04-24T14:57:10.748" v="193" actId="20577"/>
        <pc:sldMkLst>
          <pc:docMk/>
          <pc:sldMk cId="414304352" sldId="5353"/>
        </pc:sldMkLst>
        <pc:spChg chg="mod">
          <ac:chgData name="Heitman, Lindsey" userId="a9773a47-99d2-4599-9377-6d37e9ec0bd3" providerId="ADAL" clId="{CAEDB13A-5AFF-4856-8EA9-E431672A923A}" dt="2024-04-24T14:55:59.677" v="118" actId="20577"/>
          <ac:spMkLst>
            <pc:docMk/>
            <pc:sldMk cId="414304352" sldId="5353"/>
            <ac:spMk id="7" creationId="{06F56BFD-918D-6298-79AD-36C14C8A2AA2}"/>
          </ac:spMkLst>
        </pc:spChg>
        <pc:spChg chg="mod">
          <ac:chgData name="Heitman, Lindsey" userId="a9773a47-99d2-4599-9377-6d37e9ec0bd3" providerId="ADAL" clId="{CAEDB13A-5AFF-4856-8EA9-E431672A923A}" dt="2024-04-24T14:57:10.748" v="193" actId="20577"/>
          <ac:spMkLst>
            <pc:docMk/>
            <pc:sldMk cId="414304352" sldId="5353"/>
            <ac:spMk id="8" creationId="{C92515F7-358B-E3FC-AB86-B337B7A691E2}"/>
          </ac:spMkLst>
        </pc:spChg>
      </pc:sldChg>
      <pc:sldChg chg="modSp new mod">
        <pc:chgData name="Heitman, Lindsey" userId="a9773a47-99d2-4599-9377-6d37e9ec0bd3" providerId="ADAL" clId="{CAEDB13A-5AFF-4856-8EA9-E431672A923A}" dt="2024-04-24T18:25:30.928" v="4800" actId="20577"/>
        <pc:sldMkLst>
          <pc:docMk/>
          <pc:sldMk cId="2933995651" sldId="5354"/>
        </pc:sldMkLst>
        <pc:spChg chg="mod">
          <ac:chgData name="Heitman, Lindsey" userId="a9773a47-99d2-4599-9377-6d37e9ec0bd3" providerId="ADAL" clId="{CAEDB13A-5AFF-4856-8EA9-E431672A923A}" dt="2024-04-24T18:25:30.928" v="4800" actId="20577"/>
          <ac:spMkLst>
            <pc:docMk/>
            <pc:sldMk cId="2933995651" sldId="5354"/>
            <ac:spMk id="2" creationId="{9ACD5AA2-7D9A-FD9A-FE9F-CD4C92B2D847}"/>
          </ac:spMkLst>
        </pc:spChg>
        <pc:spChg chg="mod">
          <ac:chgData name="Heitman, Lindsey" userId="a9773a47-99d2-4599-9377-6d37e9ec0bd3" providerId="ADAL" clId="{CAEDB13A-5AFF-4856-8EA9-E431672A923A}" dt="2024-04-24T15:58:31.297" v="1118" actId="20577"/>
          <ac:spMkLst>
            <pc:docMk/>
            <pc:sldMk cId="2933995651" sldId="5354"/>
            <ac:spMk id="3" creationId="{AB8A87EC-9715-0311-2012-F14640DB1F0F}"/>
          </ac:spMkLst>
        </pc:spChg>
        <pc:spChg chg="mod">
          <ac:chgData name="Heitman, Lindsey" userId="a9773a47-99d2-4599-9377-6d37e9ec0bd3" providerId="ADAL" clId="{CAEDB13A-5AFF-4856-8EA9-E431672A923A}" dt="2024-04-24T15:58:42.181" v="1139" actId="27636"/>
          <ac:spMkLst>
            <pc:docMk/>
            <pc:sldMk cId="2933995651" sldId="5354"/>
            <ac:spMk id="5" creationId="{4521C320-BFE1-4772-3809-92D1E2FBB9B2}"/>
          </ac:spMkLst>
        </pc:spChg>
        <pc:spChg chg="mod">
          <ac:chgData name="Heitman, Lindsey" userId="a9773a47-99d2-4599-9377-6d37e9ec0bd3" providerId="ADAL" clId="{CAEDB13A-5AFF-4856-8EA9-E431672A923A}" dt="2024-04-24T15:56:28.648" v="931"/>
          <ac:spMkLst>
            <pc:docMk/>
            <pc:sldMk cId="2933995651" sldId="5354"/>
            <ac:spMk id="6" creationId="{2D85AFEA-1148-7464-FD75-D4E68E9A686E}"/>
          </ac:spMkLst>
        </pc:spChg>
      </pc:sldChg>
      <pc:sldChg chg="addSp delSp modSp new mod">
        <pc:chgData name="Heitman, Lindsey" userId="a9773a47-99d2-4599-9377-6d37e9ec0bd3" providerId="ADAL" clId="{CAEDB13A-5AFF-4856-8EA9-E431672A923A}" dt="2024-04-24T18:24:50.780" v="4737" actId="20577"/>
        <pc:sldMkLst>
          <pc:docMk/>
          <pc:sldMk cId="1808731400" sldId="5355"/>
        </pc:sldMkLst>
        <pc:spChg chg="mod">
          <ac:chgData name="Heitman, Lindsey" userId="a9773a47-99d2-4599-9377-6d37e9ec0bd3" providerId="ADAL" clId="{CAEDB13A-5AFF-4856-8EA9-E431672A923A}" dt="2024-04-24T18:24:50.780" v="4737" actId="20577"/>
          <ac:spMkLst>
            <pc:docMk/>
            <pc:sldMk cId="1808731400" sldId="5355"/>
            <ac:spMk id="2" creationId="{60EFCA31-9A82-7FDD-4AD0-A22C09719C48}"/>
          </ac:spMkLst>
        </pc:spChg>
        <pc:spChg chg="del">
          <ac:chgData name="Heitman, Lindsey" userId="a9773a47-99d2-4599-9377-6d37e9ec0bd3" providerId="ADAL" clId="{CAEDB13A-5AFF-4856-8EA9-E431672A923A}" dt="2024-04-24T14:58:02.477" v="196"/>
          <ac:spMkLst>
            <pc:docMk/>
            <pc:sldMk cId="1808731400" sldId="5355"/>
            <ac:spMk id="3" creationId="{13AA9FE3-0766-6234-D7F9-D27916EAB5B6}"/>
          </ac:spMkLst>
        </pc:spChg>
        <pc:spChg chg="del mod">
          <ac:chgData name="Heitman, Lindsey" userId="a9773a47-99d2-4599-9377-6d37e9ec0bd3" providerId="ADAL" clId="{CAEDB13A-5AFF-4856-8EA9-E431672A923A}" dt="2024-04-24T15:59:31.248" v="1142"/>
          <ac:spMkLst>
            <pc:docMk/>
            <pc:sldMk cId="1808731400" sldId="5355"/>
            <ac:spMk id="5" creationId="{51239FF6-4192-99A8-D0A1-D6EE6F60AEF3}"/>
          </ac:spMkLst>
        </pc:spChg>
        <pc:spChg chg="del">
          <ac:chgData name="Heitman, Lindsey" userId="a9773a47-99d2-4599-9377-6d37e9ec0bd3" providerId="ADAL" clId="{CAEDB13A-5AFF-4856-8EA9-E431672A923A}" dt="2024-04-24T15:16:10.798" v="331" actId="1032"/>
          <ac:spMkLst>
            <pc:docMk/>
            <pc:sldMk cId="1808731400" sldId="5355"/>
            <ac:spMk id="6" creationId="{3B3A5309-5553-EE0D-C1DD-F395A17E52AE}"/>
          </ac:spMkLst>
        </pc:spChg>
        <pc:spChg chg="add mod">
          <ac:chgData name="Heitman, Lindsey" userId="a9773a47-99d2-4599-9377-6d37e9ec0bd3" providerId="ADAL" clId="{CAEDB13A-5AFF-4856-8EA9-E431672A923A}" dt="2024-04-24T15:05:48.482" v="282" actId="1076"/>
          <ac:spMkLst>
            <pc:docMk/>
            <pc:sldMk cId="1808731400" sldId="5355"/>
            <ac:spMk id="8" creationId="{572129D6-D5B4-622C-362F-EFCCAF55B60E}"/>
          </ac:spMkLst>
        </pc:spChg>
        <pc:spChg chg="add mod">
          <ac:chgData name="Heitman, Lindsey" userId="a9773a47-99d2-4599-9377-6d37e9ec0bd3" providerId="ADAL" clId="{CAEDB13A-5AFF-4856-8EA9-E431672A923A}" dt="2024-04-24T15:59:50.169" v="1144" actId="1076"/>
          <ac:spMkLst>
            <pc:docMk/>
            <pc:sldMk cId="1808731400" sldId="5355"/>
            <ac:spMk id="10" creationId="{8A8604B4-DD23-061C-19CC-83A6816C76B1}"/>
          </ac:spMkLst>
        </pc:spChg>
        <pc:spChg chg="add del mod">
          <ac:chgData name="Heitman, Lindsey" userId="a9773a47-99d2-4599-9377-6d37e9ec0bd3" providerId="ADAL" clId="{CAEDB13A-5AFF-4856-8EA9-E431672A923A}" dt="2024-04-24T15:16:24.317" v="335" actId="21"/>
          <ac:spMkLst>
            <pc:docMk/>
            <pc:sldMk cId="1808731400" sldId="5355"/>
            <ac:spMk id="11" creationId="{B43778AB-C94F-A221-FB5A-5AD2AD51BAAC}"/>
          </ac:spMkLst>
        </pc:spChg>
        <pc:spChg chg="add del mod">
          <ac:chgData name="Heitman, Lindsey" userId="a9773a47-99d2-4599-9377-6d37e9ec0bd3" providerId="ADAL" clId="{CAEDB13A-5AFF-4856-8EA9-E431672A923A}" dt="2024-04-24T15:16:24.324" v="337"/>
          <ac:spMkLst>
            <pc:docMk/>
            <pc:sldMk cId="1808731400" sldId="5355"/>
            <ac:spMk id="12" creationId="{342B6062-32D2-65A2-B980-543C5B6209A7}"/>
          </ac:spMkLst>
        </pc:spChg>
        <pc:spChg chg="add mod">
          <ac:chgData name="Heitman, Lindsey" userId="a9773a47-99d2-4599-9377-6d37e9ec0bd3" providerId="ADAL" clId="{CAEDB13A-5AFF-4856-8EA9-E431672A923A}" dt="2024-04-24T15:59:31.248" v="1142"/>
          <ac:spMkLst>
            <pc:docMk/>
            <pc:sldMk cId="1808731400" sldId="5355"/>
            <ac:spMk id="14" creationId="{0864EBBC-4898-96DC-29BB-18E98CD14704}"/>
          </ac:spMkLst>
        </pc:spChg>
        <pc:spChg chg="add mod">
          <ac:chgData name="Heitman, Lindsey" userId="a9773a47-99d2-4599-9377-6d37e9ec0bd3" providerId="ADAL" clId="{CAEDB13A-5AFF-4856-8EA9-E431672A923A}" dt="2024-04-24T15:59:40.675" v="1143"/>
          <ac:spMkLst>
            <pc:docMk/>
            <pc:sldMk cId="1808731400" sldId="5355"/>
            <ac:spMk id="15" creationId="{1EA4E229-1747-AFA8-57F5-F2D1F2757634}"/>
          </ac:spMkLst>
        </pc:spChg>
        <pc:graphicFrameChg chg="add mod modGraphic">
          <ac:chgData name="Heitman, Lindsey" userId="a9773a47-99d2-4599-9377-6d37e9ec0bd3" providerId="ADAL" clId="{CAEDB13A-5AFF-4856-8EA9-E431672A923A}" dt="2024-04-24T16:42:20.927" v="2361" actId="962"/>
          <ac:graphicFrameMkLst>
            <pc:docMk/>
            <pc:sldMk cId="1808731400" sldId="5355"/>
            <ac:graphicFrameMk id="13" creationId="{C70B0585-6E75-059D-8E1A-89509181825E}"/>
          </ac:graphicFrameMkLst>
        </pc:graphicFrameChg>
        <pc:picChg chg="add mod">
          <ac:chgData name="Heitman, Lindsey" userId="a9773a47-99d2-4599-9377-6d37e9ec0bd3" providerId="ADAL" clId="{CAEDB13A-5AFF-4856-8EA9-E431672A923A}" dt="2024-04-24T17:41:43.912" v="4543" actId="962"/>
          <ac:picMkLst>
            <pc:docMk/>
            <pc:sldMk cId="1808731400" sldId="5355"/>
            <ac:picMk id="7" creationId="{C595B99E-6225-E982-68E6-E4FC7CE8A6D9}"/>
          </ac:picMkLst>
        </pc:picChg>
      </pc:sldChg>
      <pc:sldChg chg="addSp delSp modSp add mod ord">
        <pc:chgData name="Heitman, Lindsey" userId="a9773a47-99d2-4599-9377-6d37e9ec0bd3" providerId="ADAL" clId="{CAEDB13A-5AFF-4856-8EA9-E431672A923A}" dt="2024-04-24T18:31:37.004" v="4814" actId="13244"/>
        <pc:sldMkLst>
          <pc:docMk/>
          <pc:sldMk cId="930444049" sldId="5356"/>
        </pc:sldMkLst>
        <pc:spChg chg="mod">
          <ac:chgData name="Heitman, Lindsey" userId="a9773a47-99d2-4599-9377-6d37e9ec0bd3" providerId="ADAL" clId="{CAEDB13A-5AFF-4856-8EA9-E431672A923A}" dt="2024-04-24T18:29:28.299" v="4810" actId="962"/>
          <ac:spMkLst>
            <pc:docMk/>
            <pc:sldMk cId="930444049" sldId="5356"/>
            <ac:spMk id="2" creationId="{202EB9BA-03C5-2698-9F86-FFAF17C0CF6B}"/>
          </ac:spMkLst>
        </pc:spChg>
        <pc:spChg chg="add del mod">
          <ac:chgData name="Heitman, Lindsey" userId="a9773a47-99d2-4599-9377-6d37e9ec0bd3" providerId="ADAL" clId="{CAEDB13A-5AFF-4856-8EA9-E431672A923A}" dt="2024-04-24T16:26:11.659" v="2062" actId="21"/>
          <ac:spMkLst>
            <pc:docMk/>
            <pc:sldMk cId="930444049" sldId="5356"/>
            <ac:spMk id="3" creationId="{049B8FCE-5FA6-A8D3-57CC-DECF42032A96}"/>
          </ac:spMkLst>
        </pc:spChg>
        <pc:spChg chg="ord">
          <ac:chgData name="Heitman, Lindsey" userId="a9773a47-99d2-4599-9377-6d37e9ec0bd3" providerId="ADAL" clId="{CAEDB13A-5AFF-4856-8EA9-E431672A923A}" dt="2024-04-24T18:31:15.518" v="4811" actId="13244"/>
          <ac:spMkLst>
            <pc:docMk/>
            <pc:sldMk cId="930444049" sldId="5356"/>
            <ac:spMk id="4" creationId="{6F1C037F-24AE-2EC8-8DF0-0D7E1C6DC2A5}"/>
          </ac:spMkLst>
        </pc:spChg>
        <pc:spChg chg="mod ord">
          <ac:chgData name="Heitman, Lindsey" userId="a9773a47-99d2-4599-9377-6d37e9ec0bd3" providerId="ADAL" clId="{CAEDB13A-5AFF-4856-8EA9-E431672A923A}" dt="2024-04-24T18:31:22.356" v="4812" actId="13244"/>
          <ac:spMkLst>
            <pc:docMk/>
            <pc:sldMk cId="930444049" sldId="5356"/>
            <ac:spMk id="9" creationId="{A3911B73-137B-17A4-252C-B4BFC41E3A9B}"/>
          </ac:spMkLst>
        </pc:spChg>
        <pc:spChg chg="mod ord">
          <ac:chgData name="Heitman, Lindsey" userId="a9773a47-99d2-4599-9377-6d37e9ec0bd3" providerId="ADAL" clId="{CAEDB13A-5AFF-4856-8EA9-E431672A923A}" dt="2024-04-24T18:31:37.004" v="4814" actId="13244"/>
          <ac:spMkLst>
            <pc:docMk/>
            <pc:sldMk cId="930444049" sldId="5356"/>
            <ac:spMk id="12" creationId="{DB5D3597-BBFF-7788-D05B-87EDA0E5A699}"/>
          </ac:spMkLst>
        </pc:spChg>
        <pc:spChg chg="add mod">
          <ac:chgData name="Heitman, Lindsey" userId="a9773a47-99d2-4599-9377-6d37e9ec0bd3" providerId="ADAL" clId="{CAEDB13A-5AFF-4856-8EA9-E431672A923A}" dt="2024-04-24T16:29:39.380" v="2212" actId="1076"/>
          <ac:spMkLst>
            <pc:docMk/>
            <pc:sldMk cId="930444049" sldId="5356"/>
            <ac:spMk id="13" creationId="{CCE7CDD8-21E2-BAB7-6BBD-F789A3C98382}"/>
          </ac:spMkLst>
        </pc:spChg>
        <pc:spChg chg="mod ord">
          <ac:chgData name="Heitman, Lindsey" userId="a9773a47-99d2-4599-9377-6d37e9ec0bd3" providerId="ADAL" clId="{CAEDB13A-5AFF-4856-8EA9-E431672A923A}" dt="2024-04-24T18:31:28.957" v="4813" actId="13244"/>
          <ac:spMkLst>
            <pc:docMk/>
            <pc:sldMk cId="930444049" sldId="5356"/>
            <ac:spMk id="14" creationId="{2253642E-DB1A-241A-7529-3CE0ED83D161}"/>
          </ac:spMkLst>
        </pc:spChg>
        <pc:spChg chg="add del mod">
          <ac:chgData name="Heitman, Lindsey" userId="a9773a47-99d2-4599-9377-6d37e9ec0bd3" providerId="ADAL" clId="{CAEDB13A-5AFF-4856-8EA9-E431672A923A}" dt="2024-04-24T16:29:33.208" v="2211" actId="21"/>
          <ac:spMkLst>
            <pc:docMk/>
            <pc:sldMk cId="930444049" sldId="5356"/>
            <ac:spMk id="15" creationId="{F67EDD3B-8F69-0D45-08FC-D80E5037D1F7}"/>
          </ac:spMkLst>
        </pc:spChg>
        <pc:spChg chg="mod">
          <ac:chgData name="Heitman, Lindsey" userId="a9773a47-99d2-4599-9377-6d37e9ec0bd3" providerId="ADAL" clId="{CAEDB13A-5AFF-4856-8EA9-E431672A923A}" dt="2024-04-24T18:27:19.534" v="4802" actId="207"/>
          <ac:spMkLst>
            <pc:docMk/>
            <pc:sldMk cId="930444049" sldId="5356"/>
            <ac:spMk id="20" creationId="{3C161817-61D6-9E31-2F45-99CF70A6831B}"/>
          </ac:spMkLst>
        </pc:spChg>
        <pc:spChg chg="mod">
          <ac:chgData name="Heitman, Lindsey" userId="a9773a47-99d2-4599-9377-6d37e9ec0bd3" providerId="ADAL" clId="{CAEDB13A-5AFF-4856-8EA9-E431672A923A}" dt="2024-04-24T18:28:43.847" v="4807" actId="207"/>
          <ac:spMkLst>
            <pc:docMk/>
            <pc:sldMk cId="930444049" sldId="5356"/>
            <ac:spMk id="21" creationId="{2AB5556E-E3A9-A3B0-7F6A-327CB47BA1DB}"/>
          </ac:spMkLst>
        </pc:spChg>
        <pc:graphicFrameChg chg="add del mod modGraphic">
          <ac:chgData name="Heitman, Lindsey" userId="a9773a47-99d2-4599-9377-6d37e9ec0bd3" providerId="ADAL" clId="{CAEDB13A-5AFF-4856-8EA9-E431672A923A}" dt="2024-04-24T18:28:40.566" v="4806" actId="207"/>
          <ac:graphicFrameMkLst>
            <pc:docMk/>
            <pc:sldMk cId="930444049" sldId="5356"/>
            <ac:graphicFrameMk id="6" creationId="{73D3F5DC-096A-8D10-AED8-70F89FBDA7E8}"/>
          </ac:graphicFrameMkLst>
        </pc:graphicFrameChg>
        <pc:picChg chg="mod">
          <ac:chgData name="Heitman, Lindsey" userId="a9773a47-99d2-4599-9377-6d37e9ec0bd3" providerId="ADAL" clId="{CAEDB13A-5AFF-4856-8EA9-E431672A923A}" dt="2024-04-24T16:23:42.802" v="2013" actId="1076"/>
          <ac:picMkLst>
            <pc:docMk/>
            <pc:sldMk cId="930444049" sldId="5356"/>
            <ac:picMk id="10" creationId="{23429985-C217-CF58-3EFF-0C1DD4C4589C}"/>
          </ac:picMkLst>
        </pc:picChg>
        <pc:cxnChg chg="add del">
          <ac:chgData name="Heitman, Lindsey" userId="a9773a47-99d2-4599-9377-6d37e9ec0bd3" providerId="ADAL" clId="{CAEDB13A-5AFF-4856-8EA9-E431672A923A}" dt="2024-04-24T16:26:17.574" v="2065" actId="478"/>
          <ac:cxnSpMkLst>
            <pc:docMk/>
            <pc:sldMk cId="930444049" sldId="5356"/>
            <ac:cxnSpMk id="7" creationId="{23AB0DA9-292F-6DAB-F193-CD7D57834217}"/>
          </ac:cxnSpMkLst>
        </pc:cxnChg>
        <pc:cxnChg chg="add del mod">
          <ac:chgData name="Heitman, Lindsey" userId="a9773a47-99d2-4599-9377-6d37e9ec0bd3" providerId="ADAL" clId="{CAEDB13A-5AFF-4856-8EA9-E431672A923A}" dt="2024-04-24T16:26:19.687" v="2066" actId="478"/>
          <ac:cxnSpMkLst>
            <pc:docMk/>
            <pc:sldMk cId="930444049" sldId="5356"/>
            <ac:cxnSpMk id="11" creationId="{0541F131-AF3C-7CEB-F059-1999096C9F89}"/>
          </ac:cxnSpMkLst>
        </pc:cxnChg>
      </pc:sldChg>
      <pc:sldChg chg="addSp delSp modSp new del mod">
        <pc:chgData name="Heitman, Lindsey" userId="a9773a47-99d2-4599-9377-6d37e9ec0bd3" providerId="ADAL" clId="{CAEDB13A-5AFF-4856-8EA9-E431672A923A}" dt="2024-04-24T17:05:34.527" v="2801" actId="2696"/>
        <pc:sldMkLst>
          <pc:docMk/>
          <pc:sldMk cId="639366432" sldId="5357"/>
        </pc:sldMkLst>
        <pc:spChg chg="del mod">
          <ac:chgData name="Heitman, Lindsey" userId="a9773a47-99d2-4599-9377-6d37e9ec0bd3" providerId="ADAL" clId="{CAEDB13A-5AFF-4856-8EA9-E431672A923A}" dt="2024-04-24T16:41:25.329" v="2224" actId="22"/>
          <ac:spMkLst>
            <pc:docMk/>
            <pc:sldMk cId="639366432" sldId="5357"/>
            <ac:spMk id="3" creationId="{5A4C171A-CDA2-D9B9-8001-1B0BA65AD63A}"/>
          </ac:spMkLst>
        </pc:spChg>
        <pc:picChg chg="add mod ord">
          <ac:chgData name="Heitman, Lindsey" userId="a9773a47-99d2-4599-9377-6d37e9ec0bd3" providerId="ADAL" clId="{CAEDB13A-5AFF-4856-8EA9-E431672A923A}" dt="2024-04-24T16:56:55.083" v="2620" actId="1076"/>
          <ac:picMkLst>
            <pc:docMk/>
            <pc:sldMk cId="639366432" sldId="5357"/>
            <ac:picMk id="8" creationId="{693800B3-C695-6184-9077-C235910C262A}"/>
          </ac:picMkLst>
        </pc:picChg>
      </pc:sldChg>
      <pc:sldChg chg="new del">
        <pc:chgData name="Heitman, Lindsey" userId="a9773a47-99d2-4599-9377-6d37e9ec0bd3" providerId="ADAL" clId="{CAEDB13A-5AFF-4856-8EA9-E431672A923A}" dt="2024-04-24T17:07:22.798" v="2820" actId="680"/>
        <pc:sldMkLst>
          <pc:docMk/>
          <pc:sldMk cId="1991035778" sldId="5357"/>
        </pc:sldMkLst>
      </pc:sldChg>
      <pc:sldChg chg="addSp delSp modSp new del mod">
        <pc:chgData name="Heitman, Lindsey" userId="a9773a47-99d2-4599-9377-6d37e9ec0bd3" providerId="ADAL" clId="{CAEDB13A-5AFF-4856-8EA9-E431672A923A}" dt="2024-04-24T17:16:41.406" v="3067" actId="2696"/>
        <pc:sldMkLst>
          <pc:docMk/>
          <pc:sldMk cId="3352152072" sldId="5357"/>
        </pc:sldMkLst>
        <pc:spChg chg="add del mod">
          <ac:chgData name="Heitman, Lindsey" userId="a9773a47-99d2-4599-9377-6d37e9ec0bd3" providerId="ADAL" clId="{CAEDB13A-5AFF-4856-8EA9-E431672A923A}" dt="2024-04-24T17:11:37.297" v="2948" actId="22"/>
          <ac:spMkLst>
            <pc:docMk/>
            <pc:sldMk cId="3352152072" sldId="5357"/>
            <ac:spMk id="3" creationId="{C22E68E8-A0E0-478D-9FC4-C79FEF1B8325}"/>
          </ac:spMkLst>
        </pc:spChg>
        <pc:spChg chg="add del mod">
          <ac:chgData name="Heitman, Lindsey" userId="a9773a47-99d2-4599-9377-6d37e9ec0bd3" providerId="ADAL" clId="{CAEDB13A-5AFF-4856-8EA9-E431672A923A}" dt="2024-04-24T17:13:45.728" v="2955" actId="22"/>
          <ac:spMkLst>
            <pc:docMk/>
            <pc:sldMk cId="3352152072" sldId="5357"/>
            <ac:spMk id="11" creationId="{A55CE14D-3320-554E-28B1-C4846219BBD6}"/>
          </ac:spMkLst>
        </pc:spChg>
        <pc:spChg chg="add del mod">
          <ac:chgData name="Heitman, Lindsey" userId="a9773a47-99d2-4599-9377-6d37e9ec0bd3" providerId="ADAL" clId="{CAEDB13A-5AFF-4856-8EA9-E431672A923A}" dt="2024-04-24T17:14:27.326" v="2959" actId="478"/>
          <ac:spMkLst>
            <pc:docMk/>
            <pc:sldMk cId="3352152072" sldId="5357"/>
            <ac:spMk id="17" creationId="{EDA4A9AD-DEBA-20F1-39FB-C166F17594A3}"/>
          </ac:spMkLst>
        </pc:spChg>
        <pc:spChg chg="add mod">
          <ac:chgData name="Heitman, Lindsey" userId="a9773a47-99d2-4599-9377-6d37e9ec0bd3" providerId="ADAL" clId="{CAEDB13A-5AFF-4856-8EA9-E431672A923A}" dt="2024-04-24T17:14:32.434" v="2961" actId="478"/>
          <ac:spMkLst>
            <pc:docMk/>
            <pc:sldMk cId="3352152072" sldId="5357"/>
            <ac:spMk id="19" creationId="{37BFEC2F-A3D7-685F-354E-58D6CE52AF2F}"/>
          </ac:spMkLst>
        </pc:spChg>
        <pc:picChg chg="add mod">
          <ac:chgData name="Heitman, Lindsey" userId="a9773a47-99d2-4599-9377-6d37e9ec0bd3" providerId="ADAL" clId="{CAEDB13A-5AFF-4856-8EA9-E431672A923A}" dt="2024-04-24T17:11:15.040" v="2947"/>
          <ac:picMkLst>
            <pc:docMk/>
            <pc:sldMk cId="3352152072" sldId="5357"/>
            <ac:picMk id="7" creationId="{52F9E580-6A77-8EB8-411E-638472409963}"/>
          </ac:picMkLst>
        </pc:picChg>
        <pc:picChg chg="add del mod ord">
          <ac:chgData name="Heitman, Lindsey" userId="a9773a47-99d2-4599-9377-6d37e9ec0bd3" providerId="ADAL" clId="{CAEDB13A-5AFF-4856-8EA9-E431672A923A}" dt="2024-04-24T17:11:49.747" v="2949" actId="478"/>
          <ac:picMkLst>
            <pc:docMk/>
            <pc:sldMk cId="3352152072" sldId="5357"/>
            <ac:picMk id="9" creationId="{BA427589-1DF5-EC9D-CC27-786B7B05DDF4}"/>
          </ac:picMkLst>
        </pc:picChg>
        <pc:picChg chg="add del mod ord">
          <ac:chgData name="Heitman, Lindsey" userId="a9773a47-99d2-4599-9377-6d37e9ec0bd3" providerId="ADAL" clId="{CAEDB13A-5AFF-4856-8EA9-E431672A923A}" dt="2024-04-24T17:12:35.012" v="2953" actId="22"/>
          <ac:picMkLst>
            <pc:docMk/>
            <pc:sldMk cId="3352152072" sldId="5357"/>
            <ac:picMk id="13" creationId="{76EFC53B-CE1C-6DCC-CA43-CDAB6612C098}"/>
          </ac:picMkLst>
        </pc:picChg>
        <pc:picChg chg="add del mod ord">
          <ac:chgData name="Heitman, Lindsey" userId="a9773a47-99d2-4599-9377-6d37e9ec0bd3" providerId="ADAL" clId="{CAEDB13A-5AFF-4856-8EA9-E431672A923A}" dt="2024-04-24T17:14:32.434" v="2961" actId="478"/>
          <ac:picMkLst>
            <pc:docMk/>
            <pc:sldMk cId="3352152072" sldId="5357"/>
            <ac:picMk id="15" creationId="{0F4F425E-163D-7820-0835-DD0DB71C6D33}"/>
          </ac:picMkLst>
        </pc:picChg>
      </pc:sldChg>
      <pc:sldChg chg="addSp delSp modSp add mod">
        <pc:chgData name="Heitman, Lindsey" userId="a9773a47-99d2-4599-9377-6d37e9ec0bd3" providerId="ADAL" clId="{CAEDB13A-5AFF-4856-8EA9-E431672A923A}" dt="2024-04-24T18:32:55.395" v="4817" actId="13244"/>
        <pc:sldMkLst>
          <pc:docMk/>
          <pc:sldMk cId="1040958896" sldId="5358"/>
        </pc:sldMkLst>
        <pc:spChg chg="mod">
          <ac:chgData name="Heitman, Lindsey" userId="a9773a47-99d2-4599-9377-6d37e9ec0bd3" providerId="ADAL" clId="{CAEDB13A-5AFF-4856-8EA9-E431672A923A}" dt="2024-04-24T17:15:41.077" v="2992" actId="20577"/>
          <ac:spMkLst>
            <pc:docMk/>
            <pc:sldMk cId="1040958896" sldId="5358"/>
            <ac:spMk id="2" creationId="{00000000-0000-0000-0000-000000000000}"/>
          </ac:spMkLst>
        </pc:spChg>
        <pc:spChg chg="del">
          <ac:chgData name="Heitman, Lindsey" userId="a9773a47-99d2-4599-9377-6d37e9ec0bd3" providerId="ADAL" clId="{CAEDB13A-5AFF-4856-8EA9-E431672A923A}" dt="2024-04-24T17:39:52.395" v="4116" actId="21"/>
          <ac:spMkLst>
            <pc:docMk/>
            <pc:sldMk cId="1040958896" sldId="5358"/>
            <ac:spMk id="3" creationId="{00000000-0000-0000-0000-000000000000}"/>
          </ac:spMkLst>
        </pc:spChg>
        <pc:spChg chg="ord">
          <ac:chgData name="Heitman, Lindsey" userId="a9773a47-99d2-4599-9377-6d37e9ec0bd3" providerId="ADAL" clId="{CAEDB13A-5AFF-4856-8EA9-E431672A923A}" dt="2024-04-24T18:32:19.382" v="4815" actId="13244"/>
          <ac:spMkLst>
            <pc:docMk/>
            <pc:sldMk cId="1040958896" sldId="5358"/>
            <ac:spMk id="4" creationId="{00000000-0000-0000-0000-000000000000}"/>
          </ac:spMkLst>
        </pc:spChg>
        <pc:spChg chg="add mod">
          <ac:chgData name="Heitman, Lindsey" userId="a9773a47-99d2-4599-9377-6d37e9ec0bd3" providerId="ADAL" clId="{CAEDB13A-5AFF-4856-8EA9-E431672A923A}" dt="2024-04-24T18:20:54.061" v="4584" actId="20577"/>
          <ac:spMkLst>
            <pc:docMk/>
            <pc:sldMk cId="1040958896" sldId="5358"/>
            <ac:spMk id="6" creationId="{21420977-4F3A-B9BB-4DCC-D5807795A1C5}"/>
          </ac:spMkLst>
        </pc:spChg>
        <pc:spChg chg="mod ord">
          <ac:chgData name="Heitman, Lindsey" userId="a9773a47-99d2-4599-9377-6d37e9ec0bd3" providerId="ADAL" clId="{CAEDB13A-5AFF-4856-8EA9-E431672A923A}" dt="2024-04-24T18:32:31.382" v="4816" actId="13244"/>
          <ac:spMkLst>
            <pc:docMk/>
            <pc:sldMk cId="1040958896" sldId="5358"/>
            <ac:spMk id="8" creationId="{D23811A4-EF49-FCF7-DB33-DF46F3A76612}"/>
          </ac:spMkLst>
        </pc:spChg>
        <pc:spChg chg="del">
          <ac:chgData name="Heitman, Lindsey" userId="a9773a47-99d2-4599-9377-6d37e9ec0bd3" providerId="ADAL" clId="{CAEDB13A-5AFF-4856-8EA9-E431672A923A}" dt="2024-04-24T17:16:01.266" v="3008" actId="21"/>
          <ac:spMkLst>
            <pc:docMk/>
            <pc:sldMk cId="1040958896" sldId="5358"/>
            <ac:spMk id="10" creationId="{9147C751-9F8E-AD3A-5FF0-8A573918EC44}"/>
          </ac:spMkLst>
        </pc:spChg>
        <pc:spChg chg="add mod ord">
          <ac:chgData name="Heitman, Lindsey" userId="a9773a47-99d2-4599-9377-6d37e9ec0bd3" providerId="ADAL" clId="{CAEDB13A-5AFF-4856-8EA9-E431672A923A}" dt="2024-04-24T18:32:55.395" v="4817" actId="13244"/>
          <ac:spMkLst>
            <pc:docMk/>
            <pc:sldMk cId="1040958896" sldId="5358"/>
            <ac:spMk id="11" creationId="{8EED07AF-3834-B941-6FA7-2B1098224238}"/>
          </ac:spMkLst>
        </pc:spChg>
        <pc:spChg chg="mod">
          <ac:chgData name="Heitman, Lindsey" userId="a9773a47-99d2-4599-9377-6d37e9ec0bd3" providerId="ADAL" clId="{CAEDB13A-5AFF-4856-8EA9-E431672A923A}" dt="2024-04-24T17:16:16.474" v="3043" actId="20577"/>
          <ac:spMkLst>
            <pc:docMk/>
            <pc:sldMk cId="1040958896" sldId="5358"/>
            <ac:spMk id="16" creationId="{02905120-088A-2655-6C92-08698B561C80}"/>
          </ac:spMkLst>
        </pc:spChg>
        <pc:spChg chg="mod">
          <ac:chgData name="Heitman, Lindsey" userId="a9773a47-99d2-4599-9377-6d37e9ec0bd3" providerId="ADAL" clId="{CAEDB13A-5AFF-4856-8EA9-E431672A923A}" dt="2024-04-24T17:16:09.089" v="3022" actId="20577"/>
          <ac:spMkLst>
            <pc:docMk/>
            <pc:sldMk cId="1040958896" sldId="5358"/>
            <ac:spMk id="17" creationId="{1F5E689E-E26A-A2D1-CF8A-17407058904D}"/>
          </ac:spMkLst>
        </pc:spChg>
        <pc:graphicFrameChg chg="mod modGraphic">
          <ac:chgData name="Heitman, Lindsey" userId="a9773a47-99d2-4599-9377-6d37e9ec0bd3" providerId="ADAL" clId="{CAEDB13A-5AFF-4856-8EA9-E431672A923A}" dt="2024-04-24T18:20:35.608" v="4582" actId="255"/>
          <ac:graphicFrameMkLst>
            <pc:docMk/>
            <pc:sldMk cId="1040958896" sldId="5358"/>
            <ac:graphicFrameMk id="5" creationId="{00000000-0000-0000-0000-000000000000}"/>
          </ac:graphicFrameMkLst>
        </pc:graphicFrameChg>
        <pc:picChg chg="del">
          <ac:chgData name="Heitman, Lindsey" userId="a9773a47-99d2-4599-9377-6d37e9ec0bd3" providerId="ADAL" clId="{CAEDB13A-5AFF-4856-8EA9-E431672A923A}" dt="2024-04-24T17:16:03.532" v="3009" actId="21"/>
          <ac:picMkLst>
            <pc:docMk/>
            <pc:sldMk cId="1040958896" sldId="5358"/>
            <ac:picMk id="12" creationId="{85D6281E-BD38-50AC-81C4-5B0D578B2490}"/>
          </ac:picMkLst>
        </pc:picChg>
        <pc:cxnChg chg="add mod">
          <ac:chgData name="Heitman, Lindsey" userId="a9773a47-99d2-4599-9377-6d37e9ec0bd3" providerId="ADAL" clId="{CAEDB13A-5AFF-4856-8EA9-E431672A923A}" dt="2024-04-24T18:21:07.393" v="4585" actId="1076"/>
          <ac:cxnSpMkLst>
            <pc:docMk/>
            <pc:sldMk cId="1040958896" sldId="5358"/>
            <ac:cxnSpMk id="9" creationId="{D8FBB537-5E80-4A07-3806-72E53D0D62F0}"/>
          </ac:cxnSpMkLst>
        </pc:cxnChg>
      </pc:sldChg>
      <pc:sldChg chg="modSp mod">
        <pc:chgData name="Heitman, Lindsey" userId="a9773a47-99d2-4599-9377-6d37e9ec0bd3" providerId="ADAL" clId="{CAEDB13A-5AFF-4856-8EA9-E431672A923A}" dt="2024-04-25T13:23:38.415" v="4962" actId="20577"/>
        <pc:sldMkLst>
          <pc:docMk/>
          <pc:sldMk cId="3923188517" sldId="5388"/>
        </pc:sldMkLst>
        <pc:spChg chg="mod">
          <ac:chgData name="Heitman, Lindsey" userId="a9773a47-99d2-4599-9377-6d37e9ec0bd3" providerId="ADAL" clId="{CAEDB13A-5AFF-4856-8EA9-E431672A923A}" dt="2024-04-25T13:23:38.415" v="4962" actId="20577"/>
          <ac:spMkLst>
            <pc:docMk/>
            <pc:sldMk cId="3923188517" sldId="5388"/>
            <ac:spMk id="6" creationId="{9A8832C3-3C5D-9B2D-6A97-A07BFB42B5FC}"/>
          </ac:spMkLst>
        </pc:spChg>
      </pc:sldChg>
    </pc:docChg>
  </pc:docChgLst>
  <pc:docChgLst>
    <pc:chgData name="Gudka, Dawna" userId="S::gudka_d@cde.state.co.us::823cceae-331b-41d6-9a63-34ad6d1db55c" providerId="AD" clId="Web-{E39C1777-A53A-C880-EFDD-065E20EFE7CF}"/>
    <pc:docChg chg="modSld">
      <pc:chgData name="Gudka, Dawna" userId="S::gudka_d@cde.state.co.us::823cceae-331b-41d6-9a63-34ad6d1db55c" providerId="AD" clId="Web-{E39C1777-A53A-C880-EFDD-065E20EFE7CF}" dt="2024-04-02T22:09:54.063" v="9" actId="1076"/>
      <pc:docMkLst>
        <pc:docMk/>
      </pc:docMkLst>
      <pc:sldChg chg="addSp delSp modSp">
        <pc:chgData name="Gudka, Dawna" userId="S::gudka_d@cde.state.co.us::823cceae-331b-41d6-9a63-34ad6d1db55c" providerId="AD" clId="Web-{E39C1777-A53A-C880-EFDD-065E20EFE7CF}" dt="2024-04-02T22:09:54.063" v="9" actId="1076"/>
        <pc:sldMkLst>
          <pc:docMk/>
          <pc:sldMk cId="3717000822" sldId="280"/>
        </pc:sldMkLst>
        <pc:spChg chg="mod">
          <ac:chgData name="Gudka, Dawna" userId="S::gudka_d@cde.state.co.us::823cceae-331b-41d6-9a63-34ad6d1db55c" providerId="AD" clId="Web-{E39C1777-A53A-C880-EFDD-065E20EFE7CF}" dt="2024-04-02T22:09:40.157" v="8"/>
          <ac:spMkLst>
            <pc:docMk/>
            <pc:sldMk cId="3717000822" sldId="280"/>
            <ac:spMk id="2" creationId="{439B416C-5F6D-56F7-429A-80FD0A190C25}"/>
          </ac:spMkLst>
        </pc:spChg>
        <pc:spChg chg="mod">
          <ac:chgData name="Gudka, Dawna" userId="S::gudka_d@cde.state.co.us::823cceae-331b-41d6-9a63-34ad6d1db55c" providerId="AD" clId="Web-{E39C1777-A53A-C880-EFDD-065E20EFE7CF}" dt="2024-04-02T22:09:40.157" v="8"/>
          <ac:spMkLst>
            <pc:docMk/>
            <pc:sldMk cId="3717000822" sldId="280"/>
            <ac:spMk id="3" creationId="{23730712-328A-D55D-1F4E-AFE29CF33EAE}"/>
          </ac:spMkLst>
        </pc:spChg>
        <pc:spChg chg="add del mod">
          <ac:chgData name="Gudka, Dawna" userId="S::gudka_d@cde.state.co.us::823cceae-331b-41d6-9a63-34ad6d1db55c" providerId="AD" clId="Web-{E39C1777-A53A-C880-EFDD-065E20EFE7CF}" dt="2024-04-02T22:09:34.266" v="6"/>
          <ac:spMkLst>
            <pc:docMk/>
            <pc:sldMk cId="3717000822" sldId="280"/>
            <ac:spMk id="8" creationId="{78A3D155-CFFE-CACE-3F61-8DD8BE02DCC8}"/>
          </ac:spMkLst>
        </pc:spChg>
        <pc:spChg chg="del">
          <ac:chgData name="Gudka, Dawna" userId="S::gudka_d@cde.state.co.us::823cceae-331b-41d6-9a63-34ad6d1db55c" providerId="AD" clId="Web-{E39C1777-A53A-C880-EFDD-065E20EFE7CF}" dt="2024-04-02T22:09:40.157" v="8"/>
          <ac:spMkLst>
            <pc:docMk/>
            <pc:sldMk cId="3717000822" sldId="280"/>
            <ac:spMk id="1031" creationId="{2EB492CD-616E-47F8-933B-5E2D952A0593}"/>
          </ac:spMkLst>
        </pc:spChg>
        <pc:spChg chg="del">
          <ac:chgData name="Gudka, Dawna" userId="S::gudka_d@cde.state.co.us::823cceae-331b-41d6-9a63-34ad6d1db55c" providerId="AD" clId="Web-{E39C1777-A53A-C880-EFDD-065E20EFE7CF}" dt="2024-04-02T22:09:40.157" v="8"/>
          <ac:spMkLst>
            <pc:docMk/>
            <pc:sldMk cId="3717000822" sldId="280"/>
            <ac:spMk id="1033" creationId="{59383CF9-23B5-4335-9B21-1791C4CF1C75}"/>
          </ac:spMkLst>
        </pc:spChg>
        <pc:spChg chg="del">
          <ac:chgData name="Gudka, Dawna" userId="S::gudka_d@cde.state.co.us::823cceae-331b-41d6-9a63-34ad6d1db55c" providerId="AD" clId="Web-{E39C1777-A53A-C880-EFDD-065E20EFE7CF}" dt="2024-04-02T22:09:40.157" v="8"/>
          <ac:spMkLst>
            <pc:docMk/>
            <pc:sldMk cId="3717000822" sldId="280"/>
            <ac:spMk id="1035" creationId="{0007FE00-9498-4706-B255-6437B0252C02}"/>
          </ac:spMkLst>
        </pc:spChg>
        <pc:grpChg chg="add">
          <ac:chgData name="Gudka, Dawna" userId="S::gudka_d@cde.state.co.us::823cceae-331b-41d6-9a63-34ad6d1db55c" providerId="AD" clId="Web-{E39C1777-A53A-C880-EFDD-065E20EFE7CF}" dt="2024-04-02T22:09:40.157" v="8"/>
          <ac:grpSpMkLst>
            <pc:docMk/>
            <pc:sldMk cId="3717000822" sldId="280"/>
            <ac:grpSpMk id="1040" creationId="{BE589684-54CA-64D8-C963-5F19FF75BF72}"/>
          </ac:grpSpMkLst>
        </pc:grpChg>
        <pc:graphicFrameChg chg="mod modGraphic">
          <ac:chgData name="Gudka, Dawna" userId="S::gudka_d@cde.state.co.us::823cceae-331b-41d6-9a63-34ad6d1db55c" providerId="AD" clId="Web-{E39C1777-A53A-C880-EFDD-065E20EFE7CF}" dt="2024-04-02T22:09:40.157" v="8"/>
          <ac:graphicFrameMkLst>
            <pc:docMk/>
            <pc:sldMk cId="3717000822" sldId="280"/>
            <ac:graphicFrameMk id="12" creationId="{1AA09EE0-7419-6ED5-4AA1-CC9009509570}"/>
          </ac:graphicFrameMkLst>
        </pc:graphicFrameChg>
        <pc:picChg chg="add mod ord">
          <ac:chgData name="Gudka, Dawna" userId="S::gudka_d@cde.state.co.us::823cceae-331b-41d6-9a63-34ad6d1db55c" providerId="AD" clId="Web-{E39C1777-A53A-C880-EFDD-065E20EFE7CF}" dt="2024-04-02T22:09:54.063" v="9" actId="1076"/>
          <ac:picMkLst>
            <pc:docMk/>
            <pc:sldMk cId="3717000822" sldId="280"/>
            <ac:picMk id="28" creationId="{BA71C7F0-1A49-F9C3-0CFB-7D2B5C494E3D}"/>
          </ac:picMkLst>
        </pc:picChg>
        <pc:picChg chg="del">
          <ac:chgData name="Gudka, Dawna" userId="S::gudka_d@cde.state.co.us::823cceae-331b-41d6-9a63-34ad6d1db55c" providerId="AD" clId="Web-{E39C1777-A53A-C880-EFDD-065E20EFE7CF}" dt="2024-04-02T22:07:28.154" v="0"/>
          <ac:picMkLst>
            <pc:docMk/>
            <pc:sldMk cId="3717000822" sldId="280"/>
            <ac:picMk id="1026" creationId="{CA41159A-7E06-A85C-E5A8-9E9745DE7683}"/>
          </ac:picMkLst>
        </pc:picChg>
      </pc:sldChg>
    </pc:docChg>
  </pc:docChgLst>
  <pc:docChgLst>
    <pc:chgData name="Heitman, Lindsey" userId="a9773a47-99d2-4599-9377-6d37e9ec0bd3" providerId="ADAL" clId="{676834B6-3FE3-444D-B298-77FA0B4704A3}"/>
    <pc:docChg chg="undo custSel addSld modSld sldOrd">
      <pc:chgData name="Heitman, Lindsey" userId="a9773a47-99d2-4599-9377-6d37e9ec0bd3" providerId="ADAL" clId="{676834B6-3FE3-444D-B298-77FA0B4704A3}" dt="2024-04-04T13:23:33.073" v="2029" actId="207"/>
      <pc:docMkLst>
        <pc:docMk/>
      </pc:docMkLst>
      <pc:sldChg chg="modSp mod">
        <pc:chgData name="Heitman, Lindsey" userId="a9773a47-99d2-4599-9377-6d37e9ec0bd3" providerId="ADAL" clId="{676834B6-3FE3-444D-B298-77FA0B4704A3}" dt="2024-04-04T12:37:01.088" v="82" actId="20577"/>
        <pc:sldMkLst>
          <pc:docMk/>
          <pc:sldMk cId="3227145924" sldId="5097"/>
        </pc:sldMkLst>
        <pc:spChg chg="mod">
          <ac:chgData name="Heitman, Lindsey" userId="a9773a47-99d2-4599-9377-6d37e9ec0bd3" providerId="ADAL" clId="{676834B6-3FE3-444D-B298-77FA0B4704A3}" dt="2024-04-04T12:35:46.313" v="52" actId="1076"/>
          <ac:spMkLst>
            <pc:docMk/>
            <pc:sldMk cId="3227145924" sldId="5097"/>
            <ac:spMk id="8" creationId="{615A4E22-3BFB-B4B8-B3DD-2E0607D5D581}"/>
          </ac:spMkLst>
        </pc:spChg>
        <pc:graphicFrameChg chg="mod modGraphic">
          <ac:chgData name="Heitman, Lindsey" userId="a9773a47-99d2-4599-9377-6d37e9ec0bd3" providerId="ADAL" clId="{676834B6-3FE3-444D-B298-77FA0B4704A3}" dt="2024-04-04T12:37:01.088" v="82"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6834B6-3FE3-444D-B298-77FA0B4704A3}" dt="2024-04-04T12:43:35" v="200" actId="20577"/>
        <pc:sldMkLst>
          <pc:docMk/>
          <pc:sldMk cId="1037917088" sldId="5098"/>
        </pc:sldMkLst>
        <pc:spChg chg="mod">
          <ac:chgData name="Heitman, Lindsey" userId="a9773a47-99d2-4599-9377-6d37e9ec0bd3" providerId="ADAL" clId="{676834B6-3FE3-444D-B298-77FA0B4704A3}" dt="2024-04-04T12:42:01.197" v="151" actId="1076"/>
          <ac:spMkLst>
            <pc:docMk/>
            <pc:sldMk cId="1037917088" sldId="5098"/>
            <ac:spMk id="3" creationId="{6BF4B97E-13F4-8EB1-7148-584349E80E76}"/>
          </ac:spMkLst>
        </pc:spChg>
        <pc:graphicFrameChg chg="mod modGraphic">
          <ac:chgData name="Heitman, Lindsey" userId="a9773a47-99d2-4599-9377-6d37e9ec0bd3" providerId="ADAL" clId="{676834B6-3FE3-444D-B298-77FA0B4704A3}" dt="2024-04-04T12:43:35" v="200" actId="20577"/>
          <ac:graphicFrameMkLst>
            <pc:docMk/>
            <pc:sldMk cId="1037917088" sldId="5098"/>
            <ac:graphicFrameMk id="5" creationId="{5E4612F7-68C6-57CA-E918-38EF641F73CF}"/>
          </ac:graphicFrameMkLst>
        </pc:graphicFrameChg>
      </pc:sldChg>
      <pc:sldChg chg="addSp modSp mod">
        <pc:chgData name="Heitman, Lindsey" userId="a9773a47-99d2-4599-9377-6d37e9ec0bd3" providerId="ADAL" clId="{676834B6-3FE3-444D-B298-77FA0B4704A3}" dt="2024-04-04T13:23:33.073" v="2029" actId="207"/>
        <pc:sldMkLst>
          <pc:docMk/>
          <pc:sldMk cId="3397518535" sldId="5294"/>
        </pc:sldMkLst>
        <pc:spChg chg="add mod">
          <ac:chgData name="Heitman, Lindsey" userId="a9773a47-99d2-4599-9377-6d37e9ec0bd3" providerId="ADAL" clId="{676834B6-3FE3-444D-B298-77FA0B4704A3}" dt="2024-04-04T13:23:33.073" v="2029" actId="207"/>
          <ac:spMkLst>
            <pc:docMk/>
            <pc:sldMk cId="3397518535" sldId="5294"/>
            <ac:spMk id="2" creationId="{0638925E-B48E-828F-237C-71C7F241B460}"/>
          </ac:spMkLst>
        </pc:spChg>
        <pc:spChg chg="mod">
          <ac:chgData name="Heitman, Lindsey" userId="a9773a47-99d2-4599-9377-6d37e9ec0bd3" providerId="ADAL" clId="{676834B6-3FE3-444D-B298-77FA0B4704A3}" dt="2024-04-04T12:50:17.009" v="320" actId="20577"/>
          <ac:spMkLst>
            <pc:docMk/>
            <pc:sldMk cId="3397518535" sldId="5294"/>
            <ac:spMk id="5" creationId="{AF6EB1F5-01CD-901C-27EE-72C2EDD75AA9}"/>
          </ac:spMkLst>
        </pc:spChg>
        <pc:spChg chg="mod">
          <ac:chgData name="Heitman, Lindsey" userId="a9773a47-99d2-4599-9377-6d37e9ec0bd3" providerId="ADAL" clId="{676834B6-3FE3-444D-B298-77FA0B4704A3}" dt="2024-04-04T12:49:52.302" v="268" actId="5793"/>
          <ac:spMkLst>
            <pc:docMk/>
            <pc:sldMk cId="3397518535" sldId="5294"/>
            <ac:spMk id="6" creationId="{9A8832C3-3C5D-9B2D-6A97-A07BFB42B5FC}"/>
          </ac:spMkLst>
        </pc:spChg>
        <pc:spChg chg="mod">
          <ac:chgData name="Heitman, Lindsey" userId="a9773a47-99d2-4599-9377-6d37e9ec0bd3" providerId="ADAL" clId="{676834B6-3FE3-444D-B298-77FA0B4704A3}" dt="2024-04-04T13:16:04.096" v="1810" actId="20577"/>
          <ac:spMkLst>
            <pc:docMk/>
            <pc:sldMk cId="3397518535" sldId="5294"/>
            <ac:spMk id="7" creationId="{595C23AF-8524-62EC-BA01-D7A3CC450E9C}"/>
          </ac:spMkLst>
        </pc:spChg>
        <pc:spChg chg="mod">
          <ac:chgData name="Heitman, Lindsey" userId="a9773a47-99d2-4599-9377-6d37e9ec0bd3" providerId="ADAL" clId="{676834B6-3FE3-444D-B298-77FA0B4704A3}" dt="2024-04-04T13:16:13.340" v="1841" actId="20577"/>
          <ac:spMkLst>
            <pc:docMk/>
            <pc:sldMk cId="3397518535" sldId="5294"/>
            <ac:spMk id="8" creationId="{144B814E-BC16-971E-54AF-43122801948B}"/>
          </ac:spMkLst>
        </pc:spChg>
        <pc:picChg chg="add mod">
          <ac:chgData name="Heitman, Lindsey" userId="a9773a47-99d2-4599-9377-6d37e9ec0bd3" providerId="ADAL" clId="{676834B6-3FE3-444D-B298-77FA0B4704A3}" dt="2024-04-04T12:46:18.455" v="206" actId="1076"/>
          <ac:picMkLst>
            <pc:docMk/>
            <pc:sldMk cId="3397518535" sldId="5294"/>
            <ac:picMk id="3" creationId="{CC6914D0-80AB-8000-42F6-374A4B0933CC}"/>
          </ac:picMkLst>
        </pc:picChg>
      </pc:sldChg>
      <pc:sldChg chg="modSp mod">
        <pc:chgData name="Heitman, Lindsey" userId="a9773a47-99d2-4599-9377-6d37e9ec0bd3" providerId="ADAL" clId="{676834B6-3FE3-444D-B298-77FA0B4704A3}" dt="2024-04-04T13:12:57.074" v="1676" actId="20577"/>
        <pc:sldMkLst>
          <pc:docMk/>
          <pc:sldMk cId="2963432091" sldId="5295"/>
        </pc:sldMkLst>
        <pc:spChg chg="mod">
          <ac:chgData name="Heitman, Lindsey" userId="a9773a47-99d2-4599-9377-6d37e9ec0bd3" providerId="ADAL" clId="{676834B6-3FE3-444D-B298-77FA0B4704A3}" dt="2024-04-04T13:12:57.074" v="1676" actId="20577"/>
          <ac:spMkLst>
            <pc:docMk/>
            <pc:sldMk cId="2963432091" sldId="5295"/>
            <ac:spMk id="8" creationId="{C92515F7-358B-E3FC-AB86-B337B7A691E2}"/>
          </ac:spMkLst>
        </pc:spChg>
      </pc:sldChg>
      <pc:sldChg chg="modSp new mod ord">
        <pc:chgData name="Heitman, Lindsey" userId="a9773a47-99d2-4599-9377-6d37e9ec0bd3" providerId="ADAL" clId="{676834B6-3FE3-444D-B298-77FA0B4704A3}" dt="2024-04-04T13:17:39.559" v="2028" actId="20577"/>
        <pc:sldMkLst>
          <pc:docMk/>
          <pc:sldMk cId="319187436" sldId="5315"/>
        </pc:sldMkLst>
        <pc:spChg chg="mod">
          <ac:chgData name="Heitman, Lindsey" userId="a9773a47-99d2-4599-9377-6d37e9ec0bd3" providerId="ADAL" clId="{676834B6-3FE3-444D-B298-77FA0B4704A3}" dt="2024-04-04T13:00:16.826" v="1102" actId="20577"/>
          <ac:spMkLst>
            <pc:docMk/>
            <pc:sldMk cId="319187436" sldId="5315"/>
            <ac:spMk id="2" creationId="{6FE460D7-1100-FC9B-92BC-F7FC3FA3828B}"/>
          </ac:spMkLst>
        </pc:spChg>
        <pc:spChg chg="mod">
          <ac:chgData name="Heitman, Lindsey" userId="a9773a47-99d2-4599-9377-6d37e9ec0bd3" providerId="ADAL" clId="{676834B6-3FE3-444D-B298-77FA0B4704A3}" dt="2024-04-04T13:17:39.559" v="2028" actId="20577"/>
          <ac:spMkLst>
            <pc:docMk/>
            <pc:sldMk cId="319187436" sldId="5315"/>
            <ac:spMk id="3" creationId="{9A40A413-F1D2-3CFE-C898-3778DCE17A6C}"/>
          </ac:spMkLst>
        </pc:spChg>
        <pc:spChg chg="mod">
          <ac:chgData name="Heitman, Lindsey" userId="a9773a47-99d2-4599-9377-6d37e9ec0bd3" providerId="ADAL" clId="{676834B6-3FE3-444D-B298-77FA0B4704A3}" dt="2024-04-04T13:13:20.899" v="1677" actId="20577"/>
          <ac:spMkLst>
            <pc:docMk/>
            <pc:sldMk cId="319187436" sldId="5315"/>
            <ac:spMk id="5" creationId="{F1580D62-C6EA-C6FB-A777-AD895CB8DE88}"/>
          </ac:spMkLst>
        </pc:spChg>
        <pc:spChg chg="mod">
          <ac:chgData name="Heitman, Lindsey" userId="a9773a47-99d2-4599-9377-6d37e9ec0bd3" providerId="ADAL" clId="{676834B6-3FE3-444D-B298-77FA0B4704A3}" dt="2024-04-04T12:59:40.914" v="1022" actId="20577"/>
          <ac:spMkLst>
            <pc:docMk/>
            <pc:sldMk cId="319187436" sldId="5315"/>
            <ac:spMk id="6" creationId="{2F9043C9-49B3-0FD2-F5F7-0821849BE0F2}"/>
          </ac:spMkLst>
        </pc:spChg>
      </pc:sldChg>
    </pc:docChg>
  </pc:docChgLst>
  <pc:docChgLst>
    <pc:chgData name="Heitman, Lindsey" userId="a9773a47-99d2-4599-9377-6d37e9ec0bd3" providerId="ADAL" clId="{E9238072-82E7-469A-A532-DDA7394384B6}"/>
    <pc:docChg chg="custSel modSld">
      <pc:chgData name="Heitman, Lindsey" userId="a9773a47-99d2-4599-9377-6d37e9ec0bd3" providerId="ADAL" clId="{E9238072-82E7-469A-A532-DDA7394384B6}" dt="2024-04-17T20:23:26.554" v="106" actId="20577"/>
      <pc:docMkLst>
        <pc:docMk/>
      </pc:docMkLst>
      <pc:sldChg chg="modSp mod">
        <pc:chgData name="Heitman, Lindsey" userId="a9773a47-99d2-4599-9377-6d37e9ec0bd3" providerId="ADAL" clId="{E9238072-82E7-469A-A532-DDA7394384B6}" dt="2024-04-17T20:20:48.894" v="63" actId="20577"/>
        <pc:sldMkLst>
          <pc:docMk/>
          <pc:sldMk cId="1037917088" sldId="5098"/>
        </pc:sldMkLst>
        <pc:graphicFrameChg chg="modGraphic">
          <ac:chgData name="Heitman, Lindsey" userId="a9773a47-99d2-4599-9377-6d37e9ec0bd3" providerId="ADAL" clId="{E9238072-82E7-469A-A532-DDA7394384B6}" dt="2024-04-17T20:20:48.894" v="63"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E9238072-82E7-469A-A532-DDA7394384B6}" dt="2024-04-17T20:23:26.554" v="106" actId="20577"/>
        <pc:sldMkLst>
          <pc:docMk/>
          <pc:sldMk cId="3392030594" sldId="5323"/>
        </pc:sldMkLst>
        <pc:spChg chg="mod">
          <ac:chgData name="Heitman, Lindsey" userId="a9773a47-99d2-4599-9377-6d37e9ec0bd3" providerId="ADAL" clId="{E9238072-82E7-469A-A532-DDA7394384B6}" dt="2024-04-17T20:23:26.554" v="106" actId="20577"/>
          <ac:spMkLst>
            <pc:docMk/>
            <pc:sldMk cId="3392030594" sldId="5323"/>
            <ac:spMk id="3" creationId="{33AABBDD-F7E1-E615-FF04-4E6B96799BA5}"/>
          </ac:spMkLst>
        </pc:spChg>
      </pc:sldChg>
      <pc:sldChg chg="modSp mod">
        <pc:chgData name="Heitman, Lindsey" userId="a9773a47-99d2-4599-9377-6d37e9ec0bd3" providerId="ADAL" clId="{E9238072-82E7-469A-A532-DDA7394384B6}" dt="2024-04-17T20:22:01.050" v="71" actId="20577"/>
        <pc:sldMkLst>
          <pc:docMk/>
          <pc:sldMk cId="2059122228" sldId="5341"/>
        </pc:sldMkLst>
        <pc:spChg chg="mod">
          <ac:chgData name="Heitman, Lindsey" userId="a9773a47-99d2-4599-9377-6d37e9ec0bd3" providerId="ADAL" clId="{E9238072-82E7-469A-A532-DDA7394384B6}" dt="2024-04-17T20:22:01.050" v="71" actId="20577"/>
          <ac:spMkLst>
            <pc:docMk/>
            <pc:sldMk cId="2059122228" sldId="5341"/>
            <ac:spMk id="6" creationId="{EE621A37-1395-C62E-69D7-2E7BC5B2EE88}"/>
          </ac:spMkLst>
        </pc:spChg>
      </pc:sldChg>
    </pc:docChg>
  </pc:docChgLst>
  <pc:docChgLst>
    <pc:chgData name="Severson, Annette" userId="199f3c28-b733-4b36-8b0e-b7eb6984ff94" providerId="ADAL" clId="{9B83553D-5692-43D1-B2A0-BA6FCD7FD9C4}"/>
    <pc:docChg chg="custSel modSld">
      <pc:chgData name="Severson, Annette" userId="199f3c28-b733-4b36-8b0e-b7eb6984ff94" providerId="ADAL" clId="{9B83553D-5692-43D1-B2A0-BA6FCD7FD9C4}" dt="2024-03-20T21:32:49.877" v="401" actId="27636"/>
      <pc:docMkLst>
        <pc:docMk/>
      </pc:docMkLst>
      <pc:sldChg chg="modSp mod">
        <pc:chgData name="Severson, Annette" userId="199f3c28-b733-4b36-8b0e-b7eb6984ff94" providerId="ADAL" clId="{9B83553D-5692-43D1-B2A0-BA6FCD7FD9C4}" dt="2024-03-20T21:32:28.263" v="396" actId="20577"/>
        <pc:sldMkLst>
          <pc:docMk/>
          <pc:sldMk cId="1140023789" sldId="5242"/>
        </pc:sldMkLst>
        <pc:spChg chg="mod">
          <ac:chgData name="Severson, Annette" userId="199f3c28-b733-4b36-8b0e-b7eb6984ff94" providerId="ADAL" clId="{9B83553D-5692-43D1-B2A0-BA6FCD7FD9C4}" dt="2024-03-20T21:32:28.263" v="396" actId="20577"/>
          <ac:spMkLst>
            <pc:docMk/>
            <pc:sldMk cId="1140023789" sldId="5242"/>
            <ac:spMk id="5" creationId="{7123A836-F9BC-F5BB-5901-BE1D2BB6EC74}"/>
          </ac:spMkLst>
        </pc:spChg>
        <pc:graphicFrameChg chg="mod">
          <ac:chgData name="Severson, Annette" userId="199f3c28-b733-4b36-8b0e-b7eb6984ff94" providerId="ADAL" clId="{9B83553D-5692-43D1-B2A0-BA6FCD7FD9C4}" dt="2024-03-20T20:59:44.722" v="26" actId="14100"/>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9B83553D-5692-43D1-B2A0-BA6FCD7FD9C4}" dt="2024-03-20T21:32:49.877" v="401" actId="27636"/>
        <pc:sldMkLst>
          <pc:docMk/>
          <pc:sldMk cId="3469979626" sldId="5256"/>
        </pc:sldMkLst>
        <pc:spChg chg="mod">
          <ac:chgData name="Severson, Annette" userId="199f3c28-b733-4b36-8b0e-b7eb6984ff94" providerId="ADAL" clId="{9B83553D-5692-43D1-B2A0-BA6FCD7FD9C4}" dt="2024-03-20T21:32:49.877" v="401" actId="27636"/>
          <ac:spMkLst>
            <pc:docMk/>
            <pc:sldMk cId="3469979626" sldId="5256"/>
            <ac:spMk id="6" creationId="{D2CCBAEC-4A80-177C-D324-3741DD2901BF}"/>
          </ac:spMkLst>
        </pc:spChg>
      </pc:sldChg>
    </pc:docChg>
  </pc:docChgLst>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Rhodes, Tara" userId="S::rhodes_t@cde.state.co.us::566307b0-1e17-4826-87e1-0feb85a922f2" providerId="AD" clId="Web-{5C9AD985-76F6-348B-E4E8-150BC15DE764}"/>
    <pc:docChg chg="modSld sldOrd">
      <pc:chgData name="Rhodes, Tara" userId="S::rhodes_t@cde.state.co.us::566307b0-1e17-4826-87e1-0feb85a922f2" providerId="AD" clId="Web-{5C9AD985-76F6-348B-E4E8-150BC15DE764}" dt="2024-04-11T05:56:35.342" v="10" actId="20577"/>
      <pc:docMkLst>
        <pc:docMk/>
      </pc:docMkLst>
      <pc:sldChg chg="modSp">
        <pc:chgData name="Rhodes, Tara" userId="S::rhodes_t@cde.state.co.us::566307b0-1e17-4826-87e1-0feb85a922f2" providerId="AD" clId="Web-{5C9AD985-76F6-348B-E4E8-150BC15DE764}" dt="2024-04-11T05:55:06.560" v="3" actId="1076"/>
        <pc:sldMkLst>
          <pc:docMk/>
          <pc:sldMk cId="2941789031" sldId="5298"/>
        </pc:sldMkLst>
        <pc:spChg chg="mod">
          <ac:chgData name="Rhodes, Tara" userId="S::rhodes_t@cde.state.co.us::566307b0-1e17-4826-87e1-0feb85a922f2" providerId="AD" clId="Web-{5C9AD985-76F6-348B-E4E8-150BC15DE764}" dt="2024-04-11T05:55:06.560" v="3" actId="1076"/>
          <ac:spMkLst>
            <pc:docMk/>
            <pc:sldMk cId="2941789031" sldId="5298"/>
            <ac:spMk id="8" creationId="{C92515F7-358B-E3FC-AB86-B337B7A691E2}"/>
          </ac:spMkLst>
        </pc:spChg>
      </pc:sldChg>
      <pc:sldChg chg="modSp">
        <pc:chgData name="Rhodes, Tara" userId="S::rhodes_t@cde.state.co.us::566307b0-1e17-4826-87e1-0feb85a922f2" providerId="AD" clId="Web-{5C9AD985-76F6-348B-E4E8-150BC15DE764}" dt="2024-04-11T05:56:35.342" v="10" actId="20577"/>
        <pc:sldMkLst>
          <pc:docMk/>
          <pc:sldMk cId="3365328181" sldId="5300"/>
        </pc:sldMkLst>
        <pc:spChg chg="mod">
          <ac:chgData name="Rhodes, Tara" userId="S::rhodes_t@cde.state.co.us::566307b0-1e17-4826-87e1-0feb85a922f2" providerId="AD" clId="Web-{5C9AD985-76F6-348B-E4E8-150BC15DE764}" dt="2024-04-11T05:56:35.342" v="10" actId="20577"/>
          <ac:spMkLst>
            <pc:docMk/>
            <pc:sldMk cId="3365328181" sldId="5300"/>
            <ac:spMk id="6" creationId="{9A8832C3-3C5D-9B2D-6A97-A07BFB42B5FC}"/>
          </ac:spMkLst>
        </pc:spChg>
      </pc:sldChg>
      <pc:sldChg chg="modSp">
        <pc:chgData name="Rhodes, Tara" userId="S::rhodes_t@cde.state.co.us::566307b0-1e17-4826-87e1-0feb85a922f2" providerId="AD" clId="Web-{5C9AD985-76F6-348B-E4E8-150BC15DE764}" dt="2024-04-11T05:55:53.623" v="7" actId="1076"/>
        <pc:sldMkLst>
          <pc:docMk/>
          <pc:sldMk cId="94867858" sldId="5301"/>
        </pc:sldMkLst>
        <pc:spChg chg="mod">
          <ac:chgData name="Rhodes, Tara" userId="S::rhodes_t@cde.state.co.us::566307b0-1e17-4826-87e1-0feb85a922f2" providerId="AD" clId="Web-{5C9AD985-76F6-348B-E4E8-150BC15DE764}" dt="2024-04-11T05:55:53.623" v="7" actId="1076"/>
          <ac:spMkLst>
            <pc:docMk/>
            <pc:sldMk cId="94867858" sldId="5301"/>
            <ac:spMk id="8" creationId="{C92515F7-358B-E3FC-AB86-B337B7A691E2}"/>
          </ac:spMkLst>
        </pc:spChg>
      </pc:sldChg>
      <pc:sldChg chg="ord">
        <pc:chgData name="Rhodes, Tara" userId="S::rhodes_t@cde.state.co.us::566307b0-1e17-4826-87e1-0feb85a922f2" providerId="AD" clId="Web-{5C9AD985-76F6-348B-E4E8-150BC15DE764}" dt="2024-04-11T05:55:40.748" v="4"/>
        <pc:sldMkLst>
          <pc:docMk/>
          <pc:sldMk cId="3399127652" sldId="5310"/>
        </pc:sldMkLst>
      </pc:sldChg>
    </pc:docChg>
  </pc:docChgLst>
  <pc:docChgLst>
    <pc:chgData name="Kokotovic, Marina Estrada" userId="S::kokotovic_m@cde.state.co.us::17cda6cf-3681-488d-880c-0d7dd6dbfcc7" providerId="AD" clId="Web-{A5E64447-7B49-0E0C-394F-685B024A457E}"/>
    <pc:docChg chg="addSld modSld">
      <pc:chgData name="Kokotovic, Marina Estrada" userId="S::kokotovic_m@cde.state.co.us::17cda6cf-3681-488d-880c-0d7dd6dbfcc7" providerId="AD" clId="Web-{A5E64447-7B49-0E0C-394F-685B024A457E}" dt="2024-04-22T23:09:41.359" v="10" actId="20577"/>
      <pc:docMkLst>
        <pc:docMk/>
      </pc:docMkLst>
      <pc:sldChg chg="modSp new">
        <pc:chgData name="Kokotovic, Marina Estrada" userId="S::kokotovic_m@cde.state.co.us::17cda6cf-3681-488d-880c-0d7dd6dbfcc7" providerId="AD" clId="Web-{A5E64447-7B49-0E0C-394F-685B024A457E}" dt="2024-04-22T23:09:36.531" v="5" actId="20577"/>
        <pc:sldMkLst>
          <pc:docMk/>
          <pc:sldMk cId="3897771813" sldId="5350"/>
        </pc:sldMkLst>
        <pc:spChg chg="mod">
          <ac:chgData name="Kokotovic, Marina Estrada" userId="S::kokotovic_m@cde.state.co.us::17cda6cf-3681-488d-880c-0d7dd6dbfcc7" providerId="AD" clId="Web-{A5E64447-7B49-0E0C-394F-685B024A457E}" dt="2024-04-22T23:09:36.531" v="5" actId="20577"/>
          <ac:spMkLst>
            <pc:docMk/>
            <pc:sldMk cId="3897771813" sldId="5350"/>
            <ac:spMk id="2" creationId="{3B66D405-C43D-672C-3F42-1C219B6025F4}"/>
          </ac:spMkLst>
        </pc:spChg>
      </pc:sldChg>
      <pc:sldChg chg="modSp new">
        <pc:chgData name="Kokotovic, Marina Estrada" userId="S::kokotovic_m@cde.state.co.us::17cda6cf-3681-488d-880c-0d7dd6dbfcc7" providerId="AD" clId="Web-{A5E64447-7B49-0E0C-394F-685B024A457E}" dt="2024-04-22T23:09:41.359" v="10" actId="20577"/>
        <pc:sldMkLst>
          <pc:docMk/>
          <pc:sldMk cId="690410268" sldId="5351"/>
        </pc:sldMkLst>
        <pc:spChg chg="mod">
          <ac:chgData name="Kokotovic, Marina Estrada" userId="S::kokotovic_m@cde.state.co.us::17cda6cf-3681-488d-880c-0d7dd6dbfcc7" providerId="AD" clId="Web-{A5E64447-7B49-0E0C-394F-685B024A457E}" dt="2024-04-22T23:09:41.359" v="10" actId="20577"/>
          <ac:spMkLst>
            <pc:docMk/>
            <pc:sldMk cId="690410268" sldId="5351"/>
            <ac:spMk id="2" creationId="{9644001C-9BEC-0747-F8F7-16123902D014}"/>
          </ac:spMkLst>
        </pc:spChg>
      </pc:sldChg>
    </pc:docChg>
  </pc:docChgLst>
  <pc:docChgLst>
    <pc:chgData name="Colmenero, Eivi" userId="S::colmenero_e@cde.state.co.us::f71b80fd-a0b5-465a-a740-99ed968391ac" providerId="AD" clId="Web-{88EB7680-3E31-70E8-56A8-89255B1E9432}"/>
    <pc:docChg chg="modSld">
      <pc:chgData name="Colmenero, Eivi" userId="S::colmenero_e@cde.state.co.us::f71b80fd-a0b5-465a-a740-99ed968391ac" providerId="AD" clId="Web-{88EB7680-3E31-70E8-56A8-89255B1E9432}" dt="2024-04-23T15:12:34.608" v="31"/>
      <pc:docMkLst>
        <pc:docMk/>
      </pc:docMkLst>
      <pc:sldChg chg="addSp delSp modSp">
        <pc:chgData name="Colmenero, Eivi" userId="S::colmenero_e@cde.state.co.us::f71b80fd-a0b5-465a-a740-99ed968391ac" providerId="AD" clId="Web-{88EB7680-3E31-70E8-56A8-89255B1E9432}" dt="2024-04-23T15:12:34.608" v="31"/>
        <pc:sldMkLst>
          <pc:docMk/>
          <pc:sldMk cId="3897771813" sldId="5350"/>
        </pc:sldMkLst>
        <pc:spChg chg="mod">
          <ac:chgData name="Colmenero, Eivi" userId="S::colmenero_e@cde.state.co.us::f71b80fd-a0b5-465a-a740-99ed968391ac" providerId="AD" clId="Web-{88EB7680-3E31-70E8-56A8-89255B1E9432}" dt="2024-04-23T15:09:54.229" v="17" actId="20577"/>
          <ac:spMkLst>
            <pc:docMk/>
            <pc:sldMk cId="3897771813" sldId="5350"/>
            <ac:spMk id="3" creationId="{9300C2E3-A42F-DDB8-65B5-CAA233E67FD1}"/>
          </ac:spMkLst>
        </pc:spChg>
        <pc:spChg chg="del">
          <ac:chgData name="Colmenero, Eivi" userId="S::colmenero_e@cde.state.co.us::f71b80fd-a0b5-465a-a740-99ed968391ac" providerId="AD" clId="Web-{88EB7680-3E31-70E8-56A8-89255B1E9432}" dt="2024-04-23T15:10:41.683" v="27"/>
          <ac:spMkLst>
            <pc:docMk/>
            <pc:sldMk cId="3897771813" sldId="5350"/>
            <ac:spMk id="5" creationId="{264EE891-86BD-429B-A9AE-66D384774875}"/>
          </ac:spMkLst>
        </pc:spChg>
        <pc:spChg chg="del">
          <ac:chgData name="Colmenero, Eivi" userId="S::colmenero_e@cde.state.co.us::f71b80fd-a0b5-465a-a740-99ed968391ac" providerId="AD" clId="Web-{88EB7680-3E31-70E8-56A8-89255B1E9432}" dt="2024-04-23T15:10:44.980" v="28"/>
          <ac:spMkLst>
            <pc:docMk/>
            <pc:sldMk cId="3897771813" sldId="5350"/>
            <ac:spMk id="6" creationId="{06AE030F-5D5E-E79B-23E5-87820FC46558}"/>
          </ac:spMkLst>
        </pc:spChg>
        <pc:spChg chg="add del mod">
          <ac:chgData name="Colmenero, Eivi" userId="S::colmenero_e@cde.state.co.us::f71b80fd-a0b5-465a-a740-99ed968391ac" providerId="AD" clId="Web-{88EB7680-3E31-70E8-56A8-89255B1E9432}" dt="2024-04-23T15:12:31.139" v="30"/>
          <ac:spMkLst>
            <pc:docMk/>
            <pc:sldMk cId="3897771813" sldId="5350"/>
            <ac:spMk id="15" creationId="{13664D7E-17A2-A2CE-A9FF-7CD230A99DC4}"/>
          </ac:spMkLst>
        </pc:spChg>
        <pc:spChg chg="add mod">
          <ac:chgData name="Colmenero, Eivi" userId="S::colmenero_e@cde.state.co.us::f71b80fd-a0b5-465a-a740-99ed968391ac" providerId="AD" clId="Web-{88EB7680-3E31-70E8-56A8-89255B1E9432}" dt="2024-04-23T15:12:34.608" v="31"/>
          <ac:spMkLst>
            <pc:docMk/>
            <pc:sldMk cId="3897771813" sldId="5350"/>
            <ac:spMk id="24" creationId="{CD89341D-D98F-AAC5-BFBD-5DC56C8FB43E}"/>
          </ac:spMkLst>
        </pc:spChg>
        <pc:graphicFrameChg chg="add del mod ord modGraphic">
          <ac:chgData name="Colmenero, Eivi" userId="S::colmenero_e@cde.state.co.us::f71b80fd-a0b5-465a-a740-99ed968391ac" providerId="AD" clId="Web-{88EB7680-3E31-70E8-56A8-89255B1E9432}" dt="2024-04-23T15:10:45.699" v="29"/>
          <ac:graphicFrameMkLst>
            <pc:docMk/>
            <pc:sldMk cId="3897771813" sldId="5350"/>
            <ac:graphicFrameMk id="7" creationId="{40E89C1C-4F3A-7AA2-4A4E-59F4E08B7207}"/>
          </ac:graphicFrameMkLst>
        </pc:graphicFrameChg>
        <pc:graphicFrameChg chg="add del mod ord modGraphic">
          <ac:chgData name="Colmenero, Eivi" userId="S::colmenero_e@cde.state.co.us::f71b80fd-a0b5-465a-a740-99ed968391ac" providerId="AD" clId="Web-{88EB7680-3E31-70E8-56A8-89255B1E9432}" dt="2024-04-23T15:12:34.608" v="31"/>
          <ac:graphicFrameMkLst>
            <pc:docMk/>
            <pc:sldMk cId="3897771813" sldId="5350"/>
            <ac:graphicFrameMk id="16" creationId="{C51CD814-4326-5890-2C3B-D214AD334987}"/>
          </ac:graphicFrameMkLst>
        </pc:graphicFrameChg>
      </pc:sldChg>
      <pc:sldChg chg="delSp modSp">
        <pc:chgData name="Colmenero, Eivi" userId="S::colmenero_e@cde.state.co.us::f71b80fd-a0b5-465a-a740-99ed968391ac" providerId="AD" clId="Web-{88EB7680-3E31-70E8-56A8-89255B1E9432}" dt="2024-04-23T15:10:37.589" v="26"/>
        <pc:sldMkLst>
          <pc:docMk/>
          <pc:sldMk cId="690410268" sldId="5351"/>
        </pc:sldMkLst>
        <pc:spChg chg="mod">
          <ac:chgData name="Colmenero, Eivi" userId="S::colmenero_e@cde.state.co.us::f71b80fd-a0b5-465a-a740-99ed968391ac" providerId="AD" clId="Web-{88EB7680-3E31-70E8-56A8-89255B1E9432}" dt="2024-04-23T15:10:29.511" v="24" actId="20577"/>
          <ac:spMkLst>
            <pc:docMk/>
            <pc:sldMk cId="690410268" sldId="5351"/>
            <ac:spMk id="3" creationId="{B5A545DD-98AE-70F9-1214-FA5EF8700FFF}"/>
          </ac:spMkLst>
        </pc:spChg>
        <pc:spChg chg="del">
          <ac:chgData name="Colmenero, Eivi" userId="S::colmenero_e@cde.state.co.us::f71b80fd-a0b5-465a-a740-99ed968391ac" providerId="AD" clId="Web-{88EB7680-3E31-70E8-56A8-89255B1E9432}" dt="2024-04-23T15:10:34.495" v="25"/>
          <ac:spMkLst>
            <pc:docMk/>
            <pc:sldMk cId="690410268" sldId="5351"/>
            <ac:spMk id="5" creationId="{104CFC8C-01B2-4102-7E99-91C19EFCB9C7}"/>
          </ac:spMkLst>
        </pc:spChg>
        <pc:spChg chg="del">
          <ac:chgData name="Colmenero, Eivi" userId="S::colmenero_e@cde.state.co.us::f71b80fd-a0b5-465a-a740-99ed968391ac" providerId="AD" clId="Web-{88EB7680-3E31-70E8-56A8-89255B1E9432}" dt="2024-04-23T15:10:37.589" v="26"/>
          <ac:spMkLst>
            <pc:docMk/>
            <pc:sldMk cId="690410268" sldId="5351"/>
            <ac:spMk id="6" creationId="{48967A91-6415-02A4-71BE-CAE5AEA8032B}"/>
          </ac:spMkLst>
        </pc:spChg>
      </pc:sldChg>
    </pc:docChg>
  </pc:docChgLst>
  <pc:docChgLst>
    <pc:chgData name="Hoffman, Peter" userId="673cee94-26bd-4c2a-ab82-1b3669e2f049" providerId="ADAL" clId="{6727B04A-6EF6-4FFA-A1F1-2A9A460CFCF6}"/>
    <pc:docChg chg="custSel addSld delSld modSld">
      <pc:chgData name="Hoffman, Peter" userId="673cee94-26bd-4c2a-ab82-1b3669e2f049" providerId="ADAL" clId="{6727B04A-6EF6-4FFA-A1F1-2A9A460CFCF6}" dt="2024-04-10T19:20:42.596" v="10" actId="20577"/>
      <pc:docMkLst>
        <pc:docMk/>
      </pc:docMkLst>
      <pc:sldChg chg="modSp mod">
        <pc:chgData name="Hoffman, Peter" userId="673cee94-26bd-4c2a-ab82-1b3669e2f049" providerId="ADAL" clId="{6727B04A-6EF6-4FFA-A1F1-2A9A460CFCF6}" dt="2024-04-10T19:19:31.556" v="5" actId="2165"/>
        <pc:sldMkLst>
          <pc:docMk/>
          <pc:sldMk cId="1212467416" sldId="261"/>
        </pc:sldMkLst>
        <pc:graphicFrameChg chg="mod modGraphic">
          <ac:chgData name="Hoffman, Peter" userId="673cee94-26bd-4c2a-ab82-1b3669e2f049" providerId="ADAL" clId="{6727B04A-6EF6-4FFA-A1F1-2A9A460CFCF6}" dt="2024-04-10T19:19:31.556" v="5"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6727B04A-6EF6-4FFA-A1F1-2A9A460CFCF6}" dt="2024-04-10T19:20:42.596" v="10" actId="20577"/>
        <pc:sldMkLst>
          <pc:docMk/>
          <pc:sldMk cId="3717000822" sldId="280"/>
        </pc:sldMkLst>
        <pc:graphicFrameChg chg="mod">
          <ac:chgData name="Hoffman, Peter" userId="673cee94-26bd-4c2a-ab82-1b3669e2f049" providerId="ADAL" clId="{6727B04A-6EF6-4FFA-A1F1-2A9A460CFCF6}" dt="2024-04-10T19:20:42.596" v="10"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6727B04A-6EF6-4FFA-A1F1-2A9A460CFCF6}" dt="2024-04-10T19:20:06.832" v="8" actId="2696"/>
        <pc:sldMkLst>
          <pc:docMk/>
          <pc:sldMk cId="161297745" sldId="5247"/>
        </pc:sldMkLst>
      </pc:sldChg>
      <pc:sldChg chg="del">
        <pc:chgData name="Hoffman, Peter" userId="673cee94-26bd-4c2a-ab82-1b3669e2f049" providerId="ADAL" clId="{6727B04A-6EF6-4FFA-A1F1-2A9A460CFCF6}" dt="2024-04-10T19:20:06.832" v="8" actId="2696"/>
        <pc:sldMkLst>
          <pc:docMk/>
          <pc:sldMk cId="462030027" sldId="5248"/>
        </pc:sldMkLst>
      </pc:sldChg>
      <pc:sldChg chg="del">
        <pc:chgData name="Hoffman, Peter" userId="673cee94-26bd-4c2a-ab82-1b3669e2f049" providerId="ADAL" clId="{6727B04A-6EF6-4FFA-A1F1-2A9A460CFCF6}" dt="2024-04-10T19:20:06.832" v="8" actId="2696"/>
        <pc:sldMkLst>
          <pc:docMk/>
          <pc:sldMk cId="1309636382" sldId="5250"/>
        </pc:sldMkLst>
      </pc:sldChg>
      <pc:sldChg chg="del">
        <pc:chgData name="Hoffman, Peter" userId="673cee94-26bd-4c2a-ab82-1b3669e2f049" providerId="ADAL" clId="{6727B04A-6EF6-4FFA-A1F1-2A9A460CFCF6}" dt="2024-04-10T19:19:43.634" v="6" actId="2696"/>
        <pc:sldMkLst>
          <pc:docMk/>
          <pc:sldMk cId="1282840071" sldId="5251"/>
        </pc:sldMkLst>
      </pc:sldChg>
      <pc:sldChg chg="del">
        <pc:chgData name="Hoffman, Peter" userId="673cee94-26bd-4c2a-ab82-1b3669e2f049" providerId="ADAL" clId="{6727B04A-6EF6-4FFA-A1F1-2A9A460CFCF6}" dt="2024-04-10T19:19:43.634" v="6" actId="2696"/>
        <pc:sldMkLst>
          <pc:docMk/>
          <pc:sldMk cId="455365083" sldId="5252"/>
        </pc:sldMkLst>
      </pc:sldChg>
      <pc:sldChg chg="del">
        <pc:chgData name="Hoffman, Peter" userId="673cee94-26bd-4c2a-ab82-1b3669e2f049" providerId="ADAL" clId="{6727B04A-6EF6-4FFA-A1F1-2A9A460CFCF6}" dt="2024-04-10T19:19:43.634" v="6" actId="2696"/>
        <pc:sldMkLst>
          <pc:docMk/>
          <pc:sldMk cId="2627223314" sldId="5254"/>
        </pc:sldMkLst>
      </pc:sldChg>
      <pc:sldChg chg="del">
        <pc:chgData name="Hoffman, Peter" userId="673cee94-26bd-4c2a-ab82-1b3669e2f049" providerId="ADAL" clId="{6727B04A-6EF6-4FFA-A1F1-2A9A460CFCF6}" dt="2024-04-10T19:19:43.634" v="6" actId="2696"/>
        <pc:sldMkLst>
          <pc:docMk/>
          <pc:sldMk cId="2117569817" sldId="5260"/>
        </pc:sldMkLst>
      </pc:sldChg>
      <pc:sldChg chg="del">
        <pc:chgData name="Hoffman, Peter" userId="673cee94-26bd-4c2a-ab82-1b3669e2f049" providerId="ADAL" clId="{6727B04A-6EF6-4FFA-A1F1-2A9A460CFCF6}" dt="2024-04-10T19:20:06.832" v="8" actId="2696"/>
        <pc:sldMkLst>
          <pc:docMk/>
          <pc:sldMk cId="837026567" sldId="5270"/>
        </pc:sldMkLst>
      </pc:sldChg>
      <pc:sldChg chg="del">
        <pc:chgData name="Hoffman, Peter" userId="673cee94-26bd-4c2a-ab82-1b3669e2f049" providerId="ADAL" clId="{6727B04A-6EF6-4FFA-A1F1-2A9A460CFCF6}" dt="2024-04-10T19:19:43.634" v="6" actId="2696"/>
        <pc:sldMkLst>
          <pc:docMk/>
          <pc:sldMk cId="4218201814" sldId="5273"/>
        </pc:sldMkLst>
      </pc:sldChg>
      <pc:sldChg chg="del">
        <pc:chgData name="Hoffman, Peter" userId="673cee94-26bd-4c2a-ab82-1b3669e2f049" providerId="ADAL" clId="{6727B04A-6EF6-4FFA-A1F1-2A9A460CFCF6}" dt="2024-04-10T19:20:06.832" v="8" actId="2696"/>
        <pc:sldMkLst>
          <pc:docMk/>
          <pc:sldMk cId="2900907903" sldId="5283"/>
        </pc:sldMkLst>
      </pc:sldChg>
      <pc:sldChg chg="del">
        <pc:chgData name="Hoffman, Peter" userId="673cee94-26bd-4c2a-ab82-1b3669e2f049" providerId="ADAL" clId="{6727B04A-6EF6-4FFA-A1F1-2A9A460CFCF6}" dt="2024-04-10T19:19:43.634" v="6" actId="2696"/>
        <pc:sldMkLst>
          <pc:docMk/>
          <pc:sldMk cId="1114984409" sldId="5290"/>
        </pc:sldMkLst>
      </pc:sldChg>
      <pc:sldChg chg="del">
        <pc:chgData name="Hoffman, Peter" userId="673cee94-26bd-4c2a-ab82-1b3669e2f049" providerId="ADAL" clId="{6727B04A-6EF6-4FFA-A1F1-2A9A460CFCF6}" dt="2024-04-10T19:19:43.634" v="6" actId="2696"/>
        <pc:sldMkLst>
          <pc:docMk/>
          <pc:sldMk cId="1593808434" sldId="5292"/>
        </pc:sldMkLst>
      </pc:sldChg>
      <pc:sldChg chg="del">
        <pc:chgData name="Hoffman, Peter" userId="673cee94-26bd-4c2a-ab82-1b3669e2f049" providerId="ADAL" clId="{6727B04A-6EF6-4FFA-A1F1-2A9A460CFCF6}" dt="2024-04-10T19:20:06.832" v="8" actId="2696"/>
        <pc:sldMkLst>
          <pc:docMk/>
          <pc:sldMk cId="2116469932" sldId="5293"/>
        </pc:sldMkLst>
      </pc:sldChg>
      <pc:sldChg chg="del">
        <pc:chgData name="Hoffman, Peter" userId="673cee94-26bd-4c2a-ab82-1b3669e2f049" providerId="ADAL" clId="{6727B04A-6EF6-4FFA-A1F1-2A9A460CFCF6}" dt="2024-04-10T19:20:06.832" v="8" actId="2696"/>
        <pc:sldMkLst>
          <pc:docMk/>
          <pc:sldMk cId="3397518535" sldId="5294"/>
        </pc:sldMkLst>
      </pc:sldChg>
      <pc:sldChg chg="del">
        <pc:chgData name="Hoffman, Peter" userId="673cee94-26bd-4c2a-ab82-1b3669e2f049" providerId="ADAL" clId="{6727B04A-6EF6-4FFA-A1F1-2A9A460CFCF6}" dt="2024-04-10T19:20:06.832" v="8" actId="2696"/>
        <pc:sldMkLst>
          <pc:docMk/>
          <pc:sldMk cId="2963432091" sldId="5295"/>
        </pc:sldMkLst>
      </pc:sldChg>
      <pc:sldChg chg="del">
        <pc:chgData name="Hoffman, Peter" userId="673cee94-26bd-4c2a-ab82-1b3669e2f049" providerId="ADAL" clId="{6727B04A-6EF6-4FFA-A1F1-2A9A460CFCF6}" dt="2024-04-10T19:19:43.634" v="6" actId="2696"/>
        <pc:sldMkLst>
          <pc:docMk/>
          <pc:sldMk cId="4104978656" sldId="5302"/>
        </pc:sldMkLst>
      </pc:sldChg>
      <pc:sldChg chg="del">
        <pc:chgData name="Hoffman, Peter" userId="673cee94-26bd-4c2a-ab82-1b3669e2f049" providerId="ADAL" clId="{6727B04A-6EF6-4FFA-A1F1-2A9A460CFCF6}" dt="2024-04-10T19:19:43.634" v="6" actId="2696"/>
        <pc:sldMkLst>
          <pc:docMk/>
          <pc:sldMk cId="2250972986" sldId="5304"/>
        </pc:sldMkLst>
      </pc:sldChg>
      <pc:sldChg chg="del">
        <pc:chgData name="Hoffman, Peter" userId="673cee94-26bd-4c2a-ab82-1b3669e2f049" providerId="ADAL" clId="{6727B04A-6EF6-4FFA-A1F1-2A9A460CFCF6}" dt="2024-04-10T19:19:43.634" v="6" actId="2696"/>
        <pc:sldMkLst>
          <pc:docMk/>
          <pc:sldMk cId="1443655953" sldId="5305"/>
        </pc:sldMkLst>
      </pc:sldChg>
      <pc:sldChg chg="del">
        <pc:chgData name="Hoffman, Peter" userId="673cee94-26bd-4c2a-ab82-1b3669e2f049" providerId="ADAL" clId="{6727B04A-6EF6-4FFA-A1F1-2A9A460CFCF6}" dt="2024-04-10T19:19:43.634" v="6" actId="2696"/>
        <pc:sldMkLst>
          <pc:docMk/>
          <pc:sldMk cId="1662154973" sldId="5306"/>
        </pc:sldMkLst>
      </pc:sldChg>
      <pc:sldChg chg="del">
        <pc:chgData name="Hoffman, Peter" userId="673cee94-26bd-4c2a-ab82-1b3669e2f049" providerId="ADAL" clId="{6727B04A-6EF6-4FFA-A1F1-2A9A460CFCF6}" dt="2024-04-10T19:20:06.832" v="8" actId="2696"/>
        <pc:sldMkLst>
          <pc:docMk/>
          <pc:sldMk cId="319187436" sldId="5315"/>
        </pc:sldMkLst>
      </pc:sldChg>
      <pc:sldChg chg="modSp mod">
        <pc:chgData name="Hoffman, Peter" userId="673cee94-26bd-4c2a-ab82-1b3669e2f049" providerId="ADAL" clId="{6727B04A-6EF6-4FFA-A1F1-2A9A460CFCF6}" dt="2024-04-10T19:19:24.375" v="4" actId="27636"/>
        <pc:sldMkLst>
          <pc:docMk/>
          <pc:sldMk cId="1120080356" sldId="5316"/>
        </pc:sldMkLst>
        <pc:spChg chg="mod">
          <ac:chgData name="Hoffman, Peter" userId="673cee94-26bd-4c2a-ab82-1b3669e2f049" providerId="ADAL" clId="{6727B04A-6EF6-4FFA-A1F1-2A9A460CFCF6}" dt="2024-04-10T19:19:24.375" v="4" actId="27636"/>
          <ac:spMkLst>
            <pc:docMk/>
            <pc:sldMk cId="1120080356" sldId="5316"/>
            <ac:spMk id="10" creationId="{C395772E-826E-6662-BD10-DE3078C74B68}"/>
          </ac:spMkLst>
        </pc:spChg>
      </pc:sldChg>
      <pc:sldChg chg="add">
        <pc:chgData name="Hoffman, Peter" userId="673cee94-26bd-4c2a-ab82-1b3669e2f049" providerId="ADAL" clId="{6727B04A-6EF6-4FFA-A1F1-2A9A460CFCF6}" dt="2024-04-10T19:19:54.600" v="7"/>
        <pc:sldMkLst>
          <pc:docMk/>
          <pc:sldMk cId="3377860821" sldId="5319"/>
        </pc:sldMkLst>
      </pc:sldChg>
      <pc:sldChg chg="add">
        <pc:chgData name="Hoffman, Peter" userId="673cee94-26bd-4c2a-ab82-1b3669e2f049" providerId="ADAL" clId="{6727B04A-6EF6-4FFA-A1F1-2A9A460CFCF6}" dt="2024-04-10T19:19:54.600" v="7"/>
        <pc:sldMkLst>
          <pc:docMk/>
          <pc:sldMk cId="1296393599" sldId="5320"/>
        </pc:sldMkLst>
      </pc:sldChg>
      <pc:sldChg chg="add">
        <pc:chgData name="Hoffman, Peter" userId="673cee94-26bd-4c2a-ab82-1b3669e2f049" providerId="ADAL" clId="{6727B04A-6EF6-4FFA-A1F1-2A9A460CFCF6}" dt="2024-04-10T19:19:54.600" v="7"/>
        <pc:sldMkLst>
          <pc:docMk/>
          <pc:sldMk cId="2829353187" sldId="5321"/>
        </pc:sldMkLst>
      </pc:sldChg>
      <pc:sldChg chg="add">
        <pc:chgData name="Hoffman, Peter" userId="673cee94-26bd-4c2a-ab82-1b3669e2f049" providerId="ADAL" clId="{6727B04A-6EF6-4FFA-A1F1-2A9A460CFCF6}" dt="2024-04-10T19:19:54.600" v="7"/>
        <pc:sldMkLst>
          <pc:docMk/>
          <pc:sldMk cId="849455574" sldId="5322"/>
        </pc:sldMkLst>
      </pc:sldChg>
      <pc:sldChg chg="add">
        <pc:chgData name="Hoffman, Peter" userId="673cee94-26bd-4c2a-ab82-1b3669e2f049" providerId="ADAL" clId="{6727B04A-6EF6-4FFA-A1F1-2A9A460CFCF6}" dt="2024-04-10T19:19:54.600" v="7"/>
        <pc:sldMkLst>
          <pc:docMk/>
          <pc:sldMk cId="3392030594" sldId="5323"/>
        </pc:sldMkLst>
      </pc:sldChg>
      <pc:sldChg chg="add">
        <pc:chgData name="Hoffman, Peter" userId="673cee94-26bd-4c2a-ab82-1b3669e2f049" providerId="ADAL" clId="{6727B04A-6EF6-4FFA-A1F1-2A9A460CFCF6}" dt="2024-04-10T19:19:54.600" v="7"/>
        <pc:sldMkLst>
          <pc:docMk/>
          <pc:sldMk cId="4025200363" sldId="5324"/>
        </pc:sldMkLst>
      </pc:sldChg>
      <pc:sldChg chg="add">
        <pc:chgData name="Hoffman, Peter" userId="673cee94-26bd-4c2a-ab82-1b3669e2f049" providerId="ADAL" clId="{6727B04A-6EF6-4FFA-A1F1-2A9A460CFCF6}" dt="2024-04-10T19:19:54.600" v="7"/>
        <pc:sldMkLst>
          <pc:docMk/>
          <pc:sldMk cId="561675211" sldId="5325"/>
        </pc:sldMkLst>
      </pc:sldChg>
      <pc:sldChg chg="add">
        <pc:chgData name="Hoffman, Peter" userId="673cee94-26bd-4c2a-ab82-1b3669e2f049" providerId="ADAL" clId="{6727B04A-6EF6-4FFA-A1F1-2A9A460CFCF6}" dt="2024-04-10T19:19:54.600" v="7"/>
        <pc:sldMkLst>
          <pc:docMk/>
          <pc:sldMk cId="987697960" sldId="5326"/>
        </pc:sldMkLst>
      </pc:sldChg>
      <pc:sldChg chg="add">
        <pc:chgData name="Hoffman, Peter" userId="673cee94-26bd-4c2a-ab82-1b3669e2f049" providerId="ADAL" clId="{6727B04A-6EF6-4FFA-A1F1-2A9A460CFCF6}" dt="2024-04-10T19:19:54.600" v="7"/>
        <pc:sldMkLst>
          <pc:docMk/>
          <pc:sldMk cId="1114356261" sldId="5327"/>
        </pc:sldMkLst>
      </pc:sldChg>
    </pc:docChg>
  </pc:docChgLst>
  <pc:docChgLst>
    <pc:chgData name="Hoffman, Peter" userId="673cee94-26bd-4c2a-ab82-1b3669e2f049" providerId="ADAL" clId="{6CB43221-3D63-4A0F-AA10-7CEE72F46530}"/>
    <pc:docChg chg="custSel addSld delSld modSld">
      <pc:chgData name="Hoffman, Peter" userId="673cee94-26bd-4c2a-ab82-1b3669e2f049" providerId="ADAL" clId="{6CB43221-3D63-4A0F-AA10-7CEE72F46530}" dt="2024-04-24T20:39:31.720" v="117" actId="2696"/>
      <pc:docMkLst>
        <pc:docMk/>
      </pc:docMkLst>
      <pc:sldChg chg="modSp mod">
        <pc:chgData name="Hoffman, Peter" userId="673cee94-26bd-4c2a-ab82-1b3669e2f049" providerId="ADAL" clId="{6CB43221-3D63-4A0F-AA10-7CEE72F46530}" dt="2024-04-22T22:34:34.075" v="79" actId="20577"/>
        <pc:sldMkLst>
          <pc:docMk/>
          <pc:sldMk cId="3044915438" sldId="256"/>
        </pc:sldMkLst>
        <pc:spChg chg="mod">
          <ac:chgData name="Hoffman, Peter" userId="673cee94-26bd-4c2a-ab82-1b3669e2f049" providerId="ADAL" clId="{6CB43221-3D63-4A0F-AA10-7CEE72F46530}" dt="2024-04-22T22:34:34.075" v="79" actId="20577"/>
          <ac:spMkLst>
            <pc:docMk/>
            <pc:sldMk cId="3044915438" sldId="256"/>
            <ac:spMk id="2" creationId="{00000000-0000-0000-0000-000000000000}"/>
          </ac:spMkLst>
        </pc:spChg>
      </pc:sldChg>
      <pc:sldChg chg="addSp modSp mod">
        <pc:chgData name="Hoffman, Peter" userId="673cee94-26bd-4c2a-ab82-1b3669e2f049" providerId="ADAL" clId="{6CB43221-3D63-4A0F-AA10-7CEE72F46530}" dt="2024-04-24T19:45:17.357" v="111" actId="2165"/>
        <pc:sldMkLst>
          <pc:docMk/>
          <pc:sldMk cId="1212467416" sldId="261"/>
        </pc:sldMkLst>
        <pc:graphicFrameChg chg="add">
          <ac:chgData name="Hoffman, Peter" userId="673cee94-26bd-4c2a-ab82-1b3669e2f049" providerId="ADAL" clId="{6CB43221-3D63-4A0F-AA10-7CEE72F46530}" dt="2024-04-22T22:42:48.121" v="97"/>
          <ac:graphicFrameMkLst>
            <pc:docMk/>
            <pc:sldMk cId="1212467416" sldId="261"/>
            <ac:graphicFrameMk id="4" creationId="{AF2203FF-8E51-E331-1DB3-96D2F9BF67BE}"/>
          </ac:graphicFrameMkLst>
        </pc:graphicFrameChg>
        <pc:graphicFrameChg chg="mod modGraphic">
          <ac:chgData name="Hoffman, Peter" userId="673cee94-26bd-4c2a-ab82-1b3669e2f049" providerId="ADAL" clId="{6CB43221-3D63-4A0F-AA10-7CEE72F46530}" dt="2024-04-24T19:45:17.357" v="111"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6CB43221-3D63-4A0F-AA10-7CEE72F46530}" dt="2024-04-24T20:39:18.169" v="113"/>
        <pc:sldMkLst>
          <pc:docMk/>
          <pc:sldMk cId="3373880383" sldId="266"/>
        </pc:sldMkLst>
      </pc:sldChg>
      <pc:sldChg chg="add">
        <pc:chgData name="Hoffman, Peter" userId="673cee94-26bd-4c2a-ab82-1b3669e2f049" providerId="ADAL" clId="{6CB43221-3D63-4A0F-AA10-7CEE72F46530}" dt="2024-04-24T20:39:18.169" v="113"/>
        <pc:sldMkLst>
          <pc:docMk/>
          <pc:sldMk cId="3090053985" sldId="268"/>
        </pc:sldMkLst>
      </pc:sldChg>
      <pc:sldChg chg="modSp">
        <pc:chgData name="Hoffman, Peter" userId="673cee94-26bd-4c2a-ab82-1b3669e2f049" providerId="ADAL" clId="{6CB43221-3D63-4A0F-AA10-7CEE72F46530}" dt="2024-04-22T22:34:52.264" v="95" actId="20577"/>
        <pc:sldMkLst>
          <pc:docMk/>
          <pc:sldMk cId="3717000822" sldId="280"/>
        </pc:sldMkLst>
        <pc:graphicFrameChg chg="mod">
          <ac:chgData name="Hoffman, Peter" userId="673cee94-26bd-4c2a-ab82-1b3669e2f049" providerId="ADAL" clId="{6CB43221-3D63-4A0F-AA10-7CEE72F46530}" dt="2024-04-22T22:34:52.264" v="95"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6CB43221-3D63-4A0F-AA10-7CEE72F46530}" dt="2024-04-24T19:33:03.888" v="101" actId="2696"/>
        <pc:sldMkLst>
          <pc:docMk/>
          <pc:sldMk cId="2773316937" sldId="285"/>
        </pc:sldMkLst>
      </pc:sldChg>
      <pc:sldChg chg="del">
        <pc:chgData name="Hoffman, Peter" userId="673cee94-26bd-4c2a-ab82-1b3669e2f049" providerId="ADAL" clId="{6CB43221-3D63-4A0F-AA10-7CEE72F46530}" dt="2024-04-24T19:33:03.888" v="101" actId="2696"/>
        <pc:sldMkLst>
          <pc:docMk/>
          <pc:sldMk cId="1401905921" sldId="3081"/>
        </pc:sldMkLst>
      </pc:sldChg>
      <pc:sldChg chg="del">
        <pc:chgData name="Hoffman, Peter" userId="673cee94-26bd-4c2a-ab82-1b3669e2f049" providerId="ADAL" clId="{6CB43221-3D63-4A0F-AA10-7CEE72F46530}" dt="2024-04-24T19:33:03.888" v="101" actId="2696"/>
        <pc:sldMkLst>
          <pc:docMk/>
          <pc:sldMk cId="2537902707" sldId="3373"/>
        </pc:sldMkLst>
      </pc:sldChg>
      <pc:sldChg chg="del">
        <pc:chgData name="Hoffman, Peter" userId="673cee94-26bd-4c2a-ab82-1b3669e2f049" providerId="ADAL" clId="{6CB43221-3D63-4A0F-AA10-7CEE72F46530}" dt="2024-04-24T19:33:03.888" v="101" actId="2696"/>
        <pc:sldMkLst>
          <pc:docMk/>
          <pc:sldMk cId="2225491851" sldId="3380"/>
        </pc:sldMkLst>
      </pc:sldChg>
      <pc:sldChg chg="del">
        <pc:chgData name="Hoffman, Peter" userId="673cee94-26bd-4c2a-ab82-1b3669e2f049" providerId="ADAL" clId="{6CB43221-3D63-4A0F-AA10-7CEE72F46530}" dt="2024-04-24T19:33:03.888" v="101" actId="2696"/>
        <pc:sldMkLst>
          <pc:docMk/>
          <pc:sldMk cId="3056629225" sldId="3381"/>
        </pc:sldMkLst>
      </pc:sldChg>
      <pc:sldChg chg="del">
        <pc:chgData name="Hoffman, Peter" userId="673cee94-26bd-4c2a-ab82-1b3669e2f049" providerId="ADAL" clId="{6CB43221-3D63-4A0F-AA10-7CEE72F46530}" dt="2024-04-24T19:33:03.888" v="101" actId="2696"/>
        <pc:sldMkLst>
          <pc:docMk/>
          <pc:sldMk cId="4013615956" sldId="4801"/>
        </pc:sldMkLst>
      </pc:sldChg>
      <pc:sldChg chg="del">
        <pc:chgData name="Hoffman, Peter" userId="673cee94-26bd-4c2a-ab82-1b3669e2f049" providerId="ADAL" clId="{6CB43221-3D63-4A0F-AA10-7CEE72F46530}" dt="2024-04-24T19:33:03.888" v="101" actId="2696"/>
        <pc:sldMkLst>
          <pc:docMk/>
          <pc:sldMk cId="1710219493" sldId="4802"/>
        </pc:sldMkLst>
      </pc:sldChg>
      <pc:sldChg chg="del">
        <pc:chgData name="Hoffman, Peter" userId="673cee94-26bd-4c2a-ab82-1b3669e2f049" providerId="ADAL" clId="{6CB43221-3D63-4A0F-AA10-7CEE72F46530}" dt="2024-04-24T19:33:03.888" v="101" actId="2696"/>
        <pc:sldMkLst>
          <pc:docMk/>
          <pc:sldMk cId="2814149373" sldId="4803"/>
        </pc:sldMkLst>
      </pc:sldChg>
      <pc:sldChg chg="del">
        <pc:chgData name="Hoffman, Peter" userId="673cee94-26bd-4c2a-ab82-1b3669e2f049" providerId="ADAL" clId="{6CB43221-3D63-4A0F-AA10-7CEE72F46530}" dt="2024-04-24T19:43:51.319" v="107" actId="2696"/>
        <pc:sldMkLst>
          <pc:docMk/>
          <pc:sldMk cId="2828681206" sldId="4809"/>
        </pc:sldMkLst>
      </pc:sldChg>
      <pc:sldChg chg="del">
        <pc:chgData name="Hoffman, Peter" userId="673cee94-26bd-4c2a-ab82-1b3669e2f049" providerId="ADAL" clId="{6CB43221-3D63-4A0F-AA10-7CEE72F46530}" dt="2024-04-24T19:33:03.888" v="101" actId="2696"/>
        <pc:sldMkLst>
          <pc:docMk/>
          <pc:sldMk cId="3638216352" sldId="5110"/>
        </pc:sldMkLst>
      </pc:sldChg>
      <pc:sldChg chg="del">
        <pc:chgData name="Hoffman, Peter" userId="673cee94-26bd-4c2a-ab82-1b3669e2f049" providerId="ADAL" clId="{6CB43221-3D63-4A0F-AA10-7CEE72F46530}" dt="2024-04-24T19:33:03.888" v="101" actId="2696"/>
        <pc:sldMkLst>
          <pc:docMk/>
          <pc:sldMk cId="2627223314" sldId="5254"/>
        </pc:sldMkLst>
      </pc:sldChg>
      <pc:sldChg chg="del">
        <pc:chgData name="Hoffman, Peter" userId="673cee94-26bd-4c2a-ab82-1b3669e2f049" providerId="ADAL" clId="{6CB43221-3D63-4A0F-AA10-7CEE72F46530}" dt="2024-04-24T19:33:03.888" v="101" actId="2696"/>
        <pc:sldMkLst>
          <pc:docMk/>
          <pc:sldMk cId="4218201814" sldId="5273"/>
        </pc:sldMkLst>
      </pc:sldChg>
      <pc:sldChg chg="del">
        <pc:chgData name="Hoffman, Peter" userId="673cee94-26bd-4c2a-ab82-1b3669e2f049" providerId="ADAL" clId="{6CB43221-3D63-4A0F-AA10-7CEE72F46530}" dt="2024-04-24T20:39:31.720" v="117" actId="2696"/>
        <pc:sldMkLst>
          <pc:docMk/>
          <pc:sldMk cId="1118867174" sldId="5275"/>
        </pc:sldMkLst>
      </pc:sldChg>
      <pc:sldChg chg="modSp add mod">
        <pc:chgData name="Hoffman, Peter" userId="673cee94-26bd-4c2a-ab82-1b3669e2f049" providerId="ADAL" clId="{6CB43221-3D63-4A0F-AA10-7CEE72F46530}" dt="2024-04-24T20:39:18.279" v="116" actId="27636"/>
        <pc:sldMkLst>
          <pc:docMk/>
          <pc:sldMk cId="1329951998" sldId="5277"/>
        </pc:sldMkLst>
        <pc:spChg chg="mod">
          <ac:chgData name="Hoffman, Peter" userId="673cee94-26bd-4c2a-ab82-1b3669e2f049" providerId="ADAL" clId="{6CB43221-3D63-4A0F-AA10-7CEE72F46530}" dt="2024-04-24T20:39:18.279" v="116" actId="27636"/>
          <ac:spMkLst>
            <pc:docMk/>
            <pc:sldMk cId="1329951998" sldId="5277"/>
            <ac:spMk id="11" creationId="{080CB37A-8CB5-0C68-424D-EBD5E04601E8}"/>
          </ac:spMkLst>
        </pc:spChg>
        <pc:spChg chg="mod">
          <ac:chgData name="Hoffman, Peter" userId="673cee94-26bd-4c2a-ab82-1b3669e2f049" providerId="ADAL" clId="{6CB43221-3D63-4A0F-AA10-7CEE72F46530}" dt="2024-04-24T20:39:18.278" v="115" actId="27636"/>
          <ac:spMkLst>
            <pc:docMk/>
            <pc:sldMk cId="1329951998" sldId="5277"/>
            <ac:spMk id="12" creationId="{F0682FDB-3B40-0F9B-6028-1720C9B01E0A}"/>
          </ac:spMkLst>
        </pc:spChg>
      </pc:sldChg>
      <pc:sldChg chg="del">
        <pc:chgData name="Hoffman, Peter" userId="673cee94-26bd-4c2a-ab82-1b3669e2f049" providerId="ADAL" clId="{6CB43221-3D63-4A0F-AA10-7CEE72F46530}" dt="2024-04-24T19:33:03.888" v="101" actId="2696"/>
        <pc:sldMkLst>
          <pc:docMk/>
          <pc:sldMk cId="2346652842" sldId="5280"/>
        </pc:sldMkLst>
      </pc:sldChg>
      <pc:sldChg chg="del">
        <pc:chgData name="Hoffman, Peter" userId="673cee94-26bd-4c2a-ab82-1b3669e2f049" providerId="ADAL" clId="{6CB43221-3D63-4A0F-AA10-7CEE72F46530}" dt="2024-04-24T19:33:03.888" v="101" actId="2696"/>
        <pc:sldMkLst>
          <pc:docMk/>
          <pc:sldMk cId="1114984409" sldId="5290"/>
        </pc:sldMkLst>
      </pc:sldChg>
      <pc:sldChg chg="del">
        <pc:chgData name="Hoffman, Peter" userId="673cee94-26bd-4c2a-ab82-1b3669e2f049" providerId="ADAL" clId="{6CB43221-3D63-4A0F-AA10-7CEE72F46530}" dt="2024-04-24T19:33:03.888" v="101" actId="2696"/>
        <pc:sldMkLst>
          <pc:docMk/>
          <pc:sldMk cId="1593808434" sldId="5292"/>
        </pc:sldMkLst>
      </pc:sldChg>
      <pc:sldChg chg="del">
        <pc:chgData name="Hoffman, Peter" userId="673cee94-26bd-4c2a-ab82-1b3669e2f049" providerId="ADAL" clId="{6CB43221-3D63-4A0F-AA10-7CEE72F46530}" dt="2024-04-24T19:33:03.888" v="101" actId="2696"/>
        <pc:sldMkLst>
          <pc:docMk/>
          <pc:sldMk cId="4104978656" sldId="5302"/>
        </pc:sldMkLst>
      </pc:sldChg>
      <pc:sldChg chg="del">
        <pc:chgData name="Hoffman, Peter" userId="673cee94-26bd-4c2a-ab82-1b3669e2f049" providerId="ADAL" clId="{6CB43221-3D63-4A0F-AA10-7CEE72F46530}" dt="2024-04-24T19:33:03.888" v="101" actId="2696"/>
        <pc:sldMkLst>
          <pc:docMk/>
          <pc:sldMk cId="1443655953" sldId="5305"/>
        </pc:sldMkLst>
      </pc:sldChg>
      <pc:sldChg chg="modSp add mod">
        <pc:chgData name="Hoffman, Peter" userId="673cee94-26bd-4c2a-ab82-1b3669e2f049" providerId="ADAL" clId="{6CB43221-3D63-4A0F-AA10-7CEE72F46530}" dt="2024-04-24T20:39:18.261" v="114" actId="27636"/>
        <pc:sldMkLst>
          <pc:docMk/>
          <pc:sldMk cId="4105925221" sldId="5312"/>
        </pc:sldMkLst>
        <pc:spChg chg="mod">
          <ac:chgData name="Hoffman, Peter" userId="673cee94-26bd-4c2a-ab82-1b3669e2f049" providerId="ADAL" clId="{6CB43221-3D63-4A0F-AA10-7CEE72F46530}" dt="2024-04-24T20:39:18.261" v="114" actId="27636"/>
          <ac:spMkLst>
            <pc:docMk/>
            <pc:sldMk cId="4105925221" sldId="5312"/>
            <ac:spMk id="16" creationId="{A3E6E43B-BC7C-6C6C-7E56-BC7C5F0699F1}"/>
          </ac:spMkLst>
        </pc:spChg>
      </pc:sldChg>
      <pc:sldChg chg="modSp mod">
        <pc:chgData name="Hoffman, Peter" userId="673cee94-26bd-4c2a-ab82-1b3669e2f049" providerId="ADAL" clId="{6CB43221-3D63-4A0F-AA10-7CEE72F46530}" dt="2024-04-22T22:32:15.213" v="4" actId="27636"/>
        <pc:sldMkLst>
          <pc:docMk/>
          <pc:sldMk cId="3392030594" sldId="5323"/>
        </pc:sldMkLst>
        <pc:spChg chg="mod">
          <ac:chgData name="Hoffman, Peter" userId="673cee94-26bd-4c2a-ab82-1b3669e2f049" providerId="ADAL" clId="{6CB43221-3D63-4A0F-AA10-7CEE72F46530}" dt="2024-04-22T22:32:15.213" v="4" actId="27636"/>
          <ac:spMkLst>
            <pc:docMk/>
            <pc:sldMk cId="3392030594" sldId="5323"/>
            <ac:spMk id="3" creationId="{33AABBDD-F7E1-E615-FF04-4E6B96799BA5}"/>
          </ac:spMkLst>
        </pc:spChg>
        <pc:spChg chg="mod">
          <ac:chgData name="Hoffman, Peter" userId="673cee94-26bd-4c2a-ab82-1b3669e2f049" providerId="ADAL" clId="{6CB43221-3D63-4A0F-AA10-7CEE72F46530}" dt="2024-04-22T22:32:15.211" v="3" actId="27636"/>
          <ac:spMkLst>
            <pc:docMk/>
            <pc:sldMk cId="3392030594" sldId="5323"/>
            <ac:spMk id="5" creationId="{4DD43554-FCF5-A0C6-8C89-3D4D91C15E1A}"/>
          </ac:spMkLst>
        </pc:spChg>
        <pc:spChg chg="mod">
          <ac:chgData name="Hoffman, Peter" userId="673cee94-26bd-4c2a-ab82-1b3669e2f049" providerId="ADAL" clId="{6CB43221-3D63-4A0F-AA10-7CEE72F46530}" dt="2024-04-22T22:32:15.208" v="2" actId="27636"/>
          <ac:spMkLst>
            <pc:docMk/>
            <pc:sldMk cId="3392030594" sldId="5323"/>
            <ac:spMk id="6" creationId="{DD96AD1A-17BE-0F7A-D750-4CA82DB5502B}"/>
          </ac:spMkLst>
        </pc:spChg>
      </pc:sldChg>
      <pc:sldChg chg="del">
        <pc:chgData name="Hoffman, Peter" userId="673cee94-26bd-4c2a-ab82-1b3669e2f049" providerId="ADAL" clId="{6CB43221-3D63-4A0F-AA10-7CEE72F46530}" dt="2024-04-24T19:43:51.319" v="107" actId="2696"/>
        <pc:sldMkLst>
          <pc:docMk/>
          <pc:sldMk cId="4025200363" sldId="5324"/>
        </pc:sldMkLst>
      </pc:sldChg>
      <pc:sldChg chg="del">
        <pc:chgData name="Hoffman, Peter" userId="673cee94-26bd-4c2a-ab82-1b3669e2f049" providerId="ADAL" clId="{6CB43221-3D63-4A0F-AA10-7CEE72F46530}" dt="2024-04-24T19:43:51.319" v="107" actId="2696"/>
        <pc:sldMkLst>
          <pc:docMk/>
          <pc:sldMk cId="987697960" sldId="5326"/>
        </pc:sldMkLst>
      </pc:sldChg>
      <pc:sldChg chg="del">
        <pc:chgData name="Hoffman, Peter" userId="673cee94-26bd-4c2a-ab82-1b3669e2f049" providerId="ADAL" clId="{6CB43221-3D63-4A0F-AA10-7CEE72F46530}" dt="2024-04-24T19:43:51.319" v="107" actId="2696"/>
        <pc:sldMkLst>
          <pc:docMk/>
          <pc:sldMk cId="1114356261" sldId="5327"/>
        </pc:sldMkLst>
      </pc:sldChg>
      <pc:sldChg chg="del">
        <pc:chgData name="Hoffman, Peter" userId="673cee94-26bd-4c2a-ab82-1b3669e2f049" providerId="ADAL" clId="{6CB43221-3D63-4A0F-AA10-7CEE72F46530}" dt="2024-04-24T19:33:03.888" v="101" actId="2696"/>
        <pc:sldMkLst>
          <pc:docMk/>
          <pc:sldMk cId="2901087297" sldId="5328"/>
        </pc:sldMkLst>
      </pc:sldChg>
      <pc:sldChg chg="del">
        <pc:chgData name="Hoffman, Peter" userId="673cee94-26bd-4c2a-ab82-1b3669e2f049" providerId="ADAL" clId="{6CB43221-3D63-4A0F-AA10-7CEE72F46530}" dt="2024-04-24T19:33:03.888" v="101" actId="2696"/>
        <pc:sldMkLst>
          <pc:docMk/>
          <pc:sldMk cId="2901568462" sldId="5329"/>
        </pc:sldMkLst>
      </pc:sldChg>
      <pc:sldChg chg="del">
        <pc:chgData name="Hoffman, Peter" userId="673cee94-26bd-4c2a-ab82-1b3669e2f049" providerId="ADAL" clId="{6CB43221-3D63-4A0F-AA10-7CEE72F46530}" dt="2024-04-24T19:33:03.888" v="101" actId="2696"/>
        <pc:sldMkLst>
          <pc:docMk/>
          <pc:sldMk cId="479980071" sldId="5330"/>
        </pc:sldMkLst>
      </pc:sldChg>
      <pc:sldChg chg="del">
        <pc:chgData name="Hoffman, Peter" userId="673cee94-26bd-4c2a-ab82-1b3669e2f049" providerId="ADAL" clId="{6CB43221-3D63-4A0F-AA10-7CEE72F46530}" dt="2024-04-24T19:33:03.888" v="101" actId="2696"/>
        <pc:sldMkLst>
          <pc:docMk/>
          <pc:sldMk cId="697921347" sldId="5332"/>
        </pc:sldMkLst>
      </pc:sldChg>
      <pc:sldChg chg="del">
        <pc:chgData name="Hoffman, Peter" userId="673cee94-26bd-4c2a-ab82-1b3669e2f049" providerId="ADAL" clId="{6CB43221-3D63-4A0F-AA10-7CEE72F46530}" dt="2024-04-24T19:33:03.888" v="101" actId="2696"/>
        <pc:sldMkLst>
          <pc:docMk/>
          <pc:sldMk cId="3659988041" sldId="5333"/>
        </pc:sldMkLst>
      </pc:sldChg>
      <pc:sldChg chg="del">
        <pc:chgData name="Hoffman, Peter" userId="673cee94-26bd-4c2a-ab82-1b3669e2f049" providerId="ADAL" clId="{6CB43221-3D63-4A0F-AA10-7CEE72F46530}" dt="2024-04-24T19:33:03.888" v="101" actId="2696"/>
        <pc:sldMkLst>
          <pc:docMk/>
          <pc:sldMk cId="721845451" sldId="5336"/>
        </pc:sldMkLst>
      </pc:sldChg>
      <pc:sldChg chg="del">
        <pc:chgData name="Hoffman, Peter" userId="673cee94-26bd-4c2a-ab82-1b3669e2f049" providerId="ADAL" clId="{6CB43221-3D63-4A0F-AA10-7CEE72F46530}" dt="2024-04-24T19:33:03.888" v="101" actId="2696"/>
        <pc:sldMkLst>
          <pc:docMk/>
          <pc:sldMk cId="3860371057" sldId="5338"/>
        </pc:sldMkLst>
      </pc:sldChg>
      <pc:sldChg chg="del">
        <pc:chgData name="Hoffman, Peter" userId="673cee94-26bd-4c2a-ab82-1b3669e2f049" providerId="ADAL" clId="{6CB43221-3D63-4A0F-AA10-7CEE72F46530}" dt="2024-04-24T19:33:03.888" v="101" actId="2696"/>
        <pc:sldMkLst>
          <pc:docMk/>
          <pc:sldMk cId="852774038" sldId="5339"/>
        </pc:sldMkLst>
      </pc:sldChg>
      <pc:sldChg chg="del">
        <pc:chgData name="Hoffman, Peter" userId="673cee94-26bd-4c2a-ab82-1b3669e2f049" providerId="ADAL" clId="{6CB43221-3D63-4A0F-AA10-7CEE72F46530}" dt="2024-04-24T20:39:31.720" v="117" actId="2696"/>
        <pc:sldMkLst>
          <pc:docMk/>
          <pc:sldMk cId="3801639243" sldId="5342"/>
        </pc:sldMkLst>
      </pc:sldChg>
      <pc:sldChg chg="del">
        <pc:chgData name="Hoffman, Peter" userId="673cee94-26bd-4c2a-ab82-1b3669e2f049" providerId="ADAL" clId="{6CB43221-3D63-4A0F-AA10-7CEE72F46530}" dt="2024-04-24T20:39:31.720" v="117" actId="2696"/>
        <pc:sldMkLst>
          <pc:docMk/>
          <pc:sldMk cId="2365850526" sldId="5343"/>
        </pc:sldMkLst>
      </pc:sldChg>
      <pc:sldChg chg="del">
        <pc:chgData name="Hoffman, Peter" userId="673cee94-26bd-4c2a-ab82-1b3669e2f049" providerId="ADAL" clId="{6CB43221-3D63-4A0F-AA10-7CEE72F46530}" dt="2024-04-24T20:39:31.720" v="117" actId="2696"/>
        <pc:sldMkLst>
          <pc:docMk/>
          <pc:sldMk cId="2916385814" sldId="5344"/>
        </pc:sldMkLst>
      </pc:sldChg>
      <pc:sldChg chg="del">
        <pc:chgData name="Hoffman, Peter" userId="673cee94-26bd-4c2a-ab82-1b3669e2f049" providerId="ADAL" clId="{6CB43221-3D63-4A0F-AA10-7CEE72F46530}" dt="2024-04-24T20:39:31.720" v="117" actId="2696"/>
        <pc:sldMkLst>
          <pc:docMk/>
          <pc:sldMk cId="4294854589" sldId="5345"/>
        </pc:sldMkLst>
      </pc:sldChg>
      <pc:sldChg chg="del">
        <pc:chgData name="Hoffman, Peter" userId="673cee94-26bd-4c2a-ab82-1b3669e2f049" providerId="ADAL" clId="{6CB43221-3D63-4A0F-AA10-7CEE72F46530}" dt="2024-04-24T20:39:31.720" v="117" actId="2696"/>
        <pc:sldMkLst>
          <pc:docMk/>
          <pc:sldMk cId="4100747668" sldId="5346"/>
        </pc:sldMkLst>
      </pc:sldChg>
      <pc:sldChg chg="del">
        <pc:chgData name="Hoffman, Peter" userId="673cee94-26bd-4c2a-ab82-1b3669e2f049" providerId="ADAL" clId="{6CB43221-3D63-4A0F-AA10-7CEE72F46530}" dt="2024-04-24T19:43:51.319" v="107" actId="2696"/>
        <pc:sldMkLst>
          <pc:docMk/>
          <pc:sldMk cId="3842692623" sldId="5352"/>
        </pc:sldMkLst>
      </pc:sldChg>
      <pc:sldChg chg="del">
        <pc:chgData name="Hoffman, Peter" userId="673cee94-26bd-4c2a-ab82-1b3669e2f049" providerId="ADAL" clId="{6CB43221-3D63-4A0F-AA10-7CEE72F46530}" dt="2024-04-24T19:43:51.319" v="107" actId="2696"/>
        <pc:sldMkLst>
          <pc:docMk/>
          <pc:sldMk cId="414304352" sldId="5353"/>
        </pc:sldMkLst>
      </pc:sldChg>
      <pc:sldChg chg="del">
        <pc:chgData name="Hoffman, Peter" userId="673cee94-26bd-4c2a-ab82-1b3669e2f049" providerId="ADAL" clId="{6CB43221-3D63-4A0F-AA10-7CEE72F46530}" dt="2024-04-24T19:43:51.319" v="107" actId="2696"/>
        <pc:sldMkLst>
          <pc:docMk/>
          <pc:sldMk cId="2933995651" sldId="5354"/>
        </pc:sldMkLst>
      </pc:sldChg>
      <pc:sldChg chg="del">
        <pc:chgData name="Hoffman, Peter" userId="673cee94-26bd-4c2a-ab82-1b3669e2f049" providerId="ADAL" clId="{6CB43221-3D63-4A0F-AA10-7CEE72F46530}" dt="2024-04-24T19:43:51.319" v="107" actId="2696"/>
        <pc:sldMkLst>
          <pc:docMk/>
          <pc:sldMk cId="1808731400" sldId="5355"/>
        </pc:sldMkLst>
      </pc:sldChg>
      <pc:sldChg chg="del">
        <pc:chgData name="Hoffman, Peter" userId="673cee94-26bd-4c2a-ab82-1b3669e2f049" providerId="ADAL" clId="{6CB43221-3D63-4A0F-AA10-7CEE72F46530}" dt="2024-04-24T19:43:51.319" v="107" actId="2696"/>
        <pc:sldMkLst>
          <pc:docMk/>
          <pc:sldMk cId="930444049" sldId="5356"/>
        </pc:sldMkLst>
      </pc:sldChg>
      <pc:sldChg chg="del">
        <pc:chgData name="Hoffman, Peter" userId="673cee94-26bd-4c2a-ab82-1b3669e2f049" providerId="ADAL" clId="{6CB43221-3D63-4A0F-AA10-7CEE72F46530}" dt="2024-04-24T19:43:51.319" v="107" actId="2696"/>
        <pc:sldMkLst>
          <pc:docMk/>
          <pc:sldMk cId="1040958896" sldId="5358"/>
        </pc:sldMkLst>
      </pc:sldChg>
      <pc:sldChg chg="add">
        <pc:chgData name="Hoffman, Peter" userId="673cee94-26bd-4c2a-ab82-1b3669e2f049" providerId="ADAL" clId="{6CB43221-3D63-4A0F-AA10-7CEE72F46530}" dt="2024-04-24T19:32:45.016" v="100"/>
        <pc:sldMkLst>
          <pc:docMk/>
          <pc:sldMk cId="1974022040" sldId="5361"/>
        </pc:sldMkLst>
      </pc:sldChg>
      <pc:sldChg chg="add">
        <pc:chgData name="Hoffman, Peter" userId="673cee94-26bd-4c2a-ab82-1b3669e2f049" providerId="ADAL" clId="{6CB43221-3D63-4A0F-AA10-7CEE72F46530}" dt="2024-04-24T19:32:45.016" v="100"/>
        <pc:sldMkLst>
          <pc:docMk/>
          <pc:sldMk cId="3495033304" sldId="5362"/>
        </pc:sldMkLst>
      </pc:sldChg>
      <pc:sldChg chg="add">
        <pc:chgData name="Hoffman, Peter" userId="673cee94-26bd-4c2a-ab82-1b3669e2f049" providerId="ADAL" clId="{6CB43221-3D63-4A0F-AA10-7CEE72F46530}" dt="2024-04-24T19:32:45.016" v="100"/>
        <pc:sldMkLst>
          <pc:docMk/>
          <pc:sldMk cId="509852969" sldId="5363"/>
        </pc:sldMkLst>
      </pc:sldChg>
      <pc:sldChg chg="add">
        <pc:chgData name="Hoffman, Peter" userId="673cee94-26bd-4c2a-ab82-1b3669e2f049" providerId="ADAL" clId="{6CB43221-3D63-4A0F-AA10-7CEE72F46530}" dt="2024-04-24T19:32:45.016" v="100"/>
        <pc:sldMkLst>
          <pc:docMk/>
          <pc:sldMk cId="2936705475" sldId="5364"/>
        </pc:sldMkLst>
      </pc:sldChg>
      <pc:sldChg chg="add">
        <pc:chgData name="Hoffman, Peter" userId="673cee94-26bd-4c2a-ab82-1b3669e2f049" providerId="ADAL" clId="{6CB43221-3D63-4A0F-AA10-7CEE72F46530}" dt="2024-04-24T19:32:45.016" v="100"/>
        <pc:sldMkLst>
          <pc:docMk/>
          <pc:sldMk cId="3801605484" sldId="5365"/>
        </pc:sldMkLst>
      </pc:sldChg>
      <pc:sldChg chg="add">
        <pc:chgData name="Hoffman, Peter" userId="673cee94-26bd-4c2a-ab82-1b3669e2f049" providerId="ADAL" clId="{6CB43221-3D63-4A0F-AA10-7CEE72F46530}" dt="2024-04-24T19:32:45.016" v="100"/>
        <pc:sldMkLst>
          <pc:docMk/>
          <pc:sldMk cId="4284838488" sldId="5366"/>
        </pc:sldMkLst>
      </pc:sldChg>
      <pc:sldChg chg="add">
        <pc:chgData name="Hoffman, Peter" userId="673cee94-26bd-4c2a-ab82-1b3669e2f049" providerId="ADAL" clId="{6CB43221-3D63-4A0F-AA10-7CEE72F46530}" dt="2024-04-24T19:32:45.016" v="100"/>
        <pc:sldMkLst>
          <pc:docMk/>
          <pc:sldMk cId="150462263" sldId="5367"/>
        </pc:sldMkLst>
      </pc:sldChg>
      <pc:sldChg chg="add">
        <pc:chgData name="Hoffman, Peter" userId="673cee94-26bd-4c2a-ab82-1b3669e2f049" providerId="ADAL" clId="{6CB43221-3D63-4A0F-AA10-7CEE72F46530}" dt="2024-04-24T19:32:45.016" v="100"/>
        <pc:sldMkLst>
          <pc:docMk/>
          <pc:sldMk cId="11504233" sldId="5368"/>
        </pc:sldMkLst>
      </pc:sldChg>
      <pc:sldChg chg="add">
        <pc:chgData name="Hoffman, Peter" userId="673cee94-26bd-4c2a-ab82-1b3669e2f049" providerId="ADAL" clId="{6CB43221-3D63-4A0F-AA10-7CEE72F46530}" dt="2024-04-24T19:32:45.016" v="100"/>
        <pc:sldMkLst>
          <pc:docMk/>
          <pc:sldMk cId="3928042845" sldId="5369"/>
        </pc:sldMkLst>
      </pc:sldChg>
      <pc:sldChg chg="add">
        <pc:chgData name="Hoffman, Peter" userId="673cee94-26bd-4c2a-ab82-1b3669e2f049" providerId="ADAL" clId="{6CB43221-3D63-4A0F-AA10-7CEE72F46530}" dt="2024-04-24T19:32:45.016" v="100"/>
        <pc:sldMkLst>
          <pc:docMk/>
          <pc:sldMk cId="2764466206" sldId="5370"/>
        </pc:sldMkLst>
      </pc:sldChg>
      <pc:sldChg chg="add">
        <pc:chgData name="Hoffman, Peter" userId="673cee94-26bd-4c2a-ab82-1b3669e2f049" providerId="ADAL" clId="{6CB43221-3D63-4A0F-AA10-7CEE72F46530}" dt="2024-04-24T19:32:45.016" v="100"/>
        <pc:sldMkLst>
          <pc:docMk/>
          <pc:sldMk cId="2102699549" sldId="5371"/>
        </pc:sldMkLst>
      </pc:sldChg>
      <pc:sldChg chg="add">
        <pc:chgData name="Hoffman, Peter" userId="673cee94-26bd-4c2a-ab82-1b3669e2f049" providerId="ADAL" clId="{6CB43221-3D63-4A0F-AA10-7CEE72F46530}" dt="2024-04-24T19:32:45.016" v="100"/>
        <pc:sldMkLst>
          <pc:docMk/>
          <pc:sldMk cId="1399537859" sldId="5372"/>
        </pc:sldMkLst>
      </pc:sldChg>
      <pc:sldChg chg="add">
        <pc:chgData name="Hoffman, Peter" userId="673cee94-26bd-4c2a-ab82-1b3669e2f049" providerId="ADAL" clId="{6CB43221-3D63-4A0F-AA10-7CEE72F46530}" dt="2024-04-24T19:32:45.016" v="100"/>
        <pc:sldMkLst>
          <pc:docMk/>
          <pc:sldMk cId="855283237" sldId="5373"/>
        </pc:sldMkLst>
      </pc:sldChg>
      <pc:sldChg chg="add">
        <pc:chgData name="Hoffman, Peter" userId="673cee94-26bd-4c2a-ab82-1b3669e2f049" providerId="ADAL" clId="{6CB43221-3D63-4A0F-AA10-7CEE72F46530}" dt="2024-04-24T19:32:45.016" v="100"/>
        <pc:sldMkLst>
          <pc:docMk/>
          <pc:sldMk cId="547570756" sldId="5374"/>
        </pc:sldMkLst>
      </pc:sldChg>
      <pc:sldChg chg="add">
        <pc:chgData name="Hoffman, Peter" userId="673cee94-26bd-4c2a-ab82-1b3669e2f049" providerId="ADAL" clId="{6CB43221-3D63-4A0F-AA10-7CEE72F46530}" dt="2024-04-24T19:32:45.016" v="100"/>
        <pc:sldMkLst>
          <pc:docMk/>
          <pc:sldMk cId="1743685767" sldId="5375"/>
        </pc:sldMkLst>
      </pc:sldChg>
      <pc:sldChg chg="add">
        <pc:chgData name="Hoffman, Peter" userId="673cee94-26bd-4c2a-ab82-1b3669e2f049" providerId="ADAL" clId="{6CB43221-3D63-4A0F-AA10-7CEE72F46530}" dt="2024-04-24T19:32:45.016" v="100"/>
        <pc:sldMkLst>
          <pc:docMk/>
          <pc:sldMk cId="1683513989" sldId="5376"/>
        </pc:sldMkLst>
      </pc:sldChg>
      <pc:sldChg chg="add">
        <pc:chgData name="Hoffman, Peter" userId="673cee94-26bd-4c2a-ab82-1b3669e2f049" providerId="ADAL" clId="{6CB43221-3D63-4A0F-AA10-7CEE72F46530}" dt="2024-04-24T19:32:45.016" v="100"/>
        <pc:sldMkLst>
          <pc:docMk/>
          <pc:sldMk cId="1589305407" sldId="5377"/>
        </pc:sldMkLst>
      </pc:sldChg>
      <pc:sldChg chg="add">
        <pc:chgData name="Hoffman, Peter" userId="673cee94-26bd-4c2a-ab82-1b3669e2f049" providerId="ADAL" clId="{6CB43221-3D63-4A0F-AA10-7CEE72F46530}" dt="2024-04-24T19:32:45.016" v="100"/>
        <pc:sldMkLst>
          <pc:docMk/>
          <pc:sldMk cId="3468874663" sldId="5378"/>
        </pc:sldMkLst>
      </pc:sldChg>
      <pc:sldChg chg="add">
        <pc:chgData name="Hoffman, Peter" userId="673cee94-26bd-4c2a-ab82-1b3669e2f049" providerId="ADAL" clId="{6CB43221-3D63-4A0F-AA10-7CEE72F46530}" dt="2024-04-24T19:32:45.016" v="100"/>
        <pc:sldMkLst>
          <pc:docMk/>
          <pc:sldMk cId="935341354" sldId="5379"/>
        </pc:sldMkLst>
      </pc:sldChg>
      <pc:sldChg chg="add">
        <pc:chgData name="Hoffman, Peter" userId="673cee94-26bd-4c2a-ab82-1b3669e2f049" providerId="ADAL" clId="{6CB43221-3D63-4A0F-AA10-7CEE72F46530}" dt="2024-04-24T19:32:45.016" v="100"/>
        <pc:sldMkLst>
          <pc:docMk/>
          <pc:sldMk cId="2004077861" sldId="5380"/>
        </pc:sldMkLst>
      </pc:sldChg>
      <pc:sldChg chg="add">
        <pc:chgData name="Hoffman, Peter" userId="673cee94-26bd-4c2a-ab82-1b3669e2f049" providerId="ADAL" clId="{6CB43221-3D63-4A0F-AA10-7CEE72F46530}" dt="2024-04-24T19:32:45.016" v="100"/>
        <pc:sldMkLst>
          <pc:docMk/>
          <pc:sldMk cId="1176793716" sldId="5381"/>
        </pc:sldMkLst>
      </pc:sldChg>
      <pc:sldChg chg="add">
        <pc:chgData name="Hoffman, Peter" userId="673cee94-26bd-4c2a-ab82-1b3669e2f049" providerId="ADAL" clId="{6CB43221-3D63-4A0F-AA10-7CEE72F46530}" dt="2024-04-24T19:32:45.016" v="100"/>
        <pc:sldMkLst>
          <pc:docMk/>
          <pc:sldMk cId="3954766369" sldId="5382"/>
        </pc:sldMkLst>
      </pc:sldChg>
      <pc:sldChg chg="add">
        <pc:chgData name="Hoffman, Peter" userId="673cee94-26bd-4c2a-ab82-1b3669e2f049" providerId="ADAL" clId="{6CB43221-3D63-4A0F-AA10-7CEE72F46530}" dt="2024-04-24T19:32:45.016" v="100"/>
        <pc:sldMkLst>
          <pc:docMk/>
          <pc:sldMk cId="3433603550" sldId="5383"/>
        </pc:sldMkLst>
      </pc:sldChg>
      <pc:sldChg chg="add">
        <pc:chgData name="Hoffman, Peter" userId="673cee94-26bd-4c2a-ab82-1b3669e2f049" providerId="ADAL" clId="{6CB43221-3D63-4A0F-AA10-7CEE72F46530}" dt="2024-04-24T19:32:45.016" v="100"/>
        <pc:sldMkLst>
          <pc:docMk/>
          <pc:sldMk cId="3720612565" sldId="5384"/>
        </pc:sldMkLst>
      </pc:sldChg>
      <pc:sldChg chg="add">
        <pc:chgData name="Hoffman, Peter" userId="673cee94-26bd-4c2a-ab82-1b3669e2f049" providerId="ADAL" clId="{6CB43221-3D63-4A0F-AA10-7CEE72F46530}" dt="2024-04-24T19:43:33.938" v="106"/>
        <pc:sldMkLst>
          <pc:docMk/>
          <pc:sldMk cId="2340443948" sldId="5385"/>
        </pc:sldMkLst>
      </pc:sldChg>
      <pc:sldChg chg="modSp add mod">
        <pc:chgData name="Hoffman, Peter" userId="673cee94-26bd-4c2a-ab82-1b3669e2f049" providerId="ADAL" clId="{6CB43221-3D63-4A0F-AA10-7CEE72F46530}" dt="2024-04-24T19:50:21.176" v="112"/>
        <pc:sldMkLst>
          <pc:docMk/>
          <pc:sldMk cId="2695403974" sldId="5386"/>
        </pc:sldMkLst>
        <pc:graphicFrameChg chg="ord">
          <ac:chgData name="Hoffman, Peter" userId="673cee94-26bd-4c2a-ab82-1b3669e2f049" providerId="ADAL" clId="{6CB43221-3D63-4A0F-AA10-7CEE72F46530}" dt="2024-04-24T19:50:21.176" v="112"/>
          <ac:graphicFrameMkLst>
            <pc:docMk/>
            <pc:sldMk cId="2695403974" sldId="5386"/>
            <ac:graphicFrameMk id="6" creationId="{73D3F5DC-096A-8D10-AED8-70F89FBDA7E8}"/>
          </ac:graphicFrameMkLst>
        </pc:graphicFrameChg>
      </pc:sldChg>
      <pc:sldChg chg="add">
        <pc:chgData name="Hoffman, Peter" userId="673cee94-26bd-4c2a-ab82-1b3669e2f049" providerId="ADAL" clId="{6CB43221-3D63-4A0F-AA10-7CEE72F46530}" dt="2024-04-24T19:43:33.938" v="106"/>
        <pc:sldMkLst>
          <pc:docMk/>
          <pc:sldMk cId="2498386372" sldId="5387"/>
        </pc:sldMkLst>
      </pc:sldChg>
      <pc:sldChg chg="add">
        <pc:chgData name="Hoffman, Peter" userId="673cee94-26bd-4c2a-ab82-1b3669e2f049" providerId="ADAL" clId="{6CB43221-3D63-4A0F-AA10-7CEE72F46530}" dt="2024-04-24T19:43:33.938" v="106"/>
        <pc:sldMkLst>
          <pc:docMk/>
          <pc:sldMk cId="3923188517" sldId="5388"/>
        </pc:sldMkLst>
      </pc:sldChg>
      <pc:sldChg chg="add">
        <pc:chgData name="Hoffman, Peter" userId="673cee94-26bd-4c2a-ab82-1b3669e2f049" providerId="ADAL" clId="{6CB43221-3D63-4A0F-AA10-7CEE72F46530}" dt="2024-04-24T19:43:33.938" v="106"/>
        <pc:sldMkLst>
          <pc:docMk/>
          <pc:sldMk cId="1850743030" sldId="5389"/>
        </pc:sldMkLst>
      </pc:sldChg>
      <pc:sldChg chg="add">
        <pc:chgData name="Hoffman, Peter" userId="673cee94-26bd-4c2a-ab82-1b3669e2f049" providerId="ADAL" clId="{6CB43221-3D63-4A0F-AA10-7CEE72F46530}" dt="2024-04-24T19:43:33.938" v="106"/>
        <pc:sldMkLst>
          <pc:docMk/>
          <pc:sldMk cId="2045124694" sldId="5390"/>
        </pc:sldMkLst>
      </pc:sldChg>
      <pc:sldChg chg="add">
        <pc:chgData name="Hoffman, Peter" userId="673cee94-26bd-4c2a-ab82-1b3669e2f049" providerId="ADAL" clId="{6CB43221-3D63-4A0F-AA10-7CEE72F46530}" dt="2024-04-24T19:43:33.938" v="106"/>
        <pc:sldMkLst>
          <pc:docMk/>
          <pc:sldMk cId="199516191" sldId="5391"/>
        </pc:sldMkLst>
      </pc:sldChg>
      <pc:sldChg chg="add">
        <pc:chgData name="Hoffman, Peter" userId="673cee94-26bd-4c2a-ab82-1b3669e2f049" providerId="ADAL" clId="{6CB43221-3D63-4A0F-AA10-7CEE72F46530}" dt="2024-04-24T19:43:33.938" v="106"/>
        <pc:sldMkLst>
          <pc:docMk/>
          <pc:sldMk cId="2787581356" sldId="5392"/>
        </pc:sldMkLst>
      </pc:sldChg>
      <pc:sldChg chg="add">
        <pc:chgData name="Hoffman, Peter" userId="673cee94-26bd-4c2a-ab82-1b3669e2f049" providerId="ADAL" clId="{6CB43221-3D63-4A0F-AA10-7CEE72F46530}" dt="2024-04-24T19:43:33.938" v="106"/>
        <pc:sldMkLst>
          <pc:docMk/>
          <pc:sldMk cId="871194303" sldId="5393"/>
        </pc:sldMkLst>
      </pc:sldChg>
      <pc:sldChg chg="add">
        <pc:chgData name="Hoffman, Peter" userId="673cee94-26bd-4c2a-ab82-1b3669e2f049" providerId="ADAL" clId="{6CB43221-3D63-4A0F-AA10-7CEE72F46530}" dt="2024-04-24T19:43:33.938" v="106"/>
        <pc:sldMkLst>
          <pc:docMk/>
          <pc:sldMk cId="1939245917" sldId="5394"/>
        </pc:sldMkLst>
      </pc:sldChg>
      <pc:sldChg chg="add">
        <pc:chgData name="Hoffman, Peter" userId="673cee94-26bd-4c2a-ab82-1b3669e2f049" providerId="ADAL" clId="{6CB43221-3D63-4A0F-AA10-7CEE72F46530}" dt="2024-04-24T20:39:18.169" v="113"/>
        <pc:sldMkLst>
          <pc:docMk/>
          <pc:sldMk cId="3579780591" sldId="5395"/>
        </pc:sldMkLst>
      </pc:sldChg>
    </pc:docChg>
  </pc:docChgLst>
  <pc:docChgLst>
    <pc:chgData name="Heitman, Lindsey" userId="a9773a47-99d2-4599-9377-6d37e9ec0bd3" providerId="ADAL" clId="{F8ACD442-6042-4944-A0E3-850A1EA37A7A}"/>
    <pc:docChg chg="undo custSel modSld">
      <pc:chgData name="Heitman, Lindsey" userId="a9773a47-99d2-4599-9377-6d37e9ec0bd3" providerId="ADAL" clId="{F8ACD442-6042-4944-A0E3-850A1EA37A7A}" dt="2024-04-11T13:58:04.591" v="236" actId="20577"/>
      <pc:docMkLst>
        <pc:docMk/>
      </pc:docMkLst>
      <pc:sldChg chg="modSp mod">
        <pc:chgData name="Heitman, Lindsey" userId="a9773a47-99d2-4599-9377-6d37e9ec0bd3" providerId="ADAL" clId="{F8ACD442-6042-4944-A0E3-850A1EA37A7A}" dt="2024-04-10T18:39:35.850" v="141" actId="20577"/>
        <pc:sldMkLst>
          <pc:docMk/>
          <pc:sldMk cId="1037917088" sldId="5098"/>
        </pc:sldMkLst>
        <pc:spChg chg="mod">
          <ac:chgData name="Heitman, Lindsey" userId="a9773a47-99d2-4599-9377-6d37e9ec0bd3" providerId="ADAL" clId="{F8ACD442-6042-4944-A0E3-850A1EA37A7A}" dt="2024-04-10T18:37:58.484" v="44" actId="1076"/>
          <ac:spMkLst>
            <pc:docMk/>
            <pc:sldMk cId="1037917088" sldId="5098"/>
            <ac:spMk id="3" creationId="{6BF4B97E-13F4-8EB1-7148-584349E80E76}"/>
          </ac:spMkLst>
        </pc:spChg>
        <pc:graphicFrameChg chg="modGraphic">
          <ac:chgData name="Heitman, Lindsey" userId="a9773a47-99d2-4599-9377-6d37e9ec0bd3" providerId="ADAL" clId="{F8ACD442-6042-4944-A0E3-850A1EA37A7A}" dt="2024-04-10T18:39:35.850" v="141"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8ACD442-6042-4944-A0E3-850A1EA37A7A}" dt="2024-04-10T18:42:06.069" v="204" actId="20577"/>
        <pc:sldMkLst>
          <pc:docMk/>
          <pc:sldMk cId="319187436" sldId="5315"/>
        </pc:sldMkLst>
        <pc:spChg chg="mod">
          <ac:chgData name="Heitman, Lindsey" userId="a9773a47-99d2-4599-9377-6d37e9ec0bd3" providerId="ADAL" clId="{F8ACD442-6042-4944-A0E3-850A1EA37A7A}" dt="2024-04-10T18:42:06.069" v="204" actId="20577"/>
          <ac:spMkLst>
            <pc:docMk/>
            <pc:sldMk cId="319187436" sldId="5315"/>
            <ac:spMk id="3" creationId="{9A40A413-F1D2-3CFE-C898-3778DCE17A6C}"/>
          </ac:spMkLst>
        </pc:spChg>
      </pc:sldChg>
      <pc:sldChg chg="modSp mod">
        <pc:chgData name="Heitman, Lindsey" userId="a9773a47-99d2-4599-9377-6d37e9ec0bd3" providerId="ADAL" clId="{F8ACD442-6042-4944-A0E3-850A1EA37A7A}" dt="2024-04-11T13:38:42.720" v="221" actId="2711"/>
        <pc:sldMkLst>
          <pc:docMk/>
          <pc:sldMk cId="561675211" sldId="5325"/>
        </pc:sldMkLst>
        <pc:spChg chg="mod">
          <ac:chgData name="Heitman, Lindsey" userId="a9773a47-99d2-4599-9377-6d37e9ec0bd3" providerId="ADAL" clId="{F8ACD442-6042-4944-A0E3-850A1EA37A7A}" dt="2024-04-10T19:31:07.641" v="219" actId="20577"/>
          <ac:spMkLst>
            <pc:docMk/>
            <pc:sldMk cId="561675211" sldId="5325"/>
            <ac:spMk id="2" creationId="{6FE460D7-1100-FC9B-92BC-F7FC3FA3828B}"/>
          </ac:spMkLst>
        </pc:spChg>
        <pc:spChg chg="mod">
          <ac:chgData name="Heitman, Lindsey" userId="a9773a47-99d2-4599-9377-6d37e9ec0bd3" providerId="ADAL" clId="{F8ACD442-6042-4944-A0E3-850A1EA37A7A}" dt="2024-04-11T13:38:42.720" v="221" actId="2711"/>
          <ac:spMkLst>
            <pc:docMk/>
            <pc:sldMk cId="561675211" sldId="5325"/>
            <ac:spMk id="3" creationId="{9A40A413-F1D2-3CFE-C898-3778DCE17A6C}"/>
          </ac:spMkLst>
        </pc:spChg>
      </pc:sldChg>
      <pc:sldChg chg="modSp mod">
        <pc:chgData name="Heitman, Lindsey" userId="a9773a47-99d2-4599-9377-6d37e9ec0bd3" providerId="ADAL" clId="{F8ACD442-6042-4944-A0E3-850A1EA37A7A}" dt="2024-04-11T13:58:04.591" v="236" actId="20577"/>
        <pc:sldMkLst>
          <pc:docMk/>
          <pc:sldMk cId="987697960" sldId="5326"/>
        </pc:sldMkLst>
        <pc:spChg chg="mod">
          <ac:chgData name="Heitman, Lindsey" userId="a9773a47-99d2-4599-9377-6d37e9ec0bd3" providerId="ADAL" clId="{F8ACD442-6042-4944-A0E3-850A1EA37A7A}" dt="2024-04-11T13:58:04.591" v="236" actId="20577"/>
          <ac:spMkLst>
            <pc:docMk/>
            <pc:sldMk cId="987697960" sldId="5326"/>
            <ac:spMk id="5" creationId="{AF6EB1F5-01CD-901C-27EE-72C2EDD75AA9}"/>
          </ac:spMkLst>
        </pc:spChg>
        <pc:spChg chg="mod">
          <ac:chgData name="Heitman, Lindsey" userId="a9773a47-99d2-4599-9377-6d37e9ec0bd3" providerId="ADAL" clId="{F8ACD442-6042-4944-A0E3-850A1EA37A7A}" dt="2024-04-11T13:39:09.923" v="227" actId="6549"/>
          <ac:spMkLst>
            <pc:docMk/>
            <pc:sldMk cId="987697960" sldId="5326"/>
            <ac:spMk id="6" creationId="{9A8832C3-3C5D-9B2D-6A97-A07BFB42B5FC}"/>
          </ac:spMkLst>
        </pc:spChg>
      </pc:sldChg>
    </pc:docChg>
  </pc:docChgLst>
  <pc:docChgLst>
    <pc:chgData name="Hoffman, Peter" userId="673cee94-26bd-4c2a-ab82-1b3669e2f049" providerId="ADAL" clId="{76095287-7BCF-4AD9-98C3-B73ABECBAFA8}"/>
    <pc:docChg chg="delSld modSld">
      <pc:chgData name="Hoffman, Peter" userId="673cee94-26bd-4c2a-ab82-1b3669e2f049" providerId="ADAL" clId="{76095287-7BCF-4AD9-98C3-B73ABECBAFA8}" dt="2024-03-25T22:27:14.842" v="78" actId="2696"/>
      <pc:docMkLst>
        <pc:docMk/>
      </pc:docMkLst>
      <pc:sldChg chg="modSp mod">
        <pc:chgData name="Hoffman, Peter" userId="673cee94-26bd-4c2a-ab82-1b3669e2f049" providerId="ADAL" clId="{76095287-7BCF-4AD9-98C3-B73ABECBAFA8}" dt="2024-03-25T22:26:05.720" v="1" actId="20577"/>
        <pc:sldMkLst>
          <pc:docMk/>
          <pc:sldMk cId="3044915438" sldId="256"/>
        </pc:sldMkLst>
        <pc:spChg chg="mod">
          <ac:chgData name="Hoffman, Peter" userId="673cee94-26bd-4c2a-ab82-1b3669e2f049" providerId="ADAL" clId="{76095287-7BCF-4AD9-98C3-B73ABECBAFA8}" dt="2024-03-25T22:26:05.720" v="1" actId="20577"/>
          <ac:spMkLst>
            <pc:docMk/>
            <pc:sldMk cId="3044915438" sldId="256"/>
            <ac:spMk id="2" creationId="{00000000-0000-0000-0000-000000000000}"/>
          </ac:spMkLst>
        </pc:spChg>
      </pc:sldChg>
      <pc:sldChg chg="modSp mod">
        <pc:chgData name="Hoffman, Peter" userId="673cee94-26bd-4c2a-ab82-1b3669e2f049" providerId="ADAL" clId="{76095287-7BCF-4AD9-98C3-B73ABECBAFA8}" dt="2024-03-25T22:26:57.199" v="76" actId="20577"/>
        <pc:sldMkLst>
          <pc:docMk/>
          <pc:sldMk cId="1212467416" sldId="261"/>
        </pc:sldMkLst>
        <pc:graphicFrameChg chg="modGraphic">
          <ac:chgData name="Hoffman, Peter" userId="673cee94-26bd-4c2a-ab82-1b3669e2f049" providerId="ADAL" clId="{76095287-7BCF-4AD9-98C3-B73ABECBAFA8}" dt="2024-03-25T22:26:57.199" v="76"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76095287-7BCF-4AD9-98C3-B73ABECBAFA8}" dt="2024-03-25T22:26:19.364" v="11" actId="20577"/>
        <pc:sldMkLst>
          <pc:docMk/>
          <pc:sldMk cId="3717000822" sldId="280"/>
        </pc:sldMkLst>
        <pc:graphicFrameChg chg="mod">
          <ac:chgData name="Hoffman, Peter" userId="673cee94-26bd-4c2a-ab82-1b3669e2f049" providerId="ADAL" clId="{76095287-7BCF-4AD9-98C3-B73ABECBAFA8}" dt="2024-03-25T22:26:19.364" v="11"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76095287-7BCF-4AD9-98C3-B73ABECBAFA8}" dt="2024-03-25T22:27:08.714" v="77" actId="2696"/>
        <pc:sldMkLst>
          <pc:docMk/>
          <pc:sldMk cId="1282840071" sldId="5251"/>
        </pc:sldMkLst>
      </pc:sldChg>
      <pc:sldChg chg="del">
        <pc:chgData name="Hoffman, Peter" userId="673cee94-26bd-4c2a-ab82-1b3669e2f049" providerId="ADAL" clId="{76095287-7BCF-4AD9-98C3-B73ABECBAFA8}" dt="2024-03-25T22:27:08.714" v="77" actId="2696"/>
        <pc:sldMkLst>
          <pc:docMk/>
          <pc:sldMk cId="455365083" sldId="5252"/>
        </pc:sldMkLst>
      </pc:sldChg>
      <pc:sldChg chg="del">
        <pc:chgData name="Hoffman, Peter" userId="673cee94-26bd-4c2a-ab82-1b3669e2f049" providerId="ADAL" clId="{76095287-7BCF-4AD9-98C3-B73ABECBAFA8}" dt="2024-03-25T22:27:08.714" v="77" actId="2696"/>
        <pc:sldMkLst>
          <pc:docMk/>
          <pc:sldMk cId="1692652593" sldId="5253"/>
        </pc:sldMkLst>
      </pc:sldChg>
      <pc:sldChg chg="del">
        <pc:chgData name="Hoffman, Peter" userId="673cee94-26bd-4c2a-ab82-1b3669e2f049" providerId="ADAL" clId="{76095287-7BCF-4AD9-98C3-B73ABECBAFA8}" dt="2024-03-25T22:27:08.714" v="77" actId="2696"/>
        <pc:sldMkLst>
          <pc:docMk/>
          <pc:sldMk cId="1662154973" sldId="5254"/>
        </pc:sldMkLst>
      </pc:sldChg>
      <pc:sldChg chg="del">
        <pc:chgData name="Hoffman, Peter" userId="673cee94-26bd-4c2a-ab82-1b3669e2f049" providerId="ADAL" clId="{76095287-7BCF-4AD9-98C3-B73ABECBAFA8}" dt="2024-03-25T22:27:14.842" v="78" actId="2696"/>
        <pc:sldMkLst>
          <pc:docMk/>
          <pc:sldMk cId="1674923396" sldId="5257"/>
        </pc:sldMkLst>
      </pc:sldChg>
      <pc:sldChg chg="del">
        <pc:chgData name="Hoffman, Peter" userId="673cee94-26bd-4c2a-ab82-1b3669e2f049" providerId="ADAL" clId="{76095287-7BCF-4AD9-98C3-B73ABECBAFA8}" dt="2024-03-25T22:27:14.842" v="78" actId="2696"/>
        <pc:sldMkLst>
          <pc:docMk/>
          <pc:sldMk cId="2771021526" sldId="5258"/>
        </pc:sldMkLst>
      </pc:sldChg>
      <pc:sldChg chg="del">
        <pc:chgData name="Hoffman, Peter" userId="673cee94-26bd-4c2a-ab82-1b3669e2f049" providerId="ADAL" clId="{76095287-7BCF-4AD9-98C3-B73ABECBAFA8}" dt="2024-03-25T22:27:08.714" v="77" actId="2696"/>
        <pc:sldMkLst>
          <pc:docMk/>
          <pc:sldMk cId="839735590" sldId="5259"/>
        </pc:sldMkLst>
      </pc:sldChg>
      <pc:sldChg chg="del">
        <pc:chgData name="Hoffman, Peter" userId="673cee94-26bd-4c2a-ab82-1b3669e2f049" providerId="ADAL" clId="{76095287-7BCF-4AD9-98C3-B73ABECBAFA8}" dt="2024-03-25T22:27:08.714" v="77" actId="2696"/>
        <pc:sldMkLst>
          <pc:docMk/>
          <pc:sldMk cId="2117569817" sldId="5260"/>
        </pc:sldMkLst>
      </pc:sldChg>
      <pc:sldChg chg="del">
        <pc:chgData name="Hoffman, Peter" userId="673cee94-26bd-4c2a-ab82-1b3669e2f049" providerId="ADAL" clId="{76095287-7BCF-4AD9-98C3-B73ABECBAFA8}" dt="2024-03-25T22:27:14.842" v="78" actId="2696"/>
        <pc:sldMkLst>
          <pc:docMk/>
          <pc:sldMk cId="2991779798" sldId="5279"/>
        </pc:sldMkLst>
      </pc:sldChg>
      <pc:sldChg chg="del">
        <pc:chgData name="Hoffman, Peter" userId="673cee94-26bd-4c2a-ab82-1b3669e2f049" providerId="ADAL" clId="{76095287-7BCF-4AD9-98C3-B73ABECBAFA8}" dt="2024-03-25T22:27:14.842" v="78" actId="2696"/>
        <pc:sldMkLst>
          <pc:docMk/>
          <pc:sldMk cId="4215640846" sldId="5280"/>
        </pc:sldMkLst>
      </pc:sldChg>
      <pc:sldChg chg="del">
        <pc:chgData name="Hoffman, Peter" userId="673cee94-26bd-4c2a-ab82-1b3669e2f049" providerId="ADAL" clId="{76095287-7BCF-4AD9-98C3-B73ABECBAFA8}" dt="2024-03-25T22:27:14.842" v="78" actId="2696"/>
        <pc:sldMkLst>
          <pc:docMk/>
          <pc:sldMk cId="1321202143" sldId="5281"/>
        </pc:sldMkLst>
      </pc:sldChg>
    </pc:docChg>
  </pc:docChgLst>
  <pc:docChgLst>
    <pc:chgData name="Gudka, Dawna" userId="823cceae-331b-41d6-9a63-34ad6d1db55c" providerId="ADAL" clId="{B6B3B7D8-B9CA-4563-A2A8-DA566900D558}"/>
    <pc:docChg chg="undo custSel addSld delSld modSld sldOrd">
      <pc:chgData name="Gudka, Dawna" userId="823cceae-331b-41d6-9a63-34ad6d1db55c" providerId="ADAL" clId="{B6B3B7D8-B9CA-4563-A2A8-DA566900D558}" dt="2024-03-28T00:59:26.271" v="1122" actId="20577"/>
      <pc:docMkLst>
        <pc:docMk/>
      </pc:docMkLst>
      <pc:sldChg chg="ord">
        <pc:chgData name="Gudka, Dawna" userId="823cceae-331b-41d6-9a63-34ad6d1db55c" providerId="ADAL" clId="{B6B3B7D8-B9CA-4563-A2A8-DA566900D558}" dt="2024-03-26T13:58:44.253" v="144"/>
        <pc:sldMkLst>
          <pc:docMk/>
          <pc:sldMk cId="3717000822" sldId="280"/>
        </pc:sldMkLst>
      </pc:sldChg>
      <pc:sldChg chg="modSp mod">
        <pc:chgData name="Gudka, Dawna" userId="823cceae-331b-41d6-9a63-34ad6d1db55c" providerId="ADAL" clId="{B6B3B7D8-B9CA-4563-A2A8-DA566900D558}" dt="2024-03-28T00:57:53.267" v="1112" actId="2"/>
        <pc:sldMkLst>
          <pc:docMk/>
          <pc:sldMk cId="4141676678" sldId="283"/>
        </pc:sldMkLst>
        <pc:spChg chg="mod">
          <ac:chgData name="Gudka, Dawna" userId="823cceae-331b-41d6-9a63-34ad6d1db55c" providerId="ADAL" clId="{B6B3B7D8-B9CA-4563-A2A8-DA566900D558}" dt="2024-03-28T00:57:53.267" v="1112" actId="2"/>
          <ac:spMkLst>
            <pc:docMk/>
            <pc:sldMk cId="4141676678" sldId="283"/>
            <ac:spMk id="2" creationId="{8D3A017B-8EAE-DBEB-61C6-391F67C502F2}"/>
          </ac:spMkLst>
        </pc:spChg>
        <pc:spChg chg="mod">
          <ac:chgData name="Gudka, Dawna" userId="823cceae-331b-41d6-9a63-34ad6d1db55c" providerId="ADAL" clId="{B6B3B7D8-B9CA-4563-A2A8-DA566900D558}" dt="2024-03-28T00:57:47.633" v="1107" actId="2"/>
          <ac:spMkLst>
            <pc:docMk/>
            <pc:sldMk cId="4141676678" sldId="283"/>
            <ac:spMk id="5" creationId="{6A4EC1D2-FE09-35C6-B8A8-FA94E7F7E7EA}"/>
          </ac:spMkLst>
        </pc:spChg>
        <pc:spChg chg="mod">
          <ac:chgData name="Gudka, Dawna" userId="823cceae-331b-41d6-9a63-34ad6d1db55c" providerId="ADAL" clId="{B6B3B7D8-B9CA-4563-A2A8-DA566900D558}" dt="2024-03-28T00:57:51.093" v="1109" actId="2"/>
          <ac:spMkLst>
            <pc:docMk/>
            <pc:sldMk cId="4141676678" sldId="283"/>
            <ac:spMk id="6" creationId="{0C89954A-C5A6-529B-3607-A1A5FDA4A4D6}"/>
          </ac:spMkLst>
        </pc:spChg>
      </pc:sldChg>
      <pc:sldChg chg="ord">
        <pc:chgData name="Gudka, Dawna" userId="823cceae-331b-41d6-9a63-34ad6d1db55c" providerId="ADAL" clId="{B6B3B7D8-B9CA-4563-A2A8-DA566900D558}" dt="2024-03-26T13:58:24.861" v="142"/>
        <pc:sldMkLst>
          <pc:docMk/>
          <pc:sldMk cId="3135651420" sldId="5096"/>
        </pc:sldMkLst>
      </pc:sldChg>
      <pc:sldChg chg="modSp mod">
        <pc:chgData name="Gudka, Dawna" userId="823cceae-331b-41d6-9a63-34ad6d1db55c" providerId="ADAL" clId="{B6B3B7D8-B9CA-4563-A2A8-DA566900D558}" dt="2024-03-26T13:27:50.974" v="36" actId="2165"/>
        <pc:sldMkLst>
          <pc:docMk/>
          <pc:sldMk cId="3227145924" sldId="5097"/>
        </pc:sldMkLst>
        <pc:graphicFrameChg chg="modGraphic">
          <ac:chgData name="Gudka, Dawna" userId="823cceae-331b-41d6-9a63-34ad6d1db55c" providerId="ADAL" clId="{B6B3B7D8-B9CA-4563-A2A8-DA566900D558}" dt="2024-03-26T13:27:50.974" v="36" actId="2165"/>
          <ac:graphicFrameMkLst>
            <pc:docMk/>
            <pc:sldMk cId="3227145924" sldId="5097"/>
            <ac:graphicFrameMk id="7" creationId="{2864BB53-F741-4FFC-0348-1AC10AD60EEB}"/>
          </ac:graphicFrameMkLst>
        </pc:graphicFrameChg>
      </pc:sldChg>
      <pc:sldChg chg="modSp mod">
        <pc:chgData name="Gudka, Dawna" userId="823cceae-331b-41d6-9a63-34ad6d1db55c" providerId="ADAL" clId="{B6B3B7D8-B9CA-4563-A2A8-DA566900D558}" dt="2024-03-26T13:40:59.864" v="140" actId="20577"/>
        <pc:sldMkLst>
          <pc:docMk/>
          <pc:sldMk cId="1037917088" sldId="5098"/>
        </pc:sldMkLst>
        <pc:graphicFrameChg chg="modGraphic">
          <ac:chgData name="Gudka, Dawna" userId="823cceae-331b-41d6-9a63-34ad6d1db55c" providerId="ADAL" clId="{B6B3B7D8-B9CA-4563-A2A8-DA566900D558}" dt="2024-03-26T13:40:59.864" v="140"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B6B3B7D8-B9CA-4563-A2A8-DA566900D558}" dt="2024-03-28T00:59:26.271" v="1122" actId="20577"/>
        <pc:sldMkLst>
          <pc:docMk/>
          <pc:sldMk cId="462030027" sldId="5248"/>
        </pc:sldMkLst>
        <pc:spChg chg="mod">
          <ac:chgData name="Gudka, Dawna" userId="823cceae-331b-41d6-9a63-34ad6d1db55c" providerId="ADAL" clId="{B6B3B7D8-B9CA-4563-A2A8-DA566900D558}" dt="2024-03-28T00:59:26.271" v="1122" actId="20577"/>
          <ac:spMkLst>
            <pc:docMk/>
            <pc:sldMk cId="462030027" sldId="5248"/>
            <ac:spMk id="7" creationId="{E2C0C4B3-670F-DB0F-22C8-D944D321DD5A}"/>
          </ac:spMkLst>
        </pc:spChg>
        <pc:graphicFrameChg chg="modGraphic">
          <ac:chgData name="Gudka, Dawna" userId="823cceae-331b-41d6-9a63-34ad6d1db55c" providerId="ADAL" clId="{B6B3B7D8-B9CA-4563-A2A8-DA566900D558}" dt="2024-03-28T00:35:30.168" v="816" actId="13926"/>
          <ac:graphicFrameMkLst>
            <pc:docMk/>
            <pc:sldMk cId="462030027" sldId="5248"/>
            <ac:graphicFrameMk id="11" creationId="{A04CD6D1-6A3D-9538-C5C4-5C2BE1C4B80C}"/>
          </ac:graphicFrameMkLst>
        </pc:graphicFrameChg>
      </pc:sldChg>
      <pc:sldChg chg="del">
        <pc:chgData name="Gudka, Dawna" userId="823cceae-331b-41d6-9a63-34ad6d1db55c" providerId="ADAL" clId="{B6B3B7D8-B9CA-4563-A2A8-DA566900D558}" dt="2024-03-26T14:09:23.222" v="186" actId="2696"/>
        <pc:sldMkLst>
          <pc:docMk/>
          <pc:sldMk cId="3955129141" sldId="5249"/>
        </pc:sldMkLst>
      </pc:sldChg>
      <pc:sldChg chg="addSp delSp modSp mod">
        <pc:chgData name="Gudka, Dawna" userId="823cceae-331b-41d6-9a63-34ad6d1db55c" providerId="ADAL" clId="{B6B3B7D8-B9CA-4563-A2A8-DA566900D558}" dt="2024-03-28T00:53:40.500" v="1092" actId="20577"/>
        <pc:sldMkLst>
          <pc:docMk/>
          <pc:sldMk cId="837026567" sldId="5270"/>
        </pc:sldMkLst>
        <pc:spChg chg="mod">
          <ac:chgData name="Gudka, Dawna" userId="823cceae-331b-41d6-9a63-34ad6d1db55c" providerId="ADAL" clId="{B6B3B7D8-B9CA-4563-A2A8-DA566900D558}" dt="2024-03-28T00:40:24.341" v="1041" actId="14100"/>
          <ac:spMkLst>
            <pc:docMk/>
            <pc:sldMk cId="837026567" sldId="5270"/>
            <ac:spMk id="2" creationId="{66713938-E161-45CB-AF58-CF8596E22319}"/>
          </ac:spMkLst>
        </pc:spChg>
        <pc:spChg chg="ord">
          <ac:chgData name="Gudka, Dawna" userId="823cceae-331b-41d6-9a63-34ad6d1db55c" providerId="ADAL" clId="{B6B3B7D8-B9CA-4563-A2A8-DA566900D558}" dt="2024-03-28T00:36:25.178" v="817" actId="13244"/>
          <ac:spMkLst>
            <pc:docMk/>
            <pc:sldMk cId="837026567" sldId="5270"/>
            <ac:spMk id="4" creationId="{494E1D71-6C83-31E8-3077-2828516BEA55}"/>
          </ac:spMkLst>
        </pc:spChg>
        <pc:spChg chg="add mod">
          <ac:chgData name="Gudka, Dawna" userId="823cceae-331b-41d6-9a63-34ad6d1db55c" providerId="ADAL" clId="{B6B3B7D8-B9CA-4563-A2A8-DA566900D558}" dt="2024-03-28T00:53:40.500" v="1092" actId="20577"/>
          <ac:spMkLst>
            <pc:docMk/>
            <pc:sldMk cId="837026567" sldId="5270"/>
            <ac:spMk id="5" creationId="{1A7D6F2C-3167-B038-D279-C66E85413C6A}"/>
          </ac:spMkLst>
        </pc:spChg>
        <pc:spChg chg="ord">
          <ac:chgData name="Gudka, Dawna" userId="823cceae-331b-41d6-9a63-34ad6d1db55c" providerId="ADAL" clId="{B6B3B7D8-B9CA-4563-A2A8-DA566900D558}" dt="2024-03-28T00:36:32.092" v="818" actId="13244"/>
          <ac:spMkLst>
            <pc:docMk/>
            <pc:sldMk cId="837026567" sldId="5270"/>
            <ac:spMk id="12" creationId="{A7486438-03DB-C4C1-E112-5F42F8950FF3}"/>
          </ac:spMkLst>
        </pc:spChg>
        <pc:spChg chg="ord">
          <ac:chgData name="Gudka, Dawna" userId="823cceae-331b-41d6-9a63-34ad6d1db55c" providerId="ADAL" clId="{B6B3B7D8-B9CA-4563-A2A8-DA566900D558}" dt="2024-03-28T00:36:36.196" v="819" actId="13244"/>
          <ac:spMkLst>
            <pc:docMk/>
            <pc:sldMk cId="837026567" sldId="5270"/>
            <ac:spMk id="13" creationId="{9CE7AB9B-71E7-7B1D-F64B-B7F797445D0C}"/>
          </ac:spMkLst>
        </pc:spChg>
        <pc:graphicFrameChg chg="del">
          <ac:chgData name="Gudka, Dawna" userId="823cceae-331b-41d6-9a63-34ad6d1db55c" providerId="ADAL" clId="{B6B3B7D8-B9CA-4563-A2A8-DA566900D558}" dt="2024-03-26T14:09:42.869" v="187" actId="478"/>
          <ac:graphicFrameMkLst>
            <pc:docMk/>
            <pc:sldMk cId="837026567" sldId="5270"/>
            <ac:graphicFrameMk id="18" creationId="{B25A8FC7-04A0-3ACD-C137-CDD77CC392CD}"/>
          </ac:graphicFrameMkLst>
        </pc:graphicFrameChg>
        <pc:picChg chg="add mod">
          <ac:chgData name="Gudka, Dawna" userId="823cceae-331b-41d6-9a63-34ad6d1db55c" providerId="ADAL" clId="{B6B3B7D8-B9CA-4563-A2A8-DA566900D558}" dt="2024-03-28T00:39:23.569" v="887" actId="1076"/>
          <ac:picMkLst>
            <pc:docMk/>
            <pc:sldMk cId="837026567" sldId="5270"/>
            <ac:picMk id="3" creationId="{A82D38B0-34E2-9876-CBE7-5AD347D3EA74}"/>
          </ac:picMkLst>
        </pc:picChg>
        <pc:picChg chg="add del mod">
          <ac:chgData name="Gudka, Dawna" userId="823cceae-331b-41d6-9a63-34ad6d1db55c" providerId="ADAL" clId="{B6B3B7D8-B9CA-4563-A2A8-DA566900D558}" dt="2024-03-28T00:38:19.501" v="826" actId="478"/>
          <ac:picMkLst>
            <pc:docMk/>
            <pc:sldMk cId="837026567" sldId="5270"/>
            <ac:picMk id="6" creationId="{7AABF3A6-80DC-2CB7-1F78-8B2A93B2E938}"/>
          </ac:picMkLst>
        </pc:picChg>
      </pc:sldChg>
      <pc:sldChg chg="delSp modSp add mod">
        <pc:chgData name="Gudka, Dawna" userId="823cceae-331b-41d6-9a63-34ad6d1db55c" providerId="ADAL" clId="{B6B3B7D8-B9CA-4563-A2A8-DA566900D558}" dt="2024-03-28T00:55:45.969" v="1106" actId="5793"/>
        <pc:sldMkLst>
          <pc:docMk/>
          <pc:sldMk cId="2900907903" sldId="5283"/>
        </pc:sldMkLst>
        <pc:spChg chg="mod">
          <ac:chgData name="Gudka, Dawna" userId="823cceae-331b-41d6-9a63-34ad6d1db55c" providerId="ADAL" clId="{B6B3B7D8-B9CA-4563-A2A8-DA566900D558}" dt="2024-03-28T00:41:09.125" v="1087" actId="14100"/>
          <ac:spMkLst>
            <pc:docMk/>
            <pc:sldMk cId="2900907903" sldId="5283"/>
            <ac:spMk id="2" creationId="{66713938-E161-45CB-AF58-CF8596E22319}"/>
          </ac:spMkLst>
        </pc:spChg>
        <pc:spChg chg="mod">
          <ac:chgData name="Gudka, Dawna" userId="823cceae-331b-41d6-9a63-34ad6d1db55c" providerId="ADAL" clId="{B6B3B7D8-B9CA-4563-A2A8-DA566900D558}" dt="2024-03-28T00:55:45.969" v="1106" actId="5793"/>
          <ac:spMkLst>
            <pc:docMk/>
            <pc:sldMk cId="2900907903" sldId="5283"/>
            <ac:spMk id="5" creationId="{1A7D6F2C-3167-B038-D279-C66E85413C6A}"/>
          </ac:spMkLst>
        </pc:spChg>
        <pc:picChg chg="del">
          <ac:chgData name="Gudka, Dawna" userId="823cceae-331b-41d6-9a63-34ad6d1db55c" providerId="ADAL" clId="{B6B3B7D8-B9CA-4563-A2A8-DA566900D558}" dt="2024-03-28T00:38:50.033" v="835" actId="478"/>
          <ac:picMkLst>
            <pc:docMk/>
            <pc:sldMk cId="2900907903" sldId="5283"/>
            <ac:picMk id="3" creationId="{A82D38B0-34E2-9876-CBE7-5AD347D3EA74}"/>
          </ac:picMkLst>
        </pc:picChg>
        <pc:picChg chg="mod">
          <ac:chgData name="Gudka, Dawna" userId="823cceae-331b-41d6-9a63-34ad6d1db55c" providerId="ADAL" clId="{B6B3B7D8-B9CA-4563-A2A8-DA566900D558}" dt="2024-03-28T00:39:04.047" v="843" actId="1076"/>
          <ac:picMkLst>
            <pc:docMk/>
            <pc:sldMk cId="2900907903" sldId="5283"/>
            <ac:picMk id="6" creationId="{7AABF3A6-80DC-2CB7-1F78-8B2A93B2E938}"/>
          </ac:picMkLst>
        </pc:picChg>
      </pc:sldChg>
    </pc:docChg>
  </pc:docChgLst>
  <pc:docChgLst>
    <pc:chgData name="Breza, Madeleine" userId="S::breza_m@cde.state.co.us::39affff4-0746-4e94-9ca9-9e4904fd4a4c" providerId="AD" clId="Web-{238ED1E5-0CCF-5165-ABFC-D9B242BDBE46}"/>
    <pc:docChg chg="modSld">
      <pc:chgData name="Breza, Madeleine" userId="S::breza_m@cde.state.co.us::39affff4-0746-4e94-9ca9-9e4904fd4a4c" providerId="AD" clId="Web-{238ED1E5-0CCF-5165-ABFC-D9B242BDBE46}" dt="2024-04-11T15:36:16.253" v="41" actId="20577"/>
      <pc:docMkLst>
        <pc:docMk/>
      </pc:docMkLst>
      <pc:sldChg chg="modSp">
        <pc:chgData name="Breza, Madeleine" userId="S::breza_m@cde.state.co.us::39affff4-0746-4e94-9ca9-9e4904fd4a4c" providerId="AD" clId="Web-{238ED1E5-0CCF-5165-ABFC-D9B242BDBE46}" dt="2024-04-11T15:36:16.253" v="41" actId="20577"/>
        <pc:sldMkLst>
          <pc:docMk/>
          <pc:sldMk cId="2582331127" sldId="5312"/>
        </pc:sldMkLst>
        <pc:spChg chg="mod">
          <ac:chgData name="Breza, Madeleine" userId="S::breza_m@cde.state.co.us::39affff4-0746-4e94-9ca9-9e4904fd4a4c" providerId="AD" clId="Web-{238ED1E5-0CCF-5165-ABFC-D9B242BDBE46}" dt="2024-04-11T15:36:16.253" v="41" actId="20577"/>
          <ac:spMkLst>
            <pc:docMk/>
            <pc:sldMk cId="2582331127" sldId="5312"/>
            <ac:spMk id="3" creationId="{F737E5AD-A4D8-5218-9778-9BFD2F764487}"/>
          </ac:spMkLst>
        </pc:spChg>
      </pc:sldChg>
    </pc:docChg>
  </pc:docChgLst>
  <pc:docChgLst>
    <pc:chgData name="Ward, Reagan" userId="27291eb4-8241-4961-9e69-8c66e34cc5b0" providerId="ADAL" clId="{F37463FA-6DD2-4C6D-A671-8DB08545A501}"/>
    <pc:docChg chg="undo custSel addSld delSld modSld sldOrd">
      <pc:chgData name="Ward, Reagan" userId="27291eb4-8241-4961-9e69-8c66e34cc5b0" providerId="ADAL" clId="{F37463FA-6DD2-4C6D-A671-8DB08545A501}" dt="2024-04-18T13:40:11.510" v="5844" actId="14100"/>
      <pc:docMkLst>
        <pc:docMk/>
      </pc:docMkLst>
      <pc:sldChg chg="modSp mod">
        <pc:chgData name="Ward, Reagan" userId="27291eb4-8241-4961-9e69-8c66e34cc5b0" providerId="ADAL" clId="{F37463FA-6DD2-4C6D-A671-8DB08545A501}" dt="2024-04-16T18:15:44.581" v="4242" actId="6549"/>
        <pc:sldMkLst>
          <pc:docMk/>
          <pc:sldMk cId="3044915438" sldId="256"/>
        </pc:sldMkLst>
        <pc:spChg chg="mod">
          <ac:chgData name="Ward, Reagan" userId="27291eb4-8241-4961-9e69-8c66e34cc5b0" providerId="ADAL" clId="{F37463FA-6DD2-4C6D-A671-8DB08545A501}" dt="2024-04-16T18:15:44.581" v="4242" actId="6549"/>
          <ac:spMkLst>
            <pc:docMk/>
            <pc:sldMk cId="3044915438" sldId="256"/>
            <ac:spMk id="2" creationId="{00000000-0000-0000-0000-000000000000}"/>
          </ac:spMkLst>
        </pc:spChg>
      </pc:sldChg>
      <pc:sldChg chg="modSp mod">
        <pc:chgData name="Ward, Reagan" userId="27291eb4-8241-4961-9e69-8c66e34cc5b0" providerId="ADAL" clId="{F37463FA-6DD2-4C6D-A671-8DB08545A501}" dt="2024-04-17T20:11:32.011" v="5536" actId="20577"/>
        <pc:sldMkLst>
          <pc:docMk/>
          <pc:sldMk cId="1212467416" sldId="261"/>
        </pc:sldMkLst>
        <pc:graphicFrameChg chg="modGraphic">
          <ac:chgData name="Ward, Reagan" userId="27291eb4-8241-4961-9e69-8c66e34cc5b0" providerId="ADAL" clId="{F37463FA-6DD2-4C6D-A671-8DB08545A501}" dt="2024-04-17T20:11:32.011" v="553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F37463FA-6DD2-4C6D-A671-8DB08545A501}" dt="2024-04-16T16:11:19.571" v="1769" actId="6549"/>
        <pc:sldMkLst>
          <pc:docMk/>
          <pc:sldMk cId="587239845" sldId="265"/>
        </pc:sldMkLst>
        <pc:spChg chg="mod">
          <ac:chgData name="Ward, Reagan" userId="27291eb4-8241-4961-9e69-8c66e34cc5b0" providerId="ADAL" clId="{F37463FA-6DD2-4C6D-A671-8DB08545A501}" dt="2024-04-16T16:11:19.571" v="1769" actId="6549"/>
          <ac:spMkLst>
            <pc:docMk/>
            <pc:sldMk cId="587239845" sldId="265"/>
            <ac:spMk id="3" creationId="{32F483EA-74E0-2213-F7F8-FE935127D6A0}"/>
          </ac:spMkLst>
        </pc:spChg>
      </pc:sldChg>
      <pc:sldChg chg="addSp delSp modSp mod">
        <pc:chgData name="Ward, Reagan" userId="27291eb4-8241-4961-9e69-8c66e34cc5b0" providerId="ADAL" clId="{F37463FA-6DD2-4C6D-A671-8DB08545A501}" dt="2024-04-16T18:18:24.926" v="4538" actId="20577"/>
        <pc:sldMkLst>
          <pc:docMk/>
          <pc:sldMk cId="3717000822" sldId="280"/>
        </pc:sldMkLst>
        <pc:spChg chg="mod">
          <ac:chgData name="Ward, Reagan" userId="27291eb4-8241-4961-9e69-8c66e34cc5b0" providerId="ADAL" clId="{F37463FA-6DD2-4C6D-A671-8DB08545A501}" dt="2024-04-16T18:15:26.112" v="4240" actId="2711"/>
          <ac:spMkLst>
            <pc:docMk/>
            <pc:sldMk cId="3717000822" sldId="280"/>
            <ac:spMk id="2" creationId="{439B416C-5F6D-56F7-429A-80FD0A190C25}"/>
          </ac:spMkLst>
        </pc:spChg>
        <pc:spChg chg="mod ord">
          <ac:chgData name="Ward, Reagan" userId="27291eb4-8241-4961-9e69-8c66e34cc5b0" providerId="ADAL" clId="{F37463FA-6DD2-4C6D-A671-8DB08545A501}" dt="2024-04-16T16:02:22.717" v="1727" actId="13244"/>
          <ac:spMkLst>
            <pc:docMk/>
            <pc:sldMk cId="3717000822" sldId="280"/>
            <ac:spMk id="3" creationId="{23730712-328A-D55D-1F4E-AFE29CF33EAE}"/>
          </ac:spMkLst>
        </pc:spChg>
        <pc:spChg chg="add del mod">
          <ac:chgData name="Ward, Reagan" userId="27291eb4-8241-4961-9e69-8c66e34cc5b0" providerId="ADAL" clId="{F37463FA-6DD2-4C6D-A671-8DB08545A501}" dt="2024-04-16T16:00:56.813" v="1723" actId="14826"/>
          <ac:spMkLst>
            <pc:docMk/>
            <pc:sldMk cId="3717000822" sldId="280"/>
            <ac:spMk id="4" creationId="{FB5F0257-7288-16BB-B285-47B555760DC0}"/>
          </ac:spMkLst>
        </pc:spChg>
        <pc:spChg chg="del">
          <ac:chgData name="Ward, Reagan" userId="27291eb4-8241-4961-9e69-8c66e34cc5b0" providerId="ADAL" clId="{F37463FA-6DD2-4C6D-A671-8DB08545A501}" dt="2024-04-16T16:01:03.814" v="1724" actId="26606"/>
          <ac:spMkLst>
            <pc:docMk/>
            <pc:sldMk cId="3717000822" sldId="280"/>
            <ac:spMk id="1047" creationId="{04812C46-200A-4DEB-A05E-3ED6C68C2387}"/>
          </ac:spMkLst>
        </pc:spChg>
        <pc:spChg chg="del">
          <ac:chgData name="Ward, Reagan" userId="27291eb4-8241-4961-9e69-8c66e34cc5b0" providerId="ADAL" clId="{F37463FA-6DD2-4C6D-A671-8DB08545A501}" dt="2024-04-16T16:01:03.814" v="1724" actId="26606"/>
          <ac:spMkLst>
            <pc:docMk/>
            <pc:sldMk cId="3717000822" sldId="280"/>
            <ac:spMk id="1049" creationId="{D1EA859B-E555-4109-94F3-6700E046E008}"/>
          </ac:spMkLst>
        </pc:spChg>
        <pc:spChg chg="add">
          <ac:chgData name="Ward, Reagan" userId="27291eb4-8241-4961-9e69-8c66e34cc5b0" providerId="ADAL" clId="{F37463FA-6DD2-4C6D-A671-8DB08545A501}" dt="2024-04-16T16:01:03.814" v="1724" actId="26606"/>
          <ac:spMkLst>
            <pc:docMk/>
            <pc:sldMk cId="3717000822" sldId="280"/>
            <ac:spMk id="1054" creationId="{04812C46-200A-4DEB-A05E-3ED6C68C2387}"/>
          </ac:spMkLst>
        </pc:spChg>
        <pc:spChg chg="add">
          <ac:chgData name="Ward, Reagan" userId="27291eb4-8241-4961-9e69-8c66e34cc5b0" providerId="ADAL" clId="{F37463FA-6DD2-4C6D-A671-8DB08545A501}" dt="2024-04-16T16:01:03.814" v="1724" actId="26606"/>
          <ac:spMkLst>
            <pc:docMk/>
            <pc:sldMk cId="3717000822" sldId="280"/>
            <ac:spMk id="1056" creationId="{D1EA859B-E555-4109-94F3-6700E046E008}"/>
          </ac:spMkLst>
        </pc:spChg>
        <pc:graphicFrameChg chg="mod modGraphic">
          <ac:chgData name="Ward, Reagan" userId="27291eb4-8241-4961-9e69-8c66e34cc5b0" providerId="ADAL" clId="{F37463FA-6DD2-4C6D-A671-8DB08545A501}" dt="2024-04-16T18:18:24.926" v="4538" actId="20577"/>
          <ac:graphicFrameMkLst>
            <pc:docMk/>
            <pc:sldMk cId="3717000822" sldId="280"/>
            <ac:graphicFrameMk id="12" creationId="{1AA09EE0-7419-6ED5-4AA1-CC9009509570}"/>
          </ac:graphicFrameMkLst>
        </pc:graphicFrameChg>
        <pc:picChg chg="mod">
          <ac:chgData name="Ward, Reagan" userId="27291eb4-8241-4961-9e69-8c66e34cc5b0" providerId="ADAL" clId="{F37463FA-6DD2-4C6D-A671-8DB08545A501}" dt="2024-04-16T16:01:03.814" v="1724" actId="26606"/>
          <ac:picMkLst>
            <pc:docMk/>
            <pc:sldMk cId="3717000822" sldId="280"/>
            <ac:picMk id="28" creationId="{BA71C7F0-1A49-F9C3-0CFB-7D2B5C494E3D}"/>
          </ac:picMkLst>
        </pc:picChg>
      </pc:sldChg>
      <pc:sldChg chg="del mod modShow">
        <pc:chgData name="Ward, Reagan" userId="27291eb4-8241-4961-9e69-8c66e34cc5b0" providerId="ADAL" clId="{F37463FA-6DD2-4C6D-A671-8DB08545A501}" dt="2024-04-16T15:46:40.759" v="1677" actId="2696"/>
        <pc:sldMkLst>
          <pc:docMk/>
          <pc:sldMk cId="499285695" sldId="281"/>
        </pc:sldMkLst>
      </pc:sldChg>
      <pc:sldChg chg="addSp modSp mod ord">
        <pc:chgData name="Ward, Reagan" userId="27291eb4-8241-4961-9e69-8c66e34cc5b0" providerId="ADAL" clId="{F37463FA-6DD2-4C6D-A671-8DB08545A501}" dt="2024-04-16T16:10:09.901" v="1768" actId="13244"/>
        <pc:sldMkLst>
          <pc:docMk/>
          <pc:sldMk cId="4006630429" sldId="282"/>
        </pc:sldMkLst>
        <pc:spChg chg="add mod ord">
          <ac:chgData name="Ward, Reagan" userId="27291eb4-8241-4961-9e69-8c66e34cc5b0" providerId="ADAL" clId="{F37463FA-6DD2-4C6D-A671-8DB08545A501}" dt="2024-04-16T16:10:09.901" v="1768" actId="13244"/>
          <ac:spMkLst>
            <pc:docMk/>
            <pc:sldMk cId="4006630429" sldId="282"/>
            <ac:spMk id="5" creationId="{ECB1E767-8D27-E4AB-1F9C-37458169EBE7}"/>
          </ac:spMkLst>
        </pc:spChg>
        <pc:graphicFrameChg chg="mod modGraphic">
          <ac:chgData name="Ward, Reagan" userId="27291eb4-8241-4961-9e69-8c66e34cc5b0" providerId="ADAL" clId="{F37463FA-6DD2-4C6D-A671-8DB08545A501}" dt="2024-04-16T15:45:52.260" v="1673" actId="255"/>
          <ac:graphicFrameMkLst>
            <pc:docMk/>
            <pc:sldMk cId="4006630429" sldId="282"/>
            <ac:graphicFrameMk id="11" creationId="{4A046F5F-034D-A2DD-B7B6-B37CB3AF1360}"/>
          </ac:graphicFrameMkLst>
        </pc:graphicFrameChg>
      </pc:sldChg>
      <pc:sldChg chg="modSp mod">
        <pc:chgData name="Ward, Reagan" userId="27291eb4-8241-4961-9e69-8c66e34cc5b0" providerId="ADAL" clId="{F37463FA-6DD2-4C6D-A671-8DB08545A501}" dt="2024-04-18T13:40:05.613" v="5843" actId="14100"/>
        <pc:sldMkLst>
          <pc:docMk/>
          <pc:sldMk cId="4013615956" sldId="4801"/>
        </pc:sldMkLst>
        <pc:spChg chg="mod">
          <ac:chgData name="Ward, Reagan" userId="27291eb4-8241-4961-9e69-8c66e34cc5b0" providerId="ADAL" clId="{F37463FA-6DD2-4C6D-A671-8DB08545A501}" dt="2024-04-18T13:40:05.613" v="5843" actId="14100"/>
          <ac:spMkLst>
            <pc:docMk/>
            <pc:sldMk cId="4013615956" sldId="4801"/>
            <ac:spMk id="12" creationId="{C2F21024-8D13-8264-80AB-C8DDF5632F48}"/>
          </ac:spMkLst>
        </pc:spChg>
      </pc:sldChg>
      <pc:sldChg chg="modSp mod">
        <pc:chgData name="Ward, Reagan" userId="27291eb4-8241-4961-9e69-8c66e34cc5b0" providerId="ADAL" clId="{F37463FA-6DD2-4C6D-A671-8DB08545A501}" dt="2024-04-18T13:40:11.510" v="5844" actId="14100"/>
        <pc:sldMkLst>
          <pc:docMk/>
          <pc:sldMk cId="1710219493" sldId="4802"/>
        </pc:sldMkLst>
        <pc:spChg chg="mod">
          <ac:chgData name="Ward, Reagan" userId="27291eb4-8241-4961-9e69-8c66e34cc5b0" providerId="ADAL" clId="{F37463FA-6DD2-4C6D-A671-8DB08545A501}" dt="2024-04-18T13:40:11.510" v="5844" actId="14100"/>
          <ac:spMkLst>
            <pc:docMk/>
            <pc:sldMk cId="1710219493" sldId="4802"/>
            <ac:spMk id="8" creationId="{6AF4D63A-0922-943D-DD82-87932FF5108B}"/>
          </ac:spMkLst>
        </pc:spChg>
        <pc:picChg chg="ord">
          <ac:chgData name="Ward, Reagan" userId="27291eb4-8241-4961-9e69-8c66e34cc5b0" providerId="ADAL" clId="{F37463FA-6DD2-4C6D-A671-8DB08545A501}" dt="2024-04-16T18:23:53.106" v="4844" actId="13244"/>
          <ac:picMkLst>
            <pc:docMk/>
            <pc:sldMk cId="1710219493" sldId="4802"/>
            <ac:picMk id="13" creationId="{E874240B-F11E-E41B-E46E-7A85C0C4F4E4}"/>
          </ac:picMkLst>
        </pc:picChg>
      </pc:sldChg>
      <pc:sldChg chg="addSp delSp modSp mod chgLayout">
        <pc:chgData name="Ward, Reagan" userId="27291eb4-8241-4961-9e69-8c66e34cc5b0" providerId="ADAL" clId="{F37463FA-6DD2-4C6D-A671-8DB08545A501}" dt="2024-04-16T18:28:29.695" v="4873" actId="13244"/>
        <pc:sldMkLst>
          <pc:docMk/>
          <pc:sldMk cId="2814149373" sldId="4803"/>
        </pc:sldMkLst>
        <pc:spChg chg="mod ord">
          <ac:chgData name="Ward, Reagan" userId="27291eb4-8241-4961-9e69-8c66e34cc5b0" providerId="ADAL" clId="{F37463FA-6DD2-4C6D-A671-8DB08545A501}" dt="2024-04-16T18:24:43.986" v="4849" actId="27636"/>
          <ac:spMkLst>
            <pc:docMk/>
            <pc:sldMk cId="2814149373" sldId="4803"/>
            <ac:spMk id="2" creationId="{36F669C0-D07F-9AB1-D4D2-138E51F563FE}"/>
          </ac:spMkLst>
        </pc:spChg>
        <pc:spChg chg="mod ord">
          <ac:chgData name="Ward, Reagan" userId="27291eb4-8241-4961-9e69-8c66e34cc5b0" providerId="ADAL" clId="{F37463FA-6DD2-4C6D-A671-8DB08545A501}" dt="2024-04-16T18:24:56.886" v="4850" actId="14100"/>
          <ac:spMkLst>
            <pc:docMk/>
            <pc:sldMk cId="2814149373" sldId="4803"/>
            <ac:spMk id="3" creationId="{FA42EDC7-DDB3-18D6-823A-8C27871A04C7}"/>
          </ac:spMkLst>
        </pc:spChg>
        <pc:spChg chg="mod ord">
          <ac:chgData name="Ward, Reagan" userId="27291eb4-8241-4961-9e69-8c66e34cc5b0" providerId="ADAL" clId="{F37463FA-6DD2-4C6D-A671-8DB08545A501}" dt="2024-04-16T18:28:29.695" v="4873" actId="13244"/>
          <ac:spMkLst>
            <pc:docMk/>
            <pc:sldMk cId="2814149373" sldId="4803"/>
            <ac:spMk id="4" creationId="{32180BD0-C740-E297-9C4C-D9B2E57CB1B7}"/>
          </ac:spMkLst>
        </pc:spChg>
        <pc:spChg chg="mod ord">
          <ac:chgData name="Ward, Reagan" userId="27291eb4-8241-4961-9e69-8c66e34cc5b0" providerId="ADAL" clId="{F37463FA-6DD2-4C6D-A671-8DB08545A501}" dt="2024-04-16T18:24:43.951" v="4848" actId="6264"/>
          <ac:spMkLst>
            <pc:docMk/>
            <pc:sldMk cId="2814149373" sldId="4803"/>
            <ac:spMk id="5" creationId="{6A588B2C-9FAF-EA85-142D-BBDB8767748D}"/>
          </ac:spMkLst>
        </pc:spChg>
        <pc:spChg chg="mod ord">
          <ac:chgData name="Ward, Reagan" userId="27291eb4-8241-4961-9e69-8c66e34cc5b0" providerId="ADAL" clId="{F37463FA-6DD2-4C6D-A671-8DB08545A501}" dt="2024-04-16T18:25:08.972" v="4851" actId="13244"/>
          <ac:spMkLst>
            <pc:docMk/>
            <pc:sldMk cId="2814149373" sldId="4803"/>
            <ac:spMk id="6" creationId="{3CE6341E-FE7B-F542-C2EA-71777F0F5FF2}"/>
          </ac:spMkLst>
        </pc:spChg>
        <pc:spChg chg="add del mod">
          <ac:chgData name="Ward, Reagan" userId="27291eb4-8241-4961-9e69-8c66e34cc5b0" providerId="ADAL" clId="{F37463FA-6DD2-4C6D-A671-8DB08545A501}" dt="2024-04-16T18:24:43.951" v="4848" actId="6264"/>
          <ac:spMkLst>
            <pc:docMk/>
            <pc:sldMk cId="2814149373" sldId="4803"/>
            <ac:spMk id="7" creationId="{A453645E-AEE7-9C4B-A77A-970479CDAB4C}"/>
          </ac:spMkLst>
        </pc:spChg>
        <pc:spChg chg="add del mod">
          <ac:chgData name="Ward, Reagan" userId="27291eb4-8241-4961-9e69-8c66e34cc5b0" providerId="ADAL" clId="{F37463FA-6DD2-4C6D-A671-8DB08545A501}" dt="2024-04-16T18:24:43.951" v="4848" actId="6264"/>
          <ac:spMkLst>
            <pc:docMk/>
            <pc:sldMk cId="2814149373" sldId="4803"/>
            <ac:spMk id="8" creationId="{C282AC37-E5B6-CA1A-BDF9-33C3010FB851}"/>
          </ac:spMkLst>
        </pc:spChg>
        <pc:spChg chg="add del mod">
          <ac:chgData name="Ward, Reagan" userId="27291eb4-8241-4961-9e69-8c66e34cc5b0" providerId="ADAL" clId="{F37463FA-6DD2-4C6D-A671-8DB08545A501}" dt="2024-04-16T18:24:43.951" v="4848" actId="6264"/>
          <ac:spMkLst>
            <pc:docMk/>
            <pc:sldMk cId="2814149373" sldId="4803"/>
            <ac:spMk id="9" creationId="{C867BEDB-C6BF-6609-7C15-1F37EB61A590}"/>
          </ac:spMkLst>
        </pc:spChg>
        <pc:spChg chg="add del mod">
          <ac:chgData name="Ward, Reagan" userId="27291eb4-8241-4961-9e69-8c66e34cc5b0" providerId="ADAL" clId="{F37463FA-6DD2-4C6D-A671-8DB08545A501}" dt="2024-04-16T18:24:43.951" v="4848" actId="6264"/>
          <ac:spMkLst>
            <pc:docMk/>
            <pc:sldMk cId="2814149373" sldId="4803"/>
            <ac:spMk id="10" creationId="{6958853A-BF64-0C64-02A7-B989D1402A1B}"/>
          </ac:spMkLst>
        </pc:spChg>
        <pc:spChg chg="add del mod">
          <ac:chgData name="Ward, Reagan" userId="27291eb4-8241-4961-9e69-8c66e34cc5b0" providerId="ADAL" clId="{F37463FA-6DD2-4C6D-A671-8DB08545A501}" dt="2024-04-16T18:24:43.951" v="4848" actId="6264"/>
          <ac:spMkLst>
            <pc:docMk/>
            <pc:sldMk cId="2814149373" sldId="4803"/>
            <ac:spMk id="11" creationId="{2078AA32-1007-BD14-965F-D85CC315E090}"/>
          </ac:spMkLst>
        </pc:spChg>
        <pc:spChg chg="add del mod ord">
          <ac:chgData name="Ward, Reagan" userId="27291eb4-8241-4961-9e69-8c66e34cc5b0" providerId="ADAL" clId="{F37463FA-6DD2-4C6D-A671-8DB08545A501}" dt="2024-04-16T18:25:21.936" v="4857"/>
          <ac:spMkLst>
            <pc:docMk/>
            <pc:sldMk cId="2814149373" sldId="4803"/>
            <ac:spMk id="12" creationId="{0CA40106-472B-AEB6-AEC8-68604FDF5533}"/>
          </ac:spMkLst>
        </pc:spChg>
        <pc:spChg chg="add del mod ord">
          <ac:chgData name="Ward, Reagan" userId="27291eb4-8241-4961-9e69-8c66e34cc5b0" providerId="ADAL" clId="{F37463FA-6DD2-4C6D-A671-8DB08545A501}" dt="2024-04-16T18:25:25.281" v="4859"/>
          <ac:spMkLst>
            <pc:docMk/>
            <pc:sldMk cId="2814149373" sldId="4803"/>
            <ac:spMk id="13" creationId="{6E395C8D-E56B-575E-3C3A-70644731529C}"/>
          </ac:spMkLst>
        </pc:spChg>
        <pc:picChg chg="add mod ord">
          <ac:chgData name="Ward, Reagan" userId="27291eb4-8241-4961-9e69-8c66e34cc5b0" providerId="ADAL" clId="{F37463FA-6DD2-4C6D-A671-8DB08545A501}" dt="2024-04-16T18:26:03.048" v="4871" actId="13244"/>
          <ac:picMkLst>
            <pc:docMk/>
            <pc:sldMk cId="2814149373" sldId="4803"/>
            <ac:picMk id="14" creationId="{D07ED615-2384-D7F8-599B-2F57B99CBA48}"/>
          </ac:picMkLst>
        </pc:picChg>
        <pc:picChg chg="del">
          <ac:chgData name="Ward, Reagan" userId="27291eb4-8241-4961-9e69-8c66e34cc5b0" providerId="ADAL" clId="{F37463FA-6DD2-4C6D-A671-8DB08545A501}" dt="2024-04-16T18:25:23.724" v="4858" actId="21"/>
          <ac:picMkLst>
            <pc:docMk/>
            <pc:sldMk cId="2814149373" sldId="4803"/>
            <ac:picMk id="15" creationId="{04407E56-8575-AF6F-39EC-8CBD19108886}"/>
          </ac:picMkLst>
        </pc:picChg>
        <pc:picChg chg="add mod ord">
          <ac:chgData name="Ward, Reagan" userId="27291eb4-8241-4961-9e69-8c66e34cc5b0" providerId="ADAL" clId="{F37463FA-6DD2-4C6D-A671-8DB08545A501}" dt="2024-04-16T18:26:04.387" v="4872" actId="13244"/>
          <ac:picMkLst>
            <pc:docMk/>
            <pc:sldMk cId="2814149373" sldId="4803"/>
            <ac:picMk id="16" creationId="{04407E56-8575-AF6F-39EC-8CBD19108886}"/>
          </ac:picMkLst>
        </pc:picChg>
        <pc:picChg chg="del">
          <ac:chgData name="Ward, Reagan" userId="27291eb4-8241-4961-9e69-8c66e34cc5b0" providerId="ADAL" clId="{F37463FA-6DD2-4C6D-A671-8DB08545A501}" dt="2024-04-16T18:25:20.603" v="4856" actId="21"/>
          <ac:picMkLst>
            <pc:docMk/>
            <pc:sldMk cId="2814149373" sldId="4803"/>
            <ac:picMk id="17" creationId="{D07ED615-2384-D7F8-599B-2F57B99CBA48}"/>
          </ac:picMkLst>
        </pc:picChg>
      </pc:sldChg>
      <pc:sldChg chg="modSp mod">
        <pc:chgData name="Ward, Reagan" userId="27291eb4-8241-4961-9e69-8c66e34cc5b0" providerId="ADAL" clId="{F37463FA-6DD2-4C6D-A671-8DB08545A501}" dt="2024-04-18T13:29:13.588" v="5585" actId="1076"/>
        <pc:sldMkLst>
          <pc:docMk/>
          <pc:sldMk cId="3227145924" sldId="5097"/>
        </pc:sldMkLst>
        <pc:spChg chg="mod">
          <ac:chgData name="Ward, Reagan" userId="27291eb4-8241-4961-9e69-8c66e34cc5b0" providerId="ADAL" clId="{F37463FA-6DD2-4C6D-A671-8DB08545A501}" dt="2024-04-18T13:29:13.588" v="5585" actId="1076"/>
          <ac:spMkLst>
            <pc:docMk/>
            <pc:sldMk cId="3227145924" sldId="5097"/>
            <ac:spMk id="8" creationId="{615A4E22-3BFB-B4B8-B3DD-2E0607D5D581}"/>
          </ac:spMkLst>
        </pc:spChg>
        <pc:graphicFrameChg chg="mod modGraphic">
          <ac:chgData name="Ward, Reagan" userId="27291eb4-8241-4961-9e69-8c66e34cc5b0" providerId="ADAL" clId="{F37463FA-6DD2-4C6D-A671-8DB08545A501}" dt="2024-04-17T20:11:53.689" v="5543" actId="14100"/>
          <ac:graphicFrameMkLst>
            <pc:docMk/>
            <pc:sldMk cId="3227145924" sldId="5097"/>
            <ac:graphicFrameMk id="7" creationId="{2864BB53-F741-4FFC-0348-1AC10AD60EEB}"/>
          </ac:graphicFrameMkLst>
        </pc:graphicFrameChg>
      </pc:sldChg>
      <pc:sldChg chg="modSp mod">
        <pc:chgData name="Ward, Reagan" userId="27291eb4-8241-4961-9e69-8c66e34cc5b0" providerId="ADAL" clId="{F37463FA-6DD2-4C6D-A671-8DB08545A501}" dt="2024-04-18T13:29:38.595" v="5588" actId="207"/>
        <pc:sldMkLst>
          <pc:docMk/>
          <pc:sldMk cId="1037917088" sldId="5098"/>
        </pc:sldMkLst>
        <pc:spChg chg="mod">
          <ac:chgData name="Ward, Reagan" userId="27291eb4-8241-4961-9e69-8c66e34cc5b0" providerId="ADAL" clId="{F37463FA-6DD2-4C6D-A671-8DB08545A501}" dt="2024-04-18T13:29:19.732" v="5587" actId="1076"/>
          <ac:spMkLst>
            <pc:docMk/>
            <pc:sldMk cId="1037917088" sldId="5098"/>
            <ac:spMk id="3" creationId="{6BF4B97E-13F4-8EB1-7148-584349E80E76}"/>
          </ac:spMkLst>
        </pc:spChg>
        <pc:graphicFrameChg chg="mod modGraphic">
          <ac:chgData name="Ward, Reagan" userId="27291eb4-8241-4961-9e69-8c66e34cc5b0" providerId="ADAL" clId="{F37463FA-6DD2-4C6D-A671-8DB08545A501}" dt="2024-04-18T13:29:38.595" v="5588" actId="207"/>
          <ac:graphicFrameMkLst>
            <pc:docMk/>
            <pc:sldMk cId="1037917088" sldId="5098"/>
            <ac:graphicFrameMk id="5" creationId="{5E4612F7-68C6-57CA-E918-38EF641F73CF}"/>
          </ac:graphicFrameMkLst>
        </pc:graphicFrameChg>
      </pc:sldChg>
      <pc:sldChg chg="modSp mod ord modShow">
        <pc:chgData name="Ward, Reagan" userId="27291eb4-8241-4961-9e69-8c66e34cc5b0" providerId="ADAL" clId="{F37463FA-6DD2-4C6D-A671-8DB08545A501}" dt="2024-04-18T13:30:09.428" v="5590" actId="1076"/>
        <pc:sldMkLst>
          <pc:docMk/>
          <pc:sldMk cId="3325300763" sldId="5099"/>
        </pc:sldMkLst>
        <pc:spChg chg="mod">
          <ac:chgData name="Ward, Reagan" userId="27291eb4-8241-4961-9e69-8c66e34cc5b0" providerId="ADAL" clId="{F37463FA-6DD2-4C6D-A671-8DB08545A501}" dt="2024-04-18T13:30:09.428" v="5590" actId="1076"/>
          <ac:spMkLst>
            <pc:docMk/>
            <pc:sldMk cId="3325300763" sldId="5099"/>
            <ac:spMk id="8" creationId="{549F2F27-87E4-24C0-1408-8D12217DC609}"/>
          </ac:spMkLst>
        </pc:spChg>
      </pc:sldChg>
      <pc:sldChg chg="modSp mod ord modShow">
        <pc:chgData name="Ward, Reagan" userId="27291eb4-8241-4961-9e69-8c66e34cc5b0" providerId="ADAL" clId="{F37463FA-6DD2-4C6D-A671-8DB08545A501}" dt="2024-04-18T13:30:00.405" v="5589" actId="1076"/>
        <pc:sldMkLst>
          <pc:docMk/>
          <pc:sldMk cId="3123833017" sldId="5100"/>
        </pc:sldMkLst>
        <pc:spChg chg="mod">
          <ac:chgData name="Ward, Reagan" userId="27291eb4-8241-4961-9e69-8c66e34cc5b0" providerId="ADAL" clId="{F37463FA-6DD2-4C6D-A671-8DB08545A501}" dt="2024-04-18T13:30:00.405" v="5589" actId="1076"/>
          <ac:spMkLst>
            <pc:docMk/>
            <pc:sldMk cId="3123833017" sldId="5100"/>
            <ac:spMk id="7" creationId="{B1C8444B-4B28-DC32-8061-A210609C90E2}"/>
          </ac:spMkLst>
        </pc:spChg>
      </pc:sldChg>
      <pc:sldChg chg="del mod modShow">
        <pc:chgData name="Ward, Reagan" userId="27291eb4-8241-4961-9e69-8c66e34cc5b0" providerId="ADAL" clId="{F37463FA-6DD2-4C6D-A671-8DB08545A501}" dt="2024-04-16T15:44:39.029" v="1622" actId="47"/>
        <pc:sldMkLst>
          <pc:docMk/>
          <pc:sldMk cId="2470324780" sldId="5101"/>
        </pc:sldMkLst>
      </pc:sldChg>
      <pc:sldChg chg="del mod modShow">
        <pc:chgData name="Ward, Reagan" userId="27291eb4-8241-4961-9e69-8c66e34cc5b0" providerId="ADAL" clId="{F37463FA-6DD2-4C6D-A671-8DB08545A501}" dt="2024-04-16T15:44:40.280" v="1623" actId="47"/>
        <pc:sldMkLst>
          <pc:docMk/>
          <pc:sldMk cId="2722882039" sldId="5102"/>
        </pc:sldMkLst>
      </pc:sldChg>
      <pc:sldChg chg="del mod modShow">
        <pc:chgData name="Ward, Reagan" userId="27291eb4-8241-4961-9e69-8c66e34cc5b0" providerId="ADAL" clId="{F37463FA-6DD2-4C6D-A671-8DB08545A501}" dt="2024-04-16T15:44:40.879" v="1624" actId="47"/>
        <pc:sldMkLst>
          <pc:docMk/>
          <pc:sldMk cId="442201909" sldId="5105"/>
        </pc:sldMkLst>
      </pc:sldChg>
      <pc:sldChg chg="del mod modShow">
        <pc:chgData name="Ward, Reagan" userId="27291eb4-8241-4961-9e69-8c66e34cc5b0" providerId="ADAL" clId="{F37463FA-6DD2-4C6D-A671-8DB08545A501}" dt="2024-04-16T15:44:41.550" v="1625" actId="47"/>
        <pc:sldMkLst>
          <pc:docMk/>
          <pc:sldMk cId="2598389065" sldId="5106"/>
        </pc:sldMkLst>
      </pc:sldChg>
      <pc:sldChg chg="del mod modShow">
        <pc:chgData name="Ward, Reagan" userId="27291eb4-8241-4961-9e69-8c66e34cc5b0" providerId="ADAL" clId="{F37463FA-6DD2-4C6D-A671-8DB08545A501}" dt="2024-04-16T15:44:33.407" v="1620" actId="47"/>
        <pc:sldMkLst>
          <pc:docMk/>
          <pc:sldMk cId="3238566839" sldId="5107"/>
        </pc:sldMkLst>
      </pc:sldChg>
      <pc:sldChg chg="del mod modShow">
        <pc:chgData name="Ward, Reagan" userId="27291eb4-8241-4961-9e69-8c66e34cc5b0" providerId="ADAL" clId="{F37463FA-6DD2-4C6D-A671-8DB08545A501}" dt="2024-04-16T15:44:45.663" v="1626" actId="47"/>
        <pc:sldMkLst>
          <pc:docMk/>
          <pc:sldMk cId="3497403466" sldId="5108"/>
        </pc:sldMkLst>
      </pc:sldChg>
      <pc:sldChg chg="add">
        <pc:chgData name="Ward, Reagan" userId="27291eb4-8241-4961-9e69-8c66e34cc5b0" providerId="ADAL" clId="{F37463FA-6DD2-4C6D-A671-8DB08545A501}" dt="2024-04-16T16:14:18.095" v="1800"/>
        <pc:sldMkLst>
          <pc:docMk/>
          <pc:sldMk cId="3638216352" sldId="5110"/>
        </pc:sldMkLst>
      </pc:sldChg>
      <pc:sldChg chg="addSp delSp modSp del mod modClrScheme chgLayout">
        <pc:chgData name="Ward, Reagan" userId="27291eb4-8241-4961-9e69-8c66e34cc5b0" providerId="ADAL" clId="{F37463FA-6DD2-4C6D-A671-8DB08545A501}" dt="2024-04-16T17:03:32.470" v="1936" actId="27636"/>
        <pc:sldMkLst>
          <pc:docMk/>
          <pc:sldMk cId="4257296293" sldId="5256"/>
        </pc:sldMkLst>
        <pc:spChg chg="mod ord">
          <ac:chgData name="Ward, Reagan" userId="27291eb4-8241-4961-9e69-8c66e34cc5b0" providerId="ADAL" clId="{F37463FA-6DD2-4C6D-A671-8DB08545A501}" dt="2024-04-16T17:03:22.099" v="1932" actId="700"/>
          <ac:spMkLst>
            <pc:docMk/>
            <pc:sldMk cId="4257296293" sldId="5256"/>
            <ac:spMk id="2" creationId="{4F331465-8C00-6A81-EBC1-402CB5ABFF60}"/>
          </ac:spMkLst>
        </pc:spChg>
        <pc:spChg chg="add del mod ord">
          <ac:chgData name="Ward, Reagan" userId="27291eb4-8241-4961-9e69-8c66e34cc5b0" providerId="ADAL" clId="{F37463FA-6DD2-4C6D-A671-8DB08545A501}" dt="2024-04-16T17:03:28.153" v="1933"/>
          <ac:spMkLst>
            <pc:docMk/>
            <pc:sldMk cId="4257296293" sldId="5256"/>
            <ac:spMk id="3" creationId="{359A52C3-630D-42FC-97DD-AD1D0964265A}"/>
          </ac:spMkLst>
        </pc:spChg>
        <pc:spChg chg="add del mod ord">
          <ac:chgData name="Ward, Reagan" userId="27291eb4-8241-4961-9e69-8c66e34cc5b0" providerId="ADAL" clId="{F37463FA-6DD2-4C6D-A671-8DB08545A501}" dt="2024-04-16T17:03:32.406" v="1935"/>
          <ac:spMkLst>
            <pc:docMk/>
            <pc:sldMk cId="4257296293" sldId="5256"/>
            <ac:spMk id="4" creationId="{4E75E218-2F50-24C8-3333-03877F5D4F46}"/>
          </ac:spMkLst>
        </pc:spChg>
        <pc:spChg chg="add mod">
          <ac:chgData name="Ward, Reagan" userId="27291eb4-8241-4961-9e69-8c66e34cc5b0" providerId="ADAL" clId="{F37463FA-6DD2-4C6D-A671-8DB08545A501}" dt="2024-04-16T17:03:28.232" v="1934" actId="27636"/>
          <ac:spMkLst>
            <pc:docMk/>
            <pc:sldMk cId="4257296293" sldId="5256"/>
            <ac:spMk id="5" creationId="{37D453FE-9B23-B391-73CA-C5ADDE823EDA}"/>
          </ac:spMkLst>
        </pc:spChg>
        <pc:spChg chg="add mod">
          <ac:chgData name="Ward, Reagan" userId="27291eb4-8241-4961-9e69-8c66e34cc5b0" providerId="ADAL" clId="{F37463FA-6DD2-4C6D-A671-8DB08545A501}" dt="2024-04-16T17:03:32.470" v="1936" actId="27636"/>
          <ac:spMkLst>
            <pc:docMk/>
            <pc:sldMk cId="4257296293" sldId="5256"/>
            <ac:spMk id="6" creationId="{C20621DA-5B7C-E3A3-B05C-520BDED7BD61}"/>
          </ac:spMkLst>
        </pc:spChg>
        <pc:spChg chg="mod ord">
          <ac:chgData name="Ward, Reagan" userId="27291eb4-8241-4961-9e69-8c66e34cc5b0" providerId="ADAL" clId="{F37463FA-6DD2-4C6D-A671-8DB08545A501}" dt="2024-04-16T17:03:22.099" v="1932" actId="700"/>
          <ac:spMkLst>
            <pc:docMk/>
            <pc:sldMk cId="4257296293" sldId="5256"/>
            <ac:spMk id="7" creationId="{59D9F417-9CC2-D1EA-59D0-AD194522CEDF}"/>
          </ac:spMkLst>
        </pc:spChg>
        <pc:spChg chg="mod ord">
          <ac:chgData name="Ward, Reagan" userId="27291eb4-8241-4961-9e69-8c66e34cc5b0" providerId="ADAL" clId="{F37463FA-6DD2-4C6D-A671-8DB08545A501}" dt="2024-04-16T17:03:22.099" v="1932" actId="700"/>
          <ac:spMkLst>
            <pc:docMk/>
            <pc:sldMk cId="4257296293" sldId="5256"/>
            <ac:spMk id="8" creationId="{17FD7D01-98D6-C43F-D4A7-B9079BD9C228}"/>
          </ac:spMkLst>
        </pc:spChg>
        <pc:spChg chg="mod ord">
          <ac:chgData name="Ward, Reagan" userId="27291eb4-8241-4961-9e69-8c66e34cc5b0" providerId="ADAL" clId="{F37463FA-6DD2-4C6D-A671-8DB08545A501}" dt="2024-04-16T17:03:22.099" v="1932" actId="700"/>
          <ac:spMkLst>
            <pc:docMk/>
            <pc:sldMk cId="4257296293" sldId="5256"/>
            <ac:spMk id="13" creationId="{7D677B9B-E327-2EFE-65E3-58DC4F04B031}"/>
          </ac:spMkLst>
        </pc:spChg>
      </pc:sldChg>
      <pc:sldChg chg="modSp add mod">
        <pc:chgData name="Ward, Reagan" userId="27291eb4-8241-4961-9e69-8c66e34cc5b0" providerId="ADAL" clId="{F37463FA-6DD2-4C6D-A671-8DB08545A501}" dt="2024-04-17T20:16:34.955" v="5580" actId="404"/>
        <pc:sldMkLst>
          <pc:docMk/>
          <pc:sldMk cId="2346652842" sldId="5280"/>
        </pc:sldMkLst>
        <pc:spChg chg="mod">
          <ac:chgData name="Ward, Reagan" userId="27291eb4-8241-4961-9e69-8c66e34cc5b0" providerId="ADAL" clId="{F37463FA-6DD2-4C6D-A671-8DB08545A501}" dt="2024-04-17T20:16:34.955" v="5580" actId="404"/>
          <ac:spMkLst>
            <pc:docMk/>
            <pc:sldMk cId="2346652842" sldId="5280"/>
            <ac:spMk id="2" creationId="{C85F46F8-8062-5F77-EB55-743C7BDBC4AC}"/>
          </ac:spMkLst>
        </pc:spChg>
        <pc:spChg chg="mod">
          <ac:chgData name="Ward, Reagan" userId="27291eb4-8241-4961-9e69-8c66e34cc5b0" providerId="ADAL" clId="{F37463FA-6DD2-4C6D-A671-8DB08545A501}" dt="2024-04-16T16:24:22.154" v="1930" actId="20577"/>
          <ac:spMkLst>
            <pc:docMk/>
            <pc:sldMk cId="2346652842" sldId="5280"/>
            <ac:spMk id="7" creationId="{A865BDDC-5CF0-DF17-7EC8-075E2D3F0756}"/>
          </ac:spMkLst>
        </pc:spChg>
        <pc:graphicFrameChg chg="mod modGraphic">
          <ac:chgData name="Ward, Reagan" userId="27291eb4-8241-4961-9e69-8c66e34cc5b0" providerId="ADAL" clId="{F37463FA-6DD2-4C6D-A671-8DB08545A501}" dt="2024-04-17T20:16:18.948" v="5577"/>
          <ac:graphicFrameMkLst>
            <pc:docMk/>
            <pc:sldMk cId="2346652842" sldId="5280"/>
            <ac:graphicFrameMk id="11" creationId="{780DE0DD-9BB7-AE13-A949-63CE50CD4C77}"/>
          </ac:graphicFrameMkLst>
        </pc:graphicFrameChg>
      </pc:sldChg>
      <pc:sldChg chg="del">
        <pc:chgData name="Ward, Reagan" userId="27291eb4-8241-4961-9e69-8c66e34cc5b0" providerId="ADAL" clId="{F37463FA-6DD2-4C6D-A671-8DB08545A501}" dt="2024-04-16T17:43:28.503" v="2595" actId="47"/>
        <pc:sldMkLst>
          <pc:docMk/>
          <pc:sldMk cId="2101258221" sldId="5284"/>
        </pc:sldMkLst>
      </pc:sldChg>
      <pc:sldChg chg="addSp delSp modSp mod modClrScheme chgLayout">
        <pc:chgData name="Ward, Reagan" userId="27291eb4-8241-4961-9e69-8c66e34cc5b0" providerId="ADAL" clId="{F37463FA-6DD2-4C6D-A671-8DB08545A501}" dt="2024-04-16T18:23:40.254" v="4843" actId="13244"/>
        <pc:sldMkLst>
          <pc:docMk/>
          <pc:sldMk cId="3668121340" sldId="5285"/>
        </pc:sldMkLst>
        <pc:spChg chg="add del mod ord">
          <ac:chgData name="Ward, Reagan" userId="27291eb4-8241-4961-9e69-8c66e34cc5b0" providerId="ADAL" clId="{F37463FA-6DD2-4C6D-A671-8DB08545A501}" dt="2024-04-16T17:46:32.040" v="2644"/>
          <ac:spMkLst>
            <pc:docMk/>
            <pc:sldMk cId="3668121340" sldId="5285"/>
            <ac:spMk id="2" creationId="{44F237D0-F1F8-E21A-B4CC-2BC1B7B837AE}"/>
          </ac:spMkLst>
        </pc:spChg>
        <pc:spChg chg="mod ord">
          <ac:chgData name="Ward, Reagan" userId="27291eb4-8241-4961-9e69-8c66e34cc5b0" providerId="ADAL" clId="{F37463FA-6DD2-4C6D-A671-8DB08545A501}" dt="2024-04-16T18:23:34.205" v="4841" actId="13244"/>
          <ac:spMkLst>
            <pc:docMk/>
            <pc:sldMk cId="3668121340" sldId="5285"/>
            <ac:spMk id="3" creationId="{40E3C043-1063-AB2D-4A2B-DBD8BC481365}"/>
          </ac:spMkLst>
        </pc:spChg>
        <pc:spChg chg="mod ord">
          <ac:chgData name="Ward, Reagan" userId="27291eb4-8241-4961-9e69-8c66e34cc5b0" providerId="ADAL" clId="{F37463FA-6DD2-4C6D-A671-8DB08545A501}" dt="2024-04-16T17:53:08.732" v="3134" actId="20577"/>
          <ac:spMkLst>
            <pc:docMk/>
            <pc:sldMk cId="3668121340" sldId="5285"/>
            <ac:spMk id="4" creationId="{1566333B-3A48-8F45-3552-181F3EB1D21C}"/>
          </ac:spMkLst>
        </pc:spChg>
        <pc:spChg chg="del mod ord">
          <ac:chgData name="Ward, Reagan" userId="27291eb4-8241-4961-9e69-8c66e34cc5b0" providerId="ADAL" clId="{F37463FA-6DD2-4C6D-A671-8DB08545A501}" dt="2024-04-16T17:46:22.545" v="2640"/>
          <ac:spMkLst>
            <pc:docMk/>
            <pc:sldMk cId="3668121340" sldId="5285"/>
            <ac:spMk id="5" creationId="{69504BCD-50D8-295C-8402-8C1364411152}"/>
          </ac:spMkLst>
        </pc:spChg>
        <pc:spChg chg="add mod ord">
          <ac:chgData name="Ward, Reagan" userId="27291eb4-8241-4961-9e69-8c66e34cc5b0" providerId="ADAL" clId="{F37463FA-6DD2-4C6D-A671-8DB08545A501}" dt="2024-04-16T18:23:38.147" v="4842" actId="13244"/>
          <ac:spMkLst>
            <pc:docMk/>
            <pc:sldMk cId="3668121340" sldId="5285"/>
            <ac:spMk id="6" creationId="{F7703FCE-EEEC-D7CA-34E6-0FA41D4386F4}"/>
          </ac:spMkLst>
        </pc:spChg>
        <pc:spChg chg="add del mod ord">
          <ac:chgData name="Ward, Reagan" userId="27291eb4-8241-4961-9e69-8c66e34cc5b0" providerId="ADAL" clId="{F37463FA-6DD2-4C6D-A671-8DB08545A501}" dt="2024-04-16T17:47:29.617" v="2730" actId="6264"/>
          <ac:spMkLst>
            <pc:docMk/>
            <pc:sldMk cId="3668121340" sldId="5285"/>
            <ac:spMk id="7" creationId="{EED53912-D221-9E6D-953B-FECE4D4F87C9}"/>
          </ac:spMkLst>
        </pc:spChg>
        <pc:spChg chg="add del mod ord">
          <ac:chgData name="Ward, Reagan" userId="27291eb4-8241-4961-9e69-8c66e34cc5b0" providerId="ADAL" clId="{F37463FA-6DD2-4C6D-A671-8DB08545A501}" dt="2024-04-16T17:47:29.617" v="2730" actId="6264"/>
          <ac:spMkLst>
            <pc:docMk/>
            <pc:sldMk cId="3668121340" sldId="5285"/>
            <ac:spMk id="8" creationId="{66394FB4-01E8-E749-423D-08F41BCF8860}"/>
          </ac:spMkLst>
        </pc:spChg>
        <pc:spChg chg="add mod ord">
          <ac:chgData name="Ward, Reagan" userId="27291eb4-8241-4961-9e69-8c66e34cc5b0" providerId="ADAL" clId="{F37463FA-6DD2-4C6D-A671-8DB08545A501}" dt="2024-04-16T17:51:55.941" v="2948" actId="6264"/>
          <ac:spMkLst>
            <pc:docMk/>
            <pc:sldMk cId="3668121340" sldId="5285"/>
            <ac:spMk id="9" creationId="{550E4DA6-7E1D-39B9-FF94-B8858390CB81}"/>
          </ac:spMkLst>
        </pc:spChg>
        <pc:spChg chg="add mod ord">
          <ac:chgData name="Ward, Reagan" userId="27291eb4-8241-4961-9e69-8c66e34cc5b0" providerId="ADAL" clId="{F37463FA-6DD2-4C6D-A671-8DB08545A501}" dt="2024-04-16T17:51:55.941" v="2948" actId="6264"/>
          <ac:spMkLst>
            <pc:docMk/>
            <pc:sldMk cId="3668121340" sldId="5285"/>
            <ac:spMk id="10" creationId="{AE7C7730-C6A4-F8BF-7612-070B10C74A91}"/>
          </ac:spMkLst>
        </pc:spChg>
        <pc:spChg chg="add del mod">
          <ac:chgData name="Ward, Reagan" userId="27291eb4-8241-4961-9e69-8c66e34cc5b0" providerId="ADAL" clId="{F37463FA-6DD2-4C6D-A671-8DB08545A501}" dt="2024-04-16T17:47:29.617" v="2730" actId="6264"/>
          <ac:spMkLst>
            <pc:docMk/>
            <pc:sldMk cId="3668121340" sldId="5285"/>
            <ac:spMk id="11" creationId="{4CF804E1-B628-6335-58C0-60F16C10A902}"/>
          </ac:spMkLst>
        </pc:spChg>
        <pc:spChg chg="add del mod">
          <ac:chgData name="Ward, Reagan" userId="27291eb4-8241-4961-9e69-8c66e34cc5b0" providerId="ADAL" clId="{F37463FA-6DD2-4C6D-A671-8DB08545A501}" dt="2024-04-16T17:47:29.617" v="2730" actId="6264"/>
          <ac:spMkLst>
            <pc:docMk/>
            <pc:sldMk cId="3668121340" sldId="5285"/>
            <ac:spMk id="12" creationId="{C208AA63-87F6-FAE7-316D-65936CC4604B}"/>
          </ac:spMkLst>
        </pc:spChg>
        <pc:spChg chg="add del mod">
          <ac:chgData name="Ward, Reagan" userId="27291eb4-8241-4961-9e69-8c66e34cc5b0" providerId="ADAL" clId="{F37463FA-6DD2-4C6D-A671-8DB08545A501}" dt="2024-04-16T17:47:29.617" v="2730" actId="6264"/>
          <ac:spMkLst>
            <pc:docMk/>
            <pc:sldMk cId="3668121340" sldId="5285"/>
            <ac:spMk id="13" creationId="{72A0C925-9066-A878-3AA8-D54BA3F1FC61}"/>
          </ac:spMkLst>
        </pc:spChg>
        <pc:spChg chg="add del mod">
          <ac:chgData name="Ward, Reagan" userId="27291eb4-8241-4961-9e69-8c66e34cc5b0" providerId="ADAL" clId="{F37463FA-6DD2-4C6D-A671-8DB08545A501}" dt="2024-04-16T17:47:29.617" v="2730" actId="6264"/>
          <ac:spMkLst>
            <pc:docMk/>
            <pc:sldMk cId="3668121340" sldId="5285"/>
            <ac:spMk id="14" creationId="{C4154ACB-2E00-BC3B-214E-EE037A98EAC1}"/>
          </ac:spMkLst>
        </pc:spChg>
        <pc:spChg chg="add del mod">
          <ac:chgData name="Ward, Reagan" userId="27291eb4-8241-4961-9e69-8c66e34cc5b0" providerId="ADAL" clId="{F37463FA-6DD2-4C6D-A671-8DB08545A501}" dt="2024-04-16T17:47:29.617" v="2730" actId="6264"/>
          <ac:spMkLst>
            <pc:docMk/>
            <pc:sldMk cId="3668121340" sldId="5285"/>
            <ac:spMk id="15" creationId="{830EE4AE-1C43-7676-3AFE-29EA27C02443}"/>
          </ac:spMkLst>
        </pc:spChg>
        <pc:spChg chg="add mod ord">
          <ac:chgData name="Ward, Reagan" userId="27291eb4-8241-4961-9e69-8c66e34cc5b0" providerId="ADAL" clId="{F37463FA-6DD2-4C6D-A671-8DB08545A501}" dt="2024-04-16T18:23:40.254" v="4843" actId="13244"/>
          <ac:spMkLst>
            <pc:docMk/>
            <pc:sldMk cId="3668121340" sldId="5285"/>
            <ac:spMk id="16" creationId="{9E44672C-FDDE-3DDD-504F-17CEEDABCCB0}"/>
          </ac:spMkLst>
        </pc:spChg>
        <pc:spChg chg="add del mod ord">
          <ac:chgData name="Ward, Reagan" userId="27291eb4-8241-4961-9e69-8c66e34cc5b0" providerId="ADAL" clId="{F37463FA-6DD2-4C6D-A671-8DB08545A501}" dt="2024-04-16T17:51:25.413" v="2867" actId="478"/>
          <ac:spMkLst>
            <pc:docMk/>
            <pc:sldMk cId="3668121340" sldId="5285"/>
            <ac:spMk id="17" creationId="{BB6A9392-1B8A-0C48-CB65-CA5C95B66FF0}"/>
          </ac:spMkLst>
        </pc:spChg>
        <pc:spChg chg="add del mod">
          <ac:chgData name="Ward, Reagan" userId="27291eb4-8241-4961-9e69-8c66e34cc5b0" providerId="ADAL" clId="{F37463FA-6DD2-4C6D-A671-8DB08545A501}" dt="2024-04-16T17:51:55.941" v="2948" actId="6264"/>
          <ac:spMkLst>
            <pc:docMk/>
            <pc:sldMk cId="3668121340" sldId="5285"/>
            <ac:spMk id="18" creationId="{F25BEE28-BCC6-47E7-2DE1-57836714B292}"/>
          </ac:spMkLst>
        </pc:spChg>
        <pc:spChg chg="add del mod">
          <ac:chgData name="Ward, Reagan" userId="27291eb4-8241-4961-9e69-8c66e34cc5b0" providerId="ADAL" clId="{F37463FA-6DD2-4C6D-A671-8DB08545A501}" dt="2024-04-16T17:51:55.941" v="2948" actId="6264"/>
          <ac:spMkLst>
            <pc:docMk/>
            <pc:sldMk cId="3668121340" sldId="5285"/>
            <ac:spMk id="19" creationId="{DDD14012-5910-8B59-9913-964C525B1B50}"/>
          </ac:spMkLst>
        </pc:spChg>
        <pc:spChg chg="add del mod">
          <ac:chgData name="Ward, Reagan" userId="27291eb4-8241-4961-9e69-8c66e34cc5b0" providerId="ADAL" clId="{F37463FA-6DD2-4C6D-A671-8DB08545A501}" dt="2024-04-16T17:51:55.941" v="2948" actId="6264"/>
          <ac:spMkLst>
            <pc:docMk/>
            <pc:sldMk cId="3668121340" sldId="5285"/>
            <ac:spMk id="20" creationId="{7EDCB47F-61AC-C42A-C1B5-2594DBFFBD37}"/>
          </ac:spMkLst>
        </pc:spChg>
        <pc:spChg chg="add del mod">
          <ac:chgData name="Ward, Reagan" userId="27291eb4-8241-4961-9e69-8c66e34cc5b0" providerId="ADAL" clId="{F37463FA-6DD2-4C6D-A671-8DB08545A501}" dt="2024-04-16T17:51:55.941" v="2948" actId="6264"/>
          <ac:spMkLst>
            <pc:docMk/>
            <pc:sldMk cId="3668121340" sldId="5285"/>
            <ac:spMk id="21" creationId="{DDE36043-2232-0DFD-7CDE-1E529E028684}"/>
          </ac:spMkLst>
        </pc:spChg>
        <pc:spChg chg="add del mod">
          <ac:chgData name="Ward, Reagan" userId="27291eb4-8241-4961-9e69-8c66e34cc5b0" providerId="ADAL" clId="{F37463FA-6DD2-4C6D-A671-8DB08545A501}" dt="2024-04-16T17:51:55.941" v="2948" actId="6264"/>
          <ac:spMkLst>
            <pc:docMk/>
            <pc:sldMk cId="3668121340" sldId="5285"/>
            <ac:spMk id="22" creationId="{2AC27E83-0CD4-73E1-155C-C9F8A1EAF0BA}"/>
          </ac:spMkLst>
        </pc:spChg>
        <pc:spChg chg="add del mod">
          <ac:chgData name="Ward, Reagan" userId="27291eb4-8241-4961-9e69-8c66e34cc5b0" providerId="ADAL" clId="{F37463FA-6DD2-4C6D-A671-8DB08545A501}" dt="2024-04-16T17:51:55.941" v="2948" actId="6264"/>
          <ac:spMkLst>
            <pc:docMk/>
            <pc:sldMk cId="3668121340" sldId="5285"/>
            <ac:spMk id="23" creationId="{F314E8F7-D13C-9808-75A0-115BA951FDC5}"/>
          </ac:spMkLst>
        </pc:spChg>
        <pc:spChg chg="add del mod ord">
          <ac:chgData name="Ward, Reagan" userId="27291eb4-8241-4961-9e69-8c66e34cc5b0" providerId="ADAL" clId="{F37463FA-6DD2-4C6D-A671-8DB08545A501}" dt="2024-04-16T17:52:01.916" v="2953" actId="478"/>
          <ac:spMkLst>
            <pc:docMk/>
            <pc:sldMk cId="3668121340" sldId="5285"/>
            <ac:spMk id="24" creationId="{73DC1596-3287-83CE-D393-29D4162D804C}"/>
          </ac:spMkLst>
        </pc:spChg>
      </pc:sldChg>
      <pc:sldChg chg="modSp mod">
        <pc:chgData name="Ward, Reagan" userId="27291eb4-8241-4961-9e69-8c66e34cc5b0" providerId="ADAL" clId="{F37463FA-6DD2-4C6D-A671-8DB08545A501}" dt="2024-04-18T13:31:53.313" v="5595" actId="20577"/>
        <pc:sldMkLst>
          <pc:docMk/>
          <pc:sldMk cId="986651757" sldId="5297"/>
        </pc:sldMkLst>
        <pc:spChg chg="mod">
          <ac:chgData name="Ward, Reagan" userId="27291eb4-8241-4961-9e69-8c66e34cc5b0" providerId="ADAL" clId="{F37463FA-6DD2-4C6D-A671-8DB08545A501}" dt="2024-04-18T13:31:53.313" v="5595" actId="20577"/>
          <ac:spMkLst>
            <pc:docMk/>
            <pc:sldMk cId="986651757" sldId="5297"/>
            <ac:spMk id="6" creationId="{9A8832C3-3C5D-9B2D-6A97-A07BFB42B5FC}"/>
          </ac:spMkLst>
        </pc:spChg>
      </pc:sldChg>
      <pc:sldChg chg="modSp mod">
        <pc:chgData name="Ward, Reagan" userId="27291eb4-8241-4961-9e69-8c66e34cc5b0" providerId="ADAL" clId="{F37463FA-6DD2-4C6D-A671-8DB08545A501}" dt="2024-04-18T13:33:16.802" v="5671" actId="20577"/>
        <pc:sldMkLst>
          <pc:docMk/>
          <pc:sldMk cId="2941789031" sldId="5298"/>
        </pc:sldMkLst>
        <pc:spChg chg="mod">
          <ac:chgData name="Ward, Reagan" userId="27291eb4-8241-4961-9e69-8c66e34cc5b0" providerId="ADAL" clId="{F37463FA-6DD2-4C6D-A671-8DB08545A501}" dt="2024-04-18T13:33:16.802" v="5671" actId="20577"/>
          <ac:spMkLst>
            <pc:docMk/>
            <pc:sldMk cId="2941789031" sldId="5298"/>
            <ac:spMk id="8" creationId="{C92515F7-358B-E3FC-AB86-B337B7A691E2}"/>
          </ac:spMkLst>
        </pc:spChg>
      </pc:sldChg>
      <pc:sldChg chg="modSp mod">
        <pc:chgData name="Ward, Reagan" userId="27291eb4-8241-4961-9e69-8c66e34cc5b0" providerId="ADAL" clId="{F37463FA-6DD2-4C6D-A671-8DB08545A501}" dt="2024-04-18T13:33:38.605" v="5673" actId="6549"/>
        <pc:sldMkLst>
          <pc:docMk/>
          <pc:sldMk cId="3365328181" sldId="5300"/>
        </pc:sldMkLst>
        <pc:spChg chg="mod">
          <ac:chgData name="Ward, Reagan" userId="27291eb4-8241-4961-9e69-8c66e34cc5b0" providerId="ADAL" clId="{F37463FA-6DD2-4C6D-A671-8DB08545A501}" dt="2024-04-18T13:33:38.605" v="5673" actId="6549"/>
          <ac:spMkLst>
            <pc:docMk/>
            <pc:sldMk cId="3365328181" sldId="5300"/>
            <ac:spMk id="6" creationId="{9A8832C3-3C5D-9B2D-6A97-A07BFB42B5FC}"/>
          </ac:spMkLst>
        </pc:spChg>
      </pc:sldChg>
      <pc:sldChg chg="modSp mod">
        <pc:chgData name="Ward, Reagan" userId="27291eb4-8241-4961-9e69-8c66e34cc5b0" providerId="ADAL" clId="{F37463FA-6DD2-4C6D-A671-8DB08545A501}" dt="2024-04-18T13:34:33.968" v="5739" actId="20577"/>
        <pc:sldMkLst>
          <pc:docMk/>
          <pc:sldMk cId="94867858" sldId="5301"/>
        </pc:sldMkLst>
        <pc:spChg chg="mod">
          <ac:chgData name="Ward, Reagan" userId="27291eb4-8241-4961-9e69-8c66e34cc5b0" providerId="ADAL" clId="{F37463FA-6DD2-4C6D-A671-8DB08545A501}" dt="2024-04-18T13:34:33.968" v="5739" actId="20577"/>
          <ac:spMkLst>
            <pc:docMk/>
            <pc:sldMk cId="94867858" sldId="5301"/>
            <ac:spMk id="8" creationId="{C92515F7-358B-E3FC-AB86-B337B7A691E2}"/>
          </ac:spMkLst>
        </pc:spChg>
      </pc:sldChg>
      <pc:sldChg chg="modSp mod">
        <pc:chgData name="Ward, Reagan" userId="27291eb4-8241-4961-9e69-8c66e34cc5b0" providerId="ADAL" clId="{F37463FA-6DD2-4C6D-A671-8DB08545A501}" dt="2024-04-16T18:40:22.177" v="5059" actId="13244"/>
        <pc:sldMkLst>
          <pc:docMk/>
          <pc:sldMk cId="2250972986" sldId="5304"/>
        </pc:sldMkLst>
        <pc:picChg chg="mod ord">
          <ac:chgData name="Ward, Reagan" userId="27291eb4-8241-4961-9e69-8c66e34cc5b0" providerId="ADAL" clId="{F37463FA-6DD2-4C6D-A671-8DB08545A501}" dt="2024-04-16T18:40:22.177" v="5059" actId="13244"/>
          <ac:picMkLst>
            <pc:docMk/>
            <pc:sldMk cId="2250972986" sldId="5304"/>
            <ac:picMk id="6" creationId="{A594156D-8324-DD2A-3D67-99994E43B36A}"/>
          </ac:picMkLst>
        </pc:picChg>
      </pc:sldChg>
      <pc:sldChg chg="modSp mod">
        <pc:chgData name="Ward, Reagan" userId="27291eb4-8241-4961-9e69-8c66e34cc5b0" providerId="ADAL" clId="{F37463FA-6DD2-4C6D-A671-8DB08545A501}" dt="2024-04-18T13:32:40.338" v="5651" actId="20577"/>
        <pc:sldMkLst>
          <pc:docMk/>
          <pc:sldMk cId="68699369" sldId="5309"/>
        </pc:sldMkLst>
        <pc:spChg chg="mod">
          <ac:chgData name="Ward, Reagan" userId="27291eb4-8241-4961-9e69-8c66e34cc5b0" providerId="ADAL" clId="{F37463FA-6DD2-4C6D-A671-8DB08545A501}" dt="2024-04-18T13:32:40.338" v="5651" actId="20577"/>
          <ac:spMkLst>
            <pc:docMk/>
            <pc:sldMk cId="68699369" sldId="5309"/>
            <ac:spMk id="6" creationId="{9A8832C3-3C5D-9B2D-6A97-A07BFB42B5FC}"/>
          </ac:spMkLst>
        </pc:spChg>
      </pc:sldChg>
      <pc:sldChg chg="modSp mod">
        <pc:chgData name="Ward, Reagan" userId="27291eb4-8241-4961-9e69-8c66e34cc5b0" providerId="ADAL" clId="{F37463FA-6DD2-4C6D-A671-8DB08545A501}" dt="2024-04-18T13:34:18.720" v="5737" actId="20577"/>
        <pc:sldMkLst>
          <pc:docMk/>
          <pc:sldMk cId="3396060537" sldId="5314"/>
        </pc:sldMkLst>
        <pc:spChg chg="mod">
          <ac:chgData name="Ward, Reagan" userId="27291eb4-8241-4961-9e69-8c66e34cc5b0" providerId="ADAL" clId="{F37463FA-6DD2-4C6D-A671-8DB08545A501}" dt="2024-04-18T13:34:18.720" v="5737" actId="20577"/>
          <ac:spMkLst>
            <pc:docMk/>
            <pc:sldMk cId="3396060537" sldId="5314"/>
            <ac:spMk id="6" creationId="{9A8832C3-3C5D-9B2D-6A97-A07BFB42B5FC}"/>
          </ac:spMkLst>
        </pc:spChg>
      </pc:sldChg>
      <pc:sldChg chg="del mod modShow">
        <pc:chgData name="Ward, Reagan" userId="27291eb4-8241-4961-9e69-8c66e34cc5b0" providerId="ADAL" clId="{F37463FA-6DD2-4C6D-A671-8DB08545A501}" dt="2024-04-16T15:44:35.723" v="1621" actId="47"/>
        <pc:sldMkLst>
          <pc:docMk/>
          <pc:sldMk cId="1120080356" sldId="5316"/>
        </pc:sldMkLst>
      </pc:sldChg>
      <pc:sldChg chg="del mod ord modShow">
        <pc:chgData name="Ward, Reagan" userId="27291eb4-8241-4961-9e69-8c66e34cc5b0" providerId="ADAL" clId="{F37463FA-6DD2-4C6D-A671-8DB08545A501}" dt="2024-04-16T15:44:20.981" v="1619" actId="47"/>
        <pc:sldMkLst>
          <pc:docMk/>
          <pc:sldMk cId="20347245" sldId="5317"/>
        </pc:sldMkLst>
      </pc:sldChg>
      <pc:sldChg chg="modSp mod">
        <pc:chgData name="Ward, Reagan" userId="27291eb4-8241-4961-9e69-8c66e34cc5b0" providerId="ADAL" clId="{F37463FA-6DD2-4C6D-A671-8DB08545A501}" dt="2024-04-17T20:21:37.099" v="5582" actId="20577"/>
        <pc:sldMkLst>
          <pc:docMk/>
          <pc:sldMk cId="485604172" sldId="5318"/>
        </pc:sldMkLst>
        <pc:spChg chg="mod">
          <ac:chgData name="Ward, Reagan" userId="27291eb4-8241-4961-9e69-8c66e34cc5b0" providerId="ADAL" clId="{F37463FA-6DD2-4C6D-A671-8DB08545A501}" dt="2024-04-17T20:21:37.099" v="5582" actId="20577"/>
          <ac:spMkLst>
            <pc:docMk/>
            <pc:sldMk cId="485604172" sldId="5318"/>
            <ac:spMk id="5" creationId="{6C99DE1B-230B-F674-201C-63770ADF302C}"/>
          </ac:spMkLst>
        </pc:spChg>
      </pc:sldChg>
      <pc:sldChg chg="modSp mod">
        <pc:chgData name="Ward, Reagan" userId="27291eb4-8241-4961-9e69-8c66e34cc5b0" providerId="ADAL" clId="{F37463FA-6DD2-4C6D-A671-8DB08545A501}" dt="2024-04-18T13:39:44.353" v="5842" actId="207"/>
        <pc:sldMkLst>
          <pc:docMk/>
          <pc:sldMk cId="3392030594" sldId="5323"/>
        </pc:sldMkLst>
        <pc:spChg chg="mod">
          <ac:chgData name="Ward, Reagan" userId="27291eb4-8241-4961-9e69-8c66e34cc5b0" providerId="ADAL" clId="{F37463FA-6DD2-4C6D-A671-8DB08545A501}" dt="2024-04-18T13:31:46.470" v="5592" actId="27636"/>
          <ac:spMkLst>
            <pc:docMk/>
            <pc:sldMk cId="3392030594" sldId="5323"/>
            <ac:spMk id="5" creationId="{4DD43554-FCF5-A0C6-8C89-3D4D91C15E1A}"/>
          </ac:spMkLst>
        </pc:spChg>
        <pc:spChg chg="mod">
          <ac:chgData name="Ward, Reagan" userId="27291eb4-8241-4961-9e69-8c66e34cc5b0" providerId="ADAL" clId="{F37463FA-6DD2-4C6D-A671-8DB08545A501}" dt="2024-04-18T13:39:44.353" v="5842" actId="207"/>
          <ac:spMkLst>
            <pc:docMk/>
            <pc:sldMk cId="3392030594" sldId="5323"/>
            <ac:spMk id="6" creationId="{DD96AD1A-17BE-0F7A-D750-4CA82DB5502B}"/>
          </ac:spMkLst>
        </pc:spChg>
      </pc:sldChg>
      <pc:sldChg chg="del">
        <pc:chgData name="Ward, Reagan" userId="27291eb4-8241-4961-9e69-8c66e34cc5b0" providerId="ADAL" clId="{F37463FA-6DD2-4C6D-A671-8DB08545A501}" dt="2024-04-16T15:46:55.938" v="1678" actId="47"/>
        <pc:sldMkLst>
          <pc:docMk/>
          <pc:sldMk cId="4025200363" sldId="5324"/>
        </pc:sldMkLst>
      </pc:sldChg>
      <pc:sldChg chg="del">
        <pc:chgData name="Ward, Reagan" userId="27291eb4-8241-4961-9e69-8c66e34cc5b0" providerId="ADAL" clId="{F37463FA-6DD2-4C6D-A671-8DB08545A501}" dt="2024-04-16T15:46:55.938" v="1678" actId="47"/>
        <pc:sldMkLst>
          <pc:docMk/>
          <pc:sldMk cId="561675211" sldId="5325"/>
        </pc:sldMkLst>
      </pc:sldChg>
      <pc:sldChg chg="del">
        <pc:chgData name="Ward, Reagan" userId="27291eb4-8241-4961-9e69-8c66e34cc5b0" providerId="ADAL" clId="{F37463FA-6DD2-4C6D-A671-8DB08545A501}" dt="2024-04-16T15:46:55.938" v="1678" actId="47"/>
        <pc:sldMkLst>
          <pc:docMk/>
          <pc:sldMk cId="987697960" sldId="5326"/>
        </pc:sldMkLst>
      </pc:sldChg>
      <pc:sldChg chg="del">
        <pc:chgData name="Ward, Reagan" userId="27291eb4-8241-4961-9e69-8c66e34cc5b0" providerId="ADAL" clId="{F37463FA-6DD2-4C6D-A671-8DB08545A501}" dt="2024-04-16T15:46:55.938" v="1678" actId="47"/>
        <pc:sldMkLst>
          <pc:docMk/>
          <pc:sldMk cId="1114356261" sldId="5327"/>
        </pc:sldMkLst>
      </pc:sldChg>
      <pc:sldChg chg="addSp delSp modSp new mod modClrScheme chgLayout">
        <pc:chgData name="Ward, Reagan" userId="27291eb4-8241-4961-9e69-8c66e34cc5b0" providerId="ADAL" clId="{F37463FA-6DD2-4C6D-A671-8DB08545A501}" dt="2024-04-17T20:10:11.158" v="5530" actId="115"/>
        <pc:sldMkLst>
          <pc:docMk/>
          <pc:sldMk cId="3872319315" sldId="5331"/>
        </pc:sldMkLst>
        <pc:spChg chg="del mod ord">
          <ac:chgData name="Ward, Reagan" userId="27291eb4-8241-4961-9e69-8c66e34cc5b0" providerId="ADAL" clId="{F37463FA-6DD2-4C6D-A671-8DB08545A501}" dt="2024-04-16T15:29:05.792" v="156" actId="700"/>
          <ac:spMkLst>
            <pc:docMk/>
            <pc:sldMk cId="3872319315" sldId="5331"/>
            <ac:spMk id="2" creationId="{98AFA253-D92F-2158-A29B-FD8287A5DBF0}"/>
          </ac:spMkLst>
        </pc:spChg>
        <pc:spChg chg="add mod ord">
          <ac:chgData name="Ward, Reagan" userId="27291eb4-8241-4961-9e69-8c66e34cc5b0" providerId="ADAL" clId="{F37463FA-6DD2-4C6D-A671-8DB08545A501}" dt="2024-04-17T20:10:11.158" v="5530" actId="115"/>
          <ac:spMkLst>
            <pc:docMk/>
            <pc:sldMk cId="3872319315" sldId="5331"/>
            <ac:spMk id="2" creationId="{B51DCB07-C63E-7989-68A1-904077241CCD}"/>
          </ac:spMkLst>
        </pc:spChg>
        <pc:spChg chg="del mod ord">
          <ac:chgData name="Ward, Reagan" userId="27291eb4-8241-4961-9e69-8c66e34cc5b0" providerId="ADAL" clId="{F37463FA-6DD2-4C6D-A671-8DB08545A501}" dt="2024-04-16T15:29:05.792" v="156" actId="700"/>
          <ac:spMkLst>
            <pc:docMk/>
            <pc:sldMk cId="3872319315" sldId="5331"/>
            <ac:spMk id="3" creationId="{AE8E7D00-C46C-2969-908D-D28759BAAB7E}"/>
          </ac:spMkLst>
        </pc:spChg>
        <pc:spChg chg="mod ord">
          <ac:chgData name="Ward, Reagan" userId="27291eb4-8241-4961-9e69-8c66e34cc5b0" providerId="ADAL" clId="{F37463FA-6DD2-4C6D-A671-8DB08545A501}" dt="2024-04-16T15:35:08.862" v="791" actId="700"/>
          <ac:spMkLst>
            <pc:docMk/>
            <pc:sldMk cId="3872319315" sldId="5331"/>
            <ac:spMk id="4" creationId="{47C524DA-F526-C71B-C4F7-049961F7AE0B}"/>
          </ac:spMkLst>
        </pc:spChg>
        <pc:spChg chg="add mod ord">
          <ac:chgData name="Ward, Reagan" userId="27291eb4-8241-4961-9e69-8c66e34cc5b0" providerId="ADAL" clId="{F37463FA-6DD2-4C6D-A671-8DB08545A501}" dt="2024-04-16T17:57:31.044" v="3364" actId="20577"/>
          <ac:spMkLst>
            <pc:docMk/>
            <pc:sldMk cId="3872319315" sldId="5331"/>
            <ac:spMk id="5" creationId="{3EA42618-9D7C-225A-920A-A9892FE2A9B6}"/>
          </ac:spMkLst>
        </pc:spChg>
        <pc:spChg chg="add mod ord">
          <ac:chgData name="Ward, Reagan" userId="27291eb4-8241-4961-9e69-8c66e34cc5b0" providerId="ADAL" clId="{F37463FA-6DD2-4C6D-A671-8DB08545A501}" dt="2024-04-16T15:46:20.103" v="1676" actId="6549"/>
          <ac:spMkLst>
            <pc:docMk/>
            <pc:sldMk cId="3872319315" sldId="5331"/>
            <ac:spMk id="6" creationId="{938DDD5C-CAF4-2378-7936-556406FCE9B8}"/>
          </ac:spMkLst>
        </pc:spChg>
        <pc:spChg chg="add del mod ord">
          <ac:chgData name="Ward, Reagan" userId="27291eb4-8241-4961-9e69-8c66e34cc5b0" providerId="ADAL" clId="{F37463FA-6DD2-4C6D-A671-8DB08545A501}" dt="2024-04-16T15:35:08.862" v="791" actId="700"/>
          <ac:spMkLst>
            <pc:docMk/>
            <pc:sldMk cId="3872319315" sldId="5331"/>
            <ac:spMk id="7" creationId="{A1C5E0A9-C4E8-0039-9CB0-08C2C4DD98C4}"/>
          </ac:spMkLst>
        </pc:spChg>
        <pc:spChg chg="add del mod ord">
          <ac:chgData name="Ward, Reagan" userId="27291eb4-8241-4961-9e69-8c66e34cc5b0" providerId="ADAL" clId="{F37463FA-6DD2-4C6D-A671-8DB08545A501}" dt="2024-04-16T15:35:08.862" v="791" actId="700"/>
          <ac:spMkLst>
            <pc:docMk/>
            <pc:sldMk cId="3872319315" sldId="5331"/>
            <ac:spMk id="8" creationId="{36205464-A8D0-347A-EBBC-9EF11D117780}"/>
          </ac:spMkLst>
        </pc:spChg>
        <pc:spChg chg="add mod ord">
          <ac:chgData name="Ward, Reagan" userId="27291eb4-8241-4961-9e69-8c66e34cc5b0" providerId="ADAL" clId="{F37463FA-6DD2-4C6D-A671-8DB08545A501}" dt="2024-04-16T17:58:45.280" v="3471" actId="20577"/>
          <ac:spMkLst>
            <pc:docMk/>
            <pc:sldMk cId="3872319315" sldId="5331"/>
            <ac:spMk id="9" creationId="{CC33F719-FEC7-0E3F-B4E5-3B0F9F6940E5}"/>
          </ac:spMkLst>
        </pc:spChg>
        <pc:spChg chg="add mod ord">
          <ac:chgData name="Ward, Reagan" userId="27291eb4-8241-4961-9e69-8c66e34cc5b0" providerId="ADAL" clId="{F37463FA-6DD2-4C6D-A671-8DB08545A501}" dt="2024-04-16T15:35:12.933" v="800" actId="20577"/>
          <ac:spMkLst>
            <pc:docMk/>
            <pc:sldMk cId="3872319315" sldId="5331"/>
            <ac:spMk id="10" creationId="{4CA8A653-1F87-09A1-E6B0-D5634494E316}"/>
          </ac:spMkLst>
        </pc:spChg>
        <pc:spChg chg="add mod ord">
          <ac:chgData name="Ward, Reagan" userId="27291eb4-8241-4961-9e69-8c66e34cc5b0" providerId="ADAL" clId="{F37463FA-6DD2-4C6D-A671-8DB08545A501}" dt="2024-04-16T15:35:20.533" v="822" actId="20577"/>
          <ac:spMkLst>
            <pc:docMk/>
            <pc:sldMk cId="3872319315" sldId="5331"/>
            <ac:spMk id="11" creationId="{AC9086AC-30C3-ADCC-124D-376F902A0CE2}"/>
          </ac:spMkLst>
        </pc:spChg>
        <pc:spChg chg="add del mod ord">
          <ac:chgData name="Ward, Reagan" userId="27291eb4-8241-4961-9e69-8c66e34cc5b0" providerId="ADAL" clId="{F37463FA-6DD2-4C6D-A671-8DB08545A501}" dt="2024-04-16T15:36:01.033" v="830"/>
          <ac:spMkLst>
            <pc:docMk/>
            <pc:sldMk cId="3872319315" sldId="5331"/>
            <ac:spMk id="12" creationId="{12424916-14F2-3640-25A8-0D9CB9F3C51A}"/>
          </ac:spMkLst>
        </pc:spChg>
        <pc:spChg chg="add del mod ord">
          <ac:chgData name="Ward, Reagan" userId="27291eb4-8241-4961-9e69-8c66e34cc5b0" providerId="ADAL" clId="{F37463FA-6DD2-4C6D-A671-8DB08545A501}" dt="2024-04-16T15:36:06.032" v="831"/>
          <ac:spMkLst>
            <pc:docMk/>
            <pc:sldMk cId="3872319315" sldId="5331"/>
            <ac:spMk id="13" creationId="{2B59A2C4-A5E8-5BF3-3BAF-4B702F3F3216}"/>
          </ac:spMkLst>
        </pc:spChg>
        <pc:spChg chg="add mod">
          <ac:chgData name="Ward, Reagan" userId="27291eb4-8241-4961-9e69-8c66e34cc5b0" providerId="ADAL" clId="{F37463FA-6DD2-4C6D-A671-8DB08545A501}" dt="2024-04-16T15:36:01.033" v="830"/>
          <ac:spMkLst>
            <pc:docMk/>
            <pc:sldMk cId="3872319315" sldId="5331"/>
            <ac:spMk id="14" creationId="{57305DCC-338E-CFAF-74F0-3CDA5A312E97}"/>
          </ac:spMkLst>
        </pc:spChg>
        <pc:spChg chg="add mod">
          <ac:chgData name="Ward, Reagan" userId="27291eb4-8241-4961-9e69-8c66e34cc5b0" providerId="ADAL" clId="{F37463FA-6DD2-4C6D-A671-8DB08545A501}" dt="2024-04-16T15:36:06.032" v="831"/>
          <ac:spMkLst>
            <pc:docMk/>
            <pc:sldMk cId="3872319315" sldId="5331"/>
            <ac:spMk id="15" creationId="{E629998A-A585-6BC9-638D-C7E8F39DE20C}"/>
          </ac:spMkLst>
        </pc:spChg>
      </pc:sldChg>
      <pc:sldChg chg="addSp delSp modSp new mod modClrScheme chgLayout">
        <pc:chgData name="Ward, Reagan" userId="27291eb4-8241-4961-9e69-8c66e34cc5b0" providerId="ADAL" clId="{F37463FA-6DD2-4C6D-A671-8DB08545A501}" dt="2024-04-16T15:47:26.628" v="1716" actId="700"/>
        <pc:sldMkLst>
          <pc:docMk/>
          <pc:sldMk cId="3659988041" sldId="5333"/>
        </pc:sldMkLst>
        <pc:spChg chg="del mod ord">
          <ac:chgData name="Ward, Reagan" userId="27291eb4-8241-4961-9e69-8c66e34cc5b0" providerId="ADAL" clId="{F37463FA-6DD2-4C6D-A671-8DB08545A501}" dt="2024-04-16T15:47:04.126" v="1680" actId="700"/>
          <ac:spMkLst>
            <pc:docMk/>
            <pc:sldMk cId="3659988041" sldId="5333"/>
            <ac:spMk id="2" creationId="{D1B4AE0F-5AF2-B2F8-3850-D9EE1DEB503F}"/>
          </ac:spMkLst>
        </pc:spChg>
        <pc:spChg chg="del mod ord">
          <ac:chgData name="Ward, Reagan" userId="27291eb4-8241-4961-9e69-8c66e34cc5b0" providerId="ADAL" clId="{F37463FA-6DD2-4C6D-A671-8DB08545A501}" dt="2024-04-16T15:47:04.126" v="1680" actId="700"/>
          <ac:spMkLst>
            <pc:docMk/>
            <pc:sldMk cId="3659988041" sldId="5333"/>
            <ac:spMk id="3" creationId="{74640AAC-726E-4545-1B54-DDFA3D9CDE02}"/>
          </ac:spMkLst>
        </pc:spChg>
        <pc:spChg chg="mod ord">
          <ac:chgData name="Ward, Reagan" userId="27291eb4-8241-4961-9e69-8c66e34cc5b0" providerId="ADAL" clId="{F37463FA-6DD2-4C6D-A671-8DB08545A501}" dt="2024-04-16T15:47:26.628" v="1716" actId="700"/>
          <ac:spMkLst>
            <pc:docMk/>
            <pc:sldMk cId="3659988041" sldId="5333"/>
            <ac:spMk id="4" creationId="{65DB34D0-3FC8-A735-AD5A-6ECE07FF646B}"/>
          </ac:spMkLst>
        </pc:spChg>
        <pc:spChg chg="add mod ord">
          <ac:chgData name="Ward, Reagan" userId="27291eb4-8241-4961-9e69-8c66e34cc5b0" providerId="ADAL" clId="{F37463FA-6DD2-4C6D-A671-8DB08545A501}" dt="2024-04-16T15:47:26.628" v="1716" actId="700"/>
          <ac:spMkLst>
            <pc:docMk/>
            <pc:sldMk cId="3659988041" sldId="5333"/>
            <ac:spMk id="5" creationId="{1A636838-D7E7-B101-42F3-9F43CC7840F2}"/>
          </ac:spMkLst>
        </pc:spChg>
        <pc:spChg chg="add mod ord">
          <ac:chgData name="Ward, Reagan" userId="27291eb4-8241-4961-9e69-8c66e34cc5b0" providerId="ADAL" clId="{F37463FA-6DD2-4C6D-A671-8DB08545A501}" dt="2024-04-16T15:47:26.628" v="1716" actId="700"/>
          <ac:spMkLst>
            <pc:docMk/>
            <pc:sldMk cId="3659988041" sldId="5333"/>
            <ac:spMk id="6" creationId="{09D4EA4B-AA4F-FA2C-0864-AE9C49B51133}"/>
          </ac:spMkLst>
        </pc:spChg>
        <pc:spChg chg="add del mod ord">
          <ac:chgData name="Ward, Reagan" userId="27291eb4-8241-4961-9e69-8c66e34cc5b0" providerId="ADAL" clId="{F37463FA-6DD2-4C6D-A671-8DB08545A501}" dt="2024-04-16T15:47:26.628" v="1716" actId="700"/>
          <ac:spMkLst>
            <pc:docMk/>
            <pc:sldMk cId="3659988041" sldId="5333"/>
            <ac:spMk id="7" creationId="{0EFBD961-F7BC-61EF-4FF0-0560E62DF33A}"/>
          </ac:spMkLst>
        </pc:spChg>
        <pc:spChg chg="add del mod ord">
          <ac:chgData name="Ward, Reagan" userId="27291eb4-8241-4961-9e69-8c66e34cc5b0" providerId="ADAL" clId="{F37463FA-6DD2-4C6D-A671-8DB08545A501}" dt="2024-04-16T15:47:26.628" v="1716" actId="700"/>
          <ac:spMkLst>
            <pc:docMk/>
            <pc:sldMk cId="3659988041" sldId="5333"/>
            <ac:spMk id="8" creationId="{B11FCCBC-A883-8B9F-328F-EE42D87E7A6F}"/>
          </ac:spMkLst>
        </pc:spChg>
      </pc:sldChg>
      <pc:sldChg chg="addSp delSp modSp new del mod modClrScheme chgLayout">
        <pc:chgData name="Ward, Reagan" userId="27291eb4-8241-4961-9e69-8c66e34cc5b0" providerId="ADAL" clId="{F37463FA-6DD2-4C6D-A671-8DB08545A501}" dt="2024-04-16T16:14:20.410" v="1801" actId="47"/>
        <pc:sldMkLst>
          <pc:docMk/>
          <pc:sldMk cId="573606180" sldId="5334"/>
        </pc:sldMkLst>
        <pc:spChg chg="del mod ord">
          <ac:chgData name="Ward, Reagan" userId="27291eb4-8241-4961-9e69-8c66e34cc5b0" providerId="ADAL" clId="{F37463FA-6DD2-4C6D-A671-8DB08545A501}" dt="2024-04-16T15:47:13.822" v="1712" actId="700"/>
          <ac:spMkLst>
            <pc:docMk/>
            <pc:sldMk cId="573606180" sldId="5334"/>
            <ac:spMk id="2" creationId="{718412A3-B40D-617C-CE62-5091F3CA37D8}"/>
          </ac:spMkLst>
        </pc:spChg>
        <pc:spChg chg="del mod ord">
          <ac:chgData name="Ward, Reagan" userId="27291eb4-8241-4961-9e69-8c66e34cc5b0" providerId="ADAL" clId="{F37463FA-6DD2-4C6D-A671-8DB08545A501}" dt="2024-04-16T15:47:13.822" v="1712" actId="700"/>
          <ac:spMkLst>
            <pc:docMk/>
            <pc:sldMk cId="573606180" sldId="5334"/>
            <ac:spMk id="3" creationId="{FB9659EA-21D7-D880-98BC-D8AD8A35ED75}"/>
          </ac:spMkLst>
        </pc:spChg>
        <pc:spChg chg="mod ord">
          <ac:chgData name="Ward, Reagan" userId="27291eb4-8241-4961-9e69-8c66e34cc5b0" providerId="ADAL" clId="{F37463FA-6DD2-4C6D-A671-8DB08545A501}" dt="2024-04-16T15:47:13.822" v="1712" actId="700"/>
          <ac:spMkLst>
            <pc:docMk/>
            <pc:sldMk cId="573606180" sldId="5334"/>
            <ac:spMk id="4" creationId="{AD6714C6-1304-BE01-6763-6DF4DF41BD96}"/>
          </ac:spMkLst>
        </pc:spChg>
        <pc:spChg chg="add mod ord">
          <ac:chgData name="Ward, Reagan" userId="27291eb4-8241-4961-9e69-8c66e34cc5b0" providerId="ADAL" clId="{F37463FA-6DD2-4C6D-A671-8DB08545A501}" dt="2024-04-16T15:47:13.822" v="1712" actId="700"/>
          <ac:spMkLst>
            <pc:docMk/>
            <pc:sldMk cId="573606180" sldId="5334"/>
            <ac:spMk id="5" creationId="{91D91EC2-C2CC-57A7-8C7C-0902C84B8174}"/>
          </ac:spMkLst>
        </pc:spChg>
        <pc:spChg chg="add mod ord">
          <ac:chgData name="Ward, Reagan" userId="27291eb4-8241-4961-9e69-8c66e34cc5b0" providerId="ADAL" clId="{F37463FA-6DD2-4C6D-A671-8DB08545A501}" dt="2024-04-16T15:47:13.822" v="1712" actId="700"/>
          <ac:spMkLst>
            <pc:docMk/>
            <pc:sldMk cId="573606180" sldId="5334"/>
            <ac:spMk id="6" creationId="{08550577-35BB-55AB-34EB-B29A0500A734}"/>
          </ac:spMkLst>
        </pc:spChg>
      </pc:sldChg>
      <pc:sldChg chg="addSp delSp modSp new del mod modClrScheme chgLayout">
        <pc:chgData name="Ward, Reagan" userId="27291eb4-8241-4961-9e69-8c66e34cc5b0" providerId="ADAL" clId="{F37463FA-6DD2-4C6D-A671-8DB08545A501}" dt="2024-04-16T16:14:08.841" v="1799" actId="47"/>
        <pc:sldMkLst>
          <pc:docMk/>
          <pc:sldMk cId="2798135754" sldId="5335"/>
        </pc:sldMkLst>
        <pc:spChg chg="del mod ord">
          <ac:chgData name="Ward, Reagan" userId="27291eb4-8241-4961-9e69-8c66e34cc5b0" providerId="ADAL" clId="{F37463FA-6DD2-4C6D-A671-8DB08545A501}" dt="2024-04-16T15:47:30.743" v="1718" actId="700"/>
          <ac:spMkLst>
            <pc:docMk/>
            <pc:sldMk cId="2798135754" sldId="5335"/>
            <ac:spMk id="2" creationId="{9557F17B-D8C6-DC33-8370-7E8F42273EC9}"/>
          </ac:spMkLst>
        </pc:spChg>
        <pc:spChg chg="del mod ord">
          <ac:chgData name="Ward, Reagan" userId="27291eb4-8241-4961-9e69-8c66e34cc5b0" providerId="ADAL" clId="{F37463FA-6DD2-4C6D-A671-8DB08545A501}" dt="2024-04-16T15:47:30.743" v="1718" actId="700"/>
          <ac:spMkLst>
            <pc:docMk/>
            <pc:sldMk cId="2798135754" sldId="5335"/>
            <ac:spMk id="3" creationId="{36B3AA06-B656-1C37-2BC4-DDCB86CB3944}"/>
          </ac:spMkLst>
        </pc:spChg>
        <pc:spChg chg="mod ord">
          <ac:chgData name="Ward, Reagan" userId="27291eb4-8241-4961-9e69-8c66e34cc5b0" providerId="ADAL" clId="{F37463FA-6DD2-4C6D-A671-8DB08545A501}" dt="2024-04-16T15:47:30.743" v="1718" actId="700"/>
          <ac:spMkLst>
            <pc:docMk/>
            <pc:sldMk cId="2798135754" sldId="5335"/>
            <ac:spMk id="4" creationId="{8C9DF524-5B3F-45E9-66EA-1E1361C8D2C8}"/>
          </ac:spMkLst>
        </pc:spChg>
        <pc:spChg chg="add mod ord">
          <ac:chgData name="Ward, Reagan" userId="27291eb4-8241-4961-9e69-8c66e34cc5b0" providerId="ADAL" clId="{F37463FA-6DD2-4C6D-A671-8DB08545A501}" dt="2024-04-16T15:47:30.743" v="1718" actId="700"/>
          <ac:spMkLst>
            <pc:docMk/>
            <pc:sldMk cId="2798135754" sldId="5335"/>
            <ac:spMk id="5" creationId="{00B3470B-12D8-2681-5512-BE1F6305834E}"/>
          </ac:spMkLst>
        </pc:spChg>
        <pc:spChg chg="add mod ord">
          <ac:chgData name="Ward, Reagan" userId="27291eb4-8241-4961-9e69-8c66e34cc5b0" providerId="ADAL" clId="{F37463FA-6DD2-4C6D-A671-8DB08545A501}" dt="2024-04-16T15:47:30.783" v="1720" actId="27636"/>
          <ac:spMkLst>
            <pc:docMk/>
            <pc:sldMk cId="2798135754" sldId="5335"/>
            <ac:spMk id="6" creationId="{073DE8C8-A42D-EBF8-3413-3124E01EF20F}"/>
          </ac:spMkLst>
        </pc:spChg>
        <pc:spChg chg="add mod ord">
          <ac:chgData name="Ward, Reagan" userId="27291eb4-8241-4961-9e69-8c66e34cc5b0" providerId="ADAL" clId="{F37463FA-6DD2-4C6D-A671-8DB08545A501}" dt="2024-04-16T15:47:30.783" v="1719" actId="27636"/>
          <ac:spMkLst>
            <pc:docMk/>
            <pc:sldMk cId="2798135754" sldId="5335"/>
            <ac:spMk id="7" creationId="{12EB7583-0D4B-76CB-E1EA-29FB118C9361}"/>
          </ac:spMkLst>
        </pc:spChg>
        <pc:spChg chg="add mod ord">
          <ac:chgData name="Ward, Reagan" userId="27291eb4-8241-4961-9e69-8c66e34cc5b0" providerId="ADAL" clId="{F37463FA-6DD2-4C6D-A671-8DB08545A501}" dt="2024-04-16T15:47:30.743" v="1718" actId="700"/>
          <ac:spMkLst>
            <pc:docMk/>
            <pc:sldMk cId="2798135754" sldId="5335"/>
            <ac:spMk id="8" creationId="{D5DDE12A-A594-C7AA-7CEC-4A8631B7C20F}"/>
          </ac:spMkLst>
        </pc:spChg>
      </pc:sldChg>
      <pc:sldChg chg="modSp mod">
        <pc:chgData name="Ward, Reagan" userId="27291eb4-8241-4961-9e69-8c66e34cc5b0" providerId="ADAL" clId="{F37463FA-6DD2-4C6D-A671-8DB08545A501}" dt="2024-04-16T18:29:06.587" v="4874" actId="13244"/>
        <pc:sldMkLst>
          <pc:docMk/>
          <pc:sldMk cId="721845451" sldId="5336"/>
        </pc:sldMkLst>
        <pc:picChg chg="ord">
          <ac:chgData name="Ward, Reagan" userId="27291eb4-8241-4961-9e69-8c66e34cc5b0" providerId="ADAL" clId="{F37463FA-6DD2-4C6D-A671-8DB08545A501}" dt="2024-04-16T18:29:06.587" v="4874" actId="13244"/>
          <ac:picMkLst>
            <pc:docMk/>
            <pc:sldMk cId="721845451" sldId="5336"/>
            <ac:picMk id="8" creationId="{722F3D11-3732-CB44-715C-DD8BC3C72210}"/>
          </ac:picMkLst>
        </pc:picChg>
      </pc:sldChg>
      <pc:sldChg chg="new del">
        <pc:chgData name="Ward, Reagan" userId="27291eb4-8241-4961-9e69-8c66e34cc5b0" providerId="ADAL" clId="{F37463FA-6DD2-4C6D-A671-8DB08545A501}" dt="2024-04-16T17:07:19.788" v="1965" actId="47"/>
        <pc:sldMkLst>
          <pc:docMk/>
          <pc:sldMk cId="1432841673" sldId="5337"/>
        </pc:sldMkLst>
      </pc:sldChg>
      <pc:sldChg chg="addSp delSp modSp new mod ord modClrScheme chgLayout">
        <pc:chgData name="Ward, Reagan" userId="27291eb4-8241-4961-9e69-8c66e34cc5b0" providerId="ADAL" clId="{F37463FA-6DD2-4C6D-A671-8DB08545A501}" dt="2024-04-16T18:23:28.694" v="4840" actId="13244"/>
        <pc:sldMkLst>
          <pc:docMk/>
          <pc:sldMk cId="4126184294" sldId="5337"/>
        </pc:sldMkLst>
        <pc:spChg chg="mod ord">
          <ac:chgData name="Ward, Reagan" userId="27291eb4-8241-4961-9e69-8c66e34cc5b0" providerId="ADAL" clId="{F37463FA-6DD2-4C6D-A671-8DB08545A501}" dt="2024-04-16T17:12:38.030" v="2092" actId="700"/>
          <ac:spMkLst>
            <pc:docMk/>
            <pc:sldMk cId="4126184294" sldId="5337"/>
            <ac:spMk id="2" creationId="{24622648-86AE-E4AB-F191-9AF4A6A8E562}"/>
          </ac:spMkLst>
        </pc:spChg>
        <pc:spChg chg="del mod ord">
          <ac:chgData name="Ward, Reagan" userId="27291eb4-8241-4961-9e69-8c66e34cc5b0" providerId="ADAL" clId="{F37463FA-6DD2-4C6D-A671-8DB08545A501}" dt="2024-04-16T17:08:13.628" v="2003" actId="700"/>
          <ac:spMkLst>
            <pc:docMk/>
            <pc:sldMk cId="4126184294" sldId="5337"/>
            <ac:spMk id="3" creationId="{3C0739E3-7A5B-E34D-669F-E7437E4078E6}"/>
          </ac:spMkLst>
        </pc:spChg>
        <pc:spChg chg="del mod ord">
          <ac:chgData name="Ward, Reagan" userId="27291eb4-8241-4961-9e69-8c66e34cc5b0" providerId="ADAL" clId="{F37463FA-6DD2-4C6D-A671-8DB08545A501}" dt="2024-04-16T17:08:13.628" v="2003" actId="700"/>
          <ac:spMkLst>
            <pc:docMk/>
            <pc:sldMk cId="4126184294" sldId="5337"/>
            <ac:spMk id="4" creationId="{BA19362B-2C5C-A406-0C43-F8219455FFA6}"/>
          </ac:spMkLst>
        </pc:spChg>
        <pc:spChg chg="mod ord">
          <ac:chgData name="Ward, Reagan" userId="27291eb4-8241-4961-9e69-8c66e34cc5b0" providerId="ADAL" clId="{F37463FA-6DD2-4C6D-A671-8DB08545A501}" dt="2024-04-16T18:23:24.868" v="4839" actId="13244"/>
          <ac:spMkLst>
            <pc:docMk/>
            <pc:sldMk cId="4126184294" sldId="5337"/>
            <ac:spMk id="5" creationId="{C1A8E5BC-B388-CD90-5204-037C2FE26413}"/>
          </ac:spMkLst>
        </pc:spChg>
        <pc:spChg chg="del mod ord">
          <ac:chgData name="Ward, Reagan" userId="27291eb4-8241-4961-9e69-8c66e34cc5b0" providerId="ADAL" clId="{F37463FA-6DD2-4C6D-A671-8DB08545A501}" dt="2024-04-16T17:08:13.628" v="2003" actId="700"/>
          <ac:spMkLst>
            <pc:docMk/>
            <pc:sldMk cId="4126184294" sldId="5337"/>
            <ac:spMk id="6" creationId="{ED34F1FC-8883-DA02-8D7B-E9A00F11FA28}"/>
          </ac:spMkLst>
        </pc:spChg>
        <pc:spChg chg="del">
          <ac:chgData name="Ward, Reagan" userId="27291eb4-8241-4961-9e69-8c66e34cc5b0" providerId="ADAL" clId="{F37463FA-6DD2-4C6D-A671-8DB08545A501}" dt="2024-04-16T17:08:13.628" v="2003" actId="700"/>
          <ac:spMkLst>
            <pc:docMk/>
            <pc:sldMk cId="4126184294" sldId="5337"/>
            <ac:spMk id="7" creationId="{8B39A9B8-53CA-8E55-1052-0EDEFBFA216C}"/>
          </ac:spMkLst>
        </pc:spChg>
        <pc:spChg chg="add del mod ord">
          <ac:chgData name="Ward, Reagan" userId="27291eb4-8241-4961-9e69-8c66e34cc5b0" providerId="ADAL" clId="{F37463FA-6DD2-4C6D-A671-8DB08545A501}" dt="2024-04-16T17:12:38.030" v="2092" actId="700"/>
          <ac:spMkLst>
            <pc:docMk/>
            <pc:sldMk cId="4126184294" sldId="5337"/>
            <ac:spMk id="8" creationId="{7CAE6EB2-728C-EE79-E565-A1AF69C571FF}"/>
          </ac:spMkLst>
        </pc:spChg>
        <pc:spChg chg="add del mod ord">
          <ac:chgData name="Ward, Reagan" userId="27291eb4-8241-4961-9e69-8c66e34cc5b0" providerId="ADAL" clId="{F37463FA-6DD2-4C6D-A671-8DB08545A501}" dt="2024-04-16T17:12:38.030" v="2092" actId="700"/>
          <ac:spMkLst>
            <pc:docMk/>
            <pc:sldMk cId="4126184294" sldId="5337"/>
            <ac:spMk id="9" creationId="{CD8F4F53-11DF-DBE2-F0D8-0376271D3822}"/>
          </ac:spMkLst>
        </pc:spChg>
        <pc:spChg chg="add del mod ord">
          <ac:chgData name="Ward, Reagan" userId="27291eb4-8241-4961-9e69-8c66e34cc5b0" providerId="ADAL" clId="{F37463FA-6DD2-4C6D-A671-8DB08545A501}" dt="2024-04-16T17:12:38.030" v="2092" actId="700"/>
          <ac:spMkLst>
            <pc:docMk/>
            <pc:sldMk cId="4126184294" sldId="5337"/>
            <ac:spMk id="10" creationId="{1B96720C-11FA-D0EA-442B-6C6A3BF0550E}"/>
          </ac:spMkLst>
        </pc:spChg>
        <pc:spChg chg="add del mod ord">
          <ac:chgData name="Ward, Reagan" userId="27291eb4-8241-4961-9e69-8c66e34cc5b0" providerId="ADAL" clId="{F37463FA-6DD2-4C6D-A671-8DB08545A501}" dt="2024-04-16T17:46:20.990" v="2638"/>
          <ac:spMkLst>
            <pc:docMk/>
            <pc:sldMk cId="4126184294" sldId="5337"/>
            <ac:spMk id="11" creationId="{98B813BE-D0E1-7D69-131E-2A6044D117E7}"/>
          </ac:spMkLst>
        </pc:spChg>
        <pc:spChg chg="add del mod ord">
          <ac:chgData name="Ward, Reagan" userId="27291eb4-8241-4961-9e69-8c66e34cc5b0" providerId="ADAL" clId="{F37463FA-6DD2-4C6D-A671-8DB08545A501}" dt="2024-04-16T17:46:29.135" v="2642"/>
          <ac:spMkLst>
            <pc:docMk/>
            <pc:sldMk cId="4126184294" sldId="5337"/>
            <ac:spMk id="12" creationId="{4215C5DD-9F49-91C1-4043-CB9A3E6657B6}"/>
          </ac:spMkLst>
        </pc:spChg>
        <pc:spChg chg="add del mod ord">
          <ac:chgData name="Ward, Reagan" userId="27291eb4-8241-4961-9e69-8c66e34cc5b0" providerId="ADAL" clId="{F37463FA-6DD2-4C6D-A671-8DB08545A501}" dt="2024-04-16T17:21:41.959" v="2095" actId="22"/>
          <ac:spMkLst>
            <pc:docMk/>
            <pc:sldMk cId="4126184294" sldId="5337"/>
            <ac:spMk id="13" creationId="{5E9F0F82-B6C4-897F-CBA5-0E4B1ADEDA81}"/>
          </ac:spMkLst>
        </pc:spChg>
        <pc:spChg chg="add mod ord">
          <ac:chgData name="Ward, Reagan" userId="27291eb4-8241-4961-9e69-8c66e34cc5b0" providerId="ADAL" clId="{F37463FA-6DD2-4C6D-A671-8DB08545A501}" dt="2024-04-16T17:55:35.935" v="3305" actId="20577"/>
          <ac:spMkLst>
            <pc:docMk/>
            <pc:sldMk cId="4126184294" sldId="5337"/>
            <ac:spMk id="14" creationId="{9CD0834F-E866-379D-D0E8-10E269FD3DD6}"/>
          </ac:spMkLst>
        </pc:spChg>
        <pc:spChg chg="add del mod ord">
          <ac:chgData name="Ward, Reagan" userId="27291eb4-8241-4961-9e69-8c66e34cc5b0" providerId="ADAL" clId="{F37463FA-6DD2-4C6D-A671-8DB08545A501}" dt="2024-04-16T17:42:51.749" v="2590" actId="478"/>
          <ac:spMkLst>
            <pc:docMk/>
            <pc:sldMk cId="4126184294" sldId="5337"/>
            <ac:spMk id="15" creationId="{CA268CAC-35AE-FEAA-80FB-337BDF918D5C}"/>
          </ac:spMkLst>
        </pc:spChg>
        <pc:spChg chg="add del mod">
          <ac:chgData name="Ward, Reagan" userId="27291eb4-8241-4961-9e69-8c66e34cc5b0" providerId="ADAL" clId="{F37463FA-6DD2-4C6D-A671-8DB08545A501}" dt="2024-04-16T17:38:16.654" v="2469" actId="22"/>
          <ac:spMkLst>
            <pc:docMk/>
            <pc:sldMk cId="4126184294" sldId="5337"/>
            <ac:spMk id="19" creationId="{A0B932A0-DEA9-EC30-CE44-C3D8C9F86094}"/>
          </ac:spMkLst>
        </pc:spChg>
        <pc:spChg chg="add mod">
          <ac:chgData name="Ward, Reagan" userId="27291eb4-8241-4961-9e69-8c66e34cc5b0" providerId="ADAL" clId="{F37463FA-6DD2-4C6D-A671-8DB08545A501}" dt="2024-04-16T17:46:21.094" v="2639" actId="27636"/>
          <ac:spMkLst>
            <pc:docMk/>
            <pc:sldMk cId="4126184294" sldId="5337"/>
            <ac:spMk id="22" creationId="{0B15C5F8-C631-86C8-77B0-FA7946143AC4}"/>
          </ac:spMkLst>
        </pc:spChg>
        <pc:spChg chg="add mod">
          <ac:chgData name="Ward, Reagan" userId="27291eb4-8241-4961-9e69-8c66e34cc5b0" providerId="ADAL" clId="{F37463FA-6DD2-4C6D-A671-8DB08545A501}" dt="2024-04-16T17:46:29.209" v="2643" actId="27636"/>
          <ac:spMkLst>
            <pc:docMk/>
            <pc:sldMk cId="4126184294" sldId="5337"/>
            <ac:spMk id="23" creationId="{4AC5D882-A46A-E8FA-C8E5-1031CAAA5BBC}"/>
          </ac:spMkLst>
        </pc:spChg>
        <pc:picChg chg="add del mod ord">
          <ac:chgData name="Ward, Reagan" userId="27291eb4-8241-4961-9e69-8c66e34cc5b0" providerId="ADAL" clId="{F37463FA-6DD2-4C6D-A671-8DB08545A501}" dt="2024-04-16T17:38:14.203" v="2468" actId="478"/>
          <ac:picMkLst>
            <pc:docMk/>
            <pc:sldMk cId="4126184294" sldId="5337"/>
            <ac:picMk id="17" creationId="{1FA991A5-B3A6-F5E4-EE32-7CD8041C19B5}"/>
          </ac:picMkLst>
        </pc:picChg>
        <pc:picChg chg="add mod ord">
          <ac:chgData name="Ward, Reagan" userId="27291eb4-8241-4961-9e69-8c66e34cc5b0" providerId="ADAL" clId="{F37463FA-6DD2-4C6D-A671-8DB08545A501}" dt="2024-04-16T18:23:28.694" v="4840" actId="13244"/>
          <ac:picMkLst>
            <pc:docMk/>
            <pc:sldMk cId="4126184294" sldId="5337"/>
            <ac:picMk id="21" creationId="{03DC43D2-C525-FCDB-BC49-8EB7FB01487D}"/>
          </ac:picMkLst>
        </pc:picChg>
      </pc:sldChg>
      <pc:sldChg chg="modSp mod">
        <pc:chgData name="Ward, Reagan" userId="27291eb4-8241-4961-9e69-8c66e34cc5b0" providerId="ADAL" clId="{F37463FA-6DD2-4C6D-A671-8DB08545A501}" dt="2024-04-17T20:10:36.866" v="5533" actId="13244"/>
        <pc:sldMkLst>
          <pc:docMk/>
          <pc:sldMk cId="2059122228" sldId="5341"/>
        </pc:sldMkLst>
        <pc:spChg chg="ord">
          <ac:chgData name="Ward, Reagan" userId="27291eb4-8241-4961-9e69-8c66e34cc5b0" providerId="ADAL" clId="{F37463FA-6DD2-4C6D-A671-8DB08545A501}" dt="2024-04-17T20:10:32.872" v="5531" actId="13244"/>
          <ac:spMkLst>
            <pc:docMk/>
            <pc:sldMk cId="2059122228" sldId="5341"/>
            <ac:spMk id="4" creationId="{8D933A68-80E9-ACC1-4D1D-2AE4108183CD}"/>
          </ac:spMkLst>
        </pc:spChg>
        <pc:spChg chg="ord">
          <ac:chgData name="Ward, Reagan" userId="27291eb4-8241-4961-9e69-8c66e34cc5b0" providerId="ADAL" clId="{F37463FA-6DD2-4C6D-A671-8DB08545A501}" dt="2024-04-17T20:10:34.861" v="5532" actId="13244"/>
          <ac:spMkLst>
            <pc:docMk/>
            <pc:sldMk cId="2059122228" sldId="5341"/>
            <ac:spMk id="7" creationId="{F933AE1D-42C7-CD51-D084-893F7A3F9813}"/>
          </ac:spMkLst>
        </pc:spChg>
        <pc:spChg chg="ord">
          <ac:chgData name="Ward, Reagan" userId="27291eb4-8241-4961-9e69-8c66e34cc5b0" providerId="ADAL" clId="{F37463FA-6DD2-4C6D-A671-8DB08545A501}" dt="2024-04-17T20:10:36.866" v="5533" actId="13244"/>
          <ac:spMkLst>
            <pc:docMk/>
            <pc:sldMk cId="2059122228" sldId="5341"/>
            <ac:spMk id="9" creationId="{D75D4ADF-A059-68A5-A55D-F5E037FDA070}"/>
          </ac:spMkLst>
        </pc:spChg>
      </pc:sldChg>
      <pc:sldChg chg="modSp mod">
        <pc:chgData name="Ward, Reagan" userId="27291eb4-8241-4961-9e69-8c66e34cc5b0" providerId="ADAL" clId="{F37463FA-6DD2-4C6D-A671-8DB08545A501}" dt="2024-04-18T13:38:27.578" v="5833" actId="14100"/>
        <pc:sldMkLst>
          <pc:docMk/>
          <pc:sldMk cId="2916385814" sldId="5344"/>
        </pc:sldMkLst>
        <pc:graphicFrameChg chg="mod modGraphic">
          <ac:chgData name="Ward, Reagan" userId="27291eb4-8241-4961-9e69-8c66e34cc5b0" providerId="ADAL" clId="{F37463FA-6DD2-4C6D-A671-8DB08545A501}" dt="2024-04-18T13:38:27.578" v="5833" actId="14100"/>
          <ac:graphicFrameMkLst>
            <pc:docMk/>
            <pc:sldMk cId="2916385814" sldId="5344"/>
            <ac:graphicFrameMk id="31" creationId="{19110EC2-EE0A-1FB9-031F-643D78600392}"/>
          </ac:graphicFrameMkLst>
        </pc:graphicFrameChg>
      </pc:sldChg>
      <pc:sldChg chg="addSp delSp modSp mod modClrScheme chgLayout">
        <pc:chgData name="Ward, Reagan" userId="27291eb4-8241-4961-9e69-8c66e34cc5b0" providerId="ADAL" clId="{F37463FA-6DD2-4C6D-A671-8DB08545A501}" dt="2024-04-18T13:38:54.622" v="5838" actId="27636"/>
        <pc:sldMkLst>
          <pc:docMk/>
          <pc:sldMk cId="4100747668" sldId="5346"/>
        </pc:sldMkLst>
        <pc:spChg chg="mod ord">
          <ac:chgData name="Ward, Reagan" userId="27291eb4-8241-4961-9e69-8c66e34cc5b0" providerId="ADAL" clId="{F37463FA-6DD2-4C6D-A671-8DB08545A501}" dt="2024-04-18T13:38:40.956" v="5834" actId="700"/>
          <ac:spMkLst>
            <pc:docMk/>
            <pc:sldMk cId="4100747668" sldId="5346"/>
            <ac:spMk id="2" creationId="{6B5A9599-6B6B-5FBF-F36B-0EA187034455}"/>
          </ac:spMkLst>
        </pc:spChg>
        <pc:spChg chg="add del mod ord">
          <ac:chgData name="Ward, Reagan" userId="27291eb4-8241-4961-9e69-8c66e34cc5b0" providerId="ADAL" clId="{F37463FA-6DD2-4C6D-A671-8DB08545A501}" dt="2024-04-18T13:38:49.351" v="5835"/>
          <ac:spMkLst>
            <pc:docMk/>
            <pc:sldMk cId="4100747668" sldId="5346"/>
            <ac:spMk id="3" creationId="{C3CD83F8-F7BD-304D-7147-B1F9A55336B5}"/>
          </ac:spMkLst>
        </pc:spChg>
        <pc:spChg chg="mod ord">
          <ac:chgData name="Ward, Reagan" userId="27291eb4-8241-4961-9e69-8c66e34cc5b0" providerId="ADAL" clId="{F37463FA-6DD2-4C6D-A671-8DB08545A501}" dt="2024-04-18T13:38:40.956" v="5834" actId="700"/>
          <ac:spMkLst>
            <pc:docMk/>
            <pc:sldMk cId="4100747668" sldId="5346"/>
            <ac:spMk id="4" creationId="{BA54DA5B-BB21-BCB6-C466-AA20C0C47387}"/>
          </ac:spMkLst>
        </pc:spChg>
        <pc:spChg chg="add del mod ord">
          <ac:chgData name="Ward, Reagan" userId="27291eb4-8241-4961-9e69-8c66e34cc5b0" providerId="ADAL" clId="{F37463FA-6DD2-4C6D-A671-8DB08545A501}" dt="2024-04-18T13:38:54.508" v="5837"/>
          <ac:spMkLst>
            <pc:docMk/>
            <pc:sldMk cId="4100747668" sldId="5346"/>
            <ac:spMk id="5" creationId="{401B62B7-3B19-A593-40F2-49FF15595612}"/>
          </ac:spMkLst>
        </pc:spChg>
        <pc:spChg chg="mod ord">
          <ac:chgData name="Ward, Reagan" userId="27291eb4-8241-4961-9e69-8c66e34cc5b0" providerId="ADAL" clId="{F37463FA-6DD2-4C6D-A671-8DB08545A501}" dt="2024-04-18T13:38:40.956" v="5834" actId="700"/>
          <ac:spMkLst>
            <pc:docMk/>
            <pc:sldMk cId="4100747668" sldId="5346"/>
            <ac:spMk id="6" creationId="{B98C2DD4-3591-91FB-9C25-E8E8A19C3D92}"/>
          </ac:spMkLst>
        </pc:spChg>
        <pc:spChg chg="add mod">
          <ac:chgData name="Ward, Reagan" userId="27291eb4-8241-4961-9e69-8c66e34cc5b0" providerId="ADAL" clId="{F37463FA-6DD2-4C6D-A671-8DB08545A501}" dt="2024-04-18T13:38:49.498" v="5836" actId="27636"/>
          <ac:spMkLst>
            <pc:docMk/>
            <pc:sldMk cId="4100747668" sldId="5346"/>
            <ac:spMk id="7" creationId="{DE0983C4-BAC9-3475-CA48-8585A6645CBB}"/>
          </ac:spMkLst>
        </pc:spChg>
        <pc:spChg chg="add mod">
          <ac:chgData name="Ward, Reagan" userId="27291eb4-8241-4961-9e69-8c66e34cc5b0" providerId="ADAL" clId="{F37463FA-6DD2-4C6D-A671-8DB08545A501}" dt="2024-04-18T13:38:54.622" v="5838" actId="27636"/>
          <ac:spMkLst>
            <pc:docMk/>
            <pc:sldMk cId="4100747668" sldId="5346"/>
            <ac:spMk id="8" creationId="{DA164A38-687D-6199-1240-7A5D3F49D007}"/>
          </ac:spMkLst>
        </pc:spChg>
      </pc:sldChg>
      <pc:sldChg chg="modSp mod">
        <pc:chgData name="Ward, Reagan" userId="27291eb4-8241-4961-9e69-8c66e34cc5b0" providerId="ADAL" clId="{F37463FA-6DD2-4C6D-A671-8DB08545A501}" dt="2024-04-18T13:35:26.940" v="5778" actId="20577"/>
        <pc:sldMkLst>
          <pc:docMk/>
          <pc:sldMk cId="4112676723" sldId="5347"/>
        </pc:sldMkLst>
        <pc:spChg chg="mod">
          <ac:chgData name="Ward, Reagan" userId="27291eb4-8241-4961-9e69-8c66e34cc5b0" providerId="ADAL" clId="{F37463FA-6DD2-4C6D-A671-8DB08545A501}" dt="2024-04-18T13:35:26.940" v="5778" actId="20577"/>
          <ac:spMkLst>
            <pc:docMk/>
            <pc:sldMk cId="4112676723" sldId="5347"/>
            <ac:spMk id="3" creationId="{9851830E-9D53-92DC-E763-CBAF039A1179}"/>
          </ac:spMkLst>
        </pc:spChg>
      </pc:sldChg>
    </pc:docChg>
  </pc:docChgLst>
  <pc:docChgLst>
    <pc:chgData name="Severson, Annette" userId="199f3c28-b733-4b36-8b0e-b7eb6984ff94" providerId="ADAL" clId="{77855EDB-C73C-4089-8787-68799E99AEB4}"/>
    <pc:docChg chg="custSel modSld">
      <pc:chgData name="Severson, Annette" userId="199f3c28-b733-4b36-8b0e-b7eb6984ff94" providerId="ADAL" clId="{77855EDB-C73C-4089-8787-68799E99AEB4}" dt="2024-03-28T13:29:18.128" v="22" actId="6549"/>
      <pc:docMkLst>
        <pc:docMk/>
      </pc:docMkLst>
      <pc:sldChg chg="modSp mod">
        <pc:chgData name="Severson, Annette" userId="199f3c28-b733-4b36-8b0e-b7eb6984ff94" providerId="ADAL" clId="{77855EDB-C73C-4089-8787-68799E99AEB4}" dt="2024-03-28T13:28:59.515" v="20" actId="20577"/>
        <pc:sldMkLst>
          <pc:docMk/>
          <pc:sldMk cId="1140023789" sldId="5242"/>
        </pc:sldMkLst>
        <pc:spChg chg="mod">
          <ac:chgData name="Severson, Annette" userId="199f3c28-b733-4b36-8b0e-b7eb6984ff94" providerId="ADAL" clId="{77855EDB-C73C-4089-8787-68799E99AEB4}" dt="2024-03-28T13:28:59.515" v="20" actId="20577"/>
          <ac:spMkLst>
            <pc:docMk/>
            <pc:sldMk cId="1140023789" sldId="5242"/>
            <ac:spMk id="5" creationId="{7123A836-F9BC-F5BB-5901-BE1D2BB6EC74}"/>
          </ac:spMkLst>
        </pc:spChg>
      </pc:sldChg>
      <pc:sldChg chg="modSp mod">
        <pc:chgData name="Severson, Annette" userId="199f3c28-b733-4b36-8b0e-b7eb6984ff94" providerId="ADAL" clId="{77855EDB-C73C-4089-8787-68799E99AEB4}" dt="2024-03-28T13:29:18.128" v="22" actId="6549"/>
        <pc:sldMkLst>
          <pc:docMk/>
          <pc:sldMk cId="3469979626" sldId="5256"/>
        </pc:sldMkLst>
        <pc:spChg chg="mod">
          <ac:chgData name="Severson, Annette" userId="199f3c28-b733-4b36-8b0e-b7eb6984ff94" providerId="ADAL" clId="{77855EDB-C73C-4089-8787-68799E99AEB4}" dt="2024-03-28T13:29:18.128" v="22" actId="6549"/>
          <ac:spMkLst>
            <pc:docMk/>
            <pc:sldMk cId="3469979626" sldId="5256"/>
            <ac:spMk id="6" creationId="{D2CCBAEC-4A80-177C-D324-3741DD2901BF}"/>
          </ac:spMkLst>
        </pc:spChg>
      </pc:sld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Rhodes, Tara" userId="S::rhodes_t@cde.state.co.us::566307b0-1e17-4826-87e1-0feb85a922f2" providerId="AD" clId="Web-{4647E74C-3839-CC8F-C104-B5BBEE25AA88}"/>
    <pc:docChg chg="addSld modSld">
      <pc:chgData name="Rhodes, Tara" userId="S::rhodes_t@cde.state.co.us::566307b0-1e17-4826-87e1-0feb85a922f2" providerId="AD" clId="Web-{4647E74C-3839-CC8F-C104-B5BBEE25AA88}" dt="2024-04-18T05:28:20.346" v="312" actId="20577"/>
      <pc:docMkLst>
        <pc:docMk/>
      </pc:docMkLst>
      <pc:sldChg chg="modSp">
        <pc:chgData name="Rhodes, Tara" userId="S::rhodes_t@cde.state.co.us::566307b0-1e17-4826-87e1-0feb85a922f2" providerId="AD" clId="Web-{4647E74C-3839-CC8F-C104-B5BBEE25AA88}" dt="2024-04-18T05:20:55.775" v="5" actId="20577"/>
        <pc:sldMkLst>
          <pc:docMk/>
          <pc:sldMk cId="1720752477" sldId="5311"/>
        </pc:sldMkLst>
        <pc:spChg chg="mod">
          <ac:chgData name="Rhodes, Tara" userId="S::rhodes_t@cde.state.co.us::566307b0-1e17-4826-87e1-0feb85a922f2" providerId="AD" clId="Web-{4647E74C-3839-CC8F-C104-B5BBEE25AA88}" dt="2024-04-18T05:20:55.775" v="5" actId="20577"/>
          <ac:spMkLst>
            <pc:docMk/>
            <pc:sldMk cId="1720752477" sldId="5311"/>
            <ac:spMk id="6" creationId="{9A8832C3-3C5D-9B2D-6A97-A07BFB42B5FC}"/>
          </ac:spMkLst>
        </pc:spChg>
      </pc:sldChg>
      <pc:sldChg chg="modSp new">
        <pc:chgData name="Rhodes, Tara" userId="S::rhodes_t@cde.state.co.us::566307b0-1e17-4826-87e1-0feb85a922f2" providerId="AD" clId="Web-{4647E74C-3839-CC8F-C104-B5BBEE25AA88}" dt="2024-04-18T05:28:20.346" v="312" actId="20577"/>
        <pc:sldMkLst>
          <pc:docMk/>
          <pc:sldMk cId="4112676723" sldId="5347"/>
        </pc:sldMkLst>
        <pc:spChg chg="mod">
          <ac:chgData name="Rhodes, Tara" userId="S::rhodes_t@cde.state.co.us::566307b0-1e17-4826-87e1-0feb85a922f2" providerId="AD" clId="Web-{4647E74C-3839-CC8F-C104-B5BBEE25AA88}" dt="2024-04-18T05:26:53.579" v="276" actId="20577"/>
          <ac:spMkLst>
            <pc:docMk/>
            <pc:sldMk cId="4112676723" sldId="5347"/>
            <ac:spMk id="2" creationId="{2831B589-38BB-0203-C7AB-3B19C5913A99}"/>
          </ac:spMkLst>
        </pc:spChg>
        <pc:spChg chg="mod">
          <ac:chgData name="Rhodes, Tara" userId="S::rhodes_t@cde.state.co.us::566307b0-1e17-4826-87e1-0feb85a922f2" providerId="AD" clId="Web-{4647E74C-3839-CC8F-C104-B5BBEE25AA88}" dt="2024-04-18T05:28:20.346" v="312" actId="20577"/>
          <ac:spMkLst>
            <pc:docMk/>
            <pc:sldMk cId="4112676723" sldId="5347"/>
            <ac:spMk id="3" creationId="{9851830E-9D53-92DC-E763-CBAF039A1179}"/>
          </ac:spMkLst>
        </pc:spChg>
      </pc:sldChg>
      <pc:sldChg chg="modSp add replId">
        <pc:chgData name="Rhodes, Tara" userId="S::rhodes_t@cde.state.co.us::566307b0-1e17-4826-87e1-0feb85a922f2" providerId="AD" clId="Web-{4647E74C-3839-CC8F-C104-B5BBEE25AA88}" dt="2024-04-18T05:21:45.870" v="20" actId="20577"/>
        <pc:sldMkLst>
          <pc:docMk/>
          <pc:sldMk cId="556071794" sldId="5348"/>
        </pc:sldMkLst>
        <pc:spChg chg="mod">
          <ac:chgData name="Rhodes, Tara" userId="S::rhodes_t@cde.state.co.us::566307b0-1e17-4826-87e1-0feb85a922f2" providerId="AD" clId="Web-{4647E74C-3839-CC8F-C104-B5BBEE25AA88}" dt="2024-04-18T05:21:45.870" v="20" actId="20577"/>
          <ac:spMkLst>
            <pc:docMk/>
            <pc:sldMk cId="556071794" sldId="5348"/>
            <ac:spMk id="7" creationId="{C51D4D6D-695A-9246-FA9E-BBCF15943548}"/>
          </ac:spMkLst>
        </pc:spChg>
      </pc:sldChg>
      <pc:sldChg chg="modSp new">
        <pc:chgData name="Rhodes, Tara" userId="S::rhodes_t@cde.state.co.us::566307b0-1e17-4826-87e1-0feb85a922f2" providerId="AD" clId="Web-{4647E74C-3839-CC8F-C104-B5BBEE25AA88}" dt="2024-04-18T05:25:47.796" v="227" actId="20577"/>
        <pc:sldMkLst>
          <pc:docMk/>
          <pc:sldMk cId="49926316" sldId="5349"/>
        </pc:sldMkLst>
        <pc:spChg chg="mod">
          <ac:chgData name="Rhodes, Tara" userId="S::rhodes_t@cde.state.co.us::566307b0-1e17-4826-87e1-0feb85a922f2" providerId="AD" clId="Web-{4647E74C-3839-CC8F-C104-B5BBEE25AA88}" dt="2024-04-18T05:22:28.949" v="35" actId="20577"/>
          <ac:spMkLst>
            <pc:docMk/>
            <pc:sldMk cId="49926316" sldId="5349"/>
            <ac:spMk id="2" creationId="{8923875A-734E-D88C-B9F4-E043B1E34BB9}"/>
          </ac:spMkLst>
        </pc:spChg>
        <pc:spChg chg="mod">
          <ac:chgData name="Rhodes, Tara" userId="S::rhodes_t@cde.state.co.us::566307b0-1e17-4826-87e1-0feb85a922f2" providerId="AD" clId="Web-{4647E74C-3839-CC8F-C104-B5BBEE25AA88}" dt="2024-04-18T05:25:47.796" v="227" actId="20577"/>
          <ac:spMkLst>
            <pc:docMk/>
            <pc:sldMk cId="49926316" sldId="5349"/>
            <ac:spMk id="3" creationId="{C3391AA3-36D1-9A8E-A728-195E62D34C49}"/>
          </ac:spMkLst>
        </pc:spChg>
        <pc:spChg chg="mod">
          <ac:chgData name="Rhodes, Tara" userId="S::rhodes_t@cde.state.co.us::566307b0-1e17-4826-87e1-0feb85a922f2" providerId="AD" clId="Web-{4647E74C-3839-CC8F-C104-B5BBEE25AA88}" dt="2024-04-18T05:22:15.151" v="25" actId="20577"/>
          <ac:spMkLst>
            <pc:docMk/>
            <pc:sldMk cId="49926316" sldId="5349"/>
            <ac:spMk id="5" creationId="{DAD87B76-C083-18F8-6C22-DAFB834972A5}"/>
          </ac:spMkLst>
        </pc:spChg>
        <pc:spChg chg="mod">
          <ac:chgData name="Rhodes, Tara" userId="S::rhodes_t@cde.state.co.us::566307b0-1e17-4826-87e1-0feb85a922f2" providerId="AD" clId="Web-{4647E74C-3839-CC8F-C104-B5BBEE25AA88}" dt="2024-04-18T05:22:21.167" v="28" actId="20577"/>
          <ac:spMkLst>
            <pc:docMk/>
            <pc:sldMk cId="49926316" sldId="5349"/>
            <ac:spMk id="6" creationId="{99332398-9BE3-03AA-C577-6EBB8CFCF0E1}"/>
          </ac:spMkLst>
        </pc:spChg>
      </pc:sldChg>
    </pc:docChg>
  </pc:docChgLst>
  <pc:docChgLst>
    <pc:chgData name="Wenzel, Brooke" userId="672bf8d3-b15b-4e02-a6d1-39319a0df09b" providerId="ADAL" clId="{60875745-1088-4E27-B278-FCDB1657F77A}"/>
    <pc:docChg chg="undo custSel addSld delSld modSld">
      <pc:chgData name="Wenzel, Brooke" userId="672bf8d3-b15b-4e02-a6d1-39319a0df09b" providerId="ADAL" clId="{60875745-1088-4E27-B278-FCDB1657F77A}" dt="2024-04-03T15:32:30.177" v="221" actId="14100"/>
      <pc:docMkLst>
        <pc:docMk/>
      </pc:docMkLst>
      <pc:sldChg chg="addSp delSp modSp mod">
        <pc:chgData name="Wenzel, Brooke" userId="672bf8d3-b15b-4e02-a6d1-39319a0df09b" providerId="ADAL" clId="{60875745-1088-4E27-B278-FCDB1657F77A}" dt="2024-04-03T14:38:53.677" v="4" actId="478"/>
        <pc:sldMkLst>
          <pc:docMk/>
          <pc:sldMk cId="3717000822" sldId="280"/>
        </pc:sldMkLst>
        <pc:spChg chg="add del mod">
          <ac:chgData name="Wenzel, Brooke" userId="672bf8d3-b15b-4e02-a6d1-39319a0df09b" providerId="ADAL" clId="{60875745-1088-4E27-B278-FCDB1657F77A}" dt="2024-04-03T14:38:53.677" v="4" actId="478"/>
          <ac:spMkLst>
            <pc:docMk/>
            <pc:sldMk cId="3717000822" sldId="280"/>
            <ac:spMk id="5" creationId="{33A12444-F792-503A-8BBD-B2662B91DC22}"/>
          </ac:spMkLst>
        </pc:spChg>
        <pc:picChg chg="add del">
          <ac:chgData name="Wenzel, Brooke" userId="672bf8d3-b15b-4e02-a6d1-39319a0df09b" providerId="ADAL" clId="{60875745-1088-4E27-B278-FCDB1657F77A}" dt="2024-04-03T14:38:53.677" v="4" actId="478"/>
          <ac:picMkLst>
            <pc:docMk/>
            <pc:sldMk cId="3717000822" sldId="280"/>
            <ac:picMk id="28" creationId="{BA71C7F0-1A49-F9C3-0CFB-7D2B5C494E3D}"/>
          </ac:picMkLst>
        </pc:picChg>
      </pc:sldChg>
      <pc:sldChg chg="add">
        <pc:chgData name="Wenzel, Brooke" userId="672bf8d3-b15b-4e02-a6d1-39319a0df09b" providerId="ADAL" clId="{60875745-1088-4E27-B278-FCDB1657F77A}" dt="2024-04-03T14:25:35.956" v="0"/>
        <pc:sldMkLst>
          <pc:docMk/>
          <pc:sldMk cId="2627223314" sldId="5254"/>
        </pc:sldMkLst>
      </pc:sldChg>
      <pc:sldChg chg="add del">
        <pc:chgData name="Wenzel, Brooke" userId="672bf8d3-b15b-4e02-a6d1-39319a0df09b" providerId="ADAL" clId="{60875745-1088-4E27-B278-FCDB1657F77A}" dt="2024-04-03T15:06:41.501" v="6" actId="47"/>
        <pc:sldMkLst>
          <pc:docMk/>
          <pc:sldMk cId="2352346194" sldId="5271"/>
        </pc:sldMkLst>
      </pc:sldChg>
      <pc:sldChg chg="addSp modSp add mod modClrScheme chgLayout">
        <pc:chgData name="Wenzel, Brooke" userId="672bf8d3-b15b-4e02-a6d1-39319a0df09b" providerId="ADAL" clId="{60875745-1088-4E27-B278-FCDB1657F77A}" dt="2024-04-03T15:29:30.214" v="114" actId="20577"/>
        <pc:sldMkLst>
          <pc:docMk/>
          <pc:sldMk cId="4218201814" sldId="5273"/>
        </pc:sldMkLst>
        <pc:spChg chg="mod ord">
          <ac:chgData name="Wenzel, Brooke" userId="672bf8d3-b15b-4e02-a6d1-39319a0df09b" providerId="ADAL" clId="{60875745-1088-4E27-B278-FCDB1657F77A}" dt="2024-04-03T15:29:11.938" v="110" actId="700"/>
          <ac:spMkLst>
            <pc:docMk/>
            <pc:sldMk cId="4218201814" sldId="5273"/>
            <ac:spMk id="2" creationId="{BA6E282B-BB2E-7539-D035-4976F1B56CE6}"/>
          </ac:spMkLst>
        </pc:spChg>
        <pc:spChg chg="mod ord">
          <ac:chgData name="Wenzel, Brooke" userId="672bf8d3-b15b-4e02-a6d1-39319a0df09b" providerId="ADAL" clId="{60875745-1088-4E27-B278-FCDB1657F77A}" dt="2024-04-03T15:29:11.938" v="110" actId="700"/>
          <ac:spMkLst>
            <pc:docMk/>
            <pc:sldMk cId="4218201814" sldId="5273"/>
            <ac:spMk id="3" creationId="{58C0FC18-651A-F9FC-1901-81BB3899D6F1}"/>
          </ac:spMkLst>
        </pc:spChg>
        <pc:spChg chg="mod ord">
          <ac:chgData name="Wenzel, Brooke" userId="672bf8d3-b15b-4e02-a6d1-39319a0df09b" providerId="ADAL" clId="{60875745-1088-4E27-B278-FCDB1657F77A}" dt="2024-04-03T15:29:11.938" v="110" actId="700"/>
          <ac:spMkLst>
            <pc:docMk/>
            <pc:sldMk cId="4218201814" sldId="5273"/>
            <ac:spMk id="4" creationId="{08BBEEF9-2ECA-FE63-A6CE-3380E7010DA5}"/>
          </ac:spMkLst>
        </pc:spChg>
        <pc:spChg chg="add mod">
          <ac:chgData name="Wenzel, Brooke" userId="672bf8d3-b15b-4e02-a6d1-39319a0df09b" providerId="ADAL" clId="{60875745-1088-4E27-B278-FCDB1657F77A}" dt="2024-04-03T15:28:58.578" v="107" actId="1076"/>
          <ac:spMkLst>
            <pc:docMk/>
            <pc:sldMk cId="4218201814" sldId="5273"/>
            <ac:spMk id="6" creationId="{F05B933A-BA4D-1966-12C4-2FE84DD1B072}"/>
          </ac:spMkLst>
        </pc:spChg>
        <pc:spChg chg="add mod">
          <ac:chgData name="Wenzel, Brooke" userId="672bf8d3-b15b-4e02-a6d1-39319a0df09b" providerId="ADAL" clId="{60875745-1088-4E27-B278-FCDB1657F77A}" dt="2024-04-03T15:29:05.870" v="109"/>
          <ac:spMkLst>
            <pc:docMk/>
            <pc:sldMk cId="4218201814" sldId="5273"/>
            <ac:spMk id="7" creationId="{891EC5EC-1C99-7450-B909-3CB9E8005BD4}"/>
          </ac:spMkLst>
        </pc:spChg>
        <pc:spChg chg="add mod">
          <ac:chgData name="Wenzel, Brooke" userId="672bf8d3-b15b-4e02-a6d1-39319a0df09b" providerId="ADAL" clId="{60875745-1088-4E27-B278-FCDB1657F77A}" dt="2024-04-03T15:29:05.870" v="109"/>
          <ac:spMkLst>
            <pc:docMk/>
            <pc:sldMk cId="4218201814" sldId="5273"/>
            <ac:spMk id="8" creationId="{8D8CC5D0-75ED-1641-2F21-9A7174701C1D}"/>
          </ac:spMkLst>
        </pc:spChg>
        <pc:spChg chg="add mod ord">
          <ac:chgData name="Wenzel, Brooke" userId="672bf8d3-b15b-4e02-a6d1-39319a0df09b" providerId="ADAL" clId="{60875745-1088-4E27-B278-FCDB1657F77A}" dt="2024-04-03T15:29:22.906" v="112" actId="20577"/>
          <ac:spMkLst>
            <pc:docMk/>
            <pc:sldMk cId="4218201814" sldId="5273"/>
            <ac:spMk id="9" creationId="{B48EC48A-1FA5-A641-CE0B-D799A6A8229B}"/>
          </ac:spMkLst>
        </pc:spChg>
        <pc:spChg chg="add mod ord">
          <ac:chgData name="Wenzel, Brooke" userId="672bf8d3-b15b-4e02-a6d1-39319a0df09b" providerId="ADAL" clId="{60875745-1088-4E27-B278-FCDB1657F77A}" dt="2024-04-03T15:29:30.214" v="114" actId="20577"/>
          <ac:spMkLst>
            <pc:docMk/>
            <pc:sldMk cId="4218201814" sldId="5273"/>
            <ac:spMk id="10" creationId="{271C91F2-D551-9636-BA19-3DCE053C517F}"/>
          </ac:spMkLst>
        </pc:spChg>
        <pc:graphicFrameChg chg="mod modGraphic">
          <ac:chgData name="Wenzel, Brooke" userId="672bf8d3-b15b-4e02-a6d1-39319a0df09b" providerId="ADAL" clId="{60875745-1088-4E27-B278-FCDB1657F77A}" dt="2024-04-03T15:28:55.261" v="106" actId="1076"/>
          <ac:graphicFrameMkLst>
            <pc:docMk/>
            <pc:sldMk cId="4218201814" sldId="5273"/>
            <ac:graphicFrameMk id="5" creationId="{E6266291-0E95-367E-21EA-D128392EAABD}"/>
          </ac:graphicFrameMkLst>
        </pc:graphicFrameChg>
      </pc:sldChg>
      <pc:sldChg chg="del">
        <pc:chgData name="Wenzel, Brooke" userId="672bf8d3-b15b-4e02-a6d1-39319a0df09b" providerId="ADAL" clId="{60875745-1088-4E27-B278-FCDB1657F77A}" dt="2024-04-03T14:25:38.335" v="1" actId="47"/>
        <pc:sldMkLst>
          <pc:docMk/>
          <pc:sldMk cId="2590363520" sldId="5291"/>
        </pc:sldMkLst>
      </pc:sldChg>
      <pc:sldChg chg="modSp mod">
        <pc:chgData name="Wenzel, Brooke" userId="672bf8d3-b15b-4e02-a6d1-39319a0df09b" providerId="ADAL" clId="{60875745-1088-4E27-B278-FCDB1657F77A}" dt="2024-04-03T14:25:54.974" v="2"/>
        <pc:sldMkLst>
          <pc:docMk/>
          <pc:sldMk cId="1593808434" sldId="5292"/>
        </pc:sldMkLst>
        <pc:spChg chg="mod">
          <ac:chgData name="Wenzel, Brooke" userId="672bf8d3-b15b-4e02-a6d1-39319a0df09b" providerId="ADAL" clId="{60875745-1088-4E27-B278-FCDB1657F77A}" dt="2024-04-03T14:25:54.974" v="2"/>
          <ac:spMkLst>
            <pc:docMk/>
            <pc:sldMk cId="1593808434" sldId="5292"/>
            <ac:spMk id="8" creationId="{C92515F7-358B-E3FC-AB86-B337B7A691E2}"/>
          </ac:spMkLst>
        </pc:spChg>
      </pc:sldChg>
      <pc:sldChg chg="modSp add mod chgLayout">
        <pc:chgData name="Wenzel, Brooke" userId="672bf8d3-b15b-4e02-a6d1-39319a0df09b" providerId="ADAL" clId="{60875745-1088-4E27-B278-FCDB1657F77A}" dt="2024-04-03T15:32:17.646" v="219" actId="700"/>
        <pc:sldMkLst>
          <pc:docMk/>
          <pc:sldMk cId="4104978656" sldId="5302"/>
        </pc:sldMkLst>
        <pc:spChg chg="mod ord">
          <ac:chgData name="Wenzel, Brooke" userId="672bf8d3-b15b-4e02-a6d1-39319a0df09b" providerId="ADAL" clId="{60875745-1088-4E27-B278-FCDB1657F77A}" dt="2024-04-03T15:32:17.646" v="219" actId="700"/>
          <ac:spMkLst>
            <pc:docMk/>
            <pc:sldMk cId="4104978656" sldId="5302"/>
            <ac:spMk id="2" creationId="{7C4B6288-396B-71FF-224D-B1CD74E7837D}"/>
          </ac:spMkLst>
        </pc:spChg>
        <pc:spChg chg="mod ord">
          <ac:chgData name="Wenzel, Brooke" userId="672bf8d3-b15b-4e02-a6d1-39319a0df09b" providerId="ADAL" clId="{60875745-1088-4E27-B278-FCDB1657F77A}" dt="2024-04-03T15:32:17.646" v="219" actId="700"/>
          <ac:spMkLst>
            <pc:docMk/>
            <pc:sldMk cId="4104978656" sldId="5302"/>
            <ac:spMk id="3" creationId="{0432F803-E46C-B0F3-8E24-F7B4DF4D4143}"/>
          </ac:spMkLst>
        </pc:spChg>
        <pc:spChg chg="mod ord">
          <ac:chgData name="Wenzel, Brooke" userId="672bf8d3-b15b-4e02-a6d1-39319a0df09b" providerId="ADAL" clId="{60875745-1088-4E27-B278-FCDB1657F77A}" dt="2024-04-03T15:32:17.646" v="219" actId="700"/>
          <ac:spMkLst>
            <pc:docMk/>
            <pc:sldMk cId="4104978656" sldId="5302"/>
            <ac:spMk id="5" creationId="{2814446E-613E-33E7-931D-C6B22EB33803}"/>
          </ac:spMkLst>
        </pc:spChg>
        <pc:spChg chg="mod ord">
          <ac:chgData name="Wenzel, Brooke" userId="672bf8d3-b15b-4e02-a6d1-39319a0df09b" providerId="ADAL" clId="{60875745-1088-4E27-B278-FCDB1657F77A}" dt="2024-04-03T15:32:17.646" v="219" actId="700"/>
          <ac:spMkLst>
            <pc:docMk/>
            <pc:sldMk cId="4104978656" sldId="5302"/>
            <ac:spMk id="6" creationId="{1576C896-EEB6-AA25-0B22-497CA3D7BCEB}"/>
          </ac:spMkLst>
        </pc:spChg>
        <pc:spChg chg="mod ord">
          <ac:chgData name="Wenzel, Brooke" userId="672bf8d3-b15b-4e02-a6d1-39319a0df09b" providerId="ADAL" clId="{60875745-1088-4E27-B278-FCDB1657F77A}" dt="2024-04-03T15:32:17.646" v="219" actId="700"/>
          <ac:spMkLst>
            <pc:docMk/>
            <pc:sldMk cId="4104978656" sldId="5302"/>
            <ac:spMk id="7" creationId="{502C41A3-624F-64E1-E8B0-46B79DA63369}"/>
          </ac:spMkLst>
        </pc:spChg>
      </pc:sldChg>
      <pc:sldChg chg="addSp modSp add mod modClrScheme chgLayout">
        <pc:chgData name="Wenzel, Brooke" userId="672bf8d3-b15b-4e02-a6d1-39319a0df09b" providerId="ADAL" clId="{60875745-1088-4E27-B278-FCDB1657F77A}" dt="2024-04-03T15:32:30.177" v="221" actId="14100"/>
        <pc:sldMkLst>
          <pc:docMk/>
          <pc:sldMk cId="2250972986" sldId="5304"/>
        </pc:sldMkLst>
        <pc:spChg chg="mod ord">
          <ac:chgData name="Wenzel, Brooke" userId="672bf8d3-b15b-4e02-a6d1-39319a0df09b" providerId="ADAL" clId="{60875745-1088-4E27-B278-FCDB1657F77A}" dt="2024-04-03T15:30:47.574" v="125" actId="700"/>
          <ac:spMkLst>
            <pc:docMk/>
            <pc:sldMk cId="2250972986" sldId="5304"/>
            <ac:spMk id="2" creationId="{7EE67111-FE36-DA30-BD37-35D66D800194}"/>
          </ac:spMkLst>
        </pc:spChg>
        <pc:spChg chg="add mod ord">
          <ac:chgData name="Wenzel, Brooke" userId="672bf8d3-b15b-4e02-a6d1-39319a0df09b" providerId="ADAL" clId="{60875745-1088-4E27-B278-FCDB1657F77A}" dt="2024-04-03T15:31:10.098" v="180" actId="20577"/>
          <ac:spMkLst>
            <pc:docMk/>
            <pc:sldMk cId="2250972986" sldId="5304"/>
            <ac:spMk id="3" creationId="{EDFCEACC-AD27-E826-B801-7B136A212AF8}"/>
          </ac:spMkLst>
        </pc:spChg>
        <pc:spChg chg="mod ord">
          <ac:chgData name="Wenzel, Brooke" userId="672bf8d3-b15b-4e02-a6d1-39319a0df09b" providerId="ADAL" clId="{60875745-1088-4E27-B278-FCDB1657F77A}" dt="2024-04-03T15:30:47.574" v="125" actId="700"/>
          <ac:spMkLst>
            <pc:docMk/>
            <pc:sldMk cId="2250972986" sldId="5304"/>
            <ac:spMk id="4" creationId="{D9B4611B-7BF0-714C-D8D6-95BC737F5018}"/>
          </ac:spMkLst>
        </pc:spChg>
        <pc:spChg chg="add mod ord">
          <ac:chgData name="Wenzel, Brooke" userId="672bf8d3-b15b-4e02-a6d1-39319a0df09b" providerId="ADAL" clId="{60875745-1088-4E27-B278-FCDB1657F77A}" dt="2024-04-03T15:31:34.177" v="216"/>
          <ac:spMkLst>
            <pc:docMk/>
            <pc:sldMk cId="2250972986" sldId="5304"/>
            <ac:spMk id="5" creationId="{4D90A8F7-C1BD-C261-16FC-610E5DDA4225}"/>
          </ac:spMkLst>
        </pc:spChg>
        <pc:spChg chg="mod">
          <ac:chgData name="Wenzel, Brooke" userId="672bf8d3-b15b-4e02-a6d1-39319a0df09b" providerId="ADAL" clId="{60875745-1088-4E27-B278-FCDB1657F77A}" dt="2024-04-03T15:31:01.928" v="135" actId="14100"/>
          <ac:spMkLst>
            <pc:docMk/>
            <pc:sldMk cId="2250972986" sldId="5304"/>
            <ac:spMk id="7" creationId="{5F580740-4652-7AA7-3582-782CACBF9955}"/>
          </ac:spMkLst>
        </pc:spChg>
        <pc:picChg chg="mod ord">
          <ac:chgData name="Wenzel, Brooke" userId="672bf8d3-b15b-4e02-a6d1-39319a0df09b" providerId="ADAL" clId="{60875745-1088-4E27-B278-FCDB1657F77A}" dt="2024-04-03T15:32:30.177" v="221" actId="14100"/>
          <ac:picMkLst>
            <pc:docMk/>
            <pc:sldMk cId="2250972986" sldId="5304"/>
            <ac:picMk id="6" creationId="{A594156D-8324-DD2A-3D67-99994E43B36A}"/>
          </ac:picMkLst>
        </pc:picChg>
      </pc:sldChg>
      <pc:sldChg chg="addSp delSp modSp add mod modClrScheme chgLayout">
        <pc:chgData name="Wenzel, Brooke" userId="672bf8d3-b15b-4e02-a6d1-39319a0df09b" providerId="ADAL" clId="{60875745-1088-4E27-B278-FCDB1657F77A}" dt="2024-04-03T15:30:16.738" v="124" actId="20577"/>
        <pc:sldMkLst>
          <pc:docMk/>
          <pc:sldMk cId="1443655953" sldId="5305"/>
        </pc:sldMkLst>
        <pc:spChg chg="mod ord">
          <ac:chgData name="Wenzel, Brooke" userId="672bf8d3-b15b-4e02-a6d1-39319a0df09b" providerId="ADAL" clId="{60875745-1088-4E27-B278-FCDB1657F77A}" dt="2024-04-03T15:29:37.070" v="115" actId="700"/>
          <ac:spMkLst>
            <pc:docMk/>
            <pc:sldMk cId="1443655953" sldId="5305"/>
            <ac:spMk id="2" creationId="{0944B85B-75C5-B10A-B7FD-05D4465F02D0}"/>
          </ac:spMkLst>
        </pc:spChg>
        <pc:spChg chg="add mod ord">
          <ac:chgData name="Wenzel, Brooke" userId="672bf8d3-b15b-4e02-a6d1-39319a0df09b" providerId="ADAL" clId="{60875745-1088-4E27-B278-FCDB1657F77A}" dt="2024-04-03T15:29:50.087" v="120" actId="14100"/>
          <ac:spMkLst>
            <pc:docMk/>
            <pc:sldMk cId="1443655953" sldId="5305"/>
            <ac:spMk id="3" creationId="{BE70705B-7829-F680-9158-C00582A448AE}"/>
          </ac:spMkLst>
        </pc:spChg>
        <pc:spChg chg="mod ord">
          <ac:chgData name="Wenzel, Brooke" userId="672bf8d3-b15b-4e02-a6d1-39319a0df09b" providerId="ADAL" clId="{60875745-1088-4E27-B278-FCDB1657F77A}" dt="2024-04-03T15:29:37.070" v="115" actId="700"/>
          <ac:spMkLst>
            <pc:docMk/>
            <pc:sldMk cId="1443655953" sldId="5305"/>
            <ac:spMk id="4" creationId="{3B38F874-2A60-D619-3851-593C38112E53}"/>
          </ac:spMkLst>
        </pc:spChg>
        <pc:spChg chg="add mod ord">
          <ac:chgData name="Wenzel, Brooke" userId="672bf8d3-b15b-4e02-a6d1-39319a0df09b" providerId="ADAL" clId="{60875745-1088-4E27-B278-FCDB1657F77A}" dt="2024-04-03T15:30:09.620" v="122" actId="20577"/>
          <ac:spMkLst>
            <pc:docMk/>
            <pc:sldMk cId="1443655953" sldId="5305"/>
            <ac:spMk id="5" creationId="{26475F64-1302-F2C9-1613-AFCD7C556D15}"/>
          </ac:spMkLst>
        </pc:spChg>
        <pc:spChg chg="add mod ord">
          <ac:chgData name="Wenzel, Brooke" userId="672bf8d3-b15b-4e02-a6d1-39319a0df09b" providerId="ADAL" clId="{60875745-1088-4E27-B278-FCDB1657F77A}" dt="2024-04-03T15:30:16.738" v="124" actId="20577"/>
          <ac:spMkLst>
            <pc:docMk/>
            <pc:sldMk cId="1443655953" sldId="5305"/>
            <ac:spMk id="6" creationId="{C18D765E-DA65-CD43-1182-5C44E641A070}"/>
          </ac:spMkLst>
        </pc:spChg>
        <pc:spChg chg="add del mod">
          <ac:chgData name="Wenzel, Brooke" userId="672bf8d3-b15b-4e02-a6d1-39319a0df09b" providerId="ADAL" clId="{60875745-1088-4E27-B278-FCDB1657F77A}" dt="2024-04-03T15:29:46.050" v="118" actId="478"/>
          <ac:spMkLst>
            <pc:docMk/>
            <pc:sldMk cId="1443655953" sldId="5305"/>
            <ac:spMk id="9" creationId="{4319C2A1-10F1-4656-3A35-3AFDC6F40355}"/>
          </ac:spMkLst>
        </pc:spChg>
        <pc:picChg chg="mod">
          <ac:chgData name="Wenzel, Brooke" userId="672bf8d3-b15b-4e02-a6d1-39319a0df09b" providerId="ADAL" clId="{60875745-1088-4E27-B278-FCDB1657F77A}" dt="2024-04-03T15:08:53.735" v="16" actId="1076"/>
          <ac:picMkLst>
            <pc:docMk/>
            <pc:sldMk cId="1443655953" sldId="5305"/>
            <ac:picMk id="8" creationId="{D029B12A-3146-F22E-0589-FAEC69AF704F}"/>
          </ac:picMkLst>
        </pc:picChg>
      </pc:sld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Wenzel, Brooke" userId="672bf8d3-b15b-4e02-a6d1-39319a0df09b" providerId="ADAL" clId="{14FB5822-454A-45FC-9D58-16ADEA9EA83D}"/>
    <pc:docChg chg="modSld">
      <pc:chgData name="Wenzel, Brooke" userId="672bf8d3-b15b-4e02-a6d1-39319a0df09b" providerId="ADAL" clId="{14FB5822-454A-45FC-9D58-16ADEA9EA83D}" dt="2024-04-23T13:05:50.956" v="41" actId="113"/>
      <pc:docMkLst>
        <pc:docMk/>
      </pc:docMkLst>
      <pc:sldChg chg="modSp mod">
        <pc:chgData name="Wenzel, Brooke" userId="672bf8d3-b15b-4e02-a6d1-39319a0df09b" providerId="ADAL" clId="{14FB5822-454A-45FC-9D58-16ADEA9EA83D}" dt="2024-04-23T13:05:03.040" v="0" actId="1076"/>
        <pc:sldMkLst>
          <pc:docMk/>
          <pc:sldMk cId="2814149373" sldId="4803"/>
        </pc:sldMkLst>
        <pc:picChg chg="mod">
          <ac:chgData name="Wenzel, Brooke" userId="672bf8d3-b15b-4e02-a6d1-39319a0df09b" providerId="ADAL" clId="{14FB5822-454A-45FC-9D58-16ADEA9EA83D}" dt="2024-04-23T13:05:03.040" v="0" actId="1076"/>
          <ac:picMkLst>
            <pc:docMk/>
            <pc:sldMk cId="2814149373" sldId="4803"/>
            <ac:picMk id="16" creationId="{04407E56-8575-AF6F-39EC-8CBD19108886}"/>
          </ac:picMkLst>
        </pc:picChg>
      </pc:sldChg>
      <pc:sldChg chg="modSp mod">
        <pc:chgData name="Wenzel, Brooke" userId="672bf8d3-b15b-4e02-a6d1-39319a0df09b" providerId="ADAL" clId="{14FB5822-454A-45FC-9D58-16ADEA9EA83D}" dt="2024-04-23T13:05:50.956" v="41" actId="113"/>
        <pc:sldMkLst>
          <pc:docMk/>
          <pc:sldMk cId="3860371057" sldId="5338"/>
        </pc:sldMkLst>
        <pc:spChg chg="mod">
          <ac:chgData name="Wenzel, Brooke" userId="672bf8d3-b15b-4e02-a6d1-39319a0df09b" providerId="ADAL" clId="{14FB5822-454A-45FC-9D58-16ADEA9EA83D}" dt="2024-04-23T13:05:32.922" v="15" actId="20577"/>
          <ac:spMkLst>
            <pc:docMk/>
            <pc:sldMk cId="3860371057" sldId="5338"/>
            <ac:spMk id="2" creationId="{7C4B6288-396B-71FF-224D-B1CD74E7837D}"/>
          </ac:spMkLst>
        </pc:spChg>
        <pc:spChg chg="mod">
          <ac:chgData name="Wenzel, Brooke" userId="672bf8d3-b15b-4e02-a6d1-39319a0df09b" providerId="ADAL" clId="{14FB5822-454A-45FC-9D58-16ADEA9EA83D}" dt="2024-04-23T13:05:50.956" v="41" actId="113"/>
          <ac:spMkLst>
            <pc:docMk/>
            <pc:sldMk cId="3860371057" sldId="5338"/>
            <ac:spMk id="3" creationId="{0432F803-E46C-B0F3-8E24-F7B4DF4D4143}"/>
          </ac:spMkLst>
        </pc:spChg>
      </pc:sldChg>
    </pc:docChg>
  </pc:docChgLst>
  <pc:docChgLst>
    <pc:chgData name="Hoffman, Peter" userId="673cee94-26bd-4c2a-ab82-1b3669e2f049" providerId="ADAL" clId="{1EF50D01-20FA-48A1-AA79-2EFCC788F38D}"/>
    <pc:docChg chg="undo custSel addSld delSld modSld">
      <pc:chgData name="Hoffman, Peter" userId="673cee94-26bd-4c2a-ab82-1b3669e2f049" providerId="ADAL" clId="{1EF50D01-20FA-48A1-AA79-2EFCC788F38D}" dt="2024-04-03T22:39:10.225" v="412" actId="2696"/>
      <pc:docMkLst>
        <pc:docMk/>
      </pc:docMkLst>
      <pc:sldChg chg="modSp mod">
        <pc:chgData name="Hoffman, Peter" userId="673cee94-26bd-4c2a-ab82-1b3669e2f049" providerId="ADAL" clId="{1EF50D01-20FA-48A1-AA79-2EFCC788F38D}" dt="2024-04-03T19:32:46.438" v="48" actId="20577"/>
        <pc:sldMkLst>
          <pc:docMk/>
          <pc:sldMk cId="1212467416" sldId="261"/>
        </pc:sldMkLst>
        <pc:graphicFrameChg chg="modGraphic">
          <ac:chgData name="Hoffman, Peter" userId="673cee94-26bd-4c2a-ab82-1b3669e2f049" providerId="ADAL" clId="{1EF50D01-20FA-48A1-AA79-2EFCC788F38D}" dt="2024-04-03T19:32:46.438" v="48"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EF50D01-20FA-48A1-AA79-2EFCC788F38D}" dt="2024-04-03T22:39:10.225" v="412" actId="2696"/>
        <pc:sldMkLst>
          <pc:docMk/>
          <pc:sldMk cId="2468372966" sldId="263"/>
        </pc:sldMkLst>
      </pc:sldChg>
      <pc:sldChg chg="del">
        <pc:chgData name="Hoffman, Peter" userId="673cee94-26bd-4c2a-ab82-1b3669e2f049" providerId="ADAL" clId="{1EF50D01-20FA-48A1-AA79-2EFCC788F38D}" dt="2024-04-03T22:39:10.225" v="412" actId="2696"/>
        <pc:sldMkLst>
          <pc:docMk/>
          <pc:sldMk cId="477779621" sldId="265"/>
        </pc:sldMkLst>
      </pc:sldChg>
      <pc:sldChg chg="add">
        <pc:chgData name="Hoffman, Peter" userId="673cee94-26bd-4c2a-ab82-1b3669e2f049" providerId="ADAL" clId="{1EF50D01-20FA-48A1-AA79-2EFCC788F38D}" dt="2024-04-03T22:39:02.216" v="408"/>
        <pc:sldMkLst>
          <pc:docMk/>
          <pc:sldMk cId="3373880383" sldId="266"/>
        </pc:sldMkLst>
      </pc:sldChg>
      <pc:sldChg chg="add">
        <pc:chgData name="Hoffman, Peter" userId="673cee94-26bd-4c2a-ab82-1b3669e2f049" providerId="ADAL" clId="{1EF50D01-20FA-48A1-AA79-2EFCC788F38D}" dt="2024-04-03T22:39:02.216" v="408"/>
        <pc:sldMkLst>
          <pc:docMk/>
          <pc:sldMk cId="4163059247" sldId="267"/>
        </pc:sldMkLst>
      </pc:sldChg>
      <pc:sldChg chg="add">
        <pc:chgData name="Hoffman, Peter" userId="673cee94-26bd-4c2a-ab82-1b3669e2f049" providerId="ADAL" clId="{1EF50D01-20FA-48A1-AA79-2EFCC788F38D}" dt="2024-04-03T22:39:02.216" v="408"/>
        <pc:sldMkLst>
          <pc:docMk/>
          <pc:sldMk cId="3090053985" sldId="268"/>
        </pc:sldMkLst>
      </pc:sldChg>
      <pc:sldChg chg="add">
        <pc:chgData name="Hoffman, Peter" userId="673cee94-26bd-4c2a-ab82-1b3669e2f049" providerId="ADAL" clId="{1EF50D01-20FA-48A1-AA79-2EFCC788F38D}" dt="2024-04-03T22:39:02.216" v="408"/>
        <pc:sldMkLst>
          <pc:docMk/>
          <pc:sldMk cId="2174934932" sldId="269"/>
        </pc:sldMkLst>
      </pc:sldChg>
      <pc:sldChg chg="add">
        <pc:chgData name="Hoffman, Peter" userId="673cee94-26bd-4c2a-ab82-1b3669e2f049" providerId="ADAL" clId="{1EF50D01-20FA-48A1-AA79-2EFCC788F38D}" dt="2024-04-03T19:31:35.178" v="0"/>
        <pc:sldMkLst>
          <pc:docMk/>
          <pc:sldMk cId="1282840071" sldId="5251"/>
        </pc:sldMkLst>
      </pc:sldChg>
      <pc:sldChg chg="add">
        <pc:chgData name="Hoffman, Peter" userId="673cee94-26bd-4c2a-ab82-1b3669e2f049" providerId="ADAL" clId="{1EF50D01-20FA-48A1-AA79-2EFCC788F38D}" dt="2024-04-03T19:31:35.178" v="0"/>
        <pc:sldMkLst>
          <pc:docMk/>
          <pc:sldMk cId="455365083" sldId="5252"/>
        </pc:sldMkLst>
      </pc:sldChg>
      <pc:sldChg chg="add del">
        <pc:chgData name="Hoffman, Peter" userId="673cee94-26bd-4c2a-ab82-1b3669e2f049" providerId="ADAL" clId="{1EF50D01-20FA-48A1-AA79-2EFCC788F38D}" dt="2024-04-03T19:33:08.102" v="49" actId="2696"/>
        <pc:sldMkLst>
          <pc:docMk/>
          <pc:sldMk cId="1692652593" sldId="5253"/>
        </pc:sldMkLst>
      </pc:sldChg>
      <pc:sldChg chg="add del">
        <pc:chgData name="Hoffman, Peter" userId="673cee94-26bd-4c2a-ab82-1b3669e2f049" providerId="ADAL" clId="{1EF50D01-20FA-48A1-AA79-2EFCC788F38D}" dt="2024-04-03T19:33:08.102" v="49" actId="2696"/>
        <pc:sldMkLst>
          <pc:docMk/>
          <pc:sldMk cId="839735590" sldId="5259"/>
        </pc:sldMkLst>
      </pc:sldChg>
      <pc:sldChg chg="modSp add mod">
        <pc:chgData name="Hoffman, Peter" userId="673cee94-26bd-4c2a-ab82-1b3669e2f049" providerId="ADAL" clId="{1EF50D01-20FA-48A1-AA79-2EFCC788F38D}" dt="2024-04-03T19:35:11.370" v="407" actId="20577"/>
        <pc:sldMkLst>
          <pc:docMk/>
          <pc:sldMk cId="2117569817" sldId="5260"/>
        </pc:sldMkLst>
        <pc:spChg chg="mod">
          <ac:chgData name="Hoffman, Peter" userId="673cee94-26bd-4c2a-ab82-1b3669e2f049" providerId="ADAL" clId="{1EF50D01-20FA-48A1-AA79-2EFCC788F38D}" dt="2024-04-03T19:34:32.746" v="283" actId="20577"/>
          <ac:spMkLst>
            <pc:docMk/>
            <pc:sldMk cId="2117569817" sldId="5260"/>
            <ac:spMk id="7" creationId="{006E2BB3-5448-AA9C-CECF-1845095777F3}"/>
          </ac:spMkLst>
        </pc:spChg>
        <pc:spChg chg="mod">
          <ac:chgData name="Hoffman, Peter" userId="673cee94-26bd-4c2a-ab82-1b3669e2f049" providerId="ADAL" clId="{1EF50D01-20FA-48A1-AA79-2EFCC788F38D}" dt="2024-04-03T19:35:11.370" v="407" actId="20577"/>
          <ac:spMkLst>
            <pc:docMk/>
            <pc:sldMk cId="2117569817" sldId="5260"/>
            <ac:spMk id="8" creationId="{475B01CC-9647-DA17-644E-B9BD452B4DB6}"/>
          </ac:spMkLst>
        </pc:spChg>
        <pc:spChg chg="mod">
          <ac:chgData name="Hoffman, Peter" userId="673cee94-26bd-4c2a-ab82-1b3669e2f049" providerId="ADAL" clId="{1EF50D01-20FA-48A1-AA79-2EFCC788F38D}" dt="2024-04-03T19:34:14.721" v="262" actId="20577"/>
          <ac:spMkLst>
            <pc:docMk/>
            <pc:sldMk cId="2117569817" sldId="5260"/>
            <ac:spMk id="9" creationId="{E40DA56B-4BE3-FEC8-DB78-EE4D932DE927}"/>
          </ac:spMkLst>
        </pc:spChg>
        <pc:spChg chg="mod">
          <ac:chgData name="Hoffman, Peter" userId="673cee94-26bd-4c2a-ab82-1b3669e2f049" providerId="ADAL" clId="{1EF50D01-20FA-48A1-AA79-2EFCC788F38D}" dt="2024-04-03T19:33:27.426" v="67" actId="20577"/>
          <ac:spMkLst>
            <pc:docMk/>
            <pc:sldMk cId="2117569817" sldId="5260"/>
            <ac:spMk id="11" creationId="{65DCBF92-5C3E-820E-9BF8-D5084110362E}"/>
          </ac:spMkLst>
        </pc:spChg>
      </pc:sldChg>
      <pc:sldChg chg="del">
        <pc:chgData name="Hoffman, Peter" userId="673cee94-26bd-4c2a-ab82-1b3669e2f049" providerId="ADAL" clId="{1EF50D01-20FA-48A1-AA79-2EFCC788F38D}" dt="2024-04-03T22:39:10.225" v="412" actId="2696"/>
        <pc:sldMkLst>
          <pc:docMk/>
          <pc:sldMk cId="1118867174" sldId="5275"/>
        </pc:sldMkLst>
      </pc:sldChg>
      <pc:sldChg chg="del">
        <pc:chgData name="Hoffman, Peter" userId="673cee94-26bd-4c2a-ab82-1b3669e2f049" providerId="ADAL" clId="{1EF50D01-20FA-48A1-AA79-2EFCC788F38D}" dt="2024-04-03T22:39:10.225" v="412" actId="2696"/>
        <pc:sldMkLst>
          <pc:docMk/>
          <pc:sldMk cId="2916385814" sldId="5276"/>
        </pc:sldMkLst>
      </pc:sldChg>
      <pc:sldChg chg="modSp add mod">
        <pc:chgData name="Hoffman, Peter" userId="673cee94-26bd-4c2a-ab82-1b3669e2f049" providerId="ADAL" clId="{1EF50D01-20FA-48A1-AA79-2EFCC788F38D}" dt="2024-04-03T22:39:02.432" v="411" actId="27636"/>
        <pc:sldMkLst>
          <pc:docMk/>
          <pc:sldMk cId="1831568395" sldId="5277"/>
        </pc:sldMkLst>
        <pc:spChg chg="mod">
          <ac:chgData name="Hoffman, Peter" userId="673cee94-26bd-4c2a-ab82-1b3669e2f049" providerId="ADAL" clId="{1EF50D01-20FA-48A1-AA79-2EFCC788F38D}" dt="2024-04-03T22:39:02.429" v="410" actId="27636"/>
          <ac:spMkLst>
            <pc:docMk/>
            <pc:sldMk cId="1831568395" sldId="5277"/>
            <ac:spMk id="11" creationId="{080CB37A-8CB5-0C68-424D-EBD5E04601E8}"/>
          </ac:spMkLst>
        </pc:spChg>
        <pc:spChg chg="mod">
          <ac:chgData name="Hoffman, Peter" userId="673cee94-26bd-4c2a-ab82-1b3669e2f049" providerId="ADAL" clId="{1EF50D01-20FA-48A1-AA79-2EFCC788F38D}" dt="2024-04-03T22:39:02.432" v="411" actId="27636"/>
          <ac:spMkLst>
            <pc:docMk/>
            <pc:sldMk cId="1831568395" sldId="5277"/>
            <ac:spMk id="12" creationId="{F0682FDB-3B40-0F9B-6028-1720C9B01E0A}"/>
          </ac:spMkLst>
        </pc:spChg>
      </pc:sldChg>
      <pc:sldChg chg="del">
        <pc:chgData name="Hoffman, Peter" userId="673cee94-26bd-4c2a-ab82-1b3669e2f049" providerId="ADAL" clId="{1EF50D01-20FA-48A1-AA79-2EFCC788F38D}" dt="2024-04-03T19:31:41.407" v="1" actId="2696"/>
        <pc:sldMkLst>
          <pc:docMk/>
          <pc:sldMk cId="20139849" sldId="5287"/>
        </pc:sldMkLst>
      </pc:sldChg>
      <pc:sldChg chg="del">
        <pc:chgData name="Hoffman, Peter" userId="673cee94-26bd-4c2a-ab82-1b3669e2f049" providerId="ADAL" clId="{1EF50D01-20FA-48A1-AA79-2EFCC788F38D}" dt="2024-04-03T19:31:41.407" v="1" actId="2696"/>
        <pc:sldMkLst>
          <pc:docMk/>
          <pc:sldMk cId="885238886" sldId="5288"/>
        </pc:sldMkLst>
      </pc:sldChg>
      <pc:sldChg chg="del">
        <pc:chgData name="Hoffman, Peter" userId="673cee94-26bd-4c2a-ab82-1b3669e2f049" providerId="ADAL" clId="{1EF50D01-20FA-48A1-AA79-2EFCC788F38D}" dt="2024-04-03T19:31:41.407" v="1" actId="2696"/>
        <pc:sldMkLst>
          <pc:docMk/>
          <pc:sldMk cId="2992902592" sldId="5289"/>
        </pc:sldMkLst>
      </pc:sldChg>
      <pc:sldChg chg="add">
        <pc:chgData name="Hoffman, Peter" userId="673cee94-26bd-4c2a-ab82-1b3669e2f049" providerId="ADAL" clId="{1EF50D01-20FA-48A1-AA79-2EFCC788F38D}" dt="2024-04-03T19:31:35.178" v="0"/>
        <pc:sldMkLst>
          <pc:docMk/>
          <pc:sldMk cId="1662154973" sldId="5306"/>
        </pc:sldMkLst>
      </pc:sldChg>
      <pc:sldChg chg="modSp add mod">
        <pc:chgData name="Hoffman, Peter" userId="673cee94-26bd-4c2a-ab82-1b3669e2f049" providerId="ADAL" clId="{1EF50D01-20FA-48A1-AA79-2EFCC788F38D}" dt="2024-04-03T22:39:02.424" v="409" actId="27636"/>
        <pc:sldMkLst>
          <pc:docMk/>
          <pc:sldMk cId="2582331127" sldId="5312"/>
        </pc:sldMkLst>
        <pc:spChg chg="mod">
          <ac:chgData name="Hoffman, Peter" userId="673cee94-26bd-4c2a-ab82-1b3669e2f049" providerId="ADAL" clId="{1EF50D01-20FA-48A1-AA79-2EFCC788F38D}" dt="2024-04-03T22:39:02.424" v="409" actId="27636"/>
          <ac:spMkLst>
            <pc:docMk/>
            <pc:sldMk cId="2582331127" sldId="5312"/>
            <ac:spMk id="3" creationId="{F737E5AD-A4D8-5218-9778-9BFD2F764487}"/>
          </ac:spMkLst>
        </pc:spChg>
      </pc:sldChg>
      <pc:sldChg chg="add">
        <pc:chgData name="Hoffman, Peter" userId="673cee94-26bd-4c2a-ab82-1b3669e2f049" providerId="ADAL" clId="{1EF50D01-20FA-48A1-AA79-2EFCC788F38D}" dt="2024-04-03T22:39:02.216" v="408"/>
        <pc:sldMkLst>
          <pc:docMk/>
          <pc:sldMk cId="3512354807" sldId="5313"/>
        </pc:sldMkLst>
      </pc:sldChg>
    </pc:docChg>
  </pc:docChgLst>
  <pc:docChgLst>
    <pc:chgData name="Ward, Reagan" userId="27291eb4-8241-4961-9e69-8c66e34cc5b0" providerId="ADAL" clId="{19C92FFE-2657-44E9-A0C5-5CD9888DE28D}"/>
    <pc:docChg chg="undo custSel addSld delSld modSld sldOrd modMainMaster">
      <pc:chgData name="Ward, Reagan" userId="27291eb4-8241-4961-9e69-8c66e34cc5b0" providerId="ADAL" clId="{19C92FFE-2657-44E9-A0C5-5CD9888DE28D}" dt="2024-04-25T04:39:41.424" v="876" actId="20577"/>
      <pc:docMkLst>
        <pc:docMk/>
      </pc:docMkLst>
      <pc:sldChg chg="modSp mod">
        <pc:chgData name="Ward, Reagan" userId="27291eb4-8241-4961-9e69-8c66e34cc5b0" providerId="ADAL" clId="{19C92FFE-2657-44E9-A0C5-5CD9888DE28D}" dt="2024-04-24T19:11:58.632" v="156"/>
        <pc:sldMkLst>
          <pc:docMk/>
          <pc:sldMk cId="1212467416" sldId="261"/>
        </pc:sldMkLst>
        <pc:graphicFrameChg chg="mod modGraphic">
          <ac:chgData name="Ward, Reagan" userId="27291eb4-8241-4961-9e69-8c66e34cc5b0" providerId="ADAL" clId="{19C92FFE-2657-44E9-A0C5-5CD9888DE28D}" dt="2024-04-24T19:11:58.632" v="156"/>
          <ac:graphicFrameMkLst>
            <pc:docMk/>
            <pc:sldMk cId="1212467416" sldId="261"/>
            <ac:graphicFrameMk id="5" creationId="{9C3641C5-EC4F-D3EA-E4A2-8ABB597C5BAA}"/>
          </ac:graphicFrameMkLst>
        </pc:graphicFrameChg>
      </pc:sldChg>
      <pc:sldChg chg="del">
        <pc:chgData name="Ward, Reagan" userId="27291eb4-8241-4961-9e69-8c66e34cc5b0" providerId="ADAL" clId="{19C92FFE-2657-44E9-A0C5-5CD9888DE28D}" dt="2024-04-24T19:12:16.499" v="157" actId="47"/>
        <pc:sldMkLst>
          <pc:docMk/>
          <pc:sldMk cId="587239845" sldId="265"/>
        </pc:sldMkLst>
      </pc:sldChg>
      <pc:sldChg chg="addSp delSp modSp mod">
        <pc:chgData name="Ward, Reagan" userId="27291eb4-8241-4961-9e69-8c66e34cc5b0" providerId="ADAL" clId="{19C92FFE-2657-44E9-A0C5-5CD9888DE28D}" dt="2024-04-25T04:28:34.388" v="678" actId="962"/>
        <pc:sldMkLst>
          <pc:docMk/>
          <pc:sldMk cId="3090053985" sldId="268"/>
        </pc:sldMkLst>
        <pc:graphicFrameChg chg="mod">
          <ac:chgData name="Ward, Reagan" userId="27291eb4-8241-4961-9e69-8c66e34cc5b0" providerId="ADAL" clId="{19C92FFE-2657-44E9-A0C5-5CD9888DE28D}" dt="2024-04-25T04:28:30.907" v="677" actId="962"/>
          <ac:graphicFrameMkLst>
            <pc:docMk/>
            <pc:sldMk cId="3090053985" sldId="268"/>
            <ac:graphicFrameMk id="3" creationId="{57BFB6A3-35DE-6486-4B70-B4BD4347B189}"/>
          </ac:graphicFrameMkLst>
        </pc:graphicFrameChg>
        <pc:graphicFrameChg chg="add del mod">
          <ac:chgData name="Ward, Reagan" userId="27291eb4-8241-4961-9e69-8c66e34cc5b0" providerId="ADAL" clId="{19C92FFE-2657-44E9-A0C5-5CD9888DE28D}" dt="2024-04-25T04:28:34.388" v="678" actId="962"/>
          <ac:graphicFrameMkLst>
            <pc:docMk/>
            <pc:sldMk cId="3090053985" sldId="268"/>
            <ac:graphicFrameMk id="5" creationId="{7983FCE8-B5C1-ED93-E70E-B748A536466F}"/>
          </ac:graphicFrameMkLst>
        </pc:graphicFrameChg>
        <pc:graphicFrameChg chg="mod">
          <ac:chgData name="Ward, Reagan" userId="27291eb4-8241-4961-9e69-8c66e34cc5b0" providerId="ADAL" clId="{19C92FFE-2657-44E9-A0C5-5CD9888DE28D}" dt="2024-04-25T04:27:55.341" v="674" actId="962"/>
          <ac:graphicFrameMkLst>
            <pc:docMk/>
            <pc:sldMk cId="3090053985" sldId="268"/>
            <ac:graphicFrameMk id="7" creationId="{F3B9F71F-C507-6B63-BB07-E14782CF4FF4}"/>
          </ac:graphicFrameMkLst>
        </pc:graphicFrameChg>
      </pc:sldChg>
      <pc:sldChg chg="addSp delSp modSp mod">
        <pc:chgData name="Ward, Reagan" userId="27291eb4-8241-4961-9e69-8c66e34cc5b0" providerId="ADAL" clId="{19C92FFE-2657-44E9-A0C5-5CD9888DE28D}" dt="2024-04-24T22:02:28.538" v="472" actId="13244"/>
        <pc:sldMkLst>
          <pc:docMk/>
          <pc:sldMk cId="3717000822" sldId="280"/>
        </pc:sldMkLst>
        <pc:spChg chg="mod">
          <ac:chgData name="Ward, Reagan" userId="27291eb4-8241-4961-9e69-8c66e34cc5b0" providerId="ADAL" clId="{19C92FFE-2657-44E9-A0C5-5CD9888DE28D}" dt="2024-04-24T19:43:37.250" v="464" actId="26606"/>
          <ac:spMkLst>
            <pc:docMk/>
            <pc:sldMk cId="3717000822" sldId="280"/>
            <ac:spMk id="2" creationId="{439B416C-5F6D-56F7-429A-80FD0A190C25}"/>
          </ac:spMkLst>
        </pc:spChg>
        <pc:spChg chg="mod ord">
          <ac:chgData name="Ward, Reagan" userId="27291eb4-8241-4961-9e69-8c66e34cc5b0" providerId="ADAL" clId="{19C92FFE-2657-44E9-A0C5-5CD9888DE28D}" dt="2024-04-24T22:02:28.538" v="472" actId="13244"/>
          <ac:spMkLst>
            <pc:docMk/>
            <pc:sldMk cId="3717000822" sldId="280"/>
            <ac:spMk id="3" creationId="{23730712-328A-D55D-1F4E-AFE29CF33EAE}"/>
          </ac:spMkLst>
        </pc:spChg>
        <pc:spChg chg="add del mod">
          <ac:chgData name="Ward, Reagan" userId="27291eb4-8241-4961-9e69-8c66e34cc5b0" providerId="ADAL" clId="{19C92FFE-2657-44E9-A0C5-5CD9888DE28D}" dt="2024-04-24T19:34:54.824" v="348" actId="478"/>
          <ac:spMkLst>
            <pc:docMk/>
            <pc:sldMk cId="3717000822" sldId="280"/>
            <ac:spMk id="4" creationId="{31B816F2-7217-849E-412A-BE5621283184}"/>
          </ac:spMkLst>
        </pc:spChg>
        <pc:spChg chg="add del mod">
          <ac:chgData name="Ward, Reagan" userId="27291eb4-8241-4961-9e69-8c66e34cc5b0" providerId="ADAL" clId="{19C92FFE-2657-44E9-A0C5-5CD9888DE28D}" dt="2024-04-24T19:44:21.605" v="471" actId="478"/>
          <ac:spMkLst>
            <pc:docMk/>
            <pc:sldMk cId="3717000822" sldId="280"/>
            <ac:spMk id="5" creationId="{B1E9AC31-61A8-0478-8B54-67F7A814482F}"/>
          </ac:spMkLst>
        </pc:spChg>
        <pc:spChg chg="del">
          <ac:chgData name="Ward, Reagan" userId="27291eb4-8241-4961-9e69-8c66e34cc5b0" providerId="ADAL" clId="{19C92FFE-2657-44E9-A0C5-5CD9888DE28D}" dt="2024-04-24T19:43:37.250" v="464" actId="26606"/>
          <ac:spMkLst>
            <pc:docMk/>
            <pc:sldMk cId="3717000822" sldId="280"/>
            <ac:spMk id="1054" creationId="{04812C46-200A-4DEB-A05E-3ED6C68C2387}"/>
          </ac:spMkLst>
        </pc:spChg>
        <pc:spChg chg="del">
          <ac:chgData name="Ward, Reagan" userId="27291eb4-8241-4961-9e69-8c66e34cc5b0" providerId="ADAL" clId="{19C92FFE-2657-44E9-A0C5-5CD9888DE28D}" dt="2024-04-24T19:43:37.250" v="464" actId="26606"/>
          <ac:spMkLst>
            <pc:docMk/>
            <pc:sldMk cId="3717000822" sldId="280"/>
            <ac:spMk id="1056" creationId="{D1EA859B-E555-4109-94F3-6700E046E008}"/>
          </ac:spMkLst>
        </pc:spChg>
        <pc:spChg chg="add">
          <ac:chgData name="Ward, Reagan" userId="27291eb4-8241-4961-9e69-8c66e34cc5b0" providerId="ADAL" clId="{19C92FFE-2657-44E9-A0C5-5CD9888DE28D}" dt="2024-04-24T19:43:37.250" v="464" actId="26606"/>
          <ac:spMkLst>
            <pc:docMk/>
            <pc:sldMk cId="3717000822" sldId="280"/>
            <ac:spMk id="1061" creationId="{F13C74B1-5B17-4795-BED0-7140497B445A}"/>
          </ac:spMkLst>
        </pc:spChg>
        <pc:spChg chg="add">
          <ac:chgData name="Ward, Reagan" userId="27291eb4-8241-4961-9e69-8c66e34cc5b0" providerId="ADAL" clId="{19C92FFE-2657-44E9-A0C5-5CD9888DE28D}" dt="2024-04-24T19:43:37.250" v="464" actId="26606"/>
          <ac:spMkLst>
            <pc:docMk/>
            <pc:sldMk cId="3717000822" sldId="280"/>
            <ac:spMk id="1063" creationId="{D4974D33-8DC5-464E-8C6D-BE58F0669C17}"/>
          </ac:spMkLst>
        </pc:spChg>
        <pc:graphicFrameChg chg="mod ord modGraphic">
          <ac:chgData name="Ward, Reagan" userId="27291eb4-8241-4961-9e69-8c66e34cc5b0" providerId="ADAL" clId="{19C92FFE-2657-44E9-A0C5-5CD9888DE28D}" dt="2024-04-24T19:44:15.335" v="470" actId="404"/>
          <ac:graphicFrameMkLst>
            <pc:docMk/>
            <pc:sldMk cId="3717000822" sldId="280"/>
            <ac:graphicFrameMk id="12" creationId="{1AA09EE0-7419-6ED5-4AA1-CC9009509570}"/>
          </ac:graphicFrameMkLst>
        </pc:graphicFrameChg>
        <pc:picChg chg="mod ord">
          <ac:chgData name="Ward, Reagan" userId="27291eb4-8241-4961-9e69-8c66e34cc5b0" providerId="ADAL" clId="{19C92FFE-2657-44E9-A0C5-5CD9888DE28D}" dt="2024-04-24T19:43:37.250" v="464" actId="26606"/>
          <ac:picMkLst>
            <pc:docMk/>
            <pc:sldMk cId="3717000822" sldId="280"/>
            <ac:picMk id="28" creationId="{BA71C7F0-1A49-F9C3-0CFB-7D2B5C494E3D}"/>
          </ac:picMkLst>
        </pc:picChg>
      </pc:sldChg>
      <pc:sldChg chg="del">
        <pc:chgData name="Ward, Reagan" userId="27291eb4-8241-4961-9e69-8c66e34cc5b0" providerId="ADAL" clId="{19C92FFE-2657-44E9-A0C5-5CD9888DE28D}" dt="2024-04-24T19:12:16.499" v="157" actId="47"/>
        <pc:sldMkLst>
          <pc:docMk/>
          <pc:sldMk cId="4006630429" sldId="282"/>
        </pc:sldMkLst>
      </pc:sldChg>
      <pc:sldChg chg="modSp add del mod">
        <pc:chgData name="Ward, Reagan" userId="27291eb4-8241-4961-9e69-8c66e34cc5b0" providerId="ADAL" clId="{19C92FFE-2657-44E9-A0C5-5CD9888DE28D}" dt="2024-04-24T19:25:08.494" v="334" actId="207"/>
        <pc:sldMkLst>
          <pc:docMk/>
          <pc:sldMk cId="2773316937" sldId="285"/>
        </pc:sldMkLst>
        <pc:spChg chg="mod">
          <ac:chgData name="Ward, Reagan" userId="27291eb4-8241-4961-9e69-8c66e34cc5b0" providerId="ADAL" clId="{19C92FFE-2657-44E9-A0C5-5CD9888DE28D}" dt="2024-04-24T19:25:08.494" v="334" actId="207"/>
          <ac:spMkLst>
            <pc:docMk/>
            <pc:sldMk cId="2773316937" sldId="285"/>
            <ac:spMk id="3" creationId="{CA6DB5F2-2C9A-8C2F-CD83-70DE4867BFF9}"/>
          </ac:spMkLst>
        </pc:spChg>
        <pc:spChg chg="mod">
          <ac:chgData name="Ward, Reagan" userId="27291eb4-8241-4961-9e69-8c66e34cc5b0" providerId="ADAL" clId="{19C92FFE-2657-44E9-A0C5-5CD9888DE28D}" dt="2024-04-24T19:25:00.502" v="333" actId="207"/>
          <ac:spMkLst>
            <pc:docMk/>
            <pc:sldMk cId="2773316937" sldId="285"/>
            <ac:spMk id="9" creationId="{B055927C-AD1F-9099-8F1E-990A24B39F03}"/>
          </ac:spMkLst>
        </pc:spChg>
        <pc:spChg chg="mod">
          <ac:chgData name="Ward, Reagan" userId="27291eb4-8241-4961-9e69-8c66e34cc5b0" providerId="ADAL" clId="{19C92FFE-2657-44E9-A0C5-5CD9888DE28D}" dt="2024-04-24T19:25:00.502" v="333" actId="207"/>
          <ac:spMkLst>
            <pc:docMk/>
            <pc:sldMk cId="2773316937" sldId="285"/>
            <ac:spMk id="10" creationId="{2E8C7021-975A-970D-4F92-1E66D0B8CDFB}"/>
          </ac:spMkLst>
        </pc:spChg>
        <pc:spChg chg="mod">
          <ac:chgData name="Ward, Reagan" userId="27291eb4-8241-4961-9e69-8c66e34cc5b0" providerId="ADAL" clId="{19C92FFE-2657-44E9-A0C5-5CD9888DE28D}" dt="2024-04-24T19:25:00.502" v="333" actId="207"/>
          <ac:spMkLst>
            <pc:docMk/>
            <pc:sldMk cId="2773316937" sldId="285"/>
            <ac:spMk id="12" creationId="{2431C8AE-40AF-5F64-345B-88C999432688}"/>
          </ac:spMkLst>
        </pc:spChg>
      </pc:sldChg>
      <pc:sldChg chg="add">
        <pc:chgData name="Ward, Reagan" userId="27291eb4-8241-4961-9e69-8c66e34cc5b0" providerId="ADAL" clId="{19C92FFE-2657-44E9-A0C5-5CD9888DE28D}" dt="2024-04-24T19:31:23.601" v="335"/>
        <pc:sldMkLst>
          <pc:docMk/>
          <pc:sldMk cId="1401905921" sldId="3081"/>
        </pc:sldMkLst>
      </pc:sldChg>
      <pc:sldChg chg="modSp add del mod">
        <pc:chgData name="Ward, Reagan" userId="27291eb4-8241-4961-9e69-8c66e34cc5b0" providerId="ADAL" clId="{19C92FFE-2657-44E9-A0C5-5CD9888DE28D}" dt="2024-04-24T19:24:45.723" v="332" actId="207"/>
        <pc:sldMkLst>
          <pc:docMk/>
          <pc:sldMk cId="2537902707" sldId="3373"/>
        </pc:sldMkLst>
        <pc:spChg chg="mod">
          <ac:chgData name="Ward, Reagan" userId="27291eb4-8241-4961-9e69-8c66e34cc5b0" providerId="ADAL" clId="{19C92FFE-2657-44E9-A0C5-5CD9888DE28D}" dt="2024-04-24T19:24:45.723" v="332" actId="207"/>
          <ac:spMkLst>
            <pc:docMk/>
            <pc:sldMk cId="2537902707" sldId="3373"/>
            <ac:spMk id="6" creationId="{F6DC3FFC-402A-E358-F4EF-3221C21D026C}"/>
          </ac:spMkLst>
        </pc:spChg>
        <pc:spChg chg="mod">
          <ac:chgData name="Ward, Reagan" userId="27291eb4-8241-4961-9e69-8c66e34cc5b0" providerId="ADAL" clId="{19C92FFE-2657-44E9-A0C5-5CD9888DE28D}" dt="2024-04-24T19:24:45.723" v="332" actId="207"/>
          <ac:spMkLst>
            <pc:docMk/>
            <pc:sldMk cId="2537902707" sldId="3373"/>
            <ac:spMk id="9" creationId="{32578481-1A55-F476-6D7D-FCCA460E8072}"/>
          </ac:spMkLst>
        </pc:spChg>
        <pc:spChg chg="mod">
          <ac:chgData name="Ward, Reagan" userId="27291eb4-8241-4961-9e69-8c66e34cc5b0" providerId="ADAL" clId="{19C92FFE-2657-44E9-A0C5-5CD9888DE28D}" dt="2024-04-24T19:24:45.723" v="332" actId="207"/>
          <ac:spMkLst>
            <pc:docMk/>
            <pc:sldMk cId="2537902707" sldId="3373"/>
            <ac:spMk id="11" creationId="{DDC614B7-E021-D63E-1EDA-D45C0B3A6B45}"/>
          </ac:spMkLst>
        </pc:spChg>
        <pc:spChg chg="mod">
          <ac:chgData name="Ward, Reagan" userId="27291eb4-8241-4961-9e69-8c66e34cc5b0" providerId="ADAL" clId="{19C92FFE-2657-44E9-A0C5-5CD9888DE28D}" dt="2024-04-24T19:24:45.723" v="332" actId="207"/>
          <ac:spMkLst>
            <pc:docMk/>
            <pc:sldMk cId="2537902707" sldId="3373"/>
            <ac:spMk id="13" creationId="{55FE8A88-7D67-B291-6B53-EE21BD4B4CBC}"/>
          </ac:spMkLst>
        </pc:spChg>
      </pc:sldChg>
      <pc:sldChg chg="addSp modSp add mod modClrScheme chgLayout">
        <pc:chgData name="Ward, Reagan" userId="27291eb4-8241-4961-9e69-8c66e34cc5b0" providerId="ADAL" clId="{19C92FFE-2657-44E9-A0C5-5CD9888DE28D}" dt="2024-04-24T19:31:56.787" v="343" actId="27636"/>
        <pc:sldMkLst>
          <pc:docMk/>
          <pc:sldMk cId="2225491851" sldId="3380"/>
        </pc:sldMkLst>
        <pc:spChg chg="add mod ord">
          <ac:chgData name="Ward, Reagan" userId="27291eb4-8241-4961-9e69-8c66e34cc5b0" providerId="ADAL" clId="{19C92FFE-2657-44E9-A0C5-5CD9888DE28D}" dt="2024-04-24T19:31:30.300" v="336" actId="700"/>
          <ac:spMkLst>
            <pc:docMk/>
            <pc:sldMk cId="2225491851" sldId="3380"/>
            <ac:spMk id="2" creationId="{65BD5160-6AB4-5726-D59A-7C60BF075E00}"/>
          </ac:spMkLst>
        </pc:spChg>
        <pc:spChg chg="add mod ord">
          <ac:chgData name="Ward, Reagan" userId="27291eb4-8241-4961-9e69-8c66e34cc5b0" providerId="ADAL" clId="{19C92FFE-2657-44E9-A0C5-5CD9888DE28D}" dt="2024-04-24T19:31:30.300" v="336" actId="700"/>
          <ac:spMkLst>
            <pc:docMk/>
            <pc:sldMk cId="2225491851" sldId="3380"/>
            <ac:spMk id="3" creationId="{1CBD30F0-C521-1A77-FCD8-AF2C9C362DAB}"/>
          </ac:spMkLst>
        </pc:spChg>
        <pc:spChg chg="mod ord">
          <ac:chgData name="Ward, Reagan" userId="27291eb4-8241-4961-9e69-8c66e34cc5b0" providerId="ADAL" clId="{19C92FFE-2657-44E9-A0C5-5CD9888DE28D}" dt="2024-04-24T19:31:30.300" v="336" actId="700"/>
          <ac:spMkLst>
            <pc:docMk/>
            <pc:sldMk cId="2225491851" sldId="3380"/>
            <ac:spMk id="4" creationId="{D4859069-CC5E-43EE-AC32-DEA594EECC2D}"/>
          </ac:spMkLst>
        </pc:spChg>
        <pc:spChg chg="mod ord">
          <ac:chgData name="Ward, Reagan" userId="27291eb4-8241-4961-9e69-8c66e34cc5b0" providerId="ADAL" clId="{19C92FFE-2657-44E9-A0C5-5CD9888DE28D}" dt="2024-04-24T19:31:30.300" v="336" actId="700"/>
          <ac:spMkLst>
            <pc:docMk/>
            <pc:sldMk cId="2225491851" sldId="3380"/>
            <ac:spMk id="7" creationId="{172327A9-3B77-48D3-7654-67CD8F58F946}"/>
          </ac:spMkLst>
        </pc:spChg>
        <pc:spChg chg="mod ord">
          <ac:chgData name="Ward, Reagan" userId="27291eb4-8241-4961-9e69-8c66e34cc5b0" providerId="ADAL" clId="{19C92FFE-2657-44E9-A0C5-5CD9888DE28D}" dt="2024-04-24T19:31:56.787" v="343" actId="27636"/>
          <ac:spMkLst>
            <pc:docMk/>
            <pc:sldMk cId="2225491851" sldId="3380"/>
            <ac:spMk id="8" creationId="{830586B6-D053-4489-4453-DA0CA2C06907}"/>
          </ac:spMkLst>
        </pc:spChg>
        <pc:spChg chg="mod ord">
          <ac:chgData name="Ward, Reagan" userId="27291eb4-8241-4961-9e69-8c66e34cc5b0" providerId="ADAL" clId="{19C92FFE-2657-44E9-A0C5-5CD9888DE28D}" dt="2024-04-24T19:31:56.739" v="342" actId="14100"/>
          <ac:spMkLst>
            <pc:docMk/>
            <pc:sldMk cId="2225491851" sldId="3380"/>
            <ac:spMk id="9" creationId="{EC723BE7-4F31-A68E-59DF-69967745F65F}"/>
          </ac:spMkLst>
        </pc:spChg>
        <pc:spChg chg="mod ord">
          <ac:chgData name="Ward, Reagan" userId="27291eb4-8241-4961-9e69-8c66e34cc5b0" providerId="ADAL" clId="{19C92FFE-2657-44E9-A0C5-5CD9888DE28D}" dt="2024-04-24T19:31:51.347" v="341" actId="1076"/>
          <ac:spMkLst>
            <pc:docMk/>
            <pc:sldMk cId="2225491851" sldId="3380"/>
            <ac:spMk id="10" creationId="{FE2C5CF9-F086-EC7F-8AAB-B595FCAEE742}"/>
          </ac:spMkLst>
        </pc:spChg>
        <pc:spChg chg="mod ord">
          <ac:chgData name="Ward, Reagan" userId="27291eb4-8241-4961-9e69-8c66e34cc5b0" providerId="ADAL" clId="{19C92FFE-2657-44E9-A0C5-5CD9888DE28D}" dt="2024-04-24T19:31:51.347" v="341" actId="1076"/>
          <ac:spMkLst>
            <pc:docMk/>
            <pc:sldMk cId="2225491851" sldId="3380"/>
            <ac:spMk id="11" creationId="{4A4A747F-01B8-792B-20BF-F3EC7909A78F}"/>
          </ac:spMkLst>
        </pc:spChg>
      </pc:sldChg>
      <pc:sldChg chg="addSp modSp add mod modClrScheme chgLayout">
        <pc:chgData name="Ward, Reagan" userId="27291eb4-8241-4961-9e69-8c66e34cc5b0" providerId="ADAL" clId="{19C92FFE-2657-44E9-A0C5-5CD9888DE28D}" dt="2024-04-24T19:32:03.643" v="344" actId="700"/>
        <pc:sldMkLst>
          <pc:docMk/>
          <pc:sldMk cId="3056629225" sldId="3381"/>
        </pc:sldMkLst>
        <pc:spChg chg="mod ord">
          <ac:chgData name="Ward, Reagan" userId="27291eb4-8241-4961-9e69-8c66e34cc5b0" providerId="ADAL" clId="{19C92FFE-2657-44E9-A0C5-5CD9888DE28D}" dt="2024-04-24T19:32:03.643" v="344" actId="700"/>
          <ac:spMkLst>
            <pc:docMk/>
            <pc:sldMk cId="3056629225" sldId="3381"/>
            <ac:spMk id="2" creationId="{CD9F1015-5244-E977-875D-08AB81D4979A}"/>
          </ac:spMkLst>
        </pc:spChg>
        <pc:spChg chg="mod ord">
          <ac:chgData name="Ward, Reagan" userId="27291eb4-8241-4961-9e69-8c66e34cc5b0" providerId="ADAL" clId="{19C92FFE-2657-44E9-A0C5-5CD9888DE28D}" dt="2024-04-24T19:32:03.643" v="344" actId="700"/>
          <ac:spMkLst>
            <pc:docMk/>
            <pc:sldMk cId="3056629225" sldId="3381"/>
            <ac:spMk id="3" creationId="{C84EE544-6B89-E7BF-FE11-4935C4BA8F11}"/>
          </ac:spMkLst>
        </pc:spChg>
        <pc:spChg chg="mod ord">
          <ac:chgData name="Ward, Reagan" userId="27291eb4-8241-4961-9e69-8c66e34cc5b0" providerId="ADAL" clId="{19C92FFE-2657-44E9-A0C5-5CD9888DE28D}" dt="2024-04-24T19:32:03.643" v="344" actId="700"/>
          <ac:spMkLst>
            <pc:docMk/>
            <pc:sldMk cId="3056629225" sldId="3381"/>
            <ac:spMk id="4" creationId="{278C7CC1-569E-4873-6CDD-A4591877DCE6}"/>
          </ac:spMkLst>
        </pc:spChg>
        <pc:spChg chg="add mod ord">
          <ac:chgData name="Ward, Reagan" userId="27291eb4-8241-4961-9e69-8c66e34cc5b0" providerId="ADAL" clId="{19C92FFE-2657-44E9-A0C5-5CD9888DE28D}" dt="2024-04-24T19:32:03.643" v="344" actId="700"/>
          <ac:spMkLst>
            <pc:docMk/>
            <pc:sldMk cId="3056629225" sldId="3381"/>
            <ac:spMk id="5" creationId="{833A844F-D4C5-B038-FEEA-8B59673C2F9A}"/>
          </ac:spMkLst>
        </pc:spChg>
        <pc:spChg chg="mod ord">
          <ac:chgData name="Ward, Reagan" userId="27291eb4-8241-4961-9e69-8c66e34cc5b0" providerId="ADAL" clId="{19C92FFE-2657-44E9-A0C5-5CD9888DE28D}" dt="2024-04-24T19:32:03.643" v="344" actId="700"/>
          <ac:spMkLst>
            <pc:docMk/>
            <pc:sldMk cId="3056629225" sldId="3381"/>
            <ac:spMk id="6" creationId="{B52D1A0D-D480-DC54-E639-2BC6680576AA}"/>
          </ac:spMkLst>
        </pc:spChg>
        <pc:spChg chg="mod ord">
          <ac:chgData name="Ward, Reagan" userId="27291eb4-8241-4961-9e69-8c66e34cc5b0" providerId="ADAL" clId="{19C92FFE-2657-44E9-A0C5-5CD9888DE28D}" dt="2024-04-24T19:32:03.643" v="344" actId="700"/>
          <ac:spMkLst>
            <pc:docMk/>
            <pc:sldMk cId="3056629225" sldId="3381"/>
            <ac:spMk id="7" creationId="{55648B32-4D15-77AD-E6EB-37DF4CF3D8FC}"/>
          </ac:spMkLst>
        </pc:spChg>
        <pc:spChg chg="mod ord">
          <ac:chgData name="Ward, Reagan" userId="27291eb4-8241-4961-9e69-8c66e34cc5b0" providerId="ADAL" clId="{19C92FFE-2657-44E9-A0C5-5CD9888DE28D}" dt="2024-04-24T19:32:03.643" v="344" actId="700"/>
          <ac:spMkLst>
            <pc:docMk/>
            <pc:sldMk cId="3056629225" sldId="3381"/>
            <ac:spMk id="8" creationId="{F646F50B-9F86-20F2-84D1-83A2F1D07774}"/>
          </ac:spMkLst>
        </pc:spChg>
        <pc:spChg chg="add mod ord">
          <ac:chgData name="Ward, Reagan" userId="27291eb4-8241-4961-9e69-8c66e34cc5b0" providerId="ADAL" clId="{19C92FFE-2657-44E9-A0C5-5CD9888DE28D}" dt="2024-04-24T19:32:03.643" v="344" actId="700"/>
          <ac:spMkLst>
            <pc:docMk/>
            <pc:sldMk cId="3056629225" sldId="3381"/>
            <ac:spMk id="9" creationId="{3C84BC29-5748-2BA9-5467-EACCD208E2F8}"/>
          </ac:spMkLst>
        </pc:spChg>
      </pc:sldChg>
      <pc:sldChg chg="ord">
        <pc:chgData name="Ward, Reagan" userId="27291eb4-8241-4961-9e69-8c66e34cc5b0" providerId="ADAL" clId="{19C92FFE-2657-44E9-A0C5-5CD9888DE28D}" dt="2024-04-24T19:13:11.323" v="189"/>
        <pc:sldMkLst>
          <pc:docMk/>
          <pc:sldMk cId="2828681206" sldId="4809"/>
        </pc:sldMkLst>
      </pc:sldChg>
      <pc:sldChg chg="modSp mod">
        <pc:chgData name="Ward, Reagan" userId="27291eb4-8241-4961-9e69-8c66e34cc5b0" providerId="ADAL" clId="{19C92FFE-2657-44E9-A0C5-5CD9888DE28D}" dt="2024-04-24T19:09:36.099" v="65" actId="20577"/>
        <pc:sldMkLst>
          <pc:docMk/>
          <pc:sldMk cId="1037917088" sldId="5098"/>
        </pc:sldMkLst>
        <pc:graphicFrameChg chg="mod modGraphic">
          <ac:chgData name="Ward, Reagan" userId="27291eb4-8241-4961-9e69-8c66e34cc5b0" providerId="ADAL" clId="{19C92FFE-2657-44E9-A0C5-5CD9888DE28D}" dt="2024-04-24T19:09:36.099" v="65"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19C92FFE-2657-44E9-A0C5-5CD9888DE28D}" dt="2024-04-24T19:12:16.499" v="157" actId="47"/>
        <pc:sldMkLst>
          <pc:docMk/>
          <pc:sldMk cId="3325300763" sldId="5099"/>
        </pc:sldMkLst>
      </pc:sldChg>
      <pc:sldChg chg="del">
        <pc:chgData name="Ward, Reagan" userId="27291eb4-8241-4961-9e69-8c66e34cc5b0" providerId="ADAL" clId="{19C92FFE-2657-44E9-A0C5-5CD9888DE28D}" dt="2024-04-24T19:12:16.499" v="157" actId="47"/>
        <pc:sldMkLst>
          <pc:docMk/>
          <pc:sldMk cId="3123833017" sldId="5100"/>
        </pc:sldMkLst>
      </pc:sldChg>
      <pc:sldChg chg="modSp add del mod">
        <pc:chgData name="Ward, Reagan" userId="27291eb4-8241-4961-9e69-8c66e34cc5b0" providerId="ADAL" clId="{19C92FFE-2657-44E9-A0C5-5CD9888DE28D}" dt="2024-04-24T19:24:10.110" v="331" actId="47"/>
        <pc:sldMkLst>
          <pc:docMk/>
          <pc:sldMk cId="2812394704" sldId="5255"/>
        </pc:sldMkLst>
        <pc:spChg chg="mod">
          <ac:chgData name="Ward, Reagan" userId="27291eb4-8241-4961-9e69-8c66e34cc5b0" providerId="ADAL" clId="{19C92FFE-2657-44E9-A0C5-5CD9888DE28D}" dt="2024-04-24T19:18:07.348" v="232" actId="20577"/>
          <ac:spMkLst>
            <pc:docMk/>
            <pc:sldMk cId="2812394704" sldId="5255"/>
            <ac:spMk id="8" creationId="{2E7B5288-2F62-CCCF-46E5-45ABEFD238D2}"/>
          </ac:spMkLst>
        </pc:spChg>
      </pc:sldChg>
      <pc:sldChg chg="del">
        <pc:chgData name="Ward, Reagan" userId="27291eb4-8241-4961-9e69-8c66e34cc5b0" providerId="ADAL" clId="{19C92FFE-2657-44E9-A0C5-5CD9888DE28D}" dt="2024-04-24T19:13:50.807" v="192" actId="2696"/>
        <pc:sldMkLst>
          <pc:docMk/>
          <pc:sldMk cId="4257296293" sldId="5256"/>
        </pc:sldMkLst>
      </pc:sldChg>
      <pc:sldChg chg="modSp add del mod">
        <pc:chgData name="Ward, Reagan" userId="27291eb4-8241-4961-9e69-8c66e34cc5b0" providerId="ADAL" clId="{19C92FFE-2657-44E9-A0C5-5CD9888DE28D}" dt="2024-04-24T19:23:32.674" v="330" actId="2696"/>
        <pc:sldMkLst>
          <pc:docMk/>
          <pc:sldMk cId="2302466067" sldId="5257"/>
        </pc:sldMkLst>
        <pc:spChg chg="mod">
          <ac:chgData name="Ward, Reagan" userId="27291eb4-8241-4961-9e69-8c66e34cc5b0" providerId="ADAL" clId="{19C92FFE-2657-44E9-A0C5-5CD9888DE28D}" dt="2024-04-24T19:19:51.398" v="329" actId="20577"/>
          <ac:spMkLst>
            <pc:docMk/>
            <pc:sldMk cId="2302466067" sldId="5257"/>
            <ac:spMk id="3" creationId="{DFF927DF-F6CA-B886-51A2-D6EE7074ADF6}"/>
          </ac:spMkLst>
        </pc:spChg>
      </pc:sldChg>
      <pc:sldChg chg="modSp mod">
        <pc:chgData name="Ward, Reagan" userId="27291eb4-8241-4961-9e69-8c66e34cc5b0" providerId="ADAL" clId="{19C92FFE-2657-44E9-A0C5-5CD9888DE28D}" dt="2024-04-24T19:16:21.540" v="208" actId="113"/>
        <pc:sldMkLst>
          <pc:docMk/>
          <pc:sldMk cId="2346652842" sldId="5280"/>
        </pc:sldMkLst>
        <pc:spChg chg="mod">
          <ac:chgData name="Ward, Reagan" userId="27291eb4-8241-4961-9e69-8c66e34cc5b0" providerId="ADAL" clId="{19C92FFE-2657-44E9-A0C5-5CD9888DE28D}" dt="2024-04-24T19:16:13.384" v="207" actId="1076"/>
          <ac:spMkLst>
            <pc:docMk/>
            <pc:sldMk cId="2346652842" sldId="5280"/>
            <ac:spMk id="2" creationId="{C85F46F8-8062-5F77-EB55-743C7BDBC4AC}"/>
          </ac:spMkLst>
        </pc:spChg>
        <pc:graphicFrameChg chg="mod modGraphic">
          <ac:chgData name="Ward, Reagan" userId="27291eb4-8241-4961-9e69-8c66e34cc5b0" providerId="ADAL" clId="{19C92FFE-2657-44E9-A0C5-5CD9888DE28D}" dt="2024-04-24T19:16:21.540" v="208" actId="113"/>
          <ac:graphicFrameMkLst>
            <pc:docMk/>
            <pc:sldMk cId="2346652842" sldId="5280"/>
            <ac:graphicFrameMk id="11" creationId="{780DE0DD-9BB7-AE13-A949-63CE50CD4C77}"/>
          </ac:graphicFrameMkLst>
        </pc:graphicFrameChg>
      </pc:sldChg>
      <pc:sldChg chg="del">
        <pc:chgData name="Ward, Reagan" userId="27291eb4-8241-4961-9e69-8c66e34cc5b0" providerId="ADAL" clId="{19C92FFE-2657-44E9-A0C5-5CD9888DE28D}" dt="2024-04-24T19:17:28.012" v="209" actId="47"/>
        <pc:sldMkLst>
          <pc:docMk/>
          <pc:sldMk cId="3668121340" sldId="5285"/>
        </pc:sldMkLst>
      </pc:sldChg>
      <pc:sldChg chg="modSp mod">
        <pc:chgData name="Ward, Reagan" userId="27291eb4-8241-4961-9e69-8c66e34cc5b0" providerId="ADAL" clId="{19C92FFE-2657-44E9-A0C5-5CD9888DE28D}" dt="2024-04-25T04:39:28.429" v="875" actId="20577"/>
        <pc:sldMkLst>
          <pc:docMk/>
          <pc:sldMk cId="2941789031" sldId="5298"/>
        </pc:sldMkLst>
        <pc:spChg chg="mod">
          <ac:chgData name="Ward, Reagan" userId="27291eb4-8241-4961-9e69-8c66e34cc5b0" providerId="ADAL" clId="{19C92FFE-2657-44E9-A0C5-5CD9888DE28D}" dt="2024-04-25T04:39:28.429" v="875" actId="20577"/>
          <ac:spMkLst>
            <pc:docMk/>
            <pc:sldMk cId="2941789031" sldId="5298"/>
            <ac:spMk id="8" creationId="{C92515F7-358B-E3FC-AB86-B337B7A691E2}"/>
          </ac:spMkLst>
        </pc:spChg>
      </pc:sldChg>
      <pc:sldChg chg="modSp mod">
        <pc:chgData name="Ward, Reagan" userId="27291eb4-8241-4961-9e69-8c66e34cc5b0" providerId="ADAL" clId="{19C92FFE-2657-44E9-A0C5-5CD9888DE28D}" dt="2024-04-25T04:39:41.424" v="876" actId="20577"/>
        <pc:sldMkLst>
          <pc:docMk/>
          <pc:sldMk cId="94867858" sldId="5301"/>
        </pc:sldMkLst>
        <pc:spChg chg="mod">
          <ac:chgData name="Ward, Reagan" userId="27291eb4-8241-4961-9e69-8c66e34cc5b0" providerId="ADAL" clId="{19C92FFE-2657-44E9-A0C5-5CD9888DE28D}" dt="2024-04-25T04:39:41.424" v="876" actId="20577"/>
          <ac:spMkLst>
            <pc:docMk/>
            <pc:sldMk cId="94867858" sldId="5301"/>
            <ac:spMk id="8" creationId="{C92515F7-358B-E3FC-AB86-B337B7A691E2}"/>
          </ac:spMkLst>
        </pc:spChg>
      </pc:sldChg>
      <pc:sldChg chg="del">
        <pc:chgData name="Ward, Reagan" userId="27291eb4-8241-4961-9e69-8c66e34cc5b0" providerId="ADAL" clId="{19C92FFE-2657-44E9-A0C5-5CD9888DE28D}" dt="2024-04-24T19:12:16.499" v="157" actId="47"/>
        <pc:sldMkLst>
          <pc:docMk/>
          <pc:sldMk cId="485604172" sldId="5318"/>
        </pc:sldMkLst>
      </pc:sldChg>
      <pc:sldChg chg="modSp del mod">
        <pc:chgData name="Ward, Reagan" userId="27291eb4-8241-4961-9e69-8c66e34cc5b0" providerId="ADAL" clId="{19C92FFE-2657-44E9-A0C5-5CD9888DE28D}" dt="2024-04-24T19:13:22.216" v="190" actId="47"/>
        <pc:sldMkLst>
          <pc:docMk/>
          <pc:sldMk cId="3392030594" sldId="5323"/>
        </pc:sldMkLst>
        <pc:spChg chg="mod">
          <ac:chgData name="Ward, Reagan" userId="27291eb4-8241-4961-9e69-8c66e34cc5b0" providerId="ADAL" clId="{19C92FFE-2657-44E9-A0C5-5CD9888DE28D}" dt="2024-04-24T19:09:05.850" v="1" actId="27636"/>
          <ac:spMkLst>
            <pc:docMk/>
            <pc:sldMk cId="3392030594" sldId="5323"/>
            <ac:spMk id="3" creationId="{33AABBDD-F7E1-E615-FF04-4E6B96799BA5}"/>
          </ac:spMkLst>
        </pc:spChg>
        <pc:spChg chg="mod">
          <ac:chgData name="Ward, Reagan" userId="27291eb4-8241-4961-9e69-8c66e34cc5b0" providerId="ADAL" clId="{19C92FFE-2657-44E9-A0C5-5CD9888DE28D}" dt="2024-04-24T19:09:05.853" v="3" actId="27636"/>
          <ac:spMkLst>
            <pc:docMk/>
            <pc:sldMk cId="3392030594" sldId="5323"/>
            <ac:spMk id="5" creationId="{4DD43554-FCF5-A0C6-8C89-3D4D91C15E1A}"/>
          </ac:spMkLst>
        </pc:spChg>
        <pc:spChg chg="mod">
          <ac:chgData name="Ward, Reagan" userId="27291eb4-8241-4961-9e69-8c66e34cc5b0" providerId="ADAL" clId="{19C92FFE-2657-44E9-A0C5-5CD9888DE28D}" dt="2024-04-24T19:09:05.853" v="2" actId="27636"/>
          <ac:spMkLst>
            <pc:docMk/>
            <pc:sldMk cId="3392030594" sldId="5323"/>
            <ac:spMk id="6" creationId="{DD96AD1A-17BE-0F7A-D750-4CA82DB5502B}"/>
          </ac:spMkLst>
        </pc:spChg>
      </pc:sldChg>
      <pc:sldChg chg="ord">
        <pc:chgData name="Ward, Reagan" userId="27291eb4-8241-4961-9e69-8c66e34cc5b0" providerId="ADAL" clId="{19C92FFE-2657-44E9-A0C5-5CD9888DE28D}" dt="2024-04-24T19:13:11.323" v="189"/>
        <pc:sldMkLst>
          <pc:docMk/>
          <pc:sldMk cId="4025200363" sldId="5324"/>
        </pc:sldMkLst>
      </pc:sldChg>
      <pc:sldChg chg="ord">
        <pc:chgData name="Ward, Reagan" userId="27291eb4-8241-4961-9e69-8c66e34cc5b0" providerId="ADAL" clId="{19C92FFE-2657-44E9-A0C5-5CD9888DE28D}" dt="2024-04-24T19:13:11.323" v="189"/>
        <pc:sldMkLst>
          <pc:docMk/>
          <pc:sldMk cId="987697960" sldId="5326"/>
        </pc:sldMkLst>
      </pc:sldChg>
      <pc:sldChg chg="ord">
        <pc:chgData name="Ward, Reagan" userId="27291eb4-8241-4961-9e69-8c66e34cc5b0" providerId="ADAL" clId="{19C92FFE-2657-44E9-A0C5-5CD9888DE28D}" dt="2024-04-24T19:13:11.323" v="189"/>
        <pc:sldMkLst>
          <pc:docMk/>
          <pc:sldMk cId="1114356261" sldId="5327"/>
        </pc:sldMkLst>
      </pc:sldChg>
      <pc:sldChg chg="del">
        <pc:chgData name="Ward, Reagan" userId="27291eb4-8241-4961-9e69-8c66e34cc5b0" providerId="ADAL" clId="{19C92FFE-2657-44E9-A0C5-5CD9888DE28D}" dt="2024-04-24T19:12:16.499" v="157" actId="47"/>
        <pc:sldMkLst>
          <pc:docMk/>
          <pc:sldMk cId="3872319315" sldId="5331"/>
        </pc:sldMkLst>
      </pc:sldChg>
      <pc:sldChg chg="del">
        <pc:chgData name="Ward, Reagan" userId="27291eb4-8241-4961-9e69-8c66e34cc5b0" providerId="ADAL" clId="{19C92FFE-2657-44E9-A0C5-5CD9888DE28D}" dt="2024-04-24T19:17:28.012" v="209" actId="47"/>
        <pc:sldMkLst>
          <pc:docMk/>
          <pc:sldMk cId="4126184294" sldId="5337"/>
        </pc:sldMkLst>
      </pc:sldChg>
      <pc:sldChg chg="addSp delSp modSp mod chgLayout">
        <pc:chgData name="Ward, Reagan" userId="27291eb4-8241-4961-9e69-8c66e34cc5b0" providerId="ADAL" clId="{19C92FFE-2657-44E9-A0C5-5CD9888DE28D}" dt="2024-04-25T04:37:21.725" v="826"/>
        <pc:sldMkLst>
          <pc:docMk/>
          <pc:sldMk cId="3897771813" sldId="5350"/>
        </pc:sldMkLst>
        <pc:spChg chg="mod ord">
          <ac:chgData name="Ward, Reagan" userId="27291eb4-8241-4961-9e69-8c66e34cc5b0" providerId="ADAL" clId="{19C92FFE-2657-44E9-A0C5-5CD9888DE28D}" dt="2024-04-25T04:35:22.209" v="729" actId="6264"/>
          <ac:spMkLst>
            <pc:docMk/>
            <pc:sldMk cId="3897771813" sldId="5350"/>
            <ac:spMk id="2" creationId="{3B66D405-C43D-672C-3F42-1C219B6025F4}"/>
          </ac:spMkLst>
        </pc:spChg>
        <pc:spChg chg="mod ord">
          <ac:chgData name="Ward, Reagan" userId="27291eb4-8241-4961-9e69-8c66e34cc5b0" providerId="ADAL" clId="{19C92FFE-2657-44E9-A0C5-5CD9888DE28D}" dt="2024-04-25T04:35:55.263" v="743" actId="27636"/>
          <ac:spMkLst>
            <pc:docMk/>
            <pc:sldMk cId="3897771813" sldId="5350"/>
            <ac:spMk id="3" creationId="{9300C2E3-A42F-DDB8-65B5-CAA233E67FD1}"/>
          </ac:spMkLst>
        </pc:spChg>
        <pc:spChg chg="mod ord">
          <ac:chgData name="Ward, Reagan" userId="27291eb4-8241-4961-9e69-8c66e34cc5b0" providerId="ADAL" clId="{19C92FFE-2657-44E9-A0C5-5CD9888DE28D}" dt="2024-04-25T04:35:22.209" v="729" actId="6264"/>
          <ac:spMkLst>
            <pc:docMk/>
            <pc:sldMk cId="3897771813" sldId="5350"/>
            <ac:spMk id="4" creationId="{940002C0-D0FD-12B7-098B-2A32CF0DC3A1}"/>
          </ac:spMkLst>
        </pc:spChg>
        <pc:spChg chg="add mod ord">
          <ac:chgData name="Ward, Reagan" userId="27291eb4-8241-4961-9e69-8c66e34cc5b0" providerId="ADAL" clId="{19C92FFE-2657-44E9-A0C5-5CD9888DE28D}" dt="2024-04-25T04:37:17.803" v="819" actId="6549"/>
          <ac:spMkLst>
            <pc:docMk/>
            <pc:sldMk cId="3897771813" sldId="5350"/>
            <ac:spMk id="5" creationId="{775789B0-C8A6-A556-32FE-C717BD3DDBCC}"/>
          </ac:spMkLst>
        </pc:spChg>
        <pc:spChg chg="add del mod ord">
          <ac:chgData name="Ward, Reagan" userId="27291eb4-8241-4961-9e69-8c66e34cc5b0" providerId="ADAL" clId="{19C92FFE-2657-44E9-A0C5-5CD9888DE28D}" dt="2024-04-25T04:35:22.209" v="729" actId="6264"/>
          <ac:spMkLst>
            <pc:docMk/>
            <pc:sldMk cId="3897771813" sldId="5350"/>
            <ac:spMk id="6" creationId="{153D591B-CDA4-C675-CB82-9E33D373BEF4}"/>
          </ac:spMkLst>
        </pc:spChg>
        <pc:spChg chg="add del mod">
          <ac:chgData name="Ward, Reagan" userId="27291eb4-8241-4961-9e69-8c66e34cc5b0" providerId="ADAL" clId="{19C92FFE-2657-44E9-A0C5-5CD9888DE28D}" dt="2024-04-25T04:35:18.182" v="728" actId="6264"/>
          <ac:spMkLst>
            <pc:docMk/>
            <pc:sldMk cId="3897771813" sldId="5350"/>
            <ac:spMk id="7" creationId="{A0C5BE5B-FF40-B77D-DD08-B579961393F4}"/>
          </ac:spMkLst>
        </pc:spChg>
        <pc:spChg chg="add del mod">
          <ac:chgData name="Ward, Reagan" userId="27291eb4-8241-4961-9e69-8c66e34cc5b0" providerId="ADAL" clId="{19C92FFE-2657-44E9-A0C5-5CD9888DE28D}" dt="2024-04-25T04:35:18.182" v="728" actId="6264"/>
          <ac:spMkLst>
            <pc:docMk/>
            <pc:sldMk cId="3897771813" sldId="5350"/>
            <ac:spMk id="8" creationId="{E45C0358-A470-D96D-8AFC-AA475C4731A6}"/>
          </ac:spMkLst>
        </pc:spChg>
        <pc:spChg chg="add del mod">
          <ac:chgData name="Ward, Reagan" userId="27291eb4-8241-4961-9e69-8c66e34cc5b0" providerId="ADAL" clId="{19C92FFE-2657-44E9-A0C5-5CD9888DE28D}" dt="2024-04-25T04:35:18.182" v="728" actId="6264"/>
          <ac:spMkLst>
            <pc:docMk/>
            <pc:sldMk cId="3897771813" sldId="5350"/>
            <ac:spMk id="9" creationId="{6C3E0448-E7D2-503E-4C1D-562E6C29CF6A}"/>
          </ac:spMkLst>
        </pc:spChg>
        <pc:spChg chg="add del mod">
          <ac:chgData name="Ward, Reagan" userId="27291eb4-8241-4961-9e69-8c66e34cc5b0" providerId="ADAL" clId="{19C92FFE-2657-44E9-A0C5-5CD9888DE28D}" dt="2024-04-25T04:35:18.182" v="728" actId="6264"/>
          <ac:spMkLst>
            <pc:docMk/>
            <pc:sldMk cId="3897771813" sldId="5350"/>
            <ac:spMk id="10" creationId="{D921F4D0-85CA-1988-AFF8-7E33BF86C58F}"/>
          </ac:spMkLst>
        </pc:spChg>
        <pc:spChg chg="add del mod ord">
          <ac:chgData name="Ward, Reagan" userId="27291eb4-8241-4961-9e69-8c66e34cc5b0" providerId="ADAL" clId="{19C92FFE-2657-44E9-A0C5-5CD9888DE28D}" dt="2024-04-25T04:35:18.182" v="728" actId="6264"/>
          <ac:spMkLst>
            <pc:docMk/>
            <pc:sldMk cId="3897771813" sldId="5350"/>
            <ac:spMk id="11" creationId="{95E44D3C-D7FD-445C-E9C0-3DEA2199EBBE}"/>
          </ac:spMkLst>
        </pc:spChg>
        <pc:spChg chg="add del mod">
          <ac:chgData name="Ward, Reagan" userId="27291eb4-8241-4961-9e69-8c66e34cc5b0" providerId="ADAL" clId="{19C92FFE-2657-44E9-A0C5-5CD9888DE28D}" dt="2024-04-25T04:35:22.209" v="729" actId="6264"/>
          <ac:spMkLst>
            <pc:docMk/>
            <pc:sldMk cId="3897771813" sldId="5350"/>
            <ac:spMk id="12" creationId="{BE03DB5F-300E-FB39-353C-EAC8A3904EAA}"/>
          </ac:spMkLst>
        </pc:spChg>
        <pc:spChg chg="add del mod">
          <ac:chgData name="Ward, Reagan" userId="27291eb4-8241-4961-9e69-8c66e34cc5b0" providerId="ADAL" clId="{19C92FFE-2657-44E9-A0C5-5CD9888DE28D}" dt="2024-04-25T04:35:22.209" v="729" actId="6264"/>
          <ac:spMkLst>
            <pc:docMk/>
            <pc:sldMk cId="3897771813" sldId="5350"/>
            <ac:spMk id="13" creationId="{FC1B3429-711B-2743-D0CB-24AAA57F43AC}"/>
          </ac:spMkLst>
        </pc:spChg>
        <pc:spChg chg="add del mod">
          <ac:chgData name="Ward, Reagan" userId="27291eb4-8241-4961-9e69-8c66e34cc5b0" providerId="ADAL" clId="{19C92FFE-2657-44E9-A0C5-5CD9888DE28D}" dt="2024-04-25T04:35:22.209" v="729" actId="6264"/>
          <ac:spMkLst>
            <pc:docMk/>
            <pc:sldMk cId="3897771813" sldId="5350"/>
            <ac:spMk id="14" creationId="{AB7D048C-BACE-736D-517B-65BF594FECE4}"/>
          </ac:spMkLst>
        </pc:spChg>
        <pc:spChg chg="add del mod">
          <ac:chgData name="Ward, Reagan" userId="27291eb4-8241-4961-9e69-8c66e34cc5b0" providerId="ADAL" clId="{19C92FFE-2657-44E9-A0C5-5CD9888DE28D}" dt="2024-04-25T04:35:22.209" v="729" actId="6264"/>
          <ac:spMkLst>
            <pc:docMk/>
            <pc:sldMk cId="3897771813" sldId="5350"/>
            <ac:spMk id="15" creationId="{29F7911C-7641-BF69-112C-CB6F29D07A76}"/>
          </ac:spMkLst>
        </pc:spChg>
        <pc:spChg chg="add mod ord">
          <ac:chgData name="Ward, Reagan" userId="27291eb4-8241-4961-9e69-8c66e34cc5b0" providerId="ADAL" clId="{19C92FFE-2657-44E9-A0C5-5CD9888DE28D}" dt="2024-04-25T04:37:21.725" v="826"/>
          <ac:spMkLst>
            <pc:docMk/>
            <pc:sldMk cId="3897771813" sldId="5350"/>
            <ac:spMk id="16" creationId="{3A39268E-113B-5980-EAF4-3A74EA3B4CED}"/>
          </ac:spMkLst>
        </pc:spChg>
      </pc:sldChg>
      <pc:sldChg chg="addSp delSp modSp mod chgLayout">
        <pc:chgData name="Ward, Reagan" userId="27291eb4-8241-4961-9e69-8c66e34cc5b0" providerId="ADAL" clId="{19C92FFE-2657-44E9-A0C5-5CD9888DE28D}" dt="2024-04-25T04:38:46.479" v="869" actId="20577"/>
        <pc:sldMkLst>
          <pc:docMk/>
          <pc:sldMk cId="690410268" sldId="5351"/>
        </pc:sldMkLst>
        <pc:spChg chg="mod ord">
          <ac:chgData name="Ward, Reagan" userId="27291eb4-8241-4961-9e69-8c66e34cc5b0" providerId="ADAL" clId="{19C92FFE-2657-44E9-A0C5-5CD9888DE28D}" dt="2024-04-25T04:37:34.599" v="832" actId="6264"/>
          <ac:spMkLst>
            <pc:docMk/>
            <pc:sldMk cId="690410268" sldId="5351"/>
            <ac:spMk id="2" creationId="{9644001C-9BEC-0747-F8F7-16123902D014}"/>
          </ac:spMkLst>
        </pc:spChg>
        <pc:spChg chg="mod ord">
          <ac:chgData name="Ward, Reagan" userId="27291eb4-8241-4961-9e69-8c66e34cc5b0" providerId="ADAL" clId="{19C92FFE-2657-44E9-A0C5-5CD9888DE28D}" dt="2024-04-25T04:38:46.479" v="869" actId="20577"/>
          <ac:spMkLst>
            <pc:docMk/>
            <pc:sldMk cId="690410268" sldId="5351"/>
            <ac:spMk id="3" creationId="{B5A545DD-98AE-70F9-1214-FA5EF8700FFF}"/>
          </ac:spMkLst>
        </pc:spChg>
        <pc:spChg chg="mod ord">
          <ac:chgData name="Ward, Reagan" userId="27291eb4-8241-4961-9e69-8c66e34cc5b0" providerId="ADAL" clId="{19C92FFE-2657-44E9-A0C5-5CD9888DE28D}" dt="2024-04-25T04:37:34.599" v="832" actId="6264"/>
          <ac:spMkLst>
            <pc:docMk/>
            <pc:sldMk cId="690410268" sldId="5351"/>
            <ac:spMk id="4" creationId="{8F4F0916-2F10-8ACD-2A36-E473EE31D00B}"/>
          </ac:spMkLst>
        </pc:spChg>
        <pc:spChg chg="add mod ord">
          <ac:chgData name="Ward, Reagan" userId="27291eb4-8241-4961-9e69-8c66e34cc5b0" providerId="ADAL" clId="{19C92FFE-2657-44E9-A0C5-5CD9888DE28D}" dt="2024-04-25T04:37:34.599" v="832" actId="6264"/>
          <ac:spMkLst>
            <pc:docMk/>
            <pc:sldMk cId="690410268" sldId="5351"/>
            <ac:spMk id="5" creationId="{0F54D41F-D7FF-2988-7D89-B049AA2DBE35}"/>
          </ac:spMkLst>
        </pc:spChg>
        <pc:spChg chg="add mod ord">
          <ac:chgData name="Ward, Reagan" userId="27291eb4-8241-4961-9e69-8c66e34cc5b0" providerId="ADAL" clId="{19C92FFE-2657-44E9-A0C5-5CD9888DE28D}" dt="2024-04-25T04:37:34.599" v="832" actId="6264"/>
          <ac:spMkLst>
            <pc:docMk/>
            <pc:sldMk cId="690410268" sldId="5351"/>
            <ac:spMk id="6" creationId="{FD6CC846-6704-1C95-6F93-73C098F0F87F}"/>
          </ac:spMkLst>
        </pc:spChg>
        <pc:spChg chg="add del mod">
          <ac:chgData name="Ward, Reagan" userId="27291eb4-8241-4961-9e69-8c66e34cc5b0" providerId="ADAL" clId="{19C92FFE-2657-44E9-A0C5-5CD9888DE28D}" dt="2024-04-25T04:37:34.599" v="832" actId="6264"/>
          <ac:spMkLst>
            <pc:docMk/>
            <pc:sldMk cId="690410268" sldId="5351"/>
            <ac:spMk id="7" creationId="{43B44563-B8D2-4A65-8226-DAA66A199E31}"/>
          </ac:spMkLst>
        </pc:spChg>
        <pc:spChg chg="add del mod">
          <ac:chgData name="Ward, Reagan" userId="27291eb4-8241-4961-9e69-8c66e34cc5b0" providerId="ADAL" clId="{19C92FFE-2657-44E9-A0C5-5CD9888DE28D}" dt="2024-04-25T04:37:34.599" v="832" actId="6264"/>
          <ac:spMkLst>
            <pc:docMk/>
            <pc:sldMk cId="690410268" sldId="5351"/>
            <ac:spMk id="8" creationId="{813706FF-36D7-053F-BA7D-AAD49A70FAD1}"/>
          </ac:spMkLst>
        </pc:spChg>
        <pc:spChg chg="add del mod">
          <ac:chgData name="Ward, Reagan" userId="27291eb4-8241-4961-9e69-8c66e34cc5b0" providerId="ADAL" clId="{19C92FFE-2657-44E9-A0C5-5CD9888DE28D}" dt="2024-04-25T04:37:34.599" v="832" actId="6264"/>
          <ac:spMkLst>
            <pc:docMk/>
            <pc:sldMk cId="690410268" sldId="5351"/>
            <ac:spMk id="9" creationId="{B90C0E61-CBB8-1979-D521-1F2E753E0A4F}"/>
          </ac:spMkLst>
        </pc:spChg>
        <pc:spChg chg="add del mod">
          <ac:chgData name="Ward, Reagan" userId="27291eb4-8241-4961-9e69-8c66e34cc5b0" providerId="ADAL" clId="{19C92FFE-2657-44E9-A0C5-5CD9888DE28D}" dt="2024-04-25T04:37:34.599" v="832" actId="6264"/>
          <ac:spMkLst>
            <pc:docMk/>
            <pc:sldMk cId="690410268" sldId="5351"/>
            <ac:spMk id="10" creationId="{89605F9D-220D-AB4E-F6BA-8B788D427448}"/>
          </ac:spMkLst>
        </pc:spChg>
        <pc:spChg chg="add del mod">
          <ac:chgData name="Ward, Reagan" userId="27291eb4-8241-4961-9e69-8c66e34cc5b0" providerId="ADAL" clId="{19C92FFE-2657-44E9-A0C5-5CD9888DE28D}" dt="2024-04-25T04:37:34.599" v="832" actId="6264"/>
          <ac:spMkLst>
            <pc:docMk/>
            <pc:sldMk cId="690410268" sldId="5351"/>
            <ac:spMk id="11" creationId="{449AB8E2-5B00-13F8-41F5-E9C7AB64E978}"/>
          </ac:spMkLst>
        </pc:spChg>
      </pc:sldChg>
      <pc:sldChg chg="ord">
        <pc:chgData name="Ward, Reagan" userId="27291eb4-8241-4961-9e69-8c66e34cc5b0" providerId="ADAL" clId="{19C92FFE-2657-44E9-A0C5-5CD9888DE28D}" dt="2024-04-24T19:13:11.323" v="189"/>
        <pc:sldMkLst>
          <pc:docMk/>
          <pc:sldMk cId="3842692623" sldId="5352"/>
        </pc:sldMkLst>
      </pc:sldChg>
      <pc:sldChg chg="ord">
        <pc:chgData name="Ward, Reagan" userId="27291eb4-8241-4961-9e69-8c66e34cc5b0" providerId="ADAL" clId="{19C92FFE-2657-44E9-A0C5-5CD9888DE28D}" dt="2024-04-24T19:13:11.323" v="189"/>
        <pc:sldMkLst>
          <pc:docMk/>
          <pc:sldMk cId="414304352" sldId="5353"/>
        </pc:sldMkLst>
      </pc:sldChg>
      <pc:sldChg chg="ord">
        <pc:chgData name="Ward, Reagan" userId="27291eb4-8241-4961-9e69-8c66e34cc5b0" providerId="ADAL" clId="{19C92FFE-2657-44E9-A0C5-5CD9888DE28D}" dt="2024-04-24T19:13:11.323" v="189"/>
        <pc:sldMkLst>
          <pc:docMk/>
          <pc:sldMk cId="2933995651" sldId="5354"/>
        </pc:sldMkLst>
      </pc:sldChg>
      <pc:sldChg chg="ord">
        <pc:chgData name="Ward, Reagan" userId="27291eb4-8241-4961-9e69-8c66e34cc5b0" providerId="ADAL" clId="{19C92FFE-2657-44E9-A0C5-5CD9888DE28D}" dt="2024-04-24T19:13:11.323" v="189"/>
        <pc:sldMkLst>
          <pc:docMk/>
          <pc:sldMk cId="1808731400" sldId="5355"/>
        </pc:sldMkLst>
      </pc:sldChg>
      <pc:sldChg chg="ord">
        <pc:chgData name="Ward, Reagan" userId="27291eb4-8241-4961-9e69-8c66e34cc5b0" providerId="ADAL" clId="{19C92FFE-2657-44E9-A0C5-5CD9888DE28D}" dt="2024-04-24T19:13:11.323" v="189"/>
        <pc:sldMkLst>
          <pc:docMk/>
          <pc:sldMk cId="930444049" sldId="5356"/>
        </pc:sldMkLst>
      </pc:sldChg>
      <pc:sldChg chg="ord">
        <pc:chgData name="Ward, Reagan" userId="27291eb4-8241-4961-9e69-8c66e34cc5b0" providerId="ADAL" clId="{19C92FFE-2657-44E9-A0C5-5CD9888DE28D}" dt="2024-04-24T19:13:11.323" v="189"/>
        <pc:sldMkLst>
          <pc:docMk/>
          <pc:sldMk cId="1040958896" sldId="5358"/>
        </pc:sldMkLst>
      </pc:sldChg>
      <pc:sldChg chg="addSp delSp modSp new mod modClrScheme chgLayout">
        <pc:chgData name="Ward, Reagan" userId="27291eb4-8241-4961-9e69-8c66e34cc5b0" providerId="ADAL" clId="{19C92FFE-2657-44E9-A0C5-5CD9888DE28D}" dt="2024-04-24T19:10:12.998" v="111" actId="20577"/>
        <pc:sldMkLst>
          <pc:docMk/>
          <pc:sldMk cId="4162904050" sldId="5359"/>
        </pc:sldMkLst>
        <pc:spChg chg="del mod ord">
          <ac:chgData name="Ward, Reagan" userId="27291eb4-8241-4961-9e69-8c66e34cc5b0" providerId="ADAL" clId="{19C92FFE-2657-44E9-A0C5-5CD9888DE28D}" dt="2024-04-24T19:09:57.230" v="67" actId="700"/>
          <ac:spMkLst>
            <pc:docMk/>
            <pc:sldMk cId="4162904050" sldId="5359"/>
            <ac:spMk id="2" creationId="{46012CD7-A78C-692A-9796-E6BACFCC0E90}"/>
          </ac:spMkLst>
        </pc:spChg>
        <pc:spChg chg="mod ord">
          <ac:chgData name="Ward, Reagan" userId="27291eb4-8241-4961-9e69-8c66e34cc5b0" providerId="ADAL" clId="{19C92FFE-2657-44E9-A0C5-5CD9888DE28D}" dt="2024-04-24T19:09:57.230" v="67" actId="700"/>
          <ac:spMkLst>
            <pc:docMk/>
            <pc:sldMk cId="4162904050" sldId="5359"/>
            <ac:spMk id="3" creationId="{C2D92805-8A95-BFD5-4F99-8190BE51A877}"/>
          </ac:spMkLst>
        </pc:spChg>
        <pc:spChg chg="add mod ord">
          <ac:chgData name="Ward, Reagan" userId="27291eb4-8241-4961-9e69-8c66e34cc5b0" providerId="ADAL" clId="{19C92FFE-2657-44E9-A0C5-5CD9888DE28D}" dt="2024-04-24T19:10:12.998" v="111" actId="20577"/>
          <ac:spMkLst>
            <pc:docMk/>
            <pc:sldMk cId="4162904050" sldId="5359"/>
            <ac:spMk id="4" creationId="{5DBCE85C-CAC4-2871-A887-66BBEA2A5A69}"/>
          </ac:spMkLst>
        </pc:spChg>
        <pc:spChg chg="add mod ord">
          <ac:chgData name="Ward, Reagan" userId="27291eb4-8241-4961-9e69-8c66e34cc5b0" providerId="ADAL" clId="{19C92FFE-2657-44E9-A0C5-5CD9888DE28D}" dt="2024-04-24T19:10:03.959" v="68"/>
          <ac:spMkLst>
            <pc:docMk/>
            <pc:sldMk cId="4162904050" sldId="5359"/>
            <ac:spMk id="5" creationId="{2CE6AD3D-2892-1285-2734-114119B2BE22}"/>
          </ac:spMkLst>
        </pc:spChg>
      </pc:sldChg>
      <pc:sldChg chg="modSp new mod">
        <pc:chgData name="Ward, Reagan" userId="27291eb4-8241-4961-9e69-8c66e34cc5b0" providerId="ADAL" clId="{19C92FFE-2657-44E9-A0C5-5CD9888DE28D}" dt="2024-04-25T04:39:20.741" v="874" actId="20577"/>
        <pc:sldMkLst>
          <pc:docMk/>
          <pc:sldMk cId="3679587740" sldId="5360"/>
        </pc:sldMkLst>
        <pc:spChg chg="mod">
          <ac:chgData name="Ward, Reagan" userId="27291eb4-8241-4961-9e69-8c66e34cc5b0" providerId="ADAL" clId="{19C92FFE-2657-44E9-A0C5-5CD9888DE28D}" dt="2024-04-24T19:12:25.635" v="184" actId="20577"/>
          <ac:spMkLst>
            <pc:docMk/>
            <pc:sldMk cId="3679587740" sldId="5360"/>
            <ac:spMk id="2" creationId="{3CB1B444-7CA6-8A27-A40C-4800B2935567}"/>
          </ac:spMkLst>
        </pc:spChg>
        <pc:spChg chg="mod">
          <ac:chgData name="Ward, Reagan" userId="27291eb4-8241-4961-9e69-8c66e34cc5b0" providerId="ADAL" clId="{19C92FFE-2657-44E9-A0C5-5CD9888DE28D}" dt="2024-04-25T04:39:20.741" v="874" actId="20577"/>
          <ac:spMkLst>
            <pc:docMk/>
            <pc:sldMk cId="3679587740" sldId="5360"/>
            <ac:spMk id="3" creationId="{BD2F2736-DFCF-3A6B-0AAF-64554DFF4299}"/>
          </ac:spMkLst>
        </pc:spChg>
      </pc:sldChg>
      <pc:sldChg chg="addSp delSp modSp new del mod modClrScheme chgLayout">
        <pc:chgData name="Ward, Reagan" userId="27291eb4-8241-4961-9e69-8c66e34cc5b0" providerId="ADAL" clId="{19C92FFE-2657-44E9-A0C5-5CD9888DE28D}" dt="2024-04-24T19:32:08.686" v="345" actId="47"/>
        <pc:sldMkLst>
          <pc:docMk/>
          <pc:sldMk cId="4184514466" sldId="5361"/>
        </pc:sldMkLst>
        <pc:spChg chg="del mod ord">
          <ac:chgData name="Ward, Reagan" userId="27291eb4-8241-4961-9e69-8c66e34cc5b0" providerId="ADAL" clId="{19C92FFE-2657-44E9-A0C5-5CD9888DE28D}" dt="2024-04-24T19:17:35.999" v="211" actId="700"/>
          <ac:spMkLst>
            <pc:docMk/>
            <pc:sldMk cId="4184514466" sldId="5361"/>
            <ac:spMk id="2" creationId="{E2C288AF-77D2-94F7-1D68-FD1CBA085C21}"/>
          </ac:spMkLst>
        </pc:spChg>
        <pc:spChg chg="mod ord">
          <ac:chgData name="Ward, Reagan" userId="27291eb4-8241-4961-9e69-8c66e34cc5b0" providerId="ADAL" clId="{19C92FFE-2657-44E9-A0C5-5CD9888DE28D}" dt="2024-04-24T19:17:35.999" v="211" actId="700"/>
          <ac:spMkLst>
            <pc:docMk/>
            <pc:sldMk cId="4184514466" sldId="5361"/>
            <ac:spMk id="3" creationId="{9D9EB608-E180-986D-DB3C-C2CCC3D573F7}"/>
          </ac:spMkLst>
        </pc:spChg>
        <pc:spChg chg="del mod ord">
          <ac:chgData name="Ward, Reagan" userId="27291eb4-8241-4961-9e69-8c66e34cc5b0" providerId="ADAL" clId="{19C92FFE-2657-44E9-A0C5-5CD9888DE28D}" dt="2024-04-24T19:17:35.999" v="211" actId="700"/>
          <ac:spMkLst>
            <pc:docMk/>
            <pc:sldMk cId="4184514466" sldId="5361"/>
            <ac:spMk id="4" creationId="{3DAD4A65-C8EF-E314-8DA0-7336CFA00A2C}"/>
          </ac:spMkLst>
        </pc:spChg>
        <pc:spChg chg="del mod ord">
          <ac:chgData name="Ward, Reagan" userId="27291eb4-8241-4961-9e69-8c66e34cc5b0" providerId="ADAL" clId="{19C92FFE-2657-44E9-A0C5-5CD9888DE28D}" dt="2024-04-24T19:17:35.999" v="211" actId="700"/>
          <ac:spMkLst>
            <pc:docMk/>
            <pc:sldMk cId="4184514466" sldId="5361"/>
            <ac:spMk id="5" creationId="{F65F64C2-0EE3-E366-63E6-BEECA927BFD6}"/>
          </ac:spMkLst>
        </pc:spChg>
        <pc:spChg chg="del mod ord">
          <ac:chgData name="Ward, Reagan" userId="27291eb4-8241-4961-9e69-8c66e34cc5b0" providerId="ADAL" clId="{19C92FFE-2657-44E9-A0C5-5CD9888DE28D}" dt="2024-04-24T19:17:35.999" v="211" actId="700"/>
          <ac:spMkLst>
            <pc:docMk/>
            <pc:sldMk cId="4184514466" sldId="5361"/>
            <ac:spMk id="6" creationId="{CF090C67-322C-F5A6-8B43-FACE43AEB266}"/>
          </ac:spMkLst>
        </pc:spChg>
        <pc:spChg chg="add mod ord">
          <ac:chgData name="Ward, Reagan" userId="27291eb4-8241-4961-9e69-8c66e34cc5b0" providerId="ADAL" clId="{19C92FFE-2657-44E9-A0C5-5CD9888DE28D}" dt="2024-04-24T19:17:35.999" v="211" actId="700"/>
          <ac:spMkLst>
            <pc:docMk/>
            <pc:sldMk cId="4184514466" sldId="5361"/>
            <ac:spMk id="7" creationId="{BC50A580-81D9-245C-82DD-03E1F2139EE1}"/>
          </ac:spMkLst>
        </pc:spChg>
        <pc:spChg chg="add mod ord">
          <ac:chgData name="Ward, Reagan" userId="27291eb4-8241-4961-9e69-8c66e34cc5b0" providerId="ADAL" clId="{19C92FFE-2657-44E9-A0C5-5CD9888DE28D}" dt="2024-04-24T19:17:35.999" v="211" actId="700"/>
          <ac:spMkLst>
            <pc:docMk/>
            <pc:sldMk cId="4184514466" sldId="5361"/>
            <ac:spMk id="8" creationId="{7FCB5AF6-F1D0-1FCF-868B-A2E7810582ED}"/>
          </ac:spMkLst>
        </pc:spChg>
        <pc:spChg chg="add mod ord">
          <ac:chgData name="Ward, Reagan" userId="27291eb4-8241-4961-9e69-8c66e34cc5b0" providerId="ADAL" clId="{19C92FFE-2657-44E9-A0C5-5CD9888DE28D}" dt="2024-04-24T19:17:35.999" v="211" actId="700"/>
          <ac:spMkLst>
            <pc:docMk/>
            <pc:sldMk cId="4184514466" sldId="5361"/>
            <ac:spMk id="9" creationId="{C0A88A37-C225-1BA0-9AF9-D4A718E31213}"/>
          </ac:spMkLst>
        </pc:spChg>
        <pc:spChg chg="add mod ord">
          <ac:chgData name="Ward, Reagan" userId="27291eb4-8241-4961-9e69-8c66e34cc5b0" providerId="ADAL" clId="{19C92FFE-2657-44E9-A0C5-5CD9888DE28D}" dt="2024-04-24T19:17:35.999" v="211" actId="700"/>
          <ac:spMkLst>
            <pc:docMk/>
            <pc:sldMk cId="4184514466" sldId="5361"/>
            <ac:spMk id="10" creationId="{D7B000E6-C17C-A504-7DB8-69703C68452B}"/>
          </ac:spMkLst>
        </pc:spChg>
      </pc:sldChg>
      <pc:sldChg chg="addSp modSp">
        <pc:chgData name="Ward, Reagan" userId="27291eb4-8241-4961-9e69-8c66e34cc5b0" providerId="ADAL" clId="{19C92FFE-2657-44E9-A0C5-5CD9888DE28D}" dt="2024-04-24T19:39:38.609" v="459"/>
        <pc:sldMkLst>
          <pc:docMk/>
          <pc:sldMk cId="509852969" sldId="5363"/>
        </pc:sldMkLst>
        <pc:spChg chg="add mod">
          <ac:chgData name="Ward, Reagan" userId="27291eb4-8241-4961-9e69-8c66e34cc5b0" providerId="ADAL" clId="{19C92FFE-2657-44E9-A0C5-5CD9888DE28D}" dt="2024-04-24T19:38:26.936" v="451"/>
          <ac:spMkLst>
            <pc:docMk/>
            <pc:sldMk cId="509852969" sldId="5363"/>
            <ac:spMk id="3" creationId="{D1C96DCF-6BB2-FBC9-E62B-99A6BCDB5C9A}"/>
          </ac:spMkLst>
        </pc:spChg>
        <pc:spChg chg="add mod">
          <ac:chgData name="Ward, Reagan" userId="27291eb4-8241-4961-9e69-8c66e34cc5b0" providerId="ADAL" clId="{19C92FFE-2657-44E9-A0C5-5CD9888DE28D}" dt="2024-04-24T19:39:38.609" v="459"/>
          <ac:spMkLst>
            <pc:docMk/>
            <pc:sldMk cId="509852969" sldId="5363"/>
            <ac:spMk id="7" creationId="{85912C80-F00B-C7E1-AC01-2A5411439235}"/>
          </ac:spMkLst>
        </pc:spChg>
      </pc:sldChg>
      <pc:sldChg chg="addSp modSp mod">
        <pc:chgData name="Ward, Reagan" userId="27291eb4-8241-4961-9e69-8c66e34cc5b0" providerId="ADAL" clId="{19C92FFE-2657-44E9-A0C5-5CD9888DE28D}" dt="2024-04-24T19:39:35.970" v="458" actId="207"/>
        <pc:sldMkLst>
          <pc:docMk/>
          <pc:sldMk cId="2936705475" sldId="5364"/>
        </pc:sldMkLst>
        <pc:spChg chg="add mod">
          <ac:chgData name="Ward, Reagan" userId="27291eb4-8241-4961-9e69-8c66e34cc5b0" providerId="ADAL" clId="{19C92FFE-2657-44E9-A0C5-5CD9888DE28D}" dt="2024-04-24T19:37:54.328" v="446"/>
          <ac:spMkLst>
            <pc:docMk/>
            <pc:sldMk cId="2936705475" sldId="5364"/>
            <ac:spMk id="5" creationId="{2072C0A1-7E31-E0A7-28F9-630CEBEFEB77}"/>
          </ac:spMkLst>
        </pc:spChg>
        <pc:spChg chg="add mod">
          <ac:chgData name="Ward, Reagan" userId="27291eb4-8241-4961-9e69-8c66e34cc5b0" providerId="ADAL" clId="{19C92FFE-2657-44E9-A0C5-5CD9888DE28D}" dt="2024-04-24T19:38:22.975" v="450" actId="207"/>
          <ac:spMkLst>
            <pc:docMk/>
            <pc:sldMk cId="2936705475" sldId="5364"/>
            <ac:spMk id="6" creationId="{E18AD275-5EF4-192F-2191-001E0EE2F9BD}"/>
          </ac:spMkLst>
        </pc:spChg>
        <pc:spChg chg="add mod">
          <ac:chgData name="Ward, Reagan" userId="27291eb4-8241-4961-9e69-8c66e34cc5b0" providerId="ADAL" clId="{19C92FFE-2657-44E9-A0C5-5CD9888DE28D}" dt="2024-04-24T19:39:35.970" v="458" actId="207"/>
          <ac:spMkLst>
            <pc:docMk/>
            <pc:sldMk cId="2936705475" sldId="5364"/>
            <ac:spMk id="7" creationId="{0311FC85-99B6-078C-5D32-07B22487269C}"/>
          </ac:spMkLst>
        </pc:spChg>
      </pc:sldChg>
      <pc:sldChg chg="addSp delSp modSp mod chgLayout">
        <pc:chgData name="Ward, Reagan" userId="27291eb4-8241-4961-9e69-8c66e34cc5b0" providerId="ADAL" clId="{19C92FFE-2657-44E9-A0C5-5CD9888DE28D}" dt="2024-04-24T19:38:40.804" v="454" actId="27636"/>
        <pc:sldMkLst>
          <pc:docMk/>
          <pc:sldMk cId="3801605484" sldId="5365"/>
        </pc:sldMkLst>
        <pc:spChg chg="mod ord">
          <ac:chgData name="Ward, Reagan" userId="27291eb4-8241-4961-9e69-8c66e34cc5b0" providerId="ADAL" clId="{19C92FFE-2657-44E9-A0C5-5CD9888DE28D}" dt="2024-04-24T19:37:39.183" v="440" actId="6264"/>
          <ac:spMkLst>
            <pc:docMk/>
            <pc:sldMk cId="3801605484" sldId="5365"/>
            <ac:spMk id="2" creationId="{4D224D9A-64B6-48B0-995A-B5596ECBB786}"/>
          </ac:spMkLst>
        </pc:spChg>
        <pc:spChg chg="add mod">
          <ac:chgData name="Ward, Reagan" userId="27291eb4-8241-4961-9e69-8c66e34cc5b0" providerId="ADAL" clId="{19C92FFE-2657-44E9-A0C5-5CD9888DE28D}" dt="2024-04-24T19:36:09.155" v="417"/>
          <ac:spMkLst>
            <pc:docMk/>
            <pc:sldMk cId="3801605484" sldId="5365"/>
            <ac:spMk id="3" creationId="{ED0B19D2-C7BD-DEF5-CB68-826FFF5B9E5A}"/>
          </ac:spMkLst>
        </pc:spChg>
        <pc:spChg chg="mod ord">
          <ac:chgData name="Ward, Reagan" userId="27291eb4-8241-4961-9e69-8c66e34cc5b0" providerId="ADAL" clId="{19C92FFE-2657-44E9-A0C5-5CD9888DE28D}" dt="2024-04-24T19:37:39.183" v="440" actId="6264"/>
          <ac:spMkLst>
            <pc:docMk/>
            <pc:sldMk cId="3801605484" sldId="5365"/>
            <ac:spMk id="4" creationId="{09520B5C-8911-4F9C-A913-0FCEE1A63E52}"/>
          </ac:spMkLst>
        </pc:spChg>
        <pc:spChg chg="add mod">
          <ac:chgData name="Ward, Reagan" userId="27291eb4-8241-4961-9e69-8c66e34cc5b0" providerId="ADAL" clId="{19C92FFE-2657-44E9-A0C5-5CD9888DE28D}" dt="2024-04-24T19:36:47.450" v="420"/>
          <ac:spMkLst>
            <pc:docMk/>
            <pc:sldMk cId="3801605484" sldId="5365"/>
            <ac:spMk id="5" creationId="{454BBC25-304F-9E1D-4C6D-F056870D3965}"/>
          </ac:spMkLst>
        </pc:spChg>
        <pc:spChg chg="mod ord">
          <ac:chgData name="Ward, Reagan" userId="27291eb4-8241-4961-9e69-8c66e34cc5b0" providerId="ADAL" clId="{19C92FFE-2657-44E9-A0C5-5CD9888DE28D}" dt="2024-04-24T19:37:39.183" v="440" actId="6264"/>
          <ac:spMkLst>
            <pc:docMk/>
            <pc:sldMk cId="3801605484" sldId="5365"/>
            <ac:spMk id="6" creationId="{6960F96F-ABB0-B478-BB0B-D949C9AA894B}"/>
          </ac:spMkLst>
        </pc:spChg>
        <pc:spChg chg="add del mod">
          <ac:chgData name="Ward, Reagan" userId="27291eb4-8241-4961-9e69-8c66e34cc5b0" providerId="ADAL" clId="{19C92FFE-2657-44E9-A0C5-5CD9888DE28D}" dt="2024-04-24T19:37:39.183" v="440" actId="6264"/>
          <ac:spMkLst>
            <pc:docMk/>
            <pc:sldMk cId="3801605484" sldId="5365"/>
            <ac:spMk id="7" creationId="{985A030E-7E4F-869A-C5D1-3CB816627940}"/>
          </ac:spMkLst>
        </pc:spChg>
        <pc:spChg chg="add del mod">
          <ac:chgData name="Ward, Reagan" userId="27291eb4-8241-4961-9e69-8c66e34cc5b0" providerId="ADAL" clId="{19C92FFE-2657-44E9-A0C5-5CD9888DE28D}" dt="2024-04-24T19:37:39.183" v="440" actId="6264"/>
          <ac:spMkLst>
            <pc:docMk/>
            <pc:sldMk cId="3801605484" sldId="5365"/>
            <ac:spMk id="8" creationId="{3764E94B-CBE6-EAC0-AF09-30CDE41DCD98}"/>
          </ac:spMkLst>
        </pc:spChg>
        <pc:spChg chg="add del mod">
          <ac:chgData name="Ward, Reagan" userId="27291eb4-8241-4961-9e69-8c66e34cc5b0" providerId="ADAL" clId="{19C92FFE-2657-44E9-A0C5-5CD9888DE28D}" dt="2024-04-24T19:37:39.183" v="440" actId="6264"/>
          <ac:spMkLst>
            <pc:docMk/>
            <pc:sldMk cId="3801605484" sldId="5365"/>
            <ac:spMk id="9" creationId="{B205597E-A1F2-8865-E7E4-BAAB83321A19}"/>
          </ac:spMkLst>
        </pc:spChg>
        <pc:spChg chg="add del mod ord">
          <ac:chgData name="Ward, Reagan" userId="27291eb4-8241-4961-9e69-8c66e34cc5b0" providerId="ADAL" clId="{19C92FFE-2657-44E9-A0C5-5CD9888DE28D}" dt="2024-04-24T19:37:46.725" v="443"/>
          <ac:spMkLst>
            <pc:docMk/>
            <pc:sldMk cId="3801605484" sldId="5365"/>
            <ac:spMk id="10" creationId="{6A0F256A-0BFE-2C19-8FE4-460CF77B3853}"/>
          </ac:spMkLst>
        </pc:spChg>
        <pc:spChg chg="add del mod ord">
          <ac:chgData name="Ward, Reagan" userId="27291eb4-8241-4961-9e69-8c66e34cc5b0" providerId="ADAL" clId="{19C92FFE-2657-44E9-A0C5-5CD9888DE28D}" dt="2024-04-24T19:38:40.747" v="453"/>
          <ac:spMkLst>
            <pc:docMk/>
            <pc:sldMk cId="3801605484" sldId="5365"/>
            <ac:spMk id="11" creationId="{A787FCC0-DA35-6E79-7FAD-926A01312219}"/>
          </ac:spMkLst>
        </pc:spChg>
        <pc:spChg chg="add mod">
          <ac:chgData name="Ward, Reagan" userId="27291eb4-8241-4961-9e69-8c66e34cc5b0" providerId="ADAL" clId="{19C92FFE-2657-44E9-A0C5-5CD9888DE28D}" dt="2024-04-24T19:37:46.772" v="444" actId="27636"/>
          <ac:spMkLst>
            <pc:docMk/>
            <pc:sldMk cId="3801605484" sldId="5365"/>
            <ac:spMk id="12" creationId="{4C221DAF-A0DF-0352-6EEA-FF01465A30C8}"/>
          </ac:spMkLst>
        </pc:spChg>
        <pc:spChg chg="add mod">
          <ac:chgData name="Ward, Reagan" userId="27291eb4-8241-4961-9e69-8c66e34cc5b0" providerId="ADAL" clId="{19C92FFE-2657-44E9-A0C5-5CD9888DE28D}" dt="2024-04-24T19:38:40.804" v="454" actId="27636"/>
          <ac:spMkLst>
            <pc:docMk/>
            <pc:sldMk cId="3801605484" sldId="5365"/>
            <ac:spMk id="13" creationId="{6B2597F9-4CF7-C0B4-ACDF-6C8C38AA12A5}"/>
          </ac:spMkLst>
        </pc:spChg>
      </pc:sldChg>
      <pc:sldChg chg="addSp delSp modSp">
        <pc:chgData name="Ward, Reagan" userId="27291eb4-8241-4961-9e69-8c66e34cc5b0" providerId="ADAL" clId="{19C92FFE-2657-44E9-A0C5-5CD9888DE28D}" dt="2024-04-24T19:38:37.092" v="452"/>
        <pc:sldMkLst>
          <pc:docMk/>
          <pc:sldMk cId="4284838488" sldId="5366"/>
        </pc:sldMkLst>
        <pc:spChg chg="del">
          <ac:chgData name="Ward, Reagan" userId="27291eb4-8241-4961-9e69-8c66e34cc5b0" providerId="ADAL" clId="{19C92FFE-2657-44E9-A0C5-5CD9888DE28D}" dt="2024-04-24T19:36:05.525" v="415"/>
          <ac:spMkLst>
            <pc:docMk/>
            <pc:sldMk cId="4284838488" sldId="5366"/>
            <ac:spMk id="2" creationId="{65BD5160-6AB4-5726-D59A-7C60BF075E00}"/>
          </ac:spMkLst>
        </pc:spChg>
        <pc:spChg chg="del">
          <ac:chgData name="Ward, Reagan" userId="27291eb4-8241-4961-9e69-8c66e34cc5b0" providerId="ADAL" clId="{19C92FFE-2657-44E9-A0C5-5CD9888DE28D}" dt="2024-04-24T19:38:37.092" v="452"/>
          <ac:spMkLst>
            <pc:docMk/>
            <pc:sldMk cId="4284838488" sldId="5366"/>
            <ac:spMk id="3" creationId="{1CBD30F0-C521-1A77-FCD8-AF2C9C362DAB}"/>
          </ac:spMkLst>
        </pc:spChg>
        <pc:spChg chg="add mod">
          <ac:chgData name="Ward, Reagan" userId="27291eb4-8241-4961-9e69-8c66e34cc5b0" providerId="ADAL" clId="{19C92FFE-2657-44E9-A0C5-5CD9888DE28D}" dt="2024-04-24T19:36:05.525" v="415"/>
          <ac:spMkLst>
            <pc:docMk/>
            <pc:sldMk cId="4284838488" sldId="5366"/>
            <ac:spMk id="5" creationId="{FAA91DC8-EC92-9BEF-2F70-0A166A9455E9}"/>
          </ac:spMkLst>
        </pc:spChg>
        <pc:spChg chg="add mod">
          <ac:chgData name="Ward, Reagan" userId="27291eb4-8241-4961-9e69-8c66e34cc5b0" providerId="ADAL" clId="{19C92FFE-2657-44E9-A0C5-5CD9888DE28D}" dt="2024-04-24T19:38:37.092" v="452"/>
          <ac:spMkLst>
            <pc:docMk/>
            <pc:sldMk cId="4284838488" sldId="5366"/>
            <ac:spMk id="6" creationId="{3204DAED-1757-5D7B-89B8-B74FC78DB694}"/>
          </ac:spMkLst>
        </pc:spChg>
      </pc:sldChg>
      <pc:sldChg chg="modSp mod">
        <pc:chgData name="Ward, Reagan" userId="27291eb4-8241-4961-9e69-8c66e34cc5b0" providerId="ADAL" clId="{19C92FFE-2657-44E9-A0C5-5CD9888DE28D}" dt="2024-04-24T19:36:00.314" v="414" actId="20577"/>
        <pc:sldMkLst>
          <pc:docMk/>
          <pc:sldMk cId="150462263" sldId="5367"/>
        </pc:sldMkLst>
        <pc:spChg chg="mod">
          <ac:chgData name="Ward, Reagan" userId="27291eb4-8241-4961-9e69-8c66e34cc5b0" providerId="ADAL" clId="{19C92FFE-2657-44E9-A0C5-5CD9888DE28D}" dt="2024-04-24T19:35:54.254" v="382" actId="20577"/>
          <ac:spMkLst>
            <pc:docMk/>
            <pc:sldMk cId="150462263" sldId="5367"/>
            <ac:spMk id="5" creationId="{833A844F-D4C5-B038-FEEA-8B59673C2F9A}"/>
          </ac:spMkLst>
        </pc:spChg>
        <pc:spChg chg="mod">
          <ac:chgData name="Ward, Reagan" userId="27291eb4-8241-4961-9e69-8c66e34cc5b0" providerId="ADAL" clId="{19C92FFE-2657-44E9-A0C5-5CD9888DE28D}" dt="2024-04-24T19:36:00.314" v="414" actId="20577"/>
          <ac:spMkLst>
            <pc:docMk/>
            <pc:sldMk cId="150462263" sldId="5367"/>
            <ac:spMk id="9" creationId="{3C84BC29-5748-2BA9-5467-EACCD208E2F8}"/>
          </ac:spMkLst>
        </pc:spChg>
      </pc:sldChg>
      <pc:sldChg chg="modSp mod">
        <pc:chgData name="Ward, Reagan" userId="27291eb4-8241-4961-9e69-8c66e34cc5b0" providerId="ADAL" clId="{19C92FFE-2657-44E9-A0C5-5CD9888DE28D}" dt="2024-04-24T19:42:20.404" v="462" actId="1076"/>
        <pc:sldMkLst>
          <pc:docMk/>
          <pc:sldMk cId="855283237" sldId="5373"/>
        </pc:sldMkLst>
        <pc:picChg chg="mod">
          <ac:chgData name="Ward, Reagan" userId="27291eb4-8241-4961-9e69-8c66e34cc5b0" providerId="ADAL" clId="{19C92FFE-2657-44E9-A0C5-5CD9888DE28D}" dt="2024-04-24T19:42:20.404" v="462" actId="1076"/>
          <ac:picMkLst>
            <pc:docMk/>
            <pc:sldMk cId="855283237" sldId="5373"/>
            <ac:picMk id="16" creationId="{04407E56-8575-AF6F-39EC-8CBD19108886}"/>
          </ac:picMkLst>
        </pc:picChg>
      </pc:sldChg>
      <pc:sldChg chg="modSp mod">
        <pc:chgData name="Ward, Reagan" userId="27291eb4-8241-4961-9e69-8c66e34cc5b0" providerId="ADAL" clId="{19C92FFE-2657-44E9-A0C5-5CD9888DE28D}" dt="2024-04-25T04:31:54.700" v="701" actId="962"/>
        <pc:sldMkLst>
          <pc:docMk/>
          <pc:sldMk cId="2695403974" sldId="5386"/>
        </pc:sldMkLst>
        <pc:spChg chg="mod">
          <ac:chgData name="Ward, Reagan" userId="27291eb4-8241-4961-9e69-8c66e34cc5b0" providerId="ADAL" clId="{19C92FFE-2657-44E9-A0C5-5CD9888DE28D}" dt="2024-04-25T04:31:32.004" v="697" actId="14100"/>
          <ac:spMkLst>
            <pc:docMk/>
            <pc:sldMk cId="2695403974" sldId="5386"/>
            <ac:spMk id="13" creationId="{CCE7CDD8-21E2-BAB7-6BBD-F789A3C98382}"/>
          </ac:spMkLst>
        </pc:spChg>
        <pc:spChg chg="mod">
          <ac:chgData name="Ward, Reagan" userId="27291eb4-8241-4961-9e69-8c66e34cc5b0" providerId="ADAL" clId="{19C92FFE-2657-44E9-A0C5-5CD9888DE28D}" dt="2024-04-25T04:31:49.483" v="698" actId="962"/>
          <ac:spMkLst>
            <pc:docMk/>
            <pc:sldMk cId="2695403974" sldId="5386"/>
            <ac:spMk id="18" creationId="{D6A0AF81-CC31-FFA6-03FE-B7FB072DCDA0}"/>
          </ac:spMkLst>
        </pc:spChg>
        <pc:spChg chg="mod">
          <ac:chgData name="Ward, Reagan" userId="27291eb4-8241-4961-9e69-8c66e34cc5b0" providerId="ADAL" clId="{19C92FFE-2657-44E9-A0C5-5CD9888DE28D}" dt="2024-04-25T04:31:54.700" v="701" actId="962"/>
          <ac:spMkLst>
            <pc:docMk/>
            <pc:sldMk cId="2695403974" sldId="5386"/>
            <ac:spMk id="19" creationId="{20B8E10B-5FB6-7F73-7058-707DB892A130}"/>
          </ac:spMkLst>
        </pc:spChg>
        <pc:spChg chg="mod">
          <ac:chgData name="Ward, Reagan" userId="27291eb4-8241-4961-9e69-8c66e34cc5b0" providerId="ADAL" clId="{19C92FFE-2657-44E9-A0C5-5CD9888DE28D}" dt="2024-04-25T04:31:51.416" v="699" actId="962"/>
          <ac:spMkLst>
            <pc:docMk/>
            <pc:sldMk cId="2695403974" sldId="5386"/>
            <ac:spMk id="20" creationId="{3C161817-61D6-9E31-2F45-99CF70A6831B}"/>
          </ac:spMkLst>
        </pc:spChg>
        <pc:spChg chg="mod">
          <ac:chgData name="Ward, Reagan" userId="27291eb4-8241-4961-9e69-8c66e34cc5b0" providerId="ADAL" clId="{19C92FFE-2657-44E9-A0C5-5CD9888DE28D}" dt="2024-04-25T04:31:51.941" v="700" actId="962"/>
          <ac:spMkLst>
            <pc:docMk/>
            <pc:sldMk cId="2695403974" sldId="5386"/>
            <ac:spMk id="21" creationId="{2AB5556E-E3A9-A3B0-7F6A-327CB47BA1DB}"/>
          </ac:spMkLst>
        </pc:spChg>
        <pc:graphicFrameChg chg="mod modGraphic">
          <ac:chgData name="Ward, Reagan" userId="27291eb4-8241-4961-9e69-8c66e34cc5b0" providerId="ADAL" clId="{19C92FFE-2657-44E9-A0C5-5CD9888DE28D}" dt="2024-04-25T04:30:10.715" v="693" actId="115"/>
          <ac:graphicFrameMkLst>
            <pc:docMk/>
            <pc:sldMk cId="2695403974" sldId="5386"/>
            <ac:graphicFrameMk id="6" creationId="{73D3F5DC-096A-8D10-AED8-70F89FBDA7E8}"/>
          </ac:graphicFrameMkLst>
        </pc:graphicFrameChg>
      </pc:sldChg>
      <pc:sldChg chg="modSp mod">
        <pc:chgData name="Ward, Reagan" userId="27291eb4-8241-4961-9e69-8c66e34cc5b0" providerId="ADAL" clId="{19C92FFE-2657-44E9-A0C5-5CD9888DE28D}" dt="2024-04-25T04:32:38.410" v="706" actId="13244"/>
        <pc:sldMkLst>
          <pc:docMk/>
          <pc:sldMk cId="2498386372" sldId="5387"/>
        </pc:sldMkLst>
        <pc:spChg chg="ord">
          <ac:chgData name="Ward, Reagan" userId="27291eb4-8241-4961-9e69-8c66e34cc5b0" providerId="ADAL" clId="{19C92FFE-2657-44E9-A0C5-5CD9888DE28D}" dt="2024-04-25T04:32:21.051" v="704" actId="13244"/>
          <ac:spMkLst>
            <pc:docMk/>
            <pc:sldMk cId="2498386372" sldId="5387"/>
            <ac:spMk id="4" creationId="{00000000-0000-0000-0000-000000000000}"/>
          </ac:spMkLst>
        </pc:spChg>
        <pc:spChg chg="ord">
          <ac:chgData name="Ward, Reagan" userId="27291eb4-8241-4961-9e69-8c66e34cc5b0" providerId="ADAL" clId="{19C92FFE-2657-44E9-A0C5-5CD9888DE28D}" dt="2024-04-25T04:32:17.183" v="703" actId="13244"/>
          <ac:spMkLst>
            <pc:docMk/>
            <pc:sldMk cId="2498386372" sldId="5387"/>
            <ac:spMk id="6" creationId="{21420977-4F3A-B9BB-4DCC-D5807795A1C5}"/>
          </ac:spMkLst>
        </pc:spChg>
        <pc:spChg chg="ord">
          <ac:chgData name="Ward, Reagan" userId="27291eb4-8241-4961-9e69-8c66e34cc5b0" providerId="ADAL" clId="{19C92FFE-2657-44E9-A0C5-5CD9888DE28D}" dt="2024-04-25T04:32:09.554" v="702" actId="13244"/>
          <ac:spMkLst>
            <pc:docMk/>
            <pc:sldMk cId="2498386372" sldId="5387"/>
            <ac:spMk id="11" creationId="{8EED07AF-3834-B941-6FA7-2B1098224238}"/>
          </ac:spMkLst>
        </pc:spChg>
        <pc:spChg chg="ord">
          <ac:chgData name="Ward, Reagan" userId="27291eb4-8241-4961-9e69-8c66e34cc5b0" providerId="ADAL" clId="{19C92FFE-2657-44E9-A0C5-5CD9888DE28D}" dt="2024-04-25T04:32:38.410" v="706" actId="13244"/>
          <ac:spMkLst>
            <pc:docMk/>
            <pc:sldMk cId="2498386372" sldId="5387"/>
            <ac:spMk id="17" creationId="{1F5E689E-E26A-A2D1-CF8A-17407058904D}"/>
          </ac:spMkLst>
        </pc:spChg>
        <pc:graphicFrameChg chg="modGraphic">
          <ac:chgData name="Ward, Reagan" userId="27291eb4-8241-4961-9e69-8c66e34cc5b0" providerId="ADAL" clId="{19C92FFE-2657-44E9-A0C5-5CD9888DE28D}" dt="2024-04-25T04:30:22.449" v="694" actId="207"/>
          <ac:graphicFrameMkLst>
            <pc:docMk/>
            <pc:sldMk cId="2498386372" sldId="5387"/>
            <ac:graphicFrameMk id="5" creationId="{00000000-0000-0000-0000-000000000000}"/>
          </ac:graphicFrameMkLst>
        </pc:graphicFrameChg>
        <pc:cxnChg chg="mod">
          <ac:chgData name="Ward, Reagan" userId="27291eb4-8241-4961-9e69-8c66e34cc5b0" providerId="ADAL" clId="{19C92FFE-2657-44E9-A0C5-5CD9888DE28D}" dt="2024-04-25T04:32:35.866" v="705" actId="962"/>
          <ac:cxnSpMkLst>
            <pc:docMk/>
            <pc:sldMk cId="2498386372" sldId="5387"/>
            <ac:cxnSpMk id="9" creationId="{D8FBB537-5E80-4A07-3806-72E53D0D62F0}"/>
          </ac:cxnSpMkLst>
        </pc:cxnChg>
      </pc:sldChg>
      <pc:sldChg chg="modSp mod">
        <pc:chgData name="Ward, Reagan" userId="27291eb4-8241-4961-9e69-8c66e34cc5b0" providerId="ADAL" clId="{19C92FFE-2657-44E9-A0C5-5CD9888DE28D}" dt="2024-04-25T04:33:11.564" v="712" actId="1076"/>
        <pc:sldMkLst>
          <pc:docMk/>
          <pc:sldMk cId="3923188517" sldId="5388"/>
        </pc:sldMkLst>
        <pc:spChg chg="ord">
          <ac:chgData name="Ward, Reagan" userId="27291eb4-8241-4961-9e69-8c66e34cc5b0" providerId="ADAL" clId="{19C92FFE-2657-44E9-A0C5-5CD9888DE28D}" dt="2024-04-25T04:32:53.650" v="708" actId="13244"/>
          <ac:spMkLst>
            <pc:docMk/>
            <pc:sldMk cId="3923188517" sldId="5388"/>
            <ac:spMk id="4" creationId="{2FBC9944-994A-C17B-A129-1B2D2BD64003}"/>
          </ac:spMkLst>
        </pc:spChg>
        <pc:spChg chg="ord">
          <ac:chgData name="Ward, Reagan" userId="27291eb4-8241-4961-9e69-8c66e34cc5b0" providerId="ADAL" clId="{19C92FFE-2657-44E9-A0C5-5CD9888DE28D}" dt="2024-04-25T04:32:55.100" v="709" actId="13244"/>
          <ac:spMkLst>
            <pc:docMk/>
            <pc:sldMk cId="3923188517" sldId="5388"/>
            <ac:spMk id="7" creationId="{595C23AF-8524-62EC-BA01-D7A3CC450E9C}"/>
          </ac:spMkLst>
        </pc:spChg>
        <pc:spChg chg="ord">
          <ac:chgData name="Ward, Reagan" userId="27291eb4-8241-4961-9e69-8c66e34cc5b0" providerId="ADAL" clId="{19C92FFE-2657-44E9-A0C5-5CD9888DE28D}" dt="2024-04-25T04:32:56.183" v="710" actId="13244"/>
          <ac:spMkLst>
            <pc:docMk/>
            <pc:sldMk cId="3923188517" sldId="5388"/>
            <ac:spMk id="8" creationId="{144B814E-BC16-971E-54AF-43122801948B}"/>
          </ac:spMkLst>
        </pc:spChg>
        <pc:spChg chg="ord">
          <ac:chgData name="Ward, Reagan" userId="27291eb4-8241-4961-9e69-8c66e34cc5b0" providerId="ADAL" clId="{19C92FFE-2657-44E9-A0C5-5CD9888DE28D}" dt="2024-04-25T04:33:05.533" v="711" actId="13244"/>
          <ac:spMkLst>
            <pc:docMk/>
            <pc:sldMk cId="3923188517" sldId="5388"/>
            <ac:spMk id="10" creationId="{478D8383-6DD9-9DEC-05E0-5B2ED51CA209}"/>
          </ac:spMkLst>
        </pc:spChg>
        <pc:picChg chg="mod">
          <ac:chgData name="Ward, Reagan" userId="27291eb4-8241-4961-9e69-8c66e34cc5b0" providerId="ADAL" clId="{19C92FFE-2657-44E9-A0C5-5CD9888DE28D}" dt="2024-04-25T04:33:11.564" v="712" actId="1076"/>
          <ac:picMkLst>
            <pc:docMk/>
            <pc:sldMk cId="3923188517" sldId="5388"/>
            <ac:picMk id="3" creationId="{CC6914D0-80AB-8000-42F6-374A4B0933CC}"/>
          </ac:picMkLst>
        </pc:picChg>
      </pc:sldChg>
      <pc:sldChg chg="modSp mod">
        <pc:chgData name="Ward, Reagan" userId="27291eb4-8241-4961-9e69-8c66e34cc5b0" providerId="ADAL" clId="{19C92FFE-2657-44E9-A0C5-5CD9888DE28D}" dt="2024-04-25T04:33:32.733" v="717" actId="13244"/>
        <pc:sldMkLst>
          <pc:docMk/>
          <pc:sldMk cId="199516191" sldId="5391"/>
        </pc:sldMkLst>
        <pc:spChg chg="ord">
          <ac:chgData name="Ward, Reagan" userId="27291eb4-8241-4961-9e69-8c66e34cc5b0" providerId="ADAL" clId="{19C92FFE-2657-44E9-A0C5-5CD9888DE28D}" dt="2024-04-25T04:33:19.066" v="713" actId="13244"/>
          <ac:spMkLst>
            <pc:docMk/>
            <pc:sldMk cId="199516191" sldId="5391"/>
            <ac:spMk id="4" creationId="{00000000-0000-0000-0000-000000000000}"/>
          </ac:spMkLst>
        </pc:spChg>
        <pc:spChg chg="ord">
          <ac:chgData name="Ward, Reagan" userId="27291eb4-8241-4961-9e69-8c66e34cc5b0" providerId="ADAL" clId="{19C92FFE-2657-44E9-A0C5-5CD9888DE28D}" dt="2024-04-25T04:33:25.333" v="715" actId="13244"/>
          <ac:spMkLst>
            <pc:docMk/>
            <pc:sldMk cId="199516191" sldId="5391"/>
            <ac:spMk id="8" creationId="{D23811A4-EF49-FCF7-DB33-DF46F3A76612}"/>
          </ac:spMkLst>
        </pc:spChg>
        <pc:spChg chg="ord">
          <ac:chgData name="Ward, Reagan" userId="27291eb4-8241-4961-9e69-8c66e34cc5b0" providerId="ADAL" clId="{19C92FFE-2657-44E9-A0C5-5CD9888DE28D}" dt="2024-04-25T04:33:32.733" v="717" actId="13244"/>
          <ac:spMkLst>
            <pc:docMk/>
            <pc:sldMk cId="199516191" sldId="5391"/>
            <ac:spMk id="16" creationId="{02905120-088A-2655-6C92-08698B561C80}"/>
          </ac:spMkLst>
        </pc:spChg>
        <pc:spChg chg="ord">
          <ac:chgData name="Ward, Reagan" userId="27291eb4-8241-4961-9e69-8c66e34cc5b0" providerId="ADAL" clId="{19C92FFE-2657-44E9-A0C5-5CD9888DE28D}" dt="2024-04-25T04:33:20.958" v="714" actId="13244"/>
          <ac:spMkLst>
            <pc:docMk/>
            <pc:sldMk cId="199516191" sldId="5391"/>
            <ac:spMk id="17" creationId="{1F5E689E-E26A-A2D1-CF8A-17407058904D}"/>
          </ac:spMkLst>
        </pc:spChg>
        <pc:picChg chg="mod">
          <ac:chgData name="Ward, Reagan" userId="27291eb4-8241-4961-9e69-8c66e34cc5b0" providerId="ADAL" clId="{19C92FFE-2657-44E9-A0C5-5CD9888DE28D}" dt="2024-04-25T04:33:27.433" v="716" actId="962"/>
          <ac:picMkLst>
            <pc:docMk/>
            <pc:sldMk cId="199516191" sldId="5391"/>
            <ac:picMk id="12" creationId="{85D6281E-BD38-50AC-81C4-5B0D578B2490}"/>
          </ac:picMkLst>
        </pc:picChg>
      </pc:sldChg>
      <pc:sldChg chg="modSp mod">
        <pc:chgData name="Ward, Reagan" userId="27291eb4-8241-4961-9e69-8c66e34cc5b0" providerId="ADAL" clId="{19C92FFE-2657-44E9-A0C5-5CD9888DE28D}" dt="2024-04-25T04:33:50.100" v="721" actId="13244"/>
        <pc:sldMkLst>
          <pc:docMk/>
          <pc:sldMk cId="871194303" sldId="5393"/>
        </pc:sldMkLst>
        <pc:spChg chg="ord">
          <ac:chgData name="Ward, Reagan" userId="27291eb4-8241-4961-9e69-8c66e34cc5b0" providerId="ADAL" clId="{19C92FFE-2657-44E9-A0C5-5CD9888DE28D}" dt="2024-04-25T04:33:39.131" v="718" actId="13244"/>
          <ac:spMkLst>
            <pc:docMk/>
            <pc:sldMk cId="871194303" sldId="5393"/>
            <ac:spMk id="4" creationId="{07E168FE-510D-6BCC-7914-A6DCCDA1B706}"/>
          </ac:spMkLst>
        </pc:spChg>
        <pc:spChg chg="ord">
          <ac:chgData name="Ward, Reagan" userId="27291eb4-8241-4961-9e69-8c66e34cc5b0" providerId="ADAL" clId="{19C92FFE-2657-44E9-A0C5-5CD9888DE28D}" dt="2024-04-25T04:33:47.779" v="720" actId="13244"/>
          <ac:spMkLst>
            <pc:docMk/>
            <pc:sldMk cId="871194303" sldId="5393"/>
            <ac:spMk id="8" creationId="{572129D6-D5B4-622C-362F-EFCCAF55B60E}"/>
          </ac:spMkLst>
        </pc:spChg>
        <pc:spChg chg="ord">
          <ac:chgData name="Ward, Reagan" userId="27291eb4-8241-4961-9e69-8c66e34cc5b0" providerId="ADAL" clId="{19C92FFE-2657-44E9-A0C5-5CD9888DE28D}" dt="2024-04-25T04:33:50.100" v="721" actId="13244"/>
          <ac:spMkLst>
            <pc:docMk/>
            <pc:sldMk cId="871194303" sldId="5393"/>
            <ac:spMk id="10" creationId="{8A8604B4-DD23-061C-19CC-83A6816C76B1}"/>
          </ac:spMkLst>
        </pc:spChg>
        <pc:picChg chg="mod">
          <ac:chgData name="Ward, Reagan" userId="27291eb4-8241-4961-9e69-8c66e34cc5b0" providerId="ADAL" clId="{19C92FFE-2657-44E9-A0C5-5CD9888DE28D}" dt="2024-04-25T04:33:44.750" v="719" actId="13244"/>
          <ac:picMkLst>
            <pc:docMk/>
            <pc:sldMk cId="871194303" sldId="5393"/>
            <ac:picMk id="7" creationId="{C595B99E-6225-E982-68E6-E4FC7CE8A6D9}"/>
          </ac:picMkLst>
        </pc:picChg>
      </pc:sldChg>
      <pc:sldMasterChg chg="modSldLayout">
        <pc:chgData name="Ward, Reagan" userId="27291eb4-8241-4961-9e69-8c66e34cc5b0" providerId="ADAL" clId="{19C92FFE-2657-44E9-A0C5-5CD9888DE28D}" dt="2024-04-24T19:37:32.861" v="439" actId="1036"/>
        <pc:sldMasterMkLst>
          <pc:docMk/>
          <pc:sldMasterMk cId="2150711039" sldId="2147483676"/>
        </pc:sldMasterMkLst>
        <pc:sldLayoutChg chg="addSp modSp mod">
          <pc:chgData name="Ward, Reagan" userId="27291eb4-8241-4961-9e69-8c66e34cc5b0" providerId="ADAL" clId="{19C92FFE-2657-44E9-A0C5-5CD9888DE28D}" dt="2024-04-24T19:37:32.861" v="439" actId="1036"/>
          <pc:sldLayoutMkLst>
            <pc:docMk/>
            <pc:sldMasterMk cId="2150711039" sldId="2147483676"/>
            <pc:sldLayoutMk cId="547376958" sldId="2147483704"/>
          </pc:sldLayoutMkLst>
          <pc:spChg chg="add mod">
            <ac:chgData name="Ward, Reagan" userId="27291eb4-8241-4961-9e69-8c66e34cc5b0" providerId="ADAL" clId="{19C92FFE-2657-44E9-A0C5-5CD9888DE28D}" dt="2024-04-24T19:37:20.261" v="430" actId="1076"/>
            <ac:spMkLst>
              <pc:docMk/>
              <pc:sldMasterMk cId="2150711039" sldId="2147483676"/>
              <pc:sldLayoutMk cId="547376958" sldId="2147483704"/>
              <ac:spMk id="2" creationId="{8364132C-C7C4-3338-C22A-BB162E08C0CF}"/>
            </ac:spMkLst>
          </pc:spChg>
          <pc:spChg chg="add mod">
            <ac:chgData name="Ward, Reagan" userId="27291eb4-8241-4961-9e69-8c66e34cc5b0" providerId="ADAL" clId="{19C92FFE-2657-44E9-A0C5-5CD9888DE28D}" dt="2024-04-24T19:37:20.633" v="431" actId="1076"/>
            <ac:spMkLst>
              <pc:docMk/>
              <pc:sldMasterMk cId="2150711039" sldId="2147483676"/>
              <pc:sldLayoutMk cId="547376958" sldId="2147483704"/>
              <ac:spMk id="3" creationId="{87F0E6B0-1C25-F7F1-6A24-EF888A7A9224}"/>
            </ac:spMkLst>
          </pc:spChg>
          <pc:spChg chg="mod">
            <ac:chgData name="Ward, Reagan" userId="27291eb4-8241-4961-9e69-8c66e34cc5b0" providerId="ADAL" clId="{19C92FFE-2657-44E9-A0C5-5CD9888DE28D}" dt="2024-04-24T19:37:10.912" v="426" actId="1076"/>
            <ac:spMkLst>
              <pc:docMk/>
              <pc:sldMasterMk cId="2150711039" sldId="2147483676"/>
              <pc:sldLayoutMk cId="547376958" sldId="2147483704"/>
              <ac:spMk id="4" creationId="{9E9498A2-0359-E912-13BB-57F236A92EBE}"/>
            </ac:spMkLst>
          </pc:spChg>
          <pc:spChg chg="add mod">
            <ac:chgData name="Ward, Reagan" userId="27291eb4-8241-4961-9e69-8c66e34cc5b0" providerId="ADAL" clId="{19C92FFE-2657-44E9-A0C5-5CD9888DE28D}" dt="2024-04-24T19:37:32.861" v="439" actId="1036"/>
            <ac:spMkLst>
              <pc:docMk/>
              <pc:sldMasterMk cId="2150711039" sldId="2147483676"/>
              <pc:sldLayoutMk cId="547376958" sldId="2147483704"/>
              <ac:spMk id="6" creationId="{8757CFD5-6D6E-B419-1A7E-0C389CB61AD2}"/>
            </ac:spMkLst>
          </pc:spChg>
          <pc:spChg chg="add mod">
            <ac:chgData name="Ward, Reagan" userId="27291eb4-8241-4961-9e69-8c66e34cc5b0" providerId="ADAL" clId="{19C92FFE-2657-44E9-A0C5-5CD9888DE28D}" dt="2024-04-24T19:37:32.861" v="439" actId="1036"/>
            <ac:spMkLst>
              <pc:docMk/>
              <pc:sldMasterMk cId="2150711039" sldId="2147483676"/>
              <pc:sldLayoutMk cId="547376958" sldId="2147483704"/>
              <ac:spMk id="10" creationId="{19BC85C4-B388-35F0-7FE2-81F5ED135BF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reza_m\Downloads\SEBT%20District%20Status%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eza_m\Downloads\SEBT%20District%20Status%20Report%20(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eza_m\Downloads\SEBT%20District%20Status%20Report%20(1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70C0"/>
            </a:solidFill>
          </c:spPr>
          <c:dPt>
            <c:idx val="0"/>
            <c:bubble3D val="0"/>
            <c:spPr>
              <a:solidFill>
                <a:srgbClr val="0070C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5D7-4219-9284-B0B851326D2F}"/>
              </c:ext>
            </c:extLst>
          </c:dPt>
          <c:dPt>
            <c:idx val="1"/>
            <c:bubble3D val="0"/>
            <c:spPr>
              <a:solidFill>
                <a:srgbClr val="FFC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5D7-4219-9284-B0B851326D2F}"/>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Page2!$L$84:$L$85</c:f>
              <c:strCache>
                <c:ptCount val="2"/>
                <c:pt idx="0">
                  <c:v>Entered Data</c:v>
                </c:pt>
                <c:pt idx="1">
                  <c:v>Not Entered Data</c:v>
                </c:pt>
              </c:strCache>
            </c:strRef>
          </c:cat>
          <c:val>
            <c:numRef>
              <c:f>Page2!$M$84:$M$85</c:f>
              <c:numCache>
                <c:formatCode>General</c:formatCode>
                <c:ptCount val="2"/>
                <c:pt idx="0">
                  <c:v>42</c:v>
                </c:pt>
                <c:pt idx="1">
                  <c:v>38</c:v>
                </c:pt>
              </c:numCache>
            </c:numRef>
          </c:val>
          <c:extLst>
            <c:ext xmlns:c16="http://schemas.microsoft.com/office/drawing/2014/chart" uri="{C3380CC4-5D6E-409C-BE32-E72D297353CC}">
              <c16:uniqueId val="{00000004-95D7-4219-9284-B0B851326D2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6745330098049557"/>
          <c:y val="3.8982174586360649E-2"/>
          <c:w val="0.71399212598425199"/>
          <c:h val="0.139679571303587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hyperlink" Target="https://www.cde.state.co.us/datapipeline/datapipelinetownhallpresentation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cde.state.co.us/datapipeline/datapipelinetownhallpresentation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484C7-35C7-4743-9B8B-D57D9296EED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DC448F7-6320-4087-96A8-0F73AD8566A1}">
      <dgm:prSet phldrT="[Text]"/>
      <dgm:spPr>
        <a:solidFill>
          <a:srgbClr val="FF9900"/>
        </a:solidFill>
      </dgm:spPr>
      <dgm:t>
        <a:bodyPr/>
        <a:lstStyle/>
        <a:p>
          <a:r>
            <a:rPr lang="en-US" b="1">
              <a:solidFill>
                <a:schemeClr val="tx1"/>
              </a:solidFill>
            </a:rPr>
            <a:t>Special Education Discipline Snapshot</a:t>
          </a:r>
        </a:p>
      </dgm:t>
    </dgm:pt>
    <dgm:pt modelId="{F5F7E970-D9B9-44B2-BB9C-3067D652826E}" type="parTrans" cxnId="{195982C1-CA12-4032-A03F-7F4E17F263D9}">
      <dgm:prSet/>
      <dgm:spPr/>
      <dgm:t>
        <a:bodyPr/>
        <a:lstStyle/>
        <a:p>
          <a:endParaRPr lang="en-US"/>
        </a:p>
      </dgm:t>
    </dgm:pt>
    <dgm:pt modelId="{5200D917-4663-4B4C-AA79-8E346BD4C607}" type="sibTrans" cxnId="{195982C1-CA12-4032-A03F-7F4E17F263D9}">
      <dgm:prSet/>
      <dgm:spPr/>
      <dgm:t>
        <a:bodyPr/>
        <a:lstStyle/>
        <a:p>
          <a:endParaRPr lang="en-US"/>
        </a:p>
      </dgm:t>
    </dgm:pt>
    <dgm:pt modelId="{C0A1918B-C6E7-4AD4-9D9B-CDAA839652DE}">
      <dgm:prSet phldrT="[Text]"/>
      <dgm:spPr>
        <a:solidFill>
          <a:srgbClr val="92D050"/>
        </a:solidFill>
      </dgm:spPr>
      <dgm:t>
        <a:bodyPr/>
        <a:lstStyle/>
        <a:p>
          <a:r>
            <a:rPr lang="en-US" b="1" u="sng">
              <a:solidFill>
                <a:schemeClr val="tx1"/>
              </a:solidFill>
            </a:rPr>
            <a:t>Discipline Interchange:</a:t>
          </a:r>
        </a:p>
        <a:p>
          <a:r>
            <a:rPr lang="en-US" b="1">
              <a:solidFill>
                <a:schemeClr val="tx1"/>
              </a:solidFill>
            </a:rPr>
            <a:t>Discipline Action File</a:t>
          </a:r>
          <a:endParaRPr lang="en-US" b="1" dirty="0">
            <a:solidFill>
              <a:schemeClr val="tx1"/>
            </a:solidFill>
          </a:endParaRPr>
        </a:p>
      </dgm:t>
    </dgm:pt>
    <dgm:pt modelId="{9B7C6FFB-0E35-4F34-82E7-810B678D0E0B}" type="parTrans" cxnId="{A3F20E66-8523-4AD8-ADC8-7FF1586FAF10}">
      <dgm:prSet/>
      <dgm:spPr/>
      <dgm:t>
        <a:bodyPr/>
        <a:lstStyle/>
        <a:p>
          <a:endParaRPr lang="en-US"/>
        </a:p>
      </dgm:t>
    </dgm:pt>
    <dgm:pt modelId="{120D702D-CA70-4866-8F6B-200F6F3F5030}" type="sibTrans" cxnId="{A3F20E66-8523-4AD8-ADC8-7FF1586FAF10}">
      <dgm:prSet/>
      <dgm:spPr/>
      <dgm:t>
        <a:bodyPr/>
        <a:lstStyle/>
        <a:p>
          <a:endParaRPr lang="en-US"/>
        </a:p>
      </dgm:t>
    </dgm:pt>
    <dgm:pt modelId="{632C01F7-66B8-4530-8668-A8D606D1C915}">
      <dgm:prSet phldrT="[Text]" custT="1"/>
      <dgm:spPr>
        <a:solidFill>
          <a:srgbClr val="00B0F0"/>
        </a:solidFill>
      </dgm:spPr>
      <dgm:t>
        <a:bodyPr/>
        <a:lstStyle/>
        <a:p>
          <a:pPr>
            <a:buNone/>
          </a:pPr>
          <a:r>
            <a:rPr lang="en-US" sz="1400" b="1" u="sng">
              <a:solidFill>
                <a:schemeClr val="tx1"/>
              </a:solidFill>
            </a:rPr>
            <a:t>Student Interchange:</a:t>
          </a:r>
        </a:p>
        <a:p>
          <a:pPr>
            <a:buFont typeface="Courier New" panose="02070309020205020404" pitchFamily="49" charset="0"/>
            <a:buChar char="o"/>
          </a:pPr>
          <a:r>
            <a:rPr lang="en-US" sz="1400" b="1">
              <a:solidFill>
                <a:schemeClr val="tx1"/>
              </a:solidFill>
            </a:rPr>
            <a:t>Student Demographic File</a:t>
          </a:r>
        </a:p>
        <a:p>
          <a:pPr>
            <a:buNone/>
          </a:pPr>
          <a:r>
            <a:rPr lang="en-US" sz="1400" b="1">
              <a:solidFill>
                <a:schemeClr val="tx1"/>
              </a:solidFill>
            </a:rPr>
            <a:t>Student School Association File</a:t>
          </a:r>
          <a:endParaRPr lang="en-US" sz="1400" b="1" dirty="0">
            <a:solidFill>
              <a:schemeClr val="tx1"/>
            </a:solidFill>
          </a:endParaRPr>
        </a:p>
      </dgm:t>
    </dgm:pt>
    <dgm:pt modelId="{2166A9B0-0023-4054-BAD4-B6B1D9BA78E9}" type="parTrans" cxnId="{69042925-8948-4DD3-82D4-E019563D4309}">
      <dgm:prSet/>
      <dgm:spPr/>
      <dgm:t>
        <a:bodyPr/>
        <a:lstStyle/>
        <a:p>
          <a:endParaRPr lang="en-US"/>
        </a:p>
      </dgm:t>
    </dgm:pt>
    <dgm:pt modelId="{AE203625-EAA9-456F-88AE-873E9DE52F24}" type="sibTrans" cxnId="{69042925-8948-4DD3-82D4-E019563D4309}">
      <dgm:prSet/>
      <dgm:spPr/>
      <dgm:t>
        <a:bodyPr/>
        <a:lstStyle/>
        <a:p>
          <a:endParaRPr lang="en-US"/>
        </a:p>
      </dgm:t>
    </dgm:pt>
    <dgm:pt modelId="{AAE94C35-F4F4-4E94-A4B6-7E9331E8ED71}">
      <dgm:prSet phldrT="[Text]"/>
      <dgm:spPr>
        <a:solidFill>
          <a:srgbClr val="FF9900"/>
        </a:solidFill>
      </dgm:spPr>
      <dgm:t>
        <a:bodyPr/>
        <a:lstStyle/>
        <a:p>
          <a:r>
            <a:rPr lang="en-US" b="1" u="sng">
              <a:solidFill>
                <a:schemeClr val="tx1"/>
              </a:solidFill>
            </a:rPr>
            <a:t>Special Education IEP Interchange:</a:t>
          </a:r>
        </a:p>
        <a:p>
          <a:r>
            <a:rPr lang="en-US" b="1">
              <a:solidFill>
                <a:schemeClr val="tx1"/>
              </a:solidFill>
            </a:rPr>
            <a:t>Child File</a:t>
          </a:r>
        </a:p>
        <a:p>
          <a:r>
            <a:rPr lang="en-US" b="1">
              <a:solidFill>
                <a:schemeClr val="tx1"/>
              </a:solidFill>
            </a:rPr>
            <a:t>Participation File</a:t>
          </a:r>
          <a:endParaRPr lang="en-US" b="1" dirty="0">
            <a:solidFill>
              <a:schemeClr val="tx1"/>
            </a:solidFill>
          </a:endParaRPr>
        </a:p>
      </dgm:t>
    </dgm:pt>
    <dgm:pt modelId="{2BD08756-1689-4720-BB48-3AD6D2C2C126}" type="parTrans" cxnId="{375D8428-2243-4371-B3B6-5BDC66EA682D}">
      <dgm:prSet/>
      <dgm:spPr/>
      <dgm:t>
        <a:bodyPr/>
        <a:lstStyle/>
        <a:p>
          <a:endParaRPr lang="en-US"/>
        </a:p>
      </dgm:t>
    </dgm:pt>
    <dgm:pt modelId="{FDA1DE27-692A-4DF0-8FB0-B759D0CF85EA}" type="sibTrans" cxnId="{375D8428-2243-4371-B3B6-5BDC66EA682D}">
      <dgm:prSet/>
      <dgm:spPr/>
      <dgm:t>
        <a:bodyPr/>
        <a:lstStyle/>
        <a:p>
          <a:endParaRPr lang="en-US"/>
        </a:p>
      </dgm:t>
    </dgm:pt>
    <dgm:pt modelId="{6DCBFFC5-DAB6-45F9-9E23-D45EB4CB15AA}" type="pres">
      <dgm:prSet presAssocID="{76A484C7-35C7-4743-9B8B-D57D9296EED2}" presName="cycle" presStyleCnt="0">
        <dgm:presLayoutVars>
          <dgm:chMax val="1"/>
          <dgm:dir/>
          <dgm:animLvl val="ctr"/>
          <dgm:resizeHandles val="exact"/>
        </dgm:presLayoutVars>
      </dgm:prSet>
      <dgm:spPr/>
    </dgm:pt>
    <dgm:pt modelId="{2408099D-DB32-433B-BEBF-68648D3976AC}" type="pres">
      <dgm:prSet presAssocID="{BDC448F7-6320-4087-96A8-0F73AD8566A1}" presName="centerShape" presStyleLbl="node0" presStyleIdx="0" presStyleCnt="1"/>
      <dgm:spPr/>
    </dgm:pt>
    <dgm:pt modelId="{707F7D2F-2CC1-4ABA-A24D-8C58C8D30679}" type="pres">
      <dgm:prSet presAssocID="{9B7C6FFB-0E35-4F34-82E7-810B678D0E0B}" presName="parTrans" presStyleLbl="bgSibTrans2D1" presStyleIdx="0" presStyleCnt="3"/>
      <dgm:spPr/>
    </dgm:pt>
    <dgm:pt modelId="{817F48BB-9552-4CB5-AD5A-8AED678E13AA}" type="pres">
      <dgm:prSet presAssocID="{C0A1918B-C6E7-4AD4-9D9B-CDAA839652DE}" presName="node" presStyleLbl="node1" presStyleIdx="0" presStyleCnt="3">
        <dgm:presLayoutVars>
          <dgm:bulletEnabled val="1"/>
        </dgm:presLayoutVars>
      </dgm:prSet>
      <dgm:spPr/>
    </dgm:pt>
    <dgm:pt modelId="{F63BCFFB-DD7D-4E03-BC23-A5D0794CA2C0}" type="pres">
      <dgm:prSet presAssocID="{2166A9B0-0023-4054-BAD4-B6B1D9BA78E9}" presName="parTrans" presStyleLbl="bgSibTrans2D1" presStyleIdx="1" presStyleCnt="3"/>
      <dgm:spPr/>
    </dgm:pt>
    <dgm:pt modelId="{6711D1BE-0D1C-4A01-898E-8C10B2622FFF}" type="pres">
      <dgm:prSet presAssocID="{632C01F7-66B8-4530-8668-A8D606D1C915}" presName="node" presStyleLbl="node1" presStyleIdx="1" presStyleCnt="3" custScaleX="114021" custScaleY="106588">
        <dgm:presLayoutVars>
          <dgm:bulletEnabled val="1"/>
        </dgm:presLayoutVars>
      </dgm:prSet>
      <dgm:spPr/>
    </dgm:pt>
    <dgm:pt modelId="{C6B9A6C5-5551-49B7-AE0D-151E78F99DDF}" type="pres">
      <dgm:prSet presAssocID="{2BD08756-1689-4720-BB48-3AD6D2C2C126}" presName="parTrans" presStyleLbl="bgSibTrans2D1" presStyleIdx="2" presStyleCnt="3"/>
      <dgm:spPr/>
    </dgm:pt>
    <dgm:pt modelId="{28691256-388E-473A-AA94-4C2391B81744}" type="pres">
      <dgm:prSet presAssocID="{AAE94C35-F4F4-4E94-A4B6-7E9331E8ED71}" presName="node" presStyleLbl="node1" presStyleIdx="2" presStyleCnt="3">
        <dgm:presLayoutVars>
          <dgm:bulletEnabled val="1"/>
        </dgm:presLayoutVars>
      </dgm:prSet>
      <dgm:spPr/>
    </dgm:pt>
  </dgm:ptLst>
  <dgm:cxnLst>
    <dgm:cxn modelId="{69042925-8948-4DD3-82D4-E019563D4309}" srcId="{BDC448F7-6320-4087-96A8-0F73AD8566A1}" destId="{632C01F7-66B8-4530-8668-A8D606D1C915}" srcOrd="1" destOrd="0" parTransId="{2166A9B0-0023-4054-BAD4-B6B1D9BA78E9}" sibTransId="{AE203625-EAA9-456F-88AE-873E9DE52F24}"/>
    <dgm:cxn modelId="{375D8428-2243-4371-B3B6-5BDC66EA682D}" srcId="{BDC448F7-6320-4087-96A8-0F73AD8566A1}" destId="{AAE94C35-F4F4-4E94-A4B6-7E9331E8ED71}" srcOrd="2" destOrd="0" parTransId="{2BD08756-1689-4720-BB48-3AD6D2C2C126}" sibTransId="{FDA1DE27-692A-4DF0-8FB0-B759D0CF85EA}"/>
    <dgm:cxn modelId="{71505B2A-F189-40BD-A23E-21012C31EF38}" type="presOf" srcId="{632C01F7-66B8-4530-8668-A8D606D1C915}" destId="{6711D1BE-0D1C-4A01-898E-8C10B2622FFF}" srcOrd="0" destOrd="0" presId="urn:microsoft.com/office/officeart/2005/8/layout/radial4"/>
    <dgm:cxn modelId="{D59E9231-7FCB-4A73-A752-65DB29DDBF7E}" type="presOf" srcId="{BDC448F7-6320-4087-96A8-0F73AD8566A1}" destId="{2408099D-DB32-433B-BEBF-68648D3976AC}" srcOrd="0" destOrd="0" presId="urn:microsoft.com/office/officeart/2005/8/layout/radial4"/>
    <dgm:cxn modelId="{B8D36B41-AB98-4BA3-B65E-DA6074F5F77A}" type="presOf" srcId="{AAE94C35-F4F4-4E94-A4B6-7E9331E8ED71}" destId="{28691256-388E-473A-AA94-4C2391B81744}" srcOrd="0" destOrd="0" presId="urn:microsoft.com/office/officeart/2005/8/layout/radial4"/>
    <dgm:cxn modelId="{90D8CE62-97C5-4E78-84DE-CCA546D74B0A}" type="presOf" srcId="{2BD08756-1689-4720-BB48-3AD6D2C2C126}" destId="{C6B9A6C5-5551-49B7-AE0D-151E78F99DDF}" srcOrd="0" destOrd="0" presId="urn:microsoft.com/office/officeart/2005/8/layout/radial4"/>
    <dgm:cxn modelId="{A3F20E66-8523-4AD8-ADC8-7FF1586FAF10}" srcId="{BDC448F7-6320-4087-96A8-0F73AD8566A1}" destId="{C0A1918B-C6E7-4AD4-9D9B-CDAA839652DE}" srcOrd="0" destOrd="0" parTransId="{9B7C6FFB-0E35-4F34-82E7-810B678D0E0B}" sibTransId="{120D702D-CA70-4866-8F6B-200F6F3F5030}"/>
    <dgm:cxn modelId="{1FC23978-020F-4B68-8C2B-F23056F5CA3C}" type="presOf" srcId="{2166A9B0-0023-4054-BAD4-B6B1D9BA78E9}" destId="{F63BCFFB-DD7D-4E03-BC23-A5D0794CA2C0}" srcOrd="0" destOrd="0" presId="urn:microsoft.com/office/officeart/2005/8/layout/radial4"/>
    <dgm:cxn modelId="{69DC2C8D-B08D-4CB8-87AD-FE4A5552FEF1}" type="presOf" srcId="{76A484C7-35C7-4743-9B8B-D57D9296EED2}" destId="{6DCBFFC5-DAB6-45F9-9E23-D45EB4CB15AA}" srcOrd="0" destOrd="0" presId="urn:microsoft.com/office/officeart/2005/8/layout/radial4"/>
    <dgm:cxn modelId="{195982C1-CA12-4032-A03F-7F4E17F263D9}" srcId="{76A484C7-35C7-4743-9B8B-D57D9296EED2}" destId="{BDC448F7-6320-4087-96A8-0F73AD8566A1}" srcOrd="0" destOrd="0" parTransId="{F5F7E970-D9B9-44B2-BB9C-3067D652826E}" sibTransId="{5200D917-4663-4B4C-AA79-8E346BD4C607}"/>
    <dgm:cxn modelId="{0674B8FA-2B5D-4B37-957F-5640D11DC00D}" type="presOf" srcId="{C0A1918B-C6E7-4AD4-9D9B-CDAA839652DE}" destId="{817F48BB-9552-4CB5-AD5A-8AED678E13AA}" srcOrd="0" destOrd="0" presId="urn:microsoft.com/office/officeart/2005/8/layout/radial4"/>
    <dgm:cxn modelId="{CC54F1FB-7049-4A33-8560-E9566C0AA1AF}" type="presOf" srcId="{9B7C6FFB-0E35-4F34-82E7-810B678D0E0B}" destId="{707F7D2F-2CC1-4ABA-A24D-8C58C8D30679}" srcOrd="0" destOrd="0" presId="urn:microsoft.com/office/officeart/2005/8/layout/radial4"/>
    <dgm:cxn modelId="{7EE27C76-1DBB-4C33-B5DF-07614233DA1D}" type="presParOf" srcId="{6DCBFFC5-DAB6-45F9-9E23-D45EB4CB15AA}" destId="{2408099D-DB32-433B-BEBF-68648D3976AC}" srcOrd="0" destOrd="0" presId="urn:microsoft.com/office/officeart/2005/8/layout/radial4"/>
    <dgm:cxn modelId="{21A574F9-BAEC-46F3-981C-34056090D05A}" type="presParOf" srcId="{6DCBFFC5-DAB6-45F9-9E23-D45EB4CB15AA}" destId="{707F7D2F-2CC1-4ABA-A24D-8C58C8D30679}" srcOrd="1" destOrd="0" presId="urn:microsoft.com/office/officeart/2005/8/layout/radial4"/>
    <dgm:cxn modelId="{1F62F99D-698D-4BCB-8C06-55CEE9603982}" type="presParOf" srcId="{6DCBFFC5-DAB6-45F9-9E23-D45EB4CB15AA}" destId="{817F48BB-9552-4CB5-AD5A-8AED678E13AA}" srcOrd="2" destOrd="0" presId="urn:microsoft.com/office/officeart/2005/8/layout/radial4"/>
    <dgm:cxn modelId="{D67EB9C0-74C8-4EDE-9A37-8DB77A1B5518}" type="presParOf" srcId="{6DCBFFC5-DAB6-45F9-9E23-D45EB4CB15AA}" destId="{F63BCFFB-DD7D-4E03-BC23-A5D0794CA2C0}" srcOrd="3" destOrd="0" presId="urn:microsoft.com/office/officeart/2005/8/layout/radial4"/>
    <dgm:cxn modelId="{07E19CE1-933C-46D9-A0C9-FF05A031DB5B}" type="presParOf" srcId="{6DCBFFC5-DAB6-45F9-9E23-D45EB4CB15AA}" destId="{6711D1BE-0D1C-4A01-898E-8C10B2622FFF}" srcOrd="4" destOrd="0" presId="urn:microsoft.com/office/officeart/2005/8/layout/radial4"/>
    <dgm:cxn modelId="{39AC74F8-E2B7-47E8-B58C-43B3B9F4DC8C}" type="presParOf" srcId="{6DCBFFC5-DAB6-45F9-9E23-D45EB4CB15AA}" destId="{C6B9A6C5-5551-49B7-AE0D-151E78F99DDF}" srcOrd="5" destOrd="0" presId="urn:microsoft.com/office/officeart/2005/8/layout/radial4"/>
    <dgm:cxn modelId="{B5E6CB2F-4B19-49DF-9B86-BE4FFACB816B}" type="presParOf" srcId="{6DCBFFC5-DAB6-45F9-9E23-D45EB4CB15AA}" destId="{28691256-388E-473A-AA94-4C2391B81744}"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1_2" csCatId="accent1" phldr="1"/>
      <dgm:spPr/>
    </dgm:pt>
    <dgm:pt modelId="{9C10BF8C-E6DE-4807-BD45-1E8986237953}">
      <dgm:prSet phldrT="[Text]" custT="1"/>
      <dgm:spPr/>
      <dgm:t>
        <a:bodyPr/>
        <a:lstStyle/>
        <a:p>
          <a:r>
            <a:rPr lang="en-US" sz="140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custT="1"/>
      <dgm:spPr/>
      <dgm:t>
        <a:bodyPr/>
        <a:lstStyle/>
        <a:p>
          <a:pPr rtl="0"/>
          <a:r>
            <a:rPr lang="en-US" sz="2400" b="1" i="0">
              <a:latin typeface="Trebuchet MS" panose="020B0603020202020204" pitchFamily="34" charset="0"/>
            </a:rPr>
            <a:t>Next Town Hall will be May 2</a:t>
          </a:r>
          <a:r>
            <a:rPr lang="en-US" sz="2400" b="1" i="0" baseline="30000">
              <a:latin typeface="Trebuchet MS" panose="020B0603020202020204" pitchFamily="34" charset="0"/>
            </a:rPr>
            <a:t>nd</a:t>
          </a:r>
          <a:r>
            <a:rPr lang="en-US" sz="2400" b="1" i="0">
              <a:latin typeface="Trebuchet MS" panose="020B0603020202020204" pitchFamily="34" charset="0"/>
            </a:rPr>
            <a:t> </a:t>
          </a:r>
        </a:p>
      </dgm:t>
    </dgm:pt>
    <dgm:pt modelId="{CB6A2567-1BFE-4069-A6AB-1E35A00B22E0}" type="sibTrans" cxnId="{C65DD457-510B-4077-B282-C50B9FC1638D}">
      <dgm:prSet/>
      <dgm:spPr/>
      <dgm:t>
        <a:bodyPr/>
        <a:lstStyle/>
        <a:p>
          <a:endParaRPr lang="en-US" sz="1600">
            <a:latin typeface="Trebuchet MS" panose="020B0603020202020204" pitchFamily="34" charset="0"/>
          </a:endParaRPr>
        </a:p>
      </dgm:t>
    </dgm:pt>
    <dgm:pt modelId="{CBFBBCD4-1075-422A-9D1F-13927E04803F}" type="parTrans" cxnId="{C65DD457-510B-4077-B282-C50B9FC1638D}">
      <dgm:prSet/>
      <dgm:spPr/>
      <dgm:t>
        <a:bodyPr/>
        <a:lstStyle/>
        <a:p>
          <a:endParaRPr lang="en-US" sz="1400">
            <a:latin typeface="Trebuchet MS" panose="020B0603020202020204" pitchFamily="34" charset="0"/>
          </a:endParaRPr>
        </a:p>
      </dgm:t>
    </dgm:pt>
    <dgm:pt modelId="{BE459BBA-E698-4FA5-87E2-098E1C06C863}">
      <dgm:prSet custT="1"/>
      <dgm:spPr/>
      <dgm:t>
        <a:bodyPr/>
        <a:lstStyle/>
        <a:p>
          <a:r>
            <a:rPr lang="en-US" sz="2000" b="0">
              <a:latin typeface="Trebuchet MS" panose="020B0603020202020204" pitchFamily="34" charset="0"/>
            </a:rPr>
            <a:t>Missed a town hall?</a:t>
          </a:r>
        </a:p>
      </dgm:t>
    </dgm:pt>
    <dgm:pt modelId="{0F34BDF1-1B81-452C-96CB-66D2421CA27A}" type="parTrans" cxnId="{A4806C9E-9092-4B2B-80C0-4C9FADC937D1}">
      <dgm:prSet/>
      <dgm:spPr/>
      <dgm:t>
        <a:bodyPr/>
        <a:lstStyle/>
        <a:p>
          <a:endParaRPr lang="en-US" sz="1400">
            <a:latin typeface="Trebuchet MS" panose="020B0603020202020204" pitchFamily="34" charset="0"/>
          </a:endParaRPr>
        </a:p>
      </dgm:t>
    </dgm:pt>
    <dgm:pt modelId="{3391E224-7EBB-473D-AFBB-BB2980217435}" type="sibTrans" cxnId="{A4806C9E-9092-4B2B-80C0-4C9FADC937D1}">
      <dgm:prSet/>
      <dgm:spPr/>
      <dgm:t>
        <a:bodyPr/>
        <a:lstStyle/>
        <a:p>
          <a:endParaRPr lang="en-US" sz="1600">
            <a:latin typeface="Trebuchet MS" panose="020B0603020202020204" pitchFamily="34" charset="0"/>
          </a:endParaRPr>
        </a:p>
      </dgm:t>
    </dgm:pt>
    <dgm:pt modelId="{2E64289E-CCCC-4A7D-81BF-4E6054C1BDF3}">
      <dgm:prSet custT="1"/>
      <dgm:spPr/>
      <dgm:t>
        <a:bodyPr/>
        <a:lstStyle/>
        <a:p>
          <a:r>
            <a:rPr lang="en-US" sz="1800" b="0">
              <a:latin typeface="Trebuchet MS" panose="020B0603020202020204" pitchFamily="34" charset="0"/>
              <a:hlinkClick xmlns:r="http://schemas.openxmlformats.org/officeDocument/2006/relationships" r:id="rId1"/>
            </a:rPr>
            <a:t>Check out the Archived Town Hall Presentation site.</a:t>
          </a:r>
          <a:endParaRPr lang="en-US" sz="1800" b="0">
            <a:latin typeface="Trebuchet MS" panose="020B0603020202020204" pitchFamily="34" charset="0"/>
          </a:endParaRPr>
        </a:p>
      </dgm:t>
    </dgm:pt>
    <dgm:pt modelId="{4E6F3BF6-AA4E-4E4F-9DB9-9DB0DAD1818F}" type="parTrans" cxnId="{BC8E874B-3FA7-4C4F-8116-F852EF2E2992}">
      <dgm:prSet/>
      <dgm:spPr/>
      <dgm:t>
        <a:bodyPr/>
        <a:lstStyle/>
        <a:p>
          <a:endParaRPr lang="en-US" sz="1600"/>
        </a:p>
      </dgm:t>
    </dgm:pt>
    <dgm:pt modelId="{4FB30B3D-9464-44A2-863D-2FB69296DE14}" type="sibTrans" cxnId="{BC8E874B-3FA7-4C4F-8116-F852EF2E2992}">
      <dgm:prSet/>
      <dgm:spPr/>
      <dgm:t>
        <a:bodyPr/>
        <a:lstStyle/>
        <a:p>
          <a:endParaRPr lang="en-US" sz="1600"/>
        </a:p>
      </dgm:t>
    </dgm:pt>
    <dgm:pt modelId="{D3B76571-6041-4010-8574-A9907AB9224C}">
      <dgm:prSet custT="1"/>
      <dgm:spPr/>
      <dgm:t>
        <a:bodyPr/>
        <a:lstStyle/>
        <a:p>
          <a:r>
            <a:rPr lang="en-US" sz="1800" b="0">
              <a:latin typeface="Trebuchet MS" panose="020B0603020202020204" pitchFamily="34" charset="0"/>
            </a:rPr>
            <a:t>Archived agendas, presentations, and recordings posted for the last three months.</a:t>
          </a:r>
        </a:p>
      </dgm:t>
    </dgm:pt>
    <dgm:pt modelId="{4DC09E60-A79B-47C4-92B8-7B527F1879E8}" type="parTrans" cxnId="{57C8E299-DAC3-44DB-ACCB-3F0C9CB424C4}">
      <dgm:prSet/>
      <dgm:spPr/>
      <dgm:t>
        <a:bodyPr/>
        <a:lstStyle/>
        <a:p>
          <a:endParaRPr lang="en-US" sz="1600"/>
        </a:p>
      </dgm:t>
    </dgm:pt>
    <dgm:pt modelId="{3AAC7BA2-56BB-44EB-8E26-1EB4211AE306}" type="sibTrans" cxnId="{57C8E299-DAC3-44DB-ACCB-3F0C9CB424C4}">
      <dgm:prSet/>
      <dgm:spPr/>
      <dgm:t>
        <a:bodyPr/>
        <a:lstStyle/>
        <a:p>
          <a:endParaRPr lang="en-US" sz="1600"/>
        </a:p>
      </dgm:t>
    </dgm:pt>
    <dgm:pt modelId="{E1592FB5-6A9D-4DB8-A8F1-BB93C6C2014B}" type="pres">
      <dgm:prSet presAssocID="{F012D412-9CAF-428A-A29D-8BA009103520}" presName="Name0" presStyleCnt="0">
        <dgm:presLayoutVars>
          <dgm:dir/>
          <dgm:animLvl val="lvl"/>
          <dgm:resizeHandles val="exact"/>
        </dgm:presLayoutVars>
      </dgm:prSet>
      <dgm:spPr/>
    </dgm:pt>
    <dgm:pt modelId="{C2E6A845-8BDB-42E6-A5BB-DFEF6D6F9AC6}" type="pres">
      <dgm:prSet presAssocID="{15DF3956-9CAC-401D-9E5D-4A205C7B39A7}" presName="boxAndChildren" presStyleCnt="0"/>
      <dgm:spPr/>
    </dgm:pt>
    <dgm:pt modelId="{CDAA3FD2-A842-49D1-A891-F58494D354C2}" type="pres">
      <dgm:prSet presAssocID="{15DF3956-9CAC-401D-9E5D-4A205C7B39A7}" presName="parentTextBox" presStyleLbl="alignNode1" presStyleIdx="0" presStyleCnt="1" custScaleX="124097"/>
      <dgm:spPr/>
    </dgm:pt>
    <dgm:pt modelId="{A177EC16-6831-48D1-B408-A3E26A902104}" type="pres">
      <dgm:prSet presAssocID="{15DF3956-9CAC-401D-9E5D-4A205C7B39A7}" presName="descendantBox" presStyleLbl="bgAccFollowNode1" presStyleIdx="0" presStyleCnt="1" custScaleX="90211"/>
      <dgm:spPr/>
    </dgm:pt>
  </dgm:ptLst>
  <dgm:cxnLst>
    <dgm:cxn modelId="{A69E2509-CB28-49C6-9BA1-646886D3B12C}" type="presOf" srcId="{F012D412-9CAF-428A-A29D-8BA009103520}" destId="{E1592FB5-6A9D-4DB8-A8F1-BB93C6C2014B}" srcOrd="0" destOrd="0" presId="urn:microsoft.com/office/officeart/2016/7/layout/VerticalDownArrowProcess"/>
    <dgm:cxn modelId="{BC8E874B-3FA7-4C4F-8116-F852EF2E2992}" srcId="{BE459BBA-E698-4FA5-87E2-098E1C06C863}" destId="{2E64289E-CCCC-4A7D-81BF-4E6054C1BDF3}" srcOrd="0" destOrd="0" parTransId="{4E6F3BF6-AA4E-4E4F-9DB9-9DB0DAD1818F}" sibTransId="{4FB30B3D-9464-44A2-863D-2FB69296DE14}"/>
    <dgm:cxn modelId="{A0AA0253-03CB-4E02-8227-F26908CF2C15}" type="presOf" srcId="{2E64289E-CCCC-4A7D-81BF-4E6054C1BDF3}" destId="{A177EC16-6831-48D1-B408-A3E26A902104}" srcOrd="0" destOrd="1"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57C8E299-DAC3-44DB-ACCB-3F0C9CB424C4}" srcId="{BE459BBA-E698-4FA5-87E2-098E1C06C863}" destId="{D3B76571-6041-4010-8574-A9907AB9224C}" srcOrd="1" destOrd="0" parTransId="{4DC09E60-A79B-47C4-92B8-7B527F1879E8}" sibTransId="{3AAC7BA2-56BB-44EB-8E26-1EB4211AE306}"/>
    <dgm:cxn modelId="{A4806C9E-9092-4B2B-80C0-4C9FADC937D1}" srcId="{15DF3956-9CAC-401D-9E5D-4A205C7B39A7}" destId="{BE459BBA-E698-4FA5-87E2-098E1C06C863}" srcOrd="0" destOrd="0" parTransId="{0F34BDF1-1B81-452C-96CB-66D2421CA27A}" sibTransId="{3391E224-7EBB-473D-AFBB-BB2980217435}"/>
    <dgm:cxn modelId="{7A79D5A8-DF3D-4C5B-9803-FCB379CD62E9}" type="presOf" srcId="{15DF3956-9CAC-401D-9E5D-4A205C7B39A7}" destId="{CDAA3FD2-A842-49D1-A891-F58494D354C2}" srcOrd="0" destOrd="0" presId="urn:microsoft.com/office/officeart/2016/7/layout/VerticalDownArrowProcess"/>
    <dgm:cxn modelId="{5C42BBF6-A989-4093-9668-80DC33B22BEA}" type="presOf" srcId="{D3B76571-6041-4010-8574-A9907AB9224C}" destId="{A177EC16-6831-48D1-B408-A3E26A902104}" srcOrd="0" destOrd="2" presId="urn:microsoft.com/office/officeart/2016/7/layout/VerticalDownArrowProcess"/>
    <dgm:cxn modelId="{0728BDFC-18EB-4F57-9364-A5DDE0D26D65}" type="presOf" srcId="{BE459BBA-E698-4FA5-87E2-098E1C06C863}" destId="{A177EC16-6831-48D1-B408-A3E26A902104}" srcOrd="0" destOrd="0" presId="urn:microsoft.com/office/officeart/2016/7/layout/VerticalDownArrowProcess"/>
    <dgm:cxn modelId="{93F681A7-A3FF-41B2-8552-53CE9E95E86E}" type="presParOf" srcId="{E1592FB5-6A9D-4DB8-A8F1-BB93C6C2014B}" destId="{C2E6A845-8BDB-42E6-A5BB-DFEF6D6F9AC6}" srcOrd="0" destOrd="0" presId="urn:microsoft.com/office/officeart/2016/7/layout/VerticalDownArrowProcess"/>
    <dgm:cxn modelId="{9D00B1FD-E8DF-4E8D-9D8A-FB3734CC80C8}" type="presParOf" srcId="{C2E6A845-8BDB-42E6-A5BB-DFEF6D6F9AC6}" destId="{CDAA3FD2-A842-49D1-A891-F58494D354C2}" srcOrd="0" destOrd="0" presId="urn:microsoft.com/office/officeart/2016/7/layout/VerticalDownArrowProcess"/>
    <dgm:cxn modelId="{B1504102-E7A4-4AAA-8346-445269512202}" type="presParOf" srcId="{C2E6A845-8BDB-42E6-A5BB-DFEF6D6F9AC6}" destId="{A177EC16-6831-48D1-B408-A3E26A902104}"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8099D-DB32-433B-BEBF-68648D3976AC}">
      <dsp:nvSpPr>
        <dsp:cNvPr id="0" name=""/>
        <dsp:cNvSpPr/>
      </dsp:nvSpPr>
      <dsp:spPr>
        <a:xfrm>
          <a:off x="1818823" y="2326039"/>
          <a:ext cx="1677636" cy="1677636"/>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Special Education Discipline Snapshot</a:t>
          </a:r>
        </a:p>
      </dsp:txBody>
      <dsp:txXfrm>
        <a:off x="2064507" y="2571723"/>
        <a:ext cx="1186268" cy="1186268"/>
      </dsp:txXfrm>
    </dsp:sp>
    <dsp:sp modelId="{707F7D2F-2CC1-4ABA-A24D-8C58C8D30679}">
      <dsp:nvSpPr>
        <dsp:cNvPr id="0" name=""/>
        <dsp:cNvSpPr/>
      </dsp:nvSpPr>
      <dsp:spPr>
        <a:xfrm rot="12900000">
          <a:off x="677922" y="2012333"/>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F48BB-9552-4CB5-AD5A-8AED678E13AA}">
      <dsp:nvSpPr>
        <dsp:cNvPr id="0" name=""/>
        <dsp:cNvSpPr/>
      </dsp:nvSpPr>
      <dsp:spPr>
        <a:xfrm>
          <a:off x="3146" y="1226638"/>
          <a:ext cx="1593754" cy="1275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u="sng" kern="1200">
              <a:solidFill>
                <a:schemeClr val="tx1"/>
              </a:solidFill>
            </a:rPr>
            <a:t>Discipline Interchange:</a:t>
          </a:r>
        </a:p>
        <a:p>
          <a:pPr marL="0" lvl="0" indent="0" algn="ctr" defTabSz="666750">
            <a:lnSpc>
              <a:spcPct val="90000"/>
            </a:lnSpc>
            <a:spcBef>
              <a:spcPct val="0"/>
            </a:spcBef>
            <a:spcAft>
              <a:spcPct val="35000"/>
            </a:spcAft>
            <a:buNone/>
          </a:pPr>
          <a:r>
            <a:rPr lang="en-US" sz="1500" b="1" kern="1200">
              <a:solidFill>
                <a:schemeClr val="tx1"/>
              </a:solidFill>
            </a:rPr>
            <a:t>Discipline Action File</a:t>
          </a:r>
          <a:endParaRPr lang="en-US" sz="1500" b="1" kern="1200" dirty="0">
            <a:solidFill>
              <a:schemeClr val="tx1"/>
            </a:solidFill>
          </a:endParaRPr>
        </a:p>
      </dsp:txBody>
      <dsp:txXfrm>
        <a:off x="40490" y="1263982"/>
        <a:ext cx="1519066" cy="1200315"/>
      </dsp:txXfrm>
    </dsp:sp>
    <dsp:sp modelId="{F63BCFFB-DD7D-4E03-BC23-A5D0794CA2C0}">
      <dsp:nvSpPr>
        <dsp:cNvPr id="0" name=""/>
        <dsp:cNvSpPr/>
      </dsp:nvSpPr>
      <dsp:spPr>
        <a:xfrm rot="16200000">
          <a:off x="1982479" y="1333224"/>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11D1BE-0D1C-4A01-898E-8C10B2622FFF}">
      <dsp:nvSpPr>
        <dsp:cNvPr id="0" name=""/>
        <dsp:cNvSpPr/>
      </dsp:nvSpPr>
      <dsp:spPr>
        <a:xfrm>
          <a:off x="1749034" y="217624"/>
          <a:ext cx="1817215" cy="135900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u="sng" kern="1200">
              <a:solidFill>
                <a:schemeClr val="tx1"/>
              </a:solidFill>
            </a:rPr>
            <a:t>Student Interchange:</a:t>
          </a:r>
        </a:p>
        <a:p>
          <a:pPr marL="0" lvl="0" indent="0" algn="ctr" defTabSz="622300">
            <a:lnSpc>
              <a:spcPct val="90000"/>
            </a:lnSpc>
            <a:spcBef>
              <a:spcPct val="0"/>
            </a:spcBef>
            <a:spcAft>
              <a:spcPct val="35000"/>
            </a:spcAft>
            <a:buFont typeface="Courier New" panose="02070309020205020404" pitchFamily="49" charset="0"/>
            <a:buNone/>
          </a:pPr>
          <a:r>
            <a:rPr lang="en-US" sz="1400" b="1" kern="1200">
              <a:solidFill>
                <a:schemeClr val="tx1"/>
              </a:solidFill>
            </a:rPr>
            <a:t>Student Demographic File</a:t>
          </a:r>
        </a:p>
        <a:p>
          <a:pPr marL="0" lvl="0" indent="0" algn="ctr" defTabSz="622300">
            <a:lnSpc>
              <a:spcPct val="90000"/>
            </a:lnSpc>
            <a:spcBef>
              <a:spcPct val="0"/>
            </a:spcBef>
            <a:spcAft>
              <a:spcPct val="35000"/>
            </a:spcAft>
            <a:buNone/>
          </a:pPr>
          <a:r>
            <a:rPr lang="en-US" sz="1400" b="1" kern="1200">
              <a:solidFill>
                <a:schemeClr val="tx1"/>
              </a:solidFill>
            </a:rPr>
            <a:t>Student School Association File</a:t>
          </a:r>
          <a:endParaRPr lang="en-US" sz="1400" b="1" kern="1200" dirty="0">
            <a:solidFill>
              <a:schemeClr val="tx1"/>
            </a:solidFill>
          </a:endParaRPr>
        </a:p>
      </dsp:txBody>
      <dsp:txXfrm>
        <a:off x="1788838" y="257428"/>
        <a:ext cx="1737607" cy="1279392"/>
      </dsp:txXfrm>
    </dsp:sp>
    <dsp:sp modelId="{C6B9A6C5-5551-49B7-AE0D-151E78F99DDF}">
      <dsp:nvSpPr>
        <dsp:cNvPr id="0" name=""/>
        <dsp:cNvSpPr/>
      </dsp:nvSpPr>
      <dsp:spPr>
        <a:xfrm rot="19500000">
          <a:off x="3287037" y="2012333"/>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691256-388E-473A-AA94-4C2391B81744}">
      <dsp:nvSpPr>
        <dsp:cNvPr id="0" name=""/>
        <dsp:cNvSpPr/>
      </dsp:nvSpPr>
      <dsp:spPr>
        <a:xfrm>
          <a:off x="3718382" y="1226638"/>
          <a:ext cx="1593754" cy="1275003"/>
        </a:xfrm>
        <a:prstGeom prst="roundRect">
          <a:avLst>
            <a:gd name="adj" fmla="val 10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u="sng" kern="1200">
              <a:solidFill>
                <a:schemeClr val="tx1"/>
              </a:solidFill>
            </a:rPr>
            <a:t>Special Education IEP Interchange:</a:t>
          </a:r>
        </a:p>
        <a:p>
          <a:pPr marL="0" lvl="0" indent="0" algn="ctr" defTabSz="666750">
            <a:lnSpc>
              <a:spcPct val="90000"/>
            </a:lnSpc>
            <a:spcBef>
              <a:spcPct val="0"/>
            </a:spcBef>
            <a:spcAft>
              <a:spcPct val="35000"/>
            </a:spcAft>
            <a:buNone/>
          </a:pPr>
          <a:r>
            <a:rPr lang="en-US" sz="1500" b="1" kern="1200">
              <a:solidFill>
                <a:schemeClr val="tx1"/>
              </a:solidFill>
            </a:rPr>
            <a:t>Child File</a:t>
          </a:r>
        </a:p>
        <a:p>
          <a:pPr marL="0" lvl="0" indent="0" algn="ctr" defTabSz="666750">
            <a:lnSpc>
              <a:spcPct val="90000"/>
            </a:lnSpc>
            <a:spcBef>
              <a:spcPct val="0"/>
            </a:spcBef>
            <a:spcAft>
              <a:spcPct val="35000"/>
            </a:spcAft>
            <a:buNone/>
          </a:pPr>
          <a:r>
            <a:rPr lang="en-US" sz="1500" b="1" kern="1200">
              <a:solidFill>
                <a:schemeClr val="tx1"/>
              </a:solidFill>
            </a:rPr>
            <a:t>Participation File</a:t>
          </a:r>
          <a:endParaRPr lang="en-US" sz="1500" b="1" kern="1200" dirty="0">
            <a:solidFill>
              <a:schemeClr val="tx1"/>
            </a:solidFill>
          </a:endParaRPr>
        </a:p>
      </dsp:txBody>
      <dsp:txXfrm>
        <a:off x="3755726" y="1263982"/>
        <a:ext cx="1519066" cy="1200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855" y="53179"/>
          <a:ext cx="1294898" cy="5757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Authorized</a:t>
          </a:r>
        </a:p>
      </dsp:txBody>
      <dsp:txXfrm>
        <a:off x="190488" y="137489"/>
        <a:ext cx="915632" cy="407084"/>
      </dsp:txXfrm>
    </dsp:sp>
    <dsp:sp modelId="{4582201A-2FE5-4E94-8AA5-3D445367025F}">
      <dsp:nvSpPr>
        <dsp:cNvPr id="0" name=""/>
        <dsp:cNvSpPr/>
      </dsp:nvSpPr>
      <dsp:spPr>
        <a:xfrm>
          <a:off x="1342501" y="174077"/>
          <a:ext cx="333908" cy="3339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761" y="301763"/>
        <a:ext cx="245388" cy="78536"/>
      </dsp:txXfrm>
    </dsp:sp>
    <dsp:sp modelId="{928129BD-20A0-4DAB-A072-DD49E3AF1035}">
      <dsp:nvSpPr>
        <dsp:cNvPr id="0" name=""/>
        <dsp:cNvSpPr/>
      </dsp:nvSpPr>
      <dsp:spPr>
        <a:xfrm>
          <a:off x="1723157" y="82548"/>
          <a:ext cx="1296049" cy="516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Denied</a:t>
          </a:r>
        </a:p>
      </dsp:txBody>
      <dsp:txXfrm>
        <a:off x="1912959" y="158256"/>
        <a:ext cx="916445" cy="365549"/>
      </dsp:txXfrm>
    </dsp:sp>
    <dsp:sp modelId="{92705298-53F0-4AD3-B397-E9B09D45714D}">
      <dsp:nvSpPr>
        <dsp:cNvPr id="0" name=""/>
        <dsp:cNvSpPr/>
      </dsp:nvSpPr>
      <dsp:spPr>
        <a:xfrm>
          <a:off x="3065954" y="174077"/>
          <a:ext cx="333908" cy="33390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10214" y="242862"/>
        <a:ext cx="245388" cy="196338"/>
      </dsp:txXfrm>
    </dsp:sp>
    <dsp:sp modelId="{CB52A87F-E2C1-49BF-9BE7-FAD4C0C11977}">
      <dsp:nvSpPr>
        <dsp:cNvPr id="0" name=""/>
        <dsp:cNvSpPr/>
      </dsp:nvSpPr>
      <dsp:spPr>
        <a:xfrm>
          <a:off x="3447466" y="17574"/>
          <a:ext cx="1455001" cy="644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660546" y="111965"/>
        <a:ext cx="1028841" cy="455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3FD2-A842-49D1-A891-F58494D354C2}">
      <dsp:nvSpPr>
        <dsp:cNvPr id="0" name=""/>
        <dsp:cNvSpPr/>
      </dsp:nvSpPr>
      <dsp:spPr>
        <a:xfrm>
          <a:off x="13977" y="0"/>
          <a:ext cx="1316541" cy="33206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451" tIns="170688" rIns="75451"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a:latin typeface="Trebuchet MS" panose="020B0603020202020204" pitchFamily="34" charset="0"/>
            </a:rPr>
            <a:t>Next Town Hall will be May 2</a:t>
          </a:r>
          <a:r>
            <a:rPr lang="en-US" sz="2400" b="1" i="0" kern="1200" baseline="30000">
              <a:latin typeface="Trebuchet MS" panose="020B0603020202020204" pitchFamily="34" charset="0"/>
            </a:rPr>
            <a:t>nd</a:t>
          </a:r>
          <a:r>
            <a:rPr lang="en-US" sz="2400" b="1" i="0" kern="1200">
              <a:latin typeface="Trebuchet MS" panose="020B0603020202020204" pitchFamily="34" charset="0"/>
            </a:rPr>
            <a:t> </a:t>
          </a:r>
        </a:p>
      </dsp:txBody>
      <dsp:txXfrm>
        <a:off x="13977" y="0"/>
        <a:ext cx="1316541" cy="3320668"/>
      </dsp:txXfrm>
    </dsp:sp>
    <dsp:sp modelId="{A177EC16-6831-48D1-B408-A3E26A902104}">
      <dsp:nvSpPr>
        <dsp:cNvPr id="0" name=""/>
        <dsp:cNvSpPr/>
      </dsp:nvSpPr>
      <dsp:spPr>
        <a:xfrm>
          <a:off x="1358473" y="0"/>
          <a:ext cx="2871138" cy="33206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60" tIns="254000" rIns="64560" bIns="254000" numCol="1" spcCol="1270" anchor="t" anchorCtr="0">
          <a:noAutofit/>
        </a:bodyPr>
        <a:lstStyle/>
        <a:p>
          <a:pPr marL="0" lvl="0" indent="0" algn="l" defTabSz="889000">
            <a:lnSpc>
              <a:spcPct val="90000"/>
            </a:lnSpc>
            <a:spcBef>
              <a:spcPct val="0"/>
            </a:spcBef>
            <a:spcAft>
              <a:spcPct val="35000"/>
            </a:spcAft>
            <a:buNone/>
          </a:pPr>
          <a:r>
            <a:rPr lang="en-US" sz="2000" b="0" kern="1200">
              <a:latin typeface="Trebuchet MS" panose="020B0603020202020204" pitchFamily="34" charset="0"/>
            </a:rPr>
            <a:t>Missed a town hall?</a:t>
          </a:r>
        </a:p>
        <a:p>
          <a:pPr marL="171450" lvl="1" indent="-171450" algn="l" defTabSz="800100">
            <a:lnSpc>
              <a:spcPct val="90000"/>
            </a:lnSpc>
            <a:spcBef>
              <a:spcPct val="0"/>
            </a:spcBef>
            <a:spcAft>
              <a:spcPct val="15000"/>
            </a:spcAft>
            <a:buChar char="•"/>
          </a:pPr>
          <a:r>
            <a:rPr lang="en-US" sz="1800" b="0" kern="1200">
              <a:latin typeface="Trebuchet MS" panose="020B0603020202020204" pitchFamily="34" charset="0"/>
              <a:hlinkClick xmlns:r="http://schemas.openxmlformats.org/officeDocument/2006/relationships" r:id="rId1"/>
            </a:rPr>
            <a:t>Check out the Archived Town Hall Presentation site.</a:t>
          </a:r>
          <a:endParaRPr lang="en-US" sz="1800" b="0" kern="120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b="0" kern="1200">
              <a:latin typeface="Trebuchet MS" panose="020B0603020202020204" pitchFamily="34" charset="0"/>
            </a:rPr>
            <a:t>Archived agendas, presentations, and recordings posted for the last three months.</a:t>
          </a:r>
        </a:p>
      </dsp:txBody>
      <dsp:txXfrm>
        <a:off x="1358473" y="0"/>
        <a:ext cx="2871138" cy="33206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remind everyone that this is a new program and with that comes updated USDA guidance </a:t>
            </a:r>
          </a:p>
          <a:p>
            <a:r>
              <a:rPr lang="en-US" dirty="0"/>
              <a:t>Giving districts and charter institutions more flexibility </a:t>
            </a:r>
          </a:p>
          <a:p>
            <a:r>
              <a:rPr lang="en-US" dirty="0"/>
              <a:t>However, I want to emphasize that our preference, is that you upload all your data as the goal is to capture all eligible students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297450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361630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413837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191800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15528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3167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11268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966821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498DE7-4218-514F-8740-519177365CAA}"/>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027085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w/Head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69238-CDE7-F40E-2941-C657F9D21C1F}"/>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328816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 id="2147483707" r:id="rId22"/>
    <p:sldLayoutId id="2147483708" r:id="rId23"/>
    <p:sldLayoutId id="2147483709" r:id="rId24"/>
    <p:sldLayoutId id="2147483710"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g.colorado.gov/sites/default/files/2023a_065_signe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careerdevelopmentincentiveprogram" TargetMode="External"/><Relationship Id="rId2" Type="http://schemas.openxmlformats.org/officeDocument/2006/relationships/hyperlink" Target="mailto:colmenero_e@cde.state.co.u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e.state.co.us/coloradoliteracy/advisorylistofinstructionalprogramming202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teams.microsoft.com/l/meetup-join/19%3ameeting_OWEyY2E5YzktYThjZS00ZTBjLWIxMzktODUwODAwZGRmZDgy%40thread.v2/0?context=%7b%22Tid%22%3a%22a751cfc8-1f9a-4edb-8370-9f1c6d4bea5a%22%2c%22Oid%22%3a%22566307b0-1e17-4826-87e1-0feb85a922f2%22%7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per_sat"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dynamiclearningmapssbd" TargetMode="External"/><Relationship Id="rId4" Type="http://schemas.openxmlformats.org/officeDocument/2006/relationships/hyperlink" Target="https://www.cde.state.co.us/datapipeline/sbd-cma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chart" Target="../charts/chart3.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hyperlink" Target="mailto:S-ebt@cde.state.co.us" TargetMode="External"/><Relationship Id="rId7" Type="http://schemas.openxmlformats.org/officeDocument/2006/relationships/hyperlink" Target="https://app.smartsheet.com/b/form/428ed862def545349ec8bd2e1f96f241"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cde.state.co.us/nutrition/summerebtprogram" TargetMode="External"/><Relationship Id="rId5" Type="http://schemas.openxmlformats.org/officeDocument/2006/relationships/hyperlink" Target="https://www.cde.state.co.us/datapipeline/s-ebtdatacollection" TargetMode="External"/><Relationship Id="rId4" Type="http://schemas.openxmlformats.org/officeDocument/2006/relationships/hyperlink" Target="mailto:StudentOctober@cde.state.co.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mailto:SpedDiscipline@cde.state.co.u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eams.microsoft.com/l/meetup-join/19%3ameeting_MjMxNjliM2ItOGUwZi00ZmRkLWEwNWQtYTRhN2I1NmMzOTQx%40thread.v2/0?context=%7b%22Tid%22%3a%22a751cfc8-1f9a-4edb-8370-9f1c6d4bea5a%22%2c%22Oid%22%3a%22a9773a47-99d2-4599-9377-6d37e9ec0bd3%22%7d" TargetMode="External"/><Relationship Id="rId7" Type="http://schemas.openxmlformats.org/officeDocument/2006/relationships/hyperlink" Target="mailto:SpedDiscipline@cde.state.co.us"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tel:+19293414269,,642811665" TargetMode="External"/><Relationship Id="rId5" Type="http://schemas.openxmlformats.org/officeDocument/2006/relationships/hyperlink" Target="https://teams.microsoft.com/l/meetup-join/19%3ameeting_NDQ3YTI0YjUtOTZjMS00NzdkLWJlOGUtMjQxMTk3YTM3N2Mw%40thread.v2/0?context=%7b%22Tid%22%3a%22a751cfc8-1f9a-4edb-8370-9f1c6d4bea5a%22%2c%22Oid%22%3a%22a9773a47-99d2-4599-9377-6d37e9ec0bd3%22%7d" TargetMode="External"/><Relationship Id="rId4" Type="http://schemas.openxmlformats.org/officeDocument/2006/relationships/hyperlink" Target="tel:+19293414269,,44844921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5" Type="http://schemas.openxmlformats.org/officeDocument/2006/relationships/hyperlink" Target="mailto:Heitman_l@cde.state.co.us" TargetMode="External"/><Relationship Id="rId4" Type="http://schemas.openxmlformats.org/officeDocument/2006/relationships/hyperlink" Target="mailto:SpedDiscipline@cde.state.co.u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teams.microsoft.com/l/meetup-join/19%3ameeting_ODY1YmY4NjMtZjhjOS00MDBiLThkNjgtMDAxNjIwNjU1MWM3%40thread.v2/0?context=%7b%22Tid%22%3a%22a751cfc8-1f9a-4edb-8370-9f1c6d4bea5a%22%2c%22Oid%22%3a%22a9773a47-99d2-4599-9377-6d37e9ec0bd3%22%7d" TargetMode="External"/><Relationship Id="rId2" Type="http://schemas.openxmlformats.org/officeDocument/2006/relationships/hyperlink" Target="https://teams.microsoft.com/l/meetup-join/19%3ameeting_OWRmOTU1MjMtYjAxNi00MGRmLThlYWEtZTkwYmJkYjAyZDZl%40thread.v2/0?context=%7b%22Tid%22%3a%22a751cfc8-1f9a-4edb-8370-9f1c6d4bea5a%22%2c%22Oid%22%3a%22a9773a47-99d2-4599-9377-6d37e9ec0bd3%22%7d" TargetMode="External"/><Relationship Id="rId1" Type="http://schemas.openxmlformats.org/officeDocument/2006/relationships/slideLayout" Target="../slideLayouts/slideLayout2.xml"/><Relationship Id="rId5" Type="http://schemas.openxmlformats.org/officeDocument/2006/relationships/hyperlink" Target="mailto:SpedEndofYear@cde.state.co.us"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leg.colorado.gov/sites/default/files/2022a_1260_signed.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9.xml"/><Relationship Id="rId5" Type="http://schemas.openxmlformats.org/officeDocument/2006/relationships/hyperlink" Target="mailto:Heitman_l@cde.state.co.us" TargetMode="External"/><Relationship Id="rId4" Type="http://schemas.openxmlformats.org/officeDocument/2006/relationships/hyperlink" Target="mailto:SpedEndofyear@cde.state.co.u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teams.microsoft.com/registration/yM9Rp5of206DcJ8cbUvqWg,B2-vJQrwkkKRlc_jpVkmXg,kMKIyfgvfEKLsemM_LdsAw,apc8qyAjhEy5f79bBz5xLw,qtTg_sp-pEKK_R5s99owzw,3uYBYjJ6XUaf1LEAEn5d7Q?mode=read&amp;tenantId=a751cfc8-1f9a-4edb-8370-9f1c6d4bea5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snapshots-attendance" TargetMode="Externa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9.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commons.wikimedia.org/wiki/File:Royal_Penguin_FAce.jpg" TargetMode="External"/><Relationship Id="rId9" Type="http://schemas.microsoft.com/office/2007/relationships/diagramDrawing" Target="../diagrams/drawing3.xml"/></Relationships>
</file>

<file path=ppt/slides/_rels/slide68.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30.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7.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31.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disciplineinterchan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ebtdatacollection"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a:t>April </a:t>
            </a:r>
            <a:r>
              <a:rPr lang="en-US"/>
              <a:t>25</a:t>
            </a:r>
            <a:r>
              <a:rPr lang="en-US" sz="4800"/>
              <a:t>, 2024</a:t>
            </a:r>
            <a:br>
              <a:rPr lang="en-US" sz="4800"/>
            </a:br>
            <a:r>
              <a:rPr lang="en-US" sz="4800"/>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D405-C43D-672C-3F42-1C219B6025F4}"/>
              </a:ext>
            </a:extLst>
          </p:cNvPr>
          <p:cNvSpPr>
            <a:spLocks noGrp="1"/>
          </p:cNvSpPr>
          <p:nvPr>
            <p:ph type="title"/>
          </p:nvPr>
        </p:nvSpPr>
        <p:spPr>
          <a:xfrm>
            <a:off x="443565" y="205176"/>
            <a:ext cx="8065168" cy="898524"/>
          </a:xfrm>
        </p:spPr>
        <p:txBody>
          <a:bodyPr/>
          <a:lstStyle/>
          <a:p>
            <a:r>
              <a:rPr lang="en-US"/>
              <a:t>CDIP: Introduction</a:t>
            </a:r>
          </a:p>
        </p:txBody>
      </p:sp>
      <p:sp>
        <p:nvSpPr>
          <p:cNvPr id="3" name="Content Placeholder 2">
            <a:extLst>
              <a:ext uri="{FF2B5EF4-FFF2-40B4-BE49-F238E27FC236}">
                <a16:creationId xmlns:a16="http://schemas.microsoft.com/office/drawing/2014/main" id="{9300C2E3-A42F-DDB8-65B5-CAA233E67FD1}"/>
              </a:ext>
            </a:extLst>
          </p:cNvPr>
          <p:cNvSpPr>
            <a:spLocks noGrp="1"/>
          </p:cNvSpPr>
          <p:nvPr>
            <p:ph idx="1"/>
          </p:nvPr>
        </p:nvSpPr>
        <p:spPr>
          <a:xfrm>
            <a:off x="838200" y="1554480"/>
            <a:ext cx="10515600" cy="4351338"/>
          </a:xfrm>
        </p:spPr>
        <p:txBody>
          <a:bodyPr vert="horz" lIns="0" tIns="0" rIns="0" bIns="0" rtlCol="0" anchor="t">
            <a:normAutofit fontScale="92500" lnSpcReduction="20000"/>
          </a:bodyPr>
          <a:lstStyle/>
          <a:p>
            <a:pPr marL="0" indent="0">
              <a:buNone/>
            </a:pPr>
            <a:r>
              <a:rPr lang="en-US" sz="3300" b="1" dirty="0"/>
              <a:t>What is CDIP?</a:t>
            </a:r>
          </a:p>
          <a:p>
            <a:endParaRPr lang="en-US" dirty="0"/>
          </a:p>
          <a:p>
            <a:r>
              <a:rPr lang="en-US" dirty="0"/>
              <a:t>The Career Development Incentive Program (CDIP), or </a:t>
            </a:r>
            <a:r>
              <a:rPr lang="en-US" dirty="0">
                <a:hlinkClick r:id="rId2"/>
              </a:rPr>
              <a:t>Career Development Success Program</a:t>
            </a:r>
            <a:r>
              <a:rPr lang="en-US" dirty="0"/>
              <a:t>, provides financial incentives for school districts and charter schools that encourage high school students, grades 9-12, to complete:</a:t>
            </a:r>
          </a:p>
          <a:p>
            <a:pPr lvl="1"/>
            <a:r>
              <a:rPr lang="en-US" dirty="0"/>
              <a:t>Tier 1: </a:t>
            </a:r>
            <a:r>
              <a:rPr lang="en-US" b="1" dirty="0"/>
              <a:t>qualified industry credential programs, pre-apprenticeships and apprenticeships</a:t>
            </a:r>
            <a:r>
              <a:rPr lang="en-US" dirty="0"/>
              <a:t>;</a:t>
            </a:r>
          </a:p>
          <a:p>
            <a:pPr lvl="1"/>
            <a:r>
              <a:rPr lang="en-US" dirty="0"/>
              <a:t>Tier 2: </a:t>
            </a:r>
            <a:r>
              <a:rPr lang="en-US" b="1" dirty="0"/>
              <a:t>Workplace training programs (internships)</a:t>
            </a:r>
            <a:r>
              <a:rPr lang="en-US" dirty="0"/>
              <a:t>; or</a:t>
            </a:r>
          </a:p>
          <a:p>
            <a:pPr lvl="1"/>
            <a:r>
              <a:rPr lang="en-US" dirty="0"/>
              <a:t>Tier 3: </a:t>
            </a:r>
            <a:r>
              <a:rPr lang="en-US" b="1" dirty="0"/>
              <a:t>Computer Science Advanced Placement (AP) courses, with a score of 3 or higher.</a:t>
            </a:r>
          </a:p>
          <a:p>
            <a:endParaRPr lang="en-US" dirty="0"/>
          </a:p>
          <a:p>
            <a:r>
              <a:rPr lang="en-US" dirty="0"/>
              <a:t>Participating districts, charter schools or BOCES could receive up to $1,000 for each pupil who completes a program, and 120% of the per-pupil amount for each pupil who is eligible for free or reduced-price lunch, distributed in tiered order. </a:t>
            </a:r>
            <a:br>
              <a:rPr lang="en-US"/>
            </a:br>
            <a:endParaRPr lang="en-US" dirty="0"/>
          </a:p>
        </p:txBody>
      </p:sp>
      <p:sp>
        <p:nvSpPr>
          <p:cNvPr id="4" name="Slide Number Placeholder 3">
            <a:extLst>
              <a:ext uri="{FF2B5EF4-FFF2-40B4-BE49-F238E27FC236}">
                <a16:creationId xmlns:a16="http://schemas.microsoft.com/office/drawing/2014/main" id="{940002C0-D0FD-12B7-098B-2A32CF0DC3A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10</a:t>
            </a:fld>
            <a:endParaRPr lang="en-US"/>
          </a:p>
        </p:txBody>
      </p:sp>
      <p:sp>
        <p:nvSpPr>
          <p:cNvPr id="5" name="Content Placeholder 4">
            <a:extLst>
              <a:ext uri="{FF2B5EF4-FFF2-40B4-BE49-F238E27FC236}">
                <a16:creationId xmlns:a16="http://schemas.microsoft.com/office/drawing/2014/main" id="{775789B0-C8A6-A556-32FE-C717BD3DDBCC}"/>
              </a:ext>
            </a:extLst>
          </p:cNvPr>
          <p:cNvSpPr>
            <a:spLocks noGrp="1"/>
          </p:cNvSpPr>
          <p:nvPr>
            <p:ph sz="quarter" idx="13"/>
          </p:nvPr>
        </p:nvSpPr>
        <p:spPr>
          <a:xfrm>
            <a:off x="1366549" y="6356350"/>
            <a:ext cx="4483505" cy="362338"/>
          </a:xfrm>
        </p:spPr>
        <p:txBody>
          <a:bodyPr/>
          <a:lstStyle/>
          <a:p>
            <a:r>
              <a:rPr lang="en-US" dirty="0"/>
              <a:t>CDIP</a:t>
            </a:r>
            <a:endParaRPr lang="en-US"/>
          </a:p>
        </p:txBody>
      </p:sp>
      <p:sp>
        <p:nvSpPr>
          <p:cNvPr id="16" name="Content Placeholder 15">
            <a:extLst>
              <a:ext uri="{FF2B5EF4-FFF2-40B4-BE49-F238E27FC236}">
                <a16:creationId xmlns:a16="http://schemas.microsoft.com/office/drawing/2014/main" id="{3A39268E-113B-5980-EAF4-3A74EA3B4CED}"/>
              </a:ext>
            </a:extLst>
          </p:cNvPr>
          <p:cNvSpPr>
            <a:spLocks noGrp="1"/>
          </p:cNvSpPr>
          <p:nvPr>
            <p:ph sz="quarter" idx="14"/>
          </p:nvPr>
        </p:nvSpPr>
        <p:spPr/>
        <p:txBody>
          <a:bodyPr/>
          <a:lstStyle/>
          <a:p>
            <a:r>
              <a:rPr lang="en-US" dirty="0"/>
              <a:t>colmenero_e@cde.state.co.us</a:t>
            </a:r>
          </a:p>
        </p:txBody>
      </p:sp>
    </p:spTree>
    <p:extLst>
      <p:ext uri="{BB962C8B-B14F-4D97-AF65-F5344CB8AC3E}">
        <p14:creationId xmlns:p14="http://schemas.microsoft.com/office/powerpoint/2010/main" val="389777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001C-9BEC-0747-F8F7-16123902D014}"/>
              </a:ext>
            </a:extLst>
          </p:cNvPr>
          <p:cNvSpPr>
            <a:spLocks noGrp="1"/>
          </p:cNvSpPr>
          <p:nvPr>
            <p:ph type="title"/>
          </p:nvPr>
        </p:nvSpPr>
        <p:spPr>
          <a:xfrm>
            <a:off x="443565" y="205176"/>
            <a:ext cx="8065168" cy="898524"/>
          </a:xfrm>
        </p:spPr>
        <p:txBody>
          <a:bodyPr/>
          <a:lstStyle/>
          <a:p>
            <a:r>
              <a:rPr lang="en-US" dirty="0"/>
              <a:t>CDIP Timeline</a:t>
            </a:r>
            <a:endParaRPr lang="en-US"/>
          </a:p>
        </p:txBody>
      </p:sp>
      <p:sp>
        <p:nvSpPr>
          <p:cNvPr id="3" name="Content Placeholder 2">
            <a:extLst>
              <a:ext uri="{FF2B5EF4-FFF2-40B4-BE49-F238E27FC236}">
                <a16:creationId xmlns:a16="http://schemas.microsoft.com/office/drawing/2014/main" id="{B5A545DD-98AE-70F9-1214-FA5EF8700FFF}"/>
              </a:ext>
            </a:extLst>
          </p:cNvPr>
          <p:cNvSpPr>
            <a:spLocks noGrp="1"/>
          </p:cNvSpPr>
          <p:nvPr>
            <p:ph idx="1"/>
          </p:nvPr>
        </p:nvSpPr>
        <p:spPr>
          <a:xfrm>
            <a:off x="838200" y="1554480"/>
            <a:ext cx="10515600" cy="4351338"/>
          </a:xfrm>
        </p:spPr>
        <p:txBody>
          <a:bodyPr vert="horz" lIns="0" tIns="0" rIns="0" bIns="0" rtlCol="0" anchor="t">
            <a:normAutofit/>
          </a:bodyPr>
          <a:lstStyle/>
          <a:p>
            <a:pPr marL="0" indent="0">
              <a:buNone/>
            </a:pPr>
            <a:r>
              <a:rPr lang="en-US" sz="3200" b="1" dirty="0"/>
              <a:t>CDIP Reporting</a:t>
            </a:r>
          </a:p>
          <a:p>
            <a:pPr lvl="1"/>
            <a:r>
              <a:rPr lang="en-US" sz="2800" b="1" dirty="0"/>
              <a:t>March: </a:t>
            </a:r>
            <a:r>
              <a:rPr lang="en-US" sz="2800" dirty="0"/>
              <a:t>Intent to Participate opens</a:t>
            </a:r>
          </a:p>
          <a:p>
            <a:pPr lvl="1"/>
            <a:r>
              <a:rPr lang="en-US" sz="2800" b="1" dirty="0"/>
              <a:t>April 15: </a:t>
            </a:r>
            <a:r>
              <a:rPr lang="en-US" sz="2800" dirty="0"/>
              <a:t>Pipeline opens</a:t>
            </a:r>
          </a:p>
          <a:p>
            <a:pPr lvl="1"/>
            <a:r>
              <a:rPr lang="en-US" sz="2800" b="1" dirty="0"/>
              <a:t>April 15—June 30: </a:t>
            </a:r>
            <a:r>
              <a:rPr lang="en-US" sz="2800" dirty="0"/>
              <a:t>Office Hours/Reporting Window</a:t>
            </a:r>
          </a:p>
          <a:p>
            <a:pPr lvl="1"/>
            <a:r>
              <a:rPr lang="en-US" sz="2800" b="1" dirty="0"/>
              <a:t>June 30: </a:t>
            </a:r>
            <a:r>
              <a:rPr lang="en-US" sz="2800" dirty="0"/>
              <a:t>DEADLINE</a:t>
            </a:r>
          </a:p>
          <a:p>
            <a:pPr lvl="1"/>
            <a:r>
              <a:rPr lang="en-US" sz="2800" b="1" dirty="0"/>
              <a:t>July: </a:t>
            </a:r>
            <a:r>
              <a:rPr lang="en-US" sz="2800" dirty="0"/>
              <a:t>CDE Cleans data and prepares funding</a:t>
            </a:r>
          </a:p>
          <a:p>
            <a:pPr lvl="1"/>
            <a:r>
              <a:rPr lang="en-US" sz="2800" b="1" dirty="0"/>
              <a:t>September—October: </a:t>
            </a:r>
            <a:r>
              <a:rPr lang="en-US" sz="2800" dirty="0"/>
              <a:t>Funds are sent out!</a:t>
            </a:r>
          </a:p>
        </p:txBody>
      </p:sp>
      <p:sp>
        <p:nvSpPr>
          <p:cNvPr id="4" name="Slide Number Placeholder 3">
            <a:extLst>
              <a:ext uri="{FF2B5EF4-FFF2-40B4-BE49-F238E27FC236}">
                <a16:creationId xmlns:a16="http://schemas.microsoft.com/office/drawing/2014/main" id="{8F4F0916-2F10-8ACD-2A36-E473EE31D00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0F54D41F-D7FF-2988-7D89-B049AA2DBE35}"/>
              </a:ext>
            </a:extLst>
          </p:cNvPr>
          <p:cNvSpPr>
            <a:spLocks noGrp="1"/>
          </p:cNvSpPr>
          <p:nvPr>
            <p:ph sz="quarter" idx="13"/>
          </p:nvPr>
        </p:nvSpPr>
        <p:spPr>
          <a:xfrm>
            <a:off x="1366549" y="6356350"/>
            <a:ext cx="4483505" cy="362338"/>
          </a:xfrm>
        </p:spPr>
        <p:txBody>
          <a:bodyPr/>
          <a:lstStyle/>
          <a:p>
            <a:r>
              <a:rPr lang="en-US" dirty="0"/>
              <a:t>CDIP</a:t>
            </a:r>
            <a:endParaRPr lang="en-US"/>
          </a:p>
        </p:txBody>
      </p:sp>
      <p:sp>
        <p:nvSpPr>
          <p:cNvPr id="6" name="Content Placeholder 5">
            <a:extLst>
              <a:ext uri="{FF2B5EF4-FFF2-40B4-BE49-F238E27FC236}">
                <a16:creationId xmlns:a16="http://schemas.microsoft.com/office/drawing/2014/main" id="{FD6CC846-6704-1C95-6F93-73C098F0F87F}"/>
              </a:ext>
            </a:extLst>
          </p:cNvPr>
          <p:cNvSpPr>
            <a:spLocks noGrp="1"/>
          </p:cNvSpPr>
          <p:nvPr>
            <p:ph sz="quarter" idx="14"/>
          </p:nvPr>
        </p:nvSpPr>
        <p:spPr>
          <a:xfrm>
            <a:off x="6052822" y="6356350"/>
            <a:ext cx="4393506" cy="362338"/>
          </a:xfrm>
        </p:spPr>
        <p:txBody>
          <a:bodyPr/>
          <a:lstStyle/>
          <a:p>
            <a:r>
              <a:rPr lang="en-US" dirty="0"/>
              <a:t>colmenero_e@cde.state.co.us</a:t>
            </a:r>
            <a:endParaRPr lang="en-US"/>
          </a:p>
        </p:txBody>
      </p:sp>
    </p:spTree>
    <p:extLst>
      <p:ext uri="{BB962C8B-B14F-4D97-AF65-F5344CB8AC3E}">
        <p14:creationId xmlns:p14="http://schemas.microsoft.com/office/powerpoint/2010/main" val="69041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B444-7CA6-8A27-A40C-4800B2935567}"/>
              </a:ext>
            </a:extLst>
          </p:cNvPr>
          <p:cNvSpPr>
            <a:spLocks noGrp="1"/>
          </p:cNvSpPr>
          <p:nvPr>
            <p:ph type="title"/>
          </p:nvPr>
        </p:nvSpPr>
        <p:spPr/>
        <p:txBody>
          <a:bodyPr/>
          <a:lstStyle/>
          <a:p>
            <a:r>
              <a:rPr lang="en-US"/>
              <a:t>Questions &amp; Resources:</a:t>
            </a:r>
            <a:br>
              <a:rPr lang="en-US"/>
            </a:br>
            <a:r>
              <a:rPr lang="en-US"/>
              <a:t>CDIP</a:t>
            </a:r>
          </a:p>
        </p:txBody>
      </p:sp>
      <p:sp>
        <p:nvSpPr>
          <p:cNvPr id="3" name="Content Placeholder 2">
            <a:extLst>
              <a:ext uri="{FF2B5EF4-FFF2-40B4-BE49-F238E27FC236}">
                <a16:creationId xmlns:a16="http://schemas.microsoft.com/office/drawing/2014/main" id="{BD2F2736-DFCF-3A6B-0AAF-64554DFF4299}"/>
              </a:ext>
            </a:extLst>
          </p:cNvPr>
          <p:cNvSpPr>
            <a:spLocks noGrp="1"/>
          </p:cNvSpPr>
          <p:nvPr>
            <p:ph sz="quarter" idx="13"/>
          </p:nvPr>
        </p:nvSpPr>
        <p:spPr/>
        <p:txBody>
          <a:bodyPr/>
          <a:lstStyle/>
          <a:p>
            <a:r>
              <a:rPr lang="en-US" dirty="0"/>
              <a:t>Email: </a:t>
            </a:r>
            <a:r>
              <a:rPr lang="en-US" dirty="0" err="1">
                <a:hlinkClick r:id="rId2"/>
              </a:rPr>
              <a:t>Eivi</a:t>
            </a:r>
            <a:r>
              <a:rPr lang="en-US" dirty="0">
                <a:hlinkClick r:id="rId2"/>
              </a:rPr>
              <a:t> </a:t>
            </a:r>
            <a:r>
              <a:rPr lang="en-US" dirty="0" err="1">
                <a:hlinkClick r:id="rId2"/>
              </a:rPr>
              <a:t>Colmenero</a:t>
            </a:r>
            <a:endParaRPr lang="en-US" dirty="0"/>
          </a:p>
          <a:p>
            <a:endParaRPr lang="en-US" dirty="0"/>
          </a:p>
          <a:p>
            <a:r>
              <a:rPr lang="en-US" dirty="0">
                <a:hlinkClick r:id="rId3"/>
              </a:rPr>
              <a:t>CDIP Collection Website</a:t>
            </a:r>
            <a:endParaRPr lang="en-US"/>
          </a:p>
        </p:txBody>
      </p:sp>
      <p:sp>
        <p:nvSpPr>
          <p:cNvPr id="4" name="Slide Number Placeholder 3">
            <a:extLst>
              <a:ext uri="{FF2B5EF4-FFF2-40B4-BE49-F238E27FC236}">
                <a16:creationId xmlns:a16="http://schemas.microsoft.com/office/drawing/2014/main" id="{061485D9-4A66-AD41-4EED-2985634FDAAE}"/>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367958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READ Spring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69611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Overview</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lgn="ctr">
              <a:buNone/>
            </a:pPr>
            <a:r>
              <a:rPr lang="en-US" b="1">
                <a:latin typeface="Trebuchet MS"/>
              </a:rPr>
              <a:t>The READ Act provides per-pupil intervention funds to assist LEPs in providing intervention support to students identified as having significant reading deficiencies (SRDs).</a:t>
            </a:r>
            <a:endParaRPr lang="en-US"/>
          </a:p>
          <a:p>
            <a:pPr marL="0" indent="0">
              <a:buNone/>
            </a:pPr>
            <a:endParaRPr lang="en-US">
              <a:latin typeface="Trebuchet MS"/>
            </a:endParaRPr>
          </a:p>
          <a:p>
            <a:pPr marL="0" indent="0">
              <a:buNone/>
            </a:pPr>
            <a:r>
              <a:rPr lang="en-US">
                <a:latin typeface="Trebuchet MS"/>
              </a:rPr>
              <a:t>For the 2023-24 reporting window, there are three file uploads required in Data Pipeline in order for a district to successfully complete the READ data collection:</a:t>
            </a:r>
          </a:p>
          <a:p>
            <a:r>
              <a:rPr lang="en-US">
                <a:latin typeface="Trebuchet MS"/>
              </a:rPr>
              <a:t>2023-24 Spring READ Assessment Data </a:t>
            </a:r>
            <a:r>
              <a:rPr lang="en-US">
                <a:solidFill>
                  <a:srgbClr val="FF0000"/>
                </a:solidFill>
                <a:latin typeface="Trebuchet MS"/>
              </a:rPr>
              <a:t>(DUE 6/14/24)</a:t>
            </a:r>
          </a:p>
          <a:p>
            <a:r>
              <a:rPr lang="en-US">
                <a:latin typeface="Trebuchet MS"/>
              </a:rPr>
              <a:t>2024-25 Literacy Programs &amp; Assessment Data </a:t>
            </a:r>
            <a:r>
              <a:rPr lang="en-US">
                <a:solidFill>
                  <a:srgbClr val="FF0000"/>
                </a:solidFill>
                <a:latin typeface="Trebuchet MS"/>
              </a:rPr>
              <a:t>(DUE 6/28/24)</a:t>
            </a:r>
          </a:p>
          <a:p>
            <a:r>
              <a:rPr lang="en-US">
                <a:latin typeface="Trebuchet MS"/>
              </a:rPr>
              <a:t>2024-25 Teacher Training Completion Data </a:t>
            </a:r>
            <a:r>
              <a:rPr lang="en-US">
                <a:solidFill>
                  <a:srgbClr val="FF0000"/>
                </a:solidFill>
                <a:latin typeface="Trebuchet MS"/>
              </a:rPr>
              <a:t>(DUE 8/30/24)</a:t>
            </a: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92537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b="1">
                <a:latin typeface="Calibri"/>
                <a:ea typeface="Calibri"/>
                <a:cs typeface="Calibri"/>
              </a:rPr>
              <a:t>Purpose: </a:t>
            </a:r>
            <a:r>
              <a:rPr lang="en-US" sz="2000">
                <a:latin typeface="Calibri"/>
                <a:ea typeface="Calibri"/>
                <a:cs typeface="Calibri"/>
              </a:rPr>
              <a:t>Districts must annually report the data necessary to determine the prevalence of SRDs among K-3 students. This data determines the per-pupil funding for districts by dividing the amount of money available by the total number of K-3 students identified as having an SRD in the preceding budget year. Districts must also report whether students in grades 4-12</a:t>
            </a:r>
            <a:r>
              <a:rPr lang="en-US" sz="2000" baseline="30000">
                <a:latin typeface="Calibri"/>
                <a:ea typeface="Calibri"/>
                <a:cs typeface="Calibri"/>
              </a:rPr>
              <a:t>th</a:t>
            </a:r>
            <a:r>
              <a:rPr lang="en-US" sz="2000">
                <a:latin typeface="Calibri"/>
                <a:ea typeface="Calibri"/>
                <a:cs typeface="Calibri"/>
              </a:rPr>
              <a:t> grade remain on a READ plan or not. </a:t>
            </a:r>
            <a:r>
              <a:rPr lang="en-US" sz="2000" b="1">
                <a:latin typeface="Calibri"/>
                <a:ea typeface="Calibri"/>
                <a:cs typeface="Calibri"/>
              </a:rPr>
              <a:t> </a:t>
            </a:r>
            <a:endParaRPr lang="en-US"/>
          </a:p>
          <a:p>
            <a:pPr>
              <a:buNone/>
            </a:pPr>
            <a:endParaRPr lang="en-US" sz="2000" b="1">
              <a:latin typeface="Calibri"/>
              <a:ea typeface="Calibri"/>
              <a:cs typeface="Calibri"/>
            </a:endParaRPr>
          </a:p>
          <a:p>
            <a:pPr>
              <a:buNone/>
            </a:pPr>
            <a:r>
              <a:rPr lang="en-US" sz="2000" b="1">
                <a:latin typeface="Calibri"/>
                <a:ea typeface="Calibri"/>
                <a:cs typeface="Calibri"/>
              </a:rPr>
              <a:t>Criteria: </a:t>
            </a:r>
            <a:r>
              <a:rPr lang="en-US" sz="2000">
                <a:latin typeface="Calibri"/>
                <a:ea typeface="Calibri"/>
                <a:cs typeface="Calibri"/>
              </a:rPr>
              <a:t>Districts are required to report student level READ Act administered interim assessments along with the student’s score, READ plan status, intervention supports, and demographic data. All K-3 students enrolled in the district at the time of data submission are required to be reported. In addition, all 4-12</a:t>
            </a:r>
            <a:r>
              <a:rPr lang="en-US" sz="2000" baseline="30000">
                <a:latin typeface="Calibri"/>
                <a:ea typeface="Calibri"/>
                <a:cs typeface="Calibri"/>
              </a:rPr>
              <a:t>th</a:t>
            </a:r>
            <a:r>
              <a:rPr lang="en-US" sz="2000">
                <a:latin typeface="Calibri"/>
                <a:ea typeface="Calibri"/>
                <a:cs typeface="Calibri"/>
              </a:rPr>
              <a:t> grade students who exited 3</a:t>
            </a:r>
            <a:r>
              <a:rPr lang="en-US" sz="2000" baseline="30000">
                <a:latin typeface="Calibri"/>
                <a:ea typeface="Calibri"/>
                <a:cs typeface="Calibri"/>
              </a:rPr>
              <a:t>rd</a:t>
            </a:r>
            <a:r>
              <a:rPr lang="en-US" sz="2000">
                <a:latin typeface="Calibri"/>
                <a:ea typeface="Calibri"/>
                <a:cs typeface="Calibri"/>
              </a:rPr>
              <a:t> grade on</a:t>
            </a:r>
            <a:r>
              <a:rPr lang="en-US" sz="2000">
                <a:solidFill>
                  <a:srgbClr val="000000"/>
                </a:solidFill>
                <a:latin typeface="Calibri"/>
                <a:ea typeface="Calibri"/>
                <a:cs typeface="Calibri"/>
              </a:rPr>
              <a:t> </a:t>
            </a:r>
            <a:r>
              <a:rPr lang="en-US" sz="2000">
                <a:latin typeface="Calibri"/>
                <a:ea typeface="Calibri"/>
                <a:cs typeface="Calibri"/>
              </a:rPr>
              <a:t>a </a:t>
            </a:r>
            <a:r>
              <a:rPr lang="en-US" sz="2000">
                <a:solidFill>
                  <a:srgbClr val="000000"/>
                </a:solidFill>
                <a:latin typeface="Calibri"/>
                <a:ea typeface="Calibri"/>
                <a:cs typeface="Calibri"/>
              </a:rPr>
              <a:t>READ plan. </a:t>
            </a:r>
            <a:endParaRPr lang="en-US"/>
          </a:p>
          <a:p>
            <a:pPr>
              <a:buNone/>
            </a:pPr>
            <a:endParaRPr lang="en-US" sz="2000" b="1">
              <a:latin typeface="Calibri"/>
              <a:ea typeface="Calibri"/>
              <a:cs typeface="Calibri"/>
            </a:endParaRPr>
          </a:p>
          <a:p>
            <a:pPr>
              <a:buNone/>
            </a:pPr>
            <a:r>
              <a:rPr lang="en-US" sz="2000" b="1">
                <a:latin typeface="Calibri"/>
                <a:ea typeface="Calibri"/>
                <a:cs typeface="Calibri"/>
                <a:hlinkClick r:id="rId2"/>
              </a:rPr>
              <a:t>Link to view the READ data collections </a:t>
            </a:r>
            <a:r>
              <a:rPr lang="en-US" sz="2000" b="1">
                <a:solidFill>
                  <a:srgbClr val="000000"/>
                </a:solidFill>
                <a:latin typeface="Calibri"/>
                <a:ea typeface="Calibri"/>
                <a:cs typeface="Calibri"/>
                <a:hlinkClick r:id="rId2"/>
              </a:rPr>
              <a:t>website</a:t>
            </a:r>
            <a:endParaRPr lang="en-US" b="1">
              <a:solidFill>
                <a:srgbClr val="000000"/>
              </a:solidFill>
              <a:latin typeface="Trebuchet MS"/>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98665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 Cont.</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Spring READ Assessment reporting window is scheduled to open </a:t>
            </a:r>
            <a:r>
              <a:rPr lang="en-US" sz="2000" b="1">
                <a:latin typeface="Calibri"/>
                <a:ea typeface="Calibri"/>
                <a:cs typeface="Calibri"/>
              </a:rPr>
              <a:t>April 10, 2024 </a:t>
            </a:r>
            <a:r>
              <a:rPr lang="en-US" sz="2000">
                <a:latin typeface="Calibri"/>
                <a:ea typeface="Calibri"/>
                <a:cs typeface="Calibri"/>
              </a:rPr>
              <a:t>and is scheduled to close </a:t>
            </a:r>
            <a:r>
              <a:rPr lang="en-US" sz="2000" b="1">
                <a:latin typeface="Calibri"/>
                <a:ea typeface="Calibri"/>
                <a:cs typeface="Calibri"/>
              </a:rPr>
              <a:t>June 14, 2024. </a:t>
            </a:r>
            <a:endParaRPr lang="en-US" b="1"/>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10,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14,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a:buNone/>
            </a:pPr>
            <a:r>
              <a:rPr lang="en-US" sz="2000">
                <a:latin typeface="Arial"/>
                <a:ea typeface="Calibri"/>
                <a:cs typeface="Arial"/>
              </a:rPr>
              <a:t>• </a:t>
            </a:r>
            <a:r>
              <a:rPr lang="en-US" sz="2000" b="1">
                <a:latin typeface="Calibri"/>
                <a:ea typeface="Calibri"/>
                <a:cs typeface="Calibri"/>
              </a:rPr>
              <a:t>June 21, 2024: </a:t>
            </a:r>
            <a:r>
              <a:rPr lang="en-US" sz="2000">
                <a:latin typeface="Calibri"/>
                <a:ea typeface="Calibri"/>
                <a:cs typeface="Calibri"/>
              </a:rPr>
              <a:t>CDE conducts cross LEA validation process and districts will work with each other to remove duplicate SASIDS</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file </a:t>
            </a:r>
            <a:r>
              <a:rPr lang="en-US" sz="2000" b="1">
                <a:latin typeface="Calibri"/>
                <a:ea typeface="Calibri"/>
                <a:cs typeface="Calibri"/>
              </a:rPr>
              <a:t>resubmitted</a:t>
            </a:r>
            <a:r>
              <a:rPr lang="en-US" sz="2000">
                <a:latin typeface="Calibri"/>
                <a:ea typeface="Calibri"/>
                <a:cs typeface="Calibri"/>
              </a:rPr>
              <a:t> with duplicate SASIDs removed</a:t>
            </a:r>
            <a:endParaRPr lang="en-US"/>
          </a:p>
          <a:p>
            <a:pPr>
              <a:buNone/>
            </a:pPr>
            <a:r>
              <a:rPr lang="en-US" sz="2000">
                <a:latin typeface="Arial"/>
                <a:ea typeface="Calibri"/>
                <a:cs typeface="Arial"/>
              </a:rPr>
              <a:t>• </a:t>
            </a:r>
            <a:r>
              <a:rPr lang="en-US" sz="2000" b="1">
                <a:latin typeface="Calibri"/>
                <a:ea typeface="Calibri"/>
                <a:cs typeface="Calibri"/>
              </a:rPr>
              <a:t>July 25, 2024: </a:t>
            </a:r>
            <a:r>
              <a:rPr lang="en-US" sz="2000">
                <a:latin typeface="Calibri"/>
                <a:ea typeface="Calibri"/>
                <a:cs typeface="Calibri"/>
              </a:rPr>
              <a:t>CDE sends emails to data respondents with final SRD numbers through Data Pipeline for district confirmation </a:t>
            </a:r>
            <a:endParaRPr lang="en-US"/>
          </a:p>
          <a:p>
            <a:pPr>
              <a:buNone/>
            </a:pPr>
            <a:r>
              <a:rPr lang="en-US" sz="2000">
                <a:latin typeface="Arial"/>
                <a:ea typeface="Calibri"/>
                <a:cs typeface="Arial"/>
              </a:rPr>
              <a:t>• </a:t>
            </a:r>
            <a:r>
              <a:rPr lang="en-US" sz="2000" b="1">
                <a:latin typeface="Calibri"/>
                <a:ea typeface="Calibri"/>
                <a:cs typeface="Calibri"/>
              </a:rPr>
              <a:t>July 29, 2024: </a:t>
            </a:r>
            <a:r>
              <a:rPr lang="en-US" sz="2000">
                <a:latin typeface="Calibri"/>
                <a:ea typeface="Calibri"/>
                <a:cs typeface="Calibri"/>
              </a:rPr>
              <a:t>CDE sends emails to superintendents with final SRD numbers</a:t>
            </a:r>
            <a:endParaRPr lang="en-US"/>
          </a:p>
          <a:p>
            <a:pPr>
              <a:buNone/>
            </a:pP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8708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Changes for 23-24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There</a:t>
            </a:r>
            <a:r>
              <a:rPr lang="en-US" sz="2000">
                <a:solidFill>
                  <a:srgbClr val="000000"/>
                </a:solidFill>
                <a:latin typeface="Calibri"/>
                <a:ea typeface="Calibri"/>
                <a:cs typeface="Calibri"/>
              </a:rPr>
              <a:t> </a:t>
            </a:r>
            <a:r>
              <a:rPr lang="en-US" sz="2000">
                <a:latin typeface="Calibri"/>
                <a:ea typeface="Calibri"/>
                <a:cs typeface="Calibri"/>
              </a:rPr>
              <a:t>were no changes to the file layout for the Spring READ assessment data reporting for the 23-24 collection. </a:t>
            </a:r>
            <a:endParaRPr lang="en-US"/>
          </a:p>
          <a:p>
            <a:pPr>
              <a:buNone/>
            </a:pPr>
            <a:endParaRPr lang="en-US" sz="2000">
              <a:latin typeface="Calibri"/>
              <a:ea typeface="Calibri"/>
              <a:cs typeface="Calibri"/>
            </a:endParaRPr>
          </a:p>
          <a:p>
            <a:pPr>
              <a:buNone/>
            </a:pPr>
            <a:r>
              <a:rPr lang="en-US" sz="2000">
                <a:latin typeface="Calibri"/>
                <a:ea typeface="Calibri"/>
                <a:cs typeface="Calibri"/>
              </a:rPr>
              <a:t>However</a:t>
            </a:r>
            <a:r>
              <a:rPr lang="en-US" sz="2000">
                <a:solidFill>
                  <a:srgbClr val="000000"/>
                </a:solidFill>
                <a:latin typeface="Calibri"/>
                <a:ea typeface="Calibri"/>
                <a:cs typeface="Calibri"/>
              </a:rPr>
              <a:t>, there </a:t>
            </a:r>
            <a:r>
              <a:rPr lang="en-US" sz="2000">
                <a:latin typeface="Calibri"/>
                <a:ea typeface="Calibri"/>
                <a:cs typeface="Calibri"/>
              </a:rPr>
              <a:t>have been updates to cut scores as well as approved programs. </a:t>
            </a:r>
          </a:p>
          <a:p>
            <a:pPr>
              <a:buNone/>
            </a:pPr>
            <a:r>
              <a:rPr lang="en-US" sz="2000">
                <a:latin typeface="Calibri"/>
                <a:ea typeface="Calibri"/>
                <a:cs typeface="Calibri"/>
                <a:hlinkClick r:id="rId2"/>
              </a:rPr>
              <a:t>Please review the updates on the READ Act Approved Assessments webpage.</a:t>
            </a:r>
            <a:r>
              <a:rPr lang="en-US" sz="2000">
                <a:latin typeface="Calibri"/>
                <a:ea typeface="Calibri"/>
                <a:cs typeface="Calibri"/>
              </a:rPr>
              <a:t> </a:t>
            </a: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869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READ Spring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973843" y="1586181"/>
            <a:ext cx="10243405" cy="3685881"/>
          </a:xfrm>
        </p:spPr>
        <p:txBody>
          <a:bodyPr/>
          <a:lstStyle/>
          <a:p>
            <a:r>
              <a:rPr lang="en-US">
                <a:latin typeface="Museo Slab 500"/>
              </a:rPr>
              <a:t>Email: </a:t>
            </a:r>
            <a:r>
              <a:rPr lang="en-US">
                <a:latin typeface="Museo Slab 500"/>
                <a:hlinkClick r:id="rId2"/>
              </a:rPr>
              <a:t>ReadActData@cde.state.co.us</a:t>
            </a:r>
            <a:endParaRPr lang="en-US" dirty="0">
              <a:latin typeface="Museo Slab 500"/>
            </a:endParaRPr>
          </a:p>
          <a:p>
            <a:endParaRPr lang="en-US" dirty="0"/>
          </a:p>
          <a:p>
            <a:r>
              <a:rPr lang="en-US">
                <a:latin typeface="Museo Slab 500"/>
                <a:hlinkClick r:id="rId3"/>
              </a:rPr>
              <a:t>READ Collections Website</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94178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K-3 Literacy Programs &amp;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19</a:t>
            </a:fld>
            <a:endParaRPr lang="en-US"/>
          </a:p>
        </p:txBody>
      </p:sp>
    </p:spTree>
    <p:extLst>
      <p:ext uri="{BB962C8B-B14F-4D97-AF65-F5344CB8AC3E}">
        <p14:creationId xmlns:p14="http://schemas.microsoft.com/office/powerpoint/2010/main" val="30880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Purpose and Criteria</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buNone/>
            </a:pPr>
            <a:r>
              <a:rPr lang="en-US" sz="2000" b="1">
                <a:latin typeface="Calibri"/>
                <a:ea typeface="Calibri"/>
                <a:cs typeface="Calibri"/>
              </a:rPr>
              <a:t>Purpose: </a:t>
            </a:r>
            <a:r>
              <a:rPr lang="en-US" sz="2000">
                <a:latin typeface="Calibri"/>
                <a:ea typeface="Calibri"/>
                <a:cs typeface="Calibri"/>
              </a:rPr>
              <a:t>The 2019 updates to the READ Act (SB19-199) require that districts report their K-3  instructional literacy programs and READ Act interim and diagnostic assessments by school and grade level (K-3). In addition, districts that use READ Act money and/or Early Literacy Grant funding for teacher professional development must provide information on how their professional development plan aligns to scientific and evidence-based literacy instruction. This requirement is annual, regardless of whether districts are eligible for biennial UIP flexibility. </a:t>
            </a:r>
            <a:endParaRPr lang="en-US"/>
          </a:p>
          <a:p>
            <a:pPr marL="0" indent="0">
              <a:buNone/>
            </a:pPr>
            <a:endParaRPr lang="en-US" sz="2000" b="1">
              <a:latin typeface="Calibri"/>
              <a:ea typeface="Calibri"/>
              <a:cs typeface="Calibri"/>
            </a:endParaRPr>
          </a:p>
          <a:p>
            <a:pPr marL="0" indent="0">
              <a:buNone/>
            </a:pPr>
            <a:r>
              <a:rPr lang="en-US" sz="2000" b="1">
                <a:latin typeface="Calibri"/>
                <a:ea typeface="Calibri"/>
                <a:cs typeface="Calibri"/>
              </a:rPr>
              <a:t>Criteria: </a:t>
            </a:r>
            <a:r>
              <a:rPr lang="en-US" sz="2000">
                <a:latin typeface="Calibri"/>
                <a:ea typeface="Calibri"/>
                <a:cs typeface="Calibri"/>
              </a:rPr>
              <a:t>For the 24-25 school year, districts are required to report the READ Act administered interim and diagnostic assessments along with their core, supplemental, and intervention instructional literacy programs for grades K-3 for each school in their district (including charter schools)</a:t>
            </a:r>
            <a:endParaRPr lang="en-US"/>
          </a:p>
          <a:p>
            <a:pPr marL="0" indent="0">
              <a:buNone/>
            </a:pPr>
            <a:endParaRPr lang="en-US" sz="2000" b="1">
              <a:latin typeface="Calibri"/>
              <a:ea typeface="Calibri"/>
              <a:cs typeface="Calibri"/>
            </a:endParaRPr>
          </a:p>
          <a:p>
            <a:pPr marL="0" indent="0">
              <a:buNone/>
            </a:pPr>
            <a:r>
              <a:rPr lang="en-US" sz="2000" b="1">
                <a:latin typeface="Calibri"/>
                <a:ea typeface="Calibri"/>
                <a:cs typeface="Calibri"/>
                <a:hlinkClick r:id="rId2"/>
              </a:rPr>
              <a:t>Link to view the READ data collections website</a:t>
            </a:r>
            <a:endParaRPr lang="en-US"/>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20</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6532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Timeline</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Literacy Programs &amp; Assessment reporting window is scheduled to open on </a:t>
            </a:r>
            <a:r>
              <a:rPr lang="en-US" sz="2000" b="1">
                <a:latin typeface="Calibri"/>
                <a:ea typeface="Calibri"/>
                <a:cs typeface="Calibri"/>
              </a:rPr>
              <a:t>April 24, 2024 </a:t>
            </a:r>
            <a:r>
              <a:rPr lang="en-US" sz="2000">
                <a:latin typeface="Calibri"/>
                <a:ea typeface="Calibri"/>
                <a:cs typeface="Calibri"/>
              </a:rPr>
              <a:t>and close </a:t>
            </a:r>
            <a:r>
              <a:rPr lang="en-US" sz="2000" b="1">
                <a:latin typeface="Calibri"/>
                <a:ea typeface="Calibri"/>
                <a:cs typeface="Calibri"/>
              </a:rPr>
              <a:t>June 28, 2024. </a:t>
            </a:r>
            <a:endParaRPr lang="en-US"/>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24,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marL="0" indent="0">
              <a:buNone/>
            </a:pPr>
            <a:endParaRPr lang="en-US" sz="2000">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21</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72075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Changes for 24-25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There were no changes to the ordering or inclusion of fields in the file layout for the literacy programs and assessment data reporting for the 24-25 collection. </a:t>
            </a:r>
            <a:endParaRPr lang="en-US"/>
          </a:p>
          <a:p>
            <a:pPr>
              <a:buNone/>
            </a:pPr>
            <a:endParaRPr lang="en-US" sz="2000">
              <a:latin typeface="Calibri"/>
              <a:ea typeface="Calibri"/>
              <a:cs typeface="Calibri"/>
            </a:endParaRPr>
          </a:p>
          <a:p>
            <a:pPr>
              <a:buNone/>
            </a:pPr>
            <a:r>
              <a:rPr lang="en-US" sz="2000">
                <a:latin typeface="Calibri"/>
                <a:ea typeface="Calibri"/>
                <a:cs typeface="Calibri"/>
              </a:rPr>
              <a:t>However, a few field lengths were adjusted for the core</a:t>
            </a:r>
            <a:r>
              <a:rPr lang="en-US" sz="2000">
                <a:solidFill>
                  <a:srgbClr val="000000"/>
                </a:solidFill>
                <a:latin typeface="Calibri"/>
                <a:ea typeface="Calibri"/>
                <a:cs typeface="Calibri"/>
              </a:rPr>
              <a:t>, supplemental</a:t>
            </a:r>
            <a:r>
              <a:rPr lang="en-US" sz="2000">
                <a:latin typeface="Calibri"/>
                <a:ea typeface="Calibri"/>
                <a:cs typeface="Calibri"/>
              </a:rPr>
              <a:t>, and intervention programming code fields. </a:t>
            </a:r>
            <a:endParaRPr lang="en-US"/>
          </a:p>
          <a:p>
            <a:pPr>
              <a:buNone/>
            </a:pPr>
            <a:endParaRPr lang="en-US" sz="2000">
              <a:latin typeface="Calibri"/>
              <a:ea typeface="Calibri"/>
              <a:cs typeface="Calibri"/>
            </a:endParaRPr>
          </a:p>
          <a:p>
            <a:pPr>
              <a:buNone/>
            </a:pPr>
            <a:r>
              <a:rPr lang="en-US" sz="2000">
                <a:latin typeface="Calibri"/>
                <a:ea typeface="Calibri"/>
                <a:cs typeface="Calibri"/>
              </a:rPr>
              <a:t>Additionally</a:t>
            </a:r>
            <a:r>
              <a:rPr lang="en-US" sz="2000">
                <a:solidFill>
                  <a:srgbClr val="000000"/>
                </a:solidFill>
                <a:latin typeface="Calibri"/>
                <a:ea typeface="Calibri"/>
                <a:cs typeface="Calibri"/>
              </a:rPr>
              <a:t>, updates </a:t>
            </a:r>
            <a:r>
              <a:rPr lang="en-US" sz="2000">
                <a:latin typeface="Calibri"/>
                <a:ea typeface="Calibri"/>
                <a:cs typeface="Calibri"/>
              </a:rPr>
              <a:t>have been made to the advisory list for the instructional programming. </a:t>
            </a:r>
          </a:p>
          <a:p>
            <a:pPr>
              <a:buNone/>
            </a:pPr>
            <a:r>
              <a:rPr lang="en-US" sz="2000">
                <a:latin typeface="Calibri"/>
                <a:ea typeface="Calibri"/>
                <a:cs typeface="Calibri"/>
                <a:hlinkClick r:id="rId2"/>
              </a:rPr>
              <a:t>Please review the updates on the Advisory List of Instructional Programming Webpage</a:t>
            </a:r>
            <a:r>
              <a:rPr lang="en-US" sz="2000">
                <a:latin typeface="Calibri"/>
                <a:ea typeface="Calibri"/>
                <a:cs typeface="Calibri"/>
              </a:rPr>
              <a:t>.</a:t>
            </a:r>
            <a:endParaRPr lang="en-US"/>
          </a:p>
          <a:p>
            <a:pPr>
              <a:buNone/>
            </a:pPr>
            <a:endParaRPr lang="en-US" sz="2000" b="1">
              <a:latin typeface="Calibri"/>
              <a:ea typeface="Calibri"/>
              <a:cs typeface="Calibri"/>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22</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606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Preparation for Collection Openings</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lnSpcReduction="10000"/>
          </a:bodyPr>
          <a:lstStyle/>
          <a:p>
            <a:pPr>
              <a:buNone/>
            </a:pPr>
            <a:r>
              <a:rPr lang="en-US">
                <a:latin typeface="Calibri"/>
                <a:ea typeface="Calibri"/>
                <a:cs typeface="Calibri"/>
              </a:rPr>
              <a:t>Steps to Take to Prepare for the Collection Opening:</a:t>
            </a:r>
            <a:endParaRPr lang="en-US"/>
          </a:p>
          <a:p>
            <a:pPr>
              <a:buNone/>
            </a:pPr>
            <a:r>
              <a:rPr lang="en-US" u="sng">
                <a:latin typeface="Calibri"/>
                <a:ea typeface="Calibri"/>
                <a:cs typeface="Calibri"/>
              </a:rPr>
              <a:t>For Spring READ Assessment Data Reporting:</a:t>
            </a:r>
            <a:endParaRPr lang="en-US"/>
          </a:p>
          <a:p>
            <a:pPr>
              <a:buNone/>
            </a:pPr>
            <a:r>
              <a:rPr lang="en-US">
                <a:latin typeface="Arial"/>
                <a:ea typeface="Calibri"/>
                <a:cs typeface="Arial"/>
              </a:rPr>
              <a:t>• </a:t>
            </a:r>
            <a:r>
              <a:rPr lang="en-US">
                <a:latin typeface="Calibri"/>
                <a:ea typeface="Calibri"/>
                <a:cs typeface="Calibri"/>
              </a:rPr>
              <a:t>Begin having conversations with the READ leads in your district to see if any programming changes are planned for next year. </a:t>
            </a:r>
            <a:endParaRPr lang="en-US"/>
          </a:p>
          <a:p>
            <a:pPr>
              <a:buNone/>
            </a:pPr>
            <a:r>
              <a:rPr lang="en-US">
                <a:latin typeface="Arial"/>
                <a:ea typeface="Calibri"/>
                <a:cs typeface="Arial"/>
              </a:rPr>
              <a:t>• </a:t>
            </a:r>
            <a:r>
              <a:rPr lang="en-US">
                <a:latin typeface="Calibri"/>
                <a:ea typeface="Calibri"/>
                <a:cs typeface="Calibri"/>
              </a:rPr>
              <a:t>The interim and diagnostic lists have been updated for the 2024-25 school year. Please reference </a:t>
            </a:r>
            <a:r>
              <a:rPr lang="en-US">
                <a:latin typeface="Calibri"/>
                <a:ea typeface="Calibri"/>
                <a:cs typeface="Calibri"/>
                <a:hlinkClick r:id="rId2"/>
              </a:rPr>
              <a:t>this link </a:t>
            </a:r>
            <a:r>
              <a:rPr lang="en-US">
                <a:latin typeface="Calibri"/>
                <a:ea typeface="Calibri"/>
                <a:cs typeface="Calibri"/>
              </a:rPr>
              <a:t>to see which assessments will no longer be available for the 24-25 school year and which ones are new.</a:t>
            </a:r>
            <a:endParaRPr lang="en-US"/>
          </a:p>
          <a:p>
            <a:pPr>
              <a:buNone/>
            </a:pPr>
            <a:endParaRPr lang="en-US" u="sng">
              <a:latin typeface="Calibri"/>
              <a:ea typeface="Calibri"/>
              <a:cs typeface="Calibri"/>
            </a:endParaRPr>
          </a:p>
          <a:p>
            <a:pPr>
              <a:buNone/>
            </a:pPr>
            <a:r>
              <a:rPr lang="en-US" u="sng">
                <a:latin typeface="Calibri"/>
                <a:ea typeface="Calibri"/>
                <a:cs typeface="Calibri"/>
              </a:rPr>
              <a:t>For Literacy Programs and Assessment:</a:t>
            </a:r>
            <a:endParaRPr lang="en-US"/>
          </a:p>
          <a:p>
            <a:pPr>
              <a:buNone/>
            </a:pPr>
            <a:r>
              <a:rPr lang="en-US">
                <a:latin typeface="Arial"/>
                <a:ea typeface="Calibri"/>
                <a:cs typeface="Arial"/>
              </a:rPr>
              <a:t>• </a:t>
            </a:r>
            <a:r>
              <a:rPr lang="en-US">
                <a:latin typeface="Calibri"/>
                <a:ea typeface="Calibri"/>
                <a:cs typeface="Calibri"/>
              </a:rPr>
              <a:t>Extract your data file from the last reporting cycle to see what has been reported historically. </a:t>
            </a:r>
            <a:endParaRPr lang="en-US"/>
          </a:p>
          <a:p>
            <a:pPr>
              <a:buNone/>
            </a:pPr>
            <a:endParaRPr lang="en-US" sz="2000">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912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K-3 Literacy Programs &amp;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116716" y="1586181"/>
            <a:ext cx="9969113" cy="3685881"/>
          </a:xfrm>
        </p:spPr>
        <p:txBody>
          <a:bodyPr/>
          <a:lstStyle/>
          <a:p>
            <a:r>
              <a:rPr lang="en-US"/>
              <a:t>Email: </a:t>
            </a:r>
            <a:r>
              <a:rPr lang="en-US">
                <a:hlinkClick r:id="rId2"/>
              </a:rPr>
              <a:t>ReadActData@cde.state.co.us</a:t>
            </a:r>
            <a:endParaRPr lang="en-US"/>
          </a:p>
          <a:p>
            <a:endParaRPr lang="en-US" dirty="0"/>
          </a:p>
          <a:p>
            <a:r>
              <a:rPr lang="en-US">
                <a:latin typeface="Museo Slab 500"/>
                <a:hlinkClick r:id="rId3"/>
              </a:rPr>
              <a:t>READ Collections Website</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dirty="0" smtClean="0"/>
              <a:pPr/>
              <a:t>24</a:t>
            </a:fld>
            <a:endParaRPr lang="en-US"/>
          </a:p>
        </p:txBody>
      </p:sp>
    </p:spTree>
    <p:extLst>
      <p:ext uri="{BB962C8B-B14F-4D97-AF65-F5344CB8AC3E}">
        <p14:creationId xmlns:p14="http://schemas.microsoft.com/office/powerpoint/2010/main" val="9486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latin typeface="Museo Slab 500"/>
              </a:rPr>
              <a:t>SAT, CMAS, and DLM SBDs</a:t>
            </a:r>
            <a:endParaRPr lang="en-US"/>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25</a:t>
            </a:fld>
            <a:endParaRPr lang="en-US"/>
          </a:p>
        </p:txBody>
      </p:sp>
    </p:spTree>
    <p:extLst>
      <p:ext uri="{BB962C8B-B14F-4D97-AF65-F5344CB8AC3E}">
        <p14:creationId xmlns:p14="http://schemas.microsoft.com/office/powerpoint/2010/main" val="55607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875A-734E-D88C-B9F4-E043B1E34BB9}"/>
              </a:ext>
            </a:extLst>
          </p:cNvPr>
          <p:cNvSpPr>
            <a:spLocks noGrp="1"/>
          </p:cNvSpPr>
          <p:nvPr>
            <p:ph type="title"/>
          </p:nvPr>
        </p:nvSpPr>
        <p:spPr/>
        <p:txBody>
          <a:bodyPr/>
          <a:lstStyle/>
          <a:p>
            <a:r>
              <a:rPr lang="en-US">
                <a:latin typeface="Museo Slab 500"/>
              </a:rPr>
              <a:t>Upcoming Trainings</a:t>
            </a:r>
            <a:endParaRPr lang="en-US"/>
          </a:p>
        </p:txBody>
      </p:sp>
      <p:sp>
        <p:nvSpPr>
          <p:cNvPr id="3" name="Content Placeholder 2">
            <a:extLst>
              <a:ext uri="{FF2B5EF4-FFF2-40B4-BE49-F238E27FC236}">
                <a16:creationId xmlns:a16="http://schemas.microsoft.com/office/drawing/2014/main" id="{C3391AA3-36D1-9A8E-A728-195E62D34C49}"/>
              </a:ext>
            </a:extLst>
          </p:cNvPr>
          <p:cNvSpPr>
            <a:spLocks noGrp="1"/>
          </p:cNvSpPr>
          <p:nvPr>
            <p:ph idx="1"/>
          </p:nvPr>
        </p:nvSpPr>
        <p:spPr/>
        <p:txBody>
          <a:bodyPr vert="horz" lIns="0" tIns="0" rIns="0" bIns="0" rtlCol="0" anchor="t">
            <a:normAutofit fontScale="92500" lnSpcReduction="20000"/>
          </a:bodyPr>
          <a:lstStyle/>
          <a:p>
            <a:pPr marL="0" indent="0">
              <a:buNone/>
            </a:pPr>
            <a:r>
              <a:rPr lang="en-US">
                <a:latin typeface="Trebuchet MS"/>
              </a:rPr>
              <a:t>This year, the Assessment Division will be hosting two trainings for the SBD collections:</a:t>
            </a:r>
            <a:endParaRPr lang="en-US"/>
          </a:p>
          <a:p>
            <a:pPr marL="0" indent="0">
              <a:buNone/>
            </a:pPr>
            <a:endParaRPr lang="en-US">
              <a:latin typeface="Trebuchet MS"/>
            </a:endParaRPr>
          </a:p>
          <a:p>
            <a:pPr marL="342900" indent="-342900"/>
            <a:r>
              <a:rPr lang="en-US">
                <a:latin typeface="Trebuchet MS"/>
              </a:rPr>
              <a:t>SAT SBD Training Webinar</a:t>
            </a:r>
            <a:endParaRPr lang="en-US"/>
          </a:p>
          <a:p>
            <a:pPr marL="800100" lvl="1" indent="-342900">
              <a:buFont typeface="Courier New" panose="020B0604020202020204" pitchFamily="34" charset="0"/>
              <a:buChar char="o"/>
            </a:pPr>
            <a:r>
              <a:rPr lang="en-US" dirty="0">
                <a:latin typeface="Trebuchet MS"/>
              </a:rPr>
              <a:t>Occurred on </a:t>
            </a:r>
            <a:r>
              <a:rPr lang="en-US">
                <a:latin typeface="Trebuchet MS"/>
              </a:rPr>
              <a:t>4/23 </a:t>
            </a:r>
            <a:r>
              <a:rPr lang="en-US" dirty="0">
                <a:latin typeface="Trebuchet MS"/>
              </a:rPr>
              <a:t>from </a:t>
            </a:r>
            <a:r>
              <a:rPr lang="en-US">
                <a:latin typeface="Trebuchet MS"/>
              </a:rPr>
              <a:t>11:30am – 12:30pm</a:t>
            </a:r>
          </a:p>
          <a:p>
            <a:pPr marL="800100" lvl="1" indent="-342900">
              <a:buFont typeface="Courier New" panose="020B0604020202020204" pitchFamily="34" charset="0"/>
              <a:buChar char="o"/>
            </a:pPr>
            <a:r>
              <a:rPr lang="en-US" dirty="0">
                <a:latin typeface="Trebuchet MS"/>
              </a:rPr>
              <a:t>The webinar session was recorded and will be posted to the SAT SBD webpage shortly</a:t>
            </a:r>
          </a:p>
          <a:p>
            <a:pPr marL="800100" lvl="1" indent="-342900">
              <a:buFont typeface="Courier New" panose="020B0604020202020204" pitchFamily="34" charset="0"/>
              <a:buChar char="o"/>
            </a:pPr>
            <a:endParaRPr lang="en-US" dirty="0">
              <a:latin typeface="Trebuchet MS"/>
            </a:endParaRPr>
          </a:p>
          <a:p>
            <a:pPr marL="342900" indent="-342900"/>
            <a:endParaRPr lang="en-US">
              <a:latin typeface="Trebuchet MS"/>
            </a:endParaRPr>
          </a:p>
          <a:p>
            <a:pPr marL="342900" indent="-342900"/>
            <a:r>
              <a:rPr lang="en-US">
                <a:latin typeface="Trebuchet MS"/>
              </a:rPr>
              <a:t>CMAS and DLM SBD Training Webinar</a:t>
            </a:r>
            <a:endParaRPr lang="en-US"/>
          </a:p>
          <a:p>
            <a:pPr marL="800100" lvl="1" indent="-342900">
              <a:buFont typeface="Courier New" panose="020B0604020202020204" pitchFamily="34" charset="0"/>
              <a:buChar char="o"/>
            </a:pPr>
            <a:r>
              <a:rPr lang="en-US">
                <a:latin typeface="Trebuchet MS"/>
              </a:rPr>
              <a:t>4/30 at 11:30am – 12:30pm</a:t>
            </a:r>
          </a:p>
          <a:p>
            <a:pPr marL="800100" lvl="1" indent="-342900">
              <a:buFont typeface="Courier New" panose="020B0604020202020204" pitchFamily="34" charset="0"/>
              <a:buChar char="o"/>
            </a:pPr>
            <a:r>
              <a:rPr lang="en-US">
                <a:latin typeface="Trebuchet MS"/>
                <a:hlinkClick r:id="rId2"/>
              </a:rPr>
              <a:t>Microsoft Teams Link</a:t>
            </a:r>
          </a:p>
          <a:p>
            <a:pPr marL="800100" lvl="1" indent="-342900">
              <a:buFont typeface="Courier New" panose="020B0604020202020204" pitchFamily="34" charset="0"/>
              <a:buChar char="o"/>
            </a:pPr>
            <a:endParaRPr lang="en-US"/>
          </a:p>
          <a:p>
            <a:pPr marL="0" indent="0">
              <a:buNone/>
            </a:pPr>
            <a:r>
              <a:rPr lang="en-US" dirty="0">
                <a:latin typeface="Trebuchet MS"/>
              </a:rPr>
              <a:t>The CMAS and DLM webinar </a:t>
            </a:r>
            <a:r>
              <a:rPr lang="en-US">
                <a:latin typeface="Trebuchet MS"/>
              </a:rPr>
              <a:t>will be recorded and posted to the</a:t>
            </a:r>
            <a:r>
              <a:rPr lang="en-US" dirty="0">
                <a:latin typeface="Trebuchet MS"/>
              </a:rPr>
              <a:t> appropriate</a:t>
            </a:r>
            <a:r>
              <a:rPr lang="en-US">
                <a:latin typeface="Trebuchet MS"/>
              </a:rPr>
              <a:t> SBD websites as soon as possible after the training has concluded.</a:t>
            </a:r>
            <a:endParaRPr lang="en-US"/>
          </a:p>
        </p:txBody>
      </p:sp>
      <p:sp>
        <p:nvSpPr>
          <p:cNvPr id="4" name="Slide Number Placeholder 3">
            <a:extLst>
              <a:ext uri="{FF2B5EF4-FFF2-40B4-BE49-F238E27FC236}">
                <a16:creationId xmlns:a16="http://schemas.microsoft.com/office/drawing/2014/main" id="{F54E03F6-DAFF-0F33-E663-41F16AC4B2F2}"/>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DAD87B76-C083-18F8-6C22-DAFB834972A5}"/>
              </a:ext>
            </a:extLst>
          </p:cNvPr>
          <p:cNvSpPr>
            <a:spLocks noGrp="1"/>
          </p:cNvSpPr>
          <p:nvPr>
            <p:ph sz="quarter" idx="13"/>
          </p:nvPr>
        </p:nvSpPr>
        <p:spPr/>
        <p:txBody>
          <a:bodyPr vert="horz" lIns="91440" tIns="45720" rIns="91440" bIns="45720" rtlCol="0" anchor="t">
            <a:normAutofit/>
          </a:bodyPr>
          <a:lstStyle/>
          <a:p>
            <a:r>
              <a:rPr lang="en-US">
                <a:latin typeface="Trebuchet MS"/>
              </a:rPr>
              <a:t>Assessment SBDs</a:t>
            </a:r>
            <a:endParaRPr lang="en-US"/>
          </a:p>
        </p:txBody>
      </p:sp>
      <p:sp>
        <p:nvSpPr>
          <p:cNvPr id="6" name="Content Placeholder 5">
            <a:extLst>
              <a:ext uri="{FF2B5EF4-FFF2-40B4-BE49-F238E27FC236}">
                <a16:creationId xmlns:a16="http://schemas.microsoft.com/office/drawing/2014/main" id="{99332398-9BE3-03AA-C577-6EBB8CFCF0E1}"/>
              </a:ext>
            </a:extLst>
          </p:cNvPr>
          <p:cNvSpPr>
            <a:spLocks noGrp="1"/>
          </p:cNvSpPr>
          <p:nvPr>
            <p:ph sz="quarter" idx="14"/>
          </p:nvPr>
        </p:nvSpPr>
        <p:spPr/>
        <p:txBody>
          <a:bodyPr vert="horz" lIns="91440" tIns="45720" rIns="91440" bIns="45720" rtlCol="0" anchor="t">
            <a:normAutofit/>
          </a:bodyPr>
          <a:lstStyle/>
          <a:p>
            <a:r>
              <a:rPr lang="en-US">
                <a:latin typeface="Trebuchet MS"/>
              </a:rPr>
              <a:t>Sbdsupport@cde.state.co.us</a:t>
            </a:r>
            <a:endParaRPr lang="en-US"/>
          </a:p>
        </p:txBody>
      </p:sp>
    </p:spTree>
    <p:extLst>
      <p:ext uri="{BB962C8B-B14F-4D97-AF65-F5344CB8AC3E}">
        <p14:creationId xmlns:p14="http://schemas.microsoft.com/office/powerpoint/2010/main" val="4992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B589-38BB-0203-C7AB-3B19C5913A99}"/>
              </a:ext>
            </a:extLst>
          </p:cNvPr>
          <p:cNvSpPr>
            <a:spLocks noGrp="1"/>
          </p:cNvSpPr>
          <p:nvPr>
            <p:ph type="title"/>
          </p:nvPr>
        </p:nvSpPr>
        <p:spPr/>
        <p:txBody>
          <a:bodyPr/>
          <a:lstStyle/>
          <a:p>
            <a:r>
              <a:rPr lang="en-US">
                <a:latin typeface="Museo Slab 500"/>
              </a:rPr>
              <a:t>Questions and Resources:</a:t>
            </a:r>
            <a:br>
              <a:rPr lang="en-US">
                <a:latin typeface="Museo Slab 500"/>
              </a:rPr>
            </a:br>
            <a:r>
              <a:rPr lang="en-US">
                <a:latin typeface="Museo Slab 500"/>
              </a:rPr>
              <a:t>SBD Collections</a:t>
            </a:r>
            <a:endParaRPr lang="en-US"/>
          </a:p>
        </p:txBody>
      </p:sp>
      <p:sp>
        <p:nvSpPr>
          <p:cNvPr id="3" name="Content Placeholder 2">
            <a:extLst>
              <a:ext uri="{FF2B5EF4-FFF2-40B4-BE49-F238E27FC236}">
                <a16:creationId xmlns:a16="http://schemas.microsoft.com/office/drawing/2014/main" id="{9851830E-9D53-92DC-E763-CBAF039A1179}"/>
              </a:ext>
            </a:extLst>
          </p:cNvPr>
          <p:cNvSpPr>
            <a:spLocks noGrp="1"/>
          </p:cNvSpPr>
          <p:nvPr>
            <p:ph sz="quarter" idx="13"/>
          </p:nvPr>
        </p:nvSpPr>
        <p:spPr>
          <a:xfrm>
            <a:off x="1509623" y="1574275"/>
            <a:ext cx="9658126" cy="3685881"/>
          </a:xfrm>
        </p:spPr>
        <p:txBody>
          <a:bodyPr/>
          <a:lstStyle/>
          <a:p>
            <a:r>
              <a:rPr lang="en-US" sz="2000">
                <a:latin typeface="Museo Slab 500"/>
              </a:rPr>
              <a:t>Email: </a:t>
            </a:r>
            <a:r>
              <a:rPr lang="en-US" sz="2000">
                <a:latin typeface="Museo Slab 500"/>
                <a:hlinkClick r:id="rId2"/>
              </a:rPr>
              <a:t>SBDSupport@cde.state.co.us</a:t>
            </a:r>
            <a:endParaRPr lang="en-US"/>
          </a:p>
          <a:p>
            <a:endParaRPr lang="en-US"/>
          </a:p>
          <a:p>
            <a:r>
              <a:rPr lang="en-US" sz="2000">
                <a:latin typeface="Museo Slab 500"/>
                <a:hlinkClick r:id="rId3"/>
              </a:rPr>
              <a:t>SAT SBD Webpage</a:t>
            </a:r>
            <a:endParaRPr lang="en-US" sz="2000">
              <a:latin typeface="Museo Slab 500"/>
            </a:endParaRPr>
          </a:p>
          <a:p>
            <a:r>
              <a:rPr lang="en-US" sz="2000">
                <a:latin typeface="Museo Slab 500"/>
                <a:hlinkClick r:id="rId4"/>
              </a:rPr>
              <a:t>CMAS SBD Webpage</a:t>
            </a:r>
            <a:r>
              <a:rPr lang="en-US" sz="2000">
                <a:latin typeface="Museo Slab 500"/>
              </a:rPr>
              <a:t> </a:t>
            </a:r>
          </a:p>
          <a:p>
            <a:r>
              <a:rPr lang="en-US" sz="2000">
                <a:latin typeface="Museo Slab 500"/>
                <a:hlinkClick r:id="rId5"/>
              </a:rPr>
              <a:t>DLM SBD Webpage</a:t>
            </a:r>
            <a:endParaRPr lang="en-US" sz="2000">
              <a:latin typeface="Museo Slab 500"/>
            </a:endParaRPr>
          </a:p>
        </p:txBody>
      </p:sp>
      <p:sp>
        <p:nvSpPr>
          <p:cNvPr id="4" name="Slide Number Placeholder 3">
            <a:extLst>
              <a:ext uri="{FF2B5EF4-FFF2-40B4-BE49-F238E27FC236}">
                <a16:creationId xmlns:a16="http://schemas.microsoft.com/office/drawing/2014/main" id="{10B7B286-0603-1193-E401-AA29EC7EF05D}"/>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4112676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a:xfrm>
            <a:off x="2209800" y="1546698"/>
            <a:ext cx="7772400" cy="689829"/>
          </a:xfrm>
        </p:spPr>
        <p:txBody>
          <a:bodyPr>
            <a:normAutofit fontScale="90000"/>
          </a:bodyPr>
          <a:lstStyle/>
          <a:p>
            <a:br>
              <a:rPr lang="en-US" dirty="0"/>
            </a:br>
            <a:br>
              <a:rPr lang="en-US" dirty="0"/>
            </a:br>
            <a:br>
              <a:rPr lang="en-US" dirty="0"/>
            </a:br>
            <a:r>
              <a:rPr lang="en-US" dirty="0"/>
              <a:t>Summer-EBT Program</a:t>
            </a:r>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37388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sz="2400"/>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sz="half" idx="1"/>
          </p:nvPr>
        </p:nvSpPr>
        <p:spPr/>
        <p:txBody>
          <a:bodyPr vert="horz" lIns="68580" tIns="34290" rIns="68580" bIns="34290" rtlCol="0" anchor="t">
            <a:noAutofit/>
          </a:bodyPr>
          <a:lstStyle/>
          <a:p>
            <a:pPr>
              <a:lnSpc>
                <a:spcPct val="120000"/>
              </a:lnSpc>
              <a:buFont typeface="Arial" panose="020B0604020202020204" pitchFamily="34" charset="0"/>
              <a:buChar char="•"/>
            </a:pPr>
            <a:r>
              <a:rPr lang="en-US" dirty="0">
                <a:solidFill>
                  <a:srgbClr val="000000"/>
                </a:solidFill>
                <a:latin typeface="Trebuchet MS"/>
              </a:rPr>
              <a:t>Collection currently open, closing on April 30</a:t>
            </a:r>
          </a:p>
          <a:p>
            <a:pPr>
              <a:lnSpc>
                <a:spcPct val="120000"/>
              </a:lnSpc>
              <a:buFont typeface="Arial" panose="020B0604020202020204" pitchFamily="34" charset="0"/>
              <a:buChar char="•"/>
            </a:pPr>
            <a:r>
              <a:rPr lang="en-US" dirty="0">
                <a:solidFill>
                  <a:srgbClr val="000000"/>
                </a:solidFill>
                <a:latin typeface="Trebuchet MS"/>
              </a:rPr>
              <a:t>All districts</a:t>
            </a:r>
            <a:r>
              <a:rPr lang="en-US" b="1" dirty="0">
                <a:solidFill>
                  <a:srgbClr val="000000"/>
                </a:solidFill>
                <a:latin typeface="Trebuchet MS"/>
              </a:rPr>
              <a:t> required </a:t>
            </a:r>
            <a:r>
              <a:rPr lang="en-US" dirty="0">
                <a:solidFill>
                  <a:srgbClr val="000000"/>
                </a:solidFill>
                <a:latin typeface="Trebuchet MS"/>
              </a:rPr>
              <a:t>to submit student level data by due date</a:t>
            </a:r>
          </a:p>
          <a:p>
            <a:pPr>
              <a:lnSpc>
                <a:spcPct val="120000"/>
              </a:lnSpc>
            </a:pPr>
            <a:r>
              <a:rPr lang="en-US" b="1" dirty="0">
                <a:solidFill>
                  <a:srgbClr val="000000"/>
                </a:solidFill>
                <a:latin typeface="Calibri" panose="020F0502020204030204" pitchFamily="34" charset="0"/>
                <a:ea typeface="Aptos" panose="020B0004020202020204" pitchFamily="34" charset="0"/>
                <a:cs typeface="Aptos" panose="020B0004020202020204" pitchFamily="34" charset="0"/>
              </a:rPr>
              <a:t>If data is not received by April 30, the district will be out of compliance with federal regulations and a formal letter of noncompliance and required corrective action will be sent</a:t>
            </a:r>
            <a:endParaRPr lang="en-US" dirty="0">
              <a:latin typeface="Aptos" panose="020B0004020202020204" pitchFamily="34" charset="0"/>
              <a:ea typeface="Aptos" panose="020B0004020202020204" pitchFamily="34" charset="0"/>
              <a:cs typeface="Aptos" panose="020B0004020202020204" pitchFamily="34" charset="0"/>
            </a:endParaRPr>
          </a:p>
          <a:p>
            <a:pPr>
              <a:lnSpc>
                <a:spcPct val="120000"/>
              </a:lnSpc>
              <a:buFont typeface="Arial" panose="020B0604020202020204" pitchFamily="34" charset="0"/>
              <a:buChar char="•"/>
            </a:pPr>
            <a:endParaRPr lang="en-US" dirty="0">
              <a:solidFill>
                <a:srgbClr val="000000"/>
              </a:solidFill>
              <a:latin typeface="Trebuchet MS"/>
            </a:endParaRPr>
          </a:p>
          <a:p>
            <a:pPr marL="0" indent="0">
              <a:buNone/>
            </a:pPr>
            <a:endParaRPr lang="en-US" dirty="0"/>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3"/>
          </p:nvPr>
        </p:nvSpPr>
        <p:spPr/>
        <p:txBody>
          <a:bodyPr/>
          <a:lstStyle/>
          <a:p>
            <a:r>
              <a:rPr lang="en-US"/>
              <a:t>Summer EBT</a:t>
            </a:r>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4"/>
          </p:nvPr>
        </p:nvSpPr>
        <p:spPr>
          <a:xfrm>
            <a:off x="5911542" y="6356351"/>
            <a:ext cx="3294459" cy="271463"/>
          </a:xfrm>
        </p:spPr>
        <p:txBody>
          <a:bodyPr>
            <a:normAutofit fontScale="92500" lnSpcReduction="20000"/>
          </a:bodyPr>
          <a:lstStyle/>
          <a:p>
            <a:r>
              <a:rPr lang="en-US" dirty="0"/>
              <a:t>s-ebt@cde.state.co.us</a:t>
            </a:r>
          </a:p>
        </p:txBody>
      </p:sp>
    </p:spTree>
    <p:extLst>
      <p:ext uri="{BB962C8B-B14F-4D97-AF65-F5344CB8AC3E}">
        <p14:creationId xmlns:p14="http://schemas.microsoft.com/office/powerpoint/2010/main" val="410592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65F3BC-1F37-63BB-F438-BFF765237B96}"/>
              </a:ext>
            </a:extLst>
          </p:cNvPr>
          <p:cNvSpPr>
            <a:spLocks noGrp="1"/>
          </p:cNvSpPr>
          <p:nvPr>
            <p:ph type="title"/>
          </p:nvPr>
        </p:nvSpPr>
        <p:spPr/>
        <p:txBody>
          <a:bodyPr/>
          <a:lstStyle/>
          <a:p>
            <a:r>
              <a:rPr lang="en-US" dirty="0"/>
              <a:t>S-EBT File Layout</a:t>
            </a:r>
          </a:p>
        </p:txBody>
      </p:sp>
      <p:graphicFrame>
        <p:nvGraphicFramePr>
          <p:cNvPr id="31" name="Content Placeholder 27">
            <a:extLst>
              <a:ext uri="{FF2B5EF4-FFF2-40B4-BE49-F238E27FC236}">
                <a16:creationId xmlns:a16="http://schemas.microsoft.com/office/drawing/2014/main" id="{19110EC2-EE0A-1FB9-031F-643D78600392}"/>
              </a:ext>
            </a:extLst>
          </p:cNvPr>
          <p:cNvGraphicFramePr>
            <a:graphicFrameLocks noGrp="1"/>
          </p:cNvGraphicFramePr>
          <p:nvPr>
            <p:ph idx="1"/>
          </p:nvPr>
        </p:nvGraphicFramePr>
        <p:xfrm>
          <a:off x="1788034" y="1008804"/>
          <a:ext cx="8615932" cy="4593851"/>
        </p:xfrm>
        <a:graphic>
          <a:graphicData uri="http://schemas.openxmlformats.org/drawingml/2006/table">
            <a:tbl>
              <a:tblPr firstRow="1"/>
              <a:tblGrid>
                <a:gridCol w="513260">
                  <a:extLst>
                    <a:ext uri="{9D8B030D-6E8A-4147-A177-3AD203B41FA5}">
                      <a16:colId xmlns:a16="http://schemas.microsoft.com/office/drawing/2014/main" val="41291250"/>
                    </a:ext>
                  </a:extLst>
                </a:gridCol>
                <a:gridCol w="2542701">
                  <a:extLst>
                    <a:ext uri="{9D8B030D-6E8A-4147-A177-3AD203B41FA5}">
                      <a16:colId xmlns:a16="http://schemas.microsoft.com/office/drawing/2014/main" val="3100980506"/>
                    </a:ext>
                  </a:extLst>
                </a:gridCol>
                <a:gridCol w="890149">
                  <a:extLst>
                    <a:ext uri="{9D8B030D-6E8A-4147-A177-3AD203B41FA5}">
                      <a16:colId xmlns:a16="http://schemas.microsoft.com/office/drawing/2014/main" val="3588148332"/>
                    </a:ext>
                  </a:extLst>
                </a:gridCol>
                <a:gridCol w="552888">
                  <a:extLst>
                    <a:ext uri="{9D8B030D-6E8A-4147-A177-3AD203B41FA5}">
                      <a16:colId xmlns:a16="http://schemas.microsoft.com/office/drawing/2014/main" val="3659534957"/>
                    </a:ext>
                  </a:extLst>
                </a:gridCol>
                <a:gridCol w="552888">
                  <a:extLst>
                    <a:ext uri="{9D8B030D-6E8A-4147-A177-3AD203B41FA5}">
                      <a16:colId xmlns:a16="http://schemas.microsoft.com/office/drawing/2014/main" val="1039896977"/>
                    </a:ext>
                  </a:extLst>
                </a:gridCol>
                <a:gridCol w="537307">
                  <a:extLst>
                    <a:ext uri="{9D8B030D-6E8A-4147-A177-3AD203B41FA5}">
                      <a16:colId xmlns:a16="http://schemas.microsoft.com/office/drawing/2014/main" val="4160800587"/>
                    </a:ext>
                  </a:extLst>
                </a:gridCol>
                <a:gridCol w="611193">
                  <a:extLst>
                    <a:ext uri="{9D8B030D-6E8A-4147-A177-3AD203B41FA5}">
                      <a16:colId xmlns:a16="http://schemas.microsoft.com/office/drawing/2014/main" val="949456666"/>
                    </a:ext>
                  </a:extLst>
                </a:gridCol>
                <a:gridCol w="1108443">
                  <a:extLst>
                    <a:ext uri="{9D8B030D-6E8A-4147-A177-3AD203B41FA5}">
                      <a16:colId xmlns:a16="http://schemas.microsoft.com/office/drawing/2014/main" val="189423563"/>
                    </a:ext>
                  </a:extLst>
                </a:gridCol>
                <a:gridCol w="1307103">
                  <a:extLst>
                    <a:ext uri="{9D8B030D-6E8A-4147-A177-3AD203B41FA5}">
                      <a16:colId xmlns:a16="http://schemas.microsoft.com/office/drawing/2014/main" val="3625767729"/>
                    </a:ext>
                  </a:extLst>
                </a:gridCol>
              </a:tblGrid>
              <a:tr h="411549">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0" algn="ctr">
                        <a:lnSpc>
                          <a:spcPts val="1090"/>
                        </a:lnSpc>
                        <a:spcBef>
                          <a:spcPts val="0"/>
                        </a:spcBef>
                        <a:spcAft>
                          <a:spcPts val="0"/>
                        </a:spcAft>
                      </a:pPr>
                      <a:r>
                        <a:rPr lang="en-US" sz="800" b="1"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Name</a:t>
                      </a:r>
                      <a:r>
                        <a:rPr lang="en-US" sz="800" b="1" spc="-3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25"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455" marR="73025" indent="59690" algn="ctr">
                        <a:lnSpc>
                          <a:spcPts val="990"/>
                        </a:lnSpc>
                        <a:spcBef>
                          <a:spcPts val="0"/>
                        </a:spcBef>
                        <a:spcAft>
                          <a:spcPts val="0"/>
                        </a:spcAft>
                      </a:pPr>
                      <a:r>
                        <a:rPr lang="en-US" sz="8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 </a:t>
                      </a:r>
                      <a:r>
                        <a:rPr lang="en-US" sz="8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Length</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 </a:t>
                      </a:r>
                      <a:r>
                        <a:rPr lang="en-US" sz="8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Start Position</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a:t>
                      </a:r>
                      <a:r>
                        <a:rPr lang="en-US" sz="800" b="1" spc="20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End </a:t>
                      </a:r>
                      <a:r>
                        <a:rPr lang="en-US" sz="8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Position</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350" marR="0" algn="ctr">
                        <a:lnSpc>
                          <a:spcPts val="1090"/>
                        </a:lnSpc>
                        <a:spcBef>
                          <a:spcPts val="0"/>
                        </a:spcBef>
                        <a:spcAft>
                          <a:spcPts val="0"/>
                        </a:spcAft>
                      </a:pPr>
                      <a:r>
                        <a:rPr lang="en-US" sz="800" b="1" spc="-25"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CSV</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p>
                      <a:pPr marL="87630" marR="80010" algn="ctr">
                        <a:lnSpc>
                          <a:spcPts val="1100"/>
                        </a:lnSpc>
                        <a:spcBef>
                          <a:spcPts val="0"/>
                        </a:spcBef>
                        <a:spcAft>
                          <a:spcPts val="0"/>
                        </a:spcAft>
                      </a:pPr>
                      <a:r>
                        <a:rPr lang="en-US" sz="8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Orde</a:t>
                      </a:r>
                      <a:r>
                        <a:rPr lang="en-US" sz="800" b="1" spc="-5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0645" marR="73025" algn="ctr">
                        <a:lnSpc>
                          <a:spcPts val="1090"/>
                        </a:lnSpc>
                        <a:spcBef>
                          <a:spcPts val="0"/>
                        </a:spcBef>
                        <a:spcAft>
                          <a:spcPts val="0"/>
                        </a:spcAft>
                      </a:pPr>
                      <a:r>
                        <a:rPr lang="en-US" sz="8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Excel Colum</a:t>
                      </a:r>
                      <a:r>
                        <a:rPr lang="en-US" sz="800" b="1" spc="-5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5920" marR="0" algn="l">
                        <a:lnSpc>
                          <a:spcPts val="1090"/>
                        </a:lnSpc>
                        <a:spcBef>
                          <a:spcPts val="0"/>
                        </a:spcBef>
                        <a:spcAft>
                          <a:spcPts val="0"/>
                        </a:spcAft>
                      </a:pPr>
                      <a:r>
                        <a:rPr lang="en-US" sz="8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Examples</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27025" marR="0" algn="l">
                        <a:lnSpc>
                          <a:spcPts val="1090"/>
                        </a:lnSpc>
                        <a:spcBef>
                          <a:spcPts val="0"/>
                        </a:spcBef>
                        <a:spcAft>
                          <a:spcPts val="0"/>
                        </a:spcAft>
                      </a:pPr>
                      <a:r>
                        <a:rPr lang="en-US" sz="8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Remarks</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796023"/>
                  </a:ext>
                </a:extLst>
              </a:tr>
              <a:tr h="119642">
                <a:tc>
                  <a:txBody>
                    <a:bodyPr/>
                    <a:lstStyle/>
                    <a:p>
                      <a:pPr marL="67945" marR="0">
                        <a:lnSpc>
                          <a:spcPts val="108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00"/>
                        </a:lnSpc>
                        <a:spcBef>
                          <a:spcPts val="11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School District Code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200" dirty="0">
                          <a:solidFill>
                            <a:srgbClr val="FF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A2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889241"/>
                  </a:ext>
                </a:extLst>
              </a:tr>
              <a:tr h="109615">
                <a:tc>
                  <a:txBody>
                    <a:bodyPr/>
                    <a:lstStyle/>
                    <a:p>
                      <a:pPr marL="67945"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5"/>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School</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Code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4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B2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985334"/>
                  </a:ext>
                </a:extLst>
              </a:tr>
              <a:tr h="209550">
                <a:tc>
                  <a:txBody>
                    <a:bodyPr/>
                    <a:lstStyle/>
                    <a:p>
                      <a:pPr marL="67945"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Entry</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C2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08152021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Format is MMDDYYYY</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032607"/>
                  </a:ext>
                </a:extLst>
              </a:tr>
              <a:tr h="225678">
                <a:tc>
                  <a:txBody>
                    <a:bodyPr/>
                    <a:lstStyle/>
                    <a:p>
                      <a:pPr marL="67945"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Exit</a:t>
                      </a:r>
                      <a:r>
                        <a:rPr lang="en-US" sz="80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Withdraw</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D2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Format is MMDDYYYY;</a:t>
                      </a:r>
                      <a:r>
                        <a:rPr lang="en-US" sz="80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0</a:t>
                      </a:r>
                      <a:r>
                        <a:rPr lang="en-US" sz="80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fill if</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N/A</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628114"/>
                  </a:ext>
                </a:extLst>
              </a:tr>
              <a:tr h="135407">
                <a:tc>
                  <a:txBody>
                    <a:bodyPr/>
                    <a:lstStyle/>
                    <a:p>
                      <a:pPr marL="67945"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(SASID)</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E2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639444"/>
                  </a:ext>
                </a:extLst>
              </a:tr>
              <a:tr h="116063">
                <a:tc>
                  <a:txBody>
                    <a:bodyPr/>
                    <a:lstStyle/>
                    <a:p>
                      <a:pPr marL="67945"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Local</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(LASID)</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44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F2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014393"/>
                  </a:ext>
                </a:extLst>
              </a:tr>
              <a:tr h="141855">
                <a:tc>
                  <a:txBody>
                    <a:bodyPr/>
                    <a:lstStyle/>
                    <a:p>
                      <a:pPr marL="67945"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45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74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G2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372053"/>
                  </a:ext>
                </a:extLst>
              </a:tr>
              <a:tr h="120372">
                <a:tc>
                  <a:txBody>
                    <a:bodyPr/>
                    <a:lstStyle/>
                    <a:p>
                      <a:pPr marL="67945" marR="0">
                        <a:lnSpc>
                          <a:spcPts val="995"/>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Middle</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75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H2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NMN</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if</a:t>
                      </a:r>
                      <a:r>
                        <a:rPr lang="en-US" sz="80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91068"/>
                  </a:ext>
                </a:extLst>
              </a:tr>
              <a:tr h="141855">
                <a:tc>
                  <a:txBody>
                    <a:bodyPr/>
                    <a:lstStyle/>
                    <a:p>
                      <a:pPr marL="67945"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134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I2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317798"/>
                  </a:ext>
                </a:extLst>
              </a:tr>
              <a:tr h="150442">
                <a:tc>
                  <a:txBody>
                    <a:bodyPr/>
                    <a:lstStyle/>
                    <a:p>
                      <a:pPr marL="67945"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Gender</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135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136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J2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02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321365"/>
                  </a:ext>
                </a:extLst>
              </a:tr>
              <a:tr h="212783">
                <a:tc>
                  <a:txBody>
                    <a:bodyPr/>
                    <a:lstStyle/>
                    <a:p>
                      <a:pPr marL="67945"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Birth</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137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144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K2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08152008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29503"/>
                  </a:ext>
                </a:extLst>
              </a:tr>
              <a:tr h="152872">
                <a:tc>
                  <a:txBody>
                    <a:bodyPr/>
                    <a:lstStyle/>
                    <a:p>
                      <a:pPr marL="67945"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Grade</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Level</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145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147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L2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060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677650"/>
                  </a:ext>
                </a:extLst>
              </a:tr>
              <a:tr h="161198">
                <a:tc>
                  <a:txBody>
                    <a:bodyPr/>
                    <a:lstStyle/>
                    <a:p>
                      <a:pPr marL="67945"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Language</a:t>
                      </a:r>
                      <a:r>
                        <a:rPr lang="en-US" sz="80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Background</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148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150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M2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ENG</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555855"/>
                  </a:ext>
                </a:extLst>
              </a:tr>
              <a:tr h="169526">
                <a:tc>
                  <a:txBody>
                    <a:bodyPr/>
                    <a:lstStyle/>
                    <a:p>
                      <a:pPr marL="67945"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151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180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N2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90268"/>
                  </a:ext>
                </a:extLst>
              </a:tr>
              <a:tr h="186991">
                <a:tc>
                  <a:txBody>
                    <a:bodyPr/>
                    <a:lstStyle/>
                    <a:p>
                      <a:pPr marL="67945"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181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210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O2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179942"/>
                  </a:ext>
                </a:extLst>
              </a:tr>
              <a:tr h="154751">
                <a:tc>
                  <a:txBody>
                    <a:bodyPr/>
                    <a:lstStyle/>
                    <a:p>
                      <a:pPr marL="67945"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6835">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Telephone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Number</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211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220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P2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5551231234;</a:t>
                      </a:r>
                      <a:r>
                        <a:rPr lang="en-US" sz="80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677696"/>
                  </a:ext>
                </a:extLst>
              </a:tr>
              <a:tr h="154751">
                <a:tc>
                  <a:txBody>
                    <a:bodyPr/>
                    <a:lstStyle/>
                    <a:p>
                      <a:pPr marL="67945"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1</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44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221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264</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Q2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8740">
                        <a:lnSpc>
                          <a:spcPts val="110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123</a:t>
                      </a:r>
                      <a:r>
                        <a:rPr lang="en-US" sz="80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Star</a:t>
                      </a:r>
                      <a:r>
                        <a:rPr lang="en-US" sz="80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Quarry </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Road</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243343"/>
                  </a:ext>
                </a:extLst>
              </a:tr>
              <a:tr h="322397">
                <a:tc>
                  <a:txBody>
                    <a:bodyPr/>
                    <a:lstStyle/>
                    <a:p>
                      <a:pPr marL="67945" marR="0">
                        <a:lnSpc>
                          <a:spcPts val="107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42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265</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306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R2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Apt.</a:t>
                      </a:r>
                      <a:r>
                        <a:rPr lang="en-US" sz="800" b="1"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7785">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Try to avoid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special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characters,</a:t>
                      </a:r>
                      <a:r>
                        <a:rPr lang="en-US" sz="80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i.e.,</a:t>
                      </a:r>
                      <a:r>
                        <a:rPr lang="en-US" sz="80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 &amp;, @, etc.</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38821"/>
                  </a:ext>
                </a:extLst>
              </a:tr>
              <a:tr h="160981">
                <a:tc>
                  <a:txBody>
                    <a:bodyPr/>
                    <a:lstStyle/>
                    <a:p>
                      <a:pPr marL="67945"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City</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50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307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356</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S2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Nowhere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49272"/>
                  </a:ext>
                </a:extLst>
              </a:tr>
              <a:tr h="161417">
                <a:tc>
                  <a:txBody>
                    <a:bodyPr/>
                    <a:lstStyle/>
                    <a:p>
                      <a:pPr marL="67945"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357</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358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CO</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06175"/>
                  </a:ext>
                </a:extLst>
              </a:tr>
              <a:tr h="122511">
                <a:tc>
                  <a:txBody>
                    <a:bodyPr/>
                    <a:lstStyle/>
                    <a:p>
                      <a:pPr marL="67945"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Postal</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Code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359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368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U2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99999-0000,</a:t>
                      </a:r>
                      <a:r>
                        <a:rPr lang="en-US" sz="80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99999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97316"/>
                  </a:ext>
                </a:extLst>
              </a:tr>
              <a:tr h="123254">
                <a:tc>
                  <a:txBody>
                    <a:bodyPr/>
                    <a:lstStyle/>
                    <a:p>
                      <a:pPr marL="67945"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Free/Reduced</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Lunch</a:t>
                      </a:r>
                      <a:r>
                        <a:rPr lang="en-US" sz="80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Price</a:t>
                      </a: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Eligible</a:t>
                      </a:r>
                      <a:r>
                        <a:rPr lang="en-US" sz="80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369</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370</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V2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00,</a:t>
                      </a:r>
                      <a:r>
                        <a:rPr lang="en-US" sz="80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02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ts val="990"/>
                        </a:lnSpc>
                        <a:spcBef>
                          <a:spcPts val="0"/>
                        </a:spcBef>
                        <a:spcAft>
                          <a:spcPts val="0"/>
                        </a:spcAft>
                      </a:pPr>
                      <a:r>
                        <a:rPr lang="en-US" sz="800" dirty="0">
                          <a:effectLst/>
                          <a:latin typeface="Trebuchet MS" panose="020B0603020202020204" pitchFamily="34" charset="0"/>
                          <a:ea typeface="Arial" panose="020B0604020202020204" pitchFamily="34" charset="0"/>
                          <a:cs typeface="Arial" panose="020B0604020202020204" pitchFamily="34" charset="0"/>
                        </a:rPr>
                        <a:t> </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409825"/>
                  </a:ext>
                </a:extLst>
              </a:tr>
              <a:tr h="216061">
                <a:tc>
                  <a:txBody>
                    <a:bodyPr/>
                    <a:lstStyle/>
                    <a:p>
                      <a:pPr marL="67945"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FRPL</a:t>
                      </a:r>
                      <a:r>
                        <a:rPr lang="en-US" sz="80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dirty="0">
                          <a:effectLst/>
                          <a:latin typeface="Trebuchet MS" panose="020B0603020202020204" pitchFamily="34" charset="0"/>
                          <a:ea typeface="Arial" panose="020B0604020202020204" pitchFamily="34" charset="0"/>
                          <a:cs typeface="Times New Roman" panose="02020603050405020304" pitchFamily="18" charset="0"/>
                        </a:rPr>
                        <a:t>Eligibility</a:t>
                      </a:r>
                      <a:r>
                        <a:rPr lang="en-US" sz="80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Date</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371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378</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23</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dirty="0">
                          <a:effectLst/>
                          <a:latin typeface="Trebuchet MS" panose="020B0603020202020204" pitchFamily="34" charset="0"/>
                          <a:ea typeface="Arial" panose="020B0604020202020204" pitchFamily="34" charset="0"/>
                          <a:cs typeface="Times New Roman" panose="02020603050405020304" pitchFamily="18" charset="0"/>
                        </a:rPr>
                        <a:t>W2</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gn="l">
                        <a:lnSpc>
                          <a:spcPts val="1090"/>
                        </a:lnSpc>
                        <a:spcBef>
                          <a:spcPts val="0"/>
                        </a:spcBef>
                        <a:spcAft>
                          <a:spcPts val="0"/>
                        </a:spcAft>
                      </a:pPr>
                      <a:r>
                        <a:rPr lang="en-US" sz="800" b="1" dirty="0">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dirty="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075315"/>
                  </a:ext>
                </a:extLst>
              </a:tr>
            </a:tbl>
          </a:graphicData>
        </a:graphic>
      </p:graphicFrame>
      <p:sp>
        <p:nvSpPr>
          <p:cNvPr id="11" name="Content Placeholder 10">
            <a:extLst>
              <a:ext uri="{FF2B5EF4-FFF2-40B4-BE49-F238E27FC236}">
                <a16:creationId xmlns:a16="http://schemas.microsoft.com/office/drawing/2014/main" id="{080CB37A-8CB5-0C68-424D-EBD5E04601E8}"/>
              </a:ext>
            </a:extLst>
          </p:cNvPr>
          <p:cNvSpPr>
            <a:spLocks noGrp="1"/>
          </p:cNvSpPr>
          <p:nvPr>
            <p:ph sz="quarter" idx="13"/>
          </p:nvPr>
        </p:nvSpPr>
        <p:spPr/>
        <p:txBody>
          <a:bodyPr>
            <a:normAutofit fontScale="92500" lnSpcReduction="10000"/>
          </a:bodyPr>
          <a:lstStyle/>
          <a:p>
            <a:r>
              <a:rPr lang="en-US" dirty="0"/>
              <a:t>Summer EBT</a:t>
            </a:r>
          </a:p>
        </p:txBody>
      </p:sp>
      <p:sp>
        <p:nvSpPr>
          <p:cNvPr id="12" name="Content Placeholder 11">
            <a:extLst>
              <a:ext uri="{FF2B5EF4-FFF2-40B4-BE49-F238E27FC236}">
                <a16:creationId xmlns:a16="http://schemas.microsoft.com/office/drawing/2014/main" id="{F0682FDB-3B40-0F9B-6028-1720C9B01E0A}"/>
              </a:ext>
            </a:extLst>
          </p:cNvPr>
          <p:cNvSpPr>
            <a:spLocks noGrp="1"/>
          </p:cNvSpPr>
          <p:nvPr>
            <p:ph sz="quarter" idx="14"/>
          </p:nvPr>
        </p:nvSpPr>
        <p:spPr/>
        <p:txBody>
          <a:bodyPr>
            <a:normAutofit fontScale="92500" lnSpcReduction="10000"/>
          </a:bodyPr>
          <a:lstStyle/>
          <a:p>
            <a:r>
              <a:rPr lang="en-US" dirty="0"/>
              <a:t>s-ebt@cde.state.co.us</a:t>
            </a:r>
          </a:p>
        </p:txBody>
      </p:sp>
      <p:sp>
        <p:nvSpPr>
          <p:cNvPr id="4" name="Slide Number Placeholder 3">
            <a:extLst>
              <a:ext uri="{FF2B5EF4-FFF2-40B4-BE49-F238E27FC236}">
                <a16:creationId xmlns:a16="http://schemas.microsoft.com/office/drawing/2014/main" id="{C4B4022B-9A11-EBA8-6A82-879625AC2399}"/>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32995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599-6B6B-5FBF-F36B-0EA187034455}"/>
              </a:ext>
            </a:extLst>
          </p:cNvPr>
          <p:cNvSpPr>
            <a:spLocks noGrp="1"/>
          </p:cNvSpPr>
          <p:nvPr>
            <p:ph type="title"/>
          </p:nvPr>
        </p:nvSpPr>
        <p:spPr/>
        <p:txBody>
          <a:bodyPr>
            <a:normAutofit/>
          </a:bodyPr>
          <a:lstStyle/>
          <a:p>
            <a:r>
              <a:rPr lang="en-US" sz="3200" dirty="0"/>
              <a:t>Submissions </a:t>
            </a:r>
          </a:p>
        </p:txBody>
      </p:sp>
      <p:sp>
        <p:nvSpPr>
          <p:cNvPr id="4" name="Slide Number Placeholder 3">
            <a:extLst>
              <a:ext uri="{FF2B5EF4-FFF2-40B4-BE49-F238E27FC236}">
                <a16:creationId xmlns:a16="http://schemas.microsoft.com/office/drawing/2014/main" id="{BA54DA5B-BB21-BCB6-C466-AA20C0C47387}"/>
              </a:ext>
            </a:extLst>
          </p:cNvPr>
          <p:cNvSpPr>
            <a:spLocks noGrp="1"/>
          </p:cNvSpPr>
          <p:nvPr>
            <p:ph type="sldNum" sz="quarter" idx="12"/>
          </p:nvPr>
        </p:nvSpPr>
        <p:spPr/>
        <p:txBody>
          <a:bodyPr/>
          <a:lstStyle/>
          <a:p>
            <a:fld id="{C479D5F6-EDCB-402A-AC08-4943A1820E8F}" type="slidenum">
              <a:rPr lang="en-US" smtClean="0"/>
              <a:pPr/>
              <a:t>31</a:t>
            </a:fld>
            <a:endParaRPr lang="en-US"/>
          </a:p>
        </p:txBody>
      </p:sp>
      <p:graphicFrame>
        <p:nvGraphicFramePr>
          <p:cNvPr id="7" name="Chart 6" descr="S-EBT submission status. 48% of districts have not entered data. 52% of districts have entered data">
            <a:extLst>
              <a:ext uri="{FF2B5EF4-FFF2-40B4-BE49-F238E27FC236}">
                <a16:creationId xmlns:a16="http://schemas.microsoft.com/office/drawing/2014/main" id="{F3B9F71F-C507-6B63-BB07-E14782CF4FF4}"/>
              </a:ext>
            </a:extLst>
          </p:cNvPr>
          <p:cNvGraphicFramePr>
            <a:graphicFrameLocks/>
          </p:cNvGraphicFramePr>
          <p:nvPr>
            <p:extLst>
              <p:ext uri="{D42A27DB-BD31-4B8C-83A1-F6EECF244321}">
                <p14:modId xmlns:p14="http://schemas.microsoft.com/office/powerpoint/2010/main" val="1958336472"/>
              </p:ext>
            </p:extLst>
          </p:nvPr>
        </p:nvGraphicFramePr>
        <p:xfrm>
          <a:off x="2145103" y="1686635"/>
          <a:ext cx="7746763" cy="45892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312C56A-C5F5-33A6-61D7-F5C6A50C56D6}"/>
              </a:ext>
            </a:extLst>
          </p:cNvPr>
          <p:cNvSpPr txBox="1"/>
          <p:nvPr/>
        </p:nvSpPr>
        <p:spPr>
          <a:xfrm>
            <a:off x="2775771" y="6038491"/>
            <a:ext cx="4786720" cy="338554"/>
          </a:xfrm>
          <a:prstGeom prst="rect">
            <a:avLst/>
          </a:prstGeom>
          <a:noFill/>
        </p:spPr>
        <p:txBody>
          <a:bodyPr wrap="square" rtlCol="0">
            <a:spAutoFit/>
          </a:bodyPr>
          <a:lstStyle/>
          <a:p>
            <a:r>
              <a:rPr lang="en-US" sz="1600" b="1" dirty="0"/>
              <a:t>*104/184 districts have submitted their final data </a:t>
            </a:r>
          </a:p>
        </p:txBody>
      </p:sp>
      <p:graphicFrame>
        <p:nvGraphicFramePr>
          <p:cNvPr id="3" name="Chart 2">
            <a:extLst>
              <a:ext uri="{FF2B5EF4-FFF2-40B4-BE49-F238E27FC236}">
                <a16:creationId xmlns:a16="http://schemas.microsoft.com/office/drawing/2014/main" id="{57BFB6A3-35DE-6486-4B70-B4BD4347B1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36197031"/>
              </p:ext>
            </p:extLst>
          </p:nvPr>
        </p:nvGraphicFramePr>
        <p:xfrm>
          <a:off x="2300135" y="1535504"/>
          <a:ext cx="7589448" cy="40842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983FCE8-B5C1-ED93-E70E-B748A536466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41742403"/>
              </p:ext>
            </p:extLst>
          </p:nvPr>
        </p:nvGraphicFramePr>
        <p:xfrm>
          <a:off x="1993358" y="1686635"/>
          <a:ext cx="8203002" cy="37480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005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dirty="0"/>
              <a:t>Questions &amp; Resources:</a:t>
            </a:r>
            <a:br>
              <a:rPr lang="en-US" dirty="0"/>
            </a:br>
            <a:r>
              <a:rPr lang="en-US" dirty="0"/>
              <a:t>Summer EBT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normAutofit/>
          </a:bodyPr>
          <a:lstStyle/>
          <a:p>
            <a:pPr defTabSz="685800">
              <a:spcBef>
                <a:spcPts val="750"/>
              </a:spcBef>
              <a:defRPr/>
            </a:pPr>
            <a:endParaRPr lang="en-US" dirty="0"/>
          </a:p>
          <a:p>
            <a:pPr defTabSz="685800">
              <a:spcBef>
                <a:spcPts val="750"/>
              </a:spcBef>
              <a:defRPr/>
            </a:pPr>
            <a:r>
              <a:rPr lang="en-US" sz="1950" dirty="0">
                <a:hlinkClick r:id="rId3"/>
              </a:rPr>
              <a:t>S-EBT General Email</a:t>
            </a:r>
            <a:endParaRPr lang="en-US" sz="1950" dirty="0">
              <a:hlinkClick r:id="rId4">
                <a:extLst>
                  <a:ext uri="{A12FA001-AC4F-418D-AE19-62706E023703}">
                    <ahyp:hlinkClr xmlns:ahyp="http://schemas.microsoft.com/office/drawing/2018/hyperlinkcolor" val="tx"/>
                  </a:ext>
                </a:extLst>
              </a:hlinkClick>
            </a:endParaRPr>
          </a:p>
          <a:p>
            <a:pPr defTabSz="685800">
              <a:spcBef>
                <a:spcPts val="750"/>
              </a:spcBef>
              <a:defRPr/>
            </a:pPr>
            <a:br>
              <a:rPr lang="en-US" dirty="0"/>
            </a:br>
            <a:endParaRPr lang="en-US" dirty="0"/>
          </a:p>
          <a:p>
            <a:pPr algn="ctr"/>
            <a:r>
              <a:rPr lang="en-US" sz="1950" dirty="0">
                <a:solidFill>
                  <a:srgbClr val="000000"/>
                </a:solidFill>
                <a:hlinkClick r:id="rId5"/>
              </a:rPr>
              <a:t>Data Collection FAQ</a:t>
            </a:r>
            <a:endParaRPr lang="en-US" sz="1950" dirty="0">
              <a:solidFill>
                <a:srgbClr val="000000"/>
              </a:solidFill>
            </a:endParaRPr>
          </a:p>
          <a:p>
            <a:pPr algn="ctr"/>
            <a:r>
              <a:rPr lang="en-US" sz="1950" dirty="0">
                <a:solidFill>
                  <a:srgbClr val="000000"/>
                </a:solidFill>
                <a:hlinkClick r:id="rId6"/>
              </a:rPr>
              <a:t>School Nutrition Summer-EBT webpage</a:t>
            </a:r>
            <a:endParaRPr lang="en-US" sz="1950" dirty="0">
              <a:solidFill>
                <a:srgbClr val="000000"/>
              </a:solidFill>
            </a:endParaRPr>
          </a:p>
          <a:p>
            <a:pPr algn="ctr"/>
            <a:r>
              <a:rPr lang="en-US" sz="1950" dirty="0">
                <a:solidFill>
                  <a:srgbClr val="000000"/>
                </a:solidFill>
                <a:hlinkClick r:id="rId5"/>
              </a:rPr>
              <a:t>Data Pipeline S-EBT webpage</a:t>
            </a:r>
            <a:endParaRPr lang="en-US" sz="1950" dirty="0">
              <a:solidFill>
                <a:srgbClr val="000000"/>
              </a:solidFill>
            </a:endParaRPr>
          </a:p>
          <a:p>
            <a:r>
              <a:rPr lang="en-US" sz="1950" dirty="0">
                <a:solidFill>
                  <a:srgbClr val="000000"/>
                </a:solidFill>
                <a:hlinkClick r:id="rId7"/>
              </a:rPr>
              <a:t>Office Hours Sign-up</a:t>
            </a:r>
            <a:endParaRPr lang="en-US" sz="1950" dirty="0">
              <a:solidFill>
                <a:srgbClr val="000000"/>
              </a:solidFill>
            </a:endParaRPr>
          </a:p>
          <a:p>
            <a:pPr algn="ctr"/>
            <a:endParaRPr lang="en-US" dirty="0">
              <a:solidFill>
                <a:srgbClr val="000000"/>
              </a:solidFill>
            </a:endParaRPr>
          </a:p>
          <a:p>
            <a:pPr algn="ctr"/>
            <a:endParaRPr lang="en-US" dirty="0">
              <a:solidFill>
                <a:srgbClr val="000000"/>
              </a:solidFill>
            </a:endParaRP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579780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Special Education Discipline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2340443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B9BA-03C5-2698-9F86-FFAF17C0CF6B}"/>
              </a:ext>
              <a:ext uri="{C183D7F6-B498-43B3-948B-1728B52AA6E4}">
                <adec:decorative xmlns:adec="http://schemas.microsoft.com/office/drawing/2017/decorative" val="0"/>
              </a:ext>
            </a:extLst>
          </p:cNvPr>
          <p:cNvSpPr>
            <a:spLocks noGrp="1"/>
          </p:cNvSpPr>
          <p:nvPr>
            <p:ph type="title"/>
          </p:nvPr>
        </p:nvSpPr>
        <p:spPr/>
        <p:txBody>
          <a:bodyPr/>
          <a:lstStyle/>
          <a:p>
            <a:r>
              <a:rPr lang="en-US"/>
              <a:t>Special Education Discipline Snapshot</a:t>
            </a:r>
          </a:p>
        </p:txBody>
      </p:sp>
      <p:sp>
        <p:nvSpPr>
          <p:cNvPr id="9" name="TextBox 8">
            <a:extLst>
              <a:ext uri="{FF2B5EF4-FFF2-40B4-BE49-F238E27FC236}">
                <a16:creationId xmlns:a16="http://schemas.microsoft.com/office/drawing/2014/main" id="{A3911B73-137B-17A4-252C-B4BFC41E3A9B}"/>
              </a:ext>
            </a:extLst>
          </p:cNvPr>
          <p:cNvSpPr txBox="1"/>
          <p:nvPr/>
        </p:nvSpPr>
        <p:spPr>
          <a:xfrm>
            <a:off x="2839453" y="1308437"/>
            <a:ext cx="9079832" cy="369332"/>
          </a:xfrm>
          <a:prstGeom prst="rect">
            <a:avLst/>
          </a:prstGeom>
          <a:noFill/>
        </p:spPr>
        <p:txBody>
          <a:bodyPr wrap="square" rtlCol="0">
            <a:spAutoFit/>
          </a:bodyPr>
          <a:lstStyle/>
          <a:p>
            <a:r>
              <a:rPr lang="en-US" b="1"/>
              <a:t>Data pulls from these Interchanges to make up the snapshot:</a:t>
            </a:r>
          </a:p>
        </p:txBody>
      </p:sp>
      <p:sp>
        <p:nvSpPr>
          <p:cNvPr id="14" name="TextBox 13">
            <a:extLst>
              <a:ext uri="{FF2B5EF4-FFF2-40B4-BE49-F238E27FC236}">
                <a16:creationId xmlns:a16="http://schemas.microsoft.com/office/drawing/2014/main" id="{2253642E-DB1A-241A-7529-3CE0ED83D161}"/>
              </a:ext>
            </a:extLst>
          </p:cNvPr>
          <p:cNvSpPr txBox="1"/>
          <p:nvPr/>
        </p:nvSpPr>
        <p:spPr>
          <a:xfrm>
            <a:off x="443565" y="2221151"/>
            <a:ext cx="219536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 Interchange is the data holding place where your data files may be uploaded and validated throughout the school year</a:t>
            </a:r>
          </a:p>
        </p:txBody>
      </p:sp>
      <p:graphicFrame>
        <p:nvGraphicFramePr>
          <p:cNvPr id="6" name="Diagram 5" descr="diagram of the three Interchanges - Student, Discipline, and Sped IEP &#10;that house data that is pulled into the Sped Discipline Snapshot">
            <a:extLst>
              <a:ext uri="{FF2B5EF4-FFF2-40B4-BE49-F238E27FC236}">
                <a16:creationId xmlns:a16="http://schemas.microsoft.com/office/drawing/2014/main" id="{73D3F5DC-096A-8D10-AED8-70F89FBDA7E8}"/>
              </a:ext>
            </a:extLst>
          </p:cNvPr>
          <p:cNvGraphicFramePr/>
          <p:nvPr>
            <p:extLst>
              <p:ext uri="{D42A27DB-BD31-4B8C-83A1-F6EECF244321}">
                <p14:modId xmlns:p14="http://schemas.microsoft.com/office/powerpoint/2010/main" val="67374352"/>
              </p:ext>
            </p:extLst>
          </p:nvPr>
        </p:nvGraphicFramePr>
        <p:xfrm>
          <a:off x="2927684" y="1619374"/>
          <a:ext cx="5315284" cy="422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B5D3597-BBFF-7788-D05B-87EDA0E5A699}"/>
              </a:ext>
            </a:extLst>
          </p:cNvPr>
          <p:cNvSpPr txBox="1"/>
          <p:nvPr/>
        </p:nvSpPr>
        <p:spPr>
          <a:xfrm>
            <a:off x="6565230" y="4918926"/>
            <a:ext cx="280736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snapshot is a point in time “picture” of your data extracted from the Interchange files </a:t>
            </a:r>
          </a:p>
        </p:txBody>
      </p:sp>
      <p:pic>
        <p:nvPicPr>
          <p:cNvPr id="10" name="Picture 3">
            <a:extLst>
              <a:ext uri="{FF2B5EF4-FFF2-40B4-BE49-F238E27FC236}">
                <a16:creationId xmlns:a16="http://schemas.microsoft.com/office/drawing/2014/main" id="{23429985-C217-CF58-3EFF-0C1DD4C4589C}"/>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0760" y="5839444"/>
            <a:ext cx="792208" cy="5479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6A0AF81-CC31-FFA6-03FE-B7FB072DCDA0}"/>
              </a:ext>
              <a:ext uri="{C183D7F6-B498-43B3-948B-1728B52AA6E4}">
                <adec:decorative xmlns:adec="http://schemas.microsoft.com/office/drawing/2017/decorative" val="1"/>
              </a:ext>
            </a:extLst>
          </p:cNvPr>
          <p:cNvSpPr/>
          <p:nvPr/>
        </p:nvSpPr>
        <p:spPr>
          <a:xfrm>
            <a:off x="9796655" y="1619374"/>
            <a:ext cx="284471" cy="206961"/>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0B8E10B-5FB6-7F73-7058-707DB892A130}"/>
              </a:ext>
              <a:ext uri="{C183D7F6-B498-43B3-948B-1728B52AA6E4}">
                <adec:decorative xmlns:adec="http://schemas.microsoft.com/office/drawing/2017/decorative" val="1"/>
              </a:ext>
            </a:extLst>
          </p:cNvPr>
          <p:cNvSpPr txBox="1"/>
          <p:nvPr/>
        </p:nvSpPr>
        <p:spPr>
          <a:xfrm>
            <a:off x="10210800" y="1559431"/>
            <a:ext cx="1280065" cy="1169551"/>
          </a:xfrm>
          <a:prstGeom prst="rect">
            <a:avLst/>
          </a:prstGeom>
          <a:noFill/>
        </p:spPr>
        <p:txBody>
          <a:bodyPr wrap="square" rtlCol="0">
            <a:spAutoFit/>
          </a:bodyPr>
          <a:lstStyle/>
          <a:p>
            <a:r>
              <a:rPr lang="en-US" sz="1400"/>
              <a:t>AU Responsibility</a:t>
            </a:r>
          </a:p>
          <a:p>
            <a:endParaRPr lang="en-US" sz="1400"/>
          </a:p>
          <a:p>
            <a:r>
              <a:rPr lang="en-US" sz="1400"/>
              <a:t>District(s) Responsibility </a:t>
            </a:r>
          </a:p>
        </p:txBody>
      </p:sp>
      <p:sp>
        <p:nvSpPr>
          <p:cNvPr id="20" name="Rectangle 19">
            <a:extLst>
              <a:ext uri="{FF2B5EF4-FFF2-40B4-BE49-F238E27FC236}">
                <a16:creationId xmlns:a16="http://schemas.microsoft.com/office/drawing/2014/main" id="{3C161817-61D6-9E31-2F45-99CF70A6831B}"/>
              </a:ext>
              <a:ext uri="{C183D7F6-B498-43B3-948B-1728B52AA6E4}">
                <adec:decorative xmlns:adec="http://schemas.microsoft.com/office/drawing/2017/decorative" val="1"/>
              </a:ext>
            </a:extLst>
          </p:cNvPr>
          <p:cNvSpPr/>
          <p:nvPr/>
        </p:nvSpPr>
        <p:spPr>
          <a:xfrm>
            <a:off x="9796655" y="2204230"/>
            <a:ext cx="284471" cy="206961"/>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AB5556E-E3A9-A3B0-7F6A-327CB47BA1DB}"/>
              </a:ext>
              <a:ext uri="{C183D7F6-B498-43B3-948B-1728B52AA6E4}">
                <adec:decorative xmlns:adec="http://schemas.microsoft.com/office/drawing/2017/decorative" val="1"/>
              </a:ext>
            </a:extLst>
          </p:cNvPr>
          <p:cNvSpPr/>
          <p:nvPr/>
        </p:nvSpPr>
        <p:spPr>
          <a:xfrm>
            <a:off x="9802448" y="2625501"/>
            <a:ext cx="284471" cy="206961"/>
          </a:xfrm>
          <a:prstGeom prst="rec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6">
            <a:extLst>
              <a:ext uri="{FF2B5EF4-FFF2-40B4-BE49-F238E27FC236}">
                <a16:creationId xmlns:a16="http://schemas.microsoft.com/office/drawing/2014/main" id="{CCE7CDD8-21E2-BAB7-6BBD-F789A3C98382}"/>
              </a:ext>
            </a:extLst>
          </p:cNvPr>
          <p:cNvSpPr txBox="1">
            <a:spLocks/>
          </p:cNvSpPr>
          <p:nvPr/>
        </p:nvSpPr>
        <p:spPr>
          <a:xfrm>
            <a:off x="862957" y="5839445"/>
            <a:ext cx="4483505" cy="5479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Special Education Discipline – Lindsey Heitman</a:t>
            </a:r>
          </a:p>
          <a:p>
            <a:pPr marL="0" indent="0">
              <a:buNone/>
            </a:pPr>
            <a:r>
              <a:rPr lang="en-US" sz="1200">
                <a:hlinkClick r:id="rId9"/>
              </a:rPr>
              <a:t>SpedDiscipline@cde.state.co.us</a:t>
            </a:r>
            <a:r>
              <a:rPr lang="en-US" sz="1200"/>
              <a:t> </a:t>
            </a:r>
          </a:p>
        </p:txBody>
      </p:sp>
      <p:sp>
        <p:nvSpPr>
          <p:cNvPr id="4" name="Slide Number Placeholder 3">
            <a:extLst>
              <a:ext uri="{FF2B5EF4-FFF2-40B4-BE49-F238E27FC236}">
                <a16:creationId xmlns:a16="http://schemas.microsoft.com/office/drawing/2014/main" id="{6F1C037F-24AE-2EC8-8DF0-0D7E1C6DC2A5}"/>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695403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Discipline Snapshot:</a:t>
            </a:r>
            <a:br>
              <a:rPr lang="en-US"/>
            </a:br>
            <a:r>
              <a:rPr lang="en-US"/>
              <a:t>Soft Open </a:t>
            </a:r>
            <a:br>
              <a:rPr lang="en-US"/>
            </a:br>
            <a:r>
              <a:rPr lang="en-US"/>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7" y="1283865"/>
            <a:ext cx="8896498" cy="400110"/>
          </a:xfrm>
          <a:prstGeom prst="rect">
            <a:avLst/>
          </a:prstGeom>
          <a:noFill/>
        </p:spPr>
        <p:txBody>
          <a:bodyPr wrap="square">
            <a:spAutoFit/>
          </a:bodyPr>
          <a:lstStyle/>
          <a:p>
            <a:r>
              <a:rPr lang="en-US" sz="2000"/>
              <a:t>Special Education Discipline Snapshot 2023-2024 will open by next Wednesday 5/1</a:t>
            </a:r>
            <a:r>
              <a:rPr lang="en-US" sz="2000">
                <a:solidFill>
                  <a:schemeClr val="accent2"/>
                </a:solidFill>
              </a:rPr>
              <a:t> </a:t>
            </a:r>
            <a:r>
              <a:rPr lang="en-US" sz="200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1625174"/>
              </p:ext>
            </p:extLst>
          </p:nvPr>
        </p:nvGraphicFramePr>
        <p:xfrm>
          <a:off x="279364" y="1754261"/>
          <a:ext cx="9053172" cy="4183380"/>
        </p:xfrm>
        <a:graphic>
          <a:graphicData uri="http://schemas.openxmlformats.org/drawingml/2006/table">
            <a:tbl>
              <a:tblPr firstRow="1" bandRow="1">
                <a:tableStyleId>{21E4AEA4-8DFA-4A89-87EB-49C32662AFE0}</a:tableStyleId>
              </a:tblPr>
              <a:tblGrid>
                <a:gridCol w="3066107">
                  <a:extLst>
                    <a:ext uri="{9D8B030D-6E8A-4147-A177-3AD203B41FA5}">
                      <a16:colId xmlns:a16="http://schemas.microsoft.com/office/drawing/2014/main" val="20000"/>
                    </a:ext>
                  </a:extLst>
                </a:gridCol>
                <a:gridCol w="5987065">
                  <a:extLst>
                    <a:ext uri="{9D8B030D-6E8A-4147-A177-3AD203B41FA5}">
                      <a16:colId xmlns:a16="http://schemas.microsoft.com/office/drawing/2014/main" val="20001"/>
                    </a:ext>
                  </a:extLst>
                </a:gridCol>
              </a:tblGrid>
              <a:tr h="323050">
                <a:tc gridSpan="2">
                  <a:txBody>
                    <a:bodyPr/>
                    <a:lstStyle/>
                    <a:p>
                      <a:pPr algn="ctr"/>
                      <a:r>
                        <a:rPr lang="en-US" sz="1800" b="1">
                          <a:solidFill>
                            <a:schemeClr val="tx1"/>
                          </a:solidFill>
                        </a:rPr>
                        <a:t>2023-2024 Special Education Discipline Timeline</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7521"/>
                    </a:solidFill>
                  </a:tcPr>
                </a:tc>
                <a:tc hMerge="1">
                  <a:txBody>
                    <a:bodyPr/>
                    <a:lstStyle/>
                    <a:p>
                      <a:endParaRPr lang="en-US"/>
                    </a:p>
                  </a:txBody>
                  <a:tcPr/>
                </a:tc>
                <a:extLst>
                  <a:ext uri="{0D108BD9-81ED-4DB2-BD59-A6C34878D82A}">
                    <a16:rowId xmlns:a16="http://schemas.microsoft.com/office/drawing/2014/main" val="10000"/>
                  </a:ext>
                </a:extLst>
              </a:tr>
              <a:tr h="327818">
                <a:tc>
                  <a:txBody>
                    <a:bodyPr/>
                    <a:lstStyle/>
                    <a:p>
                      <a:r>
                        <a:rPr lang="en-US" sz="1800" b="1"/>
                        <a:t>Date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sz="1800" b="1"/>
                        <a:t>Description of What is Due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91812756"/>
                  </a:ext>
                </a:extLst>
              </a:tr>
              <a:tr h="327818">
                <a:tc>
                  <a:txBody>
                    <a:bodyPr/>
                    <a:lstStyle/>
                    <a:p>
                      <a:r>
                        <a:rPr lang="en-US" sz="1800" b="0"/>
                        <a:t>May 1, 2024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0" err="1"/>
                        <a:t>SpEd</a:t>
                      </a:r>
                      <a:r>
                        <a:rPr lang="en-US" sz="1800" b="0"/>
                        <a:t> Discipline </a:t>
                      </a:r>
                      <a:r>
                        <a:rPr lang="en-US" sz="1800" b="0" baseline="0"/>
                        <a:t>Snapshot official open</a:t>
                      </a:r>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09197">
                <a:tc>
                  <a:txBody>
                    <a:bodyPr/>
                    <a:lstStyle/>
                    <a:p>
                      <a:r>
                        <a:rPr lang="en-US" sz="1800" b="0"/>
                        <a:t>May 23, 2024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0"/>
                        <a:t>All Interchange files that feed into snapshot uploaded at least once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41577">
                <a:tc>
                  <a:txBody>
                    <a:bodyPr/>
                    <a:lstStyle/>
                    <a:p>
                      <a:r>
                        <a:rPr lang="en-US" sz="1800" b="0" baseline="0"/>
                        <a:t>June 27</a:t>
                      </a:r>
                      <a:r>
                        <a:rPr lang="en-US" sz="1800" b="0"/>
                        <a:t>, 2024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0"/>
                        <a:t>Interchange errors resolved – Discipline Action File, Child File, Participation 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94335">
                <a:tc>
                  <a:txBody>
                    <a:bodyPr/>
                    <a:lstStyle/>
                    <a:p>
                      <a:r>
                        <a:rPr lang="en-US" sz="1800" b="0" baseline="0"/>
                        <a:t>August  15, 2024</a:t>
                      </a:r>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0" baseline="0"/>
                        <a:t>All Exception requests submitted to CDE processing</a:t>
                      </a:r>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94335">
                <a:tc>
                  <a:txBody>
                    <a:bodyPr/>
                    <a:lstStyle/>
                    <a:p>
                      <a:r>
                        <a:rPr lang="en-US" sz="1800" b="0" baseline="0"/>
                        <a:t>August 22, 2024</a:t>
                      </a:r>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0" baseline="0"/>
                        <a:t>Snapshot error-free</a:t>
                      </a:r>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94335">
                <a:tc>
                  <a:txBody>
                    <a:bodyPr/>
                    <a:lstStyle/>
                    <a:p>
                      <a:r>
                        <a:rPr lang="en-US" sz="1800" b="0"/>
                        <a:t>Aug.</a:t>
                      </a:r>
                      <a:r>
                        <a:rPr lang="en-US" sz="1800" b="0" baseline="0"/>
                        <a:t> 22 – Aug. 29, 2024</a:t>
                      </a:r>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0"/>
                        <a:t>Report 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94335">
                <a:tc>
                  <a:txBody>
                    <a:bodyPr/>
                    <a:lstStyle/>
                    <a:p>
                      <a:r>
                        <a:rPr lang="en-US" sz="1800" b="0" baseline="0"/>
                        <a:t>August 29, 2024</a:t>
                      </a:r>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Final Submission</a:t>
                      </a:r>
                      <a:r>
                        <a:rPr lang="en-US" sz="1800" b="0" baseline="0"/>
                        <a:t> approval in Data Pipeline and reports uploaded to DMS. </a:t>
                      </a:r>
                      <a:endParaRPr lang="en-US" sz="1800" b="0"/>
                    </a:p>
                    <a:p>
                      <a:endParaRPr lang="en-US" sz="18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
        <p:nvSpPr>
          <p:cNvPr id="11" name="TextBox 10">
            <a:extLst>
              <a:ext uri="{FF2B5EF4-FFF2-40B4-BE49-F238E27FC236}">
                <a16:creationId xmlns:a16="http://schemas.microsoft.com/office/drawing/2014/main" id="{8EED07AF-3834-B941-6FA7-2B1098224238}"/>
              </a:ext>
            </a:extLst>
          </p:cNvPr>
          <p:cNvSpPr txBox="1"/>
          <p:nvPr/>
        </p:nvSpPr>
        <p:spPr>
          <a:xfrm>
            <a:off x="10079653" y="3059667"/>
            <a:ext cx="1896569" cy="369332"/>
          </a:xfrm>
          <a:prstGeom prst="rect">
            <a:avLst/>
          </a:prstGeom>
          <a:noFill/>
        </p:spPr>
        <p:txBody>
          <a:bodyPr wrap="square" rtlCol="0">
            <a:spAutoFit/>
          </a:bodyPr>
          <a:lstStyle/>
          <a:p>
            <a:r>
              <a:rPr lang="en-US"/>
              <a:t>Keep in mind:</a:t>
            </a:r>
          </a:p>
        </p:txBody>
      </p:sp>
      <p:sp>
        <p:nvSpPr>
          <p:cNvPr id="6" name="TextBox 5">
            <a:extLst>
              <a:ext uri="{FF2B5EF4-FFF2-40B4-BE49-F238E27FC236}">
                <a16:creationId xmlns:a16="http://schemas.microsoft.com/office/drawing/2014/main" id="{21420977-4F3A-B9BB-4DCC-D5807795A1C5}"/>
              </a:ext>
            </a:extLst>
          </p:cNvPr>
          <p:cNvSpPr txBox="1"/>
          <p:nvPr/>
        </p:nvSpPr>
        <p:spPr>
          <a:xfrm>
            <a:off x="10143241" y="3428999"/>
            <a:ext cx="1769395" cy="1477328"/>
          </a:xfrm>
          <a:prstGeom prst="rect">
            <a:avLst/>
          </a:prstGeom>
          <a:solidFill>
            <a:schemeClr val="accent6"/>
          </a:solidFill>
          <a:ln w="9525">
            <a:solidFill>
              <a:schemeClr val="tx1"/>
            </a:solidFill>
          </a:ln>
        </p:spPr>
        <p:txBody>
          <a:bodyPr wrap="square" rtlCol="0">
            <a:spAutoFit/>
          </a:bodyPr>
          <a:lstStyle/>
          <a:p>
            <a:r>
              <a:rPr lang="en-US" b="1"/>
              <a:t>July 31</a:t>
            </a:r>
            <a:r>
              <a:rPr lang="en-US" b="1" baseline="30000"/>
              <a:t>st</a:t>
            </a:r>
            <a:r>
              <a:rPr lang="en-US" b="1"/>
              <a:t>, 2024  Student Discipline Snapshot due by this date!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a:t>Special Education Discipline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SpedDiscipline@cde.state.co.us</a:t>
            </a:r>
            <a:r>
              <a:rPr lang="en-US" sz="1600"/>
              <a:t> </a:t>
            </a:r>
          </a:p>
          <a:p>
            <a:endParaRPr lang="en-US"/>
          </a:p>
        </p:txBody>
      </p:sp>
      <p:cxnSp>
        <p:nvCxnSpPr>
          <p:cNvPr id="9" name="Straight Arrow Connector 8">
            <a:extLst>
              <a:ext uri="{FF2B5EF4-FFF2-40B4-BE49-F238E27FC236}">
                <a16:creationId xmlns:a16="http://schemas.microsoft.com/office/drawing/2014/main" id="{D8FBB537-5E80-4A07-3806-72E53D0D62F0}"/>
              </a:ext>
              <a:ext uri="{C183D7F6-B498-43B3-948B-1728B52AA6E4}">
                <adec:decorative xmlns:adec="http://schemas.microsoft.com/office/drawing/2017/decorative" val="1"/>
              </a:ext>
            </a:extLst>
          </p:cNvPr>
          <p:cNvCxnSpPr/>
          <p:nvPr/>
        </p:nvCxnSpPr>
        <p:spPr>
          <a:xfrm flipH="1">
            <a:off x="9332536" y="4002644"/>
            <a:ext cx="6127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386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t>Special Education Discipline Snapshot</a:t>
            </a:r>
            <a:br>
              <a:rPr lang="en-US"/>
            </a:br>
            <a:r>
              <a:rPr lang="en-US"/>
              <a:t>Annual Training</a:t>
            </a:r>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a:xfrm>
            <a:off x="443565" y="1517953"/>
            <a:ext cx="6350000" cy="1781387"/>
          </a:xfrm>
        </p:spPr>
        <p:txBody>
          <a:bodyPr>
            <a:normAutofit fontScale="70000" lnSpcReduction="20000"/>
          </a:bodyPr>
          <a:lstStyle/>
          <a:p>
            <a:pPr marL="457200" lvl="1" indent="0">
              <a:buNone/>
            </a:pPr>
            <a:r>
              <a:rPr lang="en-US" sz="2400" b="1" u="sng" dirty="0">
                <a:latin typeface="+mn-lt"/>
              </a:rPr>
              <a:t>Upcoming Webinars  </a:t>
            </a:r>
            <a:endParaRPr lang="en-US" sz="2400" b="1" u="sng" strike="sngStrike" dirty="0">
              <a:latin typeface="+mn-lt"/>
            </a:endParaRPr>
          </a:p>
          <a:p>
            <a:pPr marL="557213" lvl="1" indent="-214313">
              <a:buFont typeface="Arial" panose="020B0604020202020204" pitchFamily="34" charset="0"/>
              <a:buChar char="•"/>
            </a:pPr>
            <a:r>
              <a:rPr lang="en-US" sz="2400" dirty="0">
                <a:latin typeface="+mn-lt"/>
              </a:rPr>
              <a:t>Special Education Discipline Annual Snapshot Training</a:t>
            </a:r>
          </a:p>
          <a:p>
            <a:pPr marL="1014413" lvl="2" indent="-214313"/>
            <a:r>
              <a:rPr lang="en-US" sz="2400" dirty="0">
                <a:latin typeface="+mn-lt"/>
              </a:rPr>
              <a:t>Thursday May 9</a:t>
            </a:r>
            <a:r>
              <a:rPr lang="en-US" sz="2400" baseline="30000" dirty="0">
                <a:latin typeface="+mn-lt"/>
              </a:rPr>
              <a:t>th</a:t>
            </a:r>
            <a:r>
              <a:rPr lang="en-US" sz="2400" dirty="0">
                <a:latin typeface="+mn-lt"/>
              </a:rPr>
              <a:t>  1:00 – 2:30</a:t>
            </a:r>
          </a:p>
          <a:p>
            <a:pPr marL="1014413" lvl="2" indent="-214313"/>
            <a:r>
              <a:rPr lang="en-US" sz="2400" dirty="0">
                <a:latin typeface="+mn-lt"/>
              </a:rPr>
              <a:t>Who should attend? </a:t>
            </a:r>
          </a:p>
          <a:p>
            <a:pPr marL="1471613" lvl="3" indent="-214313"/>
            <a:r>
              <a:rPr lang="en-US" sz="2400" dirty="0">
                <a:latin typeface="+mn-lt"/>
              </a:rPr>
              <a:t>AU respondents (SPI role) – create the snapshots/approve and sign off on the final dataset</a:t>
            </a:r>
          </a:p>
          <a:p>
            <a:pPr marL="1471613" lvl="3" indent="-214313"/>
            <a:r>
              <a:rPr lang="en-US" sz="2400" dirty="0">
                <a:latin typeface="+mn-lt"/>
              </a:rPr>
              <a:t>District respondents (DIS role) – upload the files </a:t>
            </a:r>
            <a:r>
              <a:rPr lang="en-US" sz="2400">
                <a:latin typeface="+mn-lt"/>
              </a:rPr>
              <a:t>and resolve file errors</a:t>
            </a:r>
            <a:endParaRPr lang="en-US" dirty="0"/>
          </a:p>
        </p:txBody>
      </p:sp>
      <p:pic>
        <p:nvPicPr>
          <p:cNvPr id="3" name="Picture 6">
            <a:extLst>
              <a:ext uri="{FF2B5EF4-FFF2-40B4-BE49-F238E27FC236}">
                <a16:creationId xmlns:a16="http://schemas.microsoft.com/office/drawing/2014/main" id="{CC6914D0-80AB-8000-42F6-374A4B0933CC}"/>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900" y="502066"/>
            <a:ext cx="1203267" cy="12032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38925E-B48E-828F-237C-71C7F241B460}"/>
              </a:ext>
            </a:extLst>
          </p:cNvPr>
          <p:cNvSpPr txBox="1"/>
          <p:nvPr/>
        </p:nvSpPr>
        <p:spPr>
          <a:xfrm>
            <a:off x="6929222" y="1517953"/>
            <a:ext cx="3603312" cy="1754326"/>
          </a:xfrm>
          <a:prstGeom prst="rect">
            <a:avLst/>
          </a:prstGeom>
          <a:solidFill>
            <a:schemeClr val="bg1">
              <a:lumMod val="95000"/>
            </a:schemeClr>
          </a:solidFill>
          <a:ln w="28575">
            <a:solidFill>
              <a:schemeClr val="tx1"/>
            </a:solidFill>
          </a:ln>
        </p:spPr>
        <p:txBody>
          <a:bodyPr wrap="square" rtlCol="0">
            <a:spAutoFit/>
          </a:bodyPr>
          <a:lstStyle/>
          <a:p>
            <a:r>
              <a:rPr lang="en-US">
                <a:solidFill>
                  <a:srgbClr val="252424"/>
                </a:solidFill>
                <a:latin typeface="Segoe UI" panose="020B0502040204020203" pitchFamily="34" charset="0"/>
                <a:ea typeface="Calibri" panose="020F0502020204030204" pitchFamily="34" charset="0"/>
              </a:rPr>
              <a:t>Microsoft Teams meeting </a:t>
            </a:r>
            <a:endParaRPr lang="en-US">
              <a:latin typeface="Calibri" panose="020F0502020204030204" pitchFamily="34" charset="0"/>
              <a:ea typeface="Calibri" panose="020F0502020204030204" pitchFamily="34" charset="0"/>
            </a:endParaRPr>
          </a:p>
          <a:p>
            <a:pPr marL="0" marR="0">
              <a:spcBef>
                <a:spcPts val="0"/>
              </a:spcBef>
              <a:spcAft>
                <a:spcPts val="0"/>
              </a:spcAft>
            </a:pPr>
            <a:r>
              <a:rPr lang="en-US"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a:rPr>
              <a:t>Join the meeting now</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Meeting ID: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285 851 980 245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Passcode: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n3mJaT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b="1">
                <a:solidFill>
                  <a:srgbClr val="242424"/>
                </a:solidFill>
                <a:effectLst/>
                <a:latin typeface="Segoe UI" panose="020B0502040204020203" pitchFamily="34" charset="0"/>
                <a:ea typeface="Aptos" panose="020B0004020202020204" pitchFamily="34" charset="0"/>
                <a:cs typeface="Aptos" panose="020B0004020202020204" pitchFamily="34" charset="0"/>
              </a:rPr>
              <a:t>Dial-in by phone</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r>
              <a:rPr lang="en-US" u="sng">
                <a:solidFill>
                  <a:srgbClr val="5B5FC7"/>
                </a:solidFill>
                <a:effectLst/>
                <a:latin typeface="Segoe UI" panose="020B0502040204020203" pitchFamily="34" charset="0"/>
                <a:ea typeface="Aptos" panose="020B0004020202020204" pitchFamily="34" charset="0"/>
                <a:hlinkClick r:id="rId4"/>
              </a:rPr>
              <a:t>+1 929-341-4269  448449212#</a:t>
            </a:r>
            <a:r>
              <a:rPr lang="en-US">
                <a:solidFill>
                  <a:srgbClr val="242424"/>
                </a:solidFill>
                <a:effectLst/>
                <a:latin typeface="Segoe UI" panose="020B0502040204020203" pitchFamily="34" charset="0"/>
                <a:ea typeface="Aptos" panose="020B0004020202020204" pitchFamily="34" charset="0"/>
              </a:rPr>
              <a:t> </a:t>
            </a:r>
            <a:endParaRPr lang="en-US">
              <a:latin typeface="Calibri" panose="020F0502020204030204" pitchFamily="34" charset="0"/>
              <a:ea typeface="Calibri" panose="020F0502020204030204" pitchFamily="34" charset="0"/>
            </a:endParaRPr>
          </a:p>
        </p:txBody>
      </p:sp>
      <p:sp>
        <p:nvSpPr>
          <p:cNvPr id="10" name="Content Placeholder 5">
            <a:extLst>
              <a:ext uri="{FF2B5EF4-FFF2-40B4-BE49-F238E27FC236}">
                <a16:creationId xmlns:a16="http://schemas.microsoft.com/office/drawing/2014/main" id="{478D8383-6DD9-9DEC-05E0-5B2ED51CA209}"/>
              </a:ext>
            </a:extLst>
          </p:cNvPr>
          <p:cNvSpPr txBox="1">
            <a:spLocks/>
          </p:cNvSpPr>
          <p:nvPr/>
        </p:nvSpPr>
        <p:spPr>
          <a:xfrm>
            <a:off x="443565" y="3871649"/>
            <a:ext cx="6350000" cy="178138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400">
                <a:latin typeface="+mn-lt"/>
              </a:rPr>
              <a:t>  </a:t>
            </a:r>
            <a:endParaRPr lang="en-US" sz="2400" strike="sngStrike">
              <a:latin typeface="+mn-lt"/>
            </a:endParaRPr>
          </a:p>
          <a:p>
            <a:pPr marL="557213" lvl="1" indent="-214313"/>
            <a:r>
              <a:rPr lang="en-US">
                <a:latin typeface="+mn-lt"/>
              </a:rPr>
              <a:t>Special Education Discipline Office Hours</a:t>
            </a:r>
          </a:p>
          <a:p>
            <a:pPr marL="1014413" lvl="2" indent="-214313"/>
            <a:r>
              <a:rPr lang="en-US" sz="2000">
                <a:latin typeface="+mn-lt"/>
              </a:rPr>
              <a:t>Thursday May 23</a:t>
            </a:r>
            <a:r>
              <a:rPr lang="en-US" sz="2000" baseline="30000">
                <a:latin typeface="+mn-lt"/>
              </a:rPr>
              <a:t>rd</a:t>
            </a:r>
            <a:r>
              <a:rPr lang="en-US" sz="2000">
                <a:latin typeface="+mn-lt"/>
              </a:rPr>
              <a:t>  1:00 – 2:00</a:t>
            </a:r>
          </a:p>
          <a:p>
            <a:pPr marL="1014413" lvl="2" indent="-214313"/>
            <a:r>
              <a:rPr lang="en-US" sz="2000">
                <a:latin typeface="+mn-lt"/>
              </a:rPr>
              <a:t>Reminders, Q &amp; A</a:t>
            </a:r>
          </a:p>
          <a:p>
            <a:pPr marL="0" indent="0">
              <a:buFont typeface="Arial" panose="020B0604020202020204" pitchFamily="34" charset="0"/>
              <a:buNone/>
            </a:pPr>
            <a:endParaRPr lang="en-US"/>
          </a:p>
        </p:txBody>
      </p:sp>
      <p:sp>
        <p:nvSpPr>
          <p:cNvPr id="9" name="TextBox 8">
            <a:extLst>
              <a:ext uri="{FF2B5EF4-FFF2-40B4-BE49-F238E27FC236}">
                <a16:creationId xmlns:a16="http://schemas.microsoft.com/office/drawing/2014/main" id="{9C08DF39-67E0-5842-28D7-56D9FD00879C}"/>
              </a:ext>
            </a:extLst>
          </p:cNvPr>
          <p:cNvSpPr txBox="1"/>
          <p:nvPr/>
        </p:nvSpPr>
        <p:spPr>
          <a:xfrm>
            <a:off x="6929222" y="3871649"/>
            <a:ext cx="3603312" cy="1969770"/>
          </a:xfrm>
          <a:prstGeom prst="rect">
            <a:avLst/>
          </a:prstGeom>
          <a:solidFill>
            <a:schemeClr val="bg1">
              <a:lumMod val="95000"/>
            </a:schemeClr>
          </a:solidFill>
          <a:ln w="28575">
            <a:solidFill>
              <a:schemeClr val="tx1"/>
            </a:solidFill>
          </a:ln>
        </p:spPr>
        <p:txBody>
          <a:bodyPr wrap="square" rtlCol="0">
            <a:spAutoFit/>
          </a:bodyPr>
          <a:lstStyle/>
          <a:p>
            <a:r>
              <a:rPr lang="en-US">
                <a:solidFill>
                  <a:srgbClr val="252424"/>
                </a:solidFill>
                <a:latin typeface="Segoe UI" panose="020B0502040204020203" pitchFamily="34" charset="0"/>
                <a:ea typeface="Calibri" panose="020F0502020204030204" pitchFamily="34" charset="0"/>
              </a:rPr>
              <a:t>Microsoft Teams meeting </a:t>
            </a:r>
            <a:endParaRPr lang="en-US">
              <a:latin typeface="Calibri" panose="020F0502020204030204" pitchFamily="34" charset="0"/>
              <a:ea typeface="Calibri" panose="020F0502020204030204" pitchFamily="34" charset="0"/>
            </a:endParaRPr>
          </a:p>
          <a:p>
            <a:pPr marL="0" marR="0">
              <a:spcBef>
                <a:spcPts val="0"/>
              </a:spcBef>
              <a:spcAft>
                <a:spcPts val="0"/>
              </a:spcAft>
            </a:pPr>
            <a:r>
              <a:rPr lang="en-US"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5"/>
              </a:rPr>
              <a:t>Join the meeting now</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Meeting ID: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277 993 473 781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Passcode: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4ACq9q</a:t>
            </a:r>
          </a:p>
          <a:p>
            <a:pPr marL="0" marR="0">
              <a:spcBef>
                <a:spcPts val="0"/>
              </a:spcBef>
              <a:spcAft>
                <a:spcPts val="0"/>
              </a:spcAft>
            </a:pPr>
            <a:r>
              <a:rPr lang="en-US" b="1">
                <a:solidFill>
                  <a:srgbClr val="242424"/>
                </a:solidFill>
                <a:effectLst/>
                <a:latin typeface="Segoe UI" panose="020B0502040204020203" pitchFamily="34" charset="0"/>
                <a:ea typeface="Aptos" panose="020B0004020202020204" pitchFamily="34" charset="0"/>
                <a:cs typeface="Aptos" panose="020B0004020202020204" pitchFamily="34" charset="0"/>
              </a:rPr>
              <a:t>Dial-in by phone</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r>
              <a:rPr lang="en-US" u="sng">
                <a:solidFill>
                  <a:srgbClr val="5B5FC7"/>
                </a:solidFill>
                <a:effectLst/>
                <a:latin typeface="Segoe UI" panose="020B0502040204020203" pitchFamily="34" charset="0"/>
                <a:ea typeface="Aptos" panose="020B0004020202020204" pitchFamily="34" charset="0"/>
                <a:hlinkClick r:id="rId6"/>
              </a:rPr>
              <a:t>+1 929-341-4269  642811665#</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40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a:lstStyle/>
          <a:p>
            <a:r>
              <a:rPr lang="en-US"/>
              <a:t>Special Education Discipline – Lindsey Heitman</a:t>
            </a:r>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a:lstStyle/>
          <a:p>
            <a:r>
              <a:rPr lang="en-US">
                <a:hlinkClick r:id="rId7"/>
              </a:rPr>
              <a:t>SpedDiscipline@cde.state.co.us</a:t>
            </a:r>
            <a:r>
              <a:rPr lang="en-US"/>
              <a:t> </a:t>
            </a:r>
          </a:p>
        </p:txBody>
      </p:sp>
    </p:spTree>
    <p:extLst>
      <p:ext uri="{BB962C8B-B14F-4D97-AF65-F5344CB8AC3E}">
        <p14:creationId xmlns:p14="http://schemas.microsoft.com/office/powerpoint/2010/main" val="3923188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err="1"/>
              <a:t>SpEd</a:t>
            </a:r>
            <a:r>
              <a:rPr lang="en-US"/>
              <a:t> Discipline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r>
              <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Discipline Interchange</a:t>
            </a:r>
            <a:endPar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r>
              <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Special Education Discipline Snapshot</a:t>
            </a:r>
            <a:endParaRPr lang="en-US" b="1" u="sng">
              <a:solidFill>
                <a:srgbClr val="467886"/>
              </a:solidFill>
              <a:latin typeface="Aptos" panose="020B0004020202020204" pitchFamily="34" charset="0"/>
              <a:ea typeface="Times New Roman" panose="02020603050405020304" pitchFamily="18" charset="0"/>
              <a:cs typeface="Aptos" panose="020B0004020202020204" pitchFamily="34" charset="0"/>
            </a:endParaRPr>
          </a:p>
          <a:p>
            <a:r>
              <a:rPr lang="en-US" b="1" u="sng">
                <a:solidFill>
                  <a:srgbClr val="467886"/>
                </a:solidFill>
                <a:latin typeface="Aptos" panose="020B0004020202020204" pitchFamily="34" charset="0"/>
                <a:hlinkClick r:id="rId4"/>
              </a:rPr>
              <a:t>SpedDiscipline@cde.state.co.us</a:t>
            </a:r>
            <a:r>
              <a:rPr lang="en-US" b="1" u="sng">
                <a:solidFill>
                  <a:srgbClr val="467886"/>
                </a:solidFill>
                <a:latin typeface="Aptos" panose="020B0004020202020204" pitchFamily="34" charset="0"/>
              </a:rPr>
              <a:t> </a:t>
            </a:r>
          </a:p>
          <a:p>
            <a:r>
              <a:rPr lang="en-US" b="1">
                <a:solidFill>
                  <a:srgbClr val="467886"/>
                </a:solidFill>
                <a:latin typeface="Aptos" panose="020B0004020202020204" pitchFamily="34" charset="0"/>
              </a:rPr>
              <a:t>Collection Lead:</a:t>
            </a:r>
          </a:p>
          <a:p>
            <a:r>
              <a:rPr lang="en-US" b="1">
                <a:solidFill>
                  <a:srgbClr val="467886"/>
                </a:solidFill>
                <a:latin typeface="Aptos" panose="020B0004020202020204" pitchFamily="34" charset="0"/>
              </a:rPr>
              <a:t>Lindsey Heitman </a:t>
            </a:r>
            <a:r>
              <a:rPr lang="en-US" b="1" u="sng">
                <a:solidFill>
                  <a:srgbClr val="467886"/>
                </a:solidFill>
                <a:latin typeface="Aptos" panose="020B0004020202020204" pitchFamily="34" charset="0"/>
                <a:hlinkClick r:id="rId5"/>
              </a:rPr>
              <a:t>Heitman_l@cde.state.co.us</a:t>
            </a:r>
            <a:r>
              <a:rPr lang="en-US" b="1" u="sng">
                <a:solidFill>
                  <a:srgbClr val="467886"/>
                </a:solidFill>
                <a:latin typeface="Aptos" panose="020B0004020202020204" pitchFamily="34" charset="0"/>
              </a:rPr>
              <a:t> </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1850743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normAutofit fontScale="90000"/>
          </a:bodyPr>
          <a:lstStyle/>
          <a:p>
            <a:r>
              <a:rPr lang="en-US"/>
              <a:t>Special Education End of Year/Medically Necessary Services</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2045124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Soft Open </a:t>
            </a:r>
            <a:br>
              <a:rPr lang="en-US"/>
            </a:br>
            <a:r>
              <a:rPr lang="en-US"/>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The Special Education EOY Snapshot 2023-2024 is in SOFT OPEN  </a:t>
            </a:r>
          </a:p>
        </p:txBody>
      </p:sp>
      <p:graphicFrame>
        <p:nvGraphicFramePr>
          <p:cNvPr id="5" name="Content Placeholder 4"/>
          <p:cNvGraphicFramePr>
            <a:graphicFrameLocks noGrp="1"/>
          </p:cNvGraphicFramePr>
          <p:nvPr>
            <p:ph idx="1"/>
          </p:nvPr>
        </p:nvGraphicFramePr>
        <p:xfrm>
          <a:off x="279364" y="1754261"/>
          <a:ext cx="7810661" cy="3717395"/>
        </p:xfrm>
        <a:graphic>
          <a:graphicData uri="http://schemas.openxmlformats.org/drawingml/2006/table">
            <a:tbl>
              <a:tblPr firstRow="1" bandRow="1">
                <a:tableStyleId>{21E4AEA4-8DFA-4A89-87EB-49C32662AFE0}</a:tableStyleId>
              </a:tblPr>
              <a:tblGrid>
                <a:gridCol w="2642929">
                  <a:extLst>
                    <a:ext uri="{9D8B030D-6E8A-4147-A177-3AD203B41FA5}">
                      <a16:colId xmlns:a16="http://schemas.microsoft.com/office/drawing/2014/main" val="20000"/>
                    </a:ext>
                  </a:extLst>
                </a:gridCol>
                <a:gridCol w="5167732">
                  <a:extLst>
                    <a:ext uri="{9D8B030D-6E8A-4147-A177-3AD203B41FA5}">
                      <a16:colId xmlns:a16="http://schemas.microsoft.com/office/drawing/2014/main" val="20001"/>
                    </a:ext>
                  </a:extLst>
                </a:gridCol>
              </a:tblGrid>
              <a:tr h="323050">
                <a:tc gridSpan="2">
                  <a:txBody>
                    <a:bodyPr/>
                    <a:lstStyle/>
                    <a:p>
                      <a:pPr algn="ctr"/>
                      <a:r>
                        <a:rPr lang="en-US" sz="1800" b="1"/>
                        <a:t>2023-2024 Special Education End of Year Timeline</a:t>
                      </a:r>
                    </a:p>
                  </a:txBody>
                  <a:tcPr marL="68580" marR="68580" marT="34290" marB="34290">
                    <a:solidFill>
                      <a:schemeClr val="accent4"/>
                    </a:solidFill>
                  </a:tcPr>
                </a:tc>
                <a:tc hMerge="1">
                  <a:txBody>
                    <a:bodyPr/>
                    <a:lstStyle/>
                    <a:p>
                      <a:endParaRPr lang="en-US"/>
                    </a:p>
                  </a:txBody>
                  <a:tcPr/>
                </a:tc>
                <a:extLst>
                  <a:ext uri="{0D108BD9-81ED-4DB2-BD59-A6C34878D82A}">
                    <a16:rowId xmlns:a16="http://schemas.microsoft.com/office/drawing/2014/main" val="10000"/>
                  </a:ext>
                </a:extLst>
              </a:tr>
              <a:tr h="327818">
                <a:tc>
                  <a:txBody>
                    <a:bodyPr/>
                    <a:lstStyle/>
                    <a:p>
                      <a:r>
                        <a:rPr lang="en-US" sz="1800" b="1"/>
                        <a:t>Date</a:t>
                      </a:r>
                    </a:p>
                  </a:txBody>
                  <a:tcPr marL="68580" marR="68580" marT="34290" marB="34290">
                    <a:solidFill>
                      <a:schemeClr val="accent6"/>
                    </a:solidFill>
                  </a:tcPr>
                </a:tc>
                <a:tc>
                  <a:txBody>
                    <a:bodyPr/>
                    <a:lstStyle/>
                    <a:p>
                      <a:r>
                        <a:rPr lang="en-US" sz="1800" b="1"/>
                        <a:t>Description of What is Due</a:t>
                      </a:r>
                    </a:p>
                  </a:txBody>
                  <a:tcPr marL="68580" marR="68580" marT="34290" marB="34290">
                    <a:solidFill>
                      <a:schemeClr val="accent6"/>
                    </a:solidFill>
                  </a:tcPr>
                </a:tc>
                <a:extLst>
                  <a:ext uri="{0D108BD9-81ED-4DB2-BD59-A6C34878D82A}">
                    <a16:rowId xmlns:a16="http://schemas.microsoft.com/office/drawing/2014/main" val="2491812756"/>
                  </a:ext>
                </a:extLst>
              </a:tr>
              <a:tr h="327818">
                <a:tc>
                  <a:txBody>
                    <a:bodyPr/>
                    <a:lstStyle/>
                    <a:p>
                      <a:r>
                        <a:rPr lang="en-US" sz="1600" b="0"/>
                        <a:t>May 1, 2024</a:t>
                      </a:r>
                    </a:p>
                  </a:txBody>
                  <a:tcPr marL="68580" marR="68580" marT="34290" marB="34290">
                    <a:solidFill>
                      <a:schemeClr val="accent4">
                        <a:lumMod val="20000"/>
                        <a:lumOff val="80000"/>
                      </a:schemeClr>
                    </a:solidFill>
                  </a:tcPr>
                </a:tc>
                <a:tc>
                  <a:txBody>
                    <a:bodyPr/>
                    <a:lstStyle/>
                    <a:p>
                      <a:r>
                        <a:rPr lang="en-US" sz="1600" b="0"/>
                        <a:t>Sped</a:t>
                      </a:r>
                      <a:r>
                        <a:rPr lang="en-US" sz="1600" b="0" baseline="0"/>
                        <a:t> EOY</a:t>
                      </a:r>
                      <a:r>
                        <a:rPr lang="en-US" sz="1600" b="0"/>
                        <a:t> </a:t>
                      </a:r>
                      <a:r>
                        <a:rPr lang="en-US" sz="1600" b="0" baseline="0"/>
                        <a:t>Snapshot official open</a:t>
                      </a:r>
                      <a:endParaRPr lang="en-US" sz="1600" b="0"/>
                    </a:p>
                  </a:txBody>
                  <a:tcPr marL="68580" marR="68580" marT="34290" marB="34290">
                    <a:solidFill>
                      <a:schemeClr val="accent4">
                        <a:lumMod val="20000"/>
                        <a:lumOff val="80000"/>
                      </a:schemeClr>
                    </a:solidFill>
                  </a:tcPr>
                </a:tc>
                <a:extLst>
                  <a:ext uri="{0D108BD9-81ED-4DB2-BD59-A6C34878D82A}">
                    <a16:rowId xmlns:a16="http://schemas.microsoft.com/office/drawing/2014/main" val="10001"/>
                  </a:ext>
                </a:extLst>
              </a:tr>
              <a:tr h="409197">
                <a:tc>
                  <a:txBody>
                    <a:bodyPr/>
                    <a:lstStyle/>
                    <a:p>
                      <a:r>
                        <a:rPr lang="en-US" sz="1600" b="0"/>
                        <a:t>June 27, 2024</a:t>
                      </a:r>
                    </a:p>
                  </a:txBody>
                  <a:tcPr marL="68580" marR="68580" marT="34290" marB="34290">
                    <a:solidFill>
                      <a:schemeClr val="accent4">
                        <a:lumMod val="40000"/>
                        <a:lumOff val="60000"/>
                      </a:schemeClr>
                    </a:solidFill>
                  </a:tcPr>
                </a:tc>
                <a:tc>
                  <a:txBody>
                    <a:bodyPr/>
                    <a:lstStyle/>
                    <a:p>
                      <a:r>
                        <a:rPr lang="en-US" sz="1600" b="0"/>
                        <a:t>IEP Interchange</a:t>
                      </a:r>
                      <a:r>
                        <a:rPr lang="en-US" sz="1600" b="0" baseline="0"/>
                        <a:t> errors resolved and at least 1 Sped EOY Snapshot created</a:t>
                      </a:r>
                      <a:endParaRPr lang="en-US" sz="1600" b="0"/>
                    </a:p>
                  </a:txBody>
                  <a:tcPr marL="68580" marR="68580" marT="34290" marB="34290">
                    <a:solidFill>
                      <a:schemeClr val="accent4">
                        <a:lumMod val="40000"/>
                        <a:lumOff val="60000"/>
                      </a:schemeClr>
                    </a:solidFill>
                  </a:tcPr>
                </a:tc>
                <a:extLst>
                  <a:ext uri="{0D108BD9-81ED-4DB2-BD59-A6C34878D82A}">
                    <a16:rowId xmlns:a16="http://schemas.microsoft.com/office/drawing/2014/main" val="10002"/>
                  </a:ext>
                </a:extLst>
              </a:tr>
              <a:tr h="341577">
                <a:tc>
                  <a:txBody>
                    <a:bodyPr/>
                    <a:lstStyle/>
                    <a:p>
                      <a:r>
                        <a:rPr lang="en-US" sz="1600" b="0" baseline="0"/>
                        <a:t>August 29</a:t>
                      </a:r>
                      <a:r>
                        <a:rPr lang="en-US" sz="1600" b="0"/>
                        <a:t>, 2024</a:t>
                      </a:r>
                    </a:p>
                  </a:txBody>
                  <a:tcPr marL="68580" marR="68580" marT="34290" marB="34290">
                    <a:solidFill>
                      <a:schemeClr val="accent4">
                        <a:lumMod val="20000"/>
                        <a:lumOff val="80000"/>
                      </a:schemeClr>
                    </a:solidFill>
                  </a:tcPr>
                </a:tc>
                <a:tc>
                  <a:txBody>
                    <a:bodyPr/>
                    <a:lstStyle/>
                    <a:p>
                      <a:r>
                        <a:rPr lang="en-US" sz="1600" b="0"/>
                        <a:t>Exception requests</a:t>
                      </a:r>
                      <a:r>
                        <a:rPr lang="en-US" sz="1600" b="0" baseline="0"/>
                        <a:t> submitted to CDE by this date</a:t>
                      </a:r>
                      <a:endParaRPr lang="en-US" sz="1600" b="0"/>
                    </a:p>
                  </a:txBody>
                  <a:tcPr marL="68580" marR="68580" marT="34290" marB="34290">
                    <a:solidFill>
                      <a:schemeClr val="accent4">
                        <a:lumMod val="20000"/>
                        <a:lumOff val="80000"/>
                      </a:schemeClr>
                    </a:solidFill>
                  </a:tcPr>
                </a:tc>
                <a:extLst>
                  <a:ext uri="{0D108BD9-81ED-4DB2-BD59-A6C34878D82A}">
                    <a16:rowId xmlns:a16="http://schemas.microsoft.com/office/drawing/2014/main" val="10003"/>
                  </a:ext>
                </a:extLst>
              </a:tr>
              <a:tr h="294335">
                <a:tc>
                  <a:txBody>
                    <a:bodyPr/>
                    <a:lstStyle/>
                    <a:p>
                      <a:r>
                        <a:rPr lang="en-US" sz="1600" b="0"/>
                        <a:t>September</a:t>
                      </a:r>
                      <a:r>
                        <a:rPr lang="en-US" sz="1600" b="0" baseline="0"/>
                        <a:t> 5, 2024</a:t>
                      </a:r>
                      <a:endParaRPr lang="en-US" sz="1600" b="0"/>
                    </a:p>
                  </a:txBody>
                  <a:tcPr marL="68580" marR="68580" marT="34290" marB="34290">
                    <a:solidFill>
                      <a:schemeClr val="accent4">
                        <a:lumMod val="40000"/>
                        <a:lumOff val="60000"/>
                      </a:schemeClr>
                    </a:solidFill>
                  </a:tcPr>
                </a:tc>
                <a:tc>
                  <a:txBody>
                    <a:bodyPr/>
                    <a:lstStyle/>
                    <a:p>
                      <a:r>
                        <a:rPr lang="en-US" sz="1600" b="0" baseline="0"/>
                        <a:t>Snapshot and Interchange errors resolved</a:t>
                      </a:r>
                      <a:endParaRPr lang="en-US" sz="1600" b="0"/>
                    </a:p>
                  </a:txBody>
                  <a:tcPr marL="68580" marR="68580" marT="34290" marB="34290">
                    <a:solidFill>
                      <a:schemeClr val="accent4">
                        <a:lumMod val="40000"/>
                        <a:lumOff val="60000"/>
                      </a:schemeClr>
                    </a:solidFill>
                  </a:tcPr>
                </a:tc>
                <a:extLst>
                  <a:ext uri="{0D108BD9-81ED-4DB2-BD59-A6C34878D82A}">
                    <a16:rowId xmlns:a16="http://schemas.microsoft.com/office/drawing/2014/main" val="10004"/>
                  </a:ext>
                </a:extLst>
              </a:tr>
              <a:tr h="294335">
                <a:tc>
                  <a:txBody>
                    <a:bodyPr/>
                    <a:lstStyle/>
                    <a:p>
                      <a:r>
                        <a:rPr lang="en-US" sz="1600" b="0"/>
                        <a:t>Sept.</a:t>
                      </a:r>
                      <a:r>
                        <a:rPr lang="en-US" sz="1600" b="0" baseline="0"/>
                        <a:t> 5 – Sept. 13, 2024</a:t>
                      </a:r>
                      <a:endParaRPr lang="en-US" sz="1600" b="0"/>
                    </a:p>
                  </a:txBody>
                  <a:tcPr marL="68580" marR="68580" marT="34290" marB="34290">
                    <a:solidFill>
                      <a:schemeClr val="accent4">
                        <a:lumMod val="20000"/>
                        <a:lumOff val="80000"/>
                      </a:schemeClr>
                    </a:solidFill>
                  </a:tcPr>
                </a:tc>
                <a:tc>
                  <a:txBody>
                    <a:bodyPr/>
                    <a:lstStyle/>
                    <a:p>
                      <a:r>
                        <a:rPr lang="en-US" sz="1600" b="0" baseline="0"/>
                        <a:t>Initial Report Review </a:t>
                      </a:r>
                      <a:endParaRPr lang="en-US" sz="1600" b="0"/>
                    </a:p>
                  </a:txBody>
                  <a:tcPr marL="68580" marR="68580" marT="34290" marB="34290">
                    <a:solidFill>
                      <a:schemeClr val="accent4">
                        <a:lumMod val="20000"/>
                        <a:lumOff val="80000"/>
                      </a:schemeClr>
                    </a:solidFill>
                  </a:tcPr>
                </a:tc>
                <a:extLst>
                  <a:ext uri="{0D108BD9-81ED-4DB2-BD59-A6C34878D82A}">
                    <a16:rowId xmlns:a16="http://schemas.microsoft.com/office/drawing/2014/main" val="10005"/>
                  </a:ext>
                </a:extLst>
              </a:tr>
              <a:tr h="294335">
                <a:tc>
                  <a:txBody>
                    <a:bodyPr/>
                    <a:lstStyle/>
                    <a:p>
                      <a:r>
                        <a:rPr lang="en-US" sz="1600" b="0"/>
                        <a:t>Sept.</a:t>
                      </a:r>
                      <a:r>
                        <a:rPr lang="en-US" sz="1600" b="0" baseline="0"/>
                        <a:t> 16 – Sept. 20, 2024</a:t>
                      </a:r>
                      <a:endParaRPr lang="en-US" sz="1600" b="0"/>
                    </a:p>
                  </a:txBody>
                  <a:tcPr marL="68580" marR="68580" marT="34290" marB="34290">
                    <a:solidFill>
                      <a:schemeClr val="accent4">
                        <a:lumMod val="40000"/>
                        <a:lumOff val="60000"/>
                      </a:schemeClr>
                    </a:solidFill>
                  </a:tcPr>
                </a:tc>
                <a:tc>
                  <a:txBody>
                    <a:bodyPr/>
                    <a:lstStyle/>
                    <a:p>
                      <a:r>
                        <a:rPr lang="en-US" sz="1600" b="0"/>
                        <a:t>Resolving</a:t>
                      </a:r>
                      <a:r>
                        <a:rPr lang="en-US" sz="1600" b="0" baseline="0"/>
                        <a:t> duplicates</a:t>
                      </a:r>
                      <a:endParaRPr lang="en-US" sz="1600" b="0"/>
                    </a:p>
                  </a:txBody>
                  <a:tcPr marL="68580" marR="68580" marT="34290" marB="34290">
                    <a:solidFill>
                      <a:schemeClr val="accent4">
                        <a:lumMod val="40000"/>
                        <a:lumOff val="60000"/>
                      </a:schemeClr>
                    </a:solidFill>
                  </a:tcPr>
                </a:tc>
                <a:extLst>
                  <a:ext uri="{0D108BD9-81ED-4DB2-BD59-A6C34878D82A}">
                    <a16:rowId xmlns:a16="http://schemas.microsoft.com/office/drawing/2014/main" val="10006"/>
                  </a:ext>
                </a:extLst>
              </a:tr>
              <a:tr h="294335">
                <a:tc>
                  <a:txBody>
                    <a:bodyPr/>
                    <a:lstStyle/>
                    <a:p>
                      <a:r>
                        <a:rPr lang="en-US" sz="1600" b="0"/>
                        <a:t>Sept.</a:t>
                      </a:r>
                      <a:r>
                        <a:rPr lang="en-US" sz="1600" b="0" baseline="0"/>
                        <a:t> 23 – Sept. 27, 2024</a:t>
                      </a:r>
                      <a:endParaRPr lang="en-US" sz="1600" b="0"/>
                    </a:p>
                  </a:txBody>
                  <a:tcPr marL="68580" marR="68580" marT="34290" marB="34290">
                    <a:solidFill>
                      <a:schemeClr val="accent4">
                        <a:lumMod val="20000"/>
                        <a:lumOff val="80000"/>
                      </a:schemeClr>
                    </a:solidFill>
                  </a:tcPr>
                </a:tc>
                <a:tc>
                  <a:txBody>
                    <a:bodyPr/>
                    <a:lstStyle/>
                    <a:p>
                      <a:r>
                        <a:rPr lang="en-US" sz="1600" b="0"/>
                        <a:t>Final Report Review</a:t>
                      </a:r>
                    </a:p>
                  </a:txBody>
                  <a:tcPr marL="68580" marR="68580" marT="34290" marB="34290">
                    <a:solidFill>
                      <a:schemeClr val="accent4">
                        <a:lumMod val="20000"/>
                        <a:lumOff val="80000"/>
                      </a:schemeClr>
                    </a:solidFill>
                  </a:tcPr>
                </a:tc>
                <a:extLst>
                  <a:ext uri="{0D108BD9-81ED-4DB2-BD59-A6C34878D82A}">
                    <a16:rowId xmlns:a16="http://schemas.microsoft.com/office/drawing/2014/main" val="10007"/>
                  </a:ext>
                </a:extLst>
              </a:tr>
              <a:tr h="409197">
                <a:tc>
                  <a:txBody>
                    <a:bodyPr/>
                    <a:lstStyle/>
                    <a:p>
                      <a:r>
                        <a:rPr lang="en-US" sz="1600" b="0" baseline="0"/>
                        <a:t>September 27, 2024</a:t>
                      </a:r>
                      <a:endParaRPr lang="en-US" sz="1600" b="0"/>
                    </a:p>
                  </a:txBody>
                  <a:tcPr marL="68580" marR="68580" marT="34290" marB="34290">
                    <a:solidFill>
                      <a:schemeClr val="accent4">
                        <a:lumMod val="40000"/>
                        <a:lumOff val="60000"/>
                      </a:schemeClr>
                    </a:solidFill>
                  </a:tcPr>
                </a:tc>
                <a:tc>
                  <a:txBody>
                    <a:bodyPr/>
                    <a:lstStyle/>
                    <a:p>
                      <a:r>
                        <a:rPr lang="en-US" sz="1600" b="0"/>
                        <a:t>Final Submission</a:t>
                      </a:r>
                      <a:r>
                        <a:rPr lang="en-US" sz="1600" b="0" baseline="0"/>
                        <a:t> approval in Data Pipeline and reports uploaded to DMS. </a:t>
                      </a:r>
                      <a:endParaRPr lang="en-US" sz="1600" b="0"/>
                    </a:p>
                  </a:txBody>
                  <a:tcPr marL="68580" marR="68580" marT="34290" marB="34290">
                    <a:solidFill>
                      <a:schemeClr val="accent4">
                        <a:lumMod val="40000"/>
                        <a:lumOff val="60000"/>
                      </a:schemeClr>
                    </a:solidFill>
                  </a:tcPr>
                </a:tc>
                <a:extLst>
                  <a:ext uri="{0D108BD9-81ED-4DB2-BD59-A6C34878D82A}">
                    <a16:rowId xmlns:a16="http://schemas.microsoft.com/office/drawing/2014/main" val="10009"/>
                  </a:ext>
                </a:extLst>
              </a:tr>
            </a:tbl>
          </a:graphicData>
        </a:graphic>
      </p:graphicFrame>
      <p:sp>
        <p:nvSpPr>
          <p:cNvPr id="10" name="TextBox 9">
            <a:extLst>
              <a:ext uri="{FF2B5EF4-FFF2-40B4-BE49-F238E27FC236}">
                <a16:creationId xmlns:a16="http://schemas.microsoft.com/office/drawing/2014/main" id="{9147C751-9F8E-AD3A-5FF0-8A573918EC44}"/>
              </a:ext>
            </a:extLst>
          </p:cNvPr>
          <p:cNvSpPr txBox="1"/>
          <p:nvPr/>
        </p:nvSpPr>
        <p:spPr>
          <a:xfrm>
            <a:off x="7979732" y="2416789"/>
            <a:ext cx="3932904" cy="1908215"/>
          </a:xfrm>
          <a:prstGeom prst="rect">
            <a:avLst/>
          </a:prstGeom>
          <a:noFill/>
        </p:spPr>
        <p:txBody>
          <a:bodyPr wrap="square">
            <a:spAutoFit/>
          </a:bodyPr>
          <a:lstStyle/>
          <a:p>
            <a:pPr marL="342900" lvl="1"/>
            <a:r>
              <a:rPr lang="en-US" sz="2000"/>
              <a:t>Annual Training Dates: </a:t>
            </a:r>
            <a:endParaRPr lang="en-US" sz="2000" strike="sngStrike"/>
          </a:p>
          <a:p>
            <a:pPr marL="557213" lvl="1" indent="-214313">
              <a:buFont typeface="Arial" panose="020B0604020202020204" pitchFamily="34" charset="0"/>
              <a:buChar char="•"/>
            </a:pPr>
            <a:r>
              <a:rPr lang="en-US" sz="2000" b="1"/>
              <a:t>Tuesday May 7  2:00 – 3:30</a:t>
            </a:r>
          </a:p>
          <a:p>
            <a:pPr marL="1014413" lvl="2" indent="-214313">
              <a:buFont typeface="Arial" panose="020B0604020202020204" pitchFamily="34" charset="0"/>
              <a:buChar char="•"/>
            </a:pPr>
            <a:r>
              <a:rPr lang="en-US" sz="18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a:rPr>
              <a:t>Join the meeting now</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2000" b="1"/>
          </a:p>
          <a:p>
            <a:pPr marL="557213" lvl="1" indent="-214313">
              <a:buFont typeface="Arial" panose="020B0604020202020204" pitchFamily="34" charset="0"/>
              <a:buChar char="•"/>
            </a:pPr>
            <a:r>
              <a:rPr lang="en-US" sz="2000" b="1"/>
              <a:t>Tuesday May 14   10:00- 11:30  *</a:t>
            </a:r>
            <a:r>
              <a:rPr lang="en-US" sz="2000"/>
              <a:t>content repeated</a:t>
            </a:r>
          </a:p>
          <a:p>
            <a:pPr marL="1014413" lvl="2" indent="-214313">
              <a:buFont typeface="Arial" panose="020B0604020202020204" pitchFamily="34" charset="0"/>
              <a:buChar char="•"/>
            </a:pPr>
            <a:r>
              <a:rPr lang="en-US" sz="1800" b="1" u="sng">
                <a:solidFill>
                  <a:srgbClr val="5B5FC7"/>
                </a:solidFill>
                <a:effectLst/>
                <a:latin typeface="Segoe UI" panose="020B0502040204020203" pitchFamily="34" charset="0"/>
                <a:ea typeface="Aptos" panose="020B0004020202020204" pitchFamily="34" charset="0"/>
                <a:hlinkClick r:id="rId3"/>
              </a:rPr>
              <a:t>Join the meeting now</a:t>
            </a:r>
            <a:r>
              <a:rPr lang="en-US" sz="2000"/>
              <a:t> </a:t>
            </a:r>
          </a:p>
        </p:txBody>
      </p:sp>
      <p:pic>
        <p:nvPicPr>
          <p:cNvPr id="12" name="Picture 6">
            <a:extLst>
              <a:ext uri="{FF2B5EF4-FFF2-40B4-BE49-F238E27FC236}">
                <a16:creationId xmlns:a16="http://schemas.microsoft.com/office/drawing/2014/main" id="{85D6281E-BD38-50AC-81C4-5B0D578B2490}"/>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619" y="1558781"/>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5"/>
              </a:rPr>
              <a:t>SpedEndofYear@cde.state.co.us</a:t>
            </a:r>
            <a:r>
              <a:rPr lang="en-US" sz="1600"/>
              <a:t> </a:t>
            </a:r>
          </a:p>
          <a:p>
            <a:endParaRPr lang="en-US"/>
          </a:p>
        </p:txBody>
      </p:sp>
    </p:spTree>
    <p:extLst>
      <p:ext uri="{BB962C8B-B14F-4D97-AF65-F5344CB8AC3E}">
        <p14:creationId xmlns:p14="http://schemas.microsoft.com/office/powerpoint/2010/main" val="19951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5AA2-7D9A-FD9A-FE9F-CD4C92B2D847}"/>
              </a:ext>
            </a:extLst>
          </p:cNvPr>
          <p:cNvSpPr>
            <a:spLocks noGrp="1"/>
          </p:cNvSpPr>
          <p:nvPr>
            <p:ph type="title"/>
          </p:nvPr>
        </p:nvSpPr>
        <p:spPr/>
        <p:txBody>
          <a:bodyPr/>
          <a:lstStyle/>
          <a:p>
            <a:r>
              <a:rPr lang="en-US"/>
              <a:t>Medically Necessary Services:</a:t>
            </a:r>
            <a:br>
              <a:rPr lang="en-US"/>
            </a:br>
            <a:r>
              <a:rPr lang="en-US"/>
              <a:t>Required by all AUs in 23-24</a:t>
            </a:r>
          </a:p>
        </p:txBody>
      </p:sp>
      <p:sp>
        <p:nvSpPr>
          <p:cNvPr id="3" name="Content Placeholder 2">
            <a:extLst>
              <a:ext uri="{FF2B5EF4-FFF2-40B4-BE49-F238E27FC236}">
                <a16:creationId xmlns:a16="http://schemas.microsoft.com/office/drawing/2014/main" id="{AB8A87EC-9715-0311-2012-F14640DB1F0F}"/>
              </a:ext>
            </a:extLst>
          </p:cNvPr>
          <p:cNvSpPr>
            <a:spLocks noGrp="1"/>
          </p:cNvSpPr>
          <p:nvPr>
            <p:ph idx="1"/>
          </p:nvPr>
        </p:nvSpPr>
        <p:spPr/>
        <p:txBody>
          <a:bodyPr/>
          <a:lstStyle/>
          <a:p>
            <a:pPr marL="0" marR="0" lvl="0" indent="0">
              <a:spcBef>
                <a:spcPts val="0"/>
              </a:spcBef>
              <a:spcAft>
                <a:spcPts val="0"/>
              </a:spcAft>
              <a:buNone/>
            </a:pPr>
            <a:r>
              <a:rPr lang="en-US" sz="1600" b="1" u="sng">
                <a:effectLst/>
                <a:latin typeface="Calibri" panose="020F0502020204030204" pitchFamily="34" charset="0"/>
                <a:ea typeface="Calibri" panose="020F0502020204030204" pitchFamily="34" charset="0"/>
              </a:rPr>
              <a:t>Access to Students for Medically Necessary Services</a:t>
            </a:r>
          </a:p>
          <a:p>
            <a:pPr marL="342900" marR="0" lvl="0" indent="-342900">
              <a:spcBef>
                <a:spcPts val="0"/>
              </a:spcBef>
              <a:spcAft>
                <a:spcPts val="0"/>
              </a:spcAft>
              <a:buFont typeface="Symbol" panose="05050102010706020507" pitchFamily="18" charset="2"/>
              <a:buChar char=""/>
            </a:pPr>
            <a:r>
              <a:rPr lang="en-US" sz="1600" b="1">
                <a:effectLst/>
                <a:latin typeface="Calibri" panose="020F0502020204030204" pitchFamily="34" charset="0"/>
                <a:ea typeface="Calibri" panose="020F0502020204030204" pitchFamily="34" charset="0"/>
              </a:rPr>
              <a:t>NEW reporting requirement started in 2023-2024 school year – </a:t>
            </a:r>
            <a:r>
              <a:rPr lang="en-US" sz="1600" b="1">
                <a:effectLst/>
                <a:latin typeface="Calibri" panose="020F0502020204030204" pitchFamily="34" charset="0"/>
                <a:ea typeface="Calibri" panose="020F0502020204030204" pitchFamily="34" charset="0"/>
                <a:hlinkClick r:id="rId2"/>
              </a:rPr>
              <a:t>House Bill 22-1260 </a:t>
            </a:r>
            <a:endParaRPr lang="en-US" sz="1600" b="1">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a:effectLst/>
                <a:latin typeface="Calibri" panose="020F0502020204030204" pitchFamily="34" charset="0"/>
                <a:ea typeface="Calibri" panose="020F0502020204030204" pitchFamily="34" charset="0"/>
              </a:rPr>
              <a:t>AUs must report # of requests for access to students for medically necessary services </a:t>
            </a:r>
            <a:endParaRPr lang="en-US" sz="16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Beginning 7/01/2024, the AU must report to CDE the number of requests during the 23-24 school year for access to a student by a private healthcare specialist and whether the access was authorized or denied. </a:t>
            </a: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Starting in January 2025, CDE must make this information available online.</a:t>
            </a: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Each AU must report to CDE the total </a:t>
            </a:r>
            <a:r>
              <a:rPr lang="en-US" sz="1600" u="sng">
                <a:effectLst/>
                <a:latin typeface="Calibri" panose="020F0502020204030204" pitchFamily="34" charset="0"/>
                <a:ea typeface="Calibri" panose="020F0502020204030204" pitchFamily="34" charset="0"/>
              </a:rPr>
              <a:t>counts</a:t>
            </a:r>
            <a:r>
              <a:rPr lang="en-US" sz="1600">
                <a:effectLst/>
                <a:latin typeface="Calibri" panose="020F0502020204030204" pitchFamily="34" charset="0"/>
                <a:ea typeface="Calibri" panose="020F0502020204030204" pitchFamily="34" charset="0"/>
              </a:rPr>
              <a:t> for the following (no student level information is needed):</a:t>
            </a: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requests for access to a student for medically necessary services</a:t>
            </a:r>
            <a:endParaRPr lang="en-US" sz="16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those requests authorized </a:t>
            </a:r>
            <a:endParaRPr lang="en-US" sz="16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those requests denied</a:t>
            </a:r>
            <a:endParaRPr lang="en-US" sz="16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These counts will be collected in a new input screen</a:t>
            </a:r>
            <a:r>
              <a:rPr lang="en-US" sz="1600">
                <a:latin typeface="Calibri" panose="020F0502020204030204" pitchFamily="34" charset="0"/>
                <a:ea typeface="Calibri" panose="020F0502020204030204" pitchFamily="34" charset="0"/>
              </a:rPr>
              <a:t> </a:t>
            </a:r>
            <a:r>
              <a:rPr lang="en-US" sz="1600">
                <a:effectLst/>
                <a:latin typeface="Calibri" panose="020F0502020204030204" pitchFamily="34" charset="0"/>
                <a:ea typeface="Calibri" panose="020F0502020204030204" pitchFamily="34" charset="0"/>
              </a:rPr>
              <a:t>within the Data Pipeline under the IEP Interchange. ‘SPE User Role’ access.  (see next slide for steps)</a:t>
            </a:r>
          </a:p>
          <a:p>
            <a:pPr marL="742950" marR="0" lvl="1" indent="-285750">
              <a:spcBef>
                <a:spcPts val="0"/>
              </a:spcBef>
              <a:spcAft>
                <a:spcPts val="0"/>
              </a:spcAft>
              <a:buFont typeface="Courier New" panose="02070309020205020404" pitchFamily="49" charset="0"/>
              <a:buChar char="o"/>
            </a:pPr>
            <a:r>
              <a:rPr lang="en-US" sz="1600">
                <a:latin typeface="Calibri" panose="020F0502020204030204" pitchFamily="34" charset="0"/>
                <a:ea typeface="Calibri" panose="020F0502020204030204" pitchFamily="34" charset="0"/>
              </a:rPr>
              <a:t>AU will</a:t>
            </a:r>
            <a:r>
              <a:rPr lang="en-US" sz="1600">
                <a:effectLst/>
                <a:latin typeface="Calibri" panose="020F0502020204030204" pitchFamily="34" charset="0"/>
                <a:ea typeface="Calibri" panose="020F0502020204030204" pitchFamily="34" charset="0"/>
              </a:rPr>
              <a:t> not be </a:t>
            </a:r>
            <a:r>
              <a:rPr lang="en-US" sz="1600">
                <a:latin typeface="Calibri" panose="020F0502020204030204" pitchFamily="34" charset="0"/>
                <a:ea typeface="Calibri" panose="020F0502020204030204" pitchFamily="34" charset="0"/>
              </a:rPr>
              <a:t>able to approve final </a:t>
            </a:r>
            <a:r>
              <a:rPr lang="en-US" sz="1600" err="1">
                <a:effectLst/>
                <a:latin typeface="Calibri" panose="020F0502020204030204" pitchFamily="34" charset="0"/>
                <a:ea typeface="Calibri" panose="020F0502020204030204" pitchFamily="34" charset="0"/>
              </a:rPr>
              <a:t>SpEd</a:t>
            </a:r>
            <a:r>
              <a:rPr lang="en-US" sz="1600">
                <a:effectLst/>
                <a:latin typeface="Calibri" panose="020F0502020204030204" pitchFamily="34" charset="0"/>
                <a:ea typeface="Calibri" panose="020F0502020204030204" pitchFamily="34" charset="0"/>
              </a:rPr>
              <a:t> EOY Snapshot until counts have been entered and saved in the Data Pipeline</a:t>
            </a:r>
          </a:p>
          <a:p>
            <a:pPr marL="1200150" lvl="2" indent="-285750">
              <a:spcBef>
                <a:spcPts val="0"/>
              </a:spcBef>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Counts will </a:t>
            </a:r>
            <a:r>
              <a:rPr lang="en-US" sz="1600" u="sng">
                <a:effectLst/>
                <a:latin typeface="Calibri" panose="020F0502020204030204" pitchFamily="34" charset="0"/>
                <a:ea typeface="Calibri" panose="020F0502020204030204" pitchFamily="34" charset="0"/>
              </a:rPr>
              <a:t>not</a:t>
            </a:r>
            <a:r>
              <a:rPr lang="en-US" sz="1600">
                <a:effectLst/>
                <a:latin typeface="Calibri" panose="020F0502020204030204" pitchFamily="34" charset="0"/>
                <a:ea typeface="Calibri" panose="020F0502020204030204" pitchFamily="34" charset="0"/>
              </a:rPr>
              <a:t> be included in your </a:t>
            </a:r>
            <a:r>
              <a:rPr lang="en-US" sz="1600" err="1">
                <a:effectLst/>
                <a:latin typeface="Calibri" panose="020F0502020204030204" pitchFamily="34" charset="0"/>
                <a:ea typeface="Calibri" panose="020F0502020204030204" pitchFamily="34" charset="0"/>
              </a:rPr>
              <a:t>SpEd</a:t>
            </a:r>
            <a:r>
              <a:rPr lang="en-US" sz="1600">
                <a:effectLst/>
                <a:latin typeface="Calibri" panose="020F0502020204030204" pitchFamily="34" charset="0"/>
                <a:ea typeface="Calibri" panose="020F0502020204030204" pitchFamily="34" charset="0"/>
              </a:rPr>
              <a:t> EOY Snapshot though</a:t>
            </a:r>
          </a:p>
          <a:p>
            <a:pPr marL="0" indent="0">
              <a:buNone/>
            </a:pPr>
            <a:endParaRPr lang="en-US"/>
          </a:p>
        </p:txBody>
      </p:sp>
      <p:sp>
        <p:nvSpPr>
          <p:cNvPr id="4" name="Slide Number Placeholder 3">
            <a:extLst>
              <a:ext uri="{FF2B5EF4-FFF2-40B4-BE49-F238E27FC236}">
                <a16:creationId xmlns:a16="http://schemas.microsoft.com/office/drawing/2014/main" id="{09E83BFE-11D7-A323-F56E-7A3416FC3D42}"/>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4521C320-BFE1-4772-3809-92D1E2FBB9B2}"/>
              </a:ext>
            </a:extLst>
          </p:cNvPr>
          <p:cNvSpPr>
            <a:spLocks noGrp="1"/>
          </p:cNvSpPr>
          <p:nvPr>
            <p:ph sz="quarter" idx="13"/>
          </p:nvPr>
        </p:nvSpPr>
        <p:spPr/>
        <p:txBody>
          <a:bodyPr>
            <a:normAutofit fontScale="92500"/>
          </a:bodyPr>
          <a:lstStyle/>
          <a:p>
            <a:r>
              <a:rPr lang="en-US"/>
              <a:t>Special Education End of Year – Lindsey Heitman</a:t>
            </a:r>
          </a:p>
          <a:p>
            <a:endParaRPr lang="en-US"/>
          </a:p>
        </p:txBody>
      </p:sp>
      <p:sp>
        <p:nvSpPr>
          <p:cNvPr id="6" name="Content Placeholder 5">
            <a:extLst>
              <a:ext uri="{FF2B5EF4-FFF2-40B4-BE49-F238E27FC236}">
                <a16:creationId xmlns:a16="http://schemas.microsoft.com/office/drawing/2014/main" id="{2D85AFEA-1148-7464-FD75-D4E68E9A686E}"/>
              </a:ext>
            </a:extLst>
          </p:cNvPr>
          <p:cNvSpPr>
            <a:spLocks noGrp="1"/>
          </p:cNvSpPr>
          <p:nvPr>
            <p:ph sz="quarter" idx="14"/>
          </p:nvPr>
        </p:nvSpPr>
        <p:spPr/>
        <p:txBody>
          <a:bodyPr/>
          <a:lstStyle/>
          <a:p>
            <a:r>
              <a:rPr lang="en-US">
                <a:hlinkClick r:id="rId3"/>
              </a:rPr>
              <a:t>SpedEndofYear@cde.state.co.us</a:t>
            </a:r>
            <a:r>
              <a:rPr lang="en-US"/>
              <a:t> </a:t>
            </a:r>
          </a:p>
          <a:p>
            <a:endParaRPr lang="en-US"/>
          </a:p>
        </p:txBody>
      </p:sp>
    </p:spTree>
    <p:extLst>
      <p:ext uri="{BB962C8B-B14F-4D97-AF65-F5344CB8AC3E}">
        <p14:creationId xmlns:p14="http://schemas.microsoft.com/office/powerpoint/2010/main" val="2787581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a:bodyPr>
          <a:lstStyle/>
          <a:p>
            <a:r>
              <a:rPr lang="en-US"/>
              <a:t>Medically Necessary Services: </a:t>
            </a:r>
            <a:br>
              <a:rPr lang="en-US"/>
            </a:br>
            <a:r>
              <a:rPr lang="en-US"/>
              <a:t>Steps to Submit Counts to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565" y="1278310"/>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934721" y="3567746"/>
            <a:ext cx="6096000" cy="1600438"/>
          </a:xfrm>
          <a:prstGeom prst="rect">
            <a:avLst/>
          </a:prstGeom>
          <a:noFill/>
        </p:spPr>
        <p:txBody>
          <a:bodyPr wrap="square">
            <a:spAutoFit/>
          </a:bodyPr>
          <a:lstStyle/>
          <a:p>
            <a:r>
              <a:rPr lang="en-US" sz="1400"/>
              <a:t>Notes:</a:t>
            </a:r>
          </a:p>
          <a:p>
            <a:pPr marL="285750" indent="-285750">
              <a:buFont typeface="Arial" panose="020B0604020202020204" pitchFamily="34" charset="0"/>
              <a:buChar char="•"/>
            </a:pPr>
            <a:r>
              <a:rPr lang="en-US" sz="1400"/>
              <a:t>Counts must reflect all districts within AU from July 1, 2023 – June 30, 2024</a:t>
            </a:r>
          </a:p>
          <a:p>
            <a:pPr marL="285750" indent="-285750">
              <a:buFont typeface="Arial" panose="020B0604020202020204" pitchFamily="34" charset="0"/>
              <a:buChar char="•"/>
            </a:pPr>
            <a:r>
              <a:rPr lang="en-US" sz="1400"/>
              <a:t>Must be completed by the time Sped EOY is approved – by 9/27/24</a:t>
            </a:r>
          </a:p>
          <a:p>
            <a:pPr marL="285750" indent="-285750">
              <a:buFont typeface="Arial" panose="020B0604020202020204" pitchFamily="34" charset="0"/>
              <a:buChar char="•"/>
            </a:pPr>
            <a:r>
              <a:rPr lang="en-US" sz="1400"/>
              <a:t>AUs are able to modify counts until their final Sped EOY is locked/approved</a:t>
            </a:r>
          </a:p>
          <a:p>
            <a:pPr marL="285750" indent="-285750">
              <a:buFont typeface="Arial" panose="020B0604020202020204" pitchFamily="34" charset="0"/>
              <a:buChar char="•"/>
            </a:pPr>
            <a:r>
              <a:rPr lang="en-US" sz="1400"/>
              <a:t>pop up message will ensure each box is populated with a number</a:t>
            </a:r>
          </a:p>
          <a:p>
            <a:pPr marL="285750" indent="-285750">
              <a:buFont typeface="Arial" panose="020B0604020202020204" pitchFamily="34" charset="0"/>
              <a:buChar char="•"/>
            </a:pPr>
            <a:r>
              <a:rPr lang="en-US" sz="1400"/>
              <a:t>pop up message will ensure total # box (1</a:t>
            </a:r>
            <a:r>
              <a:rPr lang="en-US" sz="1400" baseline="30000"/>
              <a:t>st</a:t>
            </a:r>
            <a:r>
              <a:rPr lang="en-US" sz="1400"/>
              <a:t> box) is the sum of those authorized and denied</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14"/>
          </p:nvPr>
        </p:nvGraphicFramePr>
        <p:xfrm>
          <a:off x="6454631" y="5168184"/>
          <a:ext cx="4902468" cy="682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4" name="Content Placeholder 4">
            <a:extLst>
              <a:ext uri="{FF2B5EF4-FFF2-40B4-BE49-F238E27FC236}">
                <a16:creationId xmlns:a16="http://schemas.microsoft.com/office/drawing/2014/main" id="{0864EBBC-4898-96DC-29BB-18E98CD14704}"/>
              </a:ext>
            </a:extLst>
          </p:cNvPr>
          <p:cNvSpPr>
            <a:spLocks noGrp="1"/>
          </p:cNvSpPr>
          <p:nvPr>
            <p:ph sz="quarter" idx="13"/>
          </p:nvPr>
        </p:nvSpPr>
        <p:spPr>
          <a:xfrm>
            <a:off x="1366838" y="6356350"/>
            <a:ext cx="4483100" cy="361950"/>
          </a:xfrm>
        </p:spPr>
        <p:txBody>
          <a:bodyPr>
            <a:normAutofit fontScale="92500"/>
          </a:bodyPr>
          <a:lstStyle/>
          <a:p>
            <a:r>
              <a:rPr lang="en-US"/>
              <a:t>Special Education End of Year – Lindsey Heitman</a:t>
            </a:r>
          </a:p>
          <a:p>
            <a:endParaRPr lang="en-US"/>
          </a:p>
        </p:txBody>
      </p:sp>
      <p:sp>
        <p:nvSpPr>
          <p:cNvPr id="15" name="Content Placeholder 5">
            <a:extLst>
              <a:ext uri="{FF2B5EF4-FFF2-40B4-BE49-F238E27FC236}">
                <a16:creationId xmlns:a16="http://schemas.microsoft.com/office/drawing/2014/main" id="{1EA4E229-1747-AFA8-57F5-F2D1F2757634}"/>
              </a:ext>
            </a:extLst>
          </p:cNvPr>
          <p:cNvSpPr txBox="1">
            <a:spLocks/>
          </p:cNvSpPr>
          <p:nvPr/>
        </p:nvSpPr>
        <p:spPr>
          <a:xfrm>
            <a:off x="6052822" y="6356350"/>
            <a:ext cx="4393506" cy="362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8"/>
              </a:rPr>
              <a:t>SpedEndofYear@cde.state.co.us</a:t>
            </a:r>
            <a:r>
              <a:rPr lang="en-US"/>
              <a:t> </a:t>
            </a:r>
          </a:p>
          <a:p>
            <a:endParaRPr lang="en-US"/>
          </a:p>
        </p:txBody>
      </p:sp>
    </p:spTree>
    <p:extLst>
      <p:ext uri="{BB962C8B-B14F-4D97-AF65-F5344CB8AC3E}">
        <p14:creationId xmlns:p14="http://schemas.microsoft.com/office/powerpoint/2010/main" val="871194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Special Education End of Year</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r>
              <a:rPr lang="en-US" b="1" u="sng">
                <a:solidFill>
                  <a:srgbClr val="467886"/>
                </a:solidFill>
                <a:latin typeface="Aptos" panose="020B0004020202020204" pitchFamily="34" charset="0"/>
                <a:ea typeface="Times New Roman" panose="02020603050405020304" pitchFamily="18" charset="0"/>
                <a:cs typeface="Aptos" panose="020B0004020202020204" pitchFamily="34" charset="0"/>
                <a:hlinkClick r:id="rId2"/>
              </a:rPr>
              <a:t>Special Education IEP</a:t>
            </a:r>
            <a:r>
              <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 Interchange</a:t>
            </a:r>
            <a:endPar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r>
              <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Special Education </a:t>
            </a:r>
            <a:r>
              <a:rPr lang="en-US" b="1" u="sng">
                <a:solidFill>
                  <a:srgbClr val="467886"/>
                </a:solidFill>
                <a:latin typeface="Aptos" panose="020B0004020202020204" pitchFamily="34" charset="0"/>
                <a:ea typeface="Times New Roman" panose="02020603050405020304" pitchFamily="18" charset="0"/>
                <a:cs typeface="Aptos" panose="020B0004020202020204" pitchFamily="34" charset="0"/>
                <a:hlinkClick r:id="rId3"/>
              </a:rPr>
              <a:t>End of Year</a:t>
            </a:r>
            <a:r>
              <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 Snapshot</a:t>
            </a:r>
            <a:endParaRPr lang="en-US" b="1" u="sng">
              <a:solidFill>
                <a:srgbClr val="467886"/>
              </a:solidFill>
              <a:latin typeface="Aptos" panose="020B0004020202020204" pitchFamily="34" charset="0"/>
              <a:ea typeface="Times New Roman" panose="02020603050405020304" pitchFamily="18" charset="0"/>
              <a:cs typeface="Aptos" panose="020B0004020202020204" pitchFamily="34" charset="0"/>
            </a:endParaRPr>
          </a:p>
          <a:p>
            <a:r>
              <a:rPr lang="en-US" b="1" u="sng">
                <a:solidFill>
                  <a:srgbClr val="467886"/>
                </a:solidFill>
                <a:latin typeface="Aptos" panose="020B0004020202020204" pitchFamily="34" charset="0"/>
                <a:hlinkClick r:id="rId4"/>
              </a:rPr>
              <a:t>SpedEndofYear@cde.state.co.us</a:t>
            </a:r>
            <a:r>
              <a:rPr lang="en-US" b="1" u="sng">
                <a:solidFill>
                  <a:srgbClr val="467886"/>
                </a:solidFill>
                <a:latin typeface="Aptos" panose="020B0004020202020204" pitchFamily="34" charset="0"/>
              </a:rPr>
              <a:t> </a:t>
            </a:r>
          </a:p>
          <a:p>
            <a:r>
              <a:rPr lang="en-US" b="1">
                <a:solidFill>
                  <a:srgbClr val="467886"/>
                </a:solidFill>
                <a:latin typeface="Aptos" panose="020B0004020202020204" pitchFamily="34" charset="0"/>
              </a:rPr>
              <a:t>Collection Lead:</a:t>
            </a:r>
          </a:p>
          <a:p>
            <a:r>
              <a:rPr lang="en-US" b="1">
                <a:solidFill>
                  <a:srgbClr val="467886"/>
                </a:solidFill>
                <a:latin typeface="Aptos" panose="020B0004020202020204" pitchFamily="34" charset="0"/>
              </a:rPr>
              <a:t>Lindsey Heitman </a:t>
            </a:r>
            <a:r>
              <a:rPr lang="en-US" b="1" u="sng">
                <a:solidFill>
                  <a:srgbClr val="467886"/>
                </a:solidFill>
                <a:latin typeface="Aptos" panose="020B0004020202020204" pitchFamily="34" charset="0"/>
                <a:hlinkClick r:id="rId5"/>
              </a:rPr>
              <a:t>Heitman_l@cde.state.co.us</a:t>
            </a:r>
            <a:r>
              <a:rPr lang="en-US" b="1" u="sng">
                <a:solidFill>
                  <a:srgbClr val="467886"/>
                </a:solidFill>
                <a:latin typeface="Aptos" panose="020B0004020202020204" pitchFamily="34" charset="0"/>
              </a:rPr>
              <a:t> </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939245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636838-D7E7-B101-42F3-9F43CC7840F2}"/>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09D4EA4B-AA4F-FA2C-0864-AE9C49B51133}"/>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65DB34D0-3FC8-A735-AD5A-6ECE07FF646B}"/>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1974022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9DCC-B388-C0F2-102C-973332A2824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65BDDC-5CF0-DF17-7EC8-075E2D3F0756}"/>
              </a:ext>
            </a:extLst>
          </p:cNvPr>
          <p:cNvSpPr>
            <a:spLocks noGrp="1"/>
          </p:cNvSpPr>
          <p:nvPr>
            <p:ph type="title"/>
          </p:nvPr>
        </p:nvSpPr>
        <p:spPr>
          <a:xfrm>
            <a:off x="3898916" y="5893622"/>
            <a:ext cx="6616681" cy="898524"/>
          </a:xfrm>
        </p:spPr>
        <p:txBody>
          <a:bodyPr/>
          <a:lstStyle/>
          <a:p>
            <a:r>
              <a:rPr lang="en-US"/>
              <a:t>SEY Collection Timeline:</a:t>
            </a:r>
            <a:br>
              <a:rPr lang="en-US"/>
            </a:br>
            <a:r>
              <a:rPr lang="en-US"/>
              <a:t>Upcoming Events</a:t>
            </a:r>
          </a:p>
        </p:txBody>
      </p:sp>
      <p:graphicFrame>
        <p:nvGraphicFramePr>
          <p:cNvPr id="11" name="Table Placeholder 10">
            <a:extLst>
              <a:ext uri="{FF2B5EF4-FFF2-40B4-BE49-F238E27FC236}">
                <a16:creationId xmlns:a16="http://schemas.microsoft.com/office/drawing/2014/main" id="{780DE0DD-9BB7-AE13-A949-63CE50CD4C77}"/>
              </a:ext>
            </a:extLst>
          </p:cNvPr>
          <p:cNvGraphicFramePr>
            <a:graphicFrameLocks noGrp="1"/>
          </p:cNvGraphicFramePr>
          <p:nvPr>
            <p:ph type="tbl" sz="quarter" idx="15"/>
          </p:nvPr>
        </p:nvGraphicFramePr>
        <p:xfrm>
          <a:off x="228600" y="200025"/>
          <a:ext cx="11818935" cy="5063440"/>
        </p:xfrm>
        <a:graphic>
          <a:graphicData uri="http://schemas.openxmlformats.org/drawingml/2006/table">
            <a:tbl>
              <a:tblPr firstRow="1" bandRow="1">
                <a:tableStyleId>{7E9639D4-E3E2-4D34-9284-5A2195B3D0D7}</a:tableStyleId>
              </a:tblPr>
              <a:tblGrid>
                <a:gridCol w="1665514">
                  <a:extLst>
                    <a:ext uri="{9D8B030D-6E8A-4147-A177-3AD203B41FA5}">
                      <a16:colId xmlns:a16="http://schemas.microsoft.com/office/drawing/2014/main" val="3018245949"/>
                    </a:ext>
                  </a:extLst>
                </a:gridCol>
                <a:gridCol w="1922106">
                  <a:extLst>
                    <a:ext uri="{9D8B030D-6E8A-4147-A177-3AD203B41FA5}">
                      <a16:colId xmlns:a16="http://schemas.microsoft.com/office/drawing/2014/main" val="2137241566"/>
                    </a:ext>
                  </a:extLst>
                </a:gridCol>
                <a:gridCol w="8231315">
                  <a:extLst>
                    <a:ext uri="{9D8B030D-6E8A-4147-A177-3AD203B41FA5}">
                      <a16:colId xmlns:a16="http://schemas.microsoft.com/office/drawing/2014/main" val="1583735620"/>
                    </a:ext>
                  </a:extLst>
                </a:gridCol>
              </a:tblGrid>
              <a:tr h="258939">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58939">
                <a:tc>
                  <a:txBody>
                    <a:bodyPr/>
                    <a:lstStyle/>
                    <a:p>
                      <a:pPr marL="0" marR="0">
                        <a:lnSpc>
                          <a:spcPct val="107000"/>
                        </a:lnSpc>
                        <a:spcBef>
                          <a:spcPts val="0"/>
                        </a:spcBef>
                        <a:spcAft>
                          <a:spcPts val="0"/>
                        </a:spcAft>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04/26/2024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Soft open phase ends and snapshots are closed until the next phase.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489625824"/>
                  </a:ext>
                </a:extLst>
              </a:tr>
              <a:tr h="91440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04/29/2024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9:00-10:30am</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solidFill>
                      <a:schemeClr val="bg1"/>
                    </a:solidFill>
                  </a:tcPr>
                </a:tc>
                <a:tc>
                  <a:txBody>
                    <a:bodyPr/>
                    <a:lstStyle/>
                    <a:p>
                      <a:r>
                        <a:rPr lang="en-US" sz="1400" b="1">
                          <a:effectLst/>
                          <a:latin typeface="Trebuchet MS" panose="020B0603020202020204" pitchFamily="34" charset="0"/>
                          <a:ea typeface="Calibri" panose="020F0502020204030204" pitchFamily="34" charset="0"/>
                          <a:cs typeface="Times New Roman" panose="02020603050405020304" pitchFamily="18" charset="0"/>
                        </a:rPr>
                        <a:t>Collection Overview Training 2 of 2 </a:t>
                      </a:r>
                      <a:br>
                        <a:rPr lang="en-US" sz="1400">
                          <a:effectLst/>
                          <a:latin typeface="Trebuchet MS" panose="020B0603020202020204" pitchFamily="34" charset="0"/>
                          <a:ea typeface="Calibri" panose="020F0502020204030204" pitchFamily="34" charset="0"/>
                          <a:cs typeface="Times New Roman" panose="02020603050405020304" pitchFamily="18" charset="0"/>
                        </a:rPr>
                      </a:br>
                      <a:r>
                        <a:rPr lang="en-US" sz="1400" i="1" kern="1200">
                          <a:solidFill>
                            <a:schemeClr val="tx1"/>
                          </a:solidFill>
                          <a:effectLst/>
                          <a:latin typeface="Trebuchet MS" panose="020B0603020202020204" pitchFamily="34" charset="0"/>
                          <a:ea typeface="+mn-ea"/>
                          <a:cs typeface="+mn-cs"/>
                        </a:rPr>
                        <a:t>This training covers all elements of the Student End of Year collection. It is being offered in two identical sessions to provide the opportunity for all SEY data respondents to attend a live session.</a:t>
                      </a:r>
                      <a:r>
                        <a:rPr lang="en-US" sz="1400" kern="1200">
                          <a:solidFill>
                            <a:schemeClr val="tx1"/>
                          </a:solidFill>
                          <a:effectLst/>
                          <a:latin typeface="Trebuchet MS" panose="020B0603020202020204" pitchFamily="34" charset="0"/>
                          <a:ea typeface="+mn-ea"/>
                          <a:cs typeface="+mn-cs"/>
                        </a:rPr>
                        <a:t> </a:t>
                      </a:r>
                    </a:p>
                    <a:p>
                      <a:pPr algn="ctr"/>
                      <a:r>
                        <a:rPr lang="en-US" sz="1400" u="sng" kern="1200">
                          <a:solidFill>
                            <a:schemeClr val="tx1"/>
                          </a:solidFill>
                          <a:effectLst/>
                          <a:latin typeface="Trebuchet MS" panose="020B0603020202020204" pitchFamily="34" charset="0"/>
                          <a:ea typeface="+mn-ea"/>
                          <a:cs typeface="+mn-cs"/>
                          <a:hlinkClick r:id="rId3"/>
                        </a:rPr>
                        <a:t>Click here to register for this training event.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86960203"/>
                  </a:ext>
                </a:extLst>
              </a:tr>
              <a:tr h="683808">
                <a:tc>
                  <a:txBody>
                    <a:bodyPr/>
                    <a:lstStyle/>
                    <a:p>
                      <a:pPr marL="0" marR="0">
                        <a:lnSpc>
                          <a:spcPct val="107000"/>
                        </a:lnSpc>
                        <a:spcBef>
                          <a:spcPts val="0"/>
                        </a:spcBef>
                        <a:spcAft>
                          <a:spcPts val="0"/>
                        </a:spcAft>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05/02/2024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r>
                        <a:rPr lang="en-US" sz="1400" kern="1200">
                          <a:solidFill>
                            <a:schemeClr val="tx1"/>
                          </a:solidFill>
                          <a:effectLst/>
                          <a:latin typeface="Trebuchet MS" panose="020B0603020202020204" pitchFamily="34" charset="0"/>
                          <a:ea typeface="+mn-ea"/>
                          <a:cs typeface="+mn-cs"/>
                        </a:rPr>
                        <a:t>Collection officially opens. </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Districts may create snapshots.</a:t>
                      </a:r>
                    </a:p>
                    <a:p>
                      <a:pPr marL="28575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Adjustment (ADJ) interchange file opens.</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2192128329"/>
                  </a:ext>
                </a:extLst>
              </a:tr>
              <a:tr h="1367618">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05/09/2024</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n-US" sz="1400" kern="1200">
                          <a:solidFill>
                            <a:schemeClr val="tx1"/>
                          </a:solidFill>
                          <a:effectLst/>
                          <a:latin typeface="Trebuchet MS" panose="020B0603020202020204" pitchFamily="34" charset="0"/>
                          <a:ea typeface="+mn-ea"/>
                          <a:cs typeface="+mn-cs"/>
                        </a:rPr>
                        <a:t>Upload the remaining initial end of year interchange files.</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Student Demographic (DEM)</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Student School Association (SSA) </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Title 1 (Targeted Assistance schools only) </a:t>
                      </a:r>
                    </a:p>
                    <a:p>
                      <a:pPr marL="285750" lvl="0" indent="-285750">
                        <a:buFont typeface="Arial" panose="020B0604020202020204" pitchFamily="34" charset="0"/>
                        <a:buChar char="•"/>
                      </a:pPr>
                      <a:r>
                        <a:rPr lang="en-US" sz="1400" kern="1200">
                          <a:solidFill>
                            <a:schemeClr val="tx1"/>
                          </a:solidFill>
                          <a:effectLst/>
                          <a:highlight>
                            <a:srgbClr val="00FFFF"/>
                          </a:highlight>
                          <a:latin typeface="Trebuchet MS" panose="020B0603020202020204" pitchFamily="34" charset="0"/>
                          <a:ea typeface="+mn-ea"/>
                          <a:cs typeface="+mn-cs"/>
                        </a:rPr>
                        <a:t>Graduation Guidelines (if district missed April 11</a:t>
                      </a:r>
                      <a:r>
                        <a:rPr lang="en-US" sz="1400" kern="1200" baseline="30000">
                          <a:solidFill>
                            <a:schemeClr val="tx1"/>
                          </a:solidFill>
                          <a:effectLst/>
                          <a:highlight>
                            <a:srgbClr val="00FFFF"/>
                          </a:highlight>
                          <a:latin typeface="Trebuchet MS" panose="020B0603020202020204" pitchFamily="34" charset="0"/>
                          <a:ea typeface="+mn-ea"/>
                          <a:cs typeface="+mn-cs"/>
                        </a:rPr>
                        <a:t>th</a:t>
                      </a:r>
                      <a:r>
                        <a:rPr lang="en-US" sz="1400" kern="1200">
                          <a:solidFill>
                            <a:schemeClr val="tx1"/>
                          </a:solidFill>
                          <a:effectLst/>
                          <a:highlight>
                            <a:srgbClr val="00FFFF"/>
                          </a:highlight>
                          <a:latin typeface="Trebuchet MS" panose="020B0603020202020204" pitchFamily="34" charset="0"/>
                          <a:ea typeface="+mn-ea"/>
                          <a:cs typeface="+mn-cs"/>
                        </a:rPr>
                        <a:t> interim deadline)</a:t>
                      </a:r>
                    </a:p>
                    <a:p>
                      <a:r>
                        <a:rPr lang="en-US" sz="1400" kern="1200">
                          <a:solidFill>
                            <a:schemeClr val="tx1"/>
                          </a:solidFill>
                          <a:effectLst/>
                          <a:latin typeface="Trebuchet MS" panose="020B0603020202020204" pitchFamily="34" charset="0"/>
                          <a:ea typeface="+mn-ea"/>
                          <a:cs typeface="+mn-cs"/>
                        </a:rPr>
                        <a:t>Districts are expected to have an upload date 04/01/2024 or later to meet this interim deadline.</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07300442"/>
                  </a:ext>
                </a:extLst>
              </a:tr>
              <a:tr h="22793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05/15/2024</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solidFill>
                      <a:schemeClr val="bg1"/>
                    </a:solidFill>
                  </a:tcPr>
                </a:tc>
                <a:tc>
                  <a:txBody>
                    <a:bodyPr/>
                    <a:lstStyle/>
                    <a:p>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May SEY Office Hours</a:t>
                      </a:r>
                    </a:p>
                  </a:txBody>
                  <a:tcPr marL="68580" marR="68580" marT="0" marB="0">
                    <a:solidFill>
                      <a:schemeClr val="bg1"/>
                    </a:solidFill>
                  </a:tcPr>
                </a:tc>
                <a:extLst>
                  <a:ext uri="{0D108BD9-81ED-4DB2-BD59-A6C34878D82A}">
                    <a16:rowId xmlns:a16="http://schemas.microsoft.com/office/drawing/2014/main" val="2395819579"/>
                  </a:ext>
                </a:extLst>
              </a:tr>
              <a:tr h="22658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05/30/2024</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initial SEY snapshot</a:t>
                      </a:r>
                    </a:p>
                  </a:txBody>
                  <a:tcPr marL="68580" marR="68580" marT="0" marB="0">
                    <a:solidFill>
                      <a:schemeClr val="bg1"/>
                    </a:solidFill>
                  </a:tcPr>
                </a:tc>
                <a:extLst>
                  <a:ext uri="{0D108BD9-81ED-4DB2-BD59-A6C34878D82A}">
                    <a16:rowId xmlns:a16="http://schemas.microsoft.com/office/drawing/2014/main" val="3320593201"/>
                  </a:ext>
                </a:extLst>
              </a:tr>
              <a:tr h="226580">
                <a:tc>
                  <a:txBody>
                    <a:bodyPr/>
                    <a:lstStyle/>
                    <a:p>
                      <a:pPr marL="0" marR="0">
                        <a:lnSpc>
                          <a:spcPct val="107000"/>
                        </a:lnSpc>
                        <a:spcBef>
                          <a:spcPts val="0"/>
                        </a:spcBef>
                        <a:spcAft>
                          <a:spcPts val="0"/>
                        </a:spcAft>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06/12/2024</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Error free interchange files.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Student Demographic (DEM)</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Student School Association (SSA)</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Graduation Guidelines (GG)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Title 1 (Targeted Assistance schools only) </a:t>
                      </a:r>
                    </a:p>
                  </a:txBody>
                  <a:tcPr marL="68580" marR="68580" marT="0" marB="0">
                    <a:solidFill>
                      <a:schemeClr val="bg1"/>
                    </a:solidFill>
                  </a:tcPr>
                </a:tc>
                <a:extLst>
                  <a:ext uri="{0D108BD9-81ED-4DB2-BD59-A6C34878D82A}">
                    <a16:rowId xmlns:a16="http://schemas.microsoft.com/office/drawing/2014/main" val="310193479"/>
                  </a:ext>
                </a:extLst>
              </a:tr>
            </a:tbl>
          </a:graphicData>
        </a:graphic>
      </p:graphicFrame>
      <p:sp>
        <p:nvSpPr>
          <p:cNvPr id="2" name="Rectangle: Rounded Corners 1">
            <a:hlinkClick r:id="rId4"/>
            <a:extLst>
              <a:ext uri="{FF2B5EF4-FFF2-40B4-BE49-F238E27FC236}">
                <a16:creationId xmlns:a16="http://schemas.microsoft.com/office/drawing/2014/main" id="{C85F46F8-8062-5F77-EB55-743C7BDBC4AC}"/>
              </a:ext>
            </a:extLst>
          </p:cNvPr>
          <p:cNvSpPr/>
          <p:nvPr/>
        </p:nvSpPr>
        <p:spPr>
          <a:xfrm>
            <a:off x="228600" y="5365900"/>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4"/>
              </a:rPr>
              <a:t>Visit the SEY Website to download the complete SEY Collection Timeline with Training Dates</a:t>
            </a:r>
            <a:endParaRPr lang="en-US" sz="1600">
              <a:latin typeface="Trebuchet MS" panose="020B0603020202020204" pitchFamily="34" charset="0"/>
            </a:endParaRPr>
          </a:p>
        </p:txBody>
      </p:sp>
      <p:sp>
        <p:nvSpPr>
          <p:cNvPr id="6" name="Content Placeholder 5">
            <a:extLst>
              <a:ext uri="{FF2B5EF4-FFF2-40B4-BE49-F238E27FC236}">
                <a16:creationId xmlns:a16="http://schemas.microsoft.com/office/drawing/2014/main" id="{A06E9CB9-FCC8-553D-E805-3D5E9BE15C70}"/>
              </a:ext>
            </a:extLst>
          </p:cNvPr>
          <p:cNvSpPr>
            <a:spLocks noGrp="1"/>
          </p:cNvSpPr>
          <p:nvPr>
            <p:ph sz="quarter" idx="13"/>
          </p:nvPr>
        </p:nvSpPr>
        <p:spPr/>
        <p:txBody>
          <a:bodyPr>
            <a:normAutofit fontScale="92500" lnSpcReduction="10000"/>
          </a:bodyPr>
          <a:lstStyle/>
          <a:p>
            <a:r>
              <a:rPr lang="en-US"/>
              <a:t>Student End of Year – Reagan Ward</a:t>
            </a:r>
          </a:p>
        </p:txBody>
      </p:sp>
      <p:sp>
        <p:nvSpPr>
          <p:cNvPr id="10" name="Content Placeholder 9">
            <a:extLst>
              <a:ext uri="{FF2B5EF4-FFF2-40B4-BE49-F238E27FC236}">
                <a16:creationId xmlns:a16="http://schemas.microsoft.com/office/drawing/2014/main" id="{704C7280-901E-C496-9B5A-73E6D8DDC80D}"/>
              </a:ext>
            </a:extLst>
          </p:cNvPr>
          <p:cNvSpPr>
            <a:spLocks noGrp="1"/>
          </p:cNvSpPr>
          <p:nvPr>
            <p:ph sz="quarter" idx="14"/>
          </p:nvPr>
        </p:nvSpPr>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A16A9DB6-45D2-D007-69DC-0D8DFD897AD5}"/>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3495033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5F77-7568-4EBD-A09F-3971C0593188}"/>
              </a:ext>
            </a:extLst>
          </p:cNvPr>
          <p:cNvSpPr>
            <a:spLocks noGrp="1"/>
          </p:cNvSpPr>
          <p:nvPr>
            <p:ph type="title"/>
          </p:nvPr>
        </p:nvSpPr>
        <p:spPr/>
        <p:txBody>
          <a:bodyPr/>
          <a:lstStyle/>
          <a:p>
            <a:r>
              <a:rPr lang="en-US"/>
              <a:t>SEY Snapshot Dependencies</a:t>
            </a:r>
          </a:p>
        </p:txBody>
      </p:sp>
      <p:sp>
        <p:nvSpPr>
          <p:cNvPr id="6" name="Freeform: Shape 5" descr="Student has been assigned a SASID and updated in the RITS system.&#10;Student has a record in the student interchange for:&#10;- Student demographics&#10;- Student School Association&#10;- Graduation Guidelines (only required for graduating students)&#10;- Adjustment File (only required if adjusting prior year data&#10;Student has a record in the Title 1 interchange if the student has received targeted assisted services/funding as of Oct. 1. &#10;Student has a record in the IEP interchange if the student is a special education student.">
            <a:extLst>
              <a:ext uri="{FF2B5EF4-FFF2-40B4-BE49-F238E27FC236}">
                <a16:creationId xmlns:a16="http://schemas.microsoft.com/office/drawing/2014/main" id="{F6DC3FFC-402A-E358-F4EF-3221C21D026C}"/>
              </a:ext>
            </a:extLst>
          </p:cNvPr>
          <p:cNvSpPr/>
          <p:nvPr/>
        </p:nvSpPr>
        <p:spPr>
          <a:xfrm>
            <a:off x="838200" y="1593591"/>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accent1"/>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been assigned a SASID and updated in the RITS system</a:t>
            </a:r>
          </a:p>
        </p:txBody>
      </p:sp>
      <p:sp>
        <p:nvSpPr>
          <p:cNvPr id="9" name="Freeform: Shape 8">
            <a:extLst>
              <a:ext uri="{FF2B5EF4-FFF2-40B4-BE49-F238E27FC236}">
                <a16:creationId xmlns:a16="http://schemas.microsoft.com/office/drawing/2014/main" id="{32578481-1A55-F476-6D7D-FCCA460E8072}"/>
              </a:ext>
            </a:extLst>
          </p:cNvPr>
          <p:cNvSpPr/>
          <p:nvPr/>
        </p:nvSpPr>
        <p:spPr>
          <a:xfrm>
            <a:off x="838200" y="2211486"/>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accent1"/>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a record in the student interchange for:</a:t>
            </a:r>
          </a:p>
        </p:txBody>
      </p:sp>
      <p:sp>
        <p:nvSpPr>
          <p:cNvPr id="10" name="Freeform: Shape 9">
            <a:extLst>
              <a:ext uri="{FF2B5EF4-FFF2-40B4-BE49-F238E27FC236}">
                <a16:creationId xmlns:a16="http://schemas.microsoft.com/office/drawing/2014/main" id="{E3B1F077-5ADD-1B29-D4FB-050F71BD08A5}"/>
              </a:ext>
            </a:extLst>
          </p:cNvPr>
          <p:cNvSpPr/>
          <p:nvPr/>
        </p:nvSpPr>
        <p:spPr>
          <a:xfrm>
            <a:off x="838200" y="2763141"/>
            <a:ext cx="10515600" cy="1237860"/>
          </a:xfrm>
          <a:custGeom>
            <a:avLst/>
            <a:gdLst>
              <a:gd name="connsiteX0" fmla="*/ 0 w 10515600"/>
              <a:gd name="connsiteY0" fmla="*/ 0 h 1237860"/>
              <a:gd name="connsiteX1" fmla="*/ 10515600 w 10515600"/>
              <a:gd name="connsiteY1" fmla="*/ 0 h 1237860"/>
              <a:gd name="connsiteX2" fmla="*/ 10515600 w 10515600"/>
              <a:gd name="connsiteY2" fmla="*/ 1237860 h 1237860"/>
              <a:gd name="connsiteX3" fmla="*/ 0 w 10515600"/>
              <a:gd name="connsiteY3" fmla="*/ 1237860 h 1237860"/>
              <a:gd name="connsiteX4" fmla="*/ 0 w 10515600"/>
              <a:gd name="connsiteY4" fmla="*/ 0 h 123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237860">
                <a:moveTo>
                  <a:pt x="0" y="0"/>
                </a:moveTo>
                <a:lnTo>
                  <a:pt x="10515600" y="0"/>
                </a:lnTo>
                <a:lnTo>
                  <a:pt x="10515600" y="1237860"/>
                </a:lnTo>
                <a:lnTo>
                  <a:pt x="0" y="123786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Student Demographics </a:t>
            </a:r>
          </a:p>
          <a:p>
            <a:pPr marL="171450" lvl="1" indent="-171450" algn="l" defTabSz="800100">
              <a:lnSpc>
                <a:spcPct val="90000"/>
              </a:lnSpc>
              <a:spcBef>
                <a:spcPct val="0"/>
              </a:spcBef>
              <a:spcAft>
                <a:spcPct val="20000"/>
              </a:spcAft>
              <a:buChar char="•"/>
            </a:pPr>
            <a:r>
              <a:rPr lang="en-US" sz="1800" kern="1200"/>
              <a:t>Student School Association (may have multiple records)</a:t>
            </a:r>
          </a:p>
          <a:p>
            <a:pPr marL="171450" lvl="1" indent="-171450" algn="l" defTabSz="800100">
              <a:lnSpc>
                <a:spcPct val="90000"/>
              </a:lnSpc>
              <a:spcBef>
                <a:spcPct val="0"/>
              </a:spcBef>
              <a:spcAft>
                <a:spcPct val="20000"/>
              </a:spcAft>
              <a:buChar char="•"/>
            </a:pPr>
            <a:r>
              <a:rPr lang="en-US" sz="1800" kern="1200"/>
              <a:t>Graduation Guidelines (only required for graduating students)</a:t>
            </a:r>
          </a:p>
          <a:p>
            <a:pPr marL="171450" lvl="1" indent="-171450" algn="l" defTabSz="800100">
              <a:lnSpc>
                <a:spcPct val="90000"/>
              </a:lnSpc>
              <a:spcBef>
                <a:spcPct val="0"/>
              </a:spcBef>
              <a:spcAft>
                <a:spcPct val="20000"/>
              </a:spcAft>
              <a:buChar char="•"/>
            </a:pPr>
            <a:r>
              <a:rPr lang="en-US" sz="1800" kern="1200"/>
              <a:t>Adjustment File (only required if adjusting prior year data)</a:t>
            </a:r>
          </a:p>
        </p:txBody>
      </p:sp>
      <p:sp>
        <p:nvSpPr>
          <p:cNvPr id="11" name="Freeform: Shape 10">
            <a:extLst>
              <a:ext uri="{FF2B5EF4-FFF2-40B4-BE49-F238E27FC236}">
                <a16:creationId xmlns:a16="http://schemas.microsoft.com/office/drawing/2014/main" id="{DDC614B7-E021-D63E-1EDA-D45C0B3A6B45}"/>
              </a:ext>
            </a:extLst>
          </p:cNvPr>
          <p:cNvSpPr/>
          <p:nvPr/>
        </p:nvSpPr>
        <p:spPr>
          <a:xfrm>
            <a:off x="838200" y="4001001"/>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accent1"/>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a record in the Title 1 interchange if: </a:t>
            </a:r>
          </a:p>
        </p:txBody>
      </p:sp>
      <p:sp>
        <p:nvSpPr>
          <p:cNvPr id="12" name="Freeform: Shape 11">
            <a:extLst>
              <a:ext uri="{FF2B5EF4-FFF2-40B4-BE49-F238E27FC236}">
                <a16:creationId xmlns:a16="http://schemas.microsoft.com/office/drawing/2014/main" id="{72247685-8948-EB7F-5756-69298131A476}"/>
              </a:ext>
            </a:extLst>
          </p:cNvPr>
          <p:cNvSpPr/>
          <p:nvPr/>
        </p:nvSpPr>
        <p:spPr>
          <a:xfrm>
            <a:off x="838200" y="4552656"/>
            <a:ext cx="10515600" cy="380880"/>
          </a:xfrm>
          <a:custGeom>
            <a:avLst/>
            <a:gdLst>
              <a:gd name="connsiteX0" fmla="*/ 0 w 10515600"/>
              <a:gd name="connsiteY0" fmla="*/ 0 h 380880"/>
              <a:gd name="connsiteX1" fmla="*/ 10515600 w 10515600"/>
              <a:gd name="connsiteY1" fmla="*/ 0 h 380880"/>
              <a:gd name="connsiteX2" fmla="*/ 10515600 w 10515600"/>
              <a:gd name="connsiteY2" fmla="*/ 380880 h 380880"/>
              <a:gd name="connsiteX3" fmla="*/ 0 w 10515600"/>
              <a:gd name="connsiteY3" fmla="*/ 380880 h 380880"/>
              <a:gd name="connsiteX4" fmla="*/ 0 w 10515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380880">
                <a:moveTo>
                  <a:pt x="0" y="0"/>
                </a:moveTo>
                <a:lnTo>
                  <a:pt x="10515600" y="0"/>
                </a:lnTo>
                <a:lnTo>
                  <a:pt x="10515600" y="380880"/>
                </a:lnTo>
                <a:lnTo>
                  <a:pt x="0" y="3808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Student has received Targeted Assisted Services/Funding (as of Oct. 1)</a:t>
            </a:r>
          </a:p>
        </p:txBody>
      </p:sp>
      <p:sp>
        <p:nvSpPr>
          <p:cNvPr id="13" name="Freeform: Shape 12">
            <a:extLst>
              <a:ext uri="{FF2B5EF4-FFF2-40B4-BE49-F238E27FC236}">
                <a16:creationId xmlns:a16="http://schemas.microsoft.com/office/drawing/2014/main" id="{55FE8A88-7D67-B291-6B53-EE21BD4B4CBC}"/>
              </a:ext>
            </a:extLst>
          </p:cNvPr>
          <p:cNvSpPr/>
          <p:nvPr/>
        </p:nvSpPr>
        <p:spPr>
          <a:xfrm>
            <a:off x="838200" y="4933536"/>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accent1"/>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a record in the IEP interchange if:</a:t>
            </a:r>
          </a:p>
        </p:txBody>
      </p:sp>
      <p:sp>
        <p:nvSpPr>
          <p:cNvPr id="14" name="Freeform: Shape 13">
            <a:extLst>
              <a:ext uri="{FF2B5EF4-FFF2-40B4-BE49-F238E27FC236}">
                <a16:creationId xmlns:a16="http://schemas.microsoft.com/office/drawing/2014/main" id="{D5B51607-3DB2-BE61-8019-66DD15D49A3B}"/>
              </a:ext>
            </a:extLst>
          </p:cNvPr>
          <p:cNvSpPr/>
          <p:nvPr/>
        </p:nvSpPr>
        <p:spPr>
          <a:xfrm>
            <a:off x="838200" y="5485191"/>
            <a:ext cx="10515600" cy="380880"/>
          </a:xfrm>
          <a:custGeom>
            <a:avLst/>
            <a:gdLst>
              <a:gd name="connsiteX0" fmla="*/ 0 w 10515600"/>
              <a:gd name="connsiteY0" fmla="*/ 0 h 380880"/>
              <a:gd name="connsiteX1" fmla="*/ 10515600 w 10515600"/>
              <a:gd name="connsiteY1" fmla="*/ 0 h 380880"/>
              <a:gd name="connsiteX2" fmla="*/ 10515600 w 10515600"/>
              <a:gd name="connsiteY2" fmla="*/ 380880 h 380880"/>
              <a:gd name="connsiteX3" fmla="*/ 0 w 10515600"/>
              <a:gd name="connsiteY3" fmla="*/ 380880 h 380880"/>
              <a:gd name="connsiteX4" fmla="*/ 0 w 10515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380880">
                <a:moveTo>
                  <a:pt x="0" y="0"/>
                </a:moveTo>
                <a:lnTo>
                  <a:pt x="10515600" y="0"/>
                </a:lnTo>
                <a:lnTo>
                  <a:pt x="10515600" y="380880"/>
                </a:lnTo>
                <a:lnTo>
                  <a:pt x="0" y="3808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Student is a special education student</a:t>
            </a:r>
          </a:p>
        </p:txBody>
      </p:sp>
      <p:sp>
        <p:nvSpPr>
          <p:cNvPr id="4" name="Slide Number Placeholder 3">
            <a:extLst>
              <a:ext uri="{FF2B5EF4-FFF2-40B4-BE49-F238E27FC236}">
                <a16:creationId xmlns:a16="http://schemas.microsoft.com/office/drawing/2014/main" id="{FC68E67B-43F1-4DEB-876D-F9B2CD6ED7C6}"/>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Rectangle: Rounded Corners 4">
            <a:extLst>
              <a:ext uri="{FF2B5EF4-FFF2-40B4-BE49-F238E27FC236}">
                <a16:creationId xmlns:a16="http://schemas.microsoft.com/office/drawing/2014/main" id="{37F5757B-910E-4CA6-B416-F16D26B2FDB8}"/>
              </a:ext>
              <a:ext uri="{C183D7F6-B498-43B3-948B-1728B52AA6E4}">
                <adec:decorative xmlns:adec="http://schemas.microsoft.com/office/drawing/2017/decorative" val="1"/>
              </a:ext>
            </a:extLst>
          </p:cNvPr>
          <p:cNvSpPr/>
          <p:nvPr/>
        </p:nvSpPr>
        <p:spPr>
          <a:xfrm>
            <a:off x="8995951" y="4093030"/>
            <a:ext cx="1371600" cy="365760"/>
          </a:xfrm>
          <a:prstGeom prst="round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a:solidFill>
                  <a:schemeClr val="bg1"/>
                </a:solidFill>
              </a:rPr>
              <a:t>Internal Flag</a:t>
            </a:r>
          </a:p>
        </p:txBody>
      </p:sp>
      <p:sp>
        <p:nvSpPr>
          <p:cNvPr id="8" name="Rectangle: Rounded Corners 7">
            <a:extLst>
              <a:ext uri="{FF2B5EF4-FFF2-40B4-BE49-F238E27FC236}">
                <a16:creationId xmlns:a16="http://schemas.microsoft.com/office/drawing/2014/main" id="{100CB94D-6BAE-47CF-AF9C-F6051A55B215}"/>
              </a:ext>
              <a:ext uri="{C183D7F6-B498-43B3-948B-1728B52AA6E4}">
                <adec:decorative xmlns:adec="http://schemas.microsoft.com/office/drawing/2017/decorative" val="1"/>
              </a:ext>
            </a:extLst>
          </p:cNvPr>
          <p:cNvSpPr/>
          <p:nvPr/>
        </p:nvSpPr>
        <p:spPr>
          <a:xfrm>
            <a:off x="8995951" y="5044182"/>
            <a:ext cx="1371600" cy="365760"/>
          </a:xfrm>
          <a:prstGeom prst="round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a:solidFill>
                  <a:schemeClr val="bg1"/>
                </a:solidFill>
              </a:rPr>
              <a:t>Internal Flag</a:t>
            </a:r>
          </a:p>
        </p:txBody>
      </p:sp>
      <p:sp>
        <p:nvSpPr>
          <p:cNvPr id="3" name="Content Placeholder 4">
            <a:extLst>
              <a:ext uri="{FF2B5EF4-FFF2-40B4-BE49-F238E27FC236}">
                <a16:creationId xmlns:a16="http://schemas.microsoft.com/office/drawing/2014/main" id="{D1C96DCF-6BB2-FBC9-E62B-99A6BCDB5C9A}"/>
              </a:ext>
            </a:extLst>
          </p:cNvPr>
          <p:cNvSpPr txBox="1">
            <a:spLocks/>
          </p:cNvSpPr>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rPr>
              <a:t>Student End of Year – Reagan Ward</a:t>
            </a:r>
          </a:p>
        </p:txBody>
      </p:sp>
      <p:sp>
        <p:nvSpPr>
          <p:cNvPr id="7" name="Content Placeholder 8">
            <a:extLst>
              <a:ext uri="{FF2B5EF4-FFF2-40B4-BE49-F238E27FC236}">
                <a16:creationId xmlns:a16="http://schemas.microsoft.com/office/drawing/2014/main" id="{85912C80-F00B-C7E1-AC01-2A5411439235}"/>
              </a:ext>
            </a:extLst>
          </p:cNvPr>
          <p:cNvSpPr txBox="1">
            <a:spLocks/>
          </p:cNvSpPr>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rPr>
              <a:t>StudentEndOfYear@cde.state.co.us</a:t>
            </a:r>
          </a:p>
        </p:txBody>
      </p:sp>
    </p:spTree>
    <p:extLst>
      <p:ext uri="{BB962C8B-B14F-4D97-AF65-F5344CB8AC3E}">
        <p14:creationId xmlns:p14="http://schemas.microsoft.com/office/powerpoint/2010/main" val="509852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5F77-7568-4EBD-A09F-3971C0593188}"/>
              </a:ext>
            </a:extLst>
          </p:cNvPr>
          <p:cNvSpPr>
            <a:spLocks noGrp="1"/>
          </p:cNvSpPr>
          <p:nvPr>
            <p:ph type="title"/>
          </p:nvPr>
        </p:nvSpPr>
        <p:spPr/>
        <p:txBody>
          <a:bodyPr/>
          <a:lstStyle/>
          <a:p>
            <a:r>
              <a:rPr lang="en-US"/>
              <a:t>SEY Snapshot Criteria</a:t>
            </a:r>
          </a:p>
        </p:txBody>
      </p:sp>
      <p:sp>
        <p:nvSpPr>
          <p:cNvPr id="9" name="Freeform: Shape 8" descr="Student has been assigned a SASID and updated in the RITS system.&#10;Student has a record in the student interchange for:&#10;- Student demographics&#10;- Student School Association&#10;- Graduation Guidelines (only required for graduating students)&#10;- Adjustment File (only required if adjusting prior year data&#10;Student has a record in the Title 1 interchange if the student has received targeted assisted services/funding as of Oct. 1. &#10;Student has a record in the IEP interchange if the student is a special education student.">
            <a:extLst>
              <a:ext uri="{FF2B5EF4-FFF2-40B4-BE49-F238E27FC236}">
                <a16:creationId xmlns:a16="http://schemas.microsoft.com/office/drawing/2014/main" id="{B055927C-AD1F-9099-8F1E-990A24B39F03}"/>
              </a:ext>
            </a:extLst>
          </p:cNvPr>
          <p:cNvSpPr/>
          <p:nvPr/>
        </p:nvSpPr>
        <p:spPr>
          <a:xfrm>
            <a:off x="838200" y="1571363"/>
            <a:ext cx="10515600" cy="503685"/>
          </a:xfrm>
          <a:custGeom>
            <a:avLst/>
            <a:gdLst>
              <a:gd name="connsiteX0" fmla="*/ 0 w 10515600"/>
              <a:gd name="connsiteY0" fmla="*/ 83949 h 503685"/>
              <a:gd name="connsiteX1" fmla="*/ 83949 w 10515600"/>
              <a:gd name="connsiteY1" fmla="*/ 0 h 503685"/>
              <a:gd name="connsiteX2" fmla="*/ 10431651 w 10515600"/>
              <a:gd name="connsiteY2" fmla="*/ 0 h 503685"/>
              <a:gd name="connsiteX3" fmla="*/ 10515600 w 10515600"/>
              <a:gd name="connsiteY3" fmla="*/ 83949 h 503685"/>
              <a:gd name="connsiteX4" fmla="*/ 10515600 w 10515600"/>
              <a:gd name="connsiteY4" fmla="*/ 419736 h 503685"/>
              <a:gd name="connsiteX5" fmla="*/ 10431651 w 10515600"/>
              <a:gd name="connsiteY5" fmla="*/ 503685 h 503685"/>
              <a:gd name="connsiteX6" fmla="*/ 83949 w 10515600"/>
              <a:gd name="connsiteY6" fmla="*/ 503685 h 503685"/>
              <a:gd name="connsiteX7" fmla="*/ 0 w 10515600"/>
              <a:gd name="connsiteY7" fmla="*/ 419736 h 503685"/>
              <a:gd name="connsiteX8" fmla="*/ 0 w 10515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3685">
                <a:moveTo>
                  <a:pt x="0" y="83949"/>
                </a:moveTo>
                <a:cubicBezTo>
                  <a:pt x="0" y="37585"/>
                  <a:pt x="37585" y="0"/>
                  <a:pt x="83949" y="0"/>
                </a:cubicBezTo>
                <a:lnTo>
                  <a:pt x="10431651" y="0"/>
                </a:lnTo>
                <a:cubicBezTo>
                  <a:pt x="10478015" y="0"/>
                  <a:pt x="10515600" y="37585"/>
                  <a:pt x="10515600" y="83949"/>
                </a:cubicBezTo>
                <a:lnTo>
                  <a:pt x="10515600" y="419736"/>
                </a:lnTo>
                <a:cubicBezTo>
                  <a:pt x="10515600" y="466100"/>
                  <a:pt x="10478015" y="503685"/>
                  <a:pt x="10431651" y="503685"/>
                </a:cubicBezTo>
                <a:lnTo>
                  <a:pt x="83949" y="503685"/>
                </a:lnTo>
                <a:cubicBezTo>
                  <a:pt x="37585" y="503685"/>
                  <a:pt x="0" y="466100"/>
                  <a:pt x="0" y="419736"/>
                </a:cubicBezTo>
                <a:lnTo>
                  <a:pt x="0" y="83949"/>
                </a:lnTo>
                <a:close/>
              </a:path>
            </a:pathLst>
          </a:custGeom>
          <a:solidFill>
            <a:schemeClr val="tx2"/>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marL="0" lvl="0" indent="0" algn="l" defTabSz="933450">
              <a:lnSpc>
                <a:spcPct val="90000"/>
              </a:lnSpc>
              <a:spcBef>
                <a:spcPct val="0"/>
              </a:spcBef>
              <a:spcAft>
                <a:spcPct val="35000"/>
              </a:spcAft>
              <a:buNone/>
            </a:pPr>
            <a:r>
              <a:rPr lang="en-US" sz="2100" b="1" kern="1200"/>
              <a:t>Error free interchange records</a:t>
            </a:r>
          </a:p>
        </p:txBody>
      </p:sp>
      <p:sp>
        <p:nvSpPr>
          <p:cNvPr id="10" name="Freeform: Shape 9">
            <a:extLst>
              <a:ext uri="{FF2B5EF4-FFF2-40B4-BE49-F238E27FC236}">
                <a16:creationId xmlns:a16="http://schemas.microsoft.com/office/drawing/2014/main" id="{2E8C7021-975A-970D-4F92-1E66D0B8CDFB}"/>
              </a:ext>
            </a:extLst>
          </p:cNvPr>
          <p:cNvSpPr/>
          <p:nvPr/>
        </p:nvSpPr>
        <p:spPr>
          <a:xfrm>
            <a:off x="838200" y="2137169"/>
            <a:ext cx="10515600" cy="503685"/>
          </a:xfrm>
          <a:custGeom>
            <a:avLst/>
            <a:gdLst>
              <a:gd name="connsiteX0" fmla="*/ 0 w 10515600"/>
              <a:gd name="connsiteY0" fmla="*/ 83949 h 503685"/>
              <a:gd name="connsiteX1" fmla="*/ 83949 w 10515600"/>
              <a:gd name="connsiteY1" fmla="*/ 0 h 503685"/>
              <a:gd name="connsiteX2" fmla="*/ 10431651 w 10515600"/>
              <a:gd name="connsiteY2" fmla="*/ 0 h 503685"/>
              <a:gd name="connsiteX3" fmla="*/ 10515600 w 10515600"/>
              <a:gd name="connsiteY3" fmla="*/ 83949 h 503685"/>
              <a:gd name="connsiteX4" fmla="*/ 10515600 w 10515600"/>
              <a:gd name="connsiteY4" fmla="*/ 419736 h 503685"/>
              <a:gd name="connsiteX5" fmla="*/ 10431651 w 10515600"/>
              <a:gd name="connsiteY5" fmla="*/ 503685 h 503685"/>
              <a:gd name="connsiteX6" fmla="*/ 83949 w 10515600"/>
              <a:gd name="connsiteY6" fmla="*/ 503685 h 503685"/>
              <a:gd name="connsiteX7" fmla="*/ 0 w 10515600"/>
              <a:gd name="connsiteY7" fmla="*/ 419736 h 503685"/>
              <a:gd name="connsiteX8" fmla="*/ 0 w 10515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3685">
                <a:moveTo>
                  <a:pt x="0" y="83949"/>
                </a:moveTo>
                <a:cubicBezTo>
                  <a:pt x="0" y="37585"/>
                  <a:pt x="37585" y="0"/>
                  <a:pt x="83949" y="0"/>
                </a:cubicBezTo>
                <a:lnTo>
                  <a:pt x="10431651" y="0"/>
                </a:lnTo>
                <a:cubicBezTo>
                  <a:pt x="10478015" y="0"/>
                  <a:pt x="10515600" y="37585"/>
                  <a:pt x="10515600" y="83949"/>
                </a:cubicBezTo>
                <a:lnTo>
                  <a:pt x="10515600" y="419736"/>
                </a:lnTo>
                <a:cubicBezTo>
                  <a:pt x="10515600" y="466100"/>
                  <a:pt x="10478015" y="503685"/>
                  <a:pt x="10431651" y="503685"/>
                </a:cubicBezTo>
                <a:lnTo>
                  <a:pt x="83949" y="503685"/>
                </a:lnTo>
                <a:cubicBezTo>
                  <a:pt x="37585" y="503685"/>
                  <a:pt x="0" y="466100"/>
                  <a:pt x="0" y="419736"/>
                </a:cubicBezTo>
                <a:lnTo>
                  <a:pt x="0" y="83949"/>
                </a:lnTo>
                <a:close/>
              </a:path>
            </a:pathLst>
          </a:custGeom>
          <a:solidFill>
            <a:schemeClr val="tx2"/>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marL="0" lvl="0" indent="0" algn="l" defTabSz="933450">
              <a:lnSpc>
                <a:spcPct val="90000"/>
              </a:lnSpc>
              <a:spcBef>
                <a:spcPct val="0"/>
              </a:spcBef>
              <a:spcAft>
                <a:spcPct val="35000"/>
              </a:spcAft>
              <a:buNone/>
            </a:pPr>
            <a:r>
              <a:rPr lang="en-US" sz="2100" b="1" kern="1200"/>
              <a:t>Enrollment records on the Student School Association file where…</a:t>
            </a:r>
          </a:p>
        </p:txBody>
      </p:sp>
      <p:sp>
        <p:nvSpPr>
          <p:cNvPr id="11" name="Freeform: Shape 10">
            <a:extLst>
              <a:ext uri="{FF2B5EF4-FFF2-40B4-BE49-F238E27FC236}">
                <a16:creationId xmlns:a16="http://schemas.microsoft.com/office/drawing/2014/main" id="{97DDBE66-20DD-6C33-D61B-0BFB9A7EE9D2}"/>
              </a:ext>
            </a:extLst>
          </p:cNvPr>
          <p:cNvSpPr/>
          <p:nvPr/>
        </p:nvSpPr>
        <p:spPr>
          <a:xfrm>
            <a:off x="838200" y="2639213"/>
            <a:ext cx="10515600" cy="1108485"/>
          </a:xfrm>
          <a:custGeom>
            <a:avLst/>
            <a:gdLst>
              <a:gd name="connsiteX0" fmla="*/ 0 w 10515600"/>
              <a:gd name="connsiteY0" fmla="*/ 0 h 1108485"/>
              <a:gd name="connsiteX1" fmla="*/ 10515600 w 10515600"/>
              <a:gd name="connsiteY1" fmla="*/ 0 h 1108485"/>
              <a:gd name="connsiteX2" fmla="*/ 10515600 w 10515600"/>
              <a:gd name="connsiteY2" fmla="*/ 1108485 h 1108485"/>
              <a:gd name="connsiteX3" fmla="*/ 0 w 10515600"/>
              <a:gd name="connsiteY3" fmla="*/ 1108485 h 1108485"/>
              <a:gd name="connsiteX4" fmla="*/ 0 w 10515600"/>
              <a:gd name="connsiteY4" fmla="*/ 0 h 11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108485">
                <a:moveTo>
                  <a:pt x="0" y="0"/>
                </a:moveTo>
                <a:lnTo>
                  <a:pt x="10515600" y="0"/>
                </a:lnTo>
                <a:lnTo>
                  <a:pt x="10515600" y="1108485"/>
                </a:lnTo>
                <a:lnTo>
                  <a:pt x="0" y="1108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Primary School = 1 (Yes)</a:t>
            </a:r>
          </a:p>
          <a:p>
            <a:pPr marL="171450" lvl="1" indent="-171450" algn="l" defTabSz="711200">
              <a:lnSpc>
                <a:spcPct val="90000"/>
              </a:lnSpc>
              <a:spcBef>
                <a:spcPct val="0"/>
              </a:spcBef>
              <a:spcAft>
                <a:spcPct val="20000"/>
              </a:spcAft>
              <a:buChar char="•"/>
            </a:pPr>
            <a:r>
              <a:rPr lang="en-US" sz="1600" kern="1200"/>
              <a:t>School Code is a valid public school</a:t>
            </a:r>
          </a:p>
          <a:p>
            <a:pPr marL="171450" lvl="1" indent="-171450" algn="l" defTabSz="711200">
              <a:lnSpc>
                <a:spcPct val="90000"/>
              </a:lnSpc>
              <a:spcBef>
                <a:spcPct val="0"/>
              </a:spcBef>
              <a:spcAft>
                <a:spcPct val="20000"/>
              </a:spcAft>
              <a:buChar char="•"/>
            </a:pPr>
            <a:r>
              <a:rPr lang="en-US" sz="1600" kern="1200"/>
              <a:t>Pupil Attendance Information is between 01 and 08 (Group A records only)</a:t>
            </a:r>
          </a:p>
          <a:p>
            <a:pPr marL="171450" lvl="1" indent="-171450" algn="l" defTabSz="711200">
              <a:lnSpc>
                <a:spcPct val="90000"/>
              </a:lnSpc>
              <a:spcBef>
                <a:spcPct val="0"/>
              </a:spcBef>
              <a:spcAft>
                <a:spcPct val="20000"/>
              </a:spcAft>
              <a:buChar char="•"/>
            </a:pPr>
            <a:r>
              <a:rPr lang="en-US" sz="1600" kern="1200"/>
              <a:t>Grade Level is not ‘002’ infant</a:t>
            </a:r>
          </a:p>
        </p:txBody>
      </p:sp>
      <p:sp>
        <p:nvSpPr>
          <p:cNvPr id="12" name="Freeform: Shape 11">
            <a:extLst>
              <a:ext uri="{FF2B5EF4-FFF2-40B4-BE49-F238E27FC236}">
                <a16:creationId xmlns:a16="http://schemas.microsoft.com/office/drawing/2014/main" id="{2431C8AE-40AF-5F64-345B-88C999432688}"/>
              </a:ext>
            </a:extLst>
          </p:cNvPr>
          <p:cNvSpPr/>
          <p:nvPr/>
        </p:nvSpPr>
        <p:spPr>
          <a:xfrm>
            <a:off x="838200" y="3747698"/>
            <a:ext cx="10515600" cy="503685"/>
          </a:xfrm>
          <a:custGeom>
            <a:avLst/>
            <a:gdLst>
              <a:gd name="connsiteX0" fmla="*/ 0 w 10515600"/>
              <a:gd name="connsiteY0" fmla="*/ 83949 h 503685"/>
              <a:gd name="connsiteX1" fmla="*/ 83949 w 10515600"/>
              <a:gd name="connsiteY1" fmla="*/ 0 h 503685"/>
              <a:gd name="connsiteX2" fmla="*/ 10431651 w 10515600"/>
              <a:gd name="connsiteY2" fmla="*/ 0 h 503685"/>
              <a:gd name="connsiteX3" fmla="*/ 10515600 w 10515600"/>
              <a:gd name="connsiteY3" fmla="*/ 83949 h 503685"/>
              <a:gd name="connsiteX4" fmla="*/ 10515600 w 10515600"/>
              <a:gd name="connsiteY4" fmla="*/ 419736 h 503685"/>
              <a:gd name="connsiteX5" fmla="*/ 10431651 w 10515600"/>
              <a:gd name="connsiteY5" fmla="*/ 503685 h 503685"/>
              <a:gd name="connsiteX6" fmla="*/ 83949 w 10515600"/>
              <a:gd name="connsiteY6" fmla="*/ 503685 h 503685"/>
              <a:gd name="connsiteX7" fmla="*/ 0 w 10515600"/>
              <a:gd name="connsiteY7" fmla="*/ 419736 h 503685"/>
              <a:gd name="connsiteX8" fmla="*/ 0 w 10515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3685">
                <a:moveTo>
                  <a:pt x="0" y="83949"/>
                </a:moveTo>
                <a:cubicBezTo>
                  <a:pt x="0" y="37585"/>
                  <a:pt x="37585" y="0"/>
                  <a:pt x="83949" y="0"/>
                </a:cubicBezTo>
                <a:lnTo>
                  <a:pt x="10431651" y="0"/>
                </a:lnTo>
                <a:cubicBezTo>
                  <a:pt x="10478015" y="0"/>
                  <a:pt x="10515600" y="37585"/>
                  <a:pt x="10515600" y="83949"/>
                </a:cubicBezTo>
                <a:lnTo>
                  <a:pt x="10515600" y="419736"/>
                </a:lnTo>
                <a:cubicBezTo>
                  <a:pt x="10515600" y="466100"/>
                  <a:pt x="10478015" y="503685"/>
                  <a:pt x="10431651" y="503685"/>
                </a:cubicBezTo>
                <a:lnTo>
                  <a:pt x="83949" y="503685"/>
                </a:lnTo>
                <a:cubicBezTo>
                  <a:pt x="37585" y="503685"/>
                  <a:pt x="0" y="466100"/>
                  <a:pt x="0" y="419736"/>
                </a:cubicBezTo>
                <a:lnTo>
                  <a:pt x="0" y="83949"/>
                </a:lnTo>
                <a:close/>
              </a:path>
            </a:pathLst>
          </a:custGeom>
          <a:solidFill>
            <a:schemeClr val="tx2"/>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marL="0" lvl="0" indent="0" algn="l" defTabSz="933450">
              <a:lnSpc>
                <a:spcPct val="90000"/>
              </a:lnSpc>
              <a:spcBef>
                <a:spcPct val="0"/>
              </a:spcBef>
              <a:spcAft>
                <a:spcPct val="35000"/>
              </a:spcAft>
              <a:buNone/>
            </a:pPr>
            <a:r>
              <a:rPr lang="en-US" sz="2100" b="1" kern="1200"/>
              <a:t>Matched records from other source files</a:t>
            </a:r>
          </a:p>
        </p:txBody>
      </p:sp>
      <p:sp>
        <p:nvSpPr>
          <p:cNvPr id="13" name="Freeform: Shape 12">
            <a:extLst>
              <a:ext uri="{FF2B5EF4-FFF2-40B4-BE49-F238E27FC236}">
                <a16:creationId xmlns:a16="http://schemas.microsoft.com/office/drawing/2014/main" id="{0CF408AB-1A78-36B9-274C-252C99878CB9}"/>
              </a:ext>
            </a:extLst>
          </p:cNvPr>
          <p:cNvSpPr/>
          <p:nvPr/>
        </p:nvSpPr>
        <p:spPr>
          <a:xfrm>
            <a:off x="838200" y="4251383"/>
            <a:ext cx="10515600" cy="825930"/>
          </a:xfrm>
          <a:custGeom>
            <a:avLst/>
            <a:gdLst>
              <a:gd name="connsiteX0" fmla="*/ 0 w 10515600"/>
              <a:gd name="connsiteY0" fmla="*/ 0 h 825930"/>
              <a:gd name="connsiteX1" fmla="*/ 10515600 w 10515600"/>
              <a:gd name="connsiteY1" fmla="*/ 0 h 825930"/>
              <a:gd name="connsiteX2" fmla="*/ 10515600 w 10515600"/>
              <a:gd name="connsiteY2" fmla="*/ 825930 h 825930"/>
              <a:gd name="connsiteX3" fmla="*/ 0 w 10515600"/>
              <a:gd name="connsiteY3" fmla="*/ 825930 h 825930"/>
              <a:gd name="connsiteX4" fmla="*/ 0 w 10515600"/>
              <a:gd name="connsiteY4" fmla="*/ 0 h 82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25930">
                <a:moveTo>
                  <a:pt x="0" y="0"/>
                </a:moveTo>
                <a:lnTo>
                  <a:pt x="10515600" y="0"/>
                </a:lnTo>
                <a:lnTo>
                  <a:pt x="10515600" y="825930"/>
                </a:lnTo>
                <a:lnTo>
                  <a:pt x="0" y="8259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Student Demographic (SASID, District Code, School Year)</a:t>
            </a:r>
          </a:p>
          <a:p>
            <a:pPr marL="171450" lvl="1" indent="-171450" algn="l" defTabSz="711200">
              <a:lnSpc>
                <a:spcPct val="90000"/>
              </a:lnSpc>
              <a:spcBef>
                <a:spcPct val="0"/>
              </a:spcBef>
              <a:spcAft>
                <a:spcPct val="20000"/>
              </a:spcAft>
              <a:buChar char="•"/>
            </a:pPr>
            <a:r>
              <a:rPr lang="en-US" sz="1600" kern="1200"/>
              <a:t>Graduation Guidelines (SASID)</a:t>
            </a:r>
          </a:p>
          <a:p>
            <a:pPr marL="171450" lvl="1" indent="-171450" algn="l" defTabSz="711200">
              <a:lnSpc>
                <a:spcPct val="90000"/>
              </a:lnSpc>
              <a:spcBef>
                <a:spcPct val="0"/>
              </a:spcBef>
              <a:spcAft>
                <a:spcPct val="20000"/>
              </a:spcAft>
              <a:buChar char="•"/>
            </a:pPr>
            <a:r>
              <a:rPr lang="en-US" sz="1600" kern="1200"/>
              <a:t>Other data sources such as Title I Interchange, SPED Interchange, &amp; internal lists (SASID)</a:t>
            </a:r>
          </a:p>
        </p:txBody>
      </p:sp>
      <p:sp>
        <p:nvSpPr>
          <p:cNvPr id="3" name="Content Placeholder 2">
            <a:extLst>
              <a:ext uri="{FF2B5EF4-FFF2-40B4-BE49-F238E27FC236}">
                <a16:creationId xmlns:a16="http://schemas.microsoft.com/office/drawing/2014/main" id="{CA6DB5F2-2C9A-8C2F-CD83-70DE4867BFF9}"/>
              </a:ext>
            </a:extLst>
          </p:cNvPr>
          <p:cNvSpPr txBox="1">
            <a:spLocks/>
          </p:cNvSpPr>
          <p:nvPr/>
        </p:nvSpPr>
        <p:spPr>
          <a:xfrm>
            <a:off x="838200" y="5263726"/>
            <a:ext cx="10515600" cy="810503"/>
          </a:xfrm>
          <a:prstGeom prst="roundRect">
            <a:avLst/>
          </a:prstGeom>
          <a:solidFill>
            <a:schemeClr val="bg2">
              <a:lumMod val="60000"/>
              <a:lumOff val="40000"/>
            </a:schemeClr>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0" tIns="0" rIns="0" bIns="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t>All students in grades PK-12 counted in membership at any time between July 1 and June 30 of the reported school year including students who left the LEA during that time or attended a non-school program (i.e., BOCES Program, Institute of Higher Education)</a:t>
            </a:r>
          </a:p>
        </p:txBody>
      </p:sp>
      <p:sp>
        <p:nvSpPr>
          <p:cNvPr id="4" name="Slide Number Placeholder 3">
            <a:extLst>
              <a:ext uri="{FF2B5EF4-FFF2-40B4-BE49-F238E27FC236}">
                <a16:creationId xmlns:a16="http://schemas.microsoft.com/office/drawing/2014/main" id="{FC68E67B-43F1-4DEB-876D-F9B2CD6ED7C6}"/>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6" name="Content Placeholder 4">
            <a:extLst>
              <a:ext uri="{FF2B5EF4-FFF2-40B4-BE49-F238E27FC236}">
                <a16:creationId xmlns:a16="http://schemas.microsoft.com/office/drawing/2014/main" id="{E18AD275-5EF4-192F-2191-001E0EE2F9BD}"/>
              </a:ext>
            </a:extLst>
          </p:cNvPr>
          <p:cNvSpPr txBox="1">
            <a:spLocks/>
          </p:cNvSpPr>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rPr>
              <a:t>Student End of Year – Reagan Ward</a:t>
            </a:r>
          </a:p>
        </p:txBody>
      </p:sp>
      <p:sp>
        <p:nvSpPr>
          <p:cNvPr id="7" name="Content Placeholder 8">
            <a:extLst>
              <a:ext uri="{FF2B5EF4-FFF2-40B4-BE49-F238E27FC236}">
                <a16:creationId xmlns:a16="http://schemas.microsoft.com/office/drawing/2014/main" id="{0311FC85-99B6-078C-5D32-07B22487269C}"/>
              </a:ext>
            </a:extLst>
          </p:cNvPr>
          <p:cNvSpPr txBox="1">
            <a:spLocks/>
          </p:cNvSpPr>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rPr>
              <a:t>StudentEndOfYear@cde.state.co.us</a:t>
            </a:r>
          </a:p>
        </p:txBody>
      </p:sp>
    </p:spTree>
    <p:extLst>
      <p:ext uri="{BB962C8B-B14F-4D97-AF65-F5344CB8AC3E}">
        <p14:creationId xmlns:p14="http://schemas.microsoft.com/office/powerpoint/2010/main" val="2936705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520B5C-8911-4F9C-A913-0FCEE1A63E52}"/>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47</a:t>
            </a:fld>
            <a:endParaRPr lang="en-US"/>
          </a:p>
        </p:txBody>
      </p:sp>
      <p:sp>
        <p:nvSpPr>
          <p:cNvPr id="2" name="Title 1">
            <a:extLst>
              <a:ext uri="{FF2B5EF4-FFF2-40B4-BE49-F238E27FC236}">
                <a16:creationId xmlns:a16="http://schemas.microsoft.com/office/drawing/2014/main" id="{4D224D9A-64B6-48B0-995A-B5596ECBB786}"/>
              </a:ext>
            </a:extLst>
          </p:cNvPr>
          <p:cNvSpPr>
            <a:spLocks noGrp="1"/>
          </p:cNvSpPr>
          <p:nvPr>
            <p:ph type="title"/>
          </p:nvPr>
        </p:nvSpPr>
        <p:spPr>
          <a:xfrm>
            <a:off x="843379" y="0"/>
            <a:ext cx="3435658" cy="6858000"/>
          </a:xfrm>
        </p:spPr>
        <p:txBody>
          <a:bodyPr/>
          <a:lstStyle/>
          <a:p>
            <a:r>
              <a:rPr lang="en-US"/>
              <a:t>*New* </a:t>
            </a:r>
            <a:br>
              <a:rPr lang="en-US"/>
            </a:br>
            <a:r>
              <a:rPr lang="en-US"/>
              <a:t>2023-2024 </a:t>
            </a:r>
            <a:br>
              <a:rPr lang="en-US"/>
            </a:br>
            <a:r>
              <a:rPr lang="en-US"/>
              <a:t>Data Fields</a:t>
            </a:r>
          </a:p>
        </p:txBody>
      </p:sp>
      <p:sp>
        <p:nvSpPr>
          <p:cNvPr id="6" name="Content Placeholder 5">
            <a:extLst>
              <a:ext uri="{FF2B5EF4-FFF2-40B4-BE49-F238E27FC236}">
                <a16:creationId xmlns:a16="http://schemas.microsoft.com/office/drawing/2014/main" id="{6960F96F-ABB0-B478-BB0B-D949C9AA894B}"/>
              </a:ext>
            </a:extLst>
          </p:cNvPr>
          <p:cNvSpPr>
            <a:spLocks noGrp="1"/>
          </p:cNvSpPr>
          <p:nvPr>
            <p:ph sz="half" idx="1"/>
          </p:nvPr>
        </p:nvSpPr>
        <p:spPr>
          <a:xfrm>
            <a:off x="4500980" y="1520031"/>
            <a:ext cx="7066624" cy="4351338"/>
          </a:xfrm>
        </p:spPr>
        <p:txBody>
          <a:bodyPr>
            <a:normAutofit/>
          </a:bodyPr>
          <a:lstStyle/>
          <a:p>
            <a:r>
              <a:rPr lang="en-US"/>
              <a:t>Innovative Learning Opportunities Pilot (ILOP)</a:t>
            </a:r>
          </a:p>
          <a:p>
            <a:pPr lvl="1"/>
            <a:r>
              <a:rPr lang="en-US"/>
              <a:t>From SSA file</a:t>
            </a:r>
          </a:p>
          <a:p>
            <a:pPr lvl="1"/>
            <a:r>
              <a:rPr lang="en-US"/>
              <a:t>Pulled in to mirror Student October fields for analysis by CDE program staff</a:t>
            </a:r>
          </a:p>
          <a:p>
            <a:r>
              <a:rPr lang="en-US"/>
              <a:t>Last Record School Internal</a:t>
            </a:r>
          </a:p>
          <a:p>
            <a:pPr lvl="1"/>
            <a:r>
              <a:rPr lang="en-US"/>
              <a:t>Existing internal flag that identifies the final enrollment record for a student in a given school</a:t>
            </a:r>
          </a:p>
          <a:p>
            <a:pPr lvl="1"/>
            <a:r>
              <a:rPr lang="en-US"/>
              <a:t>Newly visible to districts on snapshot extract</a:t>
            </a:r>
          </a:p>
          <a:p>
            <a:r>
              <a:rPr lang="en-US">
                <a:hlinkClick r:id="rId2"/>
              </a:rPr>
              <a:t>Complete file layout available on SEY Website</a:t>
            </a:r>
            <a:endParaRPr lang="en-US"/>
          </a:p>
        </p:txBody>
      </p:sp>
      <p:sp>
        <p:nvSpPr>
          <p:cNvPr id="12" name="Content Placeholder 4">
            <a:extLst>
              <a:ext uri="{FF2B5EF4-FFF2-40B4-BE49-F238E27FC236}">
                <a16:creationId xmlns:a16="http://schemas.microsoft.com/office/drawing/2014/main" id="{4C221DAF-A0DF-0352-6EEA-FF01465A30C8}"/>
              </a:ext>
            </a:extLst>
          </p:cNvPr>
          <p:cNvSpPr>
            <a:spLocks noGrp="1"/>
          </p:cNvSpPr>
          <p:nvPr>
            <p:ph sz="quarter" idx="13"/>
          </p:nvPr>
        </p:nvSpPr>
        <p:spPr>
          <a:xfrm>
            <a:off x="4500563" y="5946775"/>
            <a:ext cx="3559175" cy="279400"/>
          </a:xfrm>
        </p:spPr>
        <p:txBody>
          <a:bodyPr>
            <a:normAutofit fontScale="92500" lnSpcReduction="10000"/>
          </a:bodyPr>
          <a:lstStyle/>
          <a:p>
            <a:r>
              <a:rPr lang="en-US"/>
              <a:t>Student End of Year – Reagan Ward</a:t>
            </a:r>
          </a:p>
        </p:txBody>
      </p:sp>
      <p:sp>
        <p:nvSpPr>
          <p:cNvPr id="13" name="Content Placeholder 8">
            <a:extLst>
              <a:ext uri="{FF2B5EF4-FFF2-40B4-BE49-F238E27FC236}">
                <a16:creationId xmlns:a16="http://schemas.microsoft.com/office/drawing/2014/main" id="{6B2597F9-4CF7-C0B4-ACDF-6C8C38AA12A5}"/>
              </a:ext>
            </a:extLst>
          </p:cNvPr>
          <p:cNvSpPr>
            <a:spLocks noGrp="1"/>
          </p:cNvSpPr>
          <p:nvPr>
            <p:ph sz="quarter" idx="14"/>
          </p:nvPr>
        </p:nvSpPr>
        <p:spPr>
          <a:xfrm>
            <a:off x="4500563" y="6238875"/>
            <a:ext cx="3559175" cy="279400"/>
          </a:xfrm>
        </p:spPr>
        <p:txBody>
          <a:bodyPr>
            <a:normAutofit fontScale="92500" lnSpcReduction="10000"/>
          </a:bodyPr>
          <a:lstStyle/>
          <a:p>
            <a:r>
              <a:rPr lang="en-US"/>
              <a:t>StudentEndOfYear@cde.state.co.us</a:t>
            </a:r>
          </a:p>
        </p:txBody>
      </p:sp>
    </p:spTree>
    <p:extLst>
      <p:ext uri="{BB962C8B-B14F-4D97-AF65-F5344CB8AC3E}">
        <p14:creationId xmlns:p14="http://schemas.microsoft.com/office/powerpoint/2010/main" val="3801605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2327A9-3B77-48D3-7654-67CD8F58F946}"/>
              </a:ext>
            </a:extLst>
          </p:cNvPr>
          <p:cNvSpPr>
            <a:spLocks noGrp="1"/>
          </p:cNvSpPr>
          <p:nvPr>
            <p:ph type="title"/>
          </p:nvPr>
        </p:nvSpPr>
        <p:spPr/>
        <p:txBody>
          <a:bodyPr/>
          <a:lstStyle/>
          <a:p>
            <a:r>
              <a:rPr lang="en-US"/>
              <a:t>*New* 2023-2024:</a:t>
            </a:r>
            <a:br>
              <a:rPr lang="en-US"/>
            </a:br>
            <a:r>
              <a:rPr lang="en-US"/>
              <a:t>Cross Collection Business Rules</a:t>
            </a:r>
          </a:p>
        </p:txBody>
      </p:sp>
      <p:sp>
        <p:nvSpPr>
          <p:cNvPr id="10" name="Text Placeholder 9">
            <a:extLst>
              <a:ext uri="{FF2B5EF4-FFF2-40B4-BE49-F238E27FC236}">
                <a16:creationId xmlns:a16="http://schemas.microsoft.com/office/drawing/2014/main" id="{FE2C5CF9-F086-EC7F-8AAB-B595FCAEE742}"/>
              </a:ext>
            </a:extLst>
          </p:cNvPr>
          <p:cNvSpPr>
            <a:spLocks noGrp="1"/>
          </p:cNvSpPr>
          <p:nvPr>
            <p:ph type="body" sz="quarter" idx="13"/>
          </p:nvPr>
        </p:nvSpPr>
        <p:spPr>
          <a:xfrm>
            <a:off x="838200" y="1363858"/>
            <a:ext cx="5181600" cy="561839"/>
          </a:xfrm>
        </p:spPr>
        <p:txBody>
          <a:bodyPr/>
          <a:lstStyle/>
          <a:p>
            <a:r>
              <a:rPr lang="en-US"/>
              <a:t>New</a:t>
            </a:r>
          </a:p>
        </p:txBody>
      </p:sp>
      <p:sp>
        <p:nvSpPr>
          <p:cNvPr id="8" name="Content Placeholder 7">
            <a:extLst>
              <a:ext uri="{FF2B5EF4-FFF2-40B4-BE49-F238E27FC236}">
                <a16:creationId xmlns:a16="http://schemas.microsoft.com/office/drawing/2014/main" id="{830586B6-D053-4489-4453-DA0CA2C06907}"/>
              </a:ext>
            </a:extLst>
          </p:cNvPr>
          <p:cNvSpPr>
            <a:spLocks noGrp="1"/>
          </p:cNvSpPr>
          <p:nvPr>
            <p:ph sz="half" idx="1"/>
          </p:nvPr>
        </p:nvSpPr>
        <p:spPr>
          <a:xfrm>
            <a:off x="838200" y="1838325"/>
            <a:ext cx="5181600" cy="4067493"/>
          </a:xfrm>
        </p:spPr>
        <p:txBody>
          <a:bodyPr>
            <a:normAutofit fontScale="77500" lnSpcReduction="20000"/>
          </a:bodyPr>
          <a:lstStyle/>
          <a:p>
            <a:r>
              <a:rPr lang="en-US"/>
              <a:t>Students who took WIDA Access must be coded with Language Proficiency 1 or 2 (NEP/LEP)</a:t>
            </a:r>
          </a:p>
          <a:p>
            <a:pPr lvl="1"/>
            <a:r>
              <a:rPr lang="en-US"/>
              <a:t>SASID level Assessment to SEY</a:t>
            </a:r>
          </a:p>
          <a:p>
            <a:r>
              <a:rPr lang="en-US"/>
              <a:t>Date First Enrolled in US</a:t>
            </a:r>
          </a:p>
          <a:p>
            <a:pPr lvl="1"/>
            <a:r>
              <a:rPr lang="en-US"/>
              <a:t>Assessment to SEY</a:t>
            </a:r>
          </a:p>
          <a:p>
            <a:r>
              <a:rPr lang="en-US"/>
              <a:t>Homeless status check by SASID</a:t>
            </a:r>
          </a:p>
          <a:p>
            <a:pPr lvl="1"/>
            <a:r>
              <a:rPr lang="en-US"/>
              <a:t>October to SEY</a:t>
            </a:r>
          </a:p>
          <a:p>
            <a:pPr lvl="1"/>
            <a:r>
              <a:rPr lang="en-US"/>
              <a:t>Assessment to SEY</a:t>
            </a:r>
          </a:p>
          <a:p>
            <a:r>
              <a:rPr lang="en-US"/>
              <a:t>Title 1 Targeted Assistance by SASID</a:t>
            </a:r>
          </a:p>
          <a:p>
            <a:pPr lvl="1"/>
            <a:r>
              <a:rPr lang="en-US"/>
              <a:t>October to SEY</a:t>
            </a:r>
          </a:p>
          <a:p>
            <a:r>
              <a:rPr lang="en-US"/>
              <a:t>Free Lunch by SASID </a:t>
            </a:r>
            <a:r>
              <a:rPr lang="en-US">
                <a:highlight>
                  <a:srgbClr val="FFFFCC"/>
                </a:highlight>
              </a:rPr>
              <a:t>(Warning)</a:t>
            </a:r>
          </a:p>
          <a:p>
            <a:pPr lvl="1"/>
            <a:r>
              <a:rPr lang="en-US"/>
              <a:t>October to SEY </a:t>
            </a:r>
          </a:p>
          <a:p>
            <a:r>
              <a:rPr lang="en-US"/>
              <a:t>Post-Cross: SPED Transition in next October without retention 3 in SEY </a:t>
            </a:r>
            <a:r>
              <a:rPr lang="en-US">
                <a:highlight>
                  <a:srgbClr val="FFFFCC"/>
                </a:highlight>
              </a:rPr>
              <a:t>(Warning)</a:t>
            </a:r>
            <a:endParaRPr lang="en-US"/>
          </a:p>
          <a:p>
            <a:pPr lvl="1"/>
            <a:endParaRPr lang="en-US"/>
          </a:p>
          <a:p>
            <a:endParaRPr lang="en-US"/>
          </a:p>
        </p:txBody>
      </p:sp>
      <p:sp>
        <p:nvSpPr>
          <p:cNvPr id="11" name="Text Placeholder 10">
            <a:extLst>
              <a:ext uri="{FF2B5EF4-FFF2-40B4-BE49-F238E27FC236}">
                <a16:creationId xmlns:a16="http://schemas.microsoft.com/office/drawing/2014/main" id="{4A4A747F-01B8-792B-20BF-F3EC7909A78F}"/>
              </a:ext>
            </a:extLst>
          </p:cNvPr>
          <p:cNvSpPr>
            <a:spLocks noGrp="1"/>
          </p:cNvSpPr>
          <p:nvPr>
            <p:ph type="body" sz="quarter" idx="14"/>
          </p:nvPr>
        </p:nvSpPr>
        <p:spPr>
          <a:xfrm>
            <a:off x="6172200" y="1400745"/>
            <a:ext cx="5181600" cy="551880"/>
          </a:xfrm>
        </p:spPr>
        <p:txBody>
          <a:bodyPr/>
          <a:lstStyle/>
          <a:p>
            <a:r>
              <a:rPr lang="en-US"/>
              <a:t>Updated</a:t>
            </a:r>
          </a:p>
        </p:txBody>
      </p:sp>
      <p:sp>
        <p:nvSpPr>
          <p:cNvPr id="9" name="Content Placeholder 8">
            <a:extLst>
              <a:ext uri="{FF2B5EF4-FFF2-40B4-BE49-F238E27FC236}">
                <a16:creationId xmlns:a16="http://schemas.microsoft.com/office/drawing/2014/main" id="{EC723BE7-4F31-A68E-59DF-69967745F65F}"/>
              </a:ext>
            </a:extLst>
          </p:cNvPr>
          <p:cNvSpPr>
            <a:spLocks noGrp="1"/>
          </p:cNvSpPr>
          <p:nvPr>
            <p:ph sz="half" idx="2"/>
          </p:nvPr>
        </p:nvSpPr>
        <p:spPr>
          <a:xfrm>
            <a:off x="6172200" y="1838325"/>
            <a:ext cx="5181600" cy="4067493"/>
          </a:xfrm>
        </p:spPr>
        <p:txBody>
          <a:bodyPr>
            <a:normAutofit/>
          </a:bodyPr>
          <a:lstStyle/>
          <a:p>
            <a:r>
              <a:rPr lang="en-US"/>
              <a:t>Military Connected (SE026)</a:t>
            </a:r>
          </a:p>
          <a:p>
            <a:pPr lvl="1"/>
            <a:r>
              <a:rPr lang="en-US"/>
              <a:t>October to SEY</a:t>
            </a:r>
          </a:p>
          <a:p>
            <a:r>
              <a:rPr lang="en-US"/>
              <a:t>Language Proficiency (SE209)</a:t>
            </a:r>
          </a:p>
          <a:p>
            <a:pPr lvl="1"/>
            <a:r>
              <a:rPr lang="en-US"/>
              <a:t>October to SEY</a:t>
            </a:r>
          </a:p>
          <a:p>
            <a:r>
              <a:rPr lang="en-US"/>
              <a:t>FRL % Change from OCT to SEY</a:t>
            </a:r>
          </a:p>
          <a:p>
            <a:pPr lvl="1"/>
            <a:r>
              <a:rPr lang="en-US"/>
              <a:t>Moved from District to School Level</a:t>
            </a:r>
          </a:p>
          <a:p>
            <a:pPr lvl="1"/>
            <a:r>
              <a:rPr lang="en-US"/>
              <a:t>SE181, SE182, SE183</a:t>
            </a:r>
          </a:p>
          <a:p>
            <a:r>
              <a:rPr lang="en-US"/>
              <a:t>Missing record PK Student (SE057)</a:t>
            </a:r>
          </a:p>
          <a:p>
            <a:pPr lvl="1"/>
            <a:r>
              <a:rPr lang="en-US"/>
              <a:t>Reported in OCT with PAI 01-08</a:t>
            </a:r>
          </a:p>
          <a:p>
            <a:pPr lvl="1"/>
            <a:r>
              <a:rPr lang="en-US"/>
              <a:t>No record in SEY</a:t>
            </a:r>
          </a:p>
          <a:p>
            <a:endParaRPr lang="en-US"/>
          </a:p>
        </p:txBody>
      </p:sp>
      <p:sp>
        <p:nvSpPr>
          <p:cNvPr id="4" name="Slide Number Placeholder 3">
            <a:extLst>
              <a:ext uri="{FF2B5EF4-FFF2-40B4-BE49-F238E27FC236}">
                <a16:creationId xmlns:a16="http://schemas.microsoft.com/office/drawing/2014/main" id="{D4859069-CC5E-43EE-AC32-DEA594EECC2D}"/>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FAA91DC8-EC92-9BEF-2F70-0A166A9455E9}"/>
              </a:ext>
            </a:extLst>
          </p:cNvPr>
          <p:cNvSpPr>
            <a:spLocks noGrp="1"/>
          </p:cNvSpPr>
          <p:nvPr>
            <p:ph sz="quarter" idx="15"/>
          </p:nvPr>
        </p:nvSpPr>
        <p:spPr>
          <a:xfrm>
            <a:off x="1366838" y="6356350"/>
            <a:ext cx="4483100" cy="361950"/>
          </a:xfrm>
        </p:spPr>
        <p:txBody>
          <a:bodyPr/>
          <a:lstStyle/>
          <a:p>
            <a:r>
              <a:rPr lang="en-US"/>
              <a:t>Student End of Year – Reagan Ward</a:t>
            </a:r>
          </a:p>
        </p:txBody>
      </p:sp>
      <p:sp>
        <p:nvSpPr>
          <p:cNvPr id="6" name="Content Placeholder 8">
            <a:extLst>
              <a:ext uri="{FF2B5EF4-FFF2-40B4-BE49-F238E27FC236}">
                <a16:creationId xmlns:a16="http://schemas.microsoft.com/office/drawing/2014/main" id="{3204DAED-1757-5D7B-89B8-B74FC78DB694}"/>
              </a:ext>
            </a:extLst>
          </p:cNvPr>
          <p:cNvSpPr>
            <a:spLocks noGrp="1"/>
          </p:cNvSpPr>
          <p:nvPr>
            <p:ph sz="quarter" idx="16"/>
          </p:nvPr>
        </p:nvSpPr>
        <p:spPr>
          <a:xfrm>
            <a:off x="6053138" y="6356350"/>
            <a:ext cx="4392612" cy="361950"/>
          </a:xfrm>
        </p:spPr>
        <p:txBody>
          <a:bodyPr/>
          <a:lstStyle/>
          <a:p>
            <a:r>
              <a:rPr lang="en-US"/>
              <a:t>StudentEndOfYear@cde.state.co.us</a:t>
            </a:r>
          </a:p>
        </p:txBody>
      </p:sp>
    </p:spTree>
    <p:extLst>
      <p:ext uri="{BB962C8B-B14F-4D97-AF65-F5344CB8AC3E}">
        <p14:creationId xmlns:p14="http://schemas.microsoft.com/office/powerpoint/2010/main" val="4284838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1015-5244-E977-875D-08AB81D4979A}"/>
              </a:ext>
            </a:extLst>
          </p:cNvPr>
          <p:cNvSpPr>
            <a:spLocks noGrp="1"/>
          </p:cNvSpPr>
          <p:nvPr>
            <p:ph type="title"/>
          </p:nvPr>
        </p:nvSpPr>
        <p:spPr/>
        <p:txBody>
          <a:bodyPr/>
          <a:lstStyle/>
          <a:p>
            <a:r>
              <a:rPr lang="en-US"/>
              <a:t>On-Going Upgrades:</a:t>
            </a:r>
            <a:br>
              <a:rPr lang="en-US"/>
            </a:br>
            <a:r>
              <a:rPr lang="en-US"/>
              <a:t>CEDAR/COGNOS</a:t>
            </a:r>
          </a:p>
        </p:txBody>
      </p:sp>
      <p:sp>
        <p:nvSpPr>
          <p:cNvPr id="7" name="Text Placeholder 6">
            <a:extLst>
              <a:ext uri="{FF2B5EF4-FFF2-40B4-BE49-F238E27FC236}">
                <a16:creationId xmlns:a16="http://schemas.microsoft.com/office/drawing/2014/main" id="{55648B32-4D15-77AD-E6EB-37DF4CF3D8FC}"/>
              </a:ext>
            </a:extLst>
          </p:cNvPr>
          <p:cNvSpPr>
            <a:spLocks noGrp="1"/>
          </p:cNvSpPr>
          <p:nvPr>
            <p:ph type="body" sz="quarter" idx="13"/>
          </p:nvPr>
        </p:nvSpPr>
        <p:spPr/>
        <p:txBody>
          <a:bodyPr/>
          <a:lstStyle/>
          <a:p>
            <a:r>
              <a:rPr lang="en-US"/>
              <a:t>New Planned Reports</a:t>
            </a:r>
          </a:p>
        </p:txBody>
      </p:sp>
      <p:sp>
        <p:nvSpPr>
          <p:cNvPr id="3" name="Content Placeholder 2">
            <a:extLst>
              <a:ext uri="{FF2B5EF4-FFF2-40B4-BE49-F238E27FC236}">
                <a16:creationId xmlns:a16="http://schemas.microsoft.com/office/drawing/2014/main" id="{C84EE544-6B89-E7BF-FE11-4935C4BA8F11}"/>
              </a:ext>
            </a:extLst>
          </p:cNvPr>
          <p:cNvSpPr>
            <a:spLocks noGrp="1"/>
          </p:cNvSpPr>
          <p:nvPr>
            <p:ph sz="half" idx="1"/>
          </p:nvPr>
        </p:nvSpPr>
        <p:spPr/>
        <p:txBody>
          <a:bodyPr>
            <a:normAutofit fontScale="92500" lnSpcReduction="20000"/>
          </a:bodyPr>
          <a:lstStyle/>
          <a:p>
            <a:r>
              <a:rPr lang="en-US"/>
              <a:t>Student List: Students excluded due to snapshot criteria</a:t>
            </a:r>
          </a:p>
          <a:p>
            <a:pPr lvl="1"/>
            <a:r>
              <a:rPr lang="en-US"/>
              <a:t>Use in place of some SE400 warnings</a:t>
            </a:r>
          </a:p>
          <a:p>
            <a:r>
              <a:rPr lang="en-US"/>
              <a:t>Cross LEA List: Students Removed from AYG Cohort</a:t>
            </a:r>
          </a:p>
          <a:p>
            <a:pPr lvl="1"/>
            <a:r>
              <a:rPr lang="en-US"/>
              <a:t>Use in place of some SE800 and SE700 warnings</a:t>
            </a:r>
          </a:p>
          <a:p>
            <a:r>
              <a:rPr lang="en-US"/>
              <a:t>Cross LEA List: Students with SE700 errors or warnings</a:t>
            </a:r>
          </a:p>
          <a:p>
            <a:pPr lvl="1"/>
            <a:r>
              <a:rPr lang="en-US"/>
              <a:t>Improve workflow of Cross LEA phase</a:t>
            </a:r>
          </a:p>
          <a:p>
            <a:r>
              <a:rPr lang="en-US"/>
              <a:t>School Summary of All Rates</a:t>
            </a:r>
          </a:p>
          <a:p>
            <a:pPr lvl="1"/>
            <a:r>
              <a:rPr lang="en-US"/>
              <a:t>Mirrors sign-off form but at the school level</a:t>
            </a:r>
          </a:p>
          <a:p>
            <a:endParaRPr lang="en-US"/>
          </a:p>
          <a:p>
            <a:endParaRPr lang="en-US"/>
          </a:p>
        </p:txBody>
      </p:sp>
      <p:sp>
        <p:nvSpPr>
          <p:cNvPr id="8" name="Text Placeholder 7">
            <a:extLst>
              <a:ext uri="{FF2B5EF4-FFF2-40B4-BE49-F238E27FC236}">
                <a16:creationId xmlns:a16="http://schemas.microsoft.com/office/drawing/2014/main" id="{F646F50B-9F86-20F2-84D1-83A2F1D07774}"/>
              </a:ext>
            </a:extLst>
          </p:cNvPr>
          <p:cNvSpPr>
            <a:spLocks noGrp="1"/>
          </p:cNvSpPr>
          <p:nvPr>
            <p:ph type="body" sz="quarter" idx="14"/>
          </p:nvPr>
        </p:nvSpPr>
        <p:spPr/>
        <p:txBody>
          <a:bodyPr/>
          <a:lstStyle/>
          <a:p>
            <a:r>
              <a:rPr lang="en-US"/>
              <a:t>Planned Upgrades</a:t>
            </a:r>
          </a:p>
        </p:txBody>
      </p:sp>
      <p:sp>
        <p:nvSpPr>
          <p:cNvPr id="6" name="Content Placeholder 5">
            <a:extLst>
              <a:ext uri="{FF2B5EF4-FFF2-40B4-BE49-F238E27FC236}">
                <a16:creationId xmlns:a16="http://schemas.microsoft.com/office/drawing/2014/main" id="{B52D1A0D-D480-DC54-E639-2BC6680576AA}"/>
              </a:ext>
            </a:extLst>
          </p:cNvPr>
          <p:cNvSpPr>
            <a:spLocks noGrp="1"/>
          </p:cNvSpPr>
          <p:nvPr>
            <p:ph sz="half" idx="2"/>
          </p:nvPr>
        </p:nvSpPr>
        <p:spPr/>
        <p:txBody>
          <a:bodyPr/>
          <a:lstStyle/>
          <a:p>
            <a:r>
              <a:rPr lang="en-US"/>
              <a:t>Deactivate outdated reports</a:t>
            </a:r>
          </a:p>
          <a:p>
            <a:r>
              <a:rPr lang="en-US"/>
              <a:t>Update or consolidate existing graduation rate reports to increase ease of use</a:t>
            </a:r>
          </a:p>
          <a:p>
            <a:r>
              <a:rPr lang="en-US"/>
              <a:t>Rename reports to help differentiate between operational reports and reports designed to mirror posted rates </a:t>
            </a:r>
          </a:p>
        </p:txBody>
      </p:sp>
      <p:sp>
        <p:nvSpPr>
          <p:cNvPr id="4" name="Slide Number Placeholder 3">
            <a:extLst>
              <a:ext uri="{FF2B5EF4-FFF2-40B4-BE49-F238E27FC236}">
                <a16:creationId xmlns:a16="http://schemas.microsoft.com/office/drawing/2014/main" id="{278C7CC1-569E-4873-6CDD-A4591877DCE6}"/>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833A844F-D4C5-B038-FEEA-8B59673C2F9A}"/>
              </a:ext>
            </a:extLst>
          </p:cNvPr>
          <p:cNvSpPr>
            <a:spLocks noGrp="1"/>
          </p:cNvSpPr>
          <p:nvPr>
            <p:ph sz="quarter" idx="15"/>
          </p:nvPr>
        </p:nvSpPr>
        <p:spPr/>
        <p:txBody>
          <a:bodyPr/>
          <a:lstStyle/>
          <a:p>
            <a:r>
              <a:rPr lang="en-US"/>
              <a:t>Student End of Year – Reagan Ward</a:t>
            </a:r>
          </a:p>
        </p:txBody>
      </p:sp>
      <p:sp>
        <p:nvSpPr>
          <p:cNvPr id="9" name="Content Placeholder 8">
            <a:extLst>
              <a:ext uri="{FF2B5EF4-FFF2-40B4-BE49-F238E27FC236}">
                <a16:creationId xmlns:a16="http://schemas.microsoft.com/office/drawing/2014/main" id="{3C84BC29-5748-2BA9-5467-EACCD208E2F8}"/>
              </a:ext>
            </a:extLst>
          </p:cNvPr>
          <p:cNvSpPr>
            <a:spLocks noGrp="1"/>
          </p:cNvSpPr>
          <p:nvPr>
            <p:ph sz="quarter" idx="16"/>
          </p:nvPr>
        </p:nvSpPr>
        <p:spPr/>
        <p:txBody>
          <a:bodyPr/>
          <a:lstStyle/>
          <a:p>
            <a:r>
              <a:rPr lang="en-US"/>
              <a:t>StudentEndOfYear@cde.state.co.us</a:t>
            </a:r>
          </a:p>
        </p:txBody>
      </p:sp>
    </p:spTree>
    <p:extLst>
      <p:ext uri="{BB962C8B-B14F-4D97-AF65-F5344CB8AC3E}">
        <p14:creationId xmlns:p14="http://schemas.microsoft.com/office/powerpoint/2010/main" val="15046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092505019"/>
              </p:ext>
            </p:extLst>
          </p:nvPr>
        </p:nvGraphicFramePr>
        <p:xfrm>
          <a:off x="838200" y="1554163"/>
          <a:ext cx="10515600" cy="4450080"/>
        </p:xfrm>
        <a:graphic>
          <a:graphicData uri="http://schemas.openxmlformats.org/drawingml/2006/table">
            <a:tbl>
              <a:tblPr firstRow="1" bandRow="1">
                <a:tableStyleId>{B301B821-A1FF-4177-AEE7-76D212191A09}</a:tableStyleId>
              </a:tblPr>
              <a:tblGrid>
                <a:gridCol w="6508173">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Career Development Incentive Program (CDIP)</a:t>
                      </a:r>
                    </a:p>
                  </a:txBody>
                  <a:tcPr/>
                </a:tc>
                <a:tc>
                  <a:txBody>
                    <a:bodyPr/>
                    <a:lstStyle/>
                    <a:p>
                      <a:r>
                        <a:rPr lang="en-US" err="1"/>
                        <a:t>Eivi</a:t>
                      </a:r>
                      <a:r>
                        <a:rPr lang="en-US"/>
                        <a:t> </a:t>
                      </a:r>
                      <a:r>
                        <a:rPr lang="en-US" err="1"/>
                        <a:t>Colmenero</a:t>
                      </a:r>
                      <a:endParaRPr lang="en-US"/>
                    </a:p>
                  </a:txBody>
                  <a:tcPr/>
                </a:tc>
                <a:extLst>
                  <a:ext uri="{0D108BD9-81ED-4DB2-BD59-A6C34878D82A}">
                    <a16:rowId xmlns:a16="http://schemas.microsoft.com/office/drawing/2014/main" val="1150203424"/>
                  </a:ext>
                </a:extLst>
              </a:tr>
              <a:tr h="370840">
                <a:tc>
                  <a:txBody>
                    <a:bodyPr/>
                    <a:lstStyle/>
                    <a:p>
                      <a:r>
                        <a:rPr lang="en-US"/>
                        <a:t>READ Spring Assessment Reporting</a:t>
                      </a:r>
                    </a:p>
                  </a:txBody>
                  <a:tcPr/>
                </a:tc>
                <a:tc>
                  <a:txBody>
                    <a:bodyPr/>
                    <a:lstStyle/>
                    <a:p>
                      <a:r>
                        <a:rPr lang="en-US"/>
                        <a:t>Tara Rhodes</a:t>
                      </a:r>
                    </a:p>
                  </a:txBody>
                  <a:tcPr/>
                </a:tc>
                <a:extLst>
                  <a:ext uri="{0D108BD9-81ED-4DB2-BD59-A6C34878D82A}">
                    <a16:rowId xmlns:a16="http://schemas.microsoft.com/office/drawing/2014/main" val="3927390981"/>
                  </a:ext>
                </a:extLst>
              </a:tr>
              <a:tr h="370840">
                <a:tc>
                  <a:txBody>
                    <a:bodyPr/>
                    <a:lstStyle/>
                    <a:p>
                      <a:r>
                        <a:rPr lang="en-US"/>
                        <a:t>K-3 Literacy Programs &amp; Assessment Reporting</a:t>
                      </a:r>
                    </a:p>
                  </a:txBody>
                  <a:tcPr/>
                </a:tc>
                <a:tc>
                  <a:txBody>
                    <a:bodyPr/>
                    <a:lstStyle/>
                    <a:p>
                      <a:r>
                        <a:rPr lang="en-US"/>
                        <a:t>Tara Rhodes</a:t>
                      </a:r>
                    </a:p>
                  </a:txBody>
                  <a:tcPr/>
                </a:tc>
                <a:extLst>
                  <a:ext uri="{0D108BD9-81ED-4DB2-BD59-A6C34878D82A}">
                    <a16:rowId xmlns:a16="http://schemas.microsoft.com/office/drawing/2014/main" val="765318311"/>
                  </a:ext>
                </a:extLst>
              </a:tr>
              <a:tr h="370840">
                <a:tc>
                  <a:txBody>
                    <a:bodyPr/>
                    <a:lstStyle/>
                    <a:p>
                      <a:r>
                        <a:rPr lang="en-US" sz="1800" kern="1200">
                          <a:solidFill>
                            <a:schemeClr val="dk1"/>
                          </a:solidFill>
                          <a:effectLst/>
                          <a:latin typeface="+mn-lt"/>
                          <a:ea typeface="+mn-ea"/>
                          <a:cs typeface="+mn-cs"/>
                        </a:rPr>
                        <a:t>SAT, CMAS, and DLM SBDs </a:t>
                      </a:r>
                      <a:endParaRPr lang="en-US"/>
                    </a:p>
                  </a:txBody>
                  <a:tcPr/>
                </a:tc>
                <a:tc>
                  <a:txBody>
                    <a:bodyPr/>
                    <a:lstStyle/>
                    <a:p>
                      <a:r>
                        <a:rPr lang="en-US"/>
                        <a:t>Tara Rhodes</a:t>
                      </a:r>
                    </a:p>
                  </a:txBody>
                  <a:tcPr/>
                </a:tc>
                <a:extLst>
                  <a:ext uri="{0D108BD9-81ED-4DB2-BD59-A6C34878D82A}">
                    <a16:rowId xmlns:a16="http://schemas.microsoft.com/office/drawing/2014/main" val="1105296214"/>
                  </a:ext>
                </a:extLst>
              </a:tr>
              <a:tr h="370840">
                <a:tc>
                  <a:txBody>
                    <a:bodyPr/>
                    <a:lstStyle/>
                    <a:p>
                      <a:r>
                        <a:rPr lang="en-US"/>
                        <a:t>Summer EBT</a:t>
                      </a:r>
                    </a:p>
                  </a:txBody>
                  <a:tcPr/>
                </a:tc>
                <a:tc>
                  <a:txBody>
                    <a:bodyPr/>
                    <a:lstStyle/>
                    <a:p>
                      <a:r>
                        <a:rPr lang="en-US"/>
                        <a:t>Madeleine Breza</a:t>
                      </a:r>
                    </a:p>
                  </a:txBody>
                  <a:tcPr/>
                </a:tc>
                <a:extLst>
                  <a:ext uri="{0D108BD9-81ED-4DB2-BD59-A6C34878D82A}">
                    <a16:rowId xmlns:a16="http://schemas.microsoft.com/office/drawing/2014/main" val="3881703633"/>
                  </a:ext>
                </a:extLst>
              </a:tr>
              <a:tr h="370840">
                <a:tc>
                  <a:txBody>
                    <a:bodyPr/>
                    <a:lstStyle/>
                    <a:p>
                      <a:r>
                        <a:rPr lang="en-US" sz="1800" kern="1200">
                          <a:solidFill>
                            <a:schemeClr val="dk1"/>
                          </a:solidFill>
                          <a:effectLst/>
                          <a:latin typeface="+mn-lt"/>
                          <a:ea typeface="+mn-ea"/>
                          <a:cs typeface="+mn-cs"/>
                        </a:rPr>
                        <a:t>Special Education Discipline</a:t>
                      </a:r>
                      <a:endParaRPr lang="en-US"/>
                    </a:p>
                  </a:txBody>
                  <a:tcPr/>
                </a:tc>
                <a:tc>
                  <a:txBody>
                    <a:bodyPr/>
                    <a:lstStyle/>
                    <a:p>
                      <a:r>
                        <a:rPr lang="en-US"/>
                        <a:t>Lindsey Heitman</a:t>
                      </a:r>
                    </a:p>
                  </a:txBody>
                  <a:tcPr/>
                </a:tc>
                <a:extLst>
                  <a:ext uri="{0D108BD9-81ED-4DB2-BD59-A6C34878D82A}">
                    <a16:rowId xmlns:a16="http://schemas.microsoft.com/office/drawing/2014/main" val="1926128001"/>
                  </a:ext>
                </a:extLst>
              </a:tr>
              <a:tr h="370840">
                <a:tc>
                  <a:txBody>
                    <a:bodyPr/>
                    <a:lstStyle/>
                    <a:p>
                      <a:r>
                        <a:rPr lang="en-US" sz="1800" kern="1200">
                          <a:solidFill>
                            <a:schemeClr val="dk1"/>
                          </a:solidFill>
                          <a:effectLst/>
                          <a:latin typeface="+mn-lt"/>
                          <a:ea typeface="+mn-ea"/>
                          <a:cs typeface="+mn-cs"/>
                        </a:rPr>
                        <a:t>Special Education EOY and Medically Necessary Services</a:t>
                      </a:r>
                      <a:endParaRPr lang="en-US"/>
                    </a:p>
                  </a:txBody>
                  <a:tcPr/>
                </a:tc>
                <a:tc>
                  <a:txBody>
                    <a:bodyPr/>
                    <a:lstStyle/>
                    <a:p>
                      <a:r>
                        <a:rPr lang="en-US"/>
                        <a:t>Lindsey Heitman</a:t>
                      </a:r>
                    </a:p>
                  </a:txBody>
                  <a:tcPr/>
                </a:tc>
                <a:extLst>
                  <a:ext uri="{0D108BD9-81ED-4DB2-BD59-A6C34878D82A}">
                    <a16:rowId xmlns:a16="http://schemas.microsoft.com/office/drawing/2014/main" val="2723359063"/>
                  </a:ext>
                </a:extLst>
              </a:tr>
              <a:tr h="370840">
                <a:tc>
                  <a:txBody>
                    <a:bodyPr/>
                    <a:lstStyle/>
                    <a:p>
                      <a:r>
                        <a:rPr lang="en-US"/>
                        <a:t>Student End of Year</a:t>
                      </a:r>
                    </a:p>
                  </a:txBody>
                  <a:tcPr/>
                </a:tc>
                <a:tc>
                  <a:txBody>
                    <a:bodyPr/>
                    <a:lstStyle/>
                    <a:p>
                      <a:r>
                        <a:rPr lang="en-US"/>
                        <a:t>Reagan Ward</a:t>
                      </a:r>
                    </a:p>
                  </a:txBody>
                  <a:tcPr/>
                </a:tc>
                <a:extLst>
                  <a:ext uri="{0D108BD9-81ED-4DB2-BD59-A6C34878D82A}">
                    <a16:rowId xmlns:a16="http://schemas.microsoft.com/office/drawing/2014/main" val="3746105309"/>
                  </a:ext>
                </a:extLst>
              </a:tr>
              <a:tr h="370840">
                <a:tc>
                  <a:txBody>
                    <a:bodyPr/>
                    <a:lstStyle/>
                    <a:p>
                      <a:r>
                        <a:rPr lang="en-US"/>
                        <a:t>2024-2025 Student Interchange</a:t>
                      </a:r>
                    </a:p>
                  </a:txBody>
                  <a:tcPr/>
                </a:tc>
                <a:tc>
                  <a:txBody>
                    <a:bodyPr/>
                    <a:lstStyle/>
                    <a:p>
                      <a:r>
                        <a:rPr lang="en-US"/>
                        <a:t>Brooke Wenzel</a:t>
                      </a:r>
                    </a:p>
                  </a:txBody>
                  <a:tcPr/>
                </a:tc>
                <a:extLst>
                  <a:ext uri="{0D108BD9-81ED-4DB2-BD59-A6C34878D82A}">
                    <a16:rowId xmlns:a16="http://schemas.microsoft.com/office/drawing/2014/main" val="2742978766"/>
                  </a:ext>
                </a:extLst>
              </a:tr>
              <a:tr h="370840">
                <a:tc>
                  <a:txBody>
                    <a:bodyPr/>
                    <a:lstStyle/>
                    <a:p>
                      <a:r>
                        <a:rPr lang="en-US"/>
                        <a:t>Attendance</a:t>
                      </a:r>
                    </a:p>
                  </a:txBody>
                  <a:tcPr/>
                </a:tc>
                <a:tc>
                  <a:txBody>
                    <a:bodyPr/>
                    <a:lstStyle/>
                    <a:p>
                      <a:r>
                        <a:rPr lang="en-US"/>
                        <a:t>Brooke Wenzel</a:t>
                      </a:r>
                    </a:p>
                  </a:txBody>
                  <a:tcPr/>
                </a:tc>
                <a:extLst>
                  <a:ext uri="{0D108BD9-81ED-4DB2-BD59-A6C34878D82A}">
                    <a16:rowId xmlns:a16="http://schemas.microsoft.com/office/drawing/2014/main" val="3360126680"/>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Reagan Ward</a:t>
            </a:r>
          </a:p>
          <a:p>
            <a:r>
              <a:rPr lang="en-US">
                <a:hlinkClick r:id="rId2"/>
              </a:rPr>
              <a:t>StudentEndOfYear@cde.state.co.us</a:t>
            </a:r>
            <a:r>
              <a:rPr lang="en-US"/>
              <a:t> </a:t>
            </a:r>
          </a:p>
          <a:p>
            <a:r>
              <a:rPr lang="en-US"/>
              <a:t>720-484-9057</a:t>
            </a:r>
          </a:p>
          <a:p>
            <a:endParaRPr lang="en-US"/>
          </a:p>
          <a:p>
            <a:r>
              <a:rPr lang="en-US" sz="2000">
                <a:hlinkClick r:id="rId3"/>
              </a:rPr>
              <a:t>Student End of Year Webpage</a:t>
            </a:r>
            <a:br>
              <a:rPr lang="en-US" sz="2000"/>
            </a:br>
            <a:r>
              <a:rPr lang="en-US" sz="2000">
                <a:hlinkClick r:id="rId4"/>
              </a:rPr>
              <a:t>Student Interchange Webpage</a:t>
            </a:r>
            <a:br>
              <a:rPr lang="en-US" sz="2000">
                <a:hlinkClick r:id="rId4"/>
              </a:rPr>
            </a:br>
            <a:r>
              <a:rPr lang="en-US" sz="2000">
                <a:hlinkClick r:id="rId5"/>
              </a:rPr>
              <a:t>Graduation Guidelines Webpage</a:t>
            </a: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1504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2024-2025 Student Interchange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Brooke Wenzel</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3928042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A983-2F03-0A27-C0A8-1B032BE2DDF4}"/>
              </a:ext>
            </a:extLst>
          </p:cNvPr>
          <p:cNvSpPr>
            <a:spLocks noGrp="1"/>
          </p:cNvSpPr>
          <p:nvPr>
            <p:ph type="title"/>
          </p:nvPr>
        </p:nvSpPr>
        <p:spPr/>
        <p:txBody>
          <a:bodyPr/>
          <a:lstStyle/>
          <a:p>
            <a:r>
              <a:rPr lang="en-US"/>
              <a:t>2024-2025 Student Interchange Information</a:t>
            </a:r>
          </a:p>
        </p:txBody>
      </p:sp>
      <p:sp>
        <p:nvSpPr>
          <p:cNvPr id="3" name="Content Placeholder 2">
            <a:extLst>
              <a:ext uri="{FF2B5EF4-FFF2-40B4-BE49-F238E27FC236}">
                <a16:creationId xmlns:a16="http://schemas.microsoft.com/office/drawing/2014/main" id="{47A99A26-8D7B-9C2E-1CB7-35FCC1A84DBA}"/>
              </a:ext>
            </a:extLst>
          </p:cNvPr>
          <p:cNvSpPr>
            <a:spLocks noGrp="1"/>
          </p:cNvSpPr>
          <p:nvPr>
            <p:ph idx="1"/>
          </p:nvPr>
        </p:nvSpPr>
        <p:spPr/>
        <p:txBody>
          <a:bodyPr>
            <a:normAutofit fontScale="92500" lnSpcReduction="20000"/>
          </a:bodyPr>
          <a:lstStyle/>
          <a:p>
            <a:r>
              <a:rPr lang="en-US"/>
              <a:t>Opens on July 15, 2024!</a:t>
            </a:r>
          </a:p>
          <a:p>
            <a:r>
              <a:rPr lang="en-US"/>
              <a:t>Be mindful when uploading Student Interchange Files as we will have two years (2023-2024 and 2024-2025) open at the same time over the summer</a:t>
            </a:r>
          </a:p>
          <a:p>
            <a:r>
              <a:rPr lang="en-US"/>
              <a:t>Should have received an email (same email was sent to our SIS vendors) on April 4</a:t>
            </a:r>
            <a:r>
              <a:rPr lang="en-US" baseline="30000"/>
              <a:t>th</a:t>
            </a:r>
            <a:r>
              <a:rPr lang="en-US"/>
              <a:t> </a:t>
            </a:r>
          </a:p>
          <a:p>
            <a:r>
              <a:rPr lang="en-US"/>
              <a:t>Please read over all File Layouts on the </a:t>
            </a:r>
            <a:r>
              <a:rPr lang="en-US">
                <a:hlinkClick r:id="rId2"/>
              </a:rPr>
              <a:t>Student Interchange Website</a:t>
            </a:r>
            <a:endParaRPr lang="en-US"/>
          </a:p>
          <a:p>
            <a:pPr lvl="1"/>
            <a:r>
              <a:rPr lang="en-US"/>
              <a:t>Student Demographic</a:t>
            </a:r>
          </a:p>
          <a:p>
            <a:pPr lvl="1"/>
            <a:r>
              <a:rPr lang="en-US"/>
              <a:t>Student School Association</a:t>
            </a:r>
          </a:p>
          <a:p>
            <a:pPr lvl="1"/>
            <a:r>
              <a:rPr lang="en-US"/>
              <a:t>Graduation Guidelines</a:t>
            </a:r>
          </a:p>
          <a:p>
            <a:pPr lvl="1"/>
            <a:r>
              <a:rPr lang="en-US"/>
              <a:t>Adjustment (only for Student End of Year – will open when SEY opens)</a:t>
            </a:r>
          </a:p>
          <a:p>
            <a:r>
              <a:rPr lang="en-US"/>
              <a:t>Few Updates – Definitions, New Data Elements, etc. (yellow highlighting and redlines)</a:t>
            </a:r>
          </a:p>
          <a:p>
            <a:pPr lvl="1"/>
            <a:r>
              <a:rPr lang="en-US"/>
              <a:t>Met with stakeholders at CDE (Special Education Team, Postsecondary Unit, etc.)</a:t>
            </a:r>
          </a:p>
          <a:p>
            <a:pPr lvl="1"/>
            <a:r>
              <a:rPr lang="en-US"/>
              <a:t>All files had a format update (accessibility purposes)</a:t>
            </a:r>
          </a:p>
          <a:p>
            <a:pPr lvl="1"/>
            <a:r>
              <a:rPr lang="en-US"/>
              <a:t>“District/BOCES” replaced with “Local Education Agency (LEA)” where we saw fit</a:t>
            </a:r>
          </a:p>
          <a:p>
            <a:endParaRPr lang="en-US"/>
          </a:p>
        </p:txBody>
      </p:sp>
      <p:sp>
        <p:nvSpPr>
          <p:cNvPr id="4" name="Slide Number Placeholder 3">
            <a:extLst>
              <a:ext uri="{FF2B5EF4-FFF2-40B4-BE49-F238E27FC236}">
                <a16:creationId xmlns:a16="http://schemas.microsoft.com/office/drawing/2014/main" id="{0410B902-A6EB-43E2-50CF-D180F239B079}"/>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5" name="Content Placeholder 4">
            <a:extLst>
              <a:ext uri="{FF2B5EF4-FFF2-40B4-BE49-F238E27FC236}">
                <a16:creationId xmlns:a16="http://schemas.microsoft.com/office/drawing/2014/main" id="{2C111DA8-B290-169D-8E4F-51B5CD77EFB6}"/>
              </a:ext>
            </a:extLst>
          </p:cNvPr>
          <p:cNvSpPr>
            <a:spLocks noGrp="1"/>
          </p:cNvSpPr>
          <p:nvPr>
            <p:ph sz="quarter" idx="13"/>
          </p:nvPr>
        </p:nvSpPr>
        <p:spPr/>
        <p:txBody>
          <a:bodyPr>
            <a:normAutofit fontScale="92500"/>
          </a:bodyPr>
          <a:lstStyle/>
          <a:p>
            <a:r>
              <a:rPr lang="en-US"/>
              <a:t>2024-2025 Student Interchange – Brooke Wenzel</a:t>
            </a:r>
          </a:p>
          <a:p>
            <a:endParaRPr lang="en-US"/>
          </a:p>
        </p:txBody>
      </p:sp>
      <p:sp>
        <p:nvSpPr>
          <p:cNvPr id="6" name="Content Placeholder 5">
            <a:extLst>
              <a:ext uri="{FF2B5EF4-FFF2-40B4-BE49-F238E27FC236}">
                <a16:creationId xmlns:a16="http://schemas.microsoft.com/office/drawing/2014/main" id="{B7ACAE7F-117A-4153-9914-E47D828EAFDB}"/>
              </a:ext>
            </a:extLst>
          </p:cNvPr>
          <p:cNvSpPr>
            <a:spLocks noGrp="1"/>
          </p:cNvSpPr>
          <p:nvPr>
            <p:ph sz="quarter" idx="14"/>
          </p:nvPr>
        </p:nvSpPr>
        <p:spPr/>
        <p:txBody>
          <a:bodyPr/>
          <a:lstStyle/>
          <a:p>
            <a:r>
              <a:rPr lang="en-US"/>
              <a:t>StudentOctober@cde.state.co.us </a:t>
            </a:r>
          </a:p>
        </p:txBody>
      </p:sp>
    </p:spTree>
    <p:extLst>
      <p:ext uri="{BB962C8B-B14F-4D97-AF65-F5344CB8AC3E}">
        <p14:creationId xmlns:p14="http://schemas.microsoft.com/office/powerpoint/2010/main" val="2764466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a:t>2024-2025 Student Demographic</a:t>
            </a:r>
          </a:p>
        </p:txBody>
      </p:sp>
      <p:pic>
        <p:nvPicPr>
          <p:cNvPr id="16" name="Content Placeholder 15" descr="Screenshot of the 2024-2025 Student Demographic File Layout first page.">
            <a:extLst>
              <a:ext uri="{FF2B5EF4-FFF2-40B4-BE49-F238E27FC236}">
                <a16:creationId xmlns:a16="http://schemas.microsoft.com/office/drawing/2014/main" id="{C8D51A01-5D4A-F4A3-5498-693A84879CFD}"/>
              </a:ext>
            </a:extLst>
          </p:cNvPr>
          <p:cNvPicPr>
            <a:picLocks noGrp="1" noChangeAspect="1"/>
          </p:cNvPicPr>
          <p:nvPr>
            <p:ph sz="half" idx="1"/>
          </p:nvPr>
        </p:nvPicPr>
        <p:blipFill>
          <a:blip r:embed="rId2"/>
          <a:stretch>
            <a:fillRect/>
          </a:stretch>
        </p:blipFill>
        <p:spPr>
          <a:xfrm>
            <a:off x="311208" y="1472184"/>
            <a:ext cx="5967768" cy="4727448"/>
          </a:xfrm>
          <a:ln>
            <a:solidFill>
              <a:schemeClr val="tx1"/>
            </a:solidFill>
          </a:ln>
        </p:spPr>
      </p:pic>
      <p:sp>
        <p:nvSpPr>
          <p:cNvPr id="12" name="Content Placeholder 11">
            <a:extLst>
              <a:ext uri="{FF2B5EF4-FFF2-40B4-BE49-F238E27FC236}">
                <a16:creationId xmlns:a16="http://schemas.microsoft.com/office/drawing/2014/main" id="{C2F21024-8D13-8264-80AB-C8DDF5632F48}"/>
              </a:ext>
            </a:extLst>
          </p:cNvPr>
          <p:cNvSpPr>
            <a:spLocks noGrp="1"/>
          </p:cNvSpPr>
          <p:nvPr>
            <p:ph sz="half" idx="2"/>
          </p:nvPr>
        </p:nvSpPr>
        <p:spPr>
          <a:xfrm>
            <a:off x="6278976" y="1554480"/>
            <a:ext cx="5074824" cy="4351338"/>
          </a:xfrm>
        </p:spPr>
        <p:txBody>
          <a:bodyPr/>
          <a:lstStyle/>
          <a:p>
            <a:pPr marL="342900" marR="0" lvl="0" indent="-342900">
              <a:spcBef>
                <a:spcPts val="0"/>
              </a:spcBef>
              <a:spcAft>
                <a:spcPts val="0"/>
              </a:spcAft>
              <a:buFont typeface="Symbol" panose="05050102010706020507" pitchFamily="18" charset="2"/>
              <a:buChar char=""/>
            </a:pPr>
            <a:r>
              <a:rPr lang="en-US" sz="2000">
                <a:effectLst/>
                <a:latin typeface="Calibri" panose="020F0502020204030204" pitchFamily="34" charset="0"/>
                <a:ea typeface="Times New Roman" panose="02020603050405020304" pitchFamily="18" charset="0"/>
              </a:rPr>
              <a:t>Definition Updates</a:t>
            </a:r>
            <a:endParaRPr lang="en-US" sz="200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13" name="Content Placeholder 12">
            <a:extLst>
              <a:ext uri="{FF2B5EF4-FFF2-40B4-BE49-F238E27FC236}">
                <a16:creationId xmlns:a16="http://schemas.microsoft.com/office/drawing/2014/main" id="{612D5253-BB67-0764-1A0D-5C62B9AD7DBC}"/>
              </a:ext>
            </a:extLst>
          </p:cNvPr>
          <p:cNvSpPr>
            <a:spLocks noGrp="1"/>
          </p:cNvSpPr>
          <p:nvPr>
            <p:ph sz="quarter" idx="13"/>
          </p:nvPr>
        </p:nvSpPr>
        <p:spPr/>
        <p:txBody>
          <a:bodyPr>
            <a:normAutofit fontScale="92500"/>
          </a:bodyPr>
          <a:lstStyle/>
          <a:p>
            <a:r>
              <a:rPr lang="en-US"/>
              <a:t>2024-2025 Student Interchange – Brooke Wenzel</a:t>
            </a:r>
          </a:p>
        </p:txBody>
      </p:sp>
      <p:sp>
        <p:nvSpPr>
          <p:cNvPr id="14" name="Content Placeholder 13">
            <a:extLst>
              <a:ext uri="{FF2B5EF4-FFF2-40B4-BE49-F238E27FC236}">
                <a16:creationId xmlns:a16="http://schemas.microsoft.com/office/drawing/2014/main" id="{C649C578-D7AC-2978-F513-EADEB2284C11}"/>
              </a:ext>
            </a:extLst>
          </p:cNvPr>
          <p:cNvSpPr>
            <a:spLocks noGrp="1"/>
          </p:cNvSpPr>
          <p:nvPr>
            <p:ph sz="quarter" idx="14"/>
          </p:nvPr>
        </p:nvSpPr>
        <p:spPr/>
        <p:txBody>
          <a:bodyPr/>
          <a:lstStyle/>
          <a:p>
            <a:r>
              <a:rPr lang="en-US"/>
              <a:t>StudentOctober@cde.state.co.us </a:t>
            </a:r>
          </a:p>
        </p:txBody>
      </p:sp>
    </p:spTree>
    <p:extLst>
      <p:ext uri="{BB962C8B-B14F-4D97-AF65-F5344CB8AC3E}">
        <p14:creationId xmlns:p14="http://schemas.microsoft.com/office/powerpoint/2010/main" val="2102699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a:t>2024-2025 Student School Association</a:t>
            </a:r>
          </a:p>
        </p:txBody>
      </p:sp>
      <p:pic>
        <p:nvPicPr>
          <p:cNvPr id="13" name="Picture 12" descr="Screenshot of the 2024-2025 Student School Association File Layout first page.">
            <a:extLst>
              <a:ext uri="{FF2B5EF4-FFF2-40B4-BE49-F238E27FC236}">
                <a16:creationId xmlns:a16="http://schemas.microsoft.com/office/drawing/2014/main" id="{E874240B-F11E-E41B-E46E-7A85C0C4F4E4}"/>
              </a:ext>
            </a:extLst>
          </p:cNvPr>
          <p:cNvPicPr>
            <a:picLocks noChangeAspect="1"/>
          </p:cNvPicPr>
          <p:nvPr/>
        </p:nvPicPr>
        <p:blipFill>
          <a:blip r:embed="rId2"/>
          <a:stretch>
            <a:fillRect/>
          </a:stretch>
        </p:blipFill>
        <p:spPr>
          <a:xfrm>
            <a:off x="163938" y="1514038"/>
            <a:ext cx="6072270" cy="4842312"/>
          </a:xfrm>
          <a:prstGeom prst="rect">
            <a:avLst/>
          </a:prstGeom>
          <a:ln>
            <a:solidFill>
              <a:schemeClr val="tx1"/>
            </a:solidFill>
          </a:ln>
        </p:spPr>
      </p:pic>
      <p:sp>
        <p:nvSpPr>
          <p:cNvPr id="8" name="Content Placeholder 7">
            <a:extLst>
              <a:ext uri="{FF2B5EF4-FFF2-40B4-BE49-F238E27FC236}">
                <a16:creationId xmlns:a16="http://schemas.microsoft.com/office/drawing/2014/main" id="{6AF4D63A-0922-943D-DD82-87932FF5108B}"/>
              </a:ext>
            </a:extLst>
          </p:cNvPr>
          <p:cNvSpPr>
            <a:spLocks noGrp="1"/>
          </p:cNvSpPr>
          <p:nvPr>
            <p:ph sz="half" idx="2"/>
          </p:nvPr>
        </p:nvSpPr>
        <p:spPr>
          <a:xfrm>
            <a:off x="6236208" y="1554480"/>
            <a:ext cx="5117592" cy="4351338"/>
          </a:xfrm>
        </p:spPr>
        <p:txBody>
          <a:bodyPr>
            <a:normAutofit/>
          </a:bodyPr>
          <a:lstStyle/>
          <a:p>
            <a:pPr marL="342900" marR="0" lvl="0" indent="-342900">
              <a:spcBef>
                <a:spcPts val="0"/>
              </a:spcBef>
              <a:spcAft>
                <a:spcPts val="0"/>
              </a:spcAft>
              <a:buFont typeface="Symbol" panose="05050102010706020507" pitchFamily="18" charset="2"/>
              <a:buChar char=""/>
            </a:pPr>
            <a:r>
              <a:rPr lang="en-US" sz="2000">
                <a:effectLst/>
                <a:latin typeface="Calibri" panose="020F0502020204030204" pitchFamily="34" charset="0"/>
                <a:ea typeface="Times New Roman" panose="02020603050405020304" pitchFamily="18" charset="0"/>
              </a:rPr>
              <a:t>Definition Updates</a:t>
            </a:r>
          </a:p>
          <a:p>
            <a:pPr marL="342900" marR="0" lvl="0" indent="-342900">
              <a:spcBef>
                <a:spcPts val="0"/>
              </a:spcBef>
              <a:spcAft>
                <a:spcPts val="0"/>
              </a:spcAft>
              <a:buFont typeface="Symbol" panose="05050102010706020507" pitchFamily="18" charset="2"/>
              <a:buChar char=""/>
            </a:pPr>
            <a:r>
              <a:rPr lang="en-US" sz="2000">
                <a:effectLst/>
                <a:latin typeface="Calibri" panose="020F0502020204030204" pitchFamily="34" charset="0"/>
                <a:ea typeface="Times New Roman" panose="02020603050405020304" pitchFamily="18" charset="0"/>
              </a:rPr>
              <a:t>Added 4 new yes/no fields for Alternative Instruction Courses (in response to PSF Act 1 CCR 301-39)</a:t>
            </a:r>
          </a:p>
          <a:p>
            <a:pPr marL="800100" lvl="1" indent="-342900">
              <a:spcBef>
                <a:spcPts val="0"/>
              </a:spcBef>
              <a:buFont typeface="Symbol" panose="05050102010706020507" pitchFamily="18" charset="2"/>
              <a:buChar char=""/>
            </a:pPr>
            <a:r>
              <a:rPr lang="en-US" sz="1800">
                <a:effectLst/>
                <a:latin typeface="Calibri" panose="020F0502020204030204" pitchFamily="34" charset="0"/>
                <a:ea typeface="Calibri" panose="020F0502020204030204" pitchFamily="34" charset="0"/>
              </a:rPr>
              <a:t>Independent Study Course</a:t>
            </a:r>
          </a:p>
          <a:p>
            <a:pPr marL="800100" lvl="1" indent="-342900">
              <a:spcBef>
                <a:spcPts val="0"/>
              </a:spcBef>
              <a:buFont typeface="Symbol" panose="05050102010706020507" pitchFamily="18" charset="2"/>
              <a:buChar char=""/>
            </a:pPr>
            <a:r>
              <a:rPr lang="en-US" sz="1800">
                <a:latin typeface="Calibri" panose="020F0502020204030204" pitchFamily="34" charset="0"/>
                <a:ea typeface="Calibri" panose="020F0502020204030204" pitchFamily="34" charset="0"/>
              </a:rPr>
              <a:t>Work-Based Learning Opportunity Course</a:t>
            </a:r>
          </a:p>
          <a:p>
            <a:pPr marL="800100" lvl="1" indent="-342900">
              <a:spcBef>
                <a:spcPts val="0"/>
              </a:spcBef>
              <a:buFont typeface="Symbol" panose="05050102010706020507" pitchFamily="18" charset="2"/>
              <a:buChar char=""/>
            </a:pPr>
            <a:r>
              <a:rPr lang="en-US" sz="1800">
                <a:effectLst/>
                <a:latin typeface="Calibri" panose="020F0502020204030204" pitchFamily="34" charset="0"/>
                <a:ea typeface="Calibri" panose="020F0502020204030204" pitchFamily="34" charset="0"/>
              </a:rPr>
              <a:t>Blended Learning Course</a:t>
            </a:r>
          </a:p>
          <a:p>
            <a:pPr marL="800100" lvl="1" indent="-342900">
              <a:spcBef>
                <a:spcPts val="0"/>
              </a:spcBef>
              <a:buFont typeface="Symbol" panose="05050102010706020507" pitchFamily="18" charset="2"/>
              <a:buChar char=""/>
            </a:pPr>
            <a:r>
              <a:rPr lang="en-US" sz="1800">
                <a:latin typeface="Calibri" panose="020F0502020204030204" pitchFamily="34" charset="0"/>
                <a:ea typeface="Calibri" panose="020F0502020204030204" pitchFamily="34" charset="0"/>
              </a:rPr>
              <a:t>Supplemental Online Course</a:t>
            </a:r>
            <a:endParaRPr lang="en-US" sz="180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10" name="Content Placeholder 9">
            <a:extLst>
              <a:ext uri="{FF2B5EF4-FFF2-40B4-BE49-F238E27FC236}">
                <a16:creationId xmlns:a16="http://schemas.microsoft.com/office/drawing/2014/main" id="{E90AEE9A-469B-FC12-0C95-5CF23715A8A2}"/>
              </a:ext>
            </a:extLst>
          </p:cNvPr>
          <p:cNvSpPr>
            <a:spLocks noGrp="1"/>
          </p:cNvSpPr>
          <p:nvPr>
            <p:ph sz="quarter" idx="13"/>
          </p:nvPr>
        </p:nvSpPr>
        <p:spPr/>
        <p:txBody>
          <a:bodyPr>
            <a:normAutofit fontScale="92500"/>
          </a:bodyPr>
          <a:lstStyle/>
          <a:p>
            <a:r>
              <a:rPr lang="en-US"/>
              <a:t>2024-2025 Student Interchange – Brooke Wenzel</a:t>
            </a:r>
          </a:p>
          <a:p>
            <a:endParaRPr lang="en-US"/>
          </a:p>
        </p:txBody>
      </p:sp>
      <p:sp>
        <p:nvSpPr>
          <p:cNvPr id="11" name="Content Placeholder 10">
            <a:extLst>
              <a:ext uri="{FF2B5EF4-FFF2-40B4-BE49-F238E27FC236}">
                <a16:creationId xmlns:a16="http://schemas.microsoft.com/office/drawing/2014/main" id="{4278B610-BAFB-A625-335D-6B48FFC2665D}"/>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1399537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a:xfrm>
            <a:off x="3898916" y="5893622"/>
            <a:ext cx="6616681" cy="898524"/>
          </a:xfrm>
        </p:spPr>
        <p:txBody>
          <a:bodyPr>
            <a:normAutofit/>
          </a:bodyPr>
          <a:lstStyle/>
          <a:p>
            <a:r>
              <a:rPr lang="en-US"/>
              <a:t>2024-2025 Graduation Guidelines and 2024-2025 Adjustment </a:t>
            </a:r>
          </a:p>
        </p:txBody>
      </p:sp>
      <p:sp>
        <p:nvSpPr>
          <p:cNvPr id="6" name="Content Placeholder 5">
            <a:extLst>
              <a:ext uri="{FF2B5EF4-FFF2-40B4-BE49-F238E27FC236}">
                <a16:creationId xmlns:a16="http://schemas.microsoft.com/office/drawing/2014/main" id="{3CE6341E-FE7B-F542-C2EA-71777F0F5FF2}"/>
              </a:ext>
            </a:extLst>
          </p:cNvPr>
          <p:cNvSpPr>
            <a:spLocks noGrp="1"/>
          </p:cNvSpPr>
          <p:nvPr>
            <p:ph sz="quarter" idx="15"/>
          </p:nvPr>
        </p:nvSpPr>
        <p:spPr>
          <a:xfrm>
            <a:off x="227916" y="224405"/>
            <a:ext cx="5715000" cy="5257800"/>
          </a:xfrm>
        </p:spPr>
        <p:txBody>
          <a:bodyPr/>
          <a:lstStyle/>
          <a:p>
            <a:pPr lvl="0"/>
            <a:r>
              <a:rPr lang="en-US"/>
              <a:t>Graduation Guidelines</a:t>
            </a:r>
          </a:p>
          <a:p>
            <a:pPr lvl="1"/>
            <a:r>
              <a:rPr lang="en-US"/>
              <a:t>Used during Student End of Year</a:t>
            </a:r>
          </a:p>
          <a:p>
            <a:pPr lvl="0"/>
            <a:r>
              <a:rPr lang="en-US"/>
              <a:t>Adjustment</a:t>
            </a:r>
          </a:p>
          <a:p>
            <a:pPr lvl="1"/>
            <a:r>
              <a:rPr lang="en-US"/>
              <a:t>Only used in specific circumstances during the Student End of Year Collection</a:t>
            </a:r>
          </a:p>
          <a:p>
            <a:pPr lvl="1"/>
            <a:r>
              <a:rPr lang="en-US"/>
              <a:t>Opens in May with the start of the Student End of Year Collection</a:t>
            </a:r>
          </a:p>
          <a:p>
            <a:pPr lvl="1"/>
            <a:endParaRPr lang="en-US"/>
          </a:p>
        </p:txBody>
      </p:sp>
      <p:pic>
        <p:nvPicPr>
          <p:cNvPr id="14" name="Content Placeholder 13" descr="Screenshot of the 2024-2025 Graduation Guidelines File Layout first page.">
            <a:extLst>
              <a:ext uri="{FF2B5EF4-FFF2-40B4-BE49-F238E27FC236}">
                <a16:creationId xmlns:a16="http://schemas.microsoft.com/office/drawing/2014/main" id="{D07ED615-2384-D7F8-599B-2F57B99CBA48}"/>
              </a:ext>
            </a:extLst>
          </p:cNvPr>
          <p:cNvPicPr>
            <a:picLocks noGrp="1" noChangeAspect="1"/>
          </p:cNvPicPr>
          <p:nvPr>
            <p:ph sz="quarter" idx="16"/>
          </p:nvPr>
        </p:nvPicPr>
        <p:blipFill rotWithShape="1">
          <a:blip r:embed="rId2"/>
          <a:srcRect b="14398"/>
          <a:stretch/>
        </p:blipFill>
        <p:spPr>
          <a:xfrm>
            <a:off x="6096000" y="152400"/>
            <a:ext cx="4733925" cy="3163302"/>
          </a:xfrm>
          <a:prstGeom prst="rect">
            <a:avLst/>
          </a:prstGeom>
          <a:ln>
            <a:solidFill>
              <a:schemeClr val="tx1"/>
            </a:solidFill>
          </a:ln>
        </p:spPr>
      </p:pic>
      <p:pic>
        <p:nvPicPr>
          <p:cNvPr id="16" name="Content Placeholder 15" descr="Screenshot of the 2024-2025 Adjustment File Layout first page.">
            <a:extLst>
              <a:ext uri="{FF2B5EF4-FFF2-40B4-BE49-F238E27FC236}">
                <a16:creationId xmlns:a16="http://schemas.microsoft.com/office/drawing/2014/main" id="{04407E56-8575-AF6F-39EC-8CBD19108886}"/>
              </a:ext>
            </a:extLst>
          </p:cNvPr>
          <p:cNvPicPr>
            <a:picLocks noGrp="1" noChangeAspect="1"/>
          </p:cNvPicPr>
          <p:nvPr>
            <p:ph sz="quarter" idx="17"/>
          </p:nvPr>
        </p:nvPicPr>
        <p:blipFill rotWithShape="1">
          <a:blip r:embed="rId3"/>
          <a:srcRect b="30512"/>
          <a:stretch/>
        </p:blipFill>
        <p:spPr>
          <a:xfrm>
            <a:off x="6096000" y="3315702"/>
            <a:ext cx="4665546" cy="2497931"/>
          </a:xfrm>
          <a:prstGeom prst="rect">
            <a:avLst/>
          </a:prstGeom>
          <a:ln>
            <a:solidFill>
              <a:schemeClr val="tx1"/>
            </a:solidFill>
          </a:ln>
        </p:spPr>
      </p:pic>
      <p:sp>
        <p:nvSpPr>
          <p:cNvPr id="3" name="Content Placeholder 2">
            <a:extLst>
              <a:ext uri="{FF2B5EF4-FFF2-40B4-BE49-F238E27FC236}">
                <a16:creationId xmlns:a16="http://schemas.microsoft.com/office/drawing/2014/main" id="{FA42EDC7-DDB3-18D6-823A-8C27871A04C7}"/>
              </a:ext>
            </a:extLst>
          </p:cNvPr>
          <p:cNvSpPr>
            <a:spLocks noGrp="1"/>
          </p:cNvSpPr>
          <p:nvPr>
            <p:ph sz="quarter" idx="13"/>
          </p:nvPr>
        </p:nvSpPr>
        <p:spPr>
          <a:xfrm>
            <a:off x="228600" y="5657850"/>
            <a:ext cx="3559175" cy="538163"/>
          </a:xfrm>
        </p:spPr>
        <p:txBody>
          <a:bodyPr>
            <a:noAutofit/>
          </a:bodyPr>
          <a:lstStyle/>
          <a:p>
            <a:r>
              <a:rPr lang="en-US"/>
              <a:t>2024-2025 Student Interchange – Brooke Wenzel</a:t>
            </a:r>
          </a:p>
        </p:txBody>
      </p:sp>
      <p:sp>
        <p:nvSpPr>
          <p:cNvPr id="5" name="Content Placeholder 4">
            <a:extLst>
              <a:ext uri="{FF2B5EF4-FFF2-40B4-BE49-F238E27FC236}">
                <a16:creationId xmlns:a16="http://schemas.microsoft.com/office/drawing/2014/main" id="{6A588B2C-9FAF-EA85-142D-BBDB8767748D}"/>
              </a:ext>
            </a:extLst>
          </p:cNvPr>
          <p:cNvSpPr>
            <a:spLocks noGrp="1"/>
          </p:cNvSpPr>
          <p:nvPr>
            <p:ph sz="quarter" idx="14"/>
          </p:nvPr>
        </p:nvSpPr>
        <p:spPr>
          <a:xfrm>
            <a:off x="227916" y="6210235"/>
            <a:ext cx="3559080" cy="279444"/>
          </a:xfrm>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55</a:t>
            </a:fld>
            <a:endParaRPr lang="en-US"/>
          </a:p>
        </p:txBody>
      </p:sp>
    </p:spTree>
    <p:extLst>
      <p:ext uri="{BB962C8B-B14F-4D97-AF65-F5344CB8AC3E}">
        <p14:creationId xmlns:p14="http://schemas.microsoft.com/office/powerpoint/2010/main" val="855283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3E95-9FAE-5556-3B34-82A003DA5215}"/>
              </a:ext>
            </a:extLst>
          </p:cNvPr>
          <p:cNvSpPr>
            <a:spLocks noGrp="1"/>
          </p:cNvSpPr>
          <p:nvPr>
            <p:ph type="title"/>
          </p:nvPr>
        </p:nvSpPr>
        <p:spPr/>
        <p:txBody>
          <a:bodyPr/>
          <a:lstStyle/>
          <a:p>
            <a:r>
              <a:rPr lang="en-US"/>
              <a:t>Student Interchange Timeline Document</a:t>
            </a:r>
          </a:p>
        </p:txBody>
      </p:sp>
      <p:sp>
        <p:nvSpPr>
          <p:cNvPr id="3" name="Content Placeholder 2">
            <a:extLst>
              <a:ext uri="{FF2B5EF4-FFF2-40B4-BE49-F238E27FC236}">
                <a16:creationId xmlns:a16="http://schemas.microsoft.com/office/drawing/2014/main" id="{F2DCA0C3-1530-6A20-BC91-6B94795BD32B}"/>
              </a:ext>
            </a:extLst>
          </p:cNvPr>
          <p:cNvSpPr>
            <a:spLocks noGrp="1"/>
          </p:cNvSpPr>
          <p:nvPr>
            <p:ph idx="1"/>
          </p:nvPr>
        </p:nvSpPr>
        <p:spPr>
          <a:xfrm>
            <a:off x="332873" y="1438817"/>
            <a:ext cx="6019800" cy="2375451"/>
          </a:xfrm>
        </p:spPr>
        <p:txBody>
          <a:bodyPr>
            <a:normAutofit fontScale="92500" lnSpcReduction="10000"/>
          </a:bodyPr>
          <a:lstStyle/>
          <a:p>
            <a:r>
              <a:rPr lang="en-US"/>
              <a:t>Recommended Timeline under “Deadlines” on </a:t>
            </a:r>
            <a:r>
              <a:rPr lang="en-US">
                <a:hlinkClick r:id="rId2"/>
              </a:rPr>
              <a:t>Student Interchange Website</a:t>
            </a:r>
            <a:endParaRPr lang="en-US"/>
          </a:p>
          <a:p>
            <a:pPr lvl="1"/>
            <a:r>
              <a:rPr lang="en-US"/>
              <a:t>Broad overview of the Student Interchange and how it is utilized throughout the year for data collections.</a:t>
            </a:r>
          </a:p>
          <a:p>
            <a:pPr lvl="1"/>
            <a:r>
              <a:rPr lang="en-US"/>
              <a:t>Has each month listed with prior year collection information (2023-2024) and current year collection information (2024-2025)</a:t>
            </a:r>
          </a:p>
          <a:p>
            <a:pPr lvl="1"/>
            <a:r>
              <a:rPr lang="en-US"/>
              <a:t>July shown as example:</a:t>
            </a:r>
          </a:p>
        </p:txBody>
      </p:sp>
      <p:pic>
        <p:nvPicPr>
          <p:cNvPr id="9" name="Picture 8" descr="Screenshot of the Student Interchange Website, under Deadlines where the Student Interchange Timeline can be found.">
            <a:extLst>
              <a:ext uri="{FF2B5EF4-FFF2-40B4-BE49-F238E27FC236}">
                <a16:creationId xmlns:a16="http://schemas.microsoft.com/office/drawing/2014/main" id="{21A49A84-4580-C900-5DF9-20F98BBB5F2A}"/>
              </a:ext>
            </a:extLst>
          </p:cNvPr>
          <p:cNvPicPr>
            <a:picLocks noChangeAspect="1"/>
          </p:cNvPicPr>
          <p:nvPr/>
        </p:nvPicPr>
        <p:blipFill rotWithShape="1">
          <a:blip r:embed="rId3"/>
          <a:srcRect l="4392" r="11468"/>
          <a:stretch/>
        </p:blipFill>
        <p:spPr>
          <a:xfrm>
            <a:off x="6476894" y="1623763"/>
            <a:ext cx="5501746" cy="1084851"/>
          </a:xfrm>
          <a:prstGeom prst="rect">
            <a:avLst/>
          </a:prstGeom>
          <a:ln>
            <a:solidFill>
              <a:schemeClr val="tx1"/>
            </a:solidFill>
          </a:ln>
        </p:spPr>
      </p:pic>
      <p:pic>
        <p:nvPicPr>
          <p:cNvPr id="8" name="Picture 7" descr="July &#10;-Current school year interchange opens &#10;-Prior year collections are open (Student End of Year, Special Education Discipline, Special Education End of Year, Student Discipline) &#10;-READ Assessments collection final phase (prior school year) &#10;-Attendance closes (prior school year (for Attendance) Error Free Student Interchange files required (prior school year)">
            <a:extLst>
              <a:ext uri="{FF2B5EF4-FFF2-40B4-BE49-F238E27FC236}">
                <a16:creationId xmlns:a16="http://schemas.microsoft.com/office/drawing/2014/main" id="{722F3D11-3732-CB44-715C-DD8BC3C72210}"/>
              </a:ext>
            </a:extLst>
          </p:cNvPr>
          <p:cNvPicPr>
            <a:picLocks noChangeAspect="1"/>
          </p:cNvPicPr>
          <p:nvPr/>
        </p:nvPicPr>
        <p:blipFill>
          <a:blip r:embed="rId4"/>
          <a:stretch>
            <a:fillRect/>
          </a:stretch>
        </p:blipFill>
        <p:spPr>
          <a:xfrm>
            <a:off x="1655852" y="4149386"/>
            <a:ext cx="8790476" cy="1704762"/>
          </a:xfrm>
          <a:prstGeom prst="rect">
            <a:avLst/>
          </a:prstGeom>
          <a:ln>
            <a:solidFill>
              <a:schemeClr val="tx1"/>
            </a:solidFill>
          </a:ln>
        </p:spPr>
      </p:pic>
      <p:sp>
        <p:nvSpPr>
          <p:cNvPr id="4" name="Slide Number Placeholder 3">
            <a:extLst>
              <a:ext uri="{FF2B5EF4-FFF2-40B4-BE49-F238E27FC236}">
                <a16:creationId xmlns:a16="http://schemas.microsoft.com/office/drawing/2014/main" id="{5639AC8A-EFAB-F949-B89E-EE50BBA46DDE}"/>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5" name="Content Placeholder 4">
            <a:extLst>
              <a:ext uri="{FF2B5EF4-FFF2-40B4-BE49-F238E27FC236}">
                <a16:creationId xmlns:a16="http://schemas.microsoft.com/office/drawing/2014/main" id="{5DD7FC27-868E-6C7D-A8D0-97806E2D43F4}"/>
              </a:ext>
            </a:extLst>
          </p:cNvPr>
          <p:cNvSpPr>
            <a:spLocks noGrp="1"/>
          </p:cNvSpPr>
          <p:nvPr>
            <p:ph sz="quarter" idx="13"/>
          </p:nvPr>
        </p:nvSpPr>
        <p:spPr/>
        <p:txBody>
          <a:bodyPr>
            <a:normAutofit fontScale="92500"/>
          </a:bodyPr>
          <a:lstStyle/>
          <a:p>
            <a:r>
              <a:rPr lang="en-US" sz="1600"/>
              <a:t>2024-2025 Student Interchange – Brooke Wenzel</a:t>
            </a:r>
          </a:p>
        </p:txBody>
      </p:sp>
      <p:sp>
        <p:nvSpPr>
          <p:cNvPr id="6" name="Content Placeholder 5">
            <a:extLst>
              <a:ext uri="{FF2B5EF4-FFF2-40B4-BE49-F238E27FC236}">
                <a16:creationId xmlns:a16="http://schemas.microsoft.com/office/drawing/2014/main" id="{D7A258F0-F9AF-6A37-D8E2-911415636426}"/>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47570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3E95-9FAE-5556-3B34-82A003DA5215}"/>
              </a:ext>
            </a:extLst>
          </p:cNvPr>
          <p:cNvSpPr>
            <a:spLocks noGrp="1"/>
          </p:cNvSpPr>
          <p:nvPr>
            <p:ph type="title"/>
          </p:nvPr>
        </p:nvSpPr>
        <p:spPr/>
        <p:txBody>
          <a:bodyPr/>
          <a:lstStyle/>
          <a:p>
            <a:r>
              <a:rPr lang="en-US"/>
              <a:t>Troubleshooting File Uploads/Snapshots Document</a:t>
            </a:r>
          </a:p>
        </p:txBody>
      </p:sp>
      <p:sp>
        <p:nvSpPr>
          <p:cNvPr id="3" name="Content Placeholder 2">
            <a:extLst>
              <a:ext uri="{FF2B5EF4-FFF2-40B4-BE49-F238E27FC236}">
                <a16:creationId xmlns:a16="http://schemas.microsoft.com/office/drawing/2014/main" id="{F2DCA0C3-1530-6A20-BC91-6B94795BD32B}"/>
              </a:ext>
            </a:extLst>
          </p:cNvPr>
          <p:cNvSpPr>
            <a:spLocks noGrp="1"/>
          </p:cNvSpPr>
          <p:nvPr>
            <p:ph idx="1"/>
          </p:nvPr>
        </p:nvSpPr>
        <p:spPr>
          <a:xfrm>
            <a:off x="1154663" y="1471093"/>
            <a:ext cx="9882673" cy="1767219"/>
          </a:xfrm>
        </p:spPr>
        <p:txBody>
          <a:bodyPr>
            <a:normAutofit fontScale="92500" lnSpcReduction="20000"/>
          </a:bodyPr>
          <a:lstStyle/>
          <a:p>
            <a:r>
              <a:rPr lang="en-US"/>
              <a:t>Document posted under “Additional Resources” on </a:t>
            </a:r>
            <a:r>
              <a:rPr lang="en-US">
                <a:hlinkClick r:id="rId2"/>
              </a:rPr>
              <a:t>Student Interchange Website</a:t>
            </a:r>
            <a:endParaRPr lang="en-US"/>
          </a:p>
          <a:p>
            <a:pPr lvl="1"/>
            <a:r>
              <a:rPr lang="en-US"/>
              <a:t>Goes through how to troubleshoot a file that fails to upload or a snapshot that fails to process</a:t>
            </a:r>
          </a:p>
          <a:p>
            <a:pPr lvl="1"/>
            <a:r>
              <a:rPr lang="en-US"/>
              <a:t>This process is close to what Collection Leads do when troubleshooting failed uploads!</a:t>
            </a:r>
          </a:p>
          <a:p>
            <a:pPr lvl="1"/>
            <a:r>
              <a:rPr lang="en-US"/>
              <a:t>Tons of screenshots of Data Pipeline emails and what to look for</a:t>
            </a:r>
          </a:p>
        </p:txBody>
      </p:sp>
      <p:pic>
        <p:nvPicPr>
          <p:cNvPr id="9" name="Picture 8" descr="Screenshot of the Student Interchange Website, under Additional Resources where the Troubleshooting File Uploads/Snapshots document can be found.">
            <a:extLst>
              <a:ext uri="{FF2B5EF4-FFF2-40B4-BE49-F238E27FC236}">
                <a16:creationId xmlns:a16="http://schemas.microsoft.com/office/drawing/2014/main" id="{CC1B2D91-710F-6742-84C0-5226A5E90260}"/>
              </a:ext>
            </a:extLst>
          </p:cNvPr>
          <p:cNvPicPr>
            <a:picLocks noChangeAspect="1"/>
          </p:cNvPicPr>
          <p:nvPr/>
        </p:nvPicPr>
        <p:blipFill>
          <a:blip r:embed="rId3"/>
          <a:stretch>
            <a:fillRect/>
          </a:stretch>
        </p:blipFill>
        <p:spPr>
          <a:xfrm>
            <a:off x="3432224" y="3455475"/>
            <a:ext cx="5241195" cy="2683711"/>
          </a:xfrm>
          <a:prstGeom prst="rect">
            <a:avLst/>
          </a:prstGeom>
          <a:ln>
            <a:solidFill>
              <a:schemeClr val="tx1"/>
            </a:solidFill>
          </a:ln>
        </p:spPr>
      </p:pic>
      <p:sp>
        <p:nvSpPr>
          <p:cNvPr id="4" name="Slide Number Placeholder 3">
            <a:extLst>
              <a:ext uri="{FF2B5EF4-FFF2-40B4-BE49-F238E27FC236}">
                <a16:creationId xmlns:a16="http://schemas.microsoft.com/office/drawing/2014/main" id="{5639AC8A-EFAB-F949-B89E-EE50BBA46DDE}"/>
              </a:ext>
            </a:extLst>
          </p:cNvPr>
          <p:cNvSpPr>
            <a:spLocks noGrp="1"/>
          </p:cNvSpPr>
          <p:nvPr>
            <p:ph type="sldNum" sz="quarter" idx="12"/>
          </p:nvPr>
        </p:nvSpPr>
        <p:spPr/>
        <p:txBody>
          <a:bodyPr/>
          <a:lstStyle/>
          <a:p>
            <a:fld id="{C479D5F6-EDCB-402A-AC08-4943A1820E8F}" type="slidenum">
              <a:rPr lang="en-US" smtClean="0"/>
              <a:pPr/>
              <a:t>57</a:t>
            </a:fld>
            <a:endParaRPr lang="en-US"/>
          </a:p>
        </p:txBody>
      </p:sp>
      <p:sp>
        <p:nvSpPr>
          <p:cNvPr id="5" name="Content Placeholder 4">
            <a:extLst>
              <a:ext uri="{FF2B5EF4-FFF2-40B4-BE49-F238E27FC236}">
                <a16:creationId xmlns:a16="http://schemas.microsoft.com/office/drawing/2014/main" id="{5DD7FC27-868E-6C7D-A8D0-97806E2D43F4}"/>
              </a:ext>
            </a:extLst>
          </p:cNvPr>
          <p:cNvSpPr>
            <a:spLocks noGrp="1"/>
          </p:cNvSpPr>
          <p:nvPr>
            <p:ph sz="quarter" idx="13"/>
          </p:nvPr>
        </p:nvSpPr>
        <p:spPr/>
        <p:txBody>
          <a:bodyPr>
            <a:normAutofit fontScale="92500"/>
          </a:bodyPr>
          <a:lstStyle/>
          <a:p>
            <a:r>
              <a:rPr lang="en-US" sz="1600"/>
              <a:t>2024-2025 Student Interchange – Brooke Wenzel</a:t>
            </a:r>
          </a:p>
        </p:txBody>
      </p:sp>
      <p:sp>
        <p:nvSpPr>
          <p:cNvPr id="6" name="Content Placeholder 5">
            <a:extLst>
              <a:ext uri="{FF2B5EF4-FFF2-40B4-BE49-F238E27FC236}">
                <a16:creationId xmlns:a16="http://schemas.microsoft.com/office/drawing/2014/main" id="{D7A258F0-F9AF-6A37-D8E2-911415636426}"/>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174368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3E95-9FAE-5556-3B34-82A003DA5215}"/>
              </a:ext>
            </a:extLst>
          </p:cNvPr>
          <p:cNvSpPr>
            <a:spLocks noGrp="1"/>
          </p:cNvSpPr>
          <p:nvPr>
            <p:ph type="title"/>
          </p:nvPr>
        </p:nvSpPr>
        <p:spPr/>
        <p:txBody>
          <a:bodyPr/>
          <a:lstStyle/>
          <a:p>
            <a:r>
              <a:rPr lang="en-US"/>
              <a:t>Student Interchange Summer Office Hours</a:t>
            </a:r>
          </a:p>
        </p:txBody>
      </p:sp>
      <p:sp>
        <p:nvSpPr>
          <p:cNvPr id="3" name="Content Placeholder 2">
            <a:extLst>
              <a:ext uri="{FF2B5EF4-FFF2-40B4-BE49-F238E27FC236}">
                <a16:creationId xmlns:a16="http://schemas.microsoft.com/office/drawing/2014/main" id="{F2DCA0C3-1530-6A20-BC91-6B94795BD32B}"/>
              </a:ext>
            </a:extLst>
          </p:cNvPr>
          <p:cNvSpPr>
            <a:spLocks noGrp="1"/>
          </p:cNvSpPr>
          <p:nvPr>
            <p:ph idx="1"/>
          </p:nvPr>
        </p:nvSpPr>
        <p:spPr>
          <a:xfrm>
            <a:off x="838200" y="1554480"/>
            <a:ext cx="10515600" cy="4626864"/>
          </a:xfrm>
        </p:spPr>
        <p:txBody>
          <a:bodyPr>
            <a:normAutofit fontScale="92500" lnSpcReduction="20000"/>
          </a:bodyPr>
          <a:lstStyle/>
          <a:p>
            <a:r>
              <a:rPr lang="en-US"/>
              <a:t>Two identical Office Hours</a:t>
            </a:r>
          </a:p>
          <a:p>
            <a:pPr lvl="1"/>
            <a:r>
              <a:rPr lang="en-US"/>
              <a:t>July 24</a:t>
            </a:r>
            <a:r>
              <a:rPr lang="en-US" baseline="30000"/>
              <a:t>th</a:t>
            </a:r>
            <a:r>
              <a:rPr lang="en-US"/>
              <a:t>, 10:00 – 11:30 a.m.</a:t>
            </a:r>
          </a:p>
          <a:p>
            <a:pPr lvl="1"/>
            <a:r>
              <a:rPr lang="en-US"/>
              <a:t>August 15</a:t>
            </a:r>
            <a:r>
              <a:rPr lang="en-US" baseline="30000"/>
              <a:t>th</a:t>
            </a:r>
            <a:r>
              <a:rPr lang="en-US"/>
              <a:t>, 1:00 – 2:30 p.m.</a:t>
            </a:r>
          </a:p>
          <a:p>
            <a:pPr lvl="1"/>
            <a:r>
              <a:rPr lang="en-US"/>
              <a:t>Registration Links can be found on the </a:t>
            </a:r>
            <a:r>
              <a:rPr lang="en-US">
                <a:hlinkClick r:id="rId2"/>
              </a:rPr>
              <a:t>Student Interchange Website</a:t>
            </a:r>
            <a:r>
              <a:rPr lang="en-US"/>
              <a:t> under “Training”</a:t>
            </a:r>
          </a:p>
          <a:p>
            <a:r>
              <a:rPr lang="en-US"/>
              <a:t>Target Audience: New Respondents/Those who want a better understanding</a:t>
            </a:r>
          </a:p>
          <a:p>
            <a:r>
              <a:rPr lang="en-US"/>
              <a:t>Student Interchange Overview/Introduction</a:t>
            </a:r>
          </a:p>
          <a:p>
            <a:pPr lvl="1">
              <a:buClr>
                <a:srgbClr val="C00000"/>
              </a:buClr>
              <a:buFont typeface="Wingdings" panose="05000000000000000000" pitchFamily="2" charset="2"/>
              <a:buChar char="ü"/>
            </a:pPr>
            <a:r>
              <a:rPr lang="en-US" sz="2200"/>
              <a:t>Resources</a:t>
            </a:r>
          </a:p>
          <a:p>
            <a:pPr lvl="1">
              <a:buClr>
                <a:srgbClr val="C00000"/>
              </a:buClr>
              <a:buFont typeface="Wingdings" panose="05000000000000000000" pitchFamily="2" charset="2"/>
              <a:buChar char="ü"/>
            </a:pPr>
            <a:r>
              <a:rPr lang="en-US" sz="2200"/>
              <a:t>Fields</a:t>
            </a:r>
          </a:p>
          <a:p>
            <a:pPr lvl="1">
              <a:buClr>
                <a:srgbClr val="C00000"/>
              </a:buClr>
              <a:buFont typeface="Wingdings" panose="05000000000000000000" pitchFamily="2" charset="2"/>
              <a:buChar char="ü"/>
            </a:pPr>
            <a:r>
              <a:rPr lang="en-US" sz="2200"/>
              <a:t>Errors at Interchange level</a:t>
            </a:r>
          </a:p>
          <a:p>
            <a:pPr lvl="1">
              <a:buClr>
                <a:srgbClr val="C00000"/>
              </a:buClr>
              <a:buFont typeface="Wingdings" panose="05000000000000000000" pitchFamily="2" charset="2"/>
              <a:buChar char="ü"/>
            </a:pPr>
            <a:r>
              <a:rPr lang="en-US" sz="2200"/>
              <a:t>Year-round Uploads</a:t>
            </a:r>
          </a:p>
          <a:p>
            <a:pPr lvl="1">
              <a:buClr>
                <a:srgbClr val="C00000"/>
              </a:buClr>
              <a:buFont typeface="Wingdings" panose="05000000000000000000" pitchFamily="2" charset="2"/>
              <a:buChar char="ü"/>
            </a:pPr>
            <a:r>
              <a:rPr lang="en-US" sz="2200"/>
              <a:t>What collections pull from Interchange</a:t>
            </a:r>
          </a:p>
          <a:p>
            <a:r>
              <a:rPr lang="en-US"/>
              <a:t>Data Pipeline</a:t>
            </a:r>
          </a:p>
          <a:p>
            <a:pPr lvl="1">
              <a:buClr>
                <a:srgbClr val="C00000"/>
              </a:buClr>
              <a:buFont typeface="Wingdings" panose="05000000000000000000" pitchFamily="2" charset="2"/>
              <a:buChar char="ü"/>
            </a:pPr>
            <a:r>
              <a:rPr lang="en-US" sz="2200"/>
              <a:t>SIS Extraction</a:t>
            </a:r>
          </a:p>
          <a:p>
            <a:pPr lvl="1">
              <a:buClr>
                <a:srgbClr val="C00000"/>
              </a:buClr>
              <a:buFont typeface="Wingdings" panose="05000000000000000000" pitchFamily="2" charset="2"/>
              <a:buChar char="ü"/>
            </a:pPr>
            <a:r>
              <a:rPr lang="en-US" sz="2200"/>
              <a:t>Uploading</a:t>
            </a:r>
          </a:p>
          <a:p>
            <a:pPr lvl="1">
              <a:buClr>
                <a:srgbClr val="C00000"/>
              </a:buClr>
              <a:buFont typeface="Wingdings" panose="05000000000000000000" pitchFamily="2" charset="2"/>
              <a:buChar char="ü"/>
            </a:pPr>
            <a:r>
              <a:rPr lang="en-US" sz="2200"/>
              <a:t>Error Checking</a:t>
            </a:r>
          </a:p>
          <a:p>
            <a:pPr lvl="1">
              <a:buClr>
                <a:srgbClr val="C00000"/>
              </a:buClr>
              <a:buFont typeface="Wingdings" panose="05000000000000000000" pitchFamily="2" charset="2"/>
              <a:buChar char="ü"/>
            </a:pPr>
            <a:r>
              <a:rPr lang="en-US" sz="2200"/>
              <a:t>Re-Uploading Interchange Files</a:t>
            </a:r>
          </a:p>
        </p:txBody>
      </p:sp>
      <p:sp>
        <p:nvSpPr>
          <p:cNvPr id="4" name="Slide Number Placeholder 3">
            <a:extLst>
              <a:ext uri="{FF2B5EF4-FFF2-40B4-BE49-F238E27FC236}">
                <a16:creationId xmlns:a16="http://schemas.microsoft.com/office/drawing/2014/main" id="{5639AC8A-EFAB-F949-B89E-EE50BBA46DDE}"/>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5" name="Content Placeholder 4">
            <a:extLst>
              <a:ext uri="{FF2B5EF4-FFF2-40B4-BE49-F238E27FC236}">
                <a16:creationId xmlns:a16="http://schemas.microsoft.com/office/drawing/2014/main" id="{5DD7FC27-868E-6C7D-A8D0-97806E2D43F4}"/>
              </a:ext>
            </a:extLst>
          </p:cNvPr>
          <p:cNvSpPr>
            <a:spLocks noGrp="1"/>
          </p:cNvSpPr>
          <p:nvPr>
            <p:ph sz="quarter" idx="13"/>
          </p:nvPr>
        </p:nvSpPr>
        <p:spPr/>
        <p:txBody>
          <a:bodyPr>
            <a:normAutofit fontScale="92500"/>
          </a:bodyPr>
          <a:lstStyle/>
          <a:p>
            <a:r>
              <a:rPr lang="en-US" sz="1600"/>
              <a:t>2024-2025 Student Interchange – Brooke Wenzel</a:t>
            </a:r>
          </a:p>
        </p:txBody>
      </p:sp>
      <p:sp>
        <p:nvSpPr>
          <p:cNvPr id="6" name="Content Placeholder 5">
            <a:extLst>
              <a:ext uri="{FF2B5EF4-FFF2-40B4-BE49-F238E27FC236}">
                <a16:creationId xmlns:a16="http://schemas.microsoft.com/office/drawing/2014/main" id="{D7A258F0-F9AF-6A37-D8E2-911415636426}"/>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1683513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a:xfrm>
            <a:off x="155448" y="237745"/>
            <a:ext cx="5742432" cy="1197864"/>
          </a:xfrm>
        </p:spPr>
        <p:txBody>
          <a:bodyPr/>
          <a:lstStyle/>
          <a:p>
            <a:r>
              <a:rPr lang="en-US"/>
              <a:t>Questions &amp; Resources:</a:t>
            </a:r>
            <a:br>
              <a:rPr lang="en-US"/>
            </a:br>
            <a:r>
              <a:rPr lang="en-US"/>
              <a:t>2024-2025 Student Interchange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2"/>
              </a:rPr>
              <a:t>StudentOctober</a:t>
            </a:r>
            <a:r>
              <a:rPr kumimoji="0" lang="en-US" sz="2400" b="0" i="0" u="none" strike="noStrike" kern="1200" cap="none" spc="0" normalizeH="0" baseline="0" noProof="0">
                <a:ln>
                  <a:noFill/>
                </a:ln>
                <a:solidFill>
                  <a:schemeClr val="tx1"/>
                </a:solidFill>
                <a:effectLst/>
                <a:uLnTx/>
                <a:uFillTx/>
                <a:hlinkClick r:id="rId2"/>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3"/>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59</a:t>
            </a:fld>
            <a:endParaRPr lang="en-US"/>
          </a:p>
        </p:txBody>
      </p:sp>
    </p:spTree>
    <p:extLst>
      <p:ext uri="{BB962C8B-B14F-4D97-AF65-F5344CB8AC3E}">
        <p14:creationId xmlns:p14="http://schemas.microsoft.com/office/powerpoint/2010/main" val="158930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Attendance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Brooke Wenzel</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60</a:t>
            </a:fld>
            <a:endParaRPr lang="en-US"/>
          </a:p>
        </p:txBody>
      </p:sp>
    </p:spTree>
    <p:extLst>
      <p:ext uri="{BB962C8B-B14F-4D97-AF65-F5344CB8AC3E}">
        <p14:creationId xmlns:p14="http://schemas.microsoft.com/office/powerpoint/2010/main" val="3468874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a:t>Attendance Timeline</a:t>
            </a:r>
          </a:p>
        </p:txBody>
      </p:sp>
      <p:graphicFrame>
        <p:nvGraphicFramePr>
          <p:cNvPr id="8" name="Table 7">
            <a:extLst>
              <a:ext uri="{FF2B5EF4-FFF2-40B4-BE49-F238E27FC236}">
                <a16:creationId xmlns:a16="http://schemas.microsoft.com/office/drawing/2014/main" id="{5FD294E2-C711-462B-B97D-437B34364333}"/>
              </a:ext>
            </a:extLst>
          </p:cNvPr>
          <p:cNvGraphicFramePr>
            <a:graphicFrameLocks noGrp="1"/>
          </p:cNvGraphicFramePr>
          <p:nvPr/>
        </p:nvGraphicFramePr>
        <p:xfrm>
          <a:off x="905934" y="1260300"/>
          <a:ext cx="10380132" cy="4253704"/>
        </p:xfrm>
        <a:graphic>
          <a:graphicData uri="http://schemas.openxmlformats.org/drawingml/2006/table">
            <a:tbl>
              <a:tblPr firstRow="1" bandRow="1">
                <a:tableStyleId>{5C22544A-7EE6-4342-B048-85BDC9FD1C3A}</a:tableStyleId>
              </a:tblPr>
              <a:tblGrid>
                <a:gridCol w="1899978">
                  <a:extLst>
                    <a:ext uri="{9D8B030D-6E8A-4147-A177-3AD203B41FA5}">
                      <a16:colId xmlns:a16="http://schemas.microsoft.com/office/drawing/2014/main" val="4139616313"/>
                    </a:ext>
                  </a:extLst>
                </a:gridCol>
                <a:gridCol w="1818207">
                  <a:extLst>
                    <a:ext uri="{9D8B030D-6E8A-4147-A177-3AD203B41FA5}">
                      <a16:colId xmlns:a16="http://schemas.microsoft.com/office/drawing/2014/main" val="2412283717"/>
                    </a:ext>
                  </a:extLst>
                </a:gridCol>
                <a:gridCol w="6661947">
                  <a:extLst>
                    <a:ext uri="{9D8B030D-6E8A-4147-A177-3AD203B41FA5}">
                      <a16:colId xmlns:a16="http://schemas.microsoft.com/office/drawing/2014/main" val="2128448909"/>
                    </a:ext>
                  </a:extLst>
                </a:gridCol>
              </a:tblGrid>
              <a:tr h="256669">
                <a:tc>
                  <a:txBody>
                    <a:bodyPr/>
                    <a:lstStyle/>
                    <a:p>
                      <a:pPr marL="0" marR="0">
                        <a:lnSpc>
                          <a:spcPct val="107000"/>
                        </a:lnSpc>
                        <a:spcBef>
                          <a:spcPts val="0"/>
                        </a:spcBef>
                        <a:spcAft>
                          <a:spcPts val="0"/>
                        </a:spcAft>
                        <a:tabLst>
                          <a:tab pos="2028825" algn="l"/>
                        </a:tabLst>
                      </a:pPr>
                      <a:r>
                        <a:rPr lang="en-US" sz="1600">
                          <a:effectLst/>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7905684"/>
                  </a:ext>
                </a:extLst>
              </a:tr>
              <a:tr h="551164">
                <a:tc>
                  <a:txBody>
                    <a:bodyPr/>
                    <a:lstStyle/>
                    <a:p>
                      <a:pPr marL="0" marR="0">
                        <a:lnSpc>
                          <a:spcPct val="107000"/>
                        </a:lnSpc>
                        <a:spcBef>
                          <a:spcPts val="0"/>
                        </a:spcBef>
                        <a:spcAft>
                          <a:spcPts val="0"/>
                        </a:spcAft>
                        <a:tabLst>
                          <a:tab pos="2028825" algn="l"/>
                        </a:tabLst>
                      </a:pPr>
                      <a:r>
                        <a:rPr lang="en-US" sz="1600">
                          <a:effectLst/>
                        </a:rPr>
                        <a:t>04/17/2024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Districts may begin creating snapshots. Attendance Snapshot dependencies are the Student Demographic File and Student School Association File.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3730710"/>
                  </a:ext>
                </a:extLst>
              </a:tr>
              <a:tr h="526884">
                <a:tc>
                  <a:txBody>
                    <a:bodyPr/>
                    <a:lstStyle/>
                    <a:p>
                      <a:pPr marL="0" marR="0">
                        <a:lnSpc>
                          <a:spcPct val="107000"/>
                        </a:lnSpc>
                        <a:spcBef>
                          <a:spcPts val="0"/>
                        </a:spcBef>
                        <a:spcAft>
                          <a:spcPts val="0"/>
                        </a:spcAft>
                        <a:tabLst>
                          <a:tab pos="2028825" algn="l"/>
                        </a:tabLst>
                      </a:pPr>
                      <a:r>
                        <a:rPr lang="en-US" sz="1600">
                          <a:effectLst/>
                        </a:rPr>
                        <a:t>05/08/2024</a:t>
                      </a:r>
                    </a:p>
                    <a:p>
                      <a:pPr marL="0" marR="0">
                        <a:lnSpc>
                          <a:spcPct val="107000"/>
                        </a:lnSpc>
                        <a:spcBef>
                          <a:spcPts val="0"/>
                        </a:spcBef>
                        <a:spcAft>
                          <a:spcPts val="0"/>
                        </a:spcAft>
                        <a:tabLst>
                          <a:tab pos="2028825" algn="l"/>
                        </a:tabLst>
                      </a:pPr>
                      <a:r>
                        <a:rPr lang="en-US" sz="1600">
                          <a:effectLst/>
                        </a:rPr>
                        <a:t>10:30-12:00 p.m.</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Collection Overview Training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8307"/>
                  </a:ext>
                </a:extLst>
              </a:tr>
              <a:tr h="256669">
                <a:tc>
                  <a:txBody>
                    <a:bodyPr/>
                    <a:lstStyle/>
                    <a:p>
                      <a:pPr marL="0" marR="0">
                        <a:lnSpc>
                          <a:spcPct val="107000"/>
                        </a:lnSpc>
                        <a:spcBef>
                          <a:spcPts val="0"/>
                        </a:spcBef>
                        <a:spcAft>
                          <a:spcPts val="0"/>
                        </a:spcAft>
                        <a:tabLst>
                          <a:tab pos="2028825" algn="l"/>
                        </a:tabLst>
                      </a:pPr>
                      <a:r>
                        <a:rPr lang="en-US" sz="1600">
                          <a:effectLst/>
                        </a:rPr>
                        <a:t>05/09/2024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Upload Student Demographic and Student School Association Files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963426"/>
                  </a:ext>
                </a:extLst>
              </a:tr>
              <a:tr h="256669">
                <a:tc>
                  <a:txBody>
                    <a:bodyPr/>
                    <a:lstStyle/>
                    <a:p>
                      <a:pPr marL="0" marR="0">
                        <a:lnSpc>
                          <a:spcPct val="107000"/>
                        </a:lnSpc>
                        <a:spcBef>
                          <a:spcPts val="0"/>
                        </a:spcBef>
                        <a:spcAft>
                          <a:spcPts val="0"/>
                        </a:spcAft>
                        <a:tabLst>
                          <a:tab pos="2028825" algn="l"/>
                        </a:tabLst>
                      </a:pPr>
                      <a:r>
                        <a:rPr lang="en-US" sz="1600">
                          <a:effectLst/>
                        </a:rPr>
                        <a:t>05/28/2024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Create an initial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242619"/>
                  </a:ext>
                </a:extLst>
              </a:tr>
              <a:tr h="256669">
                <a:tc>
                  <a:txBody>
                    <a:bodyPr/>
                    <a:lstStyle/>
                    <a:p>
                      <a:pPr marL="0" marR="0">
                        <a:lnSpc>
                          <a:spcPct val="107000"/>
                        </a:lnSpc>
                        <a:spcBef>
                          <a:spcPts val="0"/>
                        </a:spcBef>
                        <a:spcAft>
                          <a:spcPts val="0"/>
                        </a:spcAft>
                        <a:tabLst>
                          <a:tab pos="2028825" algn="l"/>
                        </a:tabLst>
                      </a:pPr>
                      <a:r>
                        <a:rPr lang="en-US" sz="1600">
                          <a:effectLst/>
                        </a:rPr>
                        <a:t>06/12/2024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Student Interchange file uploads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094690"/>
                  </a:ext>
                </a:extLst>
              </a:tr>
              <a:tr h="256669">
                <a:tc>
                  <a:txBody>
                    <a:bodyPr/>
                    <a:lstStyle/>
                    <a:p>
                      <a:pPr marL="0" marR="0">
                        <a:lnSpc>
                          <a:spcPct val="107000"/>
                        </a:lnSpc>
                        <a:spcBef>
                          <a:spcPts val="0"/>
                        </a:spcBef>
                        <a:spcAft>
                          <a:spcPts val="0"/>
                        </a:spcAft>
                        <a:tabLst>
                          <a:tab pos="2028825" algn="l"/>
                        </a:tabLst>
                      </a:pPr>
                      <a:r>
                        <a:rPr lang="en-US" sz="1600">
                          <a:effectLst/>
                        </a:rPr>
                        <a:t>06/26/2024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724866"/>
                  </a:ext>
                </a:extLst>
              </a:tr>
              <a:tr h="526884">
                <a:tc>
                  <a:txBody>
                    <a:bodyPr/>
                    <a:lstStyle/>
                    <a:p>
                      <a:pPr marL="0" marR="0">
                        <a:lnSpc>
                          <a:spcPct val="107000"/>
                        </a:lnSpc>
                        <a:spcBef>
                          <a:spcPts val="0"/>
                        </a:spcBef>
                        <a:spcAft>
                          <a:spcPts val="0"/>
                        </a:spcAft>
                        <a:tabLst>
                          <a:tab pos="2028825" algn="l"/>
                        </a:tabLst>
                      </a:pPr>
                      <a:r>
                        <a:rPr lang="en-US" sz="1600">
                          <a:effectLst/>
                        </a:rPr>
                        <a:t>07/05/2024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Review Attendance Cognos Reports for data validation. Submit Attendance Snapshot data as soon as review is complete.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312374477"/>
                  </a:ext>
                </a:extLst>
              </a:tr>
              <a:tr h="256669">
                <a:tc>
                  <a:txBody>
                    <a:bodyPr/>
                    <a:lstStyle/>
                    <a:p>
                      <a:pPr marL="0" marR="0">
                        <a:lnSpc>
                          <a:spcPct val="107000"/>
                        </a:lnSpc>
                        <a:spcBef>
                          <a:spcPts val="0"/>
                        </a:spcBef>
                        <a:spcAft>
                          <a:spcPts val="0"/>
                        </a:spcAft>
                        <a:tabLst>
                          <a:tab pos="2028825" algn="l"/>
                        </a:tabLst>
                      </a:pPr>
                      <a:r>
                        <a:rPr lang="en-US" sz="2000" b="1">
                          <a:effectLst/>
                        </a:rPr>
                        <a:t>07/12/2024</a:t>
                      </a:r>
                      <a:endParaRPr lang="en-US" sz="20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Deadline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Submit Attendance Snapshot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484743489"/>
                  </a:ext>
                </a:extLst>
              </a:tr>
              <a:tr h="797100">
                <a:tc>
                  <a:txBody>
                    <a:bodyPr/>
                    <a:lstStyle/>
                    <a:p>
                      <a:pPr marL="0" marR="0">
                        <a:lnSpc>
                          <a:spcPct val="107000"/>
                        </a:lnSpc>
                        <a:spcBef>
                          <a:spcPts val="0"/>
                        </a:spcBef>
                        <a:spcAft>
                          <a:spcPts val="0"/>
                        </a:spcAft>
                        <a:tabLst>
                          <a:tab pos="2028825" algn="l"/>
                        </a:tabLst>
                      </a:pPr>
                      <a:r>
                        <a:rPr lang="en-US" sz="1600">
                          <a:effectLst/>
                        </a:rPr>
                        <a:t>07/26/2024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Collection closes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Superintendent Verification (sign-off) form due.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Data remains embargoed until the official release in August.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277199095"/>
                  </a:ext>
                </a:extLst>
              </a:tr>
              <a:tr h="256669">
                <a:tc>
                  <a:txBody>
                    <a:bodyPr/>
                    <a:lstStyle/>
                    <a:p>
                      <a:pPr marL="0" marR="0">
                        <a:lnSpc>
                          <a:spcPct val="107000"/>
                        </a:lnSpc>
                        <a:spcBef>
                          <a:spcPts val="0"/>
                        </a:spcBef>
                        <a:spcAft>
                          <a:spcPts val="0"/>
                        </a:spcAft>
                        <a:tabLst>
                          <a:tab pos="2028825" algn="l"/>
                        </a:tabLst>
                      </a:pPr>
                      <a:r>
                        <a:rPr lang="en-US" sz="1600">
                          <a:effectLst/>
                        </a:rPr>
                        <a:t>08/16/2024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Official 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extLst>
                  <a:ext uri="{0D108BD9-81ED-4DB2-BD59-A6C34878D82A}">
                    <a16:rowId xmlns:a16="http://schemas.microsoft.com/office/drawing/2014/main" val="518388651"/>
                  </a:ext>
                </a:extLst>
              </a:tr>
            </a:tbl>
          </a:graphicData>
        </a:graphic>
      </p:graphicFrame>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29733" y="5609549"/>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hlinkClick r:id="rId2"/>
              </a:rPr>
              <a:t>See the Attendance website for collection timeline</a:t>
            </a:r>
            <a:endParaRPr lang="en-US"/>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61</a:t>
            </a:fld>
            <a:endParaRPr lang="en-US"/>
          </a:p>
        </p:txBody>
      </p:sp>
      <p:sp>
        <p:nvSpPr>
          <p:cNvPr id="12" name="Content Placeholder 10">
            <a:extLst>
              <a:ext uri="{FF2B5EF4-FFF2-40B4-BE49-F238E27FC236}">
                <a16:creationId xmlns:a16="http://schemas.microsoft.com/office/drawing/2014/main" id="{9CBD4F97-25F9-AD08-D11D-64502178E8AA}"/>
              </a:ext>
            </a:extLst>
          </p:cNvPr>
          <p:cNvSpPr>
            <a:spLocks noGrp="1"/>
          </p:cNvSpPr>
          <p:nvPr>
            <p:ph sz="quarter" idx="13"/>
          </p:nvPr>
        </p:nvSpPr>
        <p:spPr>
          <a:xfrm>
            <a:off x="1366838" y="6356350"/>
            <a:ext cx="4483100" cy="361950"/>
          </a:xfrm>
        </p:spPr>
        <p:txBody>
          <a:bodyPr/>
          <a:lstStyle/>
          <a:p>
            <a:r>
              <a:rPr lang="en-US"/>
              <a:t>Attendance – Brooke Wenzel</a:t>
            </a:r>
          </a:p>
        </p:txBody>
      </p:sp>
      <p:sp>
        <p:nvSpPr>
          <p:cNvPr id="13" name="Content Placeholder 11">
            <a:extLst>
              <a:ext uri="{FF2B5EF4-FFF2-40B4-BE49-F238E27FC236}">
                <a16:creationId xmlns:a16="http://schemas.microsoft.com/office/drawing/2014/main" id="{956A9536-9D63-FA13-37C5-BAEB262B0353}"/>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935341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282B-BB2E-7539-D035-4976F1B56CE6}"/>
              </a:ext>
            </a:extLst>
          </p:cNvPr>
          <p:cNvSpPr>
            <a:spLocks noGrp="1"/>
          </p:cNvSpPr>
          <p:nvPr>
            <p:ph type="title"/>
          </p:nvPr>
        </p:nvSpPr>
        <p:spPr/>
        <p:txBody>
          <a:bodyPr/>
          <a:lstStyle/>
          <a:p>
            <a:r>
              <a:rPr lang="en-US"/>
              <a:t>Quick Guide for Attendance Reporting</a:t>
            </a:r>
          </a:p>
        </p:txBody>
      </p:sp>
      <p:sp>
        <p:nvSpPr>
          <p:cNvPr id="3" name="Content Placeholder 2">
            <a:extLst>
              <a:ext uri="{FF2B5EF4-FFF2-40B4-BE49-F238E27FC236}">
                <a16:creationId xmlns:a16="http://schemas.microsoft.com/office/drawing/2014/main" id="{58C0FC18-651A-F9FC-1901-81BB3899D6F1}"/>
              </a:ext>
            </a:extLst>
          </p:cNvPr>
          <p:cNvSpPr>
            <a:spLocks noGrp="1"/>
          </p:cNvSpPr>
          <p:nvPr>
            <p:ph idx="1"/>
          </p:nvPr>
        </p:nvSpPr>
        <p:spPr/>
        <p:txBody>
          <a:bodyPr/>
          <a:lstStyle/>
          <a:p>
            <a:r>
              <a:rPr lang="en-US"/>
              <a:t>All attendance student-level data will be reported in the Student Interchange: Student School Association File</a:t>
            </a:r>
          </a:p>
          <a:p>
            <a:pPr lvl="1"/>
            <a:r>
              <a:rPr lang="en-US"/>
              <a:t>You need the STD~LEA User role to make any updates to the Student files OR </a:t>
            </a:r>
          </a:p>
          <a:p>
            <a:pPr lvl="1"/>
            <a:r>
              <a:rPr lang="en-US"/>
              <a:t>You will need to work with the Student Interchange respondent to make updates during the Attendance snapshot process </a:t>
            </a:r>
          </a:p>
          <a:p>
            <a:r>
              <a:rPr lang="en-US"/>
              <a:t>IDM Roles – Can be assigned by your LAM (Local Access Manager)</a:t>
            </a:r>
          </a:p>
          <a:p>
            <a:pPr lvl="1"/>
            <a:r>
              <a:rPr lang="en-US" b="1"/>
              <a:t>ATS roles have automatically been assigned to those that had SDA roles</a:t>
            </a:r>
          </a:p>
          <a:p>
            <a:r>
              <a:rPr lang="en-US"/>
              <a:t>You will need at least 1 person in your district assigned to LEAPPROVER</a:t>
            </a:r>
          </a:p>
        </p:txBody>
      </p:sp>
      <p:graphicFrame>
        <p:nvGraphicFramePr>
          <p:cNvPr id="5" name="Table 4">
            <a:extLst>
              <a:ext uri="{FF2B5EF4-FFF2-40B4-BE49-F238E27FC236}">
                <a16:creationId xmlns:a16="http://schemas.microsoft.com/office/drawing/2014/main" id="{E6266291-0E95-367E-21EA-D128392EAABD}"/>
              </a:ext>
            </a:extLst>
          </p:cNvPr>
          <p:cNvGraphicFramePr>
            <a:graphicFrameLocks noGrp="1"/>
          </p:cNvGraphicFramePr>
          <p:nvPr/>
        </p:nvGraphicFramePr>
        <p:xfrm>
          <a:off x="1154946" y="4575165"/>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a:solidFill>
                            <a:srgbClr val="FFFFFF"/>
                          </a:solidFill>
                          <a:effectLst/>
                        </a:rPr>
                        <a:t>Application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Collection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Role</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Internal Name</a:t>
                      </a:r>
                      <a:endParaRPr lang="en-US">
                        <a:solidFill>
                          <a:srgbClr val="FFFFFF"/>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Student Interchange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-STD~LEAUSER</a:t>
                      </a:r>
                      <a:endParaRPr lang="en-US" sz="240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Attendance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 or APPROVER </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-ATS~LEAUSER</a:t>
                      </a:r>
                    </a:p>
                    <a:p>
                      <a:pPr marL="0" algn="ctr" rtl="0" eaLnBrk="1" fontAlgn="b" latinLnBrk="0" hangingPunct="1">
                        <a:spcBef>
                          <a:spcPts val="0"/>
                        </a:spcBef>
                        <a:spcAft>
                          <a:spcPts val="0"/>
                        </a:spcAft>
                      </a:pPr>
                      <a:r>
                        <a:rPr lang="en-US" sz="1800">
                          <a:solidFill>
                            <a:schemeClr val="tx1"/>
                          </a:solidFill>
                          <a:effectLst/>
                        </a:rPr>
                        <a:t>-ATS~LEAAPPROVER</a:t>
                      </a:r>
                      <a:endParaRPr lang="en-US" sz="240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08BBEEF9-2ECA-FE63-A6CE-3380E7010DA5}"/>
              </a:ext>
            </a:extLst>
          </p:cNvPr>
          <p:cNvSpPr>
            <a:spLocks noGrp="1"/>
          </p:cNvSpPr>
          <p:nvPr>
            <p:ph type="sldNum" sz="quarter" idx="12"/>
          </p:nvPr>
        </p:nvSpPr>
        <p:spPr/>
        <p:txBody>
          <a:bodyPr/>
          <a:lstStyle/>
          <a:p>
            <a:fld id="{C479D5F6-EDCB-402A-AC08-4943A1820E8F}" type="slidenum">
              <a:rPr lang="en-US" smtClean="0"/>
              <a:pPr/>
              <a:t>62</a:t>
            </a:fld>
            <a:endParaRPr lang="en-US"/>
          </a:p>
        </p:txBody>
      </p:sp>
      <p:sp>
        <p:nvSpPr>
          <p:cNvPr id="9" name="Content Placeholder 8">
            <a:extLst>
              <a:ext uri="{FF2B5EF4-FFF2-40B4-BE49-F238E27FC236}">
                <a16:creationId xmlns:a16="http://schemas.microsoft.com/office/drawing/2014/main" id="{B48EC48A-1FA5-A641-CE0B-D799A6A8229B}"/>
              </a:ext>
            </a:extLst>
          </p:cNvPr>
          <p:cNvSpPr>
            <a:spLocks noGrp="1"/>
          </p:cNvSpPr>
          <p:nvPr>
            <p:ph sz="quarter" idx="13"/>
          </p:nvPr>
        </p:nvSpPr>
        <p:spPr/>
        <p:txBody>
          <a:bodyPr/>
          <a:lstStyle/>
          <a:p>
            <a:r>
              <a:rPr lang="en-US"/>
              <a:t>Attendance – Brooke Wenzel</a:t>
            </a:r>
          </a:p>
        </p:txBody>
      </p:sp>
      <p:sp>
        <p:nvSpPr>
          <p:cNvPr id="10" name="Content Placeholder 9">
            <a:extLst>
              <a:ext uri="{FF2B5EF4-FFF2-40B4-BE49-F238E27FC236}">
                <a16:creationId xmlns:a16="http://schemas.microsoft.com/office/drawing/2014/main" id="{271C91F2-D551-9636-BA19-3DCE053C517F}"/>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2004077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85B-75C5-B10A-B7FD-05D4465F02D0}"/>
              </a:ext>
            </a:extLst>
          </p:cNvPr>
          <p:cNvSpPr>
            <a:spLocks noGrp="1"/>
          </p:cNvSpPr>
          <p:nvPr>
            <p:ph type="title"/>
          </p:nvPr>
        </p:nvSpPr>
        <p:spPr/>
        <p:txBody>
          <a:bodyPr/>
          <a:lstStyle/>
          <a:p>
            <a:r>
              <a:rPr lang="en-US"/>
              <a:t>Creating Attendance Snapshot </a:t>
            </a:r>
          </a:p>
        </p:txBody>
      </p:sp>
      <p:sp>
        <p:nvSpPr>
          <p:cNvPr id="3" name="Content Placeholder 2">
            <a:extLst>
              <a:ext uri="{FF2B5EF4-FFF2-40B4-BE49-F238E27FC236}">
                <a16:creationId xmlns:a16="http://schemas.microsoft.com/office/drawing/2014/main" id="{BE70705B-7829-F680-9158-C00582A448AE}"/>
              </a:ext>
            </a:extLst>
          </p:cNvPr>
          <p:cNvSpPr>
            <a:spLocks noGrp="1"/>
          </p:cNvSpPr>
          <p:nvPr>
            <p:ph idx="1"/>
          </p:nvPr>
        </p:nvSpPr>
        <p:spPr>
          <a:xfrm>
            <a:off x="838200" y="1554480"/>
            <a:ext cx="10515600" cy="1596723"/>
          </a:xfrm>
        </p:spPr>
        <p:txBody>
          <a:bodyPr/>
          <a:lstStyle/>
          <a:p>
            <a:pPr marL="285750" indent="-285750">
              <a:buFont typeface="Arial" panose="020B0604020202020204" pitchFamily="34" charset="0"/>
              <a:buChar char="•"/>
            </a:pPr>
            <a:r>
              <a:rPr lang="en-US" sz="2400"/>
              <a:t>Attendance Snapshot is now located under Student Profile!</a:t>
            </a:r>
          </a:p>
          <a:p>
            <a:pPr marL="742950" lvl="1" indent="-285750">
              <a:buFont typeface="Arial" panose="020B0604020202020204" pitchFamily="34" charset="0"/>
              <a:buChar char="•"/>
            </a:pPr>
            <a:r>
              <a:rPr lang="en-US" sz="2400"/>
              <a:t>Select Student Profile then Snapshot</a:t>
            </a:r>
          </a:p>
          <a:p>
            <a:pPr marL="742950" lvl="1" indent="-285750">
              <a:buFont typeface="Arial" panose="020B0604020202020204" pitchFamily="34" charset="0"/>
              <a:buChar char="•"/>
            </a:pPr>
            <a:r>
              <a:rPr lang="en-US" sz="2400"/>
              <a:t>Fill out prompts for Attendance (File Type: Attendance, School Year: 2023-24, Organization/LEA should auto-fill)</a:t>
            </a:r>
          </a:p>
          <a:p>
            <a:endParaRPr lang="en-US"/>
          </a:p>
        </p:txBody>
      </p:sp>
      <p:pic>
        <p:nvPicPr>
          <p:cNvPr id="8" name="Picture 7"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D029B12A-3146-F22E-0589-FAEC69AF704F}"/>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3B38F874-2A60-D619-3851-593C38112E53}"/>
              </a:ext>
            </a:extLst>
          </p:cNvPr>
          <p:cNvSpPr>
            <a:spLocks noGrp="1"/>
          </p:cNvSpPr>
          <p:nvPr>
            <p:ph type="sldNum" sz="quarter" idx="12"/>
          </p:nvPr>
        </p:nvSpPr>
        <p:spPr/>
        <p:txBody>
          <a:bodyPr/>
          <a:lstStyle/>
          <a:p>
            <a:fld id="{C479D5F6-EDCB-402A-AC08-4943A1820E8F}" type="slidenum">
              <a:rPr lang="en-US" smtClean="0"/>
              <a:pPr/>
              <a:t>63</a:t>
            </a:fld>
            <a:endParaRPr lang="en-US"/>
          </a:p>
        </p:txBody>
      </p:sp>
      <p:sp>
        <p:nvSpPr>
          <p:cNvPr id="5" name="Content Placeholder 4">
            <a:extLst>
              <a:ext uri="{FF2B5EF4-FFF2-40B4-BE49-F238E27FC236}">
                <a16:creationId xmlns:a16="http://schemas.microsoft.com/office/drawing/2014/main" id="{26475F64-1302-F2C9-1613-AFCD7C556D15}"/>
              </a:ext>
            </a:extLst>
          </p:cNvPr>
          <p:cNvSpPr>
            <a:spLocks noGrp="1"/>
          </p:cNvSpPr>
          <p:nvPr>
            <p:ph sz="quarter" idx="13"/>
          </p:nvPr>
        </p:nvSpPr>
        <p:spPr/>
        <p:txBody>
          <a:bodyPr/>
          <a:lstStyle/>
          <a:p>
            <a:r>
              <a:rPr lang="en-US"/>
              <a:t>Attendance – Brooke Wenzel</a:t>
            </a:r>
          </a:p>
        </p:txBody>
      </p:sp>
      <p:sp>
        <p:nvSpPr>
          <p:cNvPr id="6" name="Content Placeholder 5">
            <a:extLst>
              <a:ext uri="{FF2B5EF4-FFF2-40B4-BE49-F238E27FC236}">
                <a16:creationId xmlns:a16="http://schemas.microsoft.com/office/drawing/2014/main" id="{C18D765E-DA65-CD43-1182-5C44E641A070}"/>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1176793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AS020 – Issue Resolved!</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p:txBody>
          <a:bodyPr>
            <a:normAutofit/>
          </a:bodyPr>
          <a:lstStyle/>
          <a:p>
            <a:r>
              <a:rPr lang="en-US" sz="2800"/>
              <a:t>You can use the Cognos Error Report or</a:t>
            </a:r>
            <a:r>
              <a:rPr lang="en-US" sz="2800" b="1"/>
              <a:t> </a:t>
            </a:r>
            <a:r>
              <a:rPr lang="en-US" sz="2800"/>
              <a:t>Pipeline Error Report if you are receiving this error.</a:t>
            </a:r>
          </a:p>
          <a:p>
            <a:r>
              <a:rPr lang="en-US" sz="2800"/>
              <a:t>Please reach out to me if you run into any other issues – big move from SDA to STD and we could have missed something!</a:t>
            </a:r>
          </a:p>
        </p:txBody>
      </p:sp>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64</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3954766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Attendance Training</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p:txBody>
          <a:bodyPr>
            <a:normAutofit/>
          </a:bodyPr>
          <a:lstStyle/>
          <a:p>
            <a:pPr marL="0" indent="0" algn="ctr">
              <a:buNone/>
            </a:pPr>
            <a:r>
              <a:rPr lang="en-US" sz="2800" b="0" i="0">
                <a:solidFill>
                  <a:srgbClr val="333333"/>
                </a:solidFill>
                <a:effectLst/>
                <a:latin typeface="SourceSansProRegular"/>
              </a:rPr>
              <a:t>2023-2024 Collection Overview</a:t>
            </a:r>
          </a:p>
          <a:p>
            <a:pPr marL="0" indent="0" algn="ctr">
              <a:buNone/>
            </a:pPr>
            <a:r>
              <a:rPr lang="en-US" sz="2800" b="0" i="0">
                <a:solidFill>
                  <a:srgbClr val="333333"/>
                </a:solidFill>
                <a:effectLst/>
                <a:latin typeface="SourceSansProRegular"/>
              </a:rPr>
              <a:t>May 8</a:t>
            </a:r>
            <a:r>
              <a:rPr lang="en-US" sz="2800" b="0" i="0" baseline="30000">
                <a:solidFill>
                  <a:srgbClr val="333333"/>
                </a:solidFill>
                <a:effectLst/>
                <a:latin typeface="SourceSansProRegular"/>
              </a:rPr>
              <a:t>th</a:t>
            </a:r>
            <a:r>
              <a:rPr lang="en-US" sz="2800" b="0" i="0">
                <a:solidFill>
                  <a:srgbClr val="333333"/>
                </a:solidFill>
                <a:effectLst/>
                <a:latin typeface="SourceSansProRegular"/>
              </a:rPr>
              <a:t>, 2024</a:t>
            </a:r>
          </a:p>
          <a:p>
            <a:pPr marL="0" indent="0" algn="ctr">
              <a:buNone/>
            </a:pPr>
            <a:r>
              <a:rPr lang="en-US" sz="2800" b="0" i="0">
                <a:solidFill>
                  <a:srgbClr val="333333"/>
                </a:solidFill>
                <a:effectLst/>
                <a:latin typeface="SourceSansProRegular"/>
              </a:rPr>
              <a:t>10:30-12:00 p.m.</a:t>
            </a:r>
          </a:p>
          <a:p>
            <a:pPr marL="0" indent="0" algn="ctr">
              <a:buNone/>
            </a:pPr>
            <a:r>
              <a:rPr lang="en-US" sz="2800">
                <a:solidFill>
                  <a:srgbClr val="333333"/>
                </a:solidFill>
                <a:latin typeface="SourceSansProRegular"/>
              </a:rPr>
              <a:t>Login information is posted on the </a:t>
            </a:r>
            <a:r>
              <a:rPr lang="en-US" sz="2800">
                <a:solidFill>
                  <a:srgbClr val="333333"/>
                </a:solidFill>
                <a:latin typeface="SourceSansProRegular"/>
                <a:hlinkClick r:id="rId2"/>
              </a:rPr>
              <a:t>Attendance Website under Training</a:t>
            </a:r>
            <a:endParaRPr lang="en-US" sz="2800"/>
          </a:p>
        </p:txBody>
      </p:sp>
      <p:pic>
        <p:nvPicPr>
          <p:cNvPr id="8" name="Picture 7" descr="Join Teams Meeting Link button screen shot (not linked to Meeting Link)">
            <a:extLst>
              <a:ext uri="{FF2B5EF4-FFF2-40B4-BE49-F238E27FC236}">
                <a16:creationId xmlns:a16="http://schemas.microsoft.com/office/drawing/2014/main" id="{6D2B5BD0-7629-902B-EE8A-6637980AA1A3}"/>
              </a:ext>
            </a:extLst>
          </p:cNvPr>
          <p:cNvPicPr>
            <a:picLocks noChangeAspect="1"/>
          </p:cNvPicPr>
          <p:nvPr/>
        </p:nvPicPr>
        <p:blipFill>
          <a:blip r:embed="rId3"/>
          <a:stretch>
            <a:fillRect/>
          </a:stretch>
        </p:blipFill>
        <p:spPr>
          <a:xfrm>
            <a:off x="4805524" y="3828552"/>
            <a:ext cx="2580952" cy="504762"/>
          </a:xfrm>
          <a:prstGeom prst="rect">
            <a:avLst/>
          </a:prstGeom>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65</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3433603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Attendance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Attendance</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Attendance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5"/>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66</a:t>
            </a:fld>
            <a:endParaRPr lang="en-US"/>
          </a:p>
        </p:txBody>
      </p:sp>
    </p:spTree>
    <p:extLst>
      <p:ext uri="{BB962C8B-B14F-4D97-AF65-F5344CB8AC3E}">
        <p14:creationId xmlns:p14="http://schemas.microsoft.com/office/powerpoint/2010/main" val="3720612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solidFill>
                  <a:schemeClr val="tx1"/>
                </a:solidFill>
                <a:latin typeface="+mj-lt"/>
              </a:rPr>
              <a:t>Thank you for joining today!</a:t>
            </a:r>
          </a:p>
        </p:txBody>
      </p:sp>
      <p:sp>
        <p:nvSpPr>
          <p:cNvPr id="106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27">
            <a:extLst>
              <a:ext uri="{FF2B5EF4-FFF2-40B4-BE49-F238E27FC236}">
                <a16:creationId xmlns:a16="http://schemas.microsoft.com/office/drawing/2014/main" id="{BA71C7F0-1A49-F9C3-0CFB-7D2B5C494E3D}"/>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73" r="1739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1599586943"/>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67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chemeClr val="accent1"/>
                          </a:solidFill>
                          <a:effectLst/>
                        </a:rPr>
                        <a:t> </a:t>
                      </a:r>
                      <a:endParaRPr lang="en-US" sz="1600" u="sng" kern="120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766773942"/>
              </p:ext>
            </p:extLst>
          </p:nvPr>
        </p:nvGraphicFramePr>
        <p:xfrm>
          <a:off x="541865" y="1319565"/>
          <a:ext cx="10447869" cy="435864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sz="1600"/>
                        <a:t>Reduced Academic Calendar Applications</a:t>
                      </a:r>
                    </a:p>
                    <a:p>
                      <a:pPr marL="742950" lvl="1" indent="-285750">
                        <a:buFont typeface="Arial" panose="020B0604020202020204" pitchFamily="34" charset="0"/>
                        <a:buChar char="•"/>
                      </a:pPr>
                      <a:r>
                        <a:rPr lang="en-US" sz="1600"/>
                        <a:t>3/6/2024 to 5/10/2024</a:t>
                      </a:r>
                    </a:p>
                    <a:p>
                      <a:pPr marL="285750" indent="-285750">
                        <a:buFont typeface="Arial" panose="020B0604020202020204" pitchFamily="34" charset="0"/>
                        <a:buChar char="•"/>
                      </a:pPr>
                      <a:r>
                        <a:rPr lang="en-US" sz="1600"/>
                        <a:t>School Code Change Requests</a:t>
                      </a:r>
                    </a:p>
                    <a:p>
                      <a:pPr marL="742950" lvl="1" indent="-285750">
                        <a:buFont typeface="Arial" panose="020B0604020202020204" pitchFamily="34" charset="0"/>
                        <a:buChar char="•"/>
                      </a:pPr>
                      <a:r>
                        <a:rPr lang="en-US" sz="1600"/>
                        <a:t>2/5/2024 to 6/28/2024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a:t>5/9/2024 Initial upload DEM &amp; SSA files for Spring reporting (Attendance, Discipline, Student End of Year)</a:t>
                      </a:r>
                    </a:p>
                  </a:txBody>
                  <a:tcPr/>
                </a:tc>
                <a:extLst>
                  <a:ext uri="{0D108BD9-81ED-4DB2-BD59-A6C34878D82A}">
                    <a16:rowId xmlns:a16="http://schemas.microsoft.com/office/drawing/2014/main" val="3826964883"/>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9"/>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894070"/>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0"/>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965307692"/>
              </p:ext>
            </p:extLst>
          </p:nvPr>
        </p:nvGraphicFramePr>
        <p:xfrm>
          <a:off x="838201" y="1294601"/>
          <a:ext cx="10515596" cy="420624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627830">
                  <a:extLst>
                    <a:ext uri="{9D8B030D-6E8A-4147-A177-3AD203B41FA5}">
                      <a16:colId xmlns:a16="http://schemas.microsoft.com/office/drawing/2014/main" val="2208239753"/>
                    </a:ext>
                  </a:extLst>
                </a:gridCol>
                <a:gridCol w="2180676">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800"/>
                        <a:t>Name</a:t>
                      </a:r>
                    </a:p>
                  </a:txBody>
                  <a:tcPr anchor="ctr"/>
                </a:tc>
                <a:tc>
                  <a:txBody>
                    <a:bodyPr/>
                    <a:lstStyle/>
                    <a:p>
                      <a:r>
                        <a:rPr lang="en-US" sz="1800"/>
                        <a:t>Category</a:t>
                      </a:r>
                    </a:p>
                  </a:txBody>
                  <a:tcPr anchor="ctr"/>
                </a:tc>
                <a:tc>
                  <a:txBody>
                    <a:bodyPr/>
                    <a:lstStyle/>
                    <a:p>
                      <a:r>
                        <a:rPr lang="en-US" sz="1800"/>
                        <a:t>Status</a:t>
                      </a:r>
                    </a:p>
                  </a:txBody>
                  <a:tcPr anchor="ctr"/>
                </a:tc>
                <a:tc>
                  <a:txBody>
                    <a:bodyPr/>
                    <a:lstStyle/>
                    <a:p>
                      <a:r>
                        <a:rPr lang="en-US" sz="1800"/>
                        <a:t>Final Deadline Date</a:t>
                      </a:r>
                    </a:p>
                  </a:txBody>
                  <a:tcPr anchor="ctr"/>
                </a:tc>
                <a:tc>
                  <a:txBody>
                    <a:bodyPr/>
                    <a:lstStyle/>
                    <a:p>
                      <a:r>
                        <a:rPr lang="en-US" sz="1800"/>
                        <a:t>Deadline Milestone</a:t>
                      </a:r>
                    </a:p>
                  </a:txBody>
                  <a:tcPr anchor="ctr"/>
                </a:tc>
                <a:tc>
                  <a:txBody>
                    <a:bodyPr/>
                    <a:lstStyle/>
                    <a:p>
                      <a:r>
                        <a:rPr lang="en-US" sz="180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Training Event 5/8/24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rgbClr val="0070C0"/>
                          </a:solidFill>
                          <a:latin typeface="+mn-lt"/>
                        </a:rPr>
                        <a:t>Interchange open</a:t>
                      </a:r>
                      <a:endParaRPr lang="en-US" sz="1600" b="0">
                        <a:latin typeface="+mn-lt"/>
                      </a:endParaRPr>
                    </a:p>
                  </a:txBody>
                  <a:tcPr/>
                </a:tc>
                <a:extLst>
                  <a:ext uri="{0D108BD9-81ED-4DB2-BD59-A6C34878D82A}">
                    <a16:rowId xmlns:a16="http://schemas.microsoft.com/office/drawing/2014/main" val="39659668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4/29/24 SEY Collection Overview (Session 2 of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Collection “Regular Phase” Opens: </a:t>
                      </a:r>
                      <a:r>
                        <a:rPr lang="en-US" sz="1600" b="0">
                          <a:latin typeface="+mn-lt"/>
                        </a:rPr>
                        <a:t>5/2/24</a:t>
                      </a:r>
                    </a:p>
                  </a:txBody>
                  <a:tcPr/>
                </a:tc>
                <a:extLst>
                  <a:ext uri="{0D108BD9-81ED-4DB2-BD59-A6C34878D82A}">
                    <a16:rowId xmlns:a16="http://schemas.microsoft.com/office/drawing/2014/main" val="473525023"/>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S-EBT</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3333628477"/>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a:t>
                      </a:r>
                    </a:p>
                    <a:p>
                      <a:r>
                        <a:rPr lang="en-US" sz="1600"/>
                        <a:t>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August 29,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Snapshot officially opens 5/1/2024</a:t>
                      </a:r>
                    </a:p>
                  </a:txBody>
                  <a:tcPr/>
                </a:tc>
                <a:extLst>
                  <a:ext uri="{0D108BD9-81ED-4DB2-BD59-A6C34878D82A}">
                    <a16:rowId xmlns:a16="http://schemas.microsoft.com/office/drawing/2014/main" val="257894877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September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Snapshot in soft open - officially opens 5/1/2024</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640563" y="6182598"/>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BCE85C-CAC4-2871-A887-66BBEA2A5A69}"/>
              </a:ext>
            </a:extLst>
          </p:cNvPr>
          <p:cNvSpPr>
            <a:spLocks noGrp="1"/>
          </p:cNvSpPr>
          <p:nvPr>
            <p:ph type="ctrTitle"/>
          </p:nvPr>
        </p:nvSpPr>
        <p:spPr/>
        <p:txBody>
          <a:bodyPr/>
          <a:lstStyle/>
          <a:p>
            <a:r>
              <a:rPr lang="en-US"/>
              <a:t>Career Development Incentive Program (CDIP)</a:t>
            </a:r>
          </a:p>
        </p:txBody>
      </p:sp>
      <p:sp>
        <p:nvSpPr>
          <p:cNvPr id="5" name="Content Placeholder 4">
            <a:extLst>
              <a:ext uri="{FF2B5EF4-FFF2-40B4-BE49-F238E27FC236}">
                <a16:creationId xmlns:a16="http://schemas.microsoft.com/office/drawing/2014/main" id="{2CE6AD3D-2892-1285-2734-114119B2BE22}"/>
              </a:ext>
            </a:extLst>
          </p:cNvPr>
          <p:cNvSpPr>
            <a:spLocks noGrp="1"/>
          </p:cNvSpPr>
          <p:nvPr>
            <p:ph sz="quarter" idx="13"/>
          </p:nvPr>
        </p:nvSpPr>
        <p:spPr/>
        <p:txBody>
          <a:bodyPr/>
          <a:lstStyle/>
          <a:p>
            <a:r>
              <a:rPr lang="en-US" err="1"/>
              <a:t>Eivi</a:t>
            </a:r>
            <a:r>
              <a:rPr lang="en-US"/>
              <a:t> </a:t>
            </a:r>
            <a:r>
              <a:rPr lang="en-US" err="1"/>
              <a:t>Colmenero</a:t>
            </a:r>
            <a:endParaRPr lang="en-US"/>
          </a:p>
          <a:p>
            <a:endParaRPr lang="en-US"/>
          </a:p>
        </p:txBody>
      </p:sp>
      <p:sp>
        <p:nvSpPr>
          <p:cNvPr id="3" name="Slide Number Placeholder 2">
            <a:extLst>
              <a:ext uri="{FF2B5EF4-FFF2-40B4-BE49-F238E27FC236}">
                <a16:creationId xmlns:a16="http://schemas.microsoft.com/office/drawing/2014/main" id="{C2D92805-8A95-BFD5-4F99-8190BE51A877}"/>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4162904050"/>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Props1.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6036</Words>
  <Application>Microsoft Office PowerPoint</Application>
  <PresentationFormat>Widescreen</PresentationFormat>
  <Paragraphs>1064</Paragraphs>
  <Slides>68</Slides>
  <Notes>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Aptos</vt:lpstr>
      <vt:lpstr>Arial</vt:lpstr>
      <vt:lpstr>Calibri</vt:lpstr>
      <vt:lpstr>Courier New</vt:lpstr>
      <vt:lpstr>Museo Slab 500</vt:lpstr>
      <vt:lpstr>Segoe UI</vt:lpstr>
      <vt:lpstr>SourceSansProRegular</vt:lpstr>
      <vt:lpstr>Symbol</vt:lpstr>
      <vt:lpstr>Trebuchet MS</vt:lpstr>
      <vt:lpstr>Wingdings</vt:lpstr>
      <vt:lpstr>Office Theme</vt:lpstr>
      <vt:lpstr>April 25,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Career Development Incentive Program (CDIP)</vt:lpstr>
      <vt:lpstr>CDIP: Introduction</vt:lpstr>
      <vt:lpstr>CDIP Timeline</vt:lpstr>
      <vt:lpstr>Questions &amp; Resources: CDIP</vt:lpstr>
      <vt:lpstr>READ Spring Assessment Reporting</vt:lpstr>
      <vt:lpstr>READ Data Collections Overview</vt:lpstr>
      <vt:lpstr>READ Data Collections Purpose and Criteria</vt:lpstr>
      <vt:lpstr>READ Data Collections Purpose and Criteria Cont.</vt:lpstr>
      <vt:lpstr>READ Data Collections Changes for 23-24 Collection</vt:lpstr>
      <vt:lpstr>Questions &amp; Resources: READ Spring Assessments</vt:lpstr>
      <vt:lpstr>K-3 Literacy Programs &amp; Assessment Reporting</vt:lpstr>
      <vt:lpstr>Literacy Programs &amp; Assessment Reporting Purpose and Criteria</vt:lpstr>
      <vt:lpstr>Literacy Programs &amp; Assessment Reporting Timeline</vt:lpstr>
      <vt:lpstr>Literacy Programs &amp; Assessment Reporting Changes for 24-25 Collection</vt:lpstr>
      <vt:lpstr>READ Data Collections Preparation for Collection Openings</vt:lpstr>
      <vt:lpstr>Questions &amp; Resources: K-3 Literacy Programs &amp; Assessments</vt:lpstr>
      <vt:lpstr>SAT, CMAS, and DLM SBDs</vt:lpstr>
      <vt:lpstr>Upcoming Trainings</vt:lpstr>
      <vt:lpstr>Questions and Resources: SBD Collections</vt:lpstr>
      <vt:lpstr>   Summer-EBT Program</vt:lpstr>
      <vt:lpstr>Summer EBT Data Collection</vt:lpstr>
      <vt:lpstr>S-EBT File Layout</vt:lpstr>
      <vt:lpstr>Submissions </vt:lpstr>
      <vt:lpstr>Questions &amp; Resources: Summer EBT</vt:lpstr>
      <vt:lpstr>Special Education Discipline</vt:lpstr>
      <vt:lpstr>Special Education Discipline Snapshot</vt:lpstr>
      <vt:lpstr> Special Education Discipline Snapshot: Soft Open   </vt:lpstr>
      <vt:lpstr>Special Education Discipline Snapshot Annual Training</vt:lpstr>
      <vt:lpstr>Questions &amp; Resources: SpEd Discipline</vt:lpstr>
      <vt:lpstr>Special Education End of Year/Medically Necessary Services</vt:lpstr>
      <vt:lpstr> Special Education End of Year: Soft Open   </vt:lpstr>
      <vt:lpstr>Medically Necessary Services: Required by all AUs in 23-24</vt:lpstr>
      <vt:lpstr>Medically Necessary Services:  Steps to Submit Counts to Data Pipeline</vt:lpstr>
      <vt:lpstr>Questions &amp; Resources: Special Education End of Year</vt:lpstr>
      <vt:lpstr>Student End of Year</vt:lpstr>
      <vt:lpstr>SEY Collection Timeline: Upcoming Events</vt:lpstr>
      <vt:lpstr>SEY Snapshot Dependencies</vt:lpstr>
      <vt:lpstr>SEY Snapshot Criteria</vt:lpstr>
      <vt:lpstr>*New*  2023-2024  Data Fields</vt:lpstr>
      <vt:lpstr>*New* 2023-2024: Cross Collection Business Rules</vt:lpstr>
      <vt:lpstr>On-Going Upgrades: CEDAR/COGNOS</vt:lpstr>
      <vt:lpstr>Questions &amp; Resources: Student End of Year</vt:lpstr>
      <vt:lpstr>2024-2025 Student Interchange</vt:lpstr>
      <vt:lpstr>2024-2025 Student Interchange Information</vt:lpstr>
      <vt:lpstr>2024-2025 Student Demographic</vt:lpstr>
      <vt:lpstr>2024-2025 Student School Association</vt:lpstr>
      <vt:lpstr>2024-2025 Graduation Guidelines and 2024-2025 Adjustment </vt:lpstr>
      <vt:lpstr>Student Interchange Timeline Document</vt:lpstr>
      <vt:lpstr>Troubleshooting File Uploads/Snapshots Document</vt:lpstr>
      <vt:lpstr>Student Interchange Summer Office Hours</vt:lpstr>
      <vt:lpstr>Questions &amp; Resources: 2024-2025 Student Interchange</vt:lpstr>
      <vt:lpstr>Attendance</vt:lpstr>
      <vt:lpstr>Attendance Timeline</vt:lpstr>
      <vt:lpstr>Quick Guide for Attendance Reporting</vt:lpstr>
      <vt:lpstr>Creating Attendance Snapshot </vt:lpstr>
      <vt:lpstr>AS020 – Issue Resolved!</vt:lpstr>
      <vt:lpstr>Attendance Training</vt:lpstr>
      <vt:lpstr>Questions &amp; Resources: Attendance</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cp:revision>
  <dcterms:created xsi:type="dcterms:W3CDTF">2019-06-25T17:30:52Z</dcterms:created>
  <dcterms:modified xsi:type="dcterms:W3CDTF">2024-04-25T13:23:46Z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