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5"/>
  </p:notesMasterIdLst>
  <p:sldIdLst>
    <p:sldId id="256" r:id="rId5"/>
    <p:sldId id="283" r:id="rId6"/>
    <p:sldId id="5757" r:id="rId7"/>
    <p:sldId id="259" r:id="rId8"/>
    <p:sldId id="261" r:id="rId9"/>
    <p:sldId id="262" r:id="rId10"/>
    <p:sldId id="5097" r:id="rId11"/>
    <p:sldId id="5098" r:id="rId12"/>
    <p:sldId id="5672" r:id="rId13"/>
    <p:sldId id="265" r:id="rId14"/>
    <p:sldId id="5860" r:id="rId15"/>
    <p:sldId id="281" r:id="rId16"/>
    <p:sldId id="5865" r:id="rId17"/>
    <p:sldId id="5866" r:id="rId18"/>
    <p:sldId id="5861" r:id="rId19"/>
    <p:sldId id="5862" r:id="rId20"/>
    <p:sldId id="282" r:id="rId21"/>
    <p:sldId id="5864" r:id="rId22"/>
    <p:sldId id="5863" r:id="rId23"/>
    <p:sldId id="5867" r:id="rId24"/>
    <p:sldId id="266" r:id="rId25"/>
    <p:sldId id="5761" r:id="rId26"/>
    <p:sldId id="5762" r:id="rId27"/>
    <p:sldId id="5763" r:id="rId28"/>
    <p:sldId id="5868" r:id="rId29"/>
    <p:sldId id="5869" r:id="rId30"/>
    <p:sldId id="5764" r:id="rId31"/>
    <p:sldId id="5758" r:id="rId32"/>
    <p:sldId id="5840" r:id="rId33"/>
    <p:sldId id="5759" r:id="rId34"/>
    <p:sldId id="5841" r:id="rId35"/>
    <p:sldId id="5765" r:id="rId36"/>
    <p:sldId id="5838" r:id="rId37"/>
    <p:sldId id="5767" r:id="rId38"/>
    <p:sldId id="5871" r:id="rId39"/>
    <p:sldId id="5837" r:id="rId40"/>
    <p:sldId id="5842" r:id="rId41"/>
    <p:sldId id="5872" r:id="rId42"/>
    <p:sldId id="5845" r:id="rId43"/>
    <p:sldId id="5846" r:id="rId44"/>
    <p:sldId id="5873" r:id="rId45"/>
    <p:sldId id="5870" r:id="rId46"/>
    <p:sldId id="5849" r:id="rId47"/>
    <p:sldId id="5850" r:id="rId48"/>
    <p:sldId id="5533" r:id="rId49"/>
    <p:sldId id="5395" r:id="rId50"/>
    <p:sldId id="5854" r:id="rId51"/>
    <p:sldId id="5558" r:id="rId52"/>
    <p:sldId id="5368" r:id="rId53"/>
    <p:sldId id="541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FFFFCC"/>
    <a:srgbClr val="FEB0B0"/>
    <a:srgbClr val="A3DBFF"/>
    <a:srgbClr val="0070C0"/>
    <a:srgbClr val="FF9900"/>
    <a:srgbClr val="FFFF99"/>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7D468-0C81-46ED-ABDF-566AB42C884D}" v="108" dt="2025-04-03T14:18:08.676"/>
    <p1510:client id="{0B029419-87E2-491C-9B50-8E6F8F1FC0F9}" v="337" dt="2025-04-02T22:18:23.811"/>
    <p1510:client id="{2194ABD4-4475-4451-B69B-6AC7A33640A1}" v="158" dt="2025-04-03T01:28:06.537"/>
    <p1510:client id="{2D010059-3A5D-AAE6-6072-C1A547D8280B}" v="540" dt="2025-04-02T21:20:37.215"/>
    <p1510:client id="{445D9759-B66D-45AB-9747-7B9647CDE567}" v="678" dt="2025-04-02T20:33:18.852"/>
    <p1510:client id="{EEA3803C-4116-3D47-9E05-F6D6850486B6}" v="3672" dt="2025-04-02T20:20:15.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pChg chg="add del mod">
          <ac:chgData name="Heitman, Lindsey" userId="a9773a47-99d2-4599-9377-6d37e9ec0bd3" providerId="ADAL" clId="{0B029419-87E2-491C-9B50-8E6F8F1FC0F9}" dt="2025-04-02T21:07:12.045" v="61"/>
          <ac:spMkLst>
            <pc:docMk/>
            <pc:sldMk cId="794275993" sldId="5416"/>
            <ac:spMk id="2" creationId="{6EFC0698-7082-C4C9-E0FD-9FE3BD69D1D9}"/>
          </ac:spMkLst>
        </pc:spChg>
        <pc:spChg chg="mod">
          <ac:chgData name="Heitman, Lindsey" userId="a9773a47-99d2-4599-9377-6d37e9ec0bd3" providerId="ADAL" clId="{0B029419-87E2-491C-9B50-8E6F8F1FC0F9}" dt="2025-04-02T21:11:58.526" v="330" actId="20577"/>
          <ac:spMkLst>
            <pc:docMk/>
            <pc:sldMk cId="794275993" sldId="5416"/>
            <ac:spMk id="9" creationId="{E629D08D-0862-A990-348E-E0C3CB1AA69E}"/>
          </ac:spMkLst>
        </pc:spChg>
        <pc:spChg chg="mod">
          <ac:chgData name="Heitman, Lindsey" userId="a9773a47-99d2-4599-9377-6d37e9ec0bd3" providerId="ADAL" clId="{0B029419-87E2-491C-9B50-8E6F8F1FC0F9}" dt="2025-04-02T21:05:42.791" v="37" actId="20577"/>
          <ac:spMkLst>
            <pc:docMk/>
            <pc:sldMk cId="794275993" sldId="5416"/>
            <ac:spMk id="11" creationId="{27F5BE03-B291-E94C-3DAF-8370278906D9}"/>
          </ac:spMkLst>
        </pc:spChg>
        <pc:picChg chg="del">
          <ac:chgData name="Heitman, Lindsey" userId="a9773a47-99d2-4599-9377-6d37e9ec0bd3" providerId="ADAL" clId="{0B029419-87E2-491C-9B50-8E6F8F1FC0F9}" dt="2025-04-02T21:06:12.417" v="60" actId="21"/>
          <ac:picMkLst>
            <pc:docMk/>
            <pc:sldMk cId="794275993" sldId="5416"/>
            <ac:picMk id="13" creationId="{F6CF5456-B37C-C836-C023-4909CDC7E752}"/>
          </ac:picMkLst>
        </pc:picChg>
        <pc:picChg chg="add mod">
          <ac:chgData name="Heitman, Lindsey" userId="a9773a47-99d2-4599-9377-6d37e9ec0bd3" providerId="ADAL" clId="{0B029419-87E2-491C-9B50-8E6F8F1FC0F9}" dt="2025-04-02T21:07:12.045" v="61"/>
          <ac:picMkLst>
            <pc:docMk/>
            <pc:sldMk cId="794275993" sldId="5416"/>
            <ac:picMk id="1026" creationId="{13A082D0-CBEB-566B-2E74-D07373867237}"/>
          </ac:picMkLst>
        </pc:picChg>
      </pc:sldChg>
      <pc:sldChg chg="delSp modSp add mod chgLayout">
        <pc:chgData name="Heitman, Lindsey" userId="a9773a47-99d2-4599-9377-6d37e9ec0bd3" providerId="ADAL" clId="{0B029419-87E2-491C-9B50-8E6F8F1FC0F9}" dt="2025-04-03T13:29:54.806" v="775" actId="113"/>
        <pc:sldMkLst>
          <pc:docMk/>
          <pc:sldMk cId="857372145" sldId="5533"/>
        </pc:sldMkLst>
        <pc:spChg chg="del mod">
          <ac:chgData name="Heitman, Lindsey" userId="a9773a47-99d2-4599-9377-6d37e9ec0bd3" providerId="ADAL" clId="{0B029419-87E2-491C-9B50-8E6F8F1FC0F9}" dt="2025-04-02T21:55:32.749" v="411" actId="21"/>
          <ac:spMkLst>
            <pc:docMk/>
            <pc:sldMk cId="857372145" sldId="5533"/>
            <ac:spMk id="2" creationId="{A793A42C-2403-DE6F-1837-37ABA7AD9610}"/>
          </ac:spMkLst>
        </pc:spChg>
        <pc:spChg chg="mod ord">
          <ac:chgData name="Heitman, Lindsey" userId="a9773a47-99d2-4599-9377-6d37e9ec0bd3" providerId="ADAL" clId="{0B029419-87E2-491C-9B50-8E6F8F1FC0F9}" dt="2025-04-03T13:27:37.667" v="576" actId="700"/>
          <ac:spMkLst>
            <pc:docMk/>
            <pc:sldMk cId="857372145" sldId="5533"/>
            <ac:spMk id="4" creationId="{62B70F76-9B16-2DE4-D664-9FABC78285AA}"/>
          </ac:spMkLst>
        </pc:spChg>
        <pc:spChg chg="mod ord">
          <ac:chgData name="Heitman, Lindsey" userId="a9773a47-99d2-4599-9377-6d37e9ec0bd3" providerId="ADAL" clId="{0B029419-87E2-491C-9B50-8E6F8F1FC0F9}" dt="2025-04-03T13:27:37.667" v="576" actId="700"/>
          <ac:spMkLst>
            <pc:docMk/>
            <pc:sldMk cId="857372145" sldId="5533"/>
            <ac:spMk id="5" creationId="{E853EAE0-EAF0-9696-AAA4-40F2E0817F70}"/>
          </ac:spMkLst>
        </pc:spChg>
        <pc:spChg chg="mod ord">
          <ac:chgData name="Heitman, Lindsey" userId="a9773a47-99d2-4599-9377-6d37e9ec0bd3" providerId="ADAL" clId="{0B029419-87E2-491C-9B50-8E6F8F1FC0F9}" dt="2025-04-03T13:27:37.667" v="576" actId="700"/>
          <ac:spMkLst>
            <pc:docMk/>
            <pc:sldMk cId="857372145" sldId="5533"/>
            <ac:spMk id="6" creationId="{D2CE3B03-03F8-B896-DD58-EDF2C694AE2A}"/>
          </ac:spMkLst>
        </pc:spChg>
        <pc:spChg chg="mod ord">
          <ac:chgData name="Heitman, Lindsey" userId="a9773a47-99d2-4599-9377-6d37e9ec0bd3" providerId="ADAL" clId="{0B029419-87E2-491C-9B50-8E6F8F1FC0F9}" dt="2025-04-03T13:27:46.890" v="577" actId="1076"/>
          <ac:spMkLst>
            <pc:docMk/>
            <pc:sldMk cId="857372145" sldId="5533"/>
            <ac:spMk id="7" creationId="{BFD6FB12-1FC2-4A23-28C0-ECDF0A65A51E}"/>
          </ac:spMkLst>
        </pc:spChg>
        <pc:spChg chg="mod ord">
          <ac:chgData name="Heitman, Lindsey" userId="a9773a47-99d2-4599-9377-6d37e9ec0bd3" providerId="ADAL" clId="{0B029419-87E2-491C-9B50-8E6F8F1FC0F9}" dt="2025-04-03T13:27:52.572" v="578" actId="1076"/>
          <ac:spMkLst>
            <pc:docMk/>
            <pc:sldMk cId="857372145" sldId="5533"/>
            <ac:spMk id="8" creationId="{F1506198-3C63-47B1-6D26-C32FECBB5526}"/>
          </ac:spMkLst>
        </pc:spChg>
        <pc:spChg chg="del mod">
          <ac:chgData name="Heitman, Lindsey" userId="a9773a47-99d2-4599-9377-6d37e9ec0bd3" providerId="ADAL" clId="{0B029419-87E2-491C-9B50-8E6F8F1FC0F9}" dt="2025-04-02T21:55:36.139" v="412" actId="21"/>
          <ac:spMkLst>
            <pc:docMk/>
            <pc:sldMk cId="857372145" sldId="5533"/>
            <ac:spMk id="9" creationId="{5DE79FCE-4848-35C0-8CE8-8F394C0F3DC6}"/>
          </ac:spMkLst>
        </pc:spChg>
        <pc:spChg chg="mod ord">
          <ac:chgData name="Heitman, Lindsey" userId="a9773a47-99d2-4599-9377-6d37e9ec0bd3" providerId="ADAL" clId="{0B029419-87E2-491C-9B50-8E6F8F1FC0F9}" dt="2025-04-03T13:29:54.806" v="775" actId="113"/>
          <ac:spMkLst>
            <pc:docMk/>
            <pc:sldMk cId="857372145" sldId="5533"/>
            <ac:spMk id="15" creationId="{F5AA12B2-F475-832B-3E45-A6FB828E370E}"/>
          </ac:spMkLst>
        </pc:spChg>
      </pc:sldChg>
      <pc:sldChg chg="modSp add del mod ord">
        <pc:chgData name="Heitman, Lindsey" userId="a9773a47-99d2-4599-9377-6d37e9ec0bd3" providerId="ADAL" clId="{0B029419-87E2-491C-9B50-8E6F8F1FC0F9}" dt="2025-04-03T13:31:13.532" v="777"/>
        <pc:sldMkLst>
          <pc:docMk/>
          <pc:sldMk cId="3152826107" sldId="5558"/>
        </pc:sldMkLst>
        <pc:spChg chg="ord">
          <ac:chgData name="Heitman, Lindsey" userId="a9773a47-99d2-4599-9377-6d37e9ec0bd3" providerId="ADAL" clId="{0B029419-87E2-491C-9B50-8E6F8F1FC0F9}" dt="2025-04-02T22:19:50.457" v="425" actId="13244"/>
          <ac:spMkLst>
            <pc:docMk/>
            <pc:sldMk cId="3152826107" sldId="5558"/>
            <ac:spMk id="4" creationId="{A78F65AC-6146-8A9A-4E92-EF8904B59F83}"/>
          </ac:spMkLst>
        </pc:spChg>
        <pc:spChg chg="mod ord">
          <ac:chgData name="Heitman, Lindsey" userId="a9773a47-99d2-4599-9377-6d37e9ec0bd3" providerId="ADAL" clId="{0B029419-87E2-491C-9B50-8E6F8F1FC0F9}" dt="2025-04-02T22:19:45.299" v="424" actId="13244"/>
          <ac:spMkLst>
            <pc:docMk/>
            <pc:sldMk cId="3152826107" sldId="5558"/>
            <ac:spMk id="11" creationId="{8C9DA947-AECB-A7DF-6997-CA407C9B9AC4}"/>
          </ac:spMkLst>
        </pc:spChg>
        <pc:spChg chg="mod">
          <ac:chgData name="Heitman, Lindsey" userId="a9773a47-99d2-4599-9377-6d37e9ec0bd3" providerId="ADAL" clId="{0B029419-87E2-491C-9B50-8E6F8F1FC0F9}" dt="2025-04-02T22:19:59.146" v="427" actId="962"/>
          <ac:spMkLst>
            <pc:docMk/>
            <pc:sldMk cId="3152826107" sldId="5558"/>
            <ac:spMk id="15" creationId="{E78F1414-0475-50FA-A2F5-3E0FEA7A070A}"/>
          </ac:spMkLst>
        </pc:spChg>
        <pc:spChg chg="mod">
          <ac:chgData name="Heitman, Lindsey" userId="a9773a47-99d2-4599-9377-6d37e9ec0bd3" providerId="ADAL" clId="{0B029419-87E2-491C-9B50-8E6F8F1FC0F9}" dt="2025-04-02T22:19:57.189" v="426" actId="962"/>
          <ac:spMkLst>
            <pc:docMk/>
            <pc:sldMk cId="3152826107" sldId="5558"/>
            <ac:spMk id="19" creationId="{626AE864-014E-51A7-2BFF-EF3D9D89A9BF}"/>
          </ac:spMkLst>
        </pc:spChg>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pChg chg="mod">
          <ac:chgData name="Heitman, Lindsey" userId="a9773a47-99d2-4599-9377-6d37e9ec0bd3" providerId="ADAL" clId="{0B029419-87E2-491C-9B50-8E6F8F1FC0F9}" dt="2025-04-03T13:25:49.202" v="573" actId="20577"/>
          <ac:spMkLst>
            <pc:docMk/>
            <pc:sldMk cId="4231742710" sldId="5860"/>
            <ac:spMk id="4" creationId="{534CF83C-FE25-5BA4-05A8-E3EEF1C64322}"/>
          </ac:spMkLst>
        </pc:spChg>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pChg chg="mod">
          <ac:chgData name="Hoffman, Peter" userId="673cee94-26bd-4c2a-ab82-1b3669e2f049" providerId="ADAL" clId="{445D9759-B66D-45AB-9747-7B9647CDE567}" dt="2025-04-02T20:24:17.789" v="191" actId="20577"/>
          <ac:spMkLst>
            <pc:docMk/>
            <pc:sldMk cId="2998683881" sldId="5762"/>
            <ac:spMk id="6" creationId="{AD8E5852-6B98-95E4-1F27-6E334FBE60AC}"/>
          </ac:spMkLst>
        </pc:spChg>
        <pc:spChg chg="mod">
          <ac:chgData name="Hoffman, Peter" userId="673cee94-26bd-4c2a-ab82-1b3669e2f049" providerId="ADAL" clId="{445D9759-B66D-45AB-9747-7B9647CDE567}" dt="2025-04-02T20:32:24.031" v="656" actId="20577"/>
          <ac:spMkLst>
            <pc:docMk/>
            <pc:sldMk cId="2998683881" sldId="5762"/>
            <ac:spMk id="7" creationId="{D35E3931-3E62-31BA-DB08-04C8A8F44C76}"/>
          </ac:spMkLst>
        </pc:spChg>
        <pc:spChg chg="mod">
          <ac:chgData name="Hoffman, Peter" userId="673cee94-26bd-4c2a-ab82-1b3669e2f049" providerId="ADAL" clId="{445D9759-B66D-45AB-9747-7B9647CDE567}" dt="2025-04-02T20:20:38.871" v="83" actId="20577"/>
          <ac:spMkLst>
            <pc:docMk/>
            <pc:sldMk cId="2998683881" sldId="5762"/>
            <ac:spMk id="10" creationId="{68733504-FAF5-2100-CEBD-D7270B396B2E}"/>
          </ac:spMkLst>
        </pc:spChg>
        <pc:graphicFrameChg chg="mod modGraphic">
          <ac:chgData name="Hoffman, Peter" userId="673cee94-26bd-4c2a-ab82-1b3669e2f049" providerId="ADAL" clId="{445D9759-B66D-45AB-9747-7B9647CDE567}" dt="2025-04-02T20:23:18.923" v="116" actId="207"/>
          <ac:graphicFrameMkLst>
            <pc:docMk/>
            <pc:sldMk cId="2998683881" sldId="5762"/>
            <ac:graphicFrameMk id="11" creationId="{4A046F5F-034D-A2DD-B7B6-B37CB3AF1360}"/>
          </ac:graphicFrameMkLst>
        </pc:graphicFrameChg>
      </pc:sldChg>
      <pc:sldChg chg="addSp delSp modSp mod chgLayout">
        <pc:chgData name="Hoffman, Peter" userId="673cee94-26bd-4c2a-ab82-1b3669e2f049" providerId="ADAL" clId="{445D9759-B66D-45AB-9747-7B9647CDE567}" dt="2025-04-02T20:33:00.241" v="661" actId="13244"/>
        <pc:sldMkLst>
          <pc:docMk/>
          <pc:sldMk cId="3452760538" sldId="5763"/>
        </pc:sldMkLst>
        <pc:spChg chg="mod ord">
          <ac:chgData name="Hoffman, Peter" userId="673cee94-26bd-4c2a-ab82-1b3669e2f049" providerId="ADAL" clId="{445D9759-B66D-45AB-9747-7B9647CDE567}" dt="2025-04-02T20:32:43.395" v="657" actId="6264"/>
          <ac:spMkLst>
            <pc:docMk/>
            <pc:sldMk cId="3452760538" sldId="5763"/>
            <ac:spMk id="3" creationId="{1B9C7BB2-B6FE-DD35-1F02-AF2FD3420B3E}"/>
          </ac:spMkLst>
        </pc:spChg>
        <pc:spChg chg="mod ord">
          <ac:chgData name="Hoffman, Peter" userId="673cee94-26bd-4c2a-ab82-1b3669e2f049" providerId="ADAL" clId="{445D9759-B66D-45AB-9747-7B9647CDE567}" dt="2025-04-02T20:32:53.543" v="658" actId="962"/>
          <ac:spMkLst>
            <pc:docMk/>
            <pc:sldMk cId="3452760538" sldId="5763"/>
            <ac:spMk id="4" creationId="{0881A05E-6BDD-F77F-1AEC-FBD7A828E21E}"/>
          </ac:spMkLst>
        </pc:spChg>
        <pc:spChg chg="add del mod">
          <ac:chgData name="Hoffman, Peter" userId="673cee94-26bd-4c2a-ab82-1b3669e2f049" providerId="ADAL" clId="{445D9759-B66D-45AB-9747-7B9647CDE567}" dt="2025-04-02T20:32:43.395" v="657" actId="6264"/>
          <ac:spMkLst>
            <pc:docMk/>
            <pc:sldMk cId="3452760538" sldId="5763"/>
            <ac:spMk id="5" creationId="{6AA8A5A9-9758-941D-71BE-0D59B477A6E2}"/>
          </ac:spMkLst>
        </pc:spChg>
        <pc:spChg chg="add del mod">
          <ac:chgData name="Hoffman, Peter" userId="673cee94-26bd-4c2a-ab82-1b3669e2f049" providerId="ADAL" clId="{445D9759-B66D-45AB-9747-7B9647CDE567}" dt="2025-04-02T20:32:43.395" v="657" actId="6264"/>
          <ac:spMkLst>
            <pc:docMk/>
            <pc:sldMk cId="3452760538" sldId="5763"/>
            <ac:spMk id="6" creationId="{D8FF2021-0C15-1AE7-FE09-B824924CA4A4}"/>
          </ac:spMkLst>
        </pc:spChg>
        <pc:spChg chg="add del mod">
          <ac:chgData name="Hoffman, Peter" userId="673cee94-26bd-4c2a-ab82-1b3669e2f049" providerId="ADAL" clId="{445D9759-B66D-45AB-9747-7B9647CDE567}" dt="2025-04-02T20:32:43.395" v="657" actId="6264"/>
          <ac:spMkLst>
            <pc:docMk/>
            <pc:sldMk cId="3452760538" sldId="5763"/>
            <ac:spMk id="7" creationId="{E73F29C7-7207-20A5-1C0A-84DE16C45911}"/>
          </ac:spMkLst>
        </pc:spChg>
        <pc:spChg chg="add del mod">
          <ac:chgData name="Hoffman, Peter" userId="673cee94-26bd-4c2a-ab82-1b3669e2f049" providerId="ADAL" clId="{445D9759-B66D-45AB-9747-7B9647CDE567}" dt="2025-04-02T20:32:43.395" v="657" actId="6264"/>
          <ac:spMkLst>
            <pc:docMk/>
            <pc:sldMk cId="3452760538" sldId="5763"/>
            <ac:spMk id="8" creationId="{8B2A3DBB-649E-2E76-4116-185F33E786A0}"/>
          </ac:spMkLst>
        </pc:spChg>
        <pc:spChg chg="mod ord">
          <ac:chgData name="Hoffman, Peter" userId="673cee94-26bd-4c2a-ab82-1b3669e2f049" providerId="ADAL" clId="{445D9759-B66D-45AB-9747-7B9647CDE567}" dt="2025-04-02T20:32:43.395" v="657" actId="6264"/>
          <ac:spMkLst>
            <pc:docMk/>
            <pc:sldMk cId="3452760538" sldId="5763"/>
            <ac:spMk id="9" creationId="{7AD7D3E7-CDBE-F2DD-06AE-B7034131DD1B}"/>
          </ac:spMkLst>
        </pc:spChg>
        <pc:spChg chg="mod ord">
          <ac:chgData name="Hoffman, Peter" userId="673cee94-26bd-4c2a-ab82-1b3669e2f049" providerId="ADAL" clId="{445D9759-B66D-45AB-9747-7B9647CDE567}" dt="2025-04-02T20:32:56.020" v="659" actId="962"/>
          <ac:spMkLst>
            <pc:docMk/>
            <pc:sldMk cId="3452760538" sldId="5763"/>
            <ac:spMk id="10" creationId="{7B2C4AD6-4A03-FE88-BBF0-E3D14B7C1172}"/>
          </ac:spMkLst>
        </pc:spChg>
        <pc:spChg chg="mod ord">
          <ac:chgData name="Hoffman, Peter" userId="673cee94-26bd-4c2a-ab82-1b3669e2f049" providerId="ADAL" clId="{445D9759-B66D-45AB-9747-7B9647CDE567}" dt="2025-04-02T20:32:57.405" v="660" actId="962"/>
          <ac:spMkLst>
            <pc:docMk/>
            <pc:sldMk cId="3452760538" sldId="5763"/>
            <ac:spMk id="11" creationId="{D88AF699-3E25-6431-F4A1-3FA55D404131}"/>
          </ac:spMkLst>
        </pc:spChg>
        <pc:spChg chg="add del mod">
          <ac:chgData name="Hoffman, Peter" userId="673cee94-26bd-4c2a-ab82-1b3669e2f049" providerId="ADAL" clId="{445D9759-B66D-45AB-9747-7B9647CDE567}" dt="2025-04-02T20:32:43.395" v="657" actId="6264"/>
          <ac:spMkLst>
            <pc:docMk/>
            <pc:sldMk cId="3452760538" sldId="5763"/>
            <ac:spMk id="12" creationId="{163AB897-EF3C-C835-EDD6-31B3CC0C22C9}"/>
          </ac:spMkLst>
        </pc:spChg>
        <pc:graphicFrameChg chg="add mod ord">
          <ac:chgData name="Hoffman, Peter" userId="673cee94-26bd-4c2a-ab82-1b3669e2f049" providerId="ADAL" clId="{445D9759-B66D-45AB-9747-7B9647CDE567}" dt="2025-04-02T20:33:00.241" v="661" actId="13244"/>
          <ac:graphicFrameMkLst>
            <pc:docMk/>
            <pc:sldMk cId="3452760538" sldId="5763"/>
            <ac:graphicFrameMk id="2" creationId="{8189BD42-BF5B-154E-B7E0-AEA06DC8A4A9}"/>
          </ac:graphicFrameMkLst>
        </pc:graphicFrameChg>
      </pc:sldChg>
      <pc:sldChg chg="modSp mod">
        <pc:chgData name="Hoffman, Peter" userId="673cee94-26bd-4c2a-ab82-1b3669e2f049" providerId="ADAL" clId="{445D9759-B66D-45AB-9747-7B9647CDE567}" dt="2025-04-02T20:31:26.080" v="637" actId="20577"/>
        <pc:sldMkLst>
          <pc:docMk/>
          <pc:sldMk cId="3959241512" sldId="5764"/>
        </pc:sldMkLst>
        <pc:spChg chg="mod">
          <ac:chgData name="Hoffman, Peter" userId="673cee94-26bd-4c2a-ab82-1b3669e2f049" providerId="ADAL" clId="{445D9759-B66D-45AB-9747-7B9647CDE567}" dt="2025-04-02T20:31:26.080" v="637" actId="20577"/>
          <ac:spMkLst>
            <pc:docMk/>
            <pc:sldMk cId="3959241512" sldId="5764"/>
            <ac:spMk id="5" creationId="{6C99DE1B-230B-F674-201C-63770ADF302C}"/>
          </ac:spMkLst>
        </pc:spChg>
      </pc:sldChg>
      <pc:sldChg chg="addSp delSp modSp add mod">
        <pc:chgData name="Hoffman, Peter" userId="673cee94-26bd-4c2a-ab82-1b3669e2f049" providerId="ADAL" clId="{445D9759-B66D-45AB-9747-7B9647CDE567}" dt="2025-04-02T20:33:18.852" v="665" actId="13244"/>
        <pc:sldMkLst>
          <pc:docMk/>
          <pc:sldMk cId="3882279446" sldId="5868"/>
        </pc:sldMkLst>
        <pc:spChg chg="mod">
          <ac:chgData name="Hoffman, Peter" userId="673cee94-26bd-4c2a-ab82-1b3669e2f049" providerId="ADAL" clId="{445D9759-B66D-45AB-9747-7B9647CDE567}" dt="2025-04-02T20:26:48.621" v="240"/>
          <ac:spMkLst>
            <pc:docMk/>
            <pc:sldMk cId="3882279446" sldId="5868"/>
            <ac:spMk id="3" creationId="{7A596674-3059-DA53-A7DC-E14711EAACA3}"/>
          </ac:spMkLst>
        </pc:spChg>
        <pc:spChg chg="mod">
          <ac:chgData name="Hoffman, Peter" userId="673cee94-26bd-4c2a-ab82-1b3669e2f049" providerId="ADAL" clId="{445D9759-B66D-45AB-9747-7B9647CDE567}" dt="2025-04-02T20:33:11.284" v="662" actId="962"/>
          <ac:spMkLst>
            <pc:docMk/>
            <pc:sldMk cId="3882279446" sldId="5868"/>
            <ac:spMk id="4" creationId="{D2C315E2-CECE-7523-B60A-1F10C9D9D168}"/>
          </ac:spMkLst>
        </pc:spChg>
        <pc:spChg chg="mod">
          <ac:chgData name="Hoffman, Peter" userId="673cee94-26bd-4c2a-ab82-1b3669e2f049" providerId="ADAL" clId="{445D9759-B66D-45AB-9747-7B9647CDE567}" dt="2025-04-02T20:27:09.522" v="248" actId="20577"/>
          <ac:spMkLst>
            <pc:docMk/>
            <pc:sldMk cId="3882279446" sldId="5868"/>
            <ac:spMk id="9" creationId="{A86C12BA-54B5-B703-0B3B-7BAA1E87CF0E}"/>
          </ac:spMkLst>
        </pc:spChg>
        <pc:spChg chg="mod">
          <ac:chgData name="Hoffman, Peter" userId="673cee94-26bd-4c2a-ab82-1b3669e2f049" providerId="ADAL" clId="{445D9759-B66D-45AB-9747-7B9647CDE567}" dt="2025-04-02T20:33:13.835" v="663" actId="962"/>
          <ac:spMkLst>
            <pc:docMk/>
            <pc:sldMk cId="3882279446" sldId="5868"/>
            <ac:spMk id="10" creationId="{C9389E48-F268-061F-0CE3-3DC86AF50F3C}"/>
          </ac:spMkLst>
        </pc:spChg>
        <pc:spChg chg="mod">
          <ac:chgData name="Hoffman, Peter" userId="673cee94-26bd-4c2a-ab82-1b3669e2f049" providerId="ADAL" clId="{445D9759-B66D-45AB-9747-7B9647CDE567}" dt="2025-04-02T20:33:15.798" v="664" actId="962"/>
          <ac:spMkLst>
            <pc:docMk/>
            <pc:sldMk cId="3882279446" sldId="5868"/>
            <ac:spMk id="11" creationId="{CA50E23C-A2BA-E8DD-9EEA-367DA9C595D0}"/>
          </ac:spMkLst>
        </pc:spChg>
        <pc:graphicFrameChg chg="del">
          <ac:chgData name="Hoffman, Peter" userId="673cee94-26bd-4c2a-ab82-1b3669e2f049" providerId="ADAL" clId="{445D9759-B66D-45AB-9747-7B9647CDE567}" dt="2025-04-02T20:26:52.703" v="241" actId="478"/>
          <ac:graphicFrameMkLst>
            <pc:docMk/>
            <pc:sldMk cId="3882279446" sldId="5868"/>
            <ac:graphicFrameMk id="2" creationId="{E2EADCB9-C144-8B3D-862C-32A07DEDF5C7}"/>
          </ac:graphicFrameMkLst>
        </pc:graphicFrameChg>
        <pc:picChg chg="add mod ord">
          <ac:chgData name="Hoffman, Peter" userId="673cee94-26bd-4c2a-ab82-1b3669e2f049" providerId="ADAL" clId="{445D9759-B66D-45AB-9747-7B9647CDE567}" dt="2025-04-02T20:33:18.852" v="665" actId="13244"/>
          <ac:picMkLst>
            <pc:docMk/>
            <pc:sldMk cId="3882279446" sldId="5868"/>
            <ac:picMk id="5" creationId="{2EDEC6FD-E5EF-4CBB-25AA-84326984344A}"/>
          </ac:picMkLst>
        </pc:picChg>
        <pc:picChg chg="add mod">
          <ac:chgData name="Hoffman, Peter" userId="673cee94-26bd-4c2a-ab82-1b3669e2f049" providerId="ADAL" clId="{445D9759-B66D-45AB-9747-7B9647CDE567}" dt="2025-04-02T20:27:48.404" v="250"/>
          <ac:picMkLst>
            <pc:docMk/>
            <pc:sldMk cId="3882279446" sldId="5868"/>
            <ac:picMk id="6" creationId="{0F6086AD-E528-D4F2-0B61-37A9F28C3928}"/>
          </ac:picMkLst>
        </pc:picChg>
      </pc:sldChg>
      <pc:sldChg chg="delSp modSp add mod">
        <pc:chgData name="Hoffman, Peter" userId="673cee94-26bd-4c2a-ab82-1b3669e2f049" providerId="ADAL" clId="{445D9759-B66D-45AB-9747-7B9647CDE567}" dt="2025-04-02T20:30:18.315" v="526" actId="20577"/>
        <pc:sldMkLst>
          <pc:docMk/>
          <pc:sldMk cId="904776247" sldId="5869"/>
        </pc:sldMkLst>
        <pc:spChg chg="mod">
          <ac:chgData name="Hoffman, Peter" userId="673cee94-26bd-4c2a-ab82-1b3669e2f049" providerId="ADAL" clId="{445D9759-B66D-45AB-9747-7B9647CDE567}" dt="2025-04-02T20:28:44.398" v="270" actId="20577"/>
          <ac:spMkLst>
            <pc:docMk/>
            <pc:sldMk cId="904776247" sldId="5869"/>
            <ac:spMk id="3" creationId="{0273CE9A-41CF-68E3-0A54-EBB0A3ED5E84}"/>
          </ac:spMkLst>
        </pc:spChg>
        <pc:spChg chg="mod">
          <ac:chgData name="Hoffman, Peter" userId="673cee94-26bd-4c2a-ab82-1b3669e2f049" providerId="ADAL" clId="{445D9759-B66D-45AB-9747-7B9647CDE567}" dt="2025-04-02T20:30:18.315" v="526" actId="20577"/>
          <ac:spMkLst>
            <pc:docMk/>
            <pc:sldMk cId="904776247" sldId="5869"/>
            <ac:spMk id="9" creationId="{CD68A72E-4CA2-5BAD-D172-CF252FA0C89D}"/>
          </ac:spMkLst>
        </pc:spChg>
        <pc:picChg chg="del">
          <ac:chgData name="Hoffman, Peter" userId="673cee94-26bd-4c2a-ab82-1b3669e2f049" providerId="ADAL" clId="{445D9759-B66D-45AB-9747-7B9647CDE567}" dt="2025-04-02T20:29:09.308" v="310" actId="478"/>
          <ac:picMkLst>
            <pc:docMk/>
            <pc:sldMk cId="904776247" sldId="5869"/>
            <ac:picMk id="5" creationId="{B213B4C9-033E-B701-783E-8C4DD95EF858}"/>
          </ac:picMkLst>
        </pc:picChg>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pChg chg="mod">
          <ac:chgData name="Tribbett, Jessica" userId="S::tribbett_jessica@cde.state.co.us::b8af59d7-a86d-4166-a022-d856dc24c475" providerId="AD" clId="Web-{2D010059-3A5D-AAE6-6072-C1A547D8280B}" dt="2025-04-02T20:57:15.533" v="55" actId="20577"/>
          <ac:spMkLst>
            <pc:docMk/>
            <pc:sldMk cId="3725978077" sldId="5844"/>
            <ac:spMk id="3" creationId="{2E80C58A-5681-D074-AEDA-D955222E2149}"/>
          </ac:spMkLst>
        </pc:spChg>
        <pc:spChg chg="del">
          <ac:chgData name="Tribbett, Jessica" userId="S::tribbett_jessica@cde.state.co.us::b8af59d7-a86d-4166-a022-d856dc24c475" providerId="AD" clId="Web-{2D010059-3A5D-AAE6-6072-C1A547D8280B}" dt="2025-04-02T20:54:55.002" v="0"/>
          <ac:spMkLst>
            <pc:docMk/>
            <pc:sldMk cId="3725978077" sldId="5844"/>
            <ac:spMk id="9" creationId="{E2CAA58E-0A87-614F-EFA9-6A33E09A0007}"/>
          </ac:spMkLst>
        </pc:spChg>
        <pc:spChg chg="del">
          <ac:chgData name="Tribbett, Jessica" userId="S::tribbett_jessica@cde.state.co.us::b8af59d7-a86d-4166-a022-d856dc24c475" providerId="AD" clId="Web-{2D010059-3A5D-AAE6-6072-C1A547D8280B}" dt="2025-04-02T20:54:56.705" v="1"/>
          <ac:spMkLst>
            <pc:docMk/>
            <pc:sldMk cId="3725978077" sldId="5844"/>
            <ac:spMk id="10" creationId="{B2F52C05-10F3-B7EB-C5D7-F0491A08CB31}"/>
          </ac:spMkLst>
        </pc:spChg>
        <pc:spChg chg="mod">
          <ac:chgData name="Tribbett, Jessica" userId="S::tribbett_jessica@cde.state.co.us::b8af59d7-a86d-4166-a022-d856dc24c475" providerId="AD" clId="Web-{2D010059-3A5D-AAE6-6072-C1A547D8280B}" dt="2025-04-02T20:57:57.798" v="75" actId="20577"/>
          <ac:spMkLst>
            <pc:docMk/>
            <pc:sldMk cId="3725978077" sldId="5844"/>
            <ac:spMk id="11" creationId="{CD7F9286-0D00-B23A-782D-1A8C14AF9D31}"/>
          </ac:spMkLst>
        </pc:spChg>
        <pc:picChg chg="add mod ord">
          <ac:chgData name="Tribbett, Jessica" userId="S::tribbett_jessica@cde.state.co.us::b8af59d7-a86d-4166-a022-d856dc24c475" providerId="AD" clId="Web-{2D010059-3A5D-AAE6-6072-C1A547D8280B}" dt="2025-04-02T20:58:31.001" v="77"/>
          <ac:picMkLst>
            <pc:docMk/>
            <pc:sldMk cId="3725978077" sldId="5844"/>
            <ac:picMk id="2" creationId="{6FDD7243-AF0F-0642-F6DC-D22260F2DAC8}"/>
          </ac:picMkLst>
        </pc:picChg>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pChg chg="mod">
          <ac:chgData name="Tribbett, Jessica" userId="S::tribbett_jessica@cde.state.co.us::b8af59d7-a86d-4166-a022-d856dc24c475" providerId="AD" clId="Web-{2D010059-3A5D-AAE6-6072-C1A547D8280B}" dt="2025-04-02T20:57:45.923" v="74" actId="20577"/>
          <ac:spMkLst>
            <pc:docMk/>
            <pc:sldMk cId="1524689614" sldId="5845"/>
            <ac:spMk id="5" creationId="{614DCB56-EAFE-B6A4-6976-1A415D61A6DC}"/>
          </ac:spMkLst>
        </pc:spChg>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pChg chg="mod">
          <ac:chgData name="Tribbett, Jessica" userId="S::tribbett_jessica@cde.state.co.us::b8af59d7-a86d-4166-a022-d856dc24c475" providerId="AD" clId="Web-{2D010059-3A5D-AAE6-6072-C1A547D8280B}" dt="2025-04-02T21:15:29.232" v="314" actId="20577"/>
          <ac:spMkLst>
            <pc:docMk/>
            <pc:sldMk cId="2680565526" sldId="5848"/>
            <ac:spMk id="3" creationId="{F82824E2-CD5C-D5B0-462B-6D11496A21CF}"/>
          </ac:spMkLst>
        </pc:spChg>
        <pc:spChg chg="mod">
          <ac:chgData name="Tribbett, Jessica" userId="S::tribbett_jessica@cde.state.co.us::b8af59d7-a86d-4166-a022-d856dc24c475" providerId="AD" clId="Web-{2D010059-3A5D-AAE6-6072-C1A547D8280B}" dt="2025-04-02T21:15:08.497" v="295" actId="20577"/>
          <ac:spMkLst>
            <pc:docMk/>
            <pc:sldMk cId="2680565526" sldId="5848"/>
            <ac:spMk id="9" creationId="{C7DB76BE-8376-B81D-43A2-CC97CB6C5E3B}"/>
          </ac:spMkLst>
        </pc:spChg>
        <pc:spChg chg="mod">
          <ac:chgData name="Tribbett, Jessica" userId="S::tribbett_jessica@cde.state.co.us::b8af59d7-a86d-4166-a022-d856dc24c475" providerId="AD" clId="Web-{2D010059-3A5D-AAE6-6072-C1A547D8280B}" dt="2025-04-02T20:59:58.094" v="101" actId="20577"/>
          <ac:spMkLst>
            <pc:docMk/>
            <pc:sldMk cId="2680565526" sldId="5848"/>
            <ac:spMk id="10" creationId="{C2574538-BF8D-E346-35DC-F26167D58510}"/>
          </ac:spMkLst>
        </pc:spChg>
        <pc:spChg chg="mod">
          <ac:chgData name="Tribbett, Jessica" userId="S::tribbett_jessica@cde.state.co.us::b8af59d7-a86d-4166-a022-d856dc24c475" providerId="AD" clId="Web-{2D010059-3A5D-AAE6-6072-C1A547D8280B}" dt="2025-04-02T21:20:37.215" v="497" actId="20577"/>
          <ac:spMkLst>
            <pc:docMk/>
            <pc:sldMk cId="2680565526" sldId="5848"/>
            <ac:spMk id="11" creationId="{FAB7613E-3E78-4992-71A6-BA22F333C763}"/>
          </ac:spMkLst>
        </pc:spChg>
        <pc:graphicFrameChg chg="add mod modGraphic">
          <ac:chgData name="Tribbett, Jessica" userId="S::tribbett_jessica@cde.state.co.us::b8af59d7-a86d-4166-a022-d856dc24c475" providerId="AD" clId="Web-{2D010059-3A5D-AAE6-6072-C1A547D8280B}" dt="2025-04-02T21:12:59.295" v="257" actId="1076"/>
          <ac:graphicFrameMkLst>
            <pc:docMk/>
            <pc:sldMk cId="2680565526" sldId="5848"/>
            <ac:graphicFrameMk id="2" creationId="{23BACF09-D482-F37D-8924-C290746796D8}"/>
          </ac:graphicFrameMkLst>
        </pc:graphicFrameChg>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pChg chg="mod">
          <ac:chgData name="Tribbett, Jessica" userId="S::tribbett_jessica@cde.state.co.us::b8af59d7-a86d-4166-a022-d856dc24c475" providerId="AD" clId="Web-{2D010059-3A5D-AAE6-6072-C1A547D8280B}" dt="2025-04-02T21:20:05.965" v="490" actId="20577"/>
          <ac:spMkLst>
            <pc:docMk/>
            <pc:sldMk cId="3040074917" sldId="5849"/>
            <ac:spMk id="5" creationId="{86E29FE1-4BE7-AD14-7B20-4C37DD86B5E9}"/>
          </ac:spMkLst>
        </pc:spChg>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pChg chg="mod">
          <ac:chgData name="Tribbett, Jessica" userId="S::tribbett_jessica@cde.state.co.us::b8af59d7-a86d-4166-a022-d856dc24c475" providerId="AD" clId="Web-{2D010059-3A5D-AAE6-6072-C1A547D8280B}" dt="2025-04-02T21:15:36.138" v="316" actId="20577"/>
          <ac:spMkLst>
            <pc:docMk/>
            <pc:sldMk cId="2376701188" sldId="5870"/>
            <ac:spMk id="2" creationId="{A7914669-6585-2C75-0312-E15FEF117969}"/>
          </ac:spMkLst>
        </pc:spChg>
        <pc:spChg chg="del">
          <ac:chgData name="Tribbett, Jessica" userId="S::tribbett_jessica@cde.state.co.us::b8af59d7-a86d-4166-a022-d856dc24c475" providerId="AD" clId="Web-{2D010059-3A5D-AAE6-6072-C1A547D8280B}" dt="2025-04-02T21:15:47.591" v="317"/>
          <ac:spMkLst>
            <pc:docMk/>
            <pc:sldMk cId="2376701188" sldId="5870"/>
            <ac:spMk id="3" creationId="{471D686F-6973-955D-589F-CFB73A93A409}"/>
          </ac:spMkLst>
        </pc:spChg>
        <pc:spChg chg="mod">
          <ac:chgData name="Tribbett, Jessica" userId="S::tribbett_jessica@cde.state.co.us::b8af59d7-a86d-4166-a022-d856dc24c475" providerId="AD" clId="Web-{2D010059-3A5D-AAE6-6072-C1A547D8280B}" dt="2025-04-02T21:17:16.794" v="420" actId="20577"/>
          <ac:spMkLst>
            <pc:docMk/>
            <pc:sldMk cId="2376701188" sldId="5870"/>
            <ac:spMk id="5" creationId="{0ED4A4C2-FED3-5F2E-EFDC-CC804D98B663}"/>
          </ac:spMkLst>
        </pc:spChg>
        <pc:spChg chg="mod">
          <ac:chgData name="Tribbett, Jessica" userId="S::tribbett_jessica@cde.state.co.us::b8af59d7-a86d-4166-a022-d856dc24c475" providerId="AD" clId="Web-{2D010059-3A5D-AAE6-6072-C1A547D8280B}" dt="2025-04-02T21:20:31.574" v="496" actId="20577"/>
          <ac:spMkLst>
            <pc:docMk/>
            <pc:sldMk cId="2376701188" sldId="5870"/>
            <ac:spMk id="6" creationId="{419E68FD-069A-E560-9D6F-9AD779A593F2}"/>
          </ac:spMkLst>
        </pc:spChg>
        <pc:spChg chg="add del">
          <ac:chgData name="Tribbett, Jessica" userId="S::tribbett_jessica@cde.state.co.us::b8af59d7-a86d-4166-a022-d856dc24c475" providerId="AD" clId="Web-{2D010059-3A5D-AAE6-6072-C1A547D8280B}" dt="2025-04-02T21:16:11.700" v="341"/>
          <ac:spMkLst>
            <pc:docMk/>
            <pc:sldMk cId="2376701188" sldId="5870"/>
            <ac:spMk id="9" creationId="{F817C3FD-4CC7-EDFB-4B12-68C6906A50AF}"/>
          </ac:spMkLst>
        </pc:spChg>
        <pc:spChg chg="add del">
          <ac:chgData name="Tribbett, Jessica" userId="S::tribbett_jessica@cde.state.co.us::b8af59d7-a86d-4166-a022-d856dc24c475" providerId="AD" clId="Web-{2D010059-3A5D-AAE6-6072-C1A547D8280B}" dt="2025-04-02T21:16:18.872" v="343"/>
          <ac:spMkLst>
            <pc:docMk/>
            <pc:sldMk cId="2376701188" sldId="5870"/>
            <ac:spMk id="10" creationId="{73044F38-7618-5CA8-9E4F-E98256F2F507}"/>
          </ac:spMkLst>
        </pc:spChg>
        <pc:spChg chg="add mod">
          <ac:chgData name="Tribbett, Jessica" userId="S::tribbett_jessica@cde.state.co.us::b8af59d7-a86d-4166-a022-d856dc24c475" providerId="AD" clId="Web-{2D010059-3A5D-AAE6-6072-C1A547D8280B}" dt="2025-04-02T21:17:33.075" v="429" actId="1076"/>
          <ac:spMkLst>
            <pc:docMk/>
            <pc:sldMk cId="2376701188" sldId="5870"/>
            <ac:spMk id="11" creationId="{2A6D9C1E-5BEF-3C78-CA2A-D1D6B3965F18}"/>
          </ac:spMkLst>
        </pc:spChg>
        <pc:graphicFrameChg chg="add mod ord modGraphic">
          <ac:chgData name="Tribbett, Jessica" userId="S::tribbett_jessica@cde.state.co.us::b8af59d7-a86d-4166-a022-d856dc24c475" providerId="AD" clId="Web-{2D010059-3A5D-AAE6-6072-C1A547D8280B}" dt="2025-04-02T21:17:26.106" v="422" actId="1076"/>
          <ac:graphicFrameMkLst>
            <pc:docMk/>
            <pc:sldMk cId="2376701188" sldId="5870"/>
            <ac:graphicFrameMk id="8" creationId="{03424845-9240-4392-6320-287A4513C98F}"/>
          </ac:graphicFrameMkLst>
        </pc:graphicFrame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220528580" sldId="5838"/>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sldChg chg="modSp mod">
        <pc:chgData name="Hoffman, Peter" userId="673cee94-26bd-4c2a-ab82-1b3669e2f049" providerId="ADAL" clId="{9931E8A7-E650-46A7-AB70-D8CDCB243E93}" dt="2025-03-06T01:32:45.353" v="2" actId="20577"/>
        <pc:sldMkLst>
          <pc:docMk/>
          <pc:sldMk cId="3227145924" sldId="5097"/>
        </pc:sldMkLst>
        <pc:graphicFrameChg chg="modGraphic">
          <ac:chgData name="Hoffman, Peter" userId="673cee94-26bd-4c2a-ab82-1b3669e2f049" providerId="ADAL" clId="{9931E8A7-E650-46A7-AB70-D8CDCB243E93}" dt="2025-03-06T01:32:45.353" v="2" actId="20577"/>
          <ac:graphicFrameMkLst>
            <pc:docMk/>
            <pc:sldMk cId="3227145924" sldId="5097"/>
            <ac:graphicFrameMk id="7" creationId="{2864BB53-F741-4FFC-0348-1AC10AD60EEB}"/>
          </ac:graphicFrameMkLst>
        </pc:graphicFrame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sldChg chg="modSp mod">
        <pc:chgData name="Heitman, Lindsey" userId="a9773a47-99d2-4599-9377-6d37e9ec0bd3" providerId="ADAL" clId="{280287F6-50B7-42EC-9145-4CBCC107061D}" dt="2025-03-05T21:46:12.743" v="344" actId="20577"/>
        <pc:sldMkLst>
          <pc:docMk/>
          <pc:sldMk cId="3227145924" sldId="5097"/>
        </pc:sldMkLst>
        <pc:graphicFrameChg chg="modGraphic">
          <ac:chgData name="Heitman, Lindsey" userId="a9773a47-99d2-4599-9377-6d37e9ec0bd3" providerId="ADAL" clId="{280287F6-50B7-42EC-9145-4CBCC107061D}" dt="2025-03-05T21:46:12.743" v="344" actId="20577"/>
          <ac:graphicFrameMkLst>
            <pc:docMk/>
            <pc:sldMk cId="3227145924" sldId="5097"/>
            <ac:graphicFrameMk id="7" creationId="{2864BB53-F741-4FFC-0348-1AC10AD60EEB}"/>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modSp mod">
        <pc:chgData name="Ward, Reagan" userId="27291eb4-8241-4961-9e69-8c66e34cc5b0" providerId="ADAL" clId="{D998701E-D3CD-4E23-9B35-3A5EE0A3EAC9}" dt="2025-03-12T14:42:47.292" v="1210" actId="20577"/>
        <pc:sldMkLst>
          <pc:docMk/>
          <pc:sldMk cId="1212467416" sldId="261"/>
        </pc:sldMkLst>
        <pc:graphicFrameChg chg="modGraphic">
          <ac:chgData name="Ward, Reagan" userId="27291eb4-8241-4961-9e69-8c66e34cc5b0" providerId="ADAL" clId="{D998701E-D3CD-4E23-9B35-3A5EE0A3EAC9}" dt="2025-03-12T14:42:47.292" v="1210"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pChg chg="mod">
          <ac:chgData name="Ward, Reagan" userId="27291eb4-8241-4961-9e69-8c66e34cc5b0" providerId="ADAL" clId="{D998701E-D3CD-4E23-9B35-3A5EE0A3EAC9}" dt="2025-03-12T15:25:51.213" v="1960" actId="5793"/>
          <ac:spMkLst>
            <pc:docMk/>
            <pc:sldMk cId="794275993" sldId="5416"/>
            <ac:spMk id="11" creationId="{27F5BE03-B291-E94C-3DAF-8370278906D9}"/>
          </ac:spMkLst>
        </pc:spChg>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pChg chg="mod">
          <ac:chgData name="Gudka, Dawna" userId="823cceae-331b-41d6-9a63-34ad6d1db55c" providerId="ADAL" clId="{2194ABD4-4475-4451-B69B-6AC7A33640A1}" dt="2025-04-03T01:21:37.887" v="240" actId="20577"/>
          <ac:spMkLst>
            <pc:docMk/>
            <pc:sldMk cId="649998623" sldId="5767"/>
            <ac:spMk id="3" creationId="{1B9C7BB2-B6FE-DD35-1F02-AF2FD3420B3E}"/>
          </ac:spMkLst>
        </pc:spChg>
        <pc:spChg chg="ord">
          <ac:chgData name="Gudka, Dawna" userId="823cceae-331b-41d6-9a63-34ad6d1db55c" providerId="ADAL" clId="{2194ABD4-4475-4451-B69B-6AC7A33640A1}" dt="2025-04-03T01:25:04.996" v="352" actId="13244"/>
          <ac:spMkLst>
            <pc:docMk/>
            <pc:sldMk cId="649998623" sldId="5767"/>
            <ac:spMk id="4" creationId="{0881A05E-6BDD-F77F-1AEC-FBD7A828E21E}"/>
          </ac:spMkLst>
        </pc:spChg>
        <pc:spChg chg="add del mod">
          <ac:chgData name="Gudka, Dawna" userId="823cceae-331b-41d6-9a63-34ad6d1db55c" providerId="ADAL" clId="{2194ABD4-4475-4451-B69B-6AC7A33640A1}" dt="2025-04-03T01:21:12.113" v="191"/>
          <ac:spMkLst>
            <pc:docMk/>
            <pc:sldMk cId="649998623" sldId="5767"/>
            <ac:spMk id="7" creationId="{E70B3707-7481-6105-B25D-2A8F7C53600D}"/>
          </ac:spMkLst>
        </pc:spChg>
        <pc:spChg chg="add mod ord">
          <ac:chgData name="Gudka, Dawna" userId="823cceae-331b-41d6-9a63-34ad6d1db55c" providerId="ADAL" clId="{2194ABD4-4475-4451-B69B-6AC7A33640A1}" dt="2025-04-03T01:25:14.828" v="355" actId="13244"/>
          <ac:spMkLst>
            <pc:docMk/>
            <pc:sldMk cId="649998623" sldId="5767"/>
            <ac:spMk id="8" creationId="{79CF7AC5-2165-687A-DBA1-EF9024E46F33}"/>
          </ac:spMkLst>
        </pc:spChg>
        <pc:spChg chg="del mod">
          <ac:chgData name="Gudka, Dawna" userId="823cceae-331b-41d6-9a63-34ad6d1db55c" providerId="ADAL" clId="{2194ABD4-4475-4451-B69B-6AC7A33640A1}" dt="2025-04-03T01:18:33.073" v="166" actId="478"/>
          <ac:spMkLst>
            <pc:docMk/>
            <pc:sldMk cId="649998623" sldId="5767"/>
            <ac:spMk id="9" creationId="{7AD7D3E7-CDBE-F2DD-06AE-B7034131DD1B}"/>
          </ac:spMkLst>
        </pc:spChg>
        <pc:spChg chg="mod ord">
          <ac:chgData name="Gudka, Dawna" userId="823cceae-331b-41d6-9a63-34ad6d1db55c" providerId="ADAL" clId="{2194ABD4-4475-4451-B69B-6AC7A33640A1}" dt="2025-04-03T01:25:08.075" v="353" actId="13244"/>
          <ac:spMkLst>
            <pc:docMk/>
            <pc:sldMk cId="649998623" sldId="5767"/>
            <ac:spMk id="10" creationId="{7B2C4AD6-4A03-FE88-BBF0-E3D14B7C1172}"/>
          </ac:spMkLst>
        </pc:spChg>
        <pc:spChg chg="mod ord">
          <ac:chgData name="Gudka, Dawna" userId="823cceae-331b-41d6-9a63-34ad6d1db55c" providerId="ADAL" clId="{2194ABD4-4475-4451-B69B-6AC7A33640A1}" dt="2025-04-03T01:25:10.073" v="354" actId="13244"/>
          <ac:spMkLst>
            <pc:docMk/>
            <pc:sldMk cId="649998623" sldId="5767"/>
            <ac:spMk id="11" creationId="{D88AF699-3E25-6431-F4A1-3FA55D404131}"/>
          </ac:spMkLst>
        </pc:spChg>
        <pc:picChg chg="add del mod">
          <ac:chgData name="Gudka, Dawna" userId="823cceae-331b-41d6-9a63-34ad6d1db55c" providerId="ADAL" clId="{2194ABD4-4475-4451-B69B-6AC7A33640A1}" dt="2025-04-03T01:18:35.229" v="167" actId="478"/>
          <ac:picMkLst>
            <pc:docMk/>
            <pc:sldMk cId="649998623" sldId="5767"/>
            <ac:picMk id="5" creationId="{BB27F0CE-3661-F51C-07BB-CB013DE8203E}"/>
          </ac:picMkLst>
        </pc:picChg>
        <pc:picChg chg="add mod">
          <ac:chgData name="Gudka, Dawna" userId="823cceae-331b-41d6-9a63-34ad6d1db55c" providerId="ADAL" clId="{2194ABD4-4475-4451-B69B-6AC7A33640A1}" dt="2025-04-03T01:24:39.804" v="349" actId="962"/>
          <ac:picMkLst>
            <pc:docMk/>
            <pc:sldMk cId="649998623" sldId="5767"/>
            <ac:picMk id="1026" creationId="{D13C7F7F-69DD-DA76-14C4-12145F29852A}"/>
          </ac:picMkLst>
        </pc:picChg>
      </pc:sldChg>
      <pc:sldChg chg="modSp mod">
        <pc:chgData name="Gudka, Dawna" userId="823cceae-331b-41d6-9a63-34ad6d1db55c" providerId="ADAL" clId="{2194ABD4-4475-4451-B69B-6AC7A33640A1}" dt="2025-04-03T01:18:10.288" v="164" actId="20577"/>
        <pc:sldMkLst>
          <pc:docMk/>
          <pc:sldMk cId="220528580" sldId="5838"/>
        </pc:sldMkLst>
        <pc:graphicFrameChg chg="modGraphic">
          <ac:chgData name="Gudka, Dawna" userId="823cceae-331b-41d6-9a63-34ad6d1db55c" providerId="ADAL" clId="{2194ABD4-4475-4451-B69B-6AC7A33640A1}" dt="2025-04-03T01:18:10.288" v="164" actId="20577"/>
          <ac:graphicFrameMkLst>
            <pc:docMk/>
            <pc:sldMk cId="220528580" sldId="5838"/>
            <ac:graphicFrameMk id="11" creationId="{4A046F5F-034D-A2DD-B7B6-B37CB3AF1360}"/>
          </ac:graphicFrameMkLst>
        </pc:graphicFrameChg>
      </pc:sldChg>
      <pc:sldChg chg="modSp add mod">
        <pc:chgData name="Gudka, Dawna" userId="823cceae-331b-41d6-9a63-34ad6d1db55c" providerId="ADAL" clId="{2194ABD4-4475-4451-B69B-6AC7A33640A1}" dt="2025-04-03T01:25:36.640" v="358" actId="13244"/>
        <pc:sldMkLst>
          <pc:docMk/>
          <pc:sldMk cId="982584362" sldId="5871"/>
        </pc:sldMkLst>
        <pc:spChg chg="ord">
          <ac:chgData name="Gudka, Dawna" userId="823cceae-331b-41d6-9a63-34ad6d1db55c" providerId="ADAL" clId="{2194ABD4-4475-4451-B69B-6AC7A33640A1}" dt="2025-04-03T01:25:31.791" v="356" actId="13244"/>
          <ac:spMkLst>
            <pc:docMk/>
            <pc:sldMk cId="982584362" sldId="5871"/>
            <ac:spMk id="4" creationId="{D806F0C3-6CB0-D423-032B-3828F5FCF8F3}"/>
          </ac:spMkLst>
        </pc:spChg>
        <pc:spChg chg="mod">
          <ac:chgData name="Gudka, Dawna" userId="823cceae-331b-41d6-9a63-34ad6d1db55c" providerId="ADAL" clId="{2194ABD4-4475-4451-B69B-6AC7A33640A1}" dt="2025-04-03T01:23:58.483" v="347" actId="20577"/>
          <ac:spMkLst>
            <pc:docMk/>
            <pc:sldMk cId="982584362" sldId="5871"/>
            <ac:spMk id="9" creationId="{42890A74-AC39-7872-817B-226CC0A71EA7}"/>
          </ac:spMkLst>
        </pc:spChg>
        <pc:spChg chg="ord">
          <ac:chgData name="Gudka, Dawna" userId="823cceae-331b-41d6-9a63-34ad6d1db55c" providerId="ADAL" clId="{2194ABD4-4475-4451-B69B-6AC7A33640A1}" dt="2025-04-03T01:25:34.518" v="357" actId="13244"/>
          <ac:spMkLst>
            <pc:docMk/>
            <pc:sldMk cId="982584362" sldId="5871"/>
            <ac:spMk id="10" creationId="{71AECA81-9188-97FD-06B4-11E7BC108CDF}"/>
          </ac:spMkLst>
        </pc:spChg>
        <pc:spChg chg="ord">
          <ac:chgData name="Gudka, Dawna" userId="823cceae-331b-41d6-9a63-34ad6d1db55c" providerId="ADAL" clId="{2194ABD4-4475-4451-B69B-6AC7A33640A1}" dt="2025-04-03T01:25:36.640" v="358" actId="13244"/>
          <ac:spMkLst>
            <pc:docMk/>
            <pc:sldMk cId="982584362" sldId="5871"/>
            <ac:spMk id="11" creationId="{8DDFF9EF-8D43-D77E-6374-44BCAD1DD941}"/>
          </ac:spMkLst>
        </pc:spChg>
        <pc:picChg chg="mod">
          <ac:chgData name="Gudka, Dawna" userId="823cceae-331b-41d6-9a63-34ad6d1db55c" providerId="ADAL" clId="{2194ABD4-4475-4451-B69B-6AC7A33640A1}" dt="2025-04-03T01:24:55.645" v="351" actId="962"/>
          <ac:picMkLst>
            <pc:docMk/>
            <pc:sldMk cId="982584362" sldId="5871"/>
            <ac:picMk id="5" creationId="{FD2C4256-CA6A-1FE6-40C1-4DD0E24F3C5C}"/>
          </ac:picMkLst>
        </pc:picChg>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40:23.083" v="2211"/>
        <pc:sldMkLst>
          <pc:docMk/>
          <pc:sldMk cId="217821678" sldId="5717"/>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pChg chg="mod">
          <ac:chgData name="Ward, Reagan" userId="27291eb4-8241-4961-9e69-8c66e34cc5b0" providerId="ADAL" clId="{00D7D468-0C81-46ED-ABDF-566AB42C884D}" dt="2025-04-02T13:28:53.163" v="185" actId="20577"/>
          <ac:spMkLst>
            <pc:docMk/>
            <pc:sldMk cId="587239845" sldId="265"/>
            <ac:spMk id="2" creationId="{099EB1F9-197D-1644-7195-08326A23A2EF}"/>
          </ac:spMkLst>
        </pc:spChg>
        <pc:spChg chg="mod">
          <ac:chgData name="Ward, Reagan" userId="27291eb4-8241-4961-9e69-8c66e34cc5b0" providerId="ADAL" clId="{00D7D468-0C81-46ED-ABDF-566AB42C884D}" dt="2025-04-02T13:28:56.448" v="196" actId="20577"/>
          <ac:spMkLst>
            <pc:docMk/>
            <pc:sldMk cId="587239845" sldId="265"/>
            <ac:spMk id="3" creationId="{32F483EA-74E0-2213-F7F8-FE935127D6A0}"/>
          </ac:spMkLst>
        </pc:spChg>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pChg chg="mod">
          <ac:chgData name="Ward, Reagan" userId="27291eb4-8241-4961-9e69-8c66e34cc5b0" providerId="ADAL" clId="{00D7D468-0C81-46ED-ABDF-566AB42C884D}" dt="2025-04-02T13:29:04.743" v="212" actId="20577"/>
          <ac:spMkLst>
            <pc:docMk/>
            <pc:sldMk cId="485604172" sldId="266"/>
            <ac:spMk id="2" creationId="{F186482D-B401-3FBC-9862-65B8439D637D}"/>
          </ac:spMkLst>
        </pc:spChg>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pChg chg="mod">
          <ac:chgData name="Ward, Reagan" userId="27291eb4-8241-4961-9e69-8c66e34cc5b0" providerId="ADAL" clId="{00D7D468-0C81-46ED-ABDF-566AB42C884D}" dt="2025-04-02T14:23:54.845" v="2761" actId="962"/>
          <ac:spMkLst>
            <pc:docMk/>
            <pc:sldMk cId="794275993" sldId="5416"/>
            <ac:spMk id="5" creationId="{446E6883-2597-2A8C-27BA-38B9CE2F1FD4}"/>
          </ac:spMkLst>
        </pc:spChg>
        <pc:spChg chg="ord">
          <ac:chgData name="Ward, Reagan" userId="27291eb4-8241-4961-9e69-8c66e34cc5b0" providerId="ADAL" clId="{00D7D468-0C81-46ED-ABDF-566AB42C884D}" dt="2025-04-02T14:23:45.895" v="2760" actId="13244"/>
          <ac:spMkLst>
            <pc:docMk/>
            <pc:sldMk cId="794275993" sldId="5416"/>
            <ac:spMk id="8" creationId="{24CECD5E-1E1A-1689-976C-32AD4D1D126C}"/>
          </ac:spMkLst>
        </pc:spChg>
        <pc:picChg chg="mod">
          <ac:chgData name="Ward, Reagan" userId="27291eb4-8241-4961-9e69-8c66e34cc5b0" providerId="ADAL" clId="{00D7D468-0C81-46ED-ABDF-566AB42C884D}" dt="2025-04-02T22:03:40.503" v="3205" actId="962"/>
          <ac:picMkLst>
            <pc:docMk/>
            <pc:sldMk cId="794275993" sldId="5416"/>
            <ac:picMk id="1026" creationId="{13A082D0-CBEB-566B-2E74-D07373867237}"/>
          </ac:picMkLst>
        </pc:picChg>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217821678" sldId="5717"/>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pChg chg="del mod ord">
          <ac:chgData name="Ward, Reagan" userId="27291eb4-8241-4961-9e69-8c66e34cc5b0" providerId="ADAL" clId="{00D7D468-0C81-46ED-ABDF-566AB42C884D}" dt="2025-04-02T13:27:50.049" v="165" actId="700"/>
          <ac:spMkLst>
            <pc:docMk/>
            <pc:sldMk cId="3153518193" sldId="5758"/>
            <ac:spMk id="2" creationId="{380E3DAA-4F7E-DE80-A2C3-767F8BD661F3}"/>
          </ac:spMkLst>
        </pc:spChg>
        <pc:spChg chg="del mod ord">
          <ac:chgData name="Ward, Reagan" userId="27291eb4-8241-4961-9e69-8c66e34cc5b0" providerId="ADAL" clId="{00D7D468-0C81-46ED-ABDF-566AB42C884D}" dt="2025-04-02T13:27:50.049" v="165" actId="700"/>
          <ac:spMkLst>
            <pc:docMk/>
            <pc:sldMk cId="3153518193" sldId="5758"/>
            <ac:spMk id="3" creationId="{92FB809B-0EE1-2DF4-FEB3-407699DB8488}"/>
          </ac:spMkLst>
        </pc:spChg>
        <pc:spChg chg="mod ord">
          <ac:chgData name="Ward, Reagan" userId="27291eb4-8241-4961-9e69-8c66e34cc5b0" providerId="ADAL" clId="{00D7D468-0C81-46ED-ABDF-566AB42C884D}" dt="2025-04-02T13:27:50.049" v="165" actId="700"/>
          <ac:spMkLst>
            <pc:docMk/>
            <pc:sldMk cId="3153518193" sldId="5758"/>
            <ac:spMk id="4" creationId="{A8DD8D5F-BFC2-9A6F-5630-29E14AAD42AC}"/>
          </ac:spMkLst>
        </pc:spChg>
        <pc:spChg chg="del">
          <ac:chgData name="Ward, Reagan" userId="27291eb4-8241-4961-9e69-8c66e34cc5b0" providerId="ADAL" clId="{00D7D468-0C81-46ED-ABDF-566AB42C884D}" dt="2025-04-02T13:27:50.049" v="165" actId="700"/>
          <ac:spMkLst>
            <pc:docMk/>
            <pc:sldMk cId="3153518193" sldId="5758"/>
            <ac:spMk id="5" creationId="{D43BB690-49C3-6FD7-A9D0-3025FCC8666C}"/>
          </ac:spMkLst>
        </pc:spChg>
        <pc:spChg chg="del">
          <ac:chgData name="Ward, Reagan" userId="27291eb4-8241-4961-9e69-8c66e34cc5b0" providerId="ADAL" clId="{00D7D468-0C81-46ED-ABDF-566AB42C884D}" dt="2025-04-02T13:27:50.049" v="165" actId="700"/>
          <ac:spMkLst>
            <pc:docMk/>
            <pc:sldMk cId="3153518193" sldId="5758"/>
            <ac:spMk id="6" creationId="{697304E0-D50E-ED2B-423F-C0293BDDA1F1}"/>
          </ac:spMkLst>
        </pc:spChg>
        <pc:spChg chg="add mod ord">
          <ac:chgData name="Ward, Reagan" userId="27291eb4-8241-4961-9e69-8c66e34cc5b0" providerId="ADAL" clId="{00D7D468-0C81-46ED-ABDF-566AB42C884D}" dt="2025-04-02T13:30:17.174" v="284" actId="20577"/>
          <ac:spMkLst>
            <pc:docMk/>
            <pc:sldMk cId="3153518193" sldId="5758"/>
            <ac:spMk id="7" creationId="{FCB7CF93-54EC-EE4D-FBAC-FB7E986BBD5A}"/>
          </ac:spMkLst>
        </pc:spChg>
        <pc:spChg chg="add mod ord">
          <ac:chgData name="Ward, Reagan" userId="27291eb4-8241-4961-9e69-8c66e34cc5b0" providerId="ADAL" clId="{00D7D468-0C81-46ED-ABDF-566AB42C884D}" dt="2025-04-02T13:30:20.047" v="295" actId="20577"/>
          <ac:spMkLst>
            <pc:docMk/>
            <pc:sldMk cId="3153518193" sldId="5758"/>
            <ac:spMk id="8" creationId="{9A631A6F-CEFD-766C-2569-26BB9A3CA187}"/>
          </ac:spMkLst>
        </pc:spChg>
      </pc:sldChg>
      <pc:sldChg chg="addSp delSp modSp new mod">
        <pc:chgData name="Ward, Reagan" userId="27291eb4-8241-4961-9e69-8c66e34cc5b0" providerId="ADAL" clId="{00D7D468-0C81-46ED-ABDF-566AB42C884D}" dt="2025-04-02T14:30:09.927" v="3201" actId="962"/>
        <pc:sldMkLst>
          <pc:docMk/>
          <pc:sldMk cId="2463439885" sldId="5759"/>
        </pc:sldMkLst>
        <pc:spChg chg="mod">
          <ac:chgData name="Ward, Reagan" userId="27291eb4-8241-4961-9e69-8c66e34cc5b0" providerId="ADAL" clId="{00D7D468-0C81-46ED-ABDF-566AB42C884D}" dt="2025-04-02T13:54:15.840" v="1394" actId="20577"/>
          <ac:spMkLst>
            <pc:docMk/>
            <pc:sldMk cId="2463439885" sldId="5759"/>
            <ac:spMk id="2" creationId="{F955063E-C310-F6AC-295A-48EF451AA5E1}"/>
          </ac:spMkLst>
        </pc:spChg>
        <pc:spChg chg="mod">
          <ac:chgData name="Ward, Reagan" userId="27291eb4-8241-4961-9e69-8c66e34cc5b0" providerId="ADAL" clId="{00D7D468-0C81-46ED-ABDF-566AB42C884D}" dt="2025-04-02T14:25:35.788" v="2774" actId="27636"/>
          <ac:spMkLst>
            <pc:docMk/>
            <pc:sldMk cId="2463439885" sldId="5759"/>
            <ac:spMk id="3" creationId="{20F4055F-E87E-4AE7-6024-06C3CD635167}"/>
          </ac:spMkLst>
        </pc:spChg>
        <pc:spChg chg="del">
          <ac:chgData name="Ward, Reagan" userId="27291eb4-8241-4961-9e69-8c66e34cc5b0" providerId="ADAL" clId="{00D7D468-0C81-46ED-ABDF-566AB42C884D}" dt="2025-04-02T13:38:51.065" v="921"/>
          <ac:spMkLst>
            <pc:docMk/>
            <pc:sldMk cId="2463439885" sldId="5759"/>
            <ac:spMk id="5" creationId="{C6806F2E-F2E0-62BA-BB22-ED437C47BFD9}"/>
          </ac:spMkLst>
        </pc:spChg>
        <pc:spChg chg="del">
          <ac:chgData name="Ward, Reagan" userId="27291eb4-8241-4961-9e69-8c66e34cc5b0" providerId="ADAL" clId="{00D7D468-0C81-46ED-ABDF-566AB42C884D}" dt="2025-04-02T13:39:27.165" v="923"/>
          <ac:spMkLst>
            <pc:docMk/>
            <pc:sldMk cId="2463439885" sldId="5759"/>
            <ac:spMk id="6" creationId="{6B6EAD7D-370F-FBBE-0CAE-8A67D5D58E14}"/>
          </ac:spMkLst>
        </pc:spChg>
        <pc:spChg chg="add mod">
          <ac:chgData name="Ward, Reagan" userId="27291eb4-8241-4961-9e69-8c66e34cc5b0" providerId="ADAL" clId="{00D7D468-0C81-46ED-ABDF-566AB42C884D}" dt="2025-04-02T13:38:51.107" v="922" actId="27636"/>
          <ac:spMkLst>
            <pc:docMk/>
            <pc:sldMk cId="2463439885" sldId="5759"/>
            <ac:spMk id="7" creationId="{AC7DA661-46AE-4A29-3CF9-102160A38AFA}"/>
          </ac:spMkLst>
        </pc:spChg>
        <pc:spChg chg="add mod">
          <ac:chgData name="Ward, Reagan" userId="27291eb4-8241-4961-9e69-8c66e34cc5b0" providerId="ADAL" clId="{00D7D468-0C81-46ED-ABDF-566AB42C884D}" dt="2025-04-02T13:39:27.243" v="924" actId="27636"/>
          <ac:spMkLst>
            <pc:docMk/>
            <pc:sldMk cId="2463439885" sldId="5759"/>
            <ac:spMk id="8" creationId="{0707C27B-A768-5B4F-440A-725948A7F1C5}"/>
          </ac:spMkLst>
        </pc:spChg>
        <pc:picChg chg="add del mod">
          <ac:chgData name="Ward, Reagan" userId="27291eb4-8241-4961-9e69-8c66e34cc5b0" providerId="ADAL" clId="{00D7D468-0C81-46ED-ABDF-566AB42C884D}" dt="2025-04-02T14:29:19.519" v="2893" actId="478"/>
          <ac:picMkLst>
            <pc:docMk/>
            <pc:sldMk cId="2463439885" sldId="5759"/>
            <ac:picMk id="6" creationId="{6F398189-024C-F492-9674-07ACFCE63B66}"/>
          </ac:picMkLst>
        </pc:picChg>
        <pc:picChg chg="add mod">
          <ac:chgData name="Ward, Reagan" userId="27291eb4-8241-4961-9e69-8c66e34cc5b0" providerId="ADAL" clId="{00D7D468-0C81-46ED-ABDF-566AB42C884D}" dt="2025-04-02T14:30:09.927" v="3201" actId="962"/>
          <ac:picMkLst>
            <pc:docMk/>
            <pc:sldMk cId="2463439885" sldId="5759"/>
            <ac:picMk id="10" creationId="{BB108155-0764-368A-A798-31956E0B3358}"/>
          </ac:picMkLst>
        </pc:picChg>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pChg chg="del mod ord">
          <ac:chgData name="Ward, Reagan" userId="27291eb4-8241-4961-9e69-8c66e34cc5b0" providerId="ADAL" clId="{00D7D468-0C81-46ED-ABDF-566AB42C884D}" dt="2025-04-02T13:28:28.420" v="169" actId="700"/>
          <ac:spMkLst>
            <pc:docMk/>
            <pc:sldMk cId="4276620931" sldId="5760"/>
            <ac:spMk id="2" creationId="{B4D7A643-8C42-D205-D89B-8F47492F2D83}"/>
          </ac:spMkLst>
        </pc:spChg>
        <pc:spChg chg="del mod ord">
          <ac:chgData name="Ward, Reagan" userId="27291eb4-8241-4961-9e69-8c66e34cc5b0" providerId="ADAL" clId="{00D7D468-0C81-46ED-ABDF-566AB42C884D}" dt="2025-04-02T13:28:28.420" v="169" actId="700"/>
          <ac:spMkLst>
            <pc:docMk/>
            <pc:sldMk cId="4276620931" sldId="5760"/>
            <ac:spMk id="3" creationId="{40B416A4-7EBF-8AE1-EFF0-2F3DB96EED15}"/>
          </ac:spMkLst>
        </pc:spChg>
        <pc:spChg chg="mod ord">
          <ac:chgData name="Ward, Reagan" userId="27291eb4-8241-4961-9e69-8c66e34cc5b0" providerId="ADAL" clId="{00D7D468-0C81-46ED-ABDF-566AB42C884D}" dt="2025-04-02T13:28:28.420" v="169" actId="700"/>
          <ac:spMkLst>
            <pc:docMk/>
            <pc:sldMk cId="4276620931" sldId="5760"/>
            <ac:spMk id="4" creationId="{95CF3891-BBC4-2E98-93D2-5E1AD51E5075}"/>
          </ac:spMkLst>
        </pc:spChg>
        <pc:spChg chg="del">
          <ac:chgData name="Ward, Reagan" userId="27291eb4-8241-4961-9e69-8c66e34cc5b0" providerId="ADAL" clId="{00D7D468-0C81-46ED-ABDF-566AB42C884D}" dt="2025-04-02T13:28:28.420" v="169" actId="700"/>
          <ac:spMkLst>
            <pc:docMk/>
            <pc:sldMk cId="4276620931" sldId="5760"/>
            <ac:spMk id="5" creationId="{19D7154B-833D-5AAC-469A-16501D797AE1}"/>
          </ac:spMkLst>
        </pc:spChg>
        <pc:spChg chg="del">
          <ac:chgData name="Ward, Reagan" userId="27291eb4-8241-4961-9e69-8c66e34cc5b0" providerId="ADAL" clId="{00D7D468-0C81-46ED-ABDF-566AB42C884D}" dt="2025-04-02T13:28:28.420" v="169" actId="700"/>
          <ac:spMkLst>
            <pc:docMk/>
            <pc:sldMk cId="4276620931" sldId="5760"/>
            <ac:spMk id="6" creationId="{5D5BF477-9148-37E5-8E7E-3D70DF7BE8F6}"/>
          </ac:spMkLst>
        </pc:spChg>
        <pc:spChg chg="add mod ord">
          <ac:chgData name="Ward, Reagan" userId="27291eb4-8241-4961-9e69-8c66e34cc5b0" providerId="ADAL" clId="{00D7D468-0C81-46ED-ABDF-566AB42C884D}" dt="2025-04-02T13:30:29.158" v="337" actId="20577"/>
          <ac:spMkLst>
            <pc:docMk/>
            <pc:sldMk cId="4276620931" sldId="5760"/>
            <ac:spMk id="7" creationId="{CB6AC692-64F0-B619-83BC-35BA63E60CDF}"/>
          </ac:spMkLst>
        </pc:spChg>
        <pc:spChg chg="add mod ord">
          <ac:chgData name="Ward, Reagan" userId="27291eb4-8241-4961-9e69-8c66e34cc5b0" providerId="ADAL" clId="{00D7D468-0C81-46ED-ABDF-566AB42C884D}" dt="2025-04-02T13:28:28.420" v="169" actId="700"/>
          <ac:spMkLst>
            <pc:docMk/>
            <pc:sldMk cId="4276620931" sldId="5760"/>
            <ac:spMk id="8" creationId="{232A3B09-A9D4-7E3B-2077-64A9083BA712}"/>
          </ac:spMkLst>
        </pc:spChg>
      </pc:sldChg>
      <pc:sldChg chg="modSp add mod">
        <pc:chgData name="Ward, Reagan" userId="27291eb4-8241-4961-9e69-8c66e34cc5b0" providerId="ADAL" clId="{00D7D468-0C81-46ED-ABDF-566AB42C884D}" dt="2025-04-02T13:29:20.880" v="245" actId="20577"/>
        <pc:sldMkLst>
          <pc:docMk/>
          <pc:sldMk cId="1678483196" sldId="5761"/>
        </pc:sldMkLst>
        <pc:spChg chg="mod">
          <ac:chgData name="Ward, Reagan" userId="27291eb4-8241-4961-9e69-8c66e34cc5b0" providerId="ADAL" clId="{00D7D468-0C81-46ED-ABDF-566AB42C884D}" dt="2025-04-02T13:29:16.468" v="230" actId="20577"/>
          <ac:spMkLst>
            <pc:docMk/>
            <pc:sldMk cId="1678483196" sldId="5761"/>
            <ac:spMk id="2" creationId="{099EB1F9-197D-1644-7195-08326A23A2EF}"/>
          </ac:spMkLst>
        </pc:spChg>
        <pc:spChg chg="mod">
          <ac:chgData name="Ward, Reagan" userId="27291eb4-8241-4961-9e69-8c66e34cc5b0" providerId="ADAL" clId="{00D7D468-0C81-46ED-ABDF-566AB42C884D}" dt="2025-04-02T13:29:20.880" v="245" actId="20577"/>
          <ac:spMkLst>
            <pc:docMk/>
            <pc:sldMk cId="1678483196" sldId="5761"/>
            <ac:spMk id="3" creationId="{32F483EA-74E0-2213-F7F8-FE935127D6A0}"/>
          </ac:spMkLst>
        </pc:spChg>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pChg chg="mod">
          <ac:chgData name="Ward, Reagan" userId="27291eb4-8241-4961-9e69-8c66e34cc5b0" providerId="ADAL" clId="{00D7D468-0C81-46ED-ABDF-566AB42C884D}" dt="2025-04-02T13:29:28.209" v="263" actId="20577"/>
          <ac:spMkLst>
            <pc:docMk/>
            <pc:sldMk cId="3959241512" sldId="5764"/>
            <ac:spMk id="2" creationId="{F186482D-B401-3FBC-9862-65B8439D637D}"/>
          </ac:spMkLst>
        </pc:spChg>
      </pc:sldChg>
      <pc:sldChg chg="modSp add mod">
        <pc:chgData name="Ward, Reagan" userId="27291eb4-8241-4961-9e69-8c66e34cc5b0" providerId="ADAL" clId="{00D7D468-0C81-46ED-ABDF-566AB42C884D}" dt="2025-04-02T13:30:39.100" v="366" actId="20577"/>
        <pc:sldMkLst>
          <pc:docMk/>
          <pc:sldMk cId="674225035" sldId="5765"/>
        </pc:sldMkLst>
        <pc:spChg chg="mod">
          <ac:chgData name="Ward, Reagan" userId="27291eb4-8241-4961-9e69-8c66e34cc5b0" providerId="ADAL" clId="{00D7D468-0C81-46ED-ABDF-566AB42C884D}" dt="2025-04-02T13:30:35.734" v="355" actId="20577"/>
          <ac:spMkLst>
            <pc:docMk/>
            <pc:sldMk cId="674225035" sldId="5765"/>
            <ac:spMk id="2" creationId="{099EB1F9-197D-1644-7195-08326A23A2EF}"/>
          </ac:spMkLst>
        </pc:spChg>
        <pc:spChg chg="mod">
          <ac:chgData name="Ward, Reagan" userId="27291eb4-8241-4961-9e69-8c66e34cc5b0" providerId="ADAL" clId="{00D7D468-0C81-46ED-ABDF-566AB42C884D}" dt="2025-04-02T13:30:39.100" v="366" actId="20577"/>
          <ac:spMkLst>
            <pc:docMk/>
            <pc:sldMk cId="674225035" sldId="5765"/>
            <ac:spMk id="3" creationId="{32F483EA-74E0-2213-F7F8-FE935127D6A0}"/>
          </ac:spMkLst>
        </pc:spChg>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pChg chg="mod">
          <ac:chgData name="Ward, Reagan" userId="27291eb4-8241-4961-9e69-8c66e34cc5b0" providerId="ADAL" clId="{00D7D468-0C81-46ED-ABDF-566AB42C884D}" dt="2025-04-02T13:30:46.237" v="384" actId="20577"/>
          <ac:spMkLst>
            <pc:docMk/>
            <pc:sldMk cId="3717893861" sldId="5768"/>
            <ac:spMk id="2" creationId="{F186482D-B401-3FBC-9862-65B8439D637D}"/>
          </ac:spMkLst>
        </pc:spChg>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pChg chg="mod">
          <ac:chgData name="Ward, Reagan" userId="27291eb4-8241-4961-9e69-8c66e34cc5b0" providerId="ADAL" clId="{00D7D468-0C81-46ED-ABDF-566AB42C884D}" dt="2025-04-02T13:32:36.607" v="400" actId="20577"/>
          <ac:spMkLst>
            <pc:docMk/>
            <pc:sldMk cId="93692065" sldId="5837"/>
            <ac:spMk id="2" creationId="{24E5105C-DB20-971E-40BB-14541C31E302}"/>
          </ac:spMkLst>
        </pc:spChg>
        <pc:spChg chg="mod">
          <ac:chgData name="Ward, Reagan" userId="27291eb4-8241-4961-9e69-8c66e34cc5b0" providerId="ADAL" clId="{00D7D468-0C81-46ED-ABDF-566AB42C884D}" dt="2025-04-02T13:35:16.664" v="446" actId="404"/>
          <ac:spMkLst>
            <pc:docMk/>
            <pc:sldMk cId="93692065" sldId="5837"/>
            <ac:spMk id="3" creationId="{9E976A6B-CC8D-6FA8-DA17-A3D1AAD0FD45}"/>
          </ac:spMkLst>
        </pc:spChg>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graphicFrameChg chg="modGraphic">
          <ac:chgData name="Ward, Reagan" userId="27291eb4-8241-4961-9e69-8c66e34cc5b0" providerId="ADAL" clId="{00D7D468-0C81-46ED-ABDF-566AB42C884D}" dt="2025-04-02T13:49:58.299" v="1386" actId="20577"/>
          <ac:graphicFrameMkLst>
            <pc:docMk/>
            <pc:sldMk cId="2705892911" sldId="5840"/>
            <ac:graphicFrameMk id="11" creationId="{16E2AA49-8BD3-60A1-639B-5926A5D03B7D}"/>
          </ac:graphicFrameMkLst>
        </pc:graphicFrameChg>
      </pc:sldChg>
      <pc:sldChg chg="addSp delSp modSp add mod chgLayout">
        <pc:chgData name="Ward, Reagan" userId="27291eb4-8241-4961-9e69-8c66e34cc5b0" providerId="ADAL" clId="{00D7D468-0C81-46ED-ABDF-566AB42C884D}" dt="2025-04-02T14:09:04.085" v="2174" actId="122"/>
        <pc:sldMkLst>
          <pc:docMk/>
          <pc:sldMk cId="1039088137" sldId="5841"/>
        </pc:sldMkLst>
        <pc:spChg chg="add del mod">
          <ac:chgData name="Ward, Reagan" userId="27291eb4-8241-4961-9e69-8c66e34cc5b0" providerId="ADAL" clId="{00D7D468-0C81-46ED-ABDF-566AB42C884D}" dt="2025-04-02T14:08:56.164" v="2172" actId="6264"/>
          <ac:spMkLst>
            <pc:docMk/>
            <pc:sldMk cId="1039088137" sldId="5841"/>
            <ac:spMk id="2" creationId="{BEC0A58A-4C2B-A740-A86C-0123939DD10A}"/>
          </ac:spMkLst>
        </pc:spChg>
        <pc:spChg chg="add del mod">
          <ac:chgData name="Ward, Reagan" userId="27291eb4-8241-4961-9e69-8c66e34cc5b0" providerId="ADAL" clId="{00D7D468-0C81-46ED-ABDF-566AB42C884D}" dt="2025-04-02T14:08:56.164" v="2172" actId="6264"/>
          <ac:spMkLst>
            <pc:docMk/>
            <pc:sldMk cId="1039088137" sldId="5841"/>
            <ac:spMk id="3" creationId="{BEF361D6-5E01-0F48-529E-7C09361C93A2}"/>
          </ac:spMkLst>
        </pc:spChg>
        <pc:spChg chg="mod ord">
          <ac:chgData name="Ward, Reagan" userId="27291eb4-8241-4961-9e69-8c66e34cc5b0" providerId="ADAL" clId="{00D7D468-0C81-46ED-ABDF-566AB42C884D}" dt="2025-04-02T14:08:56.164" v="2172" actId="6264"/>
          <ac:spMkLst>
            <pc:docMk/>
            <pc:sldMk cId="1039088137" sldId="5841"/>
            <ac:spMk id="4" creationId="{1E8B0A01-C88E-CF57-B5CB-941AD777C218}"/>
          </ac:spMkLst>
        </pc:spChg>
        <pc:spChg chg="mod ord">
          <ac:chgData name="Ward, Reagan" userId="27291eb4-8241-4961-9e69-8c66e34cc5b0" providerId="ADAL" clId="{00D7D468-0C81-46ED-ABDF-566AB42C884D}" dt="2025-04-02T14:08:56.164" v="2172" actId="6264"/>
          <ac:spMkLst>
            <pc:docMk/>
            <pc:sldMk cId="1039088137" sldId="5841"/>
            <ac:spMk id="5" creationId="{25001D87-EF61-2FB6-AE9B-1358CCB08916}"/>
          </ac:spMkLst>
        </pc:spChg>
        <pc:spChg chg="mod ord">
          <ac:chgData name="Ward, Reagan" userId="27291eb4-8241-4961-9e69-8c66e34cc5b0" providerId="ADAL" clId="{00D7D468-0C81-46ED-ABDF-566AB42C884D}" dt="2025-04-02T14:09:04.085" v="2174" actId="122"/>
          <ac:spMkLst>
            <pc:docMk/>
            <pc:sldMk cId="1039088137" sldId="5841"/>
            <ac:spMk id="6" creationId="{EC2A9E60-C79C-1240-3DAB-3CE6638D7B47}"/>
          </ac:spMkLst>
        </pc:spChg>
        <pc:spChg chg="add del mod">
          <ac:chgData name="Ward, Reagan" userId="27291eb4-8241-4961-9e69-8c66e34cc5b0" providerId="ADAL" clId="{00D7D468-0C81-46ED-ABDF-566AB42C884D}" dt="2025-04-02T14:08:56.164" v="2172" actId="6264"/>
          <ac:spMkLst>
            <pc:docMk/>
            <pc:sldMk cId="1039088137" sldId="5841"/>
            <ac:spMk id="7" creationId="{81B5E503-A4A4-97FD-0604-6E79B0B54247}"/>
          </ac:spMkLst>
        </pc:spChg>
      </pc:sldChg>
      <pc:sldChg chg="modSp add mod">
        <pc:chgData name="Ward, Reagan" userId="27291eb4-8241-4961-9e69-8c66e34cc5b0" providerId="ADAL" clId="{00D7D468-0C81-46ED-ABDF-566AB42C884D}" dt="2025-04-02T14:03:39.797" v="1575" actId="20577"/>
        <pc:sldMkLst>
          <pc:docMk/>
          <pc:sldMk cId="874737549" sldId="5842"/>
        </pc:sldMkLst>
        <pc:spChg chg="mod">
          <ac:chgData name="Ward, Reagan" userId="27291eb4-8241-4961-9e69-8c66e34cc5b0" providerId="ADAL" clId="{00D7D468-0C81-46ED-ABDF-566AB42C884D}" dt="2025-04-02T14:03:34.679" v="1559" actId="20577"/>
          <ac:spMkLst>
            <pc:docMk/>
            <pc:sldMk cId="874737549" sldId="5842"/>
            <ac:spMk id="2" creationId="{FC26FA81-1B93-2C10-0CCD-57C452F94403}"/>
          </ac:spMkLst>
        </pc:spChg>
        <pc:spChg chg="mod">
          <ac:chgData name="Ward, Reagan" userId="27291eb4-8241-4961-9e69-8c66e34cc5b0" providerId="ADAL" clId="{00D7D468-0C81-46ED-ABDF-566AB42C884D}" dt="2025-04-02T14:03:39.797" v="1575" actId="20577"/>
          <ac:spMkLst>
            <pc:docMk/>
            <pc:sldMk cId="874737549" sldId="5842"/>
            <ac:spMk id="3" creationId="{E128770E-7A15-2A8D-DC9B-45C6A4F1E82B}"/>
          </ac:spMkLst>
        </pc:spChg>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pChg chg="ord">
          <ac:chgData name="Ward, Reagan" userId="27291eb4-8241-4961-9e69-8c66e34cc5b0" providerId="ADAL" clId="{00D7D468-0C81-46ED-ABDF-566AB42C884D}" dt="2025-04-03T14:09:03.954" v="3234" actId="13244"/>
          <ac:spMkLst>
            <pc:docMk/>
            <pc:sldMk cId="3725978077" sldId="5844"/>
            <ac:spMk id="4" creationId="{2622328F-2D21-65A9-3D5F-45A8EB941FA9}"/>
          </ac:spMkLst>
        </pc:spChg>
      </pc:sldChg>
      <pc:sldChg chg="modSp add mod">
        <pc:chgData name="Ward, Reagan" userId="27291eb4-8241-4961-9e69-8c66e34cc5b0" providerId="ADAL" clId="{00D7D468-0C81-46ED-ABDF-566AB42C884D}" dt="2025-04-02T14:03:48.333" v="1580" actId="20577"/>
        <pc:sldMkLst>
          <pc:docMk/>
          <pc:sldMk cId="1524689614" sldId="5845"/>
        </pc:sldMkLst>
        <pc:spChg chg="mod">
          <ac:chgData name="Ward, Reagan" userId="27291eb4-8241-4961-9e69-8c66e34cc5b0" providerId="ADAL" clId="{00D7D468-0C81-46ED-ABDF-566AB42C884D}" dt="2025-04-02T14:03:48.333" v="1580" actId="20577"/>
          <ac:spMkLst>
            <pc:docMk/>
            <pc:sldMk cId="1524689614" sldId="5845"/>
            <ac:spMk id="2" creationId="{094D3A5A-6D15-11BF-24E4-6D79CE64FBDA}"/>
          </ac:spMkLst>
        </pc:spChg>
      </pc:sldChg>
      <pc:sldChg chg="modSp add mod">
        <pc:chgData name="Ward, Reagan" userId="27291eb4-8241-4961-9e69-8c66e34cc5b0" providerId="ADAL" clId="{00D7D468-0C81-46ED-ABDF-566AB42C884D}" dt="2025-04-02T14:04:07.520" v="1642" actId="20577"/>
        <pc:sldMkLst>
          <pc:docMk/>
          <pc:sldMk cId="3483290919" sldId="5846"/>
        </pc:sldMkLst>
        <pc:spChg chg="mod">
          <ac:chgData name="Ward, Reagan" userId="27291eb4-8241-4961-9e69-8c66e34cc5b0" providerId="ADAL" clId="{00D7D468-0C81-46ED-ABDF-566AB42C884D}" dt="2025-04-02T14:04:01.504" v="1624" actId="20577"/>
          <ac:spMkLst>
            <pc:docMk/>
            <pc:sldMk cId="3483290919" sldId="5846"/>
            <ac:spMk id="2" creationId="{77857EF3-BC2F-94F1-E25B-D32408CB85B1}"/>
          </ac:spMkLst>
        </pc:spChg>
        <pc:spChg chg="mod">
          <ac:chgData name="Ward, Reagan" userId="27291eb4-8241-4961-9e69-8c66e34cc5b0" providerId="ADAL" clId="{00D7D468-0C81-46ED-ABDF-566AB42C884D}" dt="2025-04-02T14:04:07.520" v="1642" actId="20577"/>
          <ac:spMkLst>
            <pc:docMk/>
            <pc:sldMk cId="3483290919" sldId="5846"/>
            <ac:spMk id="3" creationId="{62085E21-8E4A-7374-B7A9-92417C884D5C}"/>
          </ac:spMkLst>
        </pc:spChg>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pChg chg="mod">
          <ac:chgData name="Ward, Reagan" userId="27291eb4-8241-4961-9e69-8c66e34cc5b0" providerId="ADAL" clId="{00D7D468-0C81-46ED-ABDF-566AB42C884D}" dt="2025-04-02T14:04:22.409" v="1672" actId="404"/>
          <ac:spMkLst>
            <pc:docMk/>
            <pc:sldMk cId="3040074917" sldId="5849"/>
            <ac:spMk id="2" creationId="{BC9F66F2-9E4C-7B9A-A4EB-3C8B832693DD}"/>
          </ac:spMkLst>
        </pc:spChg>
      </pc:sldChg>
      <pc:sldChg chg="modSp add mod">
        <pc:chgData name="Ward, Reagan" userId="27291eb4-8241-4961-9e69-8c66e34cc5b0" providerId="ADAL" clId="{00D7D468-0C81-46ED-ABDF-566AB42C884D}" dt="2025-04-02T14:04:38.913" v="1716" actId="20577"/>
        <pc:sldMkLst>
          <pc:docMk/>
          <pc:sldMk cId="3626476154" sldId="5850"/>
        </pc:sldMkLst>
        <pc:spChg chg="mod">
          <ac:chgData name="Ward, Reagan" userId="27291eb4-8241-4961-9e69-8c66e34cc5b0" providerId="ADAL" clId="{00D7D468-0C81-46ED-ABDF-566AB42C884D}" dt="2025-04-02T14:04:34.588" v="1701" actId="20577"/>
          <ac:spMkLst>
            <pc:docMk/>
            <pc:sldMk cId="3626476154" sldId="5850"/>
            <ac:spMk id="2" creationId="{116FC9E5-DE9D-353D-B380-CFC04AC8C77D}"/>
          </ac:spMkLst>
        </pc:spChg>
        <pc:spChg chg="mod">
          <ac:chgData name="Ward, Reagan" userId="27291eb4-8241-4961-9e69-8c66e34cc5b0" providerId="ADAL" clId="{00D7D468-0C81-46ED-ABDF-566AB42C884D}" dt="2025-04-02T14:04:38.913" v="1716" actId="20577"/>
          <ac:spMkLst>
            <pc:docMk/>
            <pc:sldMk cId="3626476154" sldId="5850"/>
            <ac:spMk id="3" creationId="{33546423-7559-C09A-EBA0-8D21B4C9C193}"/>
          </ac:spMkLst>
        </pc:spChg>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pChg chg="mod">
          <ac:chgData name="Ward, Reagan" userId="27291eb4-8241-4961-9e69-8c66e34cc5b0" providerId="ADAL" clId="{00D7D468-0C81-46ED-ABDF-566AB42C884D}" dt="2025-04-02T14:04:56.667" v="1755" actId="404"/>
          <ac:spMkLst>
            <pc:docMk/>
            <pc:sldMk cId="2041717280" sldId="5853"/>
            <ac:spMk id="2" creationId="{07E463A0-EF65-51BB-B74A-5AE4AC165AF9}"/>
          </ac:spMkLst>
        </pc:spChg>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pChg chg="mod">
          <ac:chgData name="Ward, Reagan" userId="27291eb4-8241-4961-9e69-8c66e34cc5b0" providerId="ADAL" clId="{00D7D468-0C81-46ED-ABDF-566AB42C884D}" dt="2025-04-02T14:05:03.978" v="1778" actId="20577"/>
          <ac:spMkLst>
            <pc:docMk/>
            <pc:sldMk cId="3472558432" sldId="5854"/>
            <ac:spMk id="2" creationId="{5BA99814-6253-DB42-48C0-BC2BD8D75FD7}"/>
          </ac:spMkLst>
        </pc:spChg>
        <pc:spChg chg="mod">
          <ac:chgData name="Ward, Reagan" userId="27291eb4-8241-4961-9e69-8c66e34cc5b0" providerId="ADAL" clId="{00D7D468-0C81-46ED-ABDF-566AB42C884D}" dt="2025-04-02T14:05:08.294" v="1793" actId="20577"/>
          <ac:spMkLst>
            <pc:docMk/>
            <pc:sldMk cId="3472558432" sldId="5854"/>
            <ac:spMk id="3" creationId="{DBABAA95-9ECC-D89D-1359-989B44A6B0EB}"/>
          </ac:spMkLst>
        </pc:spChg>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pChg chg="mod">
          <ac:chgData name="Ward, Reagan" userId="27291eb4-8241-4961-9e69-8c66e34cc5b0" providerId="ADAL" clId="{00D7D468-0C81-46ED-ABDF-566AB42C884D}" dt="2025-04-02T14:05:16.987" v="1814" actId="20577"/>
          <ac:spMkLst>
            <pc:docMk/>
            <pc:sldMk cId="4108605165" sldId="5857"/>
            <ac:spMk id="2" creationId="{69F3F0FC-7283-91E9-5981-5059DF191DF0}"/>
          </ac:spMkLst>
        </pc:spChg>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pChg chg="mod ord">
          <ac:chgData name="Ward, Reagan" userId="27291eb4-8241-4961-9e69-8c66e34cc5b0" providerId="ADAL" clId="{00D7D468-0C81-46ED-ABDF-566AB42C884D}" dt="2025-04-03T14:15:00.741" v="3288" actId="700"/>
          <ac:spMkLst>
            <pc:docMk/>
            <pc:sldMk cId="4231742710" sldId="5860"/>
            <ac:spMk id="2" creationId="{BB62F476-C467-63E1-5D05-7B108E2DABD0}"/>
          </ac:spMkLst>
        </pc:spChg>
        <pc:spChg chg="mod ord">
          <ac:chgData name="Ward, Reagan" userId="27291eb4-8241-4961-9e69-8c66e34cc5b0" providerId="ADAL" clId="{00D7D468-0C81-46ED-ABDF-566AB42C884D}" dt="2025-04-03T14:15:06.828" v="3290" actId="1076"/>
          <ac:spMkLst>
            <pc:docMk/>
            <pc:sldMk cId="4231742710" sldId="5860"/>
            <ac:spMk id="3" creationId="{16596C0C-2CD7-203A-A09B-78123AC55BA3}"/>
          </ac:spMkLst>
        </pc:spChg>
        <pc:spChg chg="del">
          <ac:chgData name="Ward, Reagan" userId="27291eb4-8241-4961-9e69-8c66e34cc5b0" providerId="ADAL" clId="{00D7D468-0C81-46ED-ABDF-566AB42C884D}" dt="2025-04-03T14:15:00.741" v="3288" actId="700"/>
          <ac:spMkLst>
            <pc:docMk/>
            <pc:sldMk cId="4231742710" sldId="5860"/>
            <ac:spMk id="4" creationId="{534CF83C-FE25-5BA4-05A8-E3EEF1C64322}"/>
          </ac:spMkLst>
        </pc:spChg>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pChg chg="mod ord">
          <ac:chgData name="Ward, Reagan" userId="27291eb4-8241-4961-9e69-8c66e34cc5b0" providerId="ADAL" clId="{00D7D468-0C81-46ED-ABDF-566AB42C884D}" dt="2025-04-03T14:15:12.700" v="3291" actId="700"/>
          <ac:spMkLst>
            <pc:docMk/>
            <pc:sldMk cId="1990834005" sldId="5861"/>
            <ac:spMk id="2" creationId="{C3AF2620-4826-08D8-9D43-E20D7C778ED5}"/>
          </ac:spMkLst>
        </pc:spChg>
        <pc:spChg chg="mod ord">
          <ac:chgData name="Ward, Reagan" userId="27291eb4-8241-4961-9e69-8c66e34cc5b0" providerId="ADAL" clId="{00D7D468-0C81-46ED-ABDF-566AB42C884D}" dt="2025-04-03T14:15:18.562" v="3293" actId="1076"/>
          <ac:spMkLst>
            <pc:docMk/>
            <pc:sldMk cId="1990834005" sldId="5861"/>
            <ac:spMk id="3" creationId="{FC3D0363-8A56-B66F-8F5B-901AEEBAF247}"/>
          </ac:spMkLst>
        </pc:spChg>
        <pc:spChg chg="del">
          <ac:chgData name="Ward, Reagan" userId="27291eb4-8241-4961-9e69-8c66e34cc5b0" providerId="ADAL" clId="{00D7D468-0C81-46ED-ABDF-566AB42C884D}" dt="2025-04-03T14:15:12.700" v="3291" actId="700"/>
          <ac:spMkLst>
            <pc:docMk/>
            <pc:sldMk cId="1990834005" sldId="5861"/>
            <ac:spMk id="4" creationId="{315A1740-4FAD-37E5-7DAB-D57E8B090ECE}"/>
          </ac:spMkLst>
        </pc:spChg>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pChg chg="mod ord">
          <ac:chgData name="Ward, Reagan" userId="27291eb4-8241-4961-9e69-8c66e34cc5b0" providerId="ADAL" clId="{00D7D468-0C81-46ED-ABDF-566AB42C884D}" dt="2025-04-03T14:15:30.061" v="3296" actId="1076"/>
          <ac:spMkLst>
            <pc:docMk/>
            <pc:sldMk cId="1833610623" sldId="5864"/>
            <ac:spMk id="2" creationId="{AFF94A6C-9C1E-E7D3-64E5-9C2732F0CD6D}"/>
          </ac:spMkLst>
        </pc:spChg>
        <pc:spChg chg="del">
          <ac:chgData name="Ward, Reagan" userId="27291eb4-8241-4961-9e69-8c66e34cc5b0" providerId="ADAL" clId="{00D7D468-0C81-46ED-ABDF-566AB42C884D}" dt="2025-04-03T14:15:23.463" v="3294" actId="700"/>
          <ac:spMkLst>
            <pc:docMk/>
            <pc:sldMk cId="1833610623" sldId="5864"/>
            <ac:spMk id="3" creationId="{6B459181-AD5B-58F3-6443-28C0DA5ADB37}"/>
          </ac:spMkLst>
        </pc:spChg>
        <pc:spChg chg="mod ord">
          <ac:chgData name="Ward, Reagan" userId="27291eb4-8241-4961-9e69-8c66e34cc5b0" providerId="ADAL" clId="{00D7D468-0C81-46ED-ABDF-566AB42C884D}" dt="2025-04-03T14:15:23.463" v="3294" actId="700"/>
          <ac:spMkLst>
            <pc:docMk/>
            <pc:sldMk cId="1833610623" sldId="5864"/>
            <ac:spMk id="4" creationId="{B3AF1EC3-03A6-CBFA-8F2E-23AB2F98E658}"/>
          </ac:spMkLst>
        </pc:spChg>
      </pc:sldChg>
      <pc:sldChg chg="modSp mod">
        <pc:chgData name="Ward, Reagan" userId="27291eb4-8241-4961-9e69-8c66e34cc5b0" providerId="ADAL" clId="{00D7D468-0C81-46ED-ABDF-566AB42C884D}" dt="2025-04-03T14:18:08.676" v="3299" actId="14100"/>
        <pc:sldMkLst>
          <pc:docMk/>
          <pc:sldMk cId="904776247" sldId="5869"/>
        </pc:sldMkLst>
        <pc:spChg chg="mod">
          <ac:chgData name="Ward, Reagan" userId="27291eb4-8241-4961-9e69-8c66e34cc5b0" providerId="ADAL" clId="{00D7D468-0C81-46ED-ABDF-566AB42C884D}" dt="2025-04-03T14:18:08.676" v="3299" actId="14100"/>
          <ac:spMkLst>
            <pc:docMk/>
            <pc:sldMk cId="904776247" sldId="5869"/>
            <ac:spMk id="9" creationId="{CD68A72E-4CA2-5BAD-D172-CF252FA0C89D}"/>
          </ac:spMkLst>
        </pc:spChg>
      </pc:sldChg>
      <pc:sldChg chg="modSp mod">
        <pc:chgData name="Ward, Reagan" userId="27291eb4-8241-4961-9e69-8c66e34cc5b0" providerId="ADAL" clId="{00D7D468-0C81-46ED-ABDF-566AB42C884D}" dt="2025-04-03T14:14:19.800" v="3287" actId="13244"/>
        <pc:sldMkLst>
          <pc:docMk/>
          <pc:sldMk cId="2376701188" sldId="5870"/>
        </pc:sldMkLst>
        <pc:spChg chg="ord">
          <ac:chgData name="Ward, Reagan" userId="27291eb4-8241-4961-9e69-8c66e34cc5b0" providerId="ADAL" clId="{00D7D468-0C81-46ED-ABDF-566AB42C884D}" dt="2025-04-03T14:14:19.800" v="3287" actId="13244"/>
          <ac:spMkLst>
            <pc:docMk/>
            <pc:sldMk cId="2376701188" sldId="5870"/>
            <ac:spMk id="11" creationId="{2A6D9C1E-5BEF-3C78-CA2A-D1D6B3965F18}"/>
          </ac:spMkLst>
        </pc:spChg>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pChg chg="del mod ord">
          <ac:chgData name="Ward, Reagan" userId="27291eb4-8241-4961-9e69-8c66e34cc5b0" providerId="ADAL" clId="{00D7D468-0C81-46ED-ABDF-566AB42C884D}" dt="2025-04-03T14:09:15.920" v="3236" actId="700"/>
          <ac:spMkLst>
            <pc:docMk/>
            <pc:sldMk cId="2468459013" sldId="5872"/>
            <ac:spMk id="2" creationId="{8C87172A-DC39-E613-C0E6-0519A350B4DC}"/>
          </ac:spMkLst>
        </pc:spChg>
        <pc:spChg chg="del mod ord">
          <ac:chgData name="Ward, Reagan" userId="27291eb4-8241-4961-9e69-8c66e34cc5b0" providerId="ADAL" clId="{00D7D468-0C81-46ED-ABDF-566AB42C884D}" dt="2025-04-03T14:09:15.920" v="3236" actId="700"/>
          <ac:spMkLst>
            <pc:docMk/>
            <pc:sldMk cId="2468459013" sldId="5872"/>
            <ac:spMk id="3" creationId="{9969F4F2-D8CC-70B8-2EDD-D57978E72CA0}"/>
          </ac:spMkLst>
        </pc:spChg>
        <pc:spChg chg="mod ord">
          <ac:chgData name="Ward, Reagan" userId="27291eb4-8241-4961-9e69-8c66e34cc5b0" providerId="ADAL" clId="{00D7D468-0C81-46ED-ABDF-566AB42C884D}" dt="2025-04-03T14:11:58.695" v="3255" actId="13244"/>
          <ac:spMkLst>
            <pc:docMk/>
            <pc:sldMk cId="2468459013" sldId="5872"/>
            <ac:spMk id="4" creationId="{E63B8FEE-BAAB-855F-D2F0-A2E54A600E7F}"/>
          </ac:spMkLst>
        </pc:spChg>
        <pc:spChg chg="add del mod ord">
          <ac:chgData name="Ward, Reagan" userId="27291eb4-8241-4961-9e69-8c66e34cc5b0" providerId="ADAL" clId="{00D7D468-0C81-46ED-ABDF-566AB42C884D}" dt="2025-04-03T14:09:27.543" v="3238"/>
          <ac:spMkLst>
            <pc:docMk/>
            <pc:sldMk cId="2468459013" sldId="5872"/>
            <ac:spMk id="5" creationId="{9059DFFC-7077-02F9-673F-CAF7454E46C5}"/>
          </ac:spMkLst>
        </pc:spChg>
        <pc:spChg chg="add del mod ord">
          <ac:chgData name="Ward, Reagan" userId="27291eb4-8241-4961-9e69-8c66e34cc5b0" providerId="ADAL" clId="{00D7D468-0C81-46ED-ABDF-566AB42C884D}" dt="2025-04-03T14:09:21.546" v="3237"/>
          <ac:spMkLst>
            <pc:docMk/>
            <pc:sldMk cId="2468459013" sldId="5872"/>
            <ac:spMk id="6" creationId="{7DA6B6CB-0439-CFC5-C141-A3B5781F50BA}"/>
          </ac:spMkLst>
        </pc:spChg>
        <pc:spChg chg="add mod ord">
          <ac:chgData name="Ward, Reagan" userId="27291eb4-8241-4961-9e69-8c66e34cc5b0" providerId="ADAL" clId="{00D7D468-0C81-46ED-ABDF-566AB42C884D}" dt="2025-04-03T14:09:45.954" v="3250" actId="20577"/>
          <ac:spMkLst>
            <pc:docMk/>
            <pc:sldMk cId="2468459013" sldId="5872"/>
            <ac:spMk id="7" creationId="{CF568C2B-D89F-685D-E9A6-A209946EB89F}"/>
          </ac:spMkLst>
        </pc:spChg>
        <pc:spChg chg="add del mod ord">
          <ac:chgData name="Ward, Reagan" userId="27291eb4-8241-4961-9e69-8c66e34cc5b0" providerId="ADAL" clId="{00D7D468-0C81-46ED-ABDF-566AB42C884D}" dt="2025-04-03T14:09:38.041" v="3239"/>
          <ac:spMkLst>
            <pc:docMk/>
            <pc:sldMk cId="2468459013" sldId="5872"/>
            <ac:spMk id="8" creationId="{9B600017-9DAD-9788-2869-F97C71877BD1}"/>
          </ac:spMkLst>
        </pc:spChg>
        <pc:spChg chg="add mod ord">
          <ac:chgData name="Ward, Reagan" userId="27291eb4-8241-4961-9e69-8c66e34cc5b0" providerId="ADAL" clId="{00D7D468-0C81-46ED-ABDF-566AB42C884D}" dt="2025-04-03T14:11:47.316" v="3253" actId="13244"/>
          <ac:spMkLst>
            <pc:docMk/>
            <pc:sldMk cId="2468459013" sldId="5872"/>
            <ac:spMk id="10" creationId="{4CEE7EF0-CD45-82A5-4FFB-A9C208C3CE3E}"/>
          </ac:spMkLst>
        </pc:spChg>
        <pc:spChg chg="add mod">
          <ac:chgData name="Ward, Reagan" userId="27291eb4-8241-4961-9e69-8c66e34cc5b0" providerId="ADAL" clId="{00D7D468-0C81-46ED-ABDF-566AB42C884D}" dt="2025-04-03T14:09:41.868" v="3240" actId="207"/>
          <ac:spMkLst>
            <pc:docMk/>
            <pc:sldMk cId="2468459013" sldId="5872"/>
            <ac:spMk id="11" creationId="{824A1BEE-9D31-DC79-BF1F-53125F09AB62}"/>
          </ac:spMkLst>
        </pc:spChg>
        <pc:picChg chg="add mod ord">
          <ac:chgData name="Ward, Reagan" userId="27291eb4-8241-4961-9e69-8c66e34cc5b0" providerId="ADAL" clId="{00D7D468-0C81-46ED-ABDF-566AB42C884D}" dt="2025-04-03T14:11:49.275" v="3254" actId="13244"/>
          <ac:picMkLst>
            <pc:docMk/>
            <pc:sldMk cId="2468459013" sldId="5872"/>
            <ac:picMk id="9" creationId="{AEA07DDC-BF0A-D680-D4B8-29AF9CFF94D6}"/>
          </ac:picMkLst>
        </pc:picChg>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pChg chg="del mod ord">
          <ac:chgData name="Ward, Reagan" userId="27291eb4-8241-4961-9e69-8c66e34cc5b0" providerId="ADAL" clId="{00D7D468-0C81-46ED-ABDF-566AB42C884D}" dt="2025-04-03T14:12:23.353" v="3257" actId="700"/>
          <ac:spMkLst>
            <pc:docMk/>
            <pc:sldMk cId="1218559079" sldId="5873"/>
            <ac:spMk id="2" creationId="{3DFBDEA3-A5DD-5044-7A78-AA4B5CC84136}"/>
          </ac:spMkLst>
        </pc:spChg>
        <pc:spChg chg="del mod ord">
          <ac:chgData name="Ward, Reagan" userId="27291eb4-8241-4961-9e69-8c66e34cc5b0" providerId="ADAL" clId="{00D7D468-0C81-46ED-ABDF-566AB42C884D}" dt="2025-04-03T14:12:23.353" v="3257" actId="700"/>
          <ac:spMkLst>
            <pc:docMk/>
            <pc:sldMk cId="1218559079" sldId="5873"/>
            <ac:spMk id="3" creationId="{0EF74C4F-68D3-6EFC-3DB7-F41048F20422}"/>
          </ac:spMkLst>
        </pc:spChg>
        <pc:spChg chg="mod ord">
          <ac:chgData name="Ward, Reagan" userId="27291eb4-8241-4961-9e69-8c66e34cc5b0" providerId="ADAL" clId="{00D7D468-0C81-46ED-ABDF-566AB42C884D}" dt="2025-04-03T14:12:23.353" v="3257" actId="700"/>
          <ac:spMkLst>
            <pc:docMk/>
            <pc:sldMk cId="1218559079" sldId="5873"/>
            <ac:spMk id="4" creationId="{3E77BAA8-1F53-2450-0584-7EAEC850F0B1}"/>
          </ac:spMkLst>
        </pc:spChg>
        <pc:spChg chg="add del mod ord">
          <ac:chgData name="Ward, Reagan" userId="27291eb4-8241-4961-9e69-8c66e34cc5b0" providerId="ADAL" clId="{00D7D468-0C81-46ED-ABDF-566AB42C884D}" dt="2025-04-03T14:13:57.370" v="3284"/>
          <ac:spMkLst>
            <pc:docMk/>
            <pc:sldMk cId="1218559079" sldId="5873"/>
            <ac:spMk id="5" creationId="{A3620E88-08E1-F14C-428E-779E819F490B}"/>
          </ac:spMkLst>
        </pc:spChg>
        <pc:spChg chg="add mod ord">
          <ac:chgData name="Ward, Reagan" userId="27291eb4-8241-4961-9e69-8c66e34cc5b0" providerId="ADAL" clId="{00D7D468-0C81-46ED-ABDF-566AB42C884D}" dt="2025-04-03T14:13:29.822" v="3279" actId="27636"/>
          <ac:spMkLst>
            <pc:docMk/>
            <pc:sldMk cId="1218559079" sldId="5873"/>
            <ac:spMk id="6" creationId="{76175435-138B-1E8A-5BD1-DDD46EC7E6FD}"/>
          </ac:spMkLst>
        </pc:spChg>
        <pc:spChg chg="add del mod ord">
          <ac:chgData name="Ward, Reagan" userId="27291eb4-8241-4961-9e69-8c66e34cc5b0" providerId="ADAL" clId="{00D7D468-0C81-46ED-ABDF-566AB42C884D}" dt="2025-04-03T14:13:40.451" v="3280"/>
          <ac:spMkLst>
            <pc:docMk/>
            <pc:sldMk cId="1218559079" sldId="5873"/>
            <ac:spMk id="7" creationId="{A1375175-257F-E66E-A116-0E1E478944D5}"/>
          </ac:spMkLst>
        </pc:spChg>
        <pc:spChg chg="add del mod ord">
          <ac:chgData name="Ward, Reagan" userId="27291eb4-8241-4961-9e69-8c66e34cc5b0" providerId="ADAL" clId="{00D7D468-0C81-46ED-ABDF-566AB42C884D}" dt="2025-04-03T14:13:43.856" v="3281"/>
          <ac:spMkLst>
            <pc:docMk/>
            <pc:sldMk cId="1218559079" sldId="5873"/>
            <ac:spMk id="8" creationId="{8AF19E11-7199-72D1-9AA4-961CC179AE26}"/>
          </ac:spMkLst>
        </pc:spChg>
        <pc:spChg chg="add del">
          <ac:chgData name="Ward, Reagan" userId="27291eb4-8241-4961-9e69-8c66e34cc5b0" providerId="ADAL" clId="{00D7D468-0C81-46ED-ABDF-566AB42C884D}" dt="2025-04-03T14:12:30.236" v="3259" actId="22"/>
          <ac:spMkLst>
            <pc:docMk/>
            <pc:sldMk cId="1218559079" sldId="5873"/>
            <ac:spMk id="10" creationId="{3B9489A3-569E-6209-EECE-AAD74668FB5A}"/>
          </ac:spMkLst>
        </pc:spChg>
        <pc:spChg chg="add mod">
          <ac:chgData name="Ward, Reagan" userId="27291eb4-8241-4961-9e69-8c66e34cc5b0" providerId="ADAL" clId="{00D7D468-0C81-46ED-ABDF-566AB42C884D}" dt="2025-04-03T14:13:40.451" v="3280"/>
          <ac:spMkLst>
            <pc:docMk/>
            <pc:sldMk cId="1218559079" sldId="5873"/>
            <ac:spMk id="11" creationId="{4F482FDC-3335-FFE7-70E3-BB3F3BF24F12}"/>
          </ac:spMkLst>
        </pc:spChg>
        <pc:spChg chg="add mod">
          <ac:chgData name="Ward, Reagan" userId="27291eb4-8241-4961-9e69-8c66e34cc5b0" providerId="ADAL" clId="{00D7D468-0C81-46ED-ABDF-566AB42C884D}" dt="2025-04-03T14:13:43.856" v="3281"/>
          <ac:spMkLst>
            <pc:docMk/>
            <pc:sldMk cId="1218559079" sldId="5873"/>
            <ac:spMk id="12" creationId="{CB38D587-851F-8A0F-B78E-3AB0604CE155}"/>
          </ac:spMkLst>
        </pc:spChg>
        <pc:spChg chg="add mod ord">
          <ac:chgData name="Ward, Reagan" userId="27291eb4-8241-4961-9e69-8c66e34cc5b0" providerId="ADAL" clId="{00D7D468-0C81-46ED-ABDF-566AB42C884D}" dt="2025-04-03T14:14:07.237" v="3286" actId="13244"/>
          <ac:spMkLst>
            <pc:docMk/>
            <pc:sldMk cId="1218559079" sldId="5873"/>
            <ac:spMk id="13" creationId="{72EC7C9F-3AA3-B3C8-0348-AC8755FD90F9}"/>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pChg chg="mod">
          <ac:chgData name="Rhodes, Tara" userId="S::rhodes_t@cde.state.co.us::566307b0-1e17-4826-87e1-0feb85a922f2" providerId="AD" clId="Web-{EEA3803C-4116-3D47-9E05-F6D6850486B6}" dt="2025-04-02T14:50:43.548" v="28" actId="20577"/>
          <ac:spMkLst>
            <pc:docMk/>
            <pc:sldMk cId="485604172" sldId="266"/>
            <ac:spMk id="5" creationId="{6C99DE1B-230B-F674-201C-63770ADF302C}"/>
          </ac:spMkLst>
        </pc:spChg>
      </pc:sldChg>
      <pc:sldChg chg="modSp ord">
        <pc:chgData name="Rhodes, Tara" userId="S::rhodes_t@cde.state.co.us::566307b0-1e17-4826-87e1-0feb85a922f2" providerId="AD" clId="Web-{EEA3803C-4116-3D47-9E05-F6D6850486B6}" dt="2025-04-02T20:03:28.199" v="2341" actId="20577"/>
        <pc:sldMkLst>
          <pc:docMk/>
          <pc:sldMk cId="499285695" sldId="281"/>
        </pc:sldMkLst>
        <pc:spChg chg="mod">
          <ac:chgData name="Rhodes, Tara" userId="S::rhodes_t@cde.state.co.us::566307b0-1e17-4826-87e1-0feb85a922f2" providerId="AD" clId="Web-{EEA3803C-4116-3D47-9E05-F6D6850486B6}" dt="2025-04-02T15:08:10.758" v="1276" actId="20577"/>
          <ac:spMkLst>
            <pc:docMk/>
            <pc:sldMk cId="499285695" sldId="281"/>
            <ac:spMk id="3" creationId="{1B9C7BB2-B6FE-DD35-1F02-AF2FD3420B3E}"/>
          </ac:spMkLst>
        </pc:spChg>
        <pc:spChg chg="mod">
          <ac:chgData name="Rhodes, Tara" userId="S::rhodes_t@cde.state.co.us::566307b0-1e17-4826-87e1-0feb85a922f2" providerId="AD" clId="Web-{EEA3803C-4116-3D47-9E05-F6D6850486B6}" dt="2025-04-02T20:03:28.199" v="2341" actId="20577"/>
          <ac:spMkLst>
            <pc:docMk/>
            <pc:sldMk cId="499285695" sldId="281"/>
            <ac:spMk id="9" creationId="{7AD7D3E7-CDBE-F2DD-06AE-B7034131DD1B}"/>
          </ac:spMkLst>
        </pc:spChg>
        <pc:spChg chg="mod">
          <ac:chgData name="Rhodes, Tara" userId="S::rhodes_t@cde.state.co.us::566307b0-1e17-4826-87e1-0feb85a922f2" providerId="AD" clId="Web-{EEA3803C-4116-3D47-9E05-F6D6850486B6}" dt="2025-04-02T14:51:14.111" v="49" actId="20577"/>
          <ac:spMkLst>
            <pc:docMk/>
            <pc:sldMk cId="499285695" sldId="281"/>
            <ac:spMk id="10" creationId="{7B2C4AD6-4A03-FE88-BBF0-E3D14B7C1172}"/>
          </ac:spMkLst>
        </pc:spChg>
        <pc:spChg chg="mod">
          <ac:chgData name="Rhodes, Tara" userId="S::rhodes_t@cde.state.co.us::566307b0-1e17-4826-87e1-0feb85a922f2" providerId="AD" clId="Web-{EEA3803C-4116-3D47-9E05-F6D6850486B6}" dt="2025-04-02T14:51:19.986" v="52" actId="20577"/>
          <ac:spMkLst>
            <pc:docMk/>
            <pc:sldMk cId="499285695" sldId="281"/>
            <ac:spMk id="11" creationId="{D88AF699-3E25-6431-F4A1-3FA55D404131}"/>
          </ac:spMkLst>
        </pc:spChg>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pChg chg="add mod">
          <ac:chgData name="Rhodes, Tara" userId="S::rhodes_t@cde.state.co.us::566307b0-1e17-4826-87e1-0feb85a922f2" providerId="AD" clId="Web-{EEA3803C-4116-3D47-9E05-F6D6850486B6}" dt="2025-04-02T15:25:26.906" v="1670" actId="14100"/>
          <ac:spMkLst>
            <pc:docMk/>
            <pc:sldMk cId="3813724645" sldId="5858"/>
            <ac:spMk id="2" creationId="{3DF4170D-3135-7DC0-D986-96B797728612}"/>
          </ac:spMkLst>
        </pc:spChg>
        <pc:spChg chg="mod">
          <ac:chgData name="Rhodes, Tara" userId="S::rhodes_t@cde.state.co.us::566307b0-1e17-4826-87e1-0feb85a922f2" providerId="AD" clId="Web-{EEA3803C-4116-3D47-9E05-F6D6850486B6}" dt="2025-04-02T15:20:07.420" v="1463" actId="20577"/>
          <ac:spMkLst>
            <pc:docMk/>
            <pc:sldMk cId="3813724645" sldId="5858"/>
            <ac:spMk id="3" creationId="{0F4EFC0B-F8BE-0957-58FB-27204FF25988}"/>
          </ac:spMkLst>
        </pc:spChg>
        <pc:spChg chg="mod">
          <ac:chgData name="Rhodes, Tara" userId="S::rhodes_t@cde.state.co.us::566307b0-1e17-4826-87e1-0feb85a922f2" providerId="AD" clId="Web-{EEA3803C-4116-3D47-9E05-F6D6850486B6}" dt="2025-04-02T15:11:46.947" v="1295" actId="20577"/>
          <ac:spMkLst>
            <pc:docMk/>
            <pc:sldMk cId="3813724645" sldId="5858"/>
            <ac:spMk id="9" creationId="{9B992053-1422-5262-D8B7-04224D9A61A4}"/>
          </ac:spMkLst>
        </pc:spChg>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pChg chg="mod ord">
          <ac:chgData name="Rhodes, Tara" userId="S::rhodes_t@cde.state.co.us::566307b0-1e17-4826-87e1-0feb85a922f2" providerId="AD" clId="Web-{EEA3803C-4116-3D47-9E05-F6D6850486B6}" dt="2025-04-02T15:20:37.420" v="1464"/>
          <ac:spMkLst>
            <pc:docMk/>
            <pc:sldMk cId="4231742710" sldId="5860"/>
            <ac:spMk id="2" creationId="{BB62F476-C467-63E1-5D05-7B108E2DABD0}"/>
          </ac:spMkLst>
        </pc:spChg>
        <pc:spChg chg="mod ord">
          <ac:chgData name="Rhodes, Tara" userId="S::rhodes_t@cde.state.co.us::566307b0-1e17-4826-87e1-0feb85a922f2" providerId="AD" clId="Web-{EEA3803C-4116-3D47-9E05-F6D6850486B6}" dt="2025-04-02T15:20:37.420" v="1464"/>
          <ac:spMkLst>
            <pc:docMk/>
            <pc:sldMk cId="4231742710" sldId="5860"/>
            <ac:spMk id="3" creationId="{16596C0C-2CD7-203A-A09B-78123AC55BA3}"/>
          </ac:spMkLst>
        </pc:spChg>
        <pc:spChg chg="mod ord">
          <ac:chgData name="Rhodes, Tara" userId="S::rhodes_t@cde.state.co.us::566307b0-1e17-4826-87e1-0feb85a922f2" providerId="AD" clId="Web-{EEA3803C-4116-3D47-9E05-F6D6850486B6}" dt="2025-04-02T15:20:37.420" v="1464"/>
          <ac:spMkLst>
            <pc:docMk/>
            <pc:sldMk cId="4231742710" sldId="5860"/>
            <ac:spMk id="4" creationId="{534CF83C-FE25-5BA4-05A8-E3EEF1C64322}"/>
          </ac:spMkLst>
        </pc:spChg>
        <pc:spChg chg="del">
          <ac:chgData name="Rhodes, Tara" userId="S::rhodes_t@cde.state.co.us::566307b0-1e17-4826-87e1-0feb85a922f2" providerId="AD" clId="Web-{EEA3803C-4116-3D47-9E05-F6D6850486B6}" dt="2025-04-02T15:20:37.420" v="1464"/>
          <ac:spMkLst>
            <pc:docMk/>
            <pc:sldMk cId="4231742710" sldId="5860"/>
            <ac:spMk id="5" creationId="{48B3C78E-3219-CD19-8312-04515E648D85}"/>
          </ac:spMkLst>
        </pc:spChg>
        <pc:spChg chg="del">
          <ac:chgData name="Rhodes, Tara" userId="S::rhodes_t@cde.state.co.us::566307b0-1e17-4826-87e1-0feb85a922f2" providerId="AD" clId="Web-{EEA3803C-4116-3D47-9E05-F6D6850486B6}" dt="2025-04-02T15:20:37.420" v="1464"/>
          <ac:spMkLst>
            <pc:docMk/>
            <pc:sldMk cId="4231742710" sldId="5860"/>
            <ac:spMk id="6" creationId="{82A2C040-E376-A469-265C-8F334715FF08}"/>
          </ac:spMkLst>
        </pc:spChg>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pChg chg="mod ord">
          <ac:chgData name="Rhodes, Tara" userId="S::rhodes_t@cde.state.co.us::566307b0-1e17-4826-87e1-0feb85a922f2" providerId="AD" clId="Web-{EEA3803C-4116-3D47-9E05-F6D6850486B6}" dt="2025-04-02T15:20:45.732" v="1465"/>
          <ac:spMkLst>
            <pc:docMk/>
            <pc:sldMk cId="1990834005" sldId="5861"/>
            <ac:spMk id="2" creationId="{C3AF2620-4826-08D8-9D43-E20D7C778ED5}"/>
          </ac:spMkLst>
        </pc:spChg>
        <pc:spChg chg="mod ord">
          <ac:chgData name="Rhodes, Tara" userId="S::rhodes_t@cde.state.co.us::566307b0-1e17-4826-87e1-0feb85a922f2" providerId="AD" clId="Web-{EEA3803C-4116-3D47-9E05-F6D6850486B6}" dt="2025-04-02T15:20:45.732" v="1465"/>
          <ac:spMkLst>
            <pc:docMk/>
            <pc:sldMk cId="1990834005" sldId="5861"/>
            <ac:spMk id="3" creationId="{FC3D0363-8A56-B66F-8F5B-901AEEBAF247}"/>
          </ac:spMkLst>
        </pc:spChg>
        <pc:spChg chg="mod ord">
          <ac:chgData name="Rhodes, Tara" userId="S::rhodes_t@cde.state.co.us::566307b0-1e17-4826-87e1-0feb85a922f2" providerId="AD" clId="Web-{EEA3803C-4116-3D47-9E05-F6D6850486B6}" dt="2025-04-02T15:20:45.732" v="1465"/>
          <ac:spMkLst>
            <pc:docMk/>
            <pc:sldMk cId="1990834005" sldId="5861"/>
            <ac:spMk id="4" creationId="{315A1740-4FAD-37E5-7DAB-D57E8B090ECE}"/>
          </ac:spMkLst>
        </pc:spChg>
        <pc:spChg chg="del">
          <ac:chgData name="Rhodes, Tara" userId="S::rhodes_t@cde.state.co.us::566307b0-1e17-4826-87e1-0feb85a922f2" providerId="AD" clId="Web-{EEA3803C-4116-3D47-9E05-F6D6850486B6}" dt="2025-04-02T15:20:45.732" v="1465"/>
          <ac:spMkLst>
            <pc:docMk/>
            <pc:sldMk cId="1990834005" sldId="5861"/>
            <ac:spMk id="5" creationId="{F5FE5562-429B-70CC-F56A-13E344C139FF}"/>
          </ac:spMkLst>
        </pc:spChg>
        <pc:spChg chg="del">
          <ac:chgData name="Rhodes, Tara" userId="S::rhodes_t@cde.state.co.us::566307b0-1e17-4826-87e1-0feb85a922f2" providerId="AD" clId="Web-{EEA3803C-4116-3D47-9E05-F6D6850486B6}" dt="2025-04-02T15:20:45.732" v="1465"/>
          <ac:spMkLst>
            <pc:docMk/>
            <pc:sldMk cId="1990834005" sldId="5861"/>
            <ac:spMk id="6" creationId="{536E00C0-8E23-CF0C-68C9-CB5AFB425D5A}"/>
          </ac:spMkLst>
        </pc:spChg>
      </pc:sldChg>
      <pc:sldChg chg="modSp new">
        <pc:chgData name="Rhodes, Tara" userId="S::rhodes_t@cde.state.co.us::566307b0-1e17-4826-87e1-0feb85a922f2" providerId="AD" clId="Web-{EEA3803C-4116-3D47-9E05-F6D6850486B6}" dt="2025-04-02T20:11:15.468" v="2892" actId="1076"/>
        <pc:sldMkLst>
          <pc:docMk/>
          <pc:sldMk cId="323882115" sldId="5862"/>
        </pc:sldMkLst>
        <pc:spChg chg="mod">
          <ac:chgData name="Rhodes, Tara" userId="S::rhodes_t@cde.state.co.us::566307b0-1e17-4826-87e1-0feb85a922f2" providerId="AD" clId="Web-{EEA3803C-4116-3D47-9E05-F6D6850486B6}" dt="2025-04-02T15:19:52.216" v="1449" actId="20577"/>
          <ac:spMkLst>
            <pc:docMk/>
            <pc:sldMk cId="323882115" sldId="5862"/>
            <ac:spMk id="2" creationId="{4066971D-F694-7165-F271-C74E16D6B1CA}"/>
          </ac:spMkLst>
        </pc:spChg>
        <pc:spChg chg="mod">
          <ac:chgData name="Rhodes, Tara" userId="S::rhodes_t@cde.state.co.us::566307b0-1e17-4826-87e1-0feb85a922f2" providerId="AD" clId="Web-{EEA3803C-4116-3D47-9E05-F6D6850486B6}" dt="2025-04-02T20:11:15.468" v="2892" actId="1076"/>
          <ac:spMkLst>
            <pc:docMk/>
            <pc:sldMk cId="323882115" sldId="5862"/>
            <ac:spMk id="3" creationId="{41AFA0FD-B86A-1B78-F882-00007A276D24}"/>
          </ac:spMkLst>
        </pc:spChg>
        <pc:spChg chg="mod">
          <ac:chgData name="Rhodes, Tara" userId="S::rhodes_t@cde.state.co.us::566307b0-1e17-4826-87e1-0feb85a922f2" providerId="AD" clId="Web-{EEA3803C-4116-3D47-9E05-F6D6850486B6}" dt="2025-04-02T20:08:56.654" v="2611" actId="20577"/>
          <ac:spMkLst>
            <pc:docMk/>
            <pc:sldMk cId="323882115" sldId="5862"/>
            <ac:spMk id="5" creationId="{0F3493FD-A261-76AB-ED04-D1848C1B5ACB}"/>
          </ac:spMkLst>
        </pc:spChg>
        <pc:spChg chg="mod">
          <ac:chgData name="Rhodes, Tara" userId="S::rhodes_t@cde.state.co.us::566307b0-1e17-4826-87e1-0feb85a922f2" providerId="AD" clId="Web-{EEA3803C-4116-3D47-9E05-F6D6850486B6}" dt="2025-04-02T20:08:40.435" v="2570" actId="20577"/>
          <ac:spMkLst>
            <pc:docMk/>
            <pc:sldMk cId="323882115" sldId="5862"/>
            <ac:spMk id="6" creationId="{437F53E5-DFE6-2A47-5B11-0BF35D47FE2B}"/>
          </ac:spMkLst>
        </pc:spChg>
      </pc:sldChg>
      <pc:sldChg chg="modSp new">
        <pc:chgData name="Rhodes, Tara" userId="S::rhodes_t@cde.state.co.us::566307b0-1e17-4826-87e1-0feb85a922f2" providerId="AD" clId="Web-{EEA3803C-4116-3D47-9E05-F6D6850486B6}" dt="2025-04-02T20:16:32.376" v="3309" actId="20577"/>
        <pc:sldMkLst>
          <pc:docMk/>
          <pc:sldMk cId="1135543252" sldId="5863"/>
        </pc:sldMkLst>
        <pc:spChg chg="mod">
          <ac:chgData name="Rhodes, Tara" userId="S::rhodes_t@cde.state.co.us::566307b0-1e17-4826-87e1-0feb85a922f2" providerId="AD" clId="Web-{EEA3803C-4116-3D47-9E05-F6D6850486B6}" dt="2025-04-02T15:21:26.592" v="1504" actId="20577"/>
          <ac:spMkLst>
            <pc:docMk/>
            <pc:sldMk cId="1135543252" sldId="5863"/>
            <ac:spMk id="2" creationId="{AA0715C6-B47E-3EDA-AA3F-13AD1C6EA062}"/>
          </ac:spMkLst>
        </pc:spChg>
        <pc:spChg chg="mod">
          <ac:chgData name="Rhodes, Tara" userId="S::rhodes_t@cde.state.co.us::566307b0-1e17-4826-87e1-0feb85a922f2" providerId="AD" clId="Web-{EEA3803C-4116-3D47-9E05-F6D6850486B6}" dt="2025-04-02T20:16:32.376" v="3309" actId="20577"/>
          <ac:spMkLst>
            <pc:docMk/>
            <pc:sldMk cId="1135543252" sldId="5863"/>
            <ac:spMk id="3" creationId="{0659ADA5-CABC-5A2B-5217-61E8CE9B0EDA}"/>
          </ac:spMkLst>
        </pc:spChg>
        <pc:spChg chg="mod">
          <ac:chgData name="Rhodes, Tara" userId="S::rhodes_t@cde.state.co.us::566307b0-1e17-4826-87e1-0feb85a922f2" providerId="AD" clId="Web-{EEA3803C-4116-3D47-9E05-F6D6850486B6}" dt="2025-04-02T20:12:20.718" v="2990" actId="20577"/>
          <ac:spMkLst>
            <pc:docMk/>
            <pc:sldMk cId="1135543252" sldId="5863"/>
            <ac:spMk id="5" creationId="{FD275F6B-4AF5-ED5D-60F5-99C06CA01C6F}"/>
          </ac:spMkLst>
        </pc:spChg>
        <pc:spChg chg="mod">
          <ac:chgData name="Rhodes, Tara" userId="S::rhodes_t@cde.state.co.us::566307b0-1e17-4826-87e1-0feb85a922f2" providerId="AD" clId="Web-{EEA3803C-4116-3D47-9E05-F6D6850486B6}" dt="2025-04-02T20:12:14.296" v="2958" actId="20577"/>
          <ac:spMkLst>
            <pc:docMk/>
            <pc:sldMk cId="1135543252" sldId="5863"/>
            <ac:spMk id="6" creationId="{9DF260CC-2BA1-2C05-F0D9-8DBB4850D807}"/>
          </ac:spMkLst>
        </pc:spChg>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pChg chg="mod ord">
          <ac:chgData name="Rhodes, Tara" userId="S::rhodes_t@cde.state.co.us::566307b0-1e17-4826-87e1-0feb85a922f2" providerId="AD" clId="Web-{EEA3803C-4116-3D47-9E05-F6D6850486B6}" dt="2025-04-02T15:21:42.576" v="1515" actId="20577"/>
          <ac:spMkLst>
            <pc:docMk/>
            <pc:sldMk cId="1833610623" sldId="5864"/>
            <ac:spMk id="2" creationId="{AFF94A6C-9C1E-E7D3-64E5-9C2732F0CD6D}"/>
          </ac:spMkLst>
        </pc:spChg>
        <pc:spChg chg="mod ord">
          <ac:chgData name="Rhodes, Tara" userId="S::rhodes_t@cde.state.co.us::566307b0-1e17-4826-87e1-0feb85a922f2" providerId="AD" clId="Web-{EEA3803C-4116-3D47-9E05-F6D6850486B6}" dt="2025-04-02T15:21:38.217" v="1506"/>
          <ac:spMkLst>
            <pc:docMk/>
            <pc:sldMk cId="1833610623" sldId="5864"/>
            <ac:spMk id="3" creationId="{6B459181-AD5B-58F3-6443-28C0DA5ADB37}"/>
          </ac:spMkLst>
        </pc:spChg>
        <pc:spChg chg="mod ord">
          <ac:chgData name="Rhodes, Tara" userId="S::rhodes_t@cde.state.co.us::566307b0-1e17-4826-87e1-0feb85a922f2" providerId="AD" clId="Web-{EEA3803C-4116-3D47-9E05-F6D6850486B6}" dt="2025-04-02T15:21:38.217" v="1506"/>
          <ac:spMkLst>
            <pc:docMk/>
            <pc:sldMk cId="1833610623" sldId="5864"/>
            <ac:spMk id="4" creationId="{B3AF1EC3-03A6-CBFA-8F2E-23AB2F98E658}"/>
          </ac:spMkLst>
        </pc:spChg>
        <pc:spChg chg="del">
          <ac:chgData name="Rhodes, Tara" userId="S::rhodes_t@cde.state.co.us::566307b0-1e17-4826-87e1-0feb85a922f2" providerId="AD" clId="Web-{EEA3803C-4116-3D47-9E05-F6D6850486B6}" dt="2025-04-02T15:21:38.217" v="1506"/>
          <ac:spMkLst>
            <pc:docMk/>
            <pc:sldMk cId="1833610623" sldId="5864"/>
            <ac:spMk id="5" creationId="{7B6666E7-0F1A-E185-5CE8-2F9B3305F9E1}"/>
          </ac:spMkLst>
        </pc:spChg>
        <pc:spChg chg="del">
          <ac:chgData name="Rhodes, Tara" userId="S::rhodes_t@cde.state.co.us::566307b0-1e17-4826-87e1-0feb85a922f2" providerId="AD" clId="Web-{EEA3803C-4116-3D47-9E05-F6D6850486B6}" dt="2025-04-02T15:21:38.217" v="1506"/>
          <ac:spMkLst>
            <pc:docMk/>
            <pc:sldMk cId="1833610623" sldId="5864"/>
            <ac:spMk id="6" creationId="{EC808295-FF43-6557-AFC3-712CD1B8323C}"/>
          </ac:spMkLst>
        </pc:spChg>
      </pc:sldChg>
      <pc:sldChg chg="modSp new">
        <pc:chgData name="Rhodes, Tara" userId="S::rhodes_t@cde.state.co.us::566307b0-1e17-4826-87e1-0feb85a922f2" providerId="AD" clId="Web-{EEA3803C-4116-3D47-9E05-F6D6850486B6}" dt="2025-04-02T15:29:44.486" v="1968" actId="20577"/>
        <pc:sldMkLst>
          <pc:docMk/>
          <pc:sldMk cId="2147036906" sldId="5865"/>
        </pc:sldMkLst>
        <pc:spChg chg="mod">
          <ac:chgData name="Rhodes, Tara" userId="S::rhodes_t@cde.state.co.us::566307b0-1e17-4826-87e1-0feb85a922f2" providerId="AD" clId="Web-{EEA3803C-4116-3D47-9E05-F6D6850486B6}" dt="2025-04-02T15:26:10.297" v="1718" actId="20577"/>
          <ac:spMkLst>
            <pc:docMk/>
            <pc:sldMk cId="2147036906" sldId="5865"/>
            <ac:spMk id="2" creationId="{3A727A5F-8215-E4D1-2669-3A7682A3770F}"/>
          </ac:spMkLst>
        </pc:spChg>
        <pc:spChg chg="mod">
          <ac:chgData name="Rhodes, Tara" userId="S::rhodes_t@cde.state.co.us::566307b0-1e17-4826-87e1-0feb85a922f2" providerId="AD" clId="Web-{EEA3803C-4116-3D47-9E05-F6D6850486B6}" dt="2025-04-02T15:29:44.486" v="1968" actId="20577"/>
          <ac:spMkLst>
            <pc:docMk/>
            <pc:sldMk cId="2147036906" sldId="5865"/>
            <ac:spMk id="3" creationId="{89BBEE96-5C72-65AB-74B9-0DB3FA10DE09}"/>
          </ac:spMkLst>
        </pc:spChg>
        <pc:spChg chg="mod">
          <ac:chgData name="Rhodes, Tara" userId="S::rhodes_t@cde.state.co.us::566307b0-1e17-4826-87e1-0feb85a922f2" providerId="AD" clId="Web-{EEA3803C-4116-3D47-9E05-F6D6850486B6}" dt="2025-04-02T15:26:59.626" v="1760" actId="14100"/>
          <ac:spMkLst>
            <pc:docMk/>
            <pc:sldMk cId="2147036906" sldId="5865"/>
            <ac:spMk id="5" creationId="{3AFF7B02-9F99-FC15-B0D0-A146285EB28E}"/>
          </ac:spMkLst>
        </pc:spChg>
        <pc:spChg chg="mod">
          <ac:chgData name="Rhodes, Tara" userId="S::rhodes_t@cde.state.co.us::566307b0-1e17-4826-87e1-0feb85a922f2" providerId="AD" clId="Web-{EEA3803C-4116-3D47-9E05-F6D6850486B6}" dt="2025-04-02T15:26:41.875" v="1744" actId="20577"/>
          <ac:spMkLst>
            <pc:docMk/>
            <pc:sldMk cId="2147036906" sldId="5865"/>
            <ac:spMk id="6" creationId="{1ECC71D4-4275-2009-0206-B1147D028C21}"/>
          </ac:spMkLst>
        </pc:spChg>
      </pc:sldChg>
      <pc:sldChg chg="modSp new del">
        <pc:chgData name="Rhodes, Tara" userId="S::rhodes_t@cde.state.co.us::566307b0-1e17-4826-87e1-0feb85a922f2" providerId="AD" clId="Web-{EEA3803C-4116-3D47-9E05-F6D6850486B6}" dt="2025-04-02T15:30:41.299" v="1981"/>
        <pc:sldMkLst>
          <pc:docMk/>
          <pc:sldMk cId="1730356822" sldId="5866"/>
        </pc:sldMkLst>
        <pc:spChg chg="mod">
          <ac:chgData name="Rhodes, Tara" userId="S::rhodes_t@cde.state.co.us::566307b0-1e17-4826-87e1-0feb85a922f2" providerId="AD" clId="Web-{EEA3803C-4116-3D47-9E05-F6D6850486B6}" dt="2025-04-02T15:30:38.408" v="1980" actId="20577"/>
          <ac:spMkLst>
            <pc:docMk/>
            <pc:sldMk cId="1730356822" sldId="5866"/>
            <ac:spMk id="2" creationId="{C99C1932-3673-7CF6-8B5A-7C924D0285CC}"/>
          </ac:spMkLst>
        </pc:spChg>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pChg chg="mod">
          <ac:chgData name="Rhodes, Tara" userId="S::rhodes_t@cde.state.co.us::566307b0-1e17-4826-87e1-0feb85a922f2" providerId="AD" clId="Web-{EEA3803C-4116-3D47-9E05-F6D6850486B6}" dt="2025-04-02T15:30:48.955" v="1983" actId="20577"/>
          <ac:spMkLst>
            <pc:docMk/>
            <pc:sldMk cId="1953538231" sldId="5866"/>
            <ac:spMk id="2" creationId="{75828E01-18F4-F814-8393-53F2AAA33F5C}"/>
          </ac:spMkLst>
        </pc:spChg>
        <pc:spChg chg="mod">
          <ac:chgData name="Rhodes, Tara" userId="S::rhodes_t@cde.state.co.us::566307b0-1e17-4826-87e1-0feb85a922f2" providerId="AD" clId="Web-{EEA3803C-4116-3D47-9E05-F6D6850486B6}" dt="2025-04-02T20:05:43.653" v="2435" actId="20577"/>
          <ac:spMkLst>
            <pc:docMk/>
            <pc:sldMk cId="1953538231" sldId="5866"/>
            <ac:spMk id="3" creationId="{B7C0FB3E-2A3D-2BD2-AFBE-160FED25B1CD}"/>
          </ac:spMkLst>
        </pc:spChg>
      </pc:sldChg>
      <pc:sldChg chg="modSp new">
        <pc:chgData name="Rhodes, Tara" userId="S::rhodes_t@cde.state.co.us::566307b0-1e17-4826-87e1-0feb85a922f2" providerId="AD" clId="Web-{EEA3803C-4116-3D47-9E05-F6D6850486B6}" dt="2025-04-02T20:20:15.737" v="3655" actId="20577"/>
        <pc:sldMkLst>
          <pc:docMk/>
          <pc:sldMk cId="612951964" sldId="5867"/>
        </pc:sldMkLst>
        <pc:spChg chg="mod">
          <ac:chgData name="Rhodes, Tara" userId="S::rhodes_t@cde.state.co.us::566307b0-1e17-4826-87e1-0feb85a922f2" providerId="AD" clId="Web-{EEA3803C-4116-3D47-9E05-F6D6850486B6}" dt="2025-04-02T20:16:49.533" v="3345" actId="20577"/>
          <ac:spMkLst>
            <pc:docMk/>
            <pc:sldMk cId="612951964" sldId="5867"/>
            <ac:spMk id="2" creationId="{5D94F08B-D708-0B11-B4EF-329690C58549}"/>
          </ac:spMkLst>
        </pc:spChg>
        <pc:spChg chg="mod">
          <ac:chgData name="Rhodes, Tara" userId="S::rhodes_t@cde.state.co.us::566307b0-1e17-4826-87e1-0feb85a922f2" providerId="AD" clId="Web-{EEA3803C-4116-3D47-9E05-F6D6850486B6}" dt="2025-04-02T20:20:15.737" v="3655" actId="20577"/>
          <ac:spMkLst>
            <pc:docMk/>
            <pc:sldMk cId="612951964" sldId="5867"/>
            <ac:spMk id="3" creationId="{BBB3D6F3-919F-7FB7-00AB-1FE14667D242}"/>
          </ac:spMkLst>
        </pc:spChg>
        <pc:spChg chg="mod">
          <ac:chgData name="Rhodes, Tara" userId="S::rhodes_t@cde.state.co.us::566307b0-1e17-4826-87e1-0feb85a922f2" providerId="AD" clId="Web-{EEA3803C-4116-3D47-9E05-F6D6850486B6}" dt="2025-04-02T20:16:55.501" v="3366" actId="20577"/>
          <ac:spMkLst>
            <pc:docMk/>
            <pc:sldMk cId="612951964" sldId="5867"/>
            <ac:spMk id="5" creationId="{CE08268B-A3CC-5569-8BCF-011F1104C608}"/>
          </ac:spMkLst>
        </pc:spChg>
        <pc:spChg chg="mod">
          <ac:chgData name="Rhodes, Tara" userId="S::rhodes_t@cde.state.co.us::566307b0-1e17-4826-87e1-0feb85a922f2" providerId="AD" clId="Web-{EEA3803C-4116-3D47-9E05-F6D6850486B6}" dt="2025-04-02T20:17:11.017" v="3384" actId="20577"/>
          <ac:spMkLst>
            <pc:docMk/>
            <pc:sldMk cId="612951964" sldId="5867"/>
            <ac:spMk id="6" creationId="{273E314C-612C-C4DD-9705-4533AB4BFFAC}"/>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addSp delSp modSp mod">
        <pc:chgData name="Gudka, Dawna" userId="823cceae-331b-41d6-9a63-34ad6d1db55c" providerId="ADAL" clId="{AC106A51-111A-4A14-B64D-051BDFA19AF6}" dt="2025-03-13T05:03:52.222" v="2169" actId="14100"/>
        <pc:sldMkLst>
          <pc:docMk/>
          <pc:sldMk cId="794275993" sldId="5416"/>
        </pc:sldMkLst>
        <pc:spChg chg="mod">
          <ac:chgData name="Gudka, Dawna" userId="823cceae-331b-41d6-9a63-34ad6d1db55c" providerId="ADAL" clId="{AC106A51-111A-4A14-B64D-051BDFA19AF6}" dt="2025-03-12T20:35:23.936" v="636" actId="207"/>
          <ac:spMkLst>
            <pc:docMk/>
            <pc:sldMk cId="794275993" sldId="5416"/>
            <ac:spMk id="9" creationId="{E629D08D-0862-A990-348E-E0C3CB1AA69E}"/>
          </ac:spMkLst>
        </pc:spChg>
        <pc:spChg chg="mod">
          <ac:chgData name="Gudka, Dawna" userId="823cceae-331b-41d6-9a63-34ad6d1db55c" providerId="ADAL" clId="{AC106A51-111A-4A14-B64D-051BDFA19AF6}" dt="2025-03-13T05:03:52.222" v="2169" actId="14100"/>
          <ac:spMkLst>
            <pc:docMk/>
            <pc:sldMk cId="794275993" sldId="5416"/>
            <ac:spMk id="11" creationId="{27F5BE03-B291-E94C-3DAF-8370278906D9}"/>
          </ac:spMkLst>
        </pc:spChg>
      </pc:sldChg>
      <pc:sldChg chg="modSp mod">
        <pc:chgData name="Gudka, Dawna" userId="823cceae-331b-41d6-9a63-34ad6d1db55c" providerId="ADAL" clId="{AC106A51-111A-4A14-B64D-051BDFA19AF6}" dt="2025-03-12T21:23:49.862" v="2136" actId="14100"/>
        <pc:sldMkLst>
          <pc:docMk/>
          <pc:sldMk cId="93692065" sldId="5837"/>
        </pc:sldMkLst>
      </pc:sldChg>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coloradoliteracy/teacher-training#webina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per_read_literacyprogramsandassessments" TargetMode="External"/><Relationship Id="rId2" Type="http://schemas.openxmlformats.org/officeDocument/2006/relationships/hyperlink" Target="https://www.cde.state.co.us/datapipeline/per_read_springassessments" TargetMode="External"/><Relationship Id="rId1" Type="http://schemas.openxmlformats.org/officeDocument/2006/relationships/slideLayout" Target="../slideLayouts/slideLayout2.xml"/><Relationship Id="rId4" Type="http://schemas.openxmlformats.org/officeDocument/2006/relationships/hyperlink" Target="https://www.cde.state.co.us/datapipeline/per_read_trainingcollectio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https://events.teams.microsoft.com/event/1e78a28d-2c4f-4f4f-84a0-fccb02ad5dbc@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Attendance@cde.state.co.u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vents.teams.microsoft.com/event/1e78a28d-2c4f-4f4f-84a0-fccb02ad5dbc@a751cfc8-1f9a-4edb-8370-9f1c6d4bea5a" TargetMode="External"/><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events.teams.microsoft.com/event/59479bb3-380f-40c1-9f26-86a7a092dcaa@a751cfc8-1f9a-4edb-8370-9f1c6d4bea5a" TargetMode="External"/><Relationship Id="rId2" Type="http://schemas.openxmlformats.org/officeDocument/2006/relationships/hyperlink" Target="https://events.teams.microsoft.com/event/f470443b-5b32-40b8-b000-03c3bda0affd@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2024-2025disciplineactionfilelayoutanddefinitionspdf"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 Id="rId6" Type="http://schemas.openxmlformats.org/officeDocument/2006/relationships/hyperlink" Target="mailto:StudentDiscipline@cde.state.co.us" TargetMode="External"/><Relationship Id="rId5" Type="http://schemas.openxmlformats.org/officeDocument/2006/relationships/image" Target="../media/image10.png"/><Relationship Id="rId4" Type="http://schemas.openxmlformats.org/officeDocument/2006/relationships/hyperlink" Target="https://www.cde.state.co.us/datapipeline/studentdiscipline_collectiontraining_record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RITS@cde.state.co.u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RITS@cde.state.co.u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leg.colorado.gov/sites/default/files/2024a_1063_signed.pdf" TargetMode="External"/><Relationship Id="rId2" Type="http://schemas.openxmlformats.org/officeDocument/2006/relationships/hyperlink" Target="https://leg.colorado.gov/bills/hb24-1063" TargetMode="External"/><Relationship Id="rId1" Type="http://schemas.openxmlformats.org/officeDocument/2006/relationships/slideLayout" Target="../slideLayouts/slideLayout2.xml"/><Relationship Id="rId4" Type="http://schemas.openxmlformats.org/officeDocument/2006/relationships/hyperlink" Target="mailto:Tribbett_Jessica@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Tribbett_Jessica@cde.state.co.us" TargetMode="External"/><Relationship Id="rId2" Type="http://schemas.openxmlformats.org/officeDocument/2006/relationships/hyperlink" Target="https://www.cde.state.co.us/datapipeline/inst_day_hour_file-layou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ribbett_Jessica@cde.state.co.u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2" Type="http://schemas.openxmlformats.org/officeDocument/2006/relationships/hyperlink" Target="https://teams.microsoft.com/l/meetup-join/19%3ameeting_ZGUwMGM4ZDktMDVmNi00NjBkLWEzMWItYjNmMTlhZDE1MjQ3%40thread.v2/0?context=%7b%22Tid%22%3a%22a751cfc8-1f9a-4edb-8370-9f1c6d4bea5a%22%2c%22Oid%22%3a%22a9773a47-99d2-4599-9377-6d37e9ec0bd3%22%7d" TargetMode="External"/><Relationship Id="rId1" Type="http://schemas.openxmlformats.org/officeDocument/2006/relationships/slideLayout" Target="../slideLayouts/slideLayout2.xml"/><Relationship Id="rId5" Type="http://schemas.openxmlformats.org/officeDocument/2006/relationships/hyperlink" Target="mailto:SpedDiscipline@cde.state.co.us" TargetMode="Externa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eams.microsoft.com/l/meetup-join/19%3ameeting_MTQ2MTY1NWMtMmViOC00ZGNiLTlkNmItN2VjZGFkZTUzNDhl%40thread.v2/0?context=%7b%22Tid%22%3a%22a751cfc8-1f9a-4edb-8370-9f1c6d4bea5a%22%2c%22Oid%22%3a%22a9773a47-99d2-4599-9377-6d37e9ec0bd3%22%7d" TargetMode="External"/><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snap_eoy" TargetMode="External"/><Relationship Id="rId7" Type="http://schemas.openxmlformats.org/officeDocument/2006/relationships/hyperlink" Target="https://www.cde.state.co.us/datapipeline/snap_sped-eoy"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tudentdisciplinesnapshot"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datapipelinesnapshots-attenda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er-a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April 3,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58723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96C0C-2CD7-203A-A09B-78123AC55BA3}"/>
              </a:ext>
            </a:extLst>
          </p:cNvPr>
          <p:cNvSpPr>
            <a:spLocks noGrp="1"/>
          </p:cNvSpPr>
          <p:nvPr>
            <p:ph type="ctrTitle"/>
          </p:nvPr>
        </p:nvSpPr>
        <p:spPr>
          <a:xfrm>
            <a:off x="0" y="2260190"/>
            <a:ext cx="12192000" cy="2337620"/>
          </a:xfrm>
        </p:spPr>
        <p:txBody>
          <a:bodyPr anchor="ctr"/>
          <a:lstStyle/>
          <a:p>
            <a:pPr marL="229870"/>
            <a:r>
              <a:rPr lang="en-US">
                <a:latin typeface="Museo Slab 500"/>
              </a:rPr>
              <a:t>Spring READ Assessment</a:t>
            </a:r>
            <a:endParaRPr lang="en-US"/>
          </a:p>
        </p:txBody>
      </p:sp>
      <p:sp>
        <p:nvSpPr>
          <p:cNvPr id="2" name="Slide Number Placeholder 1">
            <a:extLst>
              <a:ext uri="{FF2B5EF4-FFF2-40B4-BE49-F238E27FC236}">
                <a16:creationId xmlns:a16="http://schemas.microsoft.com/office/drawing/2014/main" id="{BB62F476-C467-63E1-5D05-7B108E2DABD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2317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p:txBody>
          <a:bodyPr/>
          <a:lstStyle/>
          <a:p>
            <a:r>
              <a:rPr lang="en-US">
                <a:latin typeface="Museo Slab 500"/>
              </a:rPr>
              <a:t>READ Act District Reporting Requirements</a:t>
            </a:r>
            <a:endParaRPr lang="en-US"/>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p:txBody>
          <a:bodyPr vert="horz" lIns="0" tIns="0" rIns="0" bIns="0" rtlCol="0" anchor="t">
            <a:normAutofit fontScale="85000" lnSpcReduction="10000"/>
          </a:bodyPr>
          <a:lstStyle/>
          <a:p>
            <a:r>
              <a:rPr lang="en-US" sz="2800">
                <a:latin typeface="Trebuchet MS"/>
                <a:ea typeface="Roboto"/>
                <a:cs typeface="Roboto"/>
              </a:rPr>
              <a:t>Districts must annually report the information necessary to determine the prevalence of SRDs among students in grades K-3. </a:t>
            </a:r>
            <a:endParaRPr lang="en-US"/>
          </a:p>
          <a:p>
            <a:endParaRPr lang="en-US" sz="2800">
              <a:latin typeface="Trebuchet MS"/>
              <a:ea typeface="Roboto"/>
              <a:cs typeface="Roboto"/>
            </a:endParaRPr>
          </a:p>
          <a:p>
            <a:r>
              <a:rPr lang="en-US" sz="2800">
                <a:latin typeface="Trebuchet MS"/>
                <a:ea typeface="Roboto"/>
                <a:cs typeface="Roboto"/>
              </a:rPr>
              <a:t>This data determines the per-pupil funding for districts by dividing the amount of money available by the total number of K-3 students identified as having an SRD in the preceding budget year. Districts must also report whether students in grades 4-12 remain on a READ plan. </a:t>
            </a:r>
            <a:endParaRPr lang="en-US"/>
          </a:p>
          <a:p>
            <a:endParaRPr lang="en-US" sz="2800">
              <a:latin typeface="Trebuchet MS"/>
              <a:ea typeface="Roboto"/>
              <a:cs typeface="Roboto"/>
            </a:endParaRPr>
          </a:p>
          <a:p>
            <a:r>
              <a:rPr lang="en-US" sz="2800">
                <a:latin typeface="Trebuchet MS"/>
                <a:ea typeface="Roboto"/>
                <a:cs typeface="Roboto"/>
              </a:rPr>
              <a:t>The data provided in this report will be publicly reported and will enable the department to calculate district funding.</a:t>
            </a:r>
          </a:p>
          <a:p>
            <a:endParaRPr lang="en-US" sz="2800">
              <a:latin typeface="Trebuchet MS"/>
              <a:ea typeface="Roboto"/>
              <a:cs typeface="Roboto"/>
            </a:endParaRPr>
          </a:p>
          <a:p>
            <a:r>
              <a:rPr lang="en-US" sz="2800">
                <a:latin typeface="Trebuchet MS"/>
                <a:ea typeface="Roboto"/>
                <a:cs typeface="Roboto"/>
              </a:rPr>
              <a:t>The 2024-25 collection will run from 4/15/2025 through 6/13/2025.</a:t>
            </a:r>
          </a:p>
          <a:p>
            <a:endParaRPr lang="en-US" sz="2800">
              <a:latin typeface="Roboto"/>
              <a:ea typeface="Roboto"/>
              <a:cs typeface="Roboto"/>
            </a:endParaRPr>
          </a:p>
          <a:p>
            <a:endParaRPr lang="en-US" sz="2800">
              <a:ea typeface="Roboto"/>
              <a:cs typeface="Roboto"/>
            </a:endParaRPr>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0" name="Content Placeholder 9">
            <a:extLst>
              <a:ext uri="{FF2B5EF4-FFF2-40B4-BE49-F238E27FC236}">
                <a16:creationId xmlns:a16="http://schemas.microsoft.com/office/drawing/2014/main" id="{7B2C4AD6-4A03-FE88-BBF0-E3D14B7C1172}"/>
              </a:ext>
            </a:extLst>
          </p:cNvPr>
          <p:cNvSpPr>
            <a:spLocks noGrp="1"/>
          </p:cNvSpPr>
          <p:nvPr>
            <p:ph sz="quarter" idx="13"/>
          </p:nvPr>
        </p:nvSpPr>
        <p:spPr/>
        <p:txBody>
          <a:bodyPr vert="horz" lIns="91440" tIns="45720" rIns="91440" bIns="45720" rtlCol="0" anchor="t">
            <a:normAutofit fontScale="85000" lnSpcReduction="10000"/>
          </a:bodyPr>
          <a:lstStyle/>
          <a:p>
            <a:r>
              <a:rPr lang="en-US">
                <a:latin typeface="Trebuchet MS"/>
              </a:rPr>
              <a:t>READ Act Data Collections – Spring READ Assessment</a:t>
            </a:r>
            <a:endParaRPr lang="en-US"/>
          </a:p>
        </p:txBody>
      </p:sp>
      <p:sp>
        <p:nvSpPr>
          <p:cNvPr id="11" name="Content Placeholder 10">
            <a:extLst>
              <a:ext uri="{FF2B5EF4-FFF2-40B4-BE49-F238E27FC236}">
                <a16:creationId xmlns:a16="http://schemas.microsoft.com/office/drawing/2014/main" id="{D88AF699-3E25-6431-F4A1-3FA55D40413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9928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7A5F-8215-E4D1-2669-3A7682A3770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Changes for 24-25</a:t>
            </a:r>
            <a:endParaRPr lang="en-US"/>
          </a:p>
        </p:txBody>
      </p:sp>
      <p:sp>
        <p:nvSpPr>
          <p:cNvPr id="3" name="Content Placeholder 2">
            <a:extLst>
              <a:ext uri="{FF2B5EF4-FFF2-40B4-BE49-F238E27FC236}">
                <a16:creationId xmlns:a16="http://schemas.microsoft.com/office/drawing/2014/main" id="{89BBEE96-5C72-65AB-74B9-0DB3FA10DE09}"/>
              </a:ext>
            </a:extLst>
          </p:cNvPr>
          <p:cNvSpPr>
            <a:spLocks noGrp="1"/>
          </p:cNvSpPr>
          <p:nvPr>
            <p:ph idx="1"/>
          </p:nvPr>
        </p:nvSpPr>
        <p:spPr/>
        <p:txBody>
          <a:bodyPr vert="horz" lIns="0" tIns="0" rIns="0" bIns="0" rtlCol="0" anchor="t">
            <a:normAutofit fontScale="92500" lnSpcReduction="10000"/>
          </a:bodyPr>
          <a:lstStyle/>
          <a:p>
            <a:pPr marL="457200" indent="-328930">
              <a:lnSpc>
                <a:spcPct val="100000"/>
              </a:lnSpc>
              <a:spcBef>
                <a:spcPts val="0"/>
              </a:spcBef>
              <a:buFont typeface="Roboto,Sans-Serif" panose="020B0604020202020204" pitchFamily="34" charset="0"/>
              <a:buChar char="●"/>
            </a:pPr>
            <a:r>
              <a:rPr lang="en-US">
                <a:latin typeface="Trebuchet MS"/>
              </a:rPr>
              <a:t>No structural changes to the file layout (no addition/deletion of fields).</a:t>
            </a:r>
            <a:endParaRPr lang="en-US"/>
          </a:p>
          <a:p>
            <a:pPr marL="128270" indent="0">
              <a:lnSpc>
                <a:spcPct val="100000"/>
              </a:lnSpc>
              <a:spcBef>
                <a:spcPts val="0"/>
              </a:spcBef>
              <a:buNone/>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a:latin typeface="Trebuchet MS"/>
              </a:rPr>
              <a:t>Drop-down menus in Pipeline have been updated to "READ Assessment" for clarity. </a:t>
            </a:r>
          </a:p>
          <a:p>
            <a:pPr marL="457200" indent="-328930">
              <a:lnSpc>
                <a:spcPct val="100000"/>
              </a:lnSpc>
              <a:spcBef>
                <a:spcPts val="0"/>
              </a:spcBef>
              <a:buFont typeface="Roboto,Sans-Serif" panose="020B0604020202020204" pitchFamily="34" charset="0"/>
              <a:buChar char="●"/>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a:latin typeface="Trebuchet MS"/>
              </a:rPr>
              <a:t>Some assessments were removed. These are ones that are no longer approved. </a:t>
            </a:r>
            <a:endParaRPr lang="en-US"/>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a:latin typeface="Trebuchet MS"/>
              </a:rPr>
              <a:t>Cleaned up language and standardized field names. </a:t>
            </a:r>
          </a:p>
          <a:p>
            <a:pPr marL="914400" indent="-320040">
              <a:lnSpc>
                <a:spcPct val="100000"/>
              </a:lnSpc>
              <a:spcBef>
                <a:spcPts val="0"/>
              </a:spcBef>
              <a:buFont typeface="Roboto,Sans-Serif" panose="020B0604020202020204" pitchFamily="34" charset="0"/>
              <a:buChar char="○"/>
            </a:pPr>
            <a:r>
              <a:rPr lang="en-US">
                <a:latin typeface="Trebuchet MS"/>
              </a:rPr>
              <a:t>For example, the SRD Status field is now labeled as such.</a:t>
            </a:r>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a:latin typeface="Trebuchet MS"/>
              </a:rPr>
              <a:t>Altered the sign-off form to include the count of SRD as well as the SRD percentage for the district.</a:t>
            </a:r>
          </a:p>
          <a:p>
            <a:pPr marL="914400" indent="-320040">
              <a:lnSpc>
                <a:spcPct val="100000"/>
              </a:lnSpc>
              <a:spcBef>
                <a:spcPts val="0"/>
              </a:spcBef>
              <a:buFont typeface="Roboto,Sans-Serif" panose="020B0604020202020204" pitchFamily="34" charset="0"/>
              <a:buChar char="○"/>
            </a:pPr>
            <a:r>
              <a:rPr lang="en-US">
                <a:latin typeface="Trebuchet MS"/>
              </a:rPr>
              <a:t>Please have the appropriate staff review this at your district before submitting your data!</a:t>
            </a:r>
          </a:p>
        </p:txBody>
      </p:sp>
      <p:sp>
        <p:nvSpPr>
          <p:cNvPr id="4" name="Slide Number Placeholder 3">
            <a:extLst>
              <a:ext uri="{FF2B5EF4-FFF2-40B4-BE49-F238E27FC236}">
                <a16:creationId xmlns:a16="http://schemas.microsoft.com/office/drawing/2014/main" id="{9DE37813-C26E-B098-8F79-7E37B1F5F1F7}"/>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3AFF7B02-9F99-FC15-B0D0-A146285EB28E}"/>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1ECC71D4-4275-2009-0206-B1147D028C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4703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FB4D-C8BC-BABC-2867-4B1965D73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8E01-18F4-F814-8393-53F2AAA33F5C}"/>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Reminders</a:t>
            </a:r>
            <a:endParaRPr lang="en-US"/>
          </a:p>
        </p:txBody>
      </p:sp>
      <p:sp>
        <p:nvSpPr>
          <p:cNvPr id="3" name="Content Placeholder 2">
            <a:extLst>
              <a:ext uri="{FF2B5EF4-FFF2-40B4-BE49-F238E27FC236}">
                <a16:creationId xmlns:a16="http://schemas.microsoft.com/office/drawing/2014/main" id="{B7C0FB3E-2A3D-2BD2-AFBE-160FED25B1CD}"/>
              </a:ext>
            </a:extLst>
          </p:cNvPr>
          <p:cNvSpPr>
            <a:spLocks noGrp="1"/>
          </p:cNvSpPr>
          <p:nvPr>
            <p:ph idx="1"/>
          </p:nvPr>
        </p:nvSpPr>
        <p:spPr/>
        <p:txBody>
          <a:bodyPr vert="horz" lIns="0" tIns="0" rIns="0" bIns="0" rtlCol="0" anchor="t">
            <a:normAutofit/>
          </a:bodyPr>
          <a:lstStyle/>
          <a:p>
            <a:pPr marL="471170" indent="-342900">
              <a:lnSpc>
                <a:spcPct val="100000"/>
              </a:lnSpc>
              <a:spcBef>
                <a:spcPts val="0"/>
              </a:spcBef>
            </a:pPr>
            <a:r>
              <a:rPr lang="en-US">
                <a:latin typeface="Trebuchet MS"/>
              </a:rPr>
              <a:t>As you are approaching your assessment window, please make sure that all kindergarten through 3rd grade students are assessed. </a:t>
            </a:r>
            <a:endParaRPr lang="en-US"/>
          </a:p>
          <a:p>
            <a:pPr marL="128270" indent="0">
              <a:lnSpc>
                <a:spcPct val="100000"/>
              </a:lnSpc>
              <a:spcBef>
                <a:spcPts val="0"/>
              </a:spcBef>
              <a:buNone/>
            </a:pPr>
            <a:endParaRPr lang="en-US">
              <a:latin typeface="Trebuchet MS"/>
            </a:endParaRPr>
          </a:p>
          <a:p>
            <a:pPr marL="471170" indent="-342900">
              <a:lnSpc>
                <a:spcPct val="100000"/>
              </a:lnSpc>
              <a:spcBef>
                <a:spcPts val="0"/>
              </a:spcBef>
            </a:pPr>
            <a:r>
              <a:rPr lang="en-US">
                <a:latin typeface="Trebuchet MS"/>
              </a:rPr>
              <a:t>Please also make sure that: 1. all enrolled kindergarten through 3rd grade students are included in your file submission; and 2. the students noted on your cohort report in 4th-12th grade. </a:t>
            </a:r>
            <a:endParaRPr lang="en-US"/>
          </a:p>
          <a:p>
            <a:pPr marL="457200" indent="-328930">
              <a:lnSpc>
                <a:spcPct val="100000"/>
              </a:lnSpc>
              <a:spcBef>
                <a:spcPts val="0"/>
              </a:spcBef>
            </a:pPr>
            <a:endParaRPr lang="en-US">
              <a:latin typeface="Trebuchet MS"/>
            </a:endParaRPr>
          </a:p>
          <a:p>
            <a:pPr marL="457200" indent="-328930">
              <a:lnSpc>
                <a:spcPct val="100000"/>
              </a:lnSpc>
              <a:spcBef>
                <a:spcPts val="0"/>
              </a:spcBef>
            </a:pPr>
            <a:r>
              <a:rPr lang="en-US">
                <a:latin typeface="Trebuchet MS"/>
              </a:rPr>
              <a:t>Please make sure that you have confirmed and coded the correct assessment for each student in your file submission. This affects the identification of students with significant reading deficiencies in your submission.</a:t>
            </a:r>
          </a:p>
          <a:p>
            <a:pPr marL="457200" indent="-328930">
              <a:lnSpc>
                <a:spcPct val="100000"/>
              </a:lnSpc>
              <a:spcBef>
                <a:spcPts val="0"/>
              </a:spcBef>
            </a:pPr>
            <a:endParaRPr lang="en-US">
              <a:latin typeface="Trebuchet MS"/>
            </a:endParaRPr>
          </a:p>
          <a:p>
            <a:pPr marL="457200" indent="-328930">
              <a:lnSpc>
                <a:spcPct val="100000"/>
              </a:lnSpc>
              <a:spcBef>
                <a:spcPts val="0"/>
              </a:spcBef>
            </a:pPr>
            <a:endParaRPr lang="en-US"/>
          </a:p>
          <a:p>
            <a:pPr marL="128270" indent="0">
              <a:lnSpc>
                <a:spcPct val="100000"/>
              </a:lnSpc>
              <a:spcBef>
                <a:spcPts val="0"/>
              </a:spcBef>
              <a:buNone/>
            </a:pPr>
            <a:endParaRPr lang="en-US"/>
          </a:p>
        </p:txBody>
      </p:sp>
      <p:sp>
        <p:nvSpPr>
          <p:cNvPr id="4" name="Slide Number Placeholder 3">
            <a:extLst>
              <a:ext uri="{FF2B5EF4-FFF2-40B4-BE49-F238E27FC236}">
                <a16:creationId xmlns:a16="http://schemas.microsoft.com/office/drawing/2014/main" id="{DECB9BAA-A556-846F-F6E9-028FBA769F97}"/>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51587044-75AD-51FD-1475-55BF1EA63361}"/>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DC8E93CB-20F3-9BB0-39DB-FA15284B0CED}"/>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95353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D0363-8A56-B66F-8F5B-901AEEBAF247}"/>
              </a:ext>
            </a:extLst>
          </p:cNvPr>
          <p:cNvSpPr>
            <a:spLocks noGrp="1"/>
          </p:cNvSpPr>
          <p:nvPr>
            <p:ph type="ctrTitle"/>
          </p:nvPr>
        </p:nvSpPr>
        <p:spPr>
          <a:xfrm>
            <a:off x="0" y="2260190"/>
            <a:ext cx="12192000" cy="2337620"/>
          </a:xfrm>
        </p:spPr>
        <p:txBody>
          <a:bodyPr anchor="ctr"/>
          <a:lstStyle/>
          <a:p>
            <a:pPr marL="229870"/>
            <a:r>
              <a:rPr lang="en-US">
                <a:latin typeface="Museo Slab 500"/>
              </a:rPr>
              <a:t>READ Literacy Programs and Assessment</a:t>
            </a:r>
            <a:endParaRPr lang="en-US"/>
          </a:p>
        </p:txBody>
      </p:sp>
      <p:sp>
        <p:nvSpPr>
          <p:cNvPr id="2" name="Slide Number Placeholder 1">
            <a:extLst>
              <a:ext uri="{FF2B5EF4-FFF2-40B4-BE49-F238E27FC236}">
                <a16:creationId xmlns:a16="http://schemas.microsoft.com/office/drawing/2014/main" id="{C3AF2620-4826-08D8-9D43-E20D7C778ED5}"/>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99083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971D-F694-7165-F271-C74E16D6B1CA}"/>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Changes for 25-26</a:t>
            </a:r>
            <a:endParaRPr lang="en-US"/>
          </a:p>
        </p:txBody>
      </p:sp>
      <p:sp>
        <p:nvSpPr>
          <p:cNvPr id="3" name="Content Placeholder 2">
            <a:extLst>
              <a:ext uri="{FF2B5EF4-FFF2-40B4-BE49-F238E27FC236}">
                <a16:creationId xmlns:a16="http://schemas.microsoft.com/office/drawing/2014/main" id="{41AFA0FD-B86A-1B78-F882-00007A276D24}"/>
              </a:ext>
            </a:extLst>
          </p:cNvPr>
          <p:cNvSpPr>
            <a:spLocks noGrp="1"/>
          </p:cNvSpPr>
          <p:nvPr>
            <p:ph idx="1"/>
          </p:nvPr>
        </p:nvSpPr>
        <p:spPr>
          <a:xfrm>
            <a:off x="755073" y="1388225"/>
            <a:ext cx="10584872" cy="4766974"/>
          </a:xfrm>
        </p:spPr>
        <p:txBody>
          <a:bodyPr vert="horz" lIns="0" tIns="0" rIns="0" bIns="0" rtlCol="0" anchor="t">
            <a:normAutofit lnSpcReduction="10000"/>
          </a:bodyPr>
          <a:lstStyle/>
          <a:p>
            <a:pPr marL="128270" indent="0">
              <a:lnSpc>
                <a:spcPct val="100000"/>
              </a:lnSpc>
              <a:spcBef>
                <a:spcPts val="0"/>
              </a:spcBef>
              <a:buNone/>
            </a:pPr>
            <a:r>
              <a:rPr lang="en-US" sz="2200">
                <a:latin typeface="Trebuchet MS"/>
              </a:rPr>
              <a:t>Changes:</a:t>
            </a:r>
          </a:p>
          <a:p>
            <a:pPr marL="457200" indent="-328930">
              <a:lnSpc>
                <a:spcPct val="100000"/>
              </a:lnSpc>
              <a:spcBef>
                <a:spcPts val="0"/>
              </a:spcBef>
            </a:pPr>
            <a:r>
              <a:rPr lang="en-US" sz="2200">
                <a:latin typeface="Trebuchet MS"/>
              </a:rPr>
              <a:t>No structural changes to the file layout (no addition/deletion of fields).</a:t>
            </a:r>
          </a:p>
          <a:p>
            <a:pPr>
              <a:lnSpc>
                <a:spcPct val="100000"/>
              </a:lnSpc>
              <a:spcBef>
                <a:spcPts val="0"/>
              </a:spcBef>
            </a:pPr>
            <a:endParaRPr lang="en-US" sz="2200"/>
          </a:p>
          <a:p>
            <a:pPr marL="457200" indent="-328930">
              <a:lnSpc>
                <a:spcPct val="100000"/>
              </a:lnSpc>
              <a:spcBef>
                <a:spcPts val="0"/>
              </a:spcBef>
            </a:pPr>
            <a:r>
              <a:rPr lang="en-US" sz="2200">
                <a:latin typeface="Trebuchet MS"/>
              </a:rPr>
              <a:t>Drop-down menus in Pipeline have been updated to "READ Literacy" for clarity.</a:t>
            </a:r>
            <a:endParaRPr lang="en-US" sz="2200"/>
          </a:p>
          <a:p>
            <a:pPr marL="457200" indent="-328930">
              <a:lnSpc>
                <a:spcPct val="100000"/>
              </a:lnSpc>
              <a:spcBef>
                <a:spcPts val="0"/>
              </a:spcBef>
            </a:pPr>
            <a:endParaRPr lang="en-US" sz="2200">
              <a:latin typeface="Trebuchet MS"/>
            </a:endParaRPr>
          </a:p>
          <a:p>
            <a:pPr marL="457200" indent="-328930">
              <a:lnSpc>
                <a:spcPct val="100000"/>
              </a:lnSpc>
              <a:spcBef>
                <a:spcPts val="0"/>
              </a:spcBef>
            </a:pPr>
            <a:r>
              <a:rPr lang="en-US" sz="2200">
                <a:latin typeface="Trebuchet MS"/>
              </a:rPr>
              <a:t>Three codes were added to the file layout for three programs that came up during last year's collection.</a:t>
            </a:r>
            <a:endParaRPr lang="en-US" sz="2200"/>
          </a:p>
          <a:p>
            <a:pPr marL="457200" indent="-328930">
              <a:lnSpc>
                <a:spcPct val="100000"/>
              </a:lnSpc>
              <a:spcBef>
                <a:spcPts val="0"/>
              </a:spcBef>
            </a:pPr>
            <a:endParaRPr lang="en-US" sz="2200"/>
          </a:p>
          <a:p>
            <a:pPr marL="128270" indent="0">
              <a:lnSpc>
                <a:spcPct val="100000"/>
              </a:lnSpc>
              <a:spcBef>
                <a:spcPts val="0"/>
              </a:spcBef>
              <a:buNone/>
            </a:pPr>
            <a:r>
              <a:rPr lang="en-US" sz="2200">
                <a:latin typeface="Trebuchet MS"/>
              </a:rPr>
              <a:t>Reminders:</a:t>
            </a:r>
          </a:p>
          <a:p>
            <a:pPr marL="457200" indent="-328930">
              <a:lnSpc>
                <a:spcPct val="100000"/>
              </a:lnSpc>
              <a:spcBef>
                <a:spcPts val="0"/>
              </a:spcBef>
            </a:pPr>
            <a:r>
              <a:rPr lang="en-US" sz="2200">
                <a:latin typeface="Trebuchet MS"/>
              </a:rPr>
              <a:t>As a reminder, this collection looks ahead to next school year (25-26). Please either submit or work with district leaders to submit any school code changes before the 6/30 deadline so that your school list is accurate for this collection.</a:t>
            </a:r>
          </a:p>
          <a:p>
            <a:pPr marL="457200" indent="-328930">
              <a:lnSpc>
                <a:spcPct val="100000"/>
              </a:lnSpc>
              <a:spcBef>
                <a:spcPts val="0"/>
              </a:spcBef>
            </a:pPr>
            <a:endParaRPr lang="en-US"/>
          </a:p>
          <a:p>
            <a:pPr marL="457200" indent="-328930">
              <a:lnSpc>
                <a:spcPct val="100000"/>
              </a:lnSpc>
              <a:spcBef>
                <a:spcPts val="0"/>
              </a:spcBef>
            </a:pPr>
            <a:r>
              <a:rPr lang="en-US" sz="2200">
                <a:latin typeface="Trebuchet MS"/>
              </a:rPr>
              <a:t>Please also work with any other district personnel to ensure that any changes for programming for next year are reflected in this collection.</a:t>
            </a:r>
            <a:endParaRPr lang="en-US" sz="2200"/>
          </a:p>
        </p:txBody>
      </p:sp>
      <p:sp>
        <p:nvSpPr>
          <p:cNvPr id="4" name="Slide Number Placeholder 3">
            <a:extLst>
              <a:ext uri="{FF2B5EF4-FFF2-40B4-BE49-F238E27FC236}">
                <a16:creationId xmlns:a16="http://schemas.microsoft.com/office/drawing/2014/main" id="{4797889F-82E6-42CF-614F-2A89FB175039}"/>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0F3493FD-A261-76AB-ED04-D1848C1B5ACB}"/>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Literacy</a:t>
            </a:r>
            <a:endParaRPr lang="en-US"/>
          </a:p>
        </p:txBody>
      </p:sp>
      <p:sp>
        <p:nvSpPr>
          <p:cNvPr id="6" name="Content Placeholder 5">
            <a:extLst>
              <a:ext uri="{FF2B5EF4-FFF2-40B4-BE49-F238E27FC236}">
                <a16:creationId xmlns:a16="http://schemas.microsoft.com/office/drawing/2014/main" id="{437F53E5-DFE6-2A47-5B11-0BF35D47FE2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388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674045340"/>
              </p:ext>
            </p:extLst>
          </p:nvPr>
        </p:nvGraphicFramePr>
        <p:xfrm>
          <a:off x="160421" y="588210"/>
          <a:ext cx="11877886" cy="5181134"/>
        </p:xfrm>
        <a:graphic>
          <a:graphicData uri="http://schemas.openxmlformats.org/drawingml/2006/table">
            <a:tbl>
              <a:tblPr firstRow="1" bandRow="1">
                <a:tableStyleId>{7E9639D4-E3E2-4D34-9284-5A2195B3D0D7}</a:tableStyleId>
              </a:tblPr>
              <a:tblGrid>
                <a:gridCol w="1995054">
                  <a:extLst>
                    <a:ext uri="{9D8B030D-6E8A-4147-A177-3AD203B41FA5}">
                      <a16:colId xmlns:a16="http://schemas.microsoft.com/office/drawing/2014/main" val="3018245949"/>
                    </a:ext>
                  </a:extLst>
                </a:gridCol>
                <a:gridCol w="2369975">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541291">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487163">
                <a:tc>
                  <a:txBody>
                    <a:bodyPr/>
                    <a:lstStyle/>
                    <a:p>
                      <a:r>
                        <a:rPr lang="en-US">
                          <a:latin typeface="Trebuchet MS"/>
                        </a:rPr>
                        <a:t>4/1/2025</a:t>
                      </a:r>
                      <a:endParaRPr lang="en-US">
                        <a:latin typeface="Trebuchet MS" panose="020B0603020202020204" pitchFamily="34" charset="0"/>
                      </a:endParaRPr>
                    </a:p>
                  </a:txBody>
                  <a:tcPr/>
                </a:tc>
                <a:tc>
                  <a:txBody>
                    <a:bodyPr/>
                    <a:lstStyle/>
                    <a:p>
                      <a:r>
                        <a:rPr lang="en-US">
                          <a:latin typeface="Trebuchet MS"/>
                        </a:rPr>
                        <a:t>Training Event</a:t>
                      </a:r>
                      <a:endParaRPr lang="en-US">
                        <a:latin typeface="Trebuchet MS" panose="020B0603020202020204" pitchFamily="34" charset="0"/>
                      </a:endParaRPr>
                    </a:p>
                  </a:txBody>
                  <a:tcPr/>
                </a:tc>
                <a:tc>
                  <a:txBody>
                    <a:bodyPr/>
                    <a:lstStyle/>
                    <a:p>
                      <a:r>
                        <a:rPr lang="en-US">
                          <a:latin typeface="Trebuchet MS"/>
                        </a:rPr>
                        <a:t>Training Webinar for Spring READ Assessment Data Collection (Recorded)</a:t>
                      </a:r>
                      <a:endParaRPr lang="en-US">
                        <a:latin typeface="Trebuchet MS" panose="020B0603020202020204" pitchFamily="34" charset="0"/>
                      </a:endParaRPr>
                    </a:p>
                  </a:txBody>
                  <a:tcPr/>
                </a:tc>
                <a:extLst>
                  <a:ext uri="{0D108BD9-81ED-4DB2-BD59-A6C34878D82A}">
                    <a16:rowId xmlns:a16="http://schemas.microsoft.com/office/drawing/2014/main" val="2548873027"/>
                  </a:ext>
                </a:extLst>
              </a:tr>
              <a:tr h="487163">
                <a:tc>
                  <a:txBody>
                    <a:bodyPr/>
                    <a:lstStyle/>
                    <a:p>
                      <a:r>
                        <a:rPr lang="en-US">
                          <a:latin typeface="Trebuchet MS"/>
                        </a:rPr>
                        <a:t>4/8/2025</a:t>
                      </a:r>
                    </a:p>
                  </a:txBody>
                  <a:tcPr/>
                </a:tc>
                <a:tc>
                  <a:txBody>
                    <a:bodyPr/>
                    <a:lstStyle/>
                    <a:p>
                      <a:r>
                        <a:rPr lang="en-US">
                          <a:latin typeface="Trebuchet MS"/>
                        </a:rPr>
                        <a:t>Training Event</a:t>
                      </a:r>
                      <a:endParaRPr lang="en-US">
                        <a:latin typeface="Trebuchet MS" panose="020B0603020202020204" pitchFamily="34" charset="0"/>
                      </a:endParaRPr>
                    </a:p>
                  </a:txBody>
                  <a:tcPr/>
                </a:tc>
                <a:tc>
                  <a:txBody>
                    <a:bodyPr/>
                    <a:lstStyle/>
                    <a:p>
                      <a:r>
                        <a:rPr lang="en-US">
                          <a:latin typeface="Trebuchet MS"/>
                        </a:rPr>
                        <a:t>Training Webinar for READ Literacy Programs and Assessment, 1-2pm</a:t>
                      </a:r>
                      <a:endParaRPr lang="en-US">
                        <a:latin typeface="Trebuchet MS" panose="020B0603020202020204" pitchFamily="34" charset="0"/>
                      </a:endParaRPr>
                    </a:p>
                  </a:txBody>
                  <a:tcPr/>
                </a:tc>
                <a:extLst>
                  <a:ext uri="{0D108BD9-81ED-4DB2-BD59-A6C34878D82A}">
                    <a16:rowId xmlns:a16="http://schemas.microsoft.com/office/drawing/2014/main" val="779341813"/>
                  </a:ext>
                </a:extLst>
              </a:tr>
              <a:tr h="811937">
                <a:tc>
                  <a:txBody>
                    <a:bodyPr/>
                    <a:lstStyle/>
                    <a:p>
                      <a:r>
                        <a:rPr lang="en-US">
                          <a:latin typeface="Trebuchet MS"/>
                        </a:rPr>
                        <a:t>4/15/2025</a:t>
                      </a:r>
                      <a:endParaRPr lang="en-US">
                        <a:latin typeface="Trebuchet MS" panose="020B0603020202020204" pitchFamily="34" charset="0"/>
                      </a:endParaRPr>
                    </a:p>
                  </a:txBody>
                  <a:tcPr/>
                </a:tc>
                <a:tc>
                  <a:txBody>
                    <a:bodyPr/>
                    <a:lstStyle/>
                    <a:p>
                      <a:r>
                        <a:rPr lang="en-US">
                          <a:latin typeface="Trebuchet MS"/>
                        </a:rPr>
                        <a:t>Collection Open</a:t>
                      </a:r>
                      <a:endParaRPr lang="en-US">
                        <a:latin typeface="Trebuchet MS" panose="020B0603020202020204" pitchFamily="34" charset="0"/>
                      </a:endParaRPr>
                    </a:p>
                  </a:txBody>
                  <a:tcPr/>
                </a:tc>
                <a:tc>
                  <a:txBody>
                    <a:bodyPr/>
                    <a:lstStyle/>
                    <a:p>
                      <a:r>
                        <a:rPr lang="en-US">
                          <a:latin typeface="Trebuchet MS"/>
                        </a:rPr>
                        <a:t>Spring READ Assessment and READ Literacy Programs and Assessment data collections open.</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487163">
                <a:tc>
                  <a:txBody>
                    <a:bodyPr/>
                    <a:lstStyle/>
                    <a:p>
                      <a:r>
                        <a:rPr lang="en-US">
                          <a:latin typeface="Trebuchet MS"/>
                        </a:rPr>
                        <a:t>5/15/2025</a:t>
                      </a:r>
                      <a:endParaRPr lang="en-US">
                        <a:latin typeface="Trebuchet MS" panose="020B0603020202020204" pitchFamily="34" charset="0"/>
                      </a:endParaRPr>
                    </a:p>
                  </a:txBody>
                  <a:tcPr/>
                </a:tc>
                <a:tc>
                  <a:txBody>
                    <a:bodyPr/>
                    <a:lstStyle/>
                    <a:p>
                      <a:r>
                        <a:rPr lang="en-US">
                          <a:latin typeface="Trebuchet MS"/>
                        </a:rPr>
                        <a:t>Other Date</a:t>
                      </a:r>
                      <a:endParaRPr lang="en-US">
                        <a:latin typeface="Trebuchet MS" panose="020B0603020202020204" pitchFamily="34" charset="0"/>
                      </a:endParaRPr>
                    </a:p>
                  </a:txBody>
                  <a:tcPr/>
                </a:tc>
                <a:tc>
                  <a:txBody>
                    <a:bodyPr/>
                    <a:lstStyle/>
                    <a:p>
                      <a:r>
                        <a:rPr lang="en-US">
                          <a:latin typeface="Trebuchet MS"/>
                        </a:rPr>
                        <a:t>Target date for preliminary uploads</a:t>
                      </a:r>
                    </a:p>
                  </a:txBody>
                  <a:tcPr/>
                </a:tc>
                <a:extLst>
                  <a:ext uri="{0D108BD9-81ED-4DB2-BD59-A6C34878D82A}">
                    <a16:rowId xmlns:a16="http://schemas.microsoft.com/office/drawing/2014/main" val="593317777"/>
                  </a:ext>
                </a:extLst>
              </a:tr>
              <a:tr h="487163">
                <a:tc>
                  <a:txBody>
                    <a:bodyPr/>
                    <a:lstStyle/>
                    <a:p>
                      <a:r>
                        <a:rPr lang="en-US">
                          <a:latin typeface="Trebuchet MS"/>
                        </a:rPr>
                        <a:t>6/6/2025</a:t>
                      </a:r>
                      <a:endParaRPr lang="en-US">
                        <a:latin typeface="Trebuchet MS" panose="020B0603020202020204" pitchFamily="34" charset="0"/>
                      </a:endParaRPr>
                    </a:p>
                  </a:txBody>
                  <a:tcPr/>
                </a:tc>
                <a:tc>
                  <a:txBody>
                    <a:bodyPr/>
                    <a:lstStyle/>
                    <a:p>
                      <a:r>
                        <a:rPr lang="en-US">
                          <a:latin typeface="Trebuchet MS"/>
                        </a:rPr>
                        <a:t>Other Date</a:t>
                      </a:r>
                      <a:endParaRPr lang="en-US">
                        <a:latin typeface="Trebuchet MS" panose="020B0603020202020204" pitchFamily="34" charset="0"/>
                      </a:endParaRPr>
                    </a:p>
                  </a:txBody>
                  <a:tcPr/>
                </a:tc>
                <a:tc>
                  <a:txBody>
                    <a:bodyPr/>
                    <a:lstStyle/>
                    <a:p>
                      <a:r>
                        <a:rPr lang="en-US">
                          <a:latin typeface="Trebuchet MS"/>
                        </a:rPr>
                        <a:t>Target date for error-free submission</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r h="487163">
                <a:tc>
                  <a:txBody>
                    <a:bodyPr/>
                    <a:lstStyle/>
                    <a:p>
                      <a:pPr lvl="0">
                        <a:buNone/>
                      </a:pPr>
                      <a:r>
                        <a:rPr lang="en-US">
                          <a:latin typeface="Trebuchet MS"/>
                        </a:rPr>
                        <a:t>6/6/2025</a:t>
                      </a:r>
                    </a:p>
                  </a:txBody>
                  <a:tcPr/>
                </a:tc>
                <a:tc>
                  <a:txBody>
                    <a:bodyPr/>
                    <a:lstStyle/>
                    <a:p>
                      <a:pPr lvl="0">
                        <a:buNone/>
                      </a:pPr>
                      <a:r>
                        <a:rPr lang="en-US">
                          <a:latin typeface="Trebuchet MS"/>
                        </a:rPr>
                        <a:t>Report Review</a:t>
                      </a:r>
                    </a:p>
                  </a:txBody>
                  <a:tcPr/>
                </a:tc>
                <a:tc>
                  <a:txBody>
                    <a:bodyPr/>
                    <a:lstStyle/>
                    <a:p>
                      <a:pPr lvl="0">
                        <a:buNone/>
                      </a:pPr>
                      <a:r>
                        <a:rPr lang="en-US">
                          <a:latin typeface="Trebuchet MS"/>
                        </a:rPr>
                        <a:t>Assuming an error-free upload, this week can be used to verify the accuracy of the data submitted through the available reports in Cognos.</a:t>
                      </a:r>
                    </a:p>
                  </a:txBody>
                  <a:tcPr/>
                </a:tc>
                <a:extLst>
                  <a:ext uri="{0D108BD9-81ED-4DB2-BD59-A6C34878D82A}">
                    <a16:rowId xmlns:a16="http://schemas.microsoft.com/office/drawing/2014/main" val="4164120901"/>
                  </a:ext>
                </a:extLst>
              </a:tr>
              <a:tr h="811937">
                <a:tc>
                  <a:txBody>
                    <a:bodyPr/>
                    <a:lstStyle/>
                    <a:p>
                      <a:pPr lvl="0">
                        <a:buNone/>
                      </a:pPr>
                      <a:r>
                        <a:rPr lang="en-US">
                          <a:latin typeface="Trebuchet MS"/>
                        </a:rPr>
                        <a:t>6/13/2025</a:t>
                      </a:r>
                    </a:p>
                  </a:txBody>
                  <a:tcPr/>
                </a:tc>
                <a:tc>
                  <a:txBody>
                    <a:bodyPr/>
                    <a:lstStyle/>
                    <a:p>
                      <a:pPr lvl="0">
                        <a:buNone/>
                      </a:pPr>
                      <a:r>
                        <a:rPr lang="en-US">
                          <a:latin typeface="Trebuchet MS"/>
                        </a:rPr>
                        <a:t>Collection Close</a:t>
                      </a:r>
                    </a:p>
                  </a:txBody>
                  <a:tcPr/>
                </a:tc>
                <a:tc>
                  <a:txBody>
                    <a:bodyPr/>
                    <a:lstStyle/>
                    <a:p>
                      <a:pPr lvl="0">
                        <a:buNone/>
                      </a:pPr>
                      <a:r>
                        <a:rPr lang="en-US">
                          <a:latin typeface="Trebuchet MS"/>
                        </a:rPr>
                        <a:t>Spring READ Assessment and READ Literacy Programs and Assessment data collections close</a:t>
                      </a:r>
                    </a:p>
                  </a:txBody>
                  <a:tcPr/>
                </a:tc>
                <a:extLst>
                  <a:ext uri="{0D108BD9-81ED-4DB2-BD59-A6C34878D82A}">
                    <a16:rowId xmlns:a16="http://schemas.microsoft.com/office/drawing/2014/main" val="960257546"/>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Act Data Collections</a:t>
            </a:r>
            <a:endParaRPr lang="en-US"/>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400663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4A6C-9C1E-E7D3-64E5-9C2732F0CD6D}"/>
              </a:ext>
            </a:extLst>
          </p:cNvPr>
          <p:cNvSpPr>
            <a:spLocks noGrp="1"/>
          </p:cNvSpPr>
          <p:nvPr>
            <p:ph type="ctrTitle"/>
          </p:nvPr>
        </p:nvSpPr>
        <p:spPr>
          <a:xfrm>
            <a:off x="0" y="2260190"/>
            <a:ext cx="12192000" cy="2337620"/>
          </a:xfrm>
        </p:spPr>
        <p:txBody>
          <a:bodyPr anchor="ct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B3AF1EC3-03A6-CBFA-8F2E-23AB2F98E658}"/>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83361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15C6-B47E-3EDA-AA3F-13AD1C6EA062}"/>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 and Action Steps</a:t>
            </a:r>
            <a:endParaRPr lang="en-US"/>
          </a:p>
        </p:txBody>
      </p:sp>
      <p:sp>
        <p:nvSpPr>
          <p:cNvPr id="3" name="Content Placeholder 2">
            <a:extLst>
              <a:ext uri="{FF2B5EF4-FFF2-40B4-BE49-F238E27FC236}">
                <a16:creationId xmlns:a16="http://schemas.microsoft.com/office/drawing/2014/main" id="{0659ADA5-CABC-5A2B-5217-61E8CE9B0EDA}"/>
              </a:ext>
            </a:extLst>
          </p:cNvPr>
          <p:cNvSpPr>
            <a:spLocks noGrp="1"/>
          </p:cNvSpPr>
          <p:nvPr>
            <p:ph idx="1"/>
          </p:nvPr>
        </p:nvSpPr>
        <p:spPr>
          <a:xfrm>
            <a:off x="741218" y="1374371"/>
            <a:ext cx="10612582" cy="4766974"/>
          </a:xfrm>
        </p:spPr>
        <p:txBody>
          <a:bodyPr vert="horz" lIns="0" tIns="0" rIns="0" bIns="0" rtlCol="0" anchor="t">
            <a:normAutofit lnSpcReduction="10000"/>
          </a:bodyPr>
          <a:lstStyle/>
          <a:p>
            <a:pPr marL="0" indent="0">
              <a:buNone/>
            </a:pPr>
            <a:r>
              <a:rPr lang="en-US" u="sng">
                <a:latin typeface="Trebuchet MS"/>
              </a:rPr>
              <a:t>General Information</a:t>
            </a:r>
            <a:endParaRPr lang="en-US"/>
          </a:p>
          <a:p>
            <a:r>
              <a:rPr lang="en-US">
                <a:latin typeface="Trebuchet MS"/>
              </a:rPr>
              <a:t>Data Collection Dates: 8/1/2025 - 8/30/2025</a:t>
            </a:r>
            <a:endParaRPr lang="en-US"/>
          </a:p>
          <a:p>
            <a:r>
              <a:rPr lang="en-US">
                <a:latin typeface="Trebuchet MS"/>
              </a:rPr>
              <a:t>READ Training Data Collection Webinar: 7/15/2025 from 1-2pm</a:t>
            </a:r>
            <a:endParaRPr lang="en-US"/>
          </a:p>
          <a:p>
            <a:endParaRPr lang="en-US"/>
          </a:p>
          <a:p>
            <a:pPr marL="0" indent="0">
              <a:buNone/>
            </a:pPr>
            <a:r>
              <a:rPr lang="en-US">
                <a:latin typeface="Trebuchet MS"/>
              </a:rPr>
              <a:t>Our training team is hosting a series of </a:t>
            </a:r>
            <a:r>
              <a:rPr lang="en-US">
                <a:latin typeface="Trebuchet MS"/>
                <a:hlinkClick r:id="rId2"/>
              </a:rPr>
              <a:t>office hours</a:t>
            </a:r>
            <a:r>
              <a:rPr lang="en-US">
                <a:latin typeface="Trebuchet MS"/>
              </a:rPr>
              <a:t> as well, which are focused more on the training requirements but I will be presenting some information around the data components. Those are being held:</a:t>
            </a:r>
            <a:endParaRPr lang="en-US"/>
          </a:p>
          <a:p>
            <a:r>
              <a:rPr lang="en-US">
                <a:latin typeface="Trebuchet MS"/>
              </a:rPr>
              <a:t>April 22, 2025 from 3-4pm</a:t>
            </a:r>
          </a:p>
          <a:p>
            <a:r>
              <a:rPr lang="en-US">
                <a:latin typeface="Trebuchet MS"/>
              </a:rPr>
              <a:t>May 20, 2025 from 3-4pm </a:t>
            </a:r>
            <a:endParaRPr lang="en-US"/>
          </a:p>
          <a:p>
            <a:endParaRPr lang="en-US"/>
          </a:p>
          <a:p>
            <a:r>
              <a:rPr lang="en-US">
                <a:latin typeface="Trebuchet MS"/>
              </a:rPr>
              <a:t>Please make sure that anyone who is required to take the training does so before August 1, 2025. </a:t>
            </a:r>
            <a:endParaRPr lang="en-US"/>
          </a:p>
          <a:p>
            <a:endParaRPr lang="en-US"/>
          </a:p>
          <a:p>
            <a:endParaRPr lang="en-US"/>
          </a:p>
        </p:txBody>
      </p:sp>
      <p:sp>
        <p:nvSpPr>
          <p:cNvPr id="4" name="Slide Number Placeholder 3">
            <a:extLst>
              <a:ext uri="{FF2B5EF4-FFF2-40B4-BE49-F238E27FC236}">
                <a16:creationId xmlns:a16="http://schemas.microsoft.com/office/drawing/2014/main" id="{5F63EE81-D08C-2F27-BA03-AE1AD28445DB}"/>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FD275F6B-4AF5-ED5D-60F5-99C06CA01C6F}"/>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Training</a:t>
            </a:r>
            <a:endParaRPr lang="en-US"/>
          </a:p>
        </p:txBody>
      </p:sp>
      <p:sp>
        <p:nvSpPr>
          <p:cNvPr id="6" name="Content Placeholder 5">
            <a:extLst>
              <a:ext uri="{FF2B5EF4-FFF2-40B4-BE49-F238E27FC236}">
                <a16:creationId xmlns:a16="http://schemas.microsoft.com/office/drawing/2014/main" id="{9DF260CC-2BA1-2C05-F0D9-8DBB4850D80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3554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F08B-D708-0B11-B4EF-329690C58549}"/>
              </a:ext>
            </a:extLst>
          </p:cNvPr>
          <p:cNvSpPr>
            <a:spLocks noGrp="1"/>
          </p:cNvSpPr>
          <p:nvPr>
            <p:ph type="title"/>
          </p:nvPr>
        </p:nvSpPr>
        <p:spPr/>
        <p:txBody>
          <a:bodyPr/>
          <a:lstStyle/>
          <a:p>
            <a:r>
              <a:rPr lang="en-US">
                <a:latin typeface="Museo Slab 500"/>
              </a:rPr>
              <a:t>READ Act Data Collections:</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BBB3D6F3-919F-7FB7-00AB-1FE14667D242}"/>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Resources:</a:t>
            </a:r>
          </a:p>
          <a:p>
            <a:r>
              <a:rPr lang="en-US">
                <a:latin typeface="Trebuchet MS"/>
              </a:rPr>
              <a:t>Updated webpages</a:t>
            </a:r>
          </a:p>
          <a:p>
            <a:pPr lvl="1">
              <a:buFont typeface="Courier New" panose="020B0604020202020204" pitchFamily="34" charset="0"/>
              <a:buChar char="o"/>
            </a:pPr>
            <a:r>
              <a:rPr lang="en-US">
                <a:latin typeface="Trebuchet MS"/>
                <a:hlinkClick r:id="rId2"/>
              </a:rPr>
              <a:t>Spring READ Assessment</a:t>
            </a:r>
          </a:p>
          <a:p>
            <a:pPr lvl="1">
              <a:buFont typeface="Courier New" panose="020B0604020202020204" pitchFamily="34" charset="0"/>
              <a:buChar char="o"/>
            </a:pPr>
            <a:r>
              <a:rPr lang="en-US">
                <a:latin typeface="Trebuchet MS"/>
                <a:hlinkClick r:id="rId3"/>
              </a:rPr>
              <a:t>READ Literacy Programs and Assessment</a:t>
            </a:r>
          </a:p>
          <a:p>
            <a:pPr lvl="1">
              <a:buFont typeface="Courier New" panose="020B0604020202020204" pitchFamily="34" charset="0"/>
              <a:buChar char="o"/>
            </a:pPr>
            <a:r>
              <a:rPr lang="en-US">
                <a:latin typeface="Trebuchet MS"/>
                <a:hlinkClick r:id="rId4"/>
              </a:rPr>
              <a:t>READ Training</a:t>
            </a:r>
          </a:p>
          <a:p>
            <a:pPr lvl="1">
              <a:buFont typeface="Courier New" panose="020B0604020202020204" pitchFamily="34" charset="0"/>
              <a:buChar char="o"/>
            </a:pPr>
            <a:endParaRPr lang="en-US">
              <a:latin typeface="Trebuchet MS"/>
            </a:endParaRPr>
          </a:p>
          <a:p>
            <a:r>
              <a:rPr lang="en-US">
                <a:latin typeface="Trebuchet MS"/>
              </a:rPr>
              <a:t>Working to get the recording from Tuesday and slide deck up on the website as well. </a:t>
            </a:r>
          </a:p>
          <a:p>
            <a:pPr marL="0" indent="0">
              <a:buNone/>
            </a:pPr>
            <a:endParaRPr lang="en-US">
              <a:latin typeface="Trebuchet MS"/>
            </a:endParaRPr>
          </a:p>
          <a:p>
            <a:pPr marL="457200" lvl="1" indent="0">
              <a:buNone/>
            </a:pPr>
            <a:endParaRPr lang="en-US">
              <a:latin typeface="Trebuchet MS"/>
            </a:endParaRPr>
          </a:p>
          <a:p>
            <a:endParaRPr lang="en-US">
              <a:latin typeface="Trebuchet MS"/>
            </a:endParaRPr>
          </a:p>
        </p:txBody>
      </p:sp>
      <p:sp>
        <p:nvSpPr>
          <p:cNvPr id="4" name="Slide Number Placeholder 3">
            <a:extLst>
              <a:ext uri="{FF2B5EF4-FFF2-40B4-BE49-F238E27FC236}">
                <a16:creationId xmlns:a16="http://schemas.microsoft.com/office/drawing/2014/main" id="{32F6EFC9-E7DE-84A5-6251-F733A531A469}"/>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CE08268B-A3CC-5569-8BCF-011F1104C608}"/>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a:t>
            </a:r>
            <a:endParaRPr lang="en-US"/>
          </a:p>
        </p:txBody>
      </p:sp>
      <p:sp>
        <p:nvSpPr>
          <p:cNvPr id="6" name="Content Placeholder 5">
            <a:extLst>
              <a:ext uri="{FF2B5EF4-FFF2-40B4-BE49-F238E27FC236}">
                <a16:creationId xmlns:a16="http://schemas.microsoft.com/office/drawing/2014/main" id="{273E314C-612C-C4DD-9705-4533AB4BFFA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1295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READ Collections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Tara Rhodes</a:t>
            </a:r>
          </a:p>
          <a:p>
            <a:r>
              <a:rPr lang="en-US">
                <a:hlinkClick r:id="rId2"/>
              </a:rPr>
              <a:t>READActData@cde.state.co.us</a:t>
            </a:r>
            <a:endParaRPr lang="en-US"/>
          </a:p>
          <a:p>
            <a:r>
              <a:rPr lang="en-US"/>
              <a:t>Phone: 720.601.4125</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48560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Attendance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67848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Student Attendance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2924137100"/>
              </p:ext>
            </p:extLst>
          </p:nvPr>
        </p:nvGraphicFramePr>
        <p:xfrm>
          <a:off x="228600" y="200025"/>
          <a:ext cx="11818935" cy="48183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algn="l" rtl="0" fontAlgn="base">
                        <a:lnSpc>
                          <a:spcPts val="1275"/>
                        </a:lnSpc>
                        <a:buNone/>
                      </a:pPr>
                      <a:r>
                        <a:rPr lang="en-US" sz="1400" b="0" i="0">
                          <a:solidFill>
                            <a:schemeClr val="tx1"/>
                          </a:solidFill>
                          <a:effectLst/>
                          <a:latin typeface="+mn-lt"/>
                        </a:rPr>
                        <a:t>04/16/2025 </a:t>
                      </a:r>
                    </a:p>
                  </a:txBody>
                  <a:tcPr/>
                </a:tc>
                <a:tc>
                  <a:txBody>
                    <a:bodyPr/>
                    <a:lstStyle/>
                    <a:p>
                      <a:pPr algn="l" rtl="0" fontAlgn="base">
                        <a:lnSpc>
                          <a:spcPts val="1275"/>
                        </a:lnSpc>
                        <a:buNone/>
                      </a:pPr>
                      <a:r>
                        <a:rPr lang="en-US" sz="1400" b="0" i="0">
                          <a:solidFill>
                            <a:schemeClr val="tx1"/>
                          </a:solidFill>
                          <a:effectLst/>
                          <a:latin typeface="+mn-lt"/>
                        </a:rPr>
                        <a:t>Open </a:t>
                      </a:r>
                    </a:p>
                  </a:txBody>
                  <a:tcPr/>
                </a:tc>
                <a:tc>
                  <a:txBody>
                    <a:bodyPr/>
                    <a:lstStyle/>
                    <a:p>
                      <a:pPr algn="l" rtl="0" fontAlgn="base">
                        <a:lnSpc>
                          <a:spcPts val="1275"/>
                        </a:lnSpc>
                        <a:buNone/>
                      </a:pPr>
                      <a:r>
                        <a:rPr lang="en-US" sz="1400" b="0" i="0">
                          <a:solidFill>
                            <a:schemeClr val="tx1"/>
                          </a:solidFill>
                          <a:effectLst/>
                          <a:latin typeface="+mn-lt"/>
                        </a:rPr>
                        <a:t>Districts may begin creating snapshots. Attendance Snapshot dependencies are the Student Demographic File and Student School Association File. </a:t>
                      </a:r>
                    </a:p>
                  </a:txBody>
                  <a:tcPr/>
                </a:tc>
                <a:extLst>
                  <a:ext uri="{0D108BD9-81ED-4DB2-BD59-A6C34878D82A}">
                    <a16:rowId xmlns:a16="http://schemas.microsoft.com/office/drawing/2014/main" val="2411947898"/>
                  </a:ext>
                </a:extLst>
              </a:tr>
              <a:tr h="370840">
                <a:tc>
                  <a:txBody>
                    <a:bodyPr/>
                    <a:lstStyle/>
                    <a:p>
                      <a:pPr algn="l" rtl="0" fontAlgn="base">
                        <a:lnSpc>
                          <a:spcPts val="1275"/>
                        </a:lnSpc>
                        <a:buNone/>
                      </a:pPr>
                      <a:r>
                        <a:rPr lang="en-US" sz="1400" b="0" i="0">
                          <a:solidFill>
                            <a:schemeClr val="tx1"/>
                          </a:solidFill>
                          <a:effectLst/>
                          <a:latin typeface="+mn-lt"/>
                        </a:rPr>
                        <a:t>05/07/2025 </a:t>
                      </a:r>
                    </a:p>
                    <a:p>
                      <a:pPr algn="l" rtl="0" fontAlgn="base">
                        <a:lnSpc>
                          <a:spcPts val="1275"/>
                        </a:lnSpc>
                        <a:buNone/>
                      </a:pPr>
                      <a:r>
                        <a:rPr lang="en-US" sz="1400" b="0" i="0">
                          <a:solidFill>
                            <a:schemeClr val="tx1"/>
                          </a:solidFill>
                          <a:effectLst/>
                          <a:latin typeface="+mn-lt"/>
                        </a:rPr>
                        <a:t>10:30-12:00 p.m. </a:t>
                      </a:r>
                    </a:p>
                  </a:txBody>
                  <a:tcPr/>
                </a:tc>
                <a:tc>
                  <a:txBody>
                    <a:bodyPr/>
                    <a:lstStyle/>
                    <a:p>
                      <a:pPr algn="l" rtl="0" fontAlgn="base">
                        <a:lnSpc>
                          <a:spcPts val="1275"/>
                        </a:lnSpc>
                        <a:buNone/>
                      </a:pPr>
                      <a:r>
                        <a:rPr lang="en-US" sz="1400" b="0" i="0">
                          <a:solidFill>
                            <a:schemeClr val="tx1"/>
                          </a:solidFill>
                          <a:effectLst/>
                          <a:latin typeface="+mn-lt"/>
                        </a:rPr>
                        <a:t>Training Event </a:t>
                      </a:r>
                    </a:p>
                  </a:txBody>
                  <a:tcPr/>
                </a:tc>
                <a:tc>
                  <a:txBody>
                    <a:bodyPr/>
                    <a:lstStyle/>
                    <a:p>
                      <a:pPr algn="l" rtl="0" fontAlgn="base">
                        <a:lnSpc>
                          <a:spcPts val="1275"/>
                        </a:lnSpc>
                        <a:buNone/>
                      </a:pPr>
                      <a:r>
                        <a:rPr lang="en-US" sz="1400" b="0" i="0">
                          <a:solidFill>
                            <a:schemeClr val="tx1"/>
                          </a:solidFill>
                          <a:effectLst/>
                          <a:latin typeface="+mn-lt"/>
                        </a:rPr>
                        <a:t>Collection Overview Training. </a:t>
                      </a:r>
                      <a:r>
                        <a:rPr lang="en-US" sz="1400" b="0" i="0">
                          <a:solidFill>
                            <a:schemeClr val="tx1"/>
                          </a:solidFill>
                          <a:effectLst/>
                          <a:latin typeface="+mn-lt"/>
                          <a:hlinkClick r:id="rId2"/>
                        </a:rPr>
                        <a:t>Registration link here</a:t>
                      </a:r>
                      <a:r>
                        <a:rPr lang="en-US" sz="1400" b="0" i="0">
                          <a:solidFill>
                            <a:schemeClr val="tx1"/>
                          </a:solidFill>
                          <a:effectLst/>
                          <a:latin typeface="+mn-lt"/>
                        </a:rPr>
                        <a:t>. Can also be found on the </a:t>
                      </a:r>
                      <a:r>
                        <a:rPr lang="en-US" sz="1400" b="0" i="0">
                          <a:solidFill>
                            <a:schemeClr val="tx1"/>
                          </a:solidFill>
                          <a:effectLst/>
                          <a:latin typeface="+mn-lt"/>
                          <a:hlinkClick r:id="rId3"/>
                        </a:rPr>
                        <a:t>Attendance Website</a:t>
                      </a:r>
                      <a:r>
                        <a:rPr lang="en-US" sz="1400" b="0" i="0">
                          <a:solidFill>
                            <a:schemeClr val="tx1"/>
                          </a:solidFill>
                          <a:effectLst/>
                          <a:latin typeface="+mn-lt"/>
                        </a:rPr>
                        <a:t>. </a:t>
                      </a:r>
                    </a:p>
                  </a:txBody>
                  <a:tcPr/>
                </a:tc>
                <a:extLst>
                  <a:ext uri="{0D108BD9-81ED-4DB2-BD59-A6C34878D82A}">
                    <a16:rowId xmlns:a16="http://schemas.microsoft.com/office/drawing/2014/main" val="2718010629"/>
                  </a:ext>
                </a:extLst>
              </a:tr>
              <a:tr h="370840">
                <a:tc>
                  <a:txBody>
                    <a:bodyPr/>
                    <a:lstStyle/>
                    <a:p>
                      <a:pPr algn="l" rtl="0" fontAlgn="base">
                        <a:lnSpc>
                          <a:spcPts val="1275"/>
                        </a:lnSpc>
                        <a:buNone/>
                      </a:pPr>
                      <a:r>
                        <a:rPr lang="en-US" sz="1400" b="0" i="0">
                          <a:solidFill>
                            <a:schemeClr val="tx1"/>
                          </a:solidFill>
                          <a:effectLst/>
                          <a:latin typeface="+mn-lt"/>
                        </a:rPr>
                        <a:t>05/09/2025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Upload Student Demographic and Student School Association Files </a:t>
                      </a:r>
                    </a:p>
                  </a:txBody>
                  <a:tcPr/>
                </a:tc>
                <a:extLst>
                  <a:ext uri="{0D108BD9-81ED-4DB2-BD59-A6C34878D82A}">
                    <a16:rowId xmlns:a16="http://schemas.microsoft.com/office/drawing/2014/main" val="2827362017"/>
                  </a:ext>
                </a:extLst>
              </a:tr>
              <a:tr h="370840">
                <a:tc>
                  <a:txBody>
                    <a:bodyPr/>
                    <a:lstStyle/>
                    <a:p>
                      <a:pPr algn="l" rtl="0" fontAlgn="base">
                        <a:lnSpc>
                          <a:spcPts val="1275"/>
                        </a:lnSpc>
                        <a:buNone/>
                      </a:pPr>
                      <a:r>
                        <a:rPr lang="en-US" sz="1400" b="0" i="0">
                          <a:solidFill>
                            <a:schemeClr val="tx1"/>
                          </a:solidFill>
                          <a:effectLst/>
                          <a:latin typeface="+mn-lt"/>
                        </a:rPr>
                        <a:t>05/23/2025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Create an initial Attendance Snapshot </a:t>
                      </a:r>
                    </a:p>
                  </a:txBody>
                  <a:tcPr/>
                </a:tc>
                <a:extLst>
                  <a:ext uri="{0D108BD9-81ED-4DB2-BD59-A6C34878D82A}">
                    <a16:rowId xmlns:a16="http://schemas.microsoft.com/office/drawing/2014/main" val="2342487330"/>
                  </a:ext>
                </a:extLst>
              </a:tr>
              <a:tr h="370840">
                <a:tc>
                  <a:txBody>
                    <a:bodyPr/>
                    <a:lstStyle/>
                    <a:p>
                      <a:pPr algn="l" rtl="0" fontAlgn="base">
                        <a:lnSpc>
                          <a:spcPts val="1275"/>
                        </a:lnSpc>
                        <a:buNone/>
                      </a:pPr>
                      <a:r>
                        <a:rPr lang="en-US" sz="1400" b="0" i="0">
                          <a:solidFill>
                            <a:schemeClr val="tx1"/>
                          </a:solidFill>
                          <a:effectLst/>
                          <a:latin typeface="+mn-lt"/>
                        </a:rPr>
                        <a:t>06/11/2025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Student Interchange file uploads </a:t>
                      </a:r>
                    </a:p>
                  </a:txBody>
                  <a:tcPr/>
                </a:tc>
                <a:extLst>
                  <a:ext uri="{0D108BD9-81ED-4DB2-BD59-A6C34878D82A}">
                    <a16:rowId xmlns:a16="http://schemas.microsoft.com/office/drawing/2014/main" val="2553972965"/>
                  </a:ext>
                </a:extLst>
              </a:tr>
              <a:tr h="370840">
                <a:tc>
                  <a:txBody>
                    <a:bodyPr/>
                    <a:lstStyle/>
                    <a:p>
                      <a:pPr algn="l" rtl="0" fontAlgn="base">
                        <a:lnSpc>
                          <a:spcPts val="1275"/>
                        </a:lnSpc>
                        <a:buNone/>
                      </a:pPr>
                      <a:r>
                        <a:rPr lang="en-US" sz="1400" b="0" i="0">
                          <a:solidFill>
                            <a:schemeClr val="tx1"/>
                          </a:solidFill>
                          <a:effectLst/>
                          <a:latin typeface="+mn-lt"/>
                        </a:rPr>
                        <a:t>06/20/2025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Submit any necessary reporting exceptions for review. </a:t>
                      </a:r>
                    </a:p>
                  </a:txBody>
                  <a:tcPr/>
                </a:tc>
                <a:extLst>
                  <a:ext uri="{0D108BD9-81ED-4DB2-BD59-A6C34878D82A}">
                    <a16:rowId xmlns:a16="http://schemas.microsoft.com/office/drawing/2014/main" val="2444571304"/>
                  </a:ext>
                </a:extLst>
              </a:tr>
              <a:tr h="370840">
                <a:tc>
                  <a:txBody>
                    <a:bodyPr/>
                    <a:lstStyle/>
                    <a:p>
                      <a:pPr algn="l" rtl="0" fontAlgn="base">
                        <a:lnSpc>
                          <a:spcPts val="1275"/>
                        </a:lnSpc>
                        <a:buNone/>
                      </a:pPr>
                      <a:r>
                        <a:rPr lang="en-US" sz="1400" b="0" i="0">
                          <a:solidFill>
                            <a:schemeClr val="tx1"/>
                          </a:solidFill>
                          <a:effectLst/>
                          <a:latin typeface="+mn-lt"/>
                        </a:rPr>
                        <a:t>06/27/2025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Attendance Snapshot </a:t>
                      </a:r>
                    </a:p>
                  </a:txBody>
                  <a:tcPr/>
                </a:tc>
                <a:extLst>
                  <a:ext uri="{0D108BD9-81ED-4DB2-BD59-A6C34878D82A}">
                    <a16:rowId xmlns:a16="http://schemas.microsoft.com/office/drawing/2014/main" val="2191518452"/>
                  </a:ext>
                </a:extLst>
              </a:tr>
              <a:tr h="370840">
                <a:tc>
                  <a:txBody>
                    <a:bodyPr/>
                    <a:lstStyle/>
                    <a:p>
                      <a:pPr algn="l" rtl="0" fontAlgn="base">
                        <a:lnSpc>
                          <a:spcPts val="1275"/>
                        </a:lnSpc>
                        <a:buNone/>
                      </a:pPr>
                      <a:r>
                        <a:rPr lang="en-US" sz="1400" b="0" i="0">
                          <a:solidFill>
                            <a:schemeClr val="tx1"/>
                          </a:solidFill>
                          <a:effectLst/>
                          <a:latin typeface="+mn-lt"/>
                        </a:rPr>
                        <a:t>07/03/2025 </a:t>
                      </a:r>
                    </a:p>
                  </a:txBody>
                  <a:tcPr/>
                </a:tc>
                <a:tc>
                  <a:txBody>
                    <a:bodyPr/>
                    <a:lstStyle/>
                    <a:p>
                      <a:pPr algn="l" rtl="0" fontAlgn="base">
                        <a:lnSpc>
                          <a:spcPts val="1275"/>
                        </a:lnSpc>
                        <a:buNone/>
                      </a:pPr>
                      <a:r>
                        <a:rPr lang="en-US" sz="1400" b="0" i="0">
                          <a:solidFill>
                            <a:schemeClr val="tx1"/>
                          </a:solidFill>
                          <a:effectLst/>
                          <a:latin typeface="+mn-lt"/>
                        </a:rPr>
                        <a:t>Report Review </a:t>
                      </a:r>
                    </a:p>
                  </a:txBody>
                  <a:tcPr/>
                </a:tc>
                <a:tc>
                  <a:txBody>
                    <a:bodyPr/>
                    <a:lstStyle/>
                    <a:p>
                      <a:pPr algn="l" rtl="0" fontAlgn="base">
                        <a:lnSpc>
                          <a:spcPts val="1275"/>
                        </a:lnSpc>
                        <a:buNone/>
                      </a:pPr>
                      <a:r>
                        <a:rPr lang="en-US" sz="1400" b="0" i="0">
                          <a:solidFill>
                            <a:schemeClr val="tx1"/>
                          </a:solidFill>
                          <a:effectLst/>
                          <a:latin typeface="+mn-lt"/>
                        </a:rPr>
                        <a:t>Review Attendance Cognos Reports for data validation. Submit Attendance Snapshot data as soon as review is complete. </a:t>
                      </a:r>
                    </a:p>
                  </a:txBody>
                  <a:tcPr/>
                </a:tc>
                <a:extLst>
                  <a:ext uri="{0D108BD9-81ED-4DB2-BD59-A6C34878D82A}">
                    <a16:rowId xmlns:a16="http://schemas.microsoft.com/office/drawing/2014/main" val="779341813"/>
                  </a:ext>
                </a:extLst>
              </a:tr>
              <a:tr h="370840">
                <a:tc>
                  <a:txBody>
                    <a:bodyPr/>
                    <a:lstStyle/>
                    <a:p>
                      <a:pPr algn="l" rtl="0" fontAlgn="base">
                        <a:lnSpc>
                          <a:spcPts val="1275"/>
                        </a:lnSpc>
                        <a:buNone/>
                      </a:pPr>
                      <a:r>
                        <a:rPr lang="en-US" sz="1400" b="0" i="0">
                          <a:solidFill>
                            <a:schemeClr val="tx1"/>
                          </a:solidFill>
                          <a:effectLst/>
                          <a:latin typeface="+mn-lt"/>
                        </a:rPr>
                        <a:t>07/11/2025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Submit Attendance Snapshot data. </a:t>
                      </a:r>
                    </a:p>
                  </a:txBody>
                  <a:tcPr>
                    <a:solidFill>
                      <a:srgbClr val="FFC6C6"/>
                    </a:solidFill>
                  </a:tcPr>
                </a:tc>
                <a:extLst>
                  <a:ext uri="{0D108BD9-81ED-4DB2-BD59-A6C34878D82A}">
                    <a16:rowId xmlns:a16="http://schemas.microsoft.com/office/drawing/2014/main" val="3242782652"/>
                  </a:ext>
                </a:extLst>
              </a:tr>
              <a:tr h="370840">
                <a:tc>
                  <a:txBody>
                    <a:bodyPr/>
                    <a:lstStyle/>
                    <a:p>
                      <a:pPr algn="l" rtl="0" fontAlgn="base">
                        <a:lnSpc>
                          <a:spcPts val="1275"/>
                        </a:lnSpc>
                        <a:buNone/>
                      </a:pPr>
                      <a:r>
                        <a:rPr lang="en-US" sz="1400" b="0" i="0">
                          <a:solidFill>
                            <a:schemeClr val="tx1"/>
                          </a:solidFill>
                          <a:effectLst/>
                          <a:latin typeface="+mn-lt"/>
                        </a:rPr>
                        <a:t>07/25/2025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Collection closes  </a:t>
                      </a:r>
                    </a:p>
                    <a:p>
                      <a:pPr algn="l" rtl="0" fontAlgn="base">
                        <a:lnSpc>
                          <a:spcPts val="1275"/>
                        </a:lnSpc>
                        <a:buFont typeface="Arial" panose="020B0604020202020204" pitchFamily="34" charset="0"/>
                        <a:buChar char="•"/>
                      </a:pPr>
                      <a:r>
                        <a:rPr lang="en-US" sz="1400" b="0" i="0">
                          <a:solidFill>
                            <a:schemeClr val="tx1"/>
                          </a:solidFill>
                          <a:effectLst/>
                          <a:latin typeface="+mn-lt"/>
                        </a:rPr>
                        <a:t>Superintendent Verification (sign-off) form due.  </a:t>
                      </a:r>
                    </a:p>
                    <a:p>
                      <a:pPr algn="l" rtl="0" fontAlgn="base">
                        <a:lnSpc>
                          <a:spcPts val="1275"/>
                        </a:lnSpc>
                        <a:buFont typeface="Arial" panose="020B0604020202020204" pitchFamily="34" charset="0"/>
                        <a:buChar char="•"/>
                      </a:pPr>
                      <a:r>
                        <a:rPr lang="en-US" sz="1400" b="0" i="0">
                          <a:solidFill>
                            <a:schemeClr val="tx1"/>
                          </a:solidFill>
                          <a:effectLst/>
                          <a:latin typeface="+mn-lt"/>
                        </a:rPr>
                        <a:t>Data remains embargoed until the official release in August. </a:t>
                      </a:r>
                    </a:p>
                  </a:txBody>
                  <a:tcPr>
                    <a:solidFill>
                      <a:srgbClr val="FFC6C6"/>
                    </a:solidFill>
                  </a:tcPr>
                </a:tc>
                <a:extLst>
                  <a:ext uri="{0D108BD9-81ED-4DB2-BD59-A6C34878D82A}">
                    <a16:rowId xmlns:a16="http://schemas.microsoft.com/office/drawing/2014/main" val="593317777"/>
                  </a:ext>
                </a:extLst>
              </a:tr>
              <a:tr h="370840">
                <a:tc>
                  <a:txBody>
                    <a:bodyPr/>
                    <a:lstStyle/>
                    <a:p>
                      <a:pPr algn="l" rtl="0" fontAlgn="base">
                        <a:lnSpc>
                          <a:spcPts val="1275"/>
                        </a:lnSpc>
                        <a:buNone/>
                      </a:pPr>
                      <a:r>
                        <a:rPr lang="en-US" sz="1400" b="0" i="0">
                          <a:solidFill>
                            <a:schemeClr val="tx1"/>
                          </a:solidFill>
                          <a:effectLst/>
                          <a:latin typeface="+mn-lt"/>
                        </a:rPr>
                        <a:t>08/21/2025 </a:t>
                      </a:r>
                    </a:p>
                  </a:txBody>
                  <a:tcPr/>
                </a:tc>
                <a:tc>
                  <a:txBody>
                    <a:bodyPr/>
                    <a:lstStyle/>
                    <a:p>
                      <a:pPr algn="l" rtl="0" fontAlgn="base">
                        <a:lnSpc>
                          <a:spcPts val="1275"/>
                        </a:lnSpc>
                        <a:buNone/>
                      </a:pPr>
                      <a:r>
                        <a:rPr lang="en-US" sz="1400" b="0" i="0">
                          <a:solidFill>
                            <a:schemeClr val="tx1"/>
                          </a:solidFill>
                          <a:effectLst/>
                          <a:latin typeface="+mn-lt"/>
                        </a:rPr>
                        <a:t>Data Release </a:t>
                      </a:r>
                    </a:p>
                  </a:txBody>
                  <a:tcPr/>
                </a:tc>
                <a:tc>
                  <a:txBody>
                    <a:bodyPr/>
                    <a:lstStyle/>
                    <a:p>
                      <a:pPr algn="l" rtl="0" fontAlgn="base">
                        <a:lnSpc>
                          <a:spcPts val="1275"/>
                        </a:lnSpc>
                        <a:buNone/>
                      </a:pPr>
                      <a:r>
                        <a:rPr lang="en-US" sz="1400" b="0" i="0">
                          <a:solidFill>
                            <a:schemeClr val="tx1"/>
                          </a:solidFill>
                          <a:effectLst/>
                          <a:latin typeface="+mn-lt"/>
                        </a:rPr>
                        <a:t>Official data release </a:t>
                      </a:r>
                    </a:p>
                  </a:txBody>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Student Attendance – Peter Hoffman</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4"/>
              </a:rPr>
              <a:t>Attendance@cde.state.co.us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299868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a:xfrm>
            <a:off x="443565" y="205176"/>
            <a:ext cx="8065168" cy="898524"/>
          </a:xfrm>
        </p:spPr>
        <p:txBody>
          <a:bodyPr/>
          <a:lstStyle/>
          <a:p>
            <a:r>
              <a:rPr lang="en-US"/>
              <a:t>Quick Guide for Attendance Reporting</a:t>
            </a:r>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a:xfrm>
            <a:off x="838200" y="1554480"/>
            <a:ext cx="10515600" cy="4351338"/>
          </a:xfrm>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r>
              <a:rPr lang="en-US"/>
              <a:t>You will need at least 1 person in your district assigned to LEAPPROVER</a:t>
            </a:r>
          </a:p>
          <a:p>
            <a:endParaRPr lang="en-US"/>
          </a:p>
        </p:txBody>
      </p:sp>
      <p:graphicFrame>
        <p:nvGraphicFramePr>
          <p:cNvPr id="2" name="Table 1">
            <a:extLst>
              <a:ext uri="{FF2B5EF4-FFF2-40B4-BE49-F238E27FC236}">
                <a16:creationId xmlns:a16="http://schemas.microsoft.com/office/drawing/2014/main" id="{8189BD42-BF5B-154E-B7E0-AEA06DC8A4A9}"/>
              </a:ext>
            </a:extLst>
          </p:cNvPr>
          <p:cNvGraphicFramePr>
            <a:graphicFrameLocks noGrp="1"/>
          </p:cNvGraphicFramePr>
          <p:nvPr>
            <p:extLst>
              <p:ext uri="{D42A27DB-BD31-4B8C-83A1-F6EECF244321}">
                <p14:modId xmlns:p14="http://schemas.microsoft.com/office/powerpoint/2010/main" val="314738319"/>
              </p:ext>
            </p:extLst>
          </p:nvPr>
        </p:nvGraphicFramePr>
        <p:xfrm>
          <a:off x="1105071" y="4229903"/>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81A05E-6BDD-F77F-1AEC-FBD7A828E21E}"/>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a:p>
        </p:txBody>
      </p:sp>
      <p:sp>
        <p:nvSpPr>
          <p:cNvPr id="10" name="Content Placeholder 9">
            <a:extLst>
              <a:ext uri="{FF2B5EF4-FFF2-40B4-BE49-F238E27FC236}">
                <a16:creationId xmlns:a16="http://schemas.microsoft.com/office/drawing/2014/main" id="{7B2C4AD6-4A03-FE88-BBF0-E3D14B7C1172}"/>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Student Attendance – Peter Hoffman	</a:t>
            </a:r>
          </a:p>
        </p:txBody>
      </p:sp>
      <p:sp>
        <p:nvSpPr>
          <p:cNvPr id="11" name="Content Placeholder 10">
            <a:extLst>
              <a:ext uri="{FF2B5EF4-FFF2-40B4-BE49-F238E27FC236}">
                <a16:creationId xmlns:a16="http://schemas.microsoft.com/office/drawing/2014/main" id="{D88AF699-3E25-6431-F4A1-3FA55D404131}"/>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lstStyle/>
          <a:p>
            <a:r>
              <a:rPr lang="en-US">
                <a:hlinkClick r:id="rId2"/>
              </a:rPr>
              <a:t>Attendance@cde.state.co.us</a:t>
            </a:r>
            <a:r>
              <a:rPr lang="en-US"/>
              <a:t> </a:t>
            </a:r>
          </a:p>
        </p:txBody>
      </p:sp>
    </p:spTree>
    <p:extLst>
      <p:ext uri="{BB962C8B-B14F-4D97-AF65-F5344CB8AC3E}">
        <p14:creationId xmlns:p14="http://schemas.microsoft.com/office/powerpoint/2010/main" val="345276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E7D2-7A6D-654A-6CB7-AA13B9399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96674-3059-DA53-A7DC-E14711EAACA3}"/>
              </a:ext>
            </a:extLst>
          </p:cNvPr>
          <p:cNvSpPr>
            <a:spLocks noGrp="1"/>
          </p:cNvSpPr>
          <p:nvPr>
            <p:ph type="title"/>
          </p:nvPr>
        </p:nvSpPr>
        <p:spPr/>
        <p:txBody>
          <a:bodyPr/>
          <a:lstStyle/>
          <a:p>
            <a:r>
              <a:rPr lang="en-US"/>
              <a:t>Creating Attendance Snapshot </a:t>
            </a:r>
          </a:p>
        </p:txBody>
      </p:sp>
      <p:sp>
        <p:nvSpPr>
          <p:cNvPr id="9" name="Content Placeholder 8">
            <a:extLst>
              <a:ext uri="{FF2B5EF4-FFF2-40B4-BE49-F238E27FC236}">
                <a16:creationId xmlns:a16="http://schemas.microsoft.com/office/drawing/2014/main" id="{A86C12BA-54B5-B703-0B3B-7BAA1E87CF0E}"/>
              </a:ext>
            </a:extLst>
          </p:cNvPr>
          <p:cNvSpPr>
            <a:spLocks noGrp="1"/>
          </p:cNvSpPr>
          <p:nvPr>
            <p:ph idx="1"/>
          </p:nvPr>
        </p:nvSpPr>
        <p:spPr>
          <a:xfrm>
            <a:off x="838200" y="1554480"/>
            <a:ext cx="10515600" cy="1737360"/>
          </a:xfrm>
        </p:spPr>
        <p:txBody>
          <a:bodyPr/>
          <a:lstStyle/>
          <a:p>
            <a:pPr marL="285750" indent="-285750">
              <a:buFont typeface="Arial" panose="020B0604020202020204" pitchFamily="34" charset="0"/>
              <a:buChar char="•"/>
            </a:pPr>
            <a:r>
              <a:rPr lang="en-US" sz="2400"/>
              <a:t>Attendance Snapshot is now located under Student Profile!</a:t>
            </a:r>
          </a:p>
          <a:p>
            <a:pPr marL="742950" lvl="1" indent="-285750">
              <a:buFont typeface="Arial" panose="020B0604020202020204" pitchFamily="34" charset="0"/>
              <a:buChar char="•"/>
            </a:pPr>
            <a:r>
              <a:rPr lang="en-US" sz="2400"/>
              <a:t>Select Student Profile then Snapshot</a:t>
            </a:r>
          </a:p>
          <a:p>
            <a:pPr marL="742950" lvl="1" indent="-285750">
              <a:buFont typeface="Arial" panose="020B0604020202020204" pitchFamily="34" charset="0"/>
              <a:buChar char="•"/>
            </a:pPr>
            <a:r>
              <a:rPr lang="en-US" sz="2400"/>
              <a:t>Fill out prompts for Attendance (File Type: Attendance, School Year: 2024-25, Organization/LEA should auto-fill)</a:t>
            </a:r>
          </a:p>
          <a:p>
            <a:endParaRPr lang="en-US"/>
          </a:p>
        </p:txBody>
      </p:sp>
      <p:pic>
        <p:nvPicPr>
          <p:cNvPr id="5" name="Picture 4"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2EDEC6FD-E5EF-4CBB-25AA-84326984344A}"/>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D2C315E2-CECE-7523-B60A-1F10C9D9D16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a:p>
        </p:txBody>
      </p:sp>
      <p:sp>
        <p:nvSpPr>
          <p:cNvPr id="10" name="Content Placeholder 9">
            <a:extLst>
              <a:ext uri="{FF2B5EF4-FFF2-40B4-BE49-F238E27FC236}">
                <a16:creationId xmlns:a16="http://schemas.microsoft.com/office/drawing/2014/main" id="{C9389E48-F268-061F-0CE3-3DC86AF50F3C}"/>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CA50E23C-A2BA-E8DD-9EEA-367DA9C595D0}"/>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3"/>
              </a:rPr>
              <a:t>Attendance@cde.state.co.us</a:t>
            </a:r>
            <a:r>
              <a:rPr lang="en-US"/>
              <a:t> </a:t>
            </a:r>
          </a:p>
        </p:txBody>
      </p:sp>
    </p:spTree>
    <p:extLst>
      <p:ext uri="{BB962C8B-B14F-4D97-AF65-F5344CB8AC3E}">
        <p14:creationId xmlns:p14="http://schemas.microsoft.com/office/powerpoint/2010/main" val="388227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C09F-8604-844F-E781-607635A814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73CE9A-41CF-68E3-0A54-EBB0A3ED5E84}"/>
              </a:ext>
            </a:extLst>
          </p:cNvPr>
          <p:cNvSpPr>
            <a:spLocks noGrp="1"/>
          </p:cNvSpPr>
          <p:nvPr>
            <p:ph type="title"/>
          </p:nvPr>
        </p:nvSpPr>
        <p:spPr/>
        <p:txBody>
          <a:bodyPr/>
          <a:lstStyle/>
          <a:p>
            <a:r>
              <a:rPr lang="en-US"/>
              <a:t>Attendance Training </a:t>
            </a:r>
          </a:p>
        </p:txBody>
      </p:sp>
      <p:sp>
        <p:nvSpPr>
          <p:cNvPr id="9" name="Content Placeholder 8">
            <a:extLst>
              <a:ext uri="{FF2B5EF4-FFF2-40B4-BE49-F238E27FC236}">
                <a16:creationId xmlns:a16="http://schemas.microsoft.com/office/drawing/2014/main" id="{CD68A72E-4CA2-5BAD-D172-CF252FA0C89D}"/>
              </a:ext>
            </a:extLst>
          </p:cNvPr>
          <p:cNvSpPr>
            <a:spLocks noGrp="1"/>
          </p:cNvSpPr>
          <p:nvPr>
            <p:ph idx="1"/>
          </p:nvPr>
        </p:nvSpPr>
        <p:spPr>
          <a:xfrm>
            <a:off x="838200" y="1554480"/>
            <a:ext cx="10515600" cy="1737360"/>
          </a:xfrm>
        </p:spPr>
        <p:txBody>
          <a:bodyPr>
            <a:normAutofit fontScale="92500"/>
          </a:bodyPr>
          <a:lstStyle/>
          <a:p>
            <a:pPr marL="0" indent="0" algn="ctr">
              <a:buNone/>
            </a:pPr>
            <a:r>
              <a:rPr lang="en-US"/>
              <a:t>2024-2025 Collection Overview</a:t>
            </a:r>
          </a:p>
          <a:p>
            <a:pPr marL="0" indent="0" algn="ctr">
              <a:buNone/>
            </a:pPr>
            <a:r>
              <a:rPr lang="en-US" sz="2400"/>
              <a:t>May 7</a:t>
            </a:r>
            <a:r>
              <a:rPr lang="en-US" sz="2400" baseline="30000"/>
              <a:t>th</a:t>
            </a:r>
            <a:r>
              <a:rPr lang="en-US" sz="2400"/>
              <a:t>, 202</a:t>
            </a:r>
            <a:r>
              <a:rPr lang="en-US"/>
              <a:t>5</a:t>
            </a:r>
          </a:p>
          <a:p>
            <a:pPr marL="0" indent="0" algn="ctr">
              <a:buNone/>
            </a:pPr>
            <a:r>
              <a:rPr lang="en-US" sz="2400"/>
              <a:t>10:30a.m.-1</a:t>
            </a:r>
            <a:r>
              <a:rPr lang="en-US"/>
              <a:t>2:00p.m.</a:t>
            </a:r>
          </a:p>
          <a:p>
            <a:pPr marL="0" indent="0" algn="ctr">
              <a:buNone/>
            </a:pPr>
            <a:r>
              <a:rPr lang="en-US"/>
              <a:t>Registration can be found on the </a:t>
            </a:r>
            <a:r>
              <a:rPr lang="en-US">
                <a:hlinkClick r:id="rId2"/>
              </a:rPr>
              <a:t>Attendance Website </a:t>
            </a:r>
            <a:r>
              <a:rPr lang="en-US"/>
              <a:t>or </a:t>
            </a:r>
            <a:r>
              <a:rPr lang="en-US">
                <a:hlinkClick r:id="rId3"/>
              </a:rPr>
              <a:t>click here to register</a:t>
            </a:r>
            <a:r>
              <a:rPr lang="en-US"/>
              <a:t>.</a:t>
            </a:r>
            <a:endParaRPr lang="en-US" sz="2400"/>
          </a:p>
          <a:p>
            <a:endParaRPr lang="en-US"/>
          </a:p>
        </p:txBody>
      </p:sp>
      <p:sp>
        <p:nvSpPr>
          <p:cNvPr id="4" name="Slide Number Placeholder 3">
            <a:extLst>
              <a:ext uri="{FF2B5EF4-FFF2-40B4-BE49-F238E27FC236}">
                <a16:creationId xmlns:a16="http://schemas.microsoft.com/office/drawing/2014/main" id="{E6F60438-6045-D8BC-85B4-E91AC406A6E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
        <p:nvSpPr>
          <p:cNvPr id="10" name="Content Placeholder 9">
            <a:extLst>
              <a:ext uri="{FF2B5EF4-FFF2-40B4-BE49-F238E27FC236}">
                <a16:creationId xmlns:a16="http://schemas.microsoft.com/office/drawing/2014/main" id="{5FAB11A0-D5A1-3F60-E634-C4A624EEF72C}"/>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1E588BC5-2D94-B142-9972-8E942D7CDCD7}"/>
              </a:ext>
            </a:extLst>
          </p:cNvPr>
          <p:cNvSpPr>
            <a:spLocks noGrp="1"/>
          </p:cNvSpPr>
          <p:nvPr>
            <p:ph sz="quarter" idx="14"/>
          </p:nvPr>
        </p:nvSpPr>
        <p:spPr/>
        <p:txBody>
          <a:bodyPr/>
          <a:lstStyle/>
          <a:p>
            <a:r>
              <a:rPr lang="en-US">
                <a:hlinkClick r:id="rId4"/>
              </a:rPr>
              <a:t>Attendance@cde.state.co.us</a:t>
            </a:r>
            <a:r>
              <a:rPr lang="en-US"/>
              <a:t> </a:t>
            </a:r>
          </a:p>
        </p:txBody>
      </p:sp>
    </p:spTree>
    <p:extLst>
      <p:ext uri="{BB962C8B-B14F-4D97-AF65-F5344CB8AC3E}">
        <p14:creationId xmlns:p14="http://schemas.microsoft.com/office/powerpoint/2010/main" val="90477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Student Attendance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Peter Hoffman</a:t>
            </a:r>
          </a:p>
          <a:p>
            <a:r>
              <a:rPr lang="en-US">
                <a:hlinkClick r:id="rId2"/>
              </a:rPr>
              <a:t>Attendance@cde.state.co.us</a:t>
            </a:r>
            <a:endParaRPr lang="en-US"/>
          </a:p>
          <a:p>
            <a:r>
              <a:rPr lang="en-US"/>
              <a:t>720-925-8611</a:t>
            </a:r>
          </a:p>
          <a:p>
            <a:endParaRPr lang="en-US"/>
          </a:p>
          <a:p>
            <a:r>
              <a:rPr lang="en-US">
                <a:hlinkClick r:id="rId3"/>
              </a:rPr>
              <a:t>Attendance Webpage</a:t>
            </a:r>
            <a:endParaRPr lang="en-US"/>
          </a:p>
          <a:p>
            <a:r>
              <a:rPr lang="en-US">
                <a:hlinkClick r:id="rId4"/>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395924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B7CF93-54EC-EE4D-FBAC-FB7E986BBD5A}"/>
              </a:ext>
            </a:extLst>
          </p:cNvPr>
          <p:cNvSpPr>
            <a:spLocks noGrp="1"/>
          </p:cNvSpPr>
          <p:nvPr>
            <p:ph type="ctrTitle"/>
          </p:nvPr>
        </p:nvSpPr>
        <p:spPr/>
        <p:txBody>
          <a:bodyPr/>
          <a:lstStyle/>
          <a:p>
            <a:r>
              <a:rPr lang="en-US"/>
              <a:t>Student End of Year</a:t>
            </a:r>
          </a:p>
        </p:txBody>
      </p:sp>
      <p:sp>
        <p:nvSpPr>
          <p:cNvPr id="8" name="Content Placeholder 7">
            <a:extLst>
              <a:ext uri="{FF2B5EF4-FFF2-40B4-BE49-F238E27FC236}">
                <a16:creationId xmlns:a16="http://schemas.microsoft.com/office/drawing/2014/main" id="{9A631A6F-CEFD-766C-2569-26BB9A3CA187}"/>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A8DD8D5F-BFC2-9A6F-5630-29E14AAD42AC}"/>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15351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9833-3FF1-350E-C2CC-AF1750FBD0E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6DE883-4C7B-236A-007C-65265DAF1BB5}"/>
              </a:ext>
            </a:extLst>
          </p:cNvPr>
          <p:cNvSpPr>
            <a:spLocks noGrp="1"/>
          </p:cNvSpPr>
          <p:nvPr>
            <p:ph type="title"/>
          </p:nvPr>
        </p:nvSpPr>
        <p:spPr/>
        <p:txBody>
          <a:bodyPr/>
          <a:lstStyle/>
          <a:p>
            <a:r>
              <a:rPr lang="en-US"/>
              <a:t>SEY Soft Open Phase</a:t>
            </a:r>
            <a:br>
              <a:rPr lang="en-US"/>
            </a:br>
            <a:r>
              <a:rPr lang="en-US"/>
              <a:t>Collection Timeline</a:t>
            </a:r>
          </a:p>
        </p:txBody>
      </p:sp>
      <p:graphicFrame>
        <p:nvGraphicFramePr>
          <p:cNvPr id="11" name="Table Placeholder 10">
            <a:extLst>
              <a:ext uri="{FF2B5EF4-FFF2-40B4-BE49-F238E27FC236}">
                <a16:creationId xmlns:a16="http://schemas.microsoft.com/office/drawing/2014/main" id="{16E2AA49-8BD3-60A1-639B-5926A5D03B7D}"/>
              </a:ext>
            </a:extLst>
          </p:cNvPr>
          <p:cNvGraphicFramePr>
            <a:graphicFrameLocks noGrp="1"/>
          </p:cNvGraphicFramePr>
          <p:nvPr>
            <p:ph type="tbl" sz="quarter" idx="15"/>
            <p:extLst>
              <p:ext uri="{D42A27DB-BD31-4B8C-83A1-F6EECF244321}">
                <p14:modId xmlns:p14="http://schemas.microsoft.com/office/powerpoint/2010/main" val="4224957887"/>
              </p:ext>
            </p:extLst>
          </p:nvPr>
        </p:nvGraphicFramePr>
        <p:xfrm>
          <a:off x="228600" y="200025"/>
          <a:ext cx="11818935" cy="4815840"/>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1571625">
                  <a:extLst>
                    <a:ext uri="{9D8B030D-6E8A-4147-A177-3AD203B41FA5}">
                      <a16:colId xmlns:a16="http://schemas.microsoft.com/office/drawing/2014/main" val="2137241566"/>
                    </a:ext>
                  </a:extLst>
                </a:gridCol>
                <a:gridCol w="8618535">
                  <a:extLst>
                    <a:ext uri="{9D8B030D-6E8A-4147-A177-3AD203B41FA5}">
                      <a16:colId xmlns:a16="http://schemas.microsoft.com/office/drawing/2014/main" val="1583735620"/>
                    </a:ext>
                  </a:extLst>
                </a:gridCol>
              </a:tblGrid>
              <a:tr h="254968">
                <a:tc>
                  <a:txBody>
                    <a:bodyPr/>
                    <a:lstStyle/>
                    <a:p>
                      <a:r>
                        <a:rPr lang="en-US" sz="1600">
                          <a:latin typeface="+mj-lt"/>
                        </a:rPr>
                        <a:t>Date</a:t>
                      </a:r>
                    </a:p>
                  </a:txBody>
                  <a:tcPr/>
                </a:tc>
                <a:tc>
                  <a:txBody>
                    <a:bodyPr/>
                    <a:lstStyle/>
                    <a:p>
                      <a:r>
                        <a:rPr lang="en-US" sz="1600">
                          <a:latin typeface="+mj-lt"/>
                        </a:rPr>
                        <a:t>Event</a:t>
                      </a:r>
                    </a:p>
                  </a:txBody>
                  <a:tcPr/>
                </a:tc>
                <a:tc>
                  <a:txBody>
                    <a:bodyPr/>
                    <a:lstStyle/>
                    <a:p>
                      <a:r>
                        <a:rPr lang="en-US" sz="1600">
                          <a:latin typeface="+mj-lt"/>
                        </a:rPr>
                        <a:t>Event Description</a:t>
                      </a:r>
                    </a:p>
                  </a:txBody>
                  <a:tcPr/>
                </a:tc>
                <a:extLst>
                  <a:ext uri="{0D108BD9-81ED-4DB2-BD59-A6C34878D82A}">
                    <a16:rowId xmlns:a16="http://schemas.microsoft.com/office/drawing/2014/main" val="1168917589"/>
                  </a:ext>
                </a:extLst>
              </a:tr>
              <a:tr h="597261">
                <a:tc>
                  <a:txBody>
                    <a:bodyPr/>
                    <a:lstStyle/>
                    <a:p>
                      <a:r>
                        <a:rPr lang="en-US" sz="1600">
                          <a:latin typeface="+mn-lt"/>
                        </a:rPr>
                        <a:t>4/10/2025</a:t>
                      </a:r>
                    </a:p>
                  </a:txBody>
                  <a:tcPr/>
                </a:tc>
                <a:tc>
                  <a:txBody>
                    <a:bodyPr/>
                    <a:lstStyle/>
                    <a:p>
                      <a:r>
                        <a:rPr lang="en-US" sz="1600" b="1">
                          <a:latin typeface="+mn-lt"/>
                        </a:rPr>
                        <a:t>Other Date</a:t>
                      </a:r>
                    </a:p>
                  </a:txBody>
                  <a:tcPr/>
                </a:tc>
                <a:tc>
                  <a:txBody>
                    <a:bodyPr/>
                    <a:lstStyle/>
                    <a:p>
                      <a:r>
                        <a:rPr lang="en-US" sz="1600" b="1" kern="1200">
                          <a:solidFill>
                            <a:schemeClr val="tx1"/>
                          </a:solidFill>
                          <a:effectLst/>
                          <a:latin typeface="+mn-lt"/>
                          <a:ea typeface="+mn-ea"/>
                          <a:cs typeface="+mn-cs"/>
                        </a:rPr>
                        <a:t>Suggestion: </a:t>
                      </a:r>
                      <a:r>
                        <a:rPr lang="en-US" sz="1600" kern="1200">
                          <a:solidFill>
                            <a:schemeClr val="tx1"/>
                          </a:solidFill>
                          <a:effectLst/>
                          <a:latin typeface="+mn-lt"/>
                          <a:ea typeface="+mn-ea"/>
                          <a:cs typeface="+mn-cs"/>
                        </a:rPr>
                        <a:t>Upload Graduation Guidelines (GG) interchange file and review CEDAR/COGNOS reports. Students expected to graduate in 2024-2025 must have met both English and Math minimum requirements.</a:t>
                      </a:r>
                      <a:endParaRPr lang="en-US" sz="1600">
                        <a:latin typeface="+mn-lt"/>
                      </a:endParaRPr>
                    </a:p>
                  </a:txBody>
                  <a:tcPr/>
                </a:tc>
                <a:extLst>
                  <a:ext uri="{0D108BD9-81ED-4DB2-BD59-A6C34878D82A}">
                    <a16:rowId xmlns:a16="http://schemas.microsoft.com/office/drawing/2014/main" val="3242782652"/>
                  </a:ext>
                </a:extLst>
              </a:tr>
              <a:tr h="774227">
                <a:tc>
                  <a:txBody>
                    <a:bodyPr/>
                    <a:lstStyle/>
                    <a:p>
                      <a:r>
                        <a:rPr lang="en-US" sz="1600">
                          <a:latin typeface="+mn-lt"/>
                        </a:rPr>
                        <a:t>4/22/2025</a:t>
                      </a:r>
                    </a:p>
                  </a:txBody>
                  <a:tcPr/>
                </a:tc>
                <a:tc>
                  <a:txBody>
                    <a:bodyPr/>
                    <a:lstStyle/>
                    <a:p>
                      <a:r>
                        <a:rPr lang="en-US" sz="1600" b="1">
                          <a:latin typeface="+mn-lt"/>
                        </a:rPr>
                        <a:t>Training Event</a:t>
                      </a:r>
                    </a:p>
                  </a:txBody>
                  <a:tcPr/>
                </a:tc>
                <a:tc>
                  <a:txBody>
                    <a:bodyPr/>
                    <a:lstStyle/>
                    <a:p>
                      <a:r>
                        <a:rPr lang="en-US" sz="1600" b="1" kern="1200">
                          <a:solidFill>
                            <a:schemeClr val="tx1"/>
                          </a:solidFill>
                          <a:effectLst/>
                          <a:latin typeface="+mn-lt"/>
                          <a:ea typeface="+mn-ea"/>
                          <a:cs typeface="+mn-cs"/>
                        </a:rPr>
                        <a:t>Special Education 18-21 Transition Services</a:t>
                      </a:r>
                      <a:endParaRPr lang="en-US" sz="1600" kern="1200">
                        <a:solidFill>
                          <a:schemeClr val="tx1"/>
                        </a:solidFill>
                        <a:effectLst/>
                        <a:latin typeface="+mn-lt"/>
                        <a:ea typeface="+mn-ea"/>
                        <a:cs typeface="+mn-cs"/>
                      </a:endParaRPr>
                    </a:p>
                    <a:p>
                      <a:r>
                        <a:rPr lang="en-US" sz="1400" i="1" kern="1200">
                          <a:solidFill>
                            <a:schemeClr val="tx1"/>
                          </a:solidFill>
                          <a:effectLst/>
                          <a:latin typeface="+mn-lt"/>
                          <a:ea typeface="+mn-ea"/>
                          <a:cs typeface="+mn-cs"/>
                        </a:rPr>
                        <a:t>This webinar is designed for data respondents and district special education staff who support 18-21 transition services.</a:t>
                      </a:r>
                      <a:endParaRPr lang="en-US" sz="1400" kern="1200">
                        <a:solidFill>
                          <a:schemeClr val="tx1"/>
                        </a:solidFill>
                        <a:effectLst/>
                        <a:latin typeface="+mn-lt"/>
                        <a:ea typeface="+mn-ea"/>
                        <a:cs typeface="+mn-cs"/>
                      </a:endParaRPr>
                    </a:p>
                    <a:p>
                      <a:r>
                        <a:rPr lang="en-US" sz="1600" u="sng" kern="1200">
                          <a:solidFill>
                            <a:schemeClr val="tx1"/>
                          </a:solidFill>
                          <a:effectLst/>
                          <a:latin typeface="+mn-lt"/>
                          <a:ea typeface="+mn-ea"/>
                          <a:cs typeface="+mn-cs"/>
                          <a:hlinkClick r:id="rId2"/>
                        </a:rPr>
                        <a:t>Secondary Transition Collaborative Webinar Registration</a:t>
                      </a:r>
                      <a:endParaRPr lang="en-US" sz="1600">
                        <a:latin typeface="+mn-lt"/>
                      </a:endParaRPr>
                    </a:p>
                  </a:txBody>
                  <a:tcPr/>
                </a:tc>
                <a:extLst>
                  <a:ext uri="{0D108BD9-81ED-4DB2-BD59-A6C34878D82A}">
                    <a16:rowId xmlns:a16="http://schemas.microsoft.com/office/drawing/2014/main" val="593317777"/>
                  </a:ext>
                </a:extLst>
              </a:tr>
              <a:tr h="420295">
                <a:tc>
                  <a:txBody>
                    <a:bodyPr/>
                    <a:lstStyle/>
                    <a:p>
                      <a:r>
                        <a:rPr lang="en-US" sz="1600">
                          <a:latin typeface="+mn-lt"/>
                        </a:rPr>
                        <a:t>4/24/2025 to 4/30/2025</a:t>
                      </a:r>
                    </a:p>
                  </a:txBody>
                  <a:tcPr>
                    <a:solidFill>
                      <a:schemeClr val="bg1">
                        <a:lumMod val="85000"/>
                      </a:schemeClr>
                    </a:solidFill>
                  </a:tcPr>
                </a:tc>
                <a:tc>
                  <a:txBody>
                    <a:bodyPr/>
                    <a:lstStyle/>
                    <a:p>
                      <a:r>
                        <a:rPr lang="en-US" sz="1600" b="1">
                          <a:latin typeface="+mn-lt"/>
                        </a:rPr>
                        <a:t>Closed</a:t>
                      </a:r>
                    </a:p>
                  </a:txBody>
                  <a:tcPr>
                    <a:solidFill>
                      <a:schemeClr val="bg1">
                        <a:lumMod val="85000"/>
                      </a:schemeClr>
                    </a:solidFill>
                  </a:tcPr>
                </a:tc>
                <a:tc>
                  <a:txBody>
                    <a:bodyPr/>
                    <a:lstStyle/>
                    <a:p>
                      <a:r>
                        <a:rPr lang="en-US" sz="1600" kern="1200">
                          <a:solidFill>
                            <a:schemeClr val="tx1"/>
                          </a:solidFill>
                          <a:effectLst/>
                          <a:latin typeface="+mn-lt"/>
                          <a:ea typeface="+mn-ea"/>
                          <a:cs typeface="+mn-cs"/>
                        </a:rPr>
                        <a:t>Soft open phase ends and snapshots are closed until the next phase.</a:t>
                      </a:r>
                      <a:endParaRPr lang="en-US" sz="1600">
                        <a:latin typeface="+mn-lt"/>
                      </a:endParaRPr>
                    </a:p>
                  </a:txBody>
                  <a:tcPr>
                    <a:solidFill>
                      <a:schemeClr val="bg1">
                        <a:lumMod val="85000"/>
                      </a:schemeClr>
                    </a:solidFill>
                  </a:tcPr>
                </a:tc>
                <a:extLst>
                  <a:ext uri="{0D108BD9-81ED-4DB2-BD59-A6C34878D82A}">
                    <a16:rowId xmlns:a16="http://schemas.microsoft.com/office/drawing/2014/main" val="2721818544"/>
                  </a:ext>
                </a:extLst>
              </a:tr>
              <a:tr h="774227">
                <a:tc>
                  <a:txBody>
                    <a:bodyPr/>
                    <a:lstStyle/>
                    <a:p>
                      <a:r>
                        <a:rPr lang="en-US" sz="1600">
                          <a:latin typeface="+mn-lt"/>
                        </a:rPr>
                        <a:t>4/29/2025</a:t>
                      </a:r>
                    </a:p>
                  </a:txBody>
                  <a:tcPr/>
                </a:tc>
                <a:tc>
                  <a:txBody>
                    <a:bodyPr/>
                    <a:lstStyle/>
                    <a:p>
                      <a:r>
                        <a:rPr lang="en-US" sz="1600" b="1">
                          <a:latin typeface="+mn-lt"/>
                        </a:rPr>
                        <a:t>Training Event</a:t>
                      </a:r>
                    </a:p>
                  </a:txBody>
                  <a:tcPr/>
                </a:tc>
                <a:tc>
                  <a:txBody>
                    <a:bodyPr/>
                    <a:lstStyle/>
                    <a:p>
                      <a:r>
                        <a:rPr lang="en-US" sz="1600" b="1" kern="1200">
                          <a:solidFill>
                            <a:schemeClr val="tx1"/>
                          </a:solidFill>
                          <a:effectLst/>
                          <a:latin typeface="+mn-lt"/>
                          <a:ea typeface="+mn-ea"/>
                          <a:cs typeface="+mn-cs"/>
                        </a:rPr>
                        <a:t>Collection Overview Training 2 of 2:</a:t>
                      </a:r>
                      <a:r>
                        <a:rPr lang="en-US" sz="1600" kern="1200">
                          <a:solidFill>
                            <a:schemeClr val="tx1"/>
                          </a:solidFill>
                          <a:effectLst/>
                          <a:latin typeface="+mn-lt"/>
                          <a:ea typeface="+mn-ea"/>
                          <a:cs typeface="+mn-cs"/>
                        </a:rPr>
                        <a:t> </a:t>
                      </a:r>
                      <a:br>
                        <a:rPr lang="en-US" sz="1600" kern="1200">
                          <a:solidFill>
                            <a:schemeClr val="tx1"/>
                          </a:solidFill>
                          <a:effectLst/>
                          <a:latin typeface="+mn-lt"/>
                          <a:ea typeface="+mn-ea"/>
                          <a:cs typeface="+mn-cs"/>
                        </a:rPr>
                      </a:br>
                      <a:r>
                        <a:rPr lang="en-US" sz="1400" i="1" kern="1200">
                          <a:solidFill>
                            <a:schemeClr val="tx1"/>
                          </a:solidFill>
                          <a:effectLst/>
                          <a:latin typeface="+mn-lt"/>
                          <a:ea typeface="+mn-ea"/>
                          <a:cs typeface="+mn-cs"/>
                        </a:rPr>
                        <a:t>This training covers all elements of the Student End of Year collection. This training is being offered in two identical sessions to provide the opportunity for all SEY data respondents to attend a live session.</a:t>
                      </a:r>
                      <a:endParaRPr lang="en-US" sz="1600" kern="1200">
                        <a:solidFill>
                          <a:schemeClr val="tx1"/>
                        </a:solidFill>
                        <a:effectLst/>
                        <a:latin typeface="+mn-lt"/>
                        <a:ea typeface="+mn-ea"/>
                        <a:cs typeface="+mn-cs"/>
                      </a:endParaRPr>
                    </a:p>
                    <a:p>
                      <a:r>
                        <a:rPr lang="en-US" sz="1600" u="sng" kern="1200">
                          <a:solidFill>
                            <a:schemeClr val="tx1"/>
                          </a:solidFill>
                          <a:effectLst/>
                          <a:latin typeface="+mn-lt"/>
                          <a:ea typeface="+mn-ea"/>
                          <a:cs typeface="+mn-cs"/>
                          <a:hlinkClick r:id="rId3"/>
                        </a:rPr>
                        <a:t>Collection Overview 2 of 2 Registration</a:t>
                      </a:r>
                      <a:endParaRPr lang="en-US" sz="1600">
                        <a:latin typeface="+mn-lt"/>
                      </a:endParaRPr>
                    </a:p>
                  </a:txBody>
                  <a:tcPr/>
                </a:tc>
                <a:extLst>
                  <a:ext uri="{0D108BD9-81ED-4DB2-BD59-A6C34878D82A}">
                    <a16:rowId xmlns:a16="http://schemas.microsoft.com/office/drawing/2014/main" val="4206666930"/>
                  </a:ext>
                </a:extLst>
              </a:tr>
              <a:tr h="254968">
                <a:tc>
                  <a:txBody>
                    <a:bodyPr/>
                    <a:lstStyle/>
                    <a:p>
                      <a:r>
                        <a:rPr lang="en-US" sz="1600">
                          <a:latin typeface="+mn-lt"/>
                        </a:rPr>
                        <a:t>5/1/2025</a:t>
                      </a:r>
                    </a:p>
                  </a:txBody>
                  <a:tcPr>
                    <a:solidFill>
                      <a:schemeClr val="bg2">
                        <a:lumMod val="20000"/>
                        <a:lumOff val="80000"/>
                      </a:schemeClr>
                    </a:solidFill>
                  </a:tcPr>
                </a:tc>
                <a:tc>
                  <a:txBody>
                    <a:bodyPr/>
                    <a:lstStyle/>
                    <a:p>
                      <a:r>
                        <a:rPr lang="en-US" sz="1600" b="1">
                          <a:latin typeface="+mn-lt"/>
                        </a:rPr>
                        <a:t>Open</a:t>
                      </a:r>
                    </a:p>
                  </a:txBody>
                  <a:tcPr>
                    <a:solidFill>
                      <a:schemeClr val="bg2">
                        <a:lumMod val="20000"/>
                        <a:lumOff val="80000"/>
                      </a:schemeClr>
                    </a:solidFill>
                  </a:tcPr>
                </a:tc>
                <a:tc>
                  <a:txBody>
                    <a:bodyPr/>
                    <a:lstStyle/>
                    <a:p>
                      <a:r>
                        <a:rPr lang="en-US" sz="1600" b="1">
                          <a:latin typeface="+mn-lt"/>
                        </a:rPr>
                        <a:t>Regular Phase Begins: </a:t>
                      </a:r>
                      <a:r>
                        <a:rPr lang="en-US" sz="1600" b="0">
                          <a:latin typeface="+mn-lt"/>
                        </a:rPr>
                        <a:t>Collection officially opens. </a:t>
                      </a:r>
                    </a:p>
                    <a:p>
                      <a:pPr marL="285750" indent="-285750">
                        <a:buFont typeface="Arial" panose="020B0604020202020204" pitchFamily="34" charset="0"/>
                        <a:buChar char="•"/>
                      </a:pPr>
                      <a:r>
                        <a:rPr lang="en-US" sz="1600" b="0">
                          <a:latin typeface="+mn-lt"/>
                        </a:rPr>
                        <a:t>Adjustment (ADJ) interchange file opens.</a:t>
                      </a:r>
                    </a:p>
                    <a:p>
                      <a:pPr marL="285750" indent="-285750">
                        <a:buFont typeface="Arial" panose="020B0604020202020204" pitchFamily="34" charset="0"/>
                        <a:buChar char="•"/>
                      </a:pPr>
                      <a:r>
                        <a:rPr lang="en-US" sz="1600" b="0">
                          <a:highlight>
                            <a:srgbClr val="FFFFCC"/>
                          </a:highlight>
                          <a:latin typeface="+mn-lt"/>
                        </a:rPr>
                        <a:t>Exception Requests will begin to be processed</a:t>
                      </a:r>
                    </a:p>
                    <a:p>
                      <a:pPr marL="742950" lvl="1" indent="-285750">
                        <a:buFont typeface="Arial" panose="020B0604020202020204" pitchFamily="34" charset="0"/>
                        <a:buChar char="•"/>
                      </a:pPr>
                      <a:r>
                        <a:rPr lang="en-US" sz="1600" b="0">
                          <a:highlight>
                            <a:srgbClr val="FFFFCC"/>
                          </a:highlight>
                          <a:latin typeface="+mn-lt"/>
                        </a:rPr>
                        <a:t>This includes pre-approved mid-year EL changes for SE209/SE180</a:t>
                      </a:r>
                    </a:p>
                  </a:txBody>
                  <a:tcPr>
                    <a:solidFill>
                      <a:schemeClr val="bg2">
                        <a:lumMod val="20000"/>
                        <a:lumOff val="80000"/>
                      </a:schemeClr>
                    </a:solidFill>
                  </a:tcPr>
                </a:tc>
                <a:extLst>
                  <a:ext uri="{0D108BD9-81ED-4DB2-BD59-A6C34878D82A}">
                    <a16:rowId xmlns:a16="http://schemas.microsoft.com/office/drawing/2014/main" val="1898783719"/>
                  </a:ext>
                </a:extLst>
              </a:tr>
            </a:tbl>
          </a:graphicData>
        </a:graphic>
      </p:graphicFrame>
      <p:sp>
        <p:nvSpPr>
          <p:cNvPr id="8" name="Content Placeholder 7">
            <a:extLst>
              <a:ext uri="{FF2B5EF4-FFF2-40B4-BE49-F238E27FC236}">
                <a16:creationId xmlns:a16="http://schemas.microsoft.com/office/drawing/2014/main" id="{07AD1117-5949-8D43-2E6E-0D8A1E77E86D}"/>
              </a:ext>
            </a:extLst>
          </p:cNvPr>
          <p:cNvSpPr>
            <a:spLocks noGrp="1"/>
          </p:cNvSpPr>
          <p:nvPr>
            <p:ph sz="quarter" idx="13"/>
          </p:nvPr>
        </p:nvSpPr>
        <p:spPr/>
        <p:txBody>
          <a:bodyPr>
            <a:normAutofit fontScale="92500" lnSpcReduction="10000"/>
          </a:bodyPr>
          <a:lstStyle/>
          <a:p>
            <a:r>
              <a:rPr lang="en-US"/>
              <a:t>Student End of Year – Reagan Ward</a:t>
            </a:r>
          </a:p>
        </p:txBody>
      </p:sp>
      <p:sp>
        <p:nvSpPr>
          <p:cNvPr id="9" name="Content Placeholder 8">
            <a:extLst>
              <a:ext uri="{FF2B5EF4-FFF2-40B4-BE49-F238E27FC236}">
                <a16:creationId xmlns:a16="http://schemas.microsoft.com/office/drawing/2014/main" id="{59BE27D9-AD05-21D3-3B45-D2691C845DB7}"/>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307B811D-3543-0C05-24AD-7BCC19B465B7}"/>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70589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063E-C310-F6AC-295A-48EF451AA5E1}"/>
              </a:ext>
            </a:extLst>
          </p:cNvPr>
          <p:cNvSpPr>
            <a:spLocks noGrp="1"/>
          </p:cNvSpPr>
          <p:nvPr>
            <p:ph type="title"/>
          </p:nvPr>
        </p:nvSpPr>
        <p:spPr/>
        <p:txBody>
          <a:bodyPr/>
          <a:lstStyle/>
          <a:p>
            <a:r>
              <a:rPr lang="en-US"/>
              <a:t>Updates/Fixes in Progress</a:t>
            </a:r>
          </a:p>
        </p:txBody>
      </p:sp>
      <p:sp>
        <p:nvSpPr>
          <p:cNvPr id="3" name="Content Placeholder 2">
            <a:extLst>
              <a:ext uri="{FF2B5EF4-FFF2-40B4-BE49-F238E27FC236}">
                <a16:creationId xmlns:a16="http://schemas.microsoft.com/office/drawing/2014/main" id="{20F4055F-E87E-4AE7-6024-06C3CD635167}"/>
              </a:ext>
            </a:extLst>
          </p:cNvPr>
          <p:cNvSpPr>
            <a:spLocks noGrp="1"/>
          </p:cNvSpPr>
          <p:nvPr>
            <p:ph idx="1"/>
          </p:nvPr>
        </p:nvSpPr>
        <p:spPr>
          <a:xfrm>
            <a:off x="838200" y="1554480"/>
            <a:ext cx="8759178" cy="4351338"/>
          </a:xfrm>
        </p:spPr>
        <p:txBody>
          <a:bodyPr>
            <a:normAutofit lnSpcReduction="10000"/>
          </a:bodyPr>
          <a:lstStyle/>
          <a:p>
            <a:r>
              <a:rPr lang="en-US"/>
              <a:t>Snapshot Failure for a few LEAs </a:t>
            </a:r>
          </a:p>
          <a:p>
            <a:pPr lvl="1"/>
            <a:r>
              <a:rPr lang="en-US"/>
              <a:t>Impacted LEAs/Reason: LEAs with one-day records reconciling students with exit 00 in 2023-2024 who transferred over the summer from a school code that is no longer valid in 2024-2025 (entry type 03 for a closed school)</a:t>
            </a:r>
          </a:p>
          <a:p>
            <a:pPr lvl="1"/>
            <a:r>
              <a:rPr lang="en-US"/>
              <a:t>Issue: A couple of the OCT to SEY business rules are causing this issue because the school code wasn’t part of OCT (due to being closed)</a:t>
            </a:r>
          </a:p>
          <a:p>
            <a:pPr lvl="1"/>
            <a:r>
              <a:rPr lang="en-US"/>
              <a:t>Fix expected within the next couple of days</a:t>
            </a:r>
          </a:p>
          <a:p>
            <a:r>
              <a:rPr lang="en-US"/>
              <a:t>SE301 misfiring</a:t>
            </a:r>
          </a:p>
          <a:p>
            <a:pPr lvl="1"/>
            <a:r>
              <a:rPr lang="en-US"/>
              <a:t>Issue: Work done to update SEY Digital Math benchmark caused a glitch</a:t>
            </a:r>
          </a:p>
          <a:p>
            <a:pPr lvl="1"/>
            <a:r>
              <a:rPr lang="en-US"/>
              <a:t>Fix expected within the next couple of days</a:t>
            </a:r>
          </a:p>
          <a:p>
            <a:r>
              <a:rPr lang="en-US"/>
              <a:t>Ongoing work to add the customized ‘error details’ to more rules that cross reference multiple collections</a:t>
            </a:r>
          </a:p>
          <a:p>
            <a:pPr marL="0" indent="0">
              <a:buNone/>
            </a:pPr>
            <a:endParaRPr lang="en-US"/>
          </a:p>
        </p:txBody>
      </p:sp>
      <p:sp>
        <p:nvSpPr>
          <p:cNvPr id="4" name="Slide Number Placeholder 3">
            <a:extLst>
              <a:ext uri="{FF2B5EF4-FFF2-40B4-BE49-F238E27FC236}">
                <a16:creationId xmlns:a16="http://schemas.microsoft.com/office/drawing/2014/main" id="{3DA4628E-0240-BBDD-310C-E0EF373E0708}"/>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7" name="Content Placeholder 7">
            <a:extLst>
              <a:ext uri="{FF2B5EF4-FFF2-40B4-BE49-F238E27FC236}">
                <a16:creationId xmlns:a16="http://schemas.microsoft.com/office/drawing/2014/main" id="{AC7DA661-46AE-4A29-3CF9-102160A38AFA}"/>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8" name="Content Placeholder 8">
            <a:extLst>
              <a:ext uri="{FF2B5EF4-FFF2-40B4-BE49-F238E27FC236}">
                <a16:creationId xmlns:a16="http://schemas.microsoft.com/office/drawing/2014/main" id="{0707C27B-A768-5B4F-440A-725948A7F1C5}"/>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pic>
        <p:nvPicPr>
          <p:cNvPr id="10" name="Picture 9" descr="sample pipeline error report showing the error details column ">
            <a:extLst>
              <a:ext uri="{FF2B5EF4-FFF2-40B4-BE49-F238E27FC236}">
                <a16:creationId xmlns:a16="http://schemas.microsoft.com/office/drawing/2014/main" id="{BB108155-0764-368A-A798-31956E0B3358}"/>
              </a:ext>
            </a:extLst>
          </p:cNvPr>
          <p:cNvPicPr>
            <a:picLocks noChangeAspect="1"/>
          </p:cNvPicPr>
          <p:nvPr/>
        </p:nvPicPr>
        <p:blipFill>
          <a:blip r:embed="rId3"/>
          <a:stretch>
            <a:fillRect/>
          </a:stretch>
        </p:blipFill>
        <p:spPr>
          <a:xfrm>
            <a:off x="9597378" y="2811013"/>
            <a:ext cx="2342039" cy="3224673"/>
          </a:xfrm>
          <a:prstGeom prst="rect">
            <a:avLst/>
          </a:prstGeom>
        </p:spPr>
      </p:pic>
    </p:spTree>
    <p:extLst>
      <p:ext uri="{BB962C8B-B14F-4D97-AF65-F5344CB8AC3E}">
        <p14:creationId xmlns:p14="http://schemas.microsoft.com/office/powerpoint/2010/main" val="2463439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03908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67422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539946362"/>
              </p:ext>
            </p:extLst>
          </p:nvPr>
        </p:nvGraphicFramePr>
        <p:xfrm>
          <a:off x="228600" y="200025"/>
          <a:ext cx="11818935" cy="53187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a:latin typeface="Trebuchet MS" panose="020B0603020202020204" pitchFamily="34" charset="0"/>
                        </a:rPr>
                        <a:t>3/01/2025</a:t>
                      </a:r>
                    </a:p>
                  </a:txBody>
                  <a:tcPr/>
                </a:tc>
                <a:tc>
                  <a:txBody>
                    <a:bodyPr/>
                    <a:lstStyle/>
                    <a:p>
                      <a:r>
                        <a:rPr lang="en-US" sz="1600">
                          <a:latin typeface="Trebuchet MS" panose="020B0603020202020204" pitchFamily="34" charset="0"/>
                        </a:rPr>
                        <a:t>Open</a:t>
                      </a:r>
                    </a:p>
                  </a:txBody>
                  <a:tcPr/>
                </a:tc>
                <a:tc>
                  <a:txBody>
                    <a:bodyPr/>
                    <a:lstStyle/>
                    <a:p>
                      <a:r>
                        <a:rPr lang="en-US" sz="1600">
                          <a:latin typeface="Trebuchet MS" panose="020B0603020202020204" pitchFamily="34" charset="0"/>
                        </a:rPr>
                        <a:t>Discipline Action Interchange Open</a:t>
                      </a:r>
                    </a:p>
                  </a:txBody>
                  <a:tcPr/>
                </a:tc>
                <a:extLst>
                  <a:ext uri="{0D108BD9-81ED-4DB2-BD59-A6C34878D82A}">
                    <a16:rowId xmlns:a16="http://schemas.microsoft.com/office/drawing/2014/main" val="2548873027"/>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Open </a:t>
                      </a:r>
                    </a:p>
                  </a:txBody>
                  <a:tcPr/>
                </a:tc>
                <a:tc>
                  <a:txBody>
                    <a:bodyPr/>
                    <a:lstStyle/>
                    <a:p>
                      <a:r>
                        <a:rPr lang="en-US" sz="1600">
                          <a:latin typeface="Trebuchet MS" panose="020B0603020202020204" pitchFamily="34" charset="0"/>
                        </a:rPr>
                        <a:t>Student Discipline Snapshot Open</a:t>
                      </a:r>
                    </a:p>
                  </a:txBody>
                  <a:tcPr/>
                </a:tc>
                <a:extLst>
                  <a:ext uri="{0D108BD9-81ED-4DB2-BD59-A6C34878D82A}">
                    <a16:rowId xmlns:a16="http://schemas.microsoft.com/office/drawing/2014/main" val="779341813"/>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Update and upload Student Interchange files: Student Demographics and Student School Association Districts are expected to have an upload date of 4/1/25 or later to meet this interim deadline</a:t>
                      </a:r>
                      <a:endParaRPr lang="en-US" sz="1600">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2721818544"/>
                  </a:ext>
                </a:extLst>
              </a:tr>
              <a:tr h="370840">
                <a:tc>
                  <a:txBody>
                    <a:bodyPr/>
                    <a:lstStyle/>
                    <a:p>
                      <a:r>
                        <a:rPr lang="en-US" sz="1600">
                          <a:latin typeface="Trebuchet MS" panose="020B0603020202020204" pitchFamily="34" charset="0"/>
                        </a:rPr>
                        <a:t>6/11/2025</a:t>
                      </a:r>
                    </a:p>
                  </a:txBody>
                  <a:tcPr/>
                </a:tc>
                <a:tc>
                  <a:txBody>
                    <a:bodyPr/>
                    <a:lstStyle/>
                    <a:p>
                      <a:r>
                        <a:rPr lang="en-US" sz="1600">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70840">
                <a:tc>
                  <a:txBody>
                    <a:bodyPr/>
                    <a:lstStyle/>
                    <a:p>
                      <a:r>
                        <a:rPr lang="en-US" sz="1600">
                          <a:latin typeface="Trebuchet MS" panose="020B0603020202020204" pitchFamily="34" charset="0"/>
                        </a:rPr>
                        <a:t>6/21/2025</a:t>
                      </a:r>
                    </a:p>
                  </a:txBody>
                  <a:tcPr/>
                </a:tc>
                <a:tc>
                  <a:txBody>
                    <a:bodyPr/>
                    <a:lstStyle/>
                    <a:p>
                      <a:r>
                        <a:rPr lang="en-US" sz="1600">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70840">
                <a:tc>
                  <a:txBody>
                    <a:bodyPr/>
                    <a:lstStyle/>
                    <a:p>
                      <a:r>
                        <a:rPr lang="en-US" sz="1600">
                          <a:latin typeface="Trebuchet MS" panose="020B0603020202020204" pitchFamily="34" charset="0"/>
                        </a:rPr>
                        <a:t>7/08-07/26/2025</a:t>
                      </a:r>
                    </a:p>
                  </a:txBody>
                  <a:tcPr/>
                </a:tc>
                <a:tc>
                  <a:txBody>
                    <a:bodyPr/>
                    <a:lstStyle/>
                    <a:p>
                      <a:r>
                        <a:rPr lang="en-US" sz="1600">
                          <a:latin typeface="Trebuchet MS" panose="020B0603020202020204" pitchFamily="34" charset="0"/>
                        </a:rPr>
                        <a:t>Report Review</a:t>
                      </a:r>
                    </a:p>
                  </a:txBody>
                  <a:tcPr/>
                </a:tc>
                <a:tc>
                  <a:txBody>
                    <a:bodyPr/>
                    <a:lstStyle/>
                    <a:p>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1964887914"/>
                  </a:ext>
                </a:extLst>
              </a:tr>
              <a:tr h="370840">
                <a:tc>
                  <a:txBody>
                    <a:bodyPr/>
                    <a:lstStyle/>
                    <a:p>
                      <a:r>
                        <a:rPr lang="en-US" sz="1600">
                          <a:latin typeface="Trebuchet MS" panose="020B0603020202020204" pitchFamily="34" charset="0"/>
                        </a:rPr>
                        <a:t>7/31/2025</a:t>
                      </a:r>
                    </a:p>
                  </a:txBody>
                  <a:tcPr/>
                </a:tc>
                <a:tc>
                  <a:txBody>
                    <a:bodyPr/>
                    <a:lstStyle/>
                    <a:p>
                      <a:r>
                        <a:rPr lang="en-US" sz="1600">
                          <a:latin typeface="Trebuchet MS" panose="020B0603020202020204" pitchFamily="34" charset="0"/>
                        </a:rPr>
                        <a:t>State Deadline</a:t>
                      </a:r>
                    </a:p>
                  </a:txBody>
                  <a:tcPr/>
                </a:tc>
                <a:tc>
                  <a:txBody>
                    <a:bodyPr/>
                    <a:lstStyle/>
                    <a:p>
                      <a:r>
                        <a:rPr lang="en-US" sz="1600"/>
                        <a:t>LEAs should use this time to review reports prior to the deadline. Typically, one week prior to the deadline.</a:t>
                      </a:r>
                      <a:endParaRPr lang="en-US" sz="1600">
                        <a:latin typeface="Trebuchet MS" panose="020B0603020202020204" pitchFamily="34" charset="0"/>
                      </a:endParaRPr>
                    </a:p>
                  </a:txBody>
                  <a:tcPr/>
                </a:tc>
                <a:extLst>
                  <a:ext uri="{0D108BD9-81ED-4DB2-BD59-A6C34878D82A}">
                    <a16:rowId xmlns:a16="http://schemas.microsoft.com/office/drawing/2014/main" val="3761934623"/>
                  </a:ext>
                </a:extLst>
              </a:tr>
              <a:tr h="370840">
                <a:tc>
                  <a:txBody>
                    <a:bodyPr/>
                    <a:lstStyle/>
                    <a:p>
                      <a:r>
                        <a:rPr lang="en-US" sz="1600">
                          <a:latin typeface="Trebuchet MS" panose="020B0603020202020204" pitchFamily="34" charset="0"/>
                        </a:rPr>
                        <a:t>8/9/2025</a:t>
                      </a:r>
                    </a:p>
                  </a:txBody>
                  <a:tcPr/>
                </a:tc>
                <a:tc>
                  <a:txBody>
                    <a:bodyPr/>
                    <a:lstStyle/>
                    <a:p>
                      <a:r>
                        <a:rPr lang="en-US" sz="1600">
                          <a:latin typeface="Trebuchet MS" panose="020B0603020202020204" pitchFamily="34" charset="0"/>
                        </a:rPr>
                        <a:t>State Deadline</a:t>
                      </a:r>
                    </a:p>
                  </a:txBody>
                  <a:tcPr/>
                </a:tc>
                <a:tc>
                  <a:txBody>
                    <a:bodyPr/>
                    <a:lstStyle/>
                    <a:p>
                      <a:r>
                        <a:rPr lang="en-US" sz="1600">
                          <a:latin typeface="Trebuchet MS" panose="020B0603020202020204" pitchFamily="34" charset="0"/>
                        </a:rPr>
                        <a:t>Signature page emailed to Student Discipline Snapshot</a:t>
                      </a:r>
                    </a:p>
                  </a:txBody>
                  <a:tcPr/>
                </a:tc>
                <a:extLst>
                  <a:ext uri="{0D108BD9-81ED-4DB2-BD59-A6C34878D82A}">
                    <a16:rowId xmlns:a16="http://schemas.microsoft.com/office/drawing/2014/main" val="3250919966"/>
                  </a:ext>
                </a:extLst>
              </a:tr>
              <a:tr h="370840">
                <a:tc>
                  <a:txBody>
                    <a:bodyPr/>
                    <a:lstStyle/>
                    <a:p>
                      <a:r>
                        <a:rPr lang="en-US" sz="1600">
                          <a:latin typeface="Trebuchet MS" panose="020B0603020202020204" pitchFamily="34" charset="0"/>
                        </a:rPr>
                        <a:t>8/31/2025</a:t>
                      </a:r>
                    </a:p>
                  </a:txBody>
                  <a:tcPr/>
                </a:tc>
                <a:tc>
                  <a:txBody>
                    <a:bodyPr/>
                    <a:lstStyle/>
                    <a:p>
                      <a:r>
                        <a:rPr lang="en-US" sz="1600">
                          <a:latin typeface="Trebuchet MS" panose="020B0603020202020204" pitchFamily="34" charset="0"/>
                        </a:rPr>
                        <a:t>Data Release</a:t>
                      </a:r>
                    </a:p>
                  </a:txBody>
                  <a:tcPr/>
                </a:tc>
                <a:tc>
                  <a:txBody>
                    <a:bodyPr/>
                    <a:lstStyle/>
                    <a:p>
                      <a:r>
                        <a:rPr lang="en-US" sz="1600">
                          <a:latin typeface="Trebuchet MS" panose="020B0603020202020204" pitchFamily="34" charset="0"/>
                        </a:rPr>
                        <a:t>Data published</a:t>
                      </a:r>
                    </a:p>
                  </a:txBody>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20528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p:txBody>
          <a:bodyPr/>
          <a:lstStyle/>
          <a:p>
            <a:r>
              <a:rPr lang="en-US"/>
              <a:t>Discipline Interchange website</a:t>
            </a:r>
          </a:p>
        </p:txBody>
      </p:sp>
      <p:sp>
        <p:nvSpPr>
          <p:cNvPr id="8" name="TextBox 7">
            <a:extLst>
              <a:ext uri="{FF2B5EF4-FFF2-40B4-BE49-F238E27FC236}">
                <a16:creationId xmlns:a16="http://schemas.microsoft.com/office/drawing/2014/main" id="{79CF7AC5-2165-687A-DBA1-EF9024E46F33}"/>
              </a:ext>
            </a:extLst>
          </p:cNvPr>
          <p:cNvSpPr txBox="1"/>
          <p:nvPr/>
        </p:nvSpPr>
        <p:spPr>
          <a:xfrm>
            <a:off x="332873" y="2084832"/>
            <a:ext cx="4367143" cy="1200329"/>
          </a:xfrm>
          <a:prstGeom prst="rect">
            <a:avLst/>
          </a:prstGeom>
          <a:noFill/>
        </p:spPr>
        <p:txBody>
          <a:bodyPr wrap="square" rtlCol="0">
            <a:spAutoFit/>
          </a:bodyPr>
          <a:lstStyle/>
          <a:p>
            <a:r>
              <a:rPr lang="en-US">
                <a:hlinkClick r:id="rId2"/>
              </a:rPr>
              <a:t>Discipline Interchange website</a:t>
            </a:r>
            <a:endParaRPr lang="en-US"/>
          </a:p>
          <a:p>
            <a:endParaRPr lang="en-US"/>
          </a:p>
          <a:p>
            <a:r>
              <a:rPr lang="en-US">
                <a:hlinkClick r:id="rId3"/>
              </a:rPr>
              <a:t>2024-2025 Discipline Action File Layout</a:t>
            </a:r>
            <a:endParaRPr lang="en-US"/>
          </a:p>
          <a:p>
            <a:r>
              <a:rPr lang="en-US">
                <a:hlinkClick r:id="rId4"/>
              </a:rPr>
              <a:t>Training recording</a:t>
            </a:r>
            <a:endParaRPr lang="en-US"/>
          </a:p>
        </p:txBody>
      </p:sp>
      <p:pic>
        <p:nvPicPr>
          <p:cNvPr id="1026" name="Picture 2" descr="Screenshot of website">
            <a:extLst>
              <a:ext uri="{FF2B5EF4-FFF2-40B4-BE49-F238E27FC236}">
                <a16:creationId xmlns:a16="http://schemas.microsoft.com/office/drawing/2014/main" id="{D13C7F7F-69DD-DA76-14C4-12145F29852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54331" y="205176"/>
            <a:ext cx="6190488" cy="56306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34</a:t>
            </a:fld>
            <a:endParaRPr lang="en-US"/>
          </a:p>
        </p:txBody>
      </p:sp>
      <p:sp>
        <p:nvSpPr>
          <p:cNvPr id="10" name="Content Placeholder 9">
            <a:extLst>
              <a:ext uri="{FF2B5EF4-FFF2-40B4-BE49-F238E27FC236}">
                <a16:creationId xmlns:a16="http://schemas.microsoft.com/office/drawing/2014/main" id="{7B2C4AD6-4A03-FE88-BBF0-E3D14B7C1172}"/>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D88AF699-3E25-6431-F4A1-3FA55D404131}"/>
              </a:ext>
            </a:extLst>
          </p:cNvPr>
          <p:cNvSpPr>
            <a:spLocks noGrp="1"/>
          </p:cNvSpPr>
          <p:nvPr>
            <p:ph sz="quarter" idx="14"/>
          </p:nvPr>
        </p:nvSpPr>
        <p:spPr/>
        <p:txBody>
          <a:bodyPr/>
          <a:lstStyle/>
          <a:p>
            <a:r>
              <a:rPr lang="en-US">
                <a:hlinkClick r:id="rId6"/>
              </a:rPr>
              <a:t>StudentDiscipline@cde.state.co.us</a:t>
            </a:r>
            <a:endParaRPr lang="en-US"/>
          </a:p>
          <a:p>
            <a:endParaRPr lang="en-US"/>
          </a:p>
        </p:txBody>
      </p:sp>
    </p:spTree>
    <p:extLst>
      <p:ext uri="{BB962C8B-B14F-4D97-AF65-F5344CB8AC3E}">
        <p14:creationId xmlns:p14="http://schemas.microsoft.com/office/powerpoint/2010/main" val="649998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Office Hours</a:t>
            </a:r>
          </a:p>
        </p:txBody>
      </p:sp>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p:txBody>
          <a:bodyPr>
            <a:normAutofit/>
          </a:bodyPr>
          <a:lstStyle/>
          <a:p>
            <a:pPr marL="342900" lvl="1" indent="0">
              <a:buNone/>
            </a:pPr>
            <a:r>
              <a:rPr lang="en-US" sz="2600" b="1">
                <a:latin typeface="+mn-lt"/>
              </a:rPr>
              <a:t>Student Discipline Office Hours</a:t>
            </a:r>
          </a:p>
          <a:p>
            <a:pPr marL="1014413" lvl="2" indent="-214313"/>
            <a:r>
              <a:rPr lang="en-US" sz="2600">
                <a:latin typeface="+mn-lt"/>
              </a:rPr>
              <a:t>Monday April 14</a:t>
            </a:r>
            <a:r>
              <a:rPr lang="en-US" sz="2600" baseline="30000">
                <a:latin typeface="+mn-lt"/>
              </a:rPr>
              <a:t>th</a:t>
            </a:r>
            <a:r>
              <a:rPr lang="en-US" sz="2600">
                <a:latin typeface="+mn-lt"/>
              </a:rPr>
              <a:t> 10:00 – 10:45</a:t>
            </a:r>
          </a:p>
          <a:p>
            <a:pPr marL="1014413" lvl="2" indent="-214313"/>
            <a:r>
              <a:rPr lang="en-US" sz="2600">
                <a:latin typeface="+mn-lt"/>
              </a:rPr>
              <a:t>Monday May 12</a:t>
            </a:r>
            <a:r>
              <a:rPr lang="en-US" sz="2600" baseline="30000">
                <a:latin typeface="+mn-lt"/>
              </a:rPr>
              <a:t>th</a:t>
            </a:r>
            <a:r>
              <a:rPr lang="en-US" sz="2600">
                <a:latin typeface="+mn-lt"/>
              </a:rPr>
              <a:t>  10:00 – 10:45</a:t>
            </a:r>
          </a:p>
          <a:p>
            <a:pPr marL="1014413" lvl="2" indent="-214313"/>
            <a:r>
              <a:rPr lang="en-US" sz="2600">
                <a:latin typeface="+mn-lt"/>
              </a:rPr>
              <a:t>Monday June 9</a:t>
            </a:r>
            <a:r>
              <a:rPr lang="en-US" sz="2600" baseline="30000">
                <a:latin typeface="+mn-lt"/>
              </a:rPr>
              <a:t>th</a:t>
            </a:r>
            <a:r>
              <a:rPr lang="en-US" sz="2600">
                <a:latin typeface="+mn-lt"/>
              </a:rPr>
              <a:t>  10:00 – 10:45 </a:t>
            </a:r>
          </a:p>
          <a:p>
            <a:pPr marL="1471613" lvl="3" indent="-214313"/>
            <a:r>
              <a:rPr lang="en-US" sz="2600">
                <a:latin typeface="+mn-lt"/>
              </a:rPr>
              <a:t>Student Discipline reporting questions</a:t>
            </a:r>
          </a:p>
          <a:p>
            <a:pPr marL="1471613" lvl="3" indent="-214313"/>
            <a:r>
              <a:rPr lang="en-US" sz="2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pic>
        <p:nvPicPr>
          <p:cNvPr id="5" name="Picture 4" descr="Put the Student Discipline office hours on your calendar">
            <a:extLst>
              <a:ext uri="{FF2B5EF4-FFF2-40B4-BE49-F238E27FC236}">
                <a16:creationId xmlns:a16="http://schemas.microsoft.com/office/drawing/2014/main" id="{FD2C4256-CA6A-1FE6-40C1-4DD0E24F3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024">
            <a:off x="7508765" y="538268"/>
            <a:ext cx="3589087" cy="2099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35</a:t>
            </a:fld>
            <a:endParaRPr lang="en-US"/>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a:bodyPr>
          <a:lstStyle/>
          <a:p>
            <a:r>
              <a:rPr lang="en-US">
                <a:hlinkClick r:id="rId2"/>
              </a:rPr>
              <a:t>Student Discipline Snapshot Site</a:t>
            </a:r>
            <a:endParaRPr lang="en-US">
              <a:hlinkClick r:id="rId3"/>
            </a:endParaRPr>
          </a:p>
          <a:p>
            <a:r>
              <a:rPr lang="en-US" sz="1800">
                <a:sym typeface="Wingdings 3" panose="05040102010807070707" pitchFamily="18" charset="2"/>
              </a:rPr>
              <a:t> </a:t>
            </a:r>
            <a:r>
              <a:rPr lang="en-US" sz="1800">
                <a:hlinkClick r:id="rId4"/>
              </a:rPr>
              <a:t>Student Discipline Snapshot Timeline</a:t>
            </a:r>
            <a:endParaRPr lang="en-US" sz="1800"/>
          </a:p>
          <a:p>
            <a:r>
              <a:rPr lang="en-US">
                <a:hlinkClick r:id="rId3"/>
              </a:rPr>
              <a:t>Discipline Interchange Website</a:t>
            </a:r>
            <a:endParaRPr lang="en-US"/>
          </a:p>
          <a:p>
            <a:r>
              <a:rPr lang="en-US" sz="1800">
                <a:sym typeface="Wingdings 3" panose="05040102010807070707" pitchFamily="18" charset="2"/>
              </a:rPr>
              <a:t>  </a:t>
            </a:r>
            <a:r>
              <a:rPr lang="en-US" sz="1800">
                <a:hlinkClick r:id="rId5"/>
              </a:rPr>
              <a:t>Discipline Action File Layout</a:t>
            </a:r>
            <a:endParaRPr lang="en-US" sz="1800"/>
          </a:p>
          <a:p>
            <a:r>
              <a:rPr lang="en-US">
                <a:hlinkClick r:id="rId6"/>
              </a:rPr>
              <a:t>StudentDiscipline@cde.state.co.us</a:t>
            </a:r>
            <a:endParaRPr lang="en-US"/>
          </a:p>
          <a:p>
            <a:r>
              <a:rPr lang="en-US"/>
              <a:t>Dawna Gudka-Collection lead</a:t>
            </a:r>
          </a:p>
          <a:p>
            <a:r>
              <a:rPr lang="en-US"/>
              <a:t>(303) 598-7901</a:t>
            </a:r>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9369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1D8FF-4D0C-91DB-C168-9FF9C0445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6FA81-1B93-2C10-0CCD-57C452F94403}"/>
              </a:ext>
            </a:extLst>
          </p:cNvPr>
          <p:cNvSpPr>
            <a:spLocks noGrp="1"/>
          </p:cNvSpPr>
          <p:nvPr>
            <p:ph type="ctrTitle"/>
          </p:nvPr>
        </p:nvSpPr>
        <p:spPr/>
        <p:txBody>
          <a:bodyPr/>
          <a:lstStyle/>
          <a:p>
            <a:r>
              <a:rPr lang="en-US"/>
              <a:t>RITS Merge Updates</a:t>
            </a:r>
          </a:p>
        </p:txBody>
      </p:sp>
      <p:sp>
        <p:nvSpPr>
          <p:cNvPr id="3" name="Content Placeholder 2">
            <a:extLst>
              <a:ext uri="{FF2B5EF4-FFF2-40B4-BE49-F238E27FC236}">
                <a16:creationId xmlns:a16="http://schemas.microsoft.com/office/drawing/2014/main" id="{E128770E-7A15-2A8D-DC9B-45C6A4F1E82B}"/>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256CDD49-CA5B-0372-5AC6-4D4B05795A30}"/>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874737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CEE7EF0-CD45-82A5-4FFB-A9C208C3CE3E}"/>
              </a:ext>
            </a:extLst>
          </p:cNvPr>
          <p:cNvSpPr>
            <a:spLocks noGrp="1"/>
          </p:cNvSpPr>
          <p:nvPr>
            <p:ph type="title"/>
          </p:nvPr>
        </p:nvSpPr>
        <p:spPr>
          <a:xfrm>
            <a:off x="442913" y="204788"/>
            <a:ext cx="8066087" cy="898525"/>
          </a:xfrm>
        </p:spPr>
        <p:txBody>
          <a:bodyPr/>
          <a:lstStyle/>
          <a:p>
            <a:r>
              <a:rPr lang="en-US">
                <a:latin typeface="Museo Slab 500"/>
              </a:rPr>
              <a:t>RITS Web – Request a SASID Merge</a:t>
            </a:r>
            <a:endParaRPr lang="en-US"/>
          </a:p>
        </p:txBody>
      </p:sp>
      <p:pic>
        <p:nvPicPr>
          <p:cNvPr id="9" name="Content Placeholder 1" descr="A screenshot of RITS Web Request SASID Merge screen.&#10;">
            <a:extLst>
              <a:ext uri="{FF2B5EF4-FFF2-40B4-BE49-F238E27FC236}">
                <a16:creationId xmlns:a16="http://schemas.microsoft.com/office/drawing/2014/main" id="{AEA07DDC-BF0A-D680-D4B8-29AF9CFF94D6}"/>
              </a:ext>
            </a:extLst>
          </p:cNvPr>
          <p:cNvPicPr>
            <a:picLocks noGrp="1" noChangeAspect="1"/>
          </p:cNvPicPr>
          <p:nvPr>
            <p:ph idx="1"/>
          </p:nvPr>
        </p:nvPicPr>
        <p:blipFill>
          <a:blip r:embed="rId2"/>
          <a:stretch>
            <a:fillRect/>
          </a:stretch>
        </p:blipFill>
        <p:spPr>
          <a:xfrm>
            <a:off x="838200" y="1721329"/>
            <a:ext cx="10515600" cy="4017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E63B8FEE-BAAB-855F-D2F0-A2E54A600E7F}"/>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CF568C2B-D89F-685D-E9A6-A209946EB89F}"/>
              </a:ext>
            </a:extLst>
          </p:cNvPr>
          <p:cNvSpPr>
            <a:spLocks noGrp="1"/>
          </p:cNvSpPr>
          <p:nvPr>
            <p:ph sz="quarter" idx="13"/>
          </p:nvPr>
        </p:nvSpPr>
        <p:spPr/>
        <p:txBody>
          <a:bodyPr/>
          <a:lstStyle/>
          <a:p>
            <a:r>
              <a:rPr lang="en-US"/>
              <a:t>RITS Web</a:t>
            </a:r>
          </a:p>
        </p:txBody>
      </p:sp>
      <p:sp>
        <p:nvSpPr>
          <p:cNvPr id="11" name="Content Placeholder 10">
            <a:extLst>
              <a:ext uri="{FF2B5EF4-FFF2-40B4-BE49-F238E27FC236}">
                <a16:creationId xmlns:a16="http://schemas.microsoft.com/office/drawing/2014/main" id="{824A1BEE-9D31-DC79-BF1F-53125F09AB62}"/>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latin typeface="Trebuchet MS"/>
                <a:hlinkClick r:id="rId3">
                  <a:extLst>
                    <a:ext uri="{A12FA001-AC4F-418D-AE19-62706E023703}">
                      <ahyp:hlinkClr xmlns:ahyp="http://schemas.microsoft.com/office/drawing/2018/hyperlinkcolor" val="tx"/>
                    </a:ext>
                  </a:extLst>
                </a:hlinkClick>
              </a:rPr>
              <a:t>RITS@cde.state.co.us</a:t>
            </a:r>
            <a:endParaRPr lang="en-US"/>
          </a:p>
        </p:txBody>
      </p:sp>
    </p:spTree>
    <p:extLst>
      <p:ext uri="{BB962C8B-B14F-4D97-AF65-F5344CB8AC3E}">
        <p14:creationId xmlns:p14="http://schemas.microsoft.com/office/powerpoint/2010/main" val="2468459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728FA-3F59-98CC-848E-CB60BD38A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D3A5A-6D15-11BF-24E4-6D79CE64FBDA}"/>
              </a:ext>
            </a:extLst>
          </p:cNvPr>
          <p:cNvSpPr>
            <a:spLocks noGrp="1"/>
          </p:cNvSpPr>
          <p:nvPr>
            <p:ph type="title"/>
          </p:nvPr>
        </p:nvSpPr>
        <p:spPr/>
        <p:txBody>
          <a:bodyPr/>
          <a:lstStyle/>
          <a:p>
            <a:r>
              <a:rPr lang="en-US"/>
              <a:t>Questions &amp; Resources:</a:t>
            </a:r>
            <a:br>
              <a:rPr lang="en-US"/>
            </a:br>
            <a:r>
              <a:rPr lang="en-US"/>
              <a:t>RITS</a:t>
            </a:r>
          </a:p>
        </p:txBody>
      </p:sp>
      <p:sp>
        <p:nvSpPr>
          <p:cNvPr id="5" name="Content Placeholder 4">
            <a:extLst>
              <a:ext uri="{FF2B5EF4-FFF2-40B4-BE49-F238E27FC236}">
                <a16:creationId xmlns:a16="http://schemas.microsoft.com/office/drawing/2014/main" id="{614DCB56-EAFE-B6A4-6976-1A415D61A6DC}"/>
              </a:ext>
            </a:extLst>
          </p:cNvPr>
          <p:cNvSpPr>
            <a:spLocks noGrp="1"/>
          </p:cNvSpPr>
          <p:nvPr>
            <p:ph sz="quarter" idx="13"/>
          </p:nvPr>
        </p:nvSpPr>
        <p:spPr/>
        <p:txBody>
          <a:bodyPr/>
          <a:lstStyle/>
          <a:p>
            <a:r>
              <a:rPr lang="en-US">
                <a:hlinkClick r:id="rId2"/>
              </a:rPr>
              <a:t>RITS@cde.state.co.us</a:t>
            </a:r>
            <a:endParaRPr lang="en-US"/>
          </a:p>
        </p:txBody>
      </p:sp>
      <p:sp>
        <p:nvSpPr>
          <p:cNvPr id="4" name="Slide Number Placeholder 3">
            <a:extLst>
              <a:ext uri="{FF2B5EF4-FFF2-40B4-BE49-F238E27FC236}">
                <a16:creationId xmlns:a16="http://schemas.microsoft.com/office/drawing/2014/main" id="{57B39C95-DE93-0203-D3DC-C6E029D27640}"/>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52468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02F74-2940-51EB-FFFD-72BE5784F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57EF3-BC2F-94F1-E25B-D32408CB85B1}"/>
              </a:ext>
            </a:extLst>
          </p:cNvPr>
          <p:cNvSpPr>
            <a:spLocks noGrp="1"/>
          </p:cNvSpPr>
          <p:nvPr>
            <p:ph type="ctrTitle"/>
          </p:nvPr>
        </p:nvSpPr>
        <p:spPr/>
        <p:txBody>
          <a:bodyPr/>
          <a:lstStyle/>
          <a:p>
            <a:r>
              <a:rPr lang="en-US"/>
              <a:t>New! Instructional Days and Hours Collection</a:t>
            </a:r>
          </a:p>
        </p:txBody>
      </p:sp>
      <p:sp>
        <p:nvSpPr>
          <p:cNvPr id="3" name="Content Placeholder 2">
            <a:extLst>
              <a:ext uri="{FF2B5EF4-FFF2-40B4-BE49-F238E27FC236}">
                <a16:creationId xmlns:a16="http://schemas.microsoft.com/office/drawing/2014/main" id="{62085E21-8E4A-7374-B7A9-92417C884D5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22AAFF2F-09BC-5DB4-D111-61AF4AE12A7C}"/>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48329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EC7C9F-3AA3-B3C8-0348-AC8755FD90F9}"/>
              </a:ext>
            </a:extLst>
          </p:cNvPr>
          <p:cNvSpPr>
            <a:spLocks noGrp="1"/>
          </p:cNvSpPr>
          <p:nvPr>
            <p:ph type="title"/>
          </p:nvPr>
        </p:nvSpPr>
        <p:spPr>
          <a:xfrm>
            <a:off x="442913" y="204788"/>
            <a:ext cx="8066087" cy="898525"/>
          </a:xfrm>
        </p:spPr>
        <p:txBody>
          <a:bodyPr/>
          <a:lstStyle/>
          <a:p>
            <a:r>
              <a:rPr lang="en-US">
                <a:latin typeface="Museo Slab 500"/>
              </a:rPr>
              <a:t>Instructional Days &amp; Hours - Overview</a:t>
            </a:r>
            <a:endParaRPr lang="en-US"/>
          </a:p>
        </p:txBody>
      </p:sp>
      <p:sp>
        <p:nvSpPr>
          <p:cNvPr id="6" name="Content Placeholder 5">
            <a:extLst>
              <a:ext uri="{FF2B5EF4-FFF2-40B4-BE49-F238E27FC236}">
                <a16:creationId xmlns:a16="http://schemas.microsoft.com/office/drawing/2014/main" id="{76175435-138B-1E8A-5BD1-DDD46EC7E6FD}"/>
              </a:ext>
            </a:extLst>
          </p:cNvPr>
          <p:cNvSpPr>
            <a:spLocks noGrp="1"/>
          </p:cNvSpPr>
          <p:nvPr>
            <p:ph idx="1"/>
          </p:nvPr>
        </p:nvSpPr>
        <p:spPr>
          <a:xfrm>
            <a:off x="828675" y="1554480"/>
            <a:ext cx="10515600" cy="4351338"/>
          </a:xfrm>
        </p:spPr>
        <p:txBody>
          <a:bodyPr>
            <a:normAutofit lnSpcReduction="10000"/>
          </a:bodyPr>
          <a:lstStyle/>
          <a:p>
            <a:pPr marL="0" indent="0" algn="ctr">
              <a:buNone/>
            </a:pPr>
            <a:r>
              <a:rPr lang="en-US" sz="3200">
                <a:latin typeface="Trebuchet MS"/>
              </a:rPr>
              <a:t>HB24-1063 – Addressing Abbreviated School Days</a:t>
            </a:r>
            <a:endParaRPr lang="en-US" sz="3200"/>
          </a:p>
          <a:p>
            <a:pPr marL="0" indent="0" algn="ctr">
              <a:buNone/>
            </a:pPr>
            <a:r>
              <a:rPr lang="en-US" sz="2400" b="0" i="0" u="none" strike="noStrike" noProof="0">
                <a:latin typeface="Trebuchet MS"/>
                <a:hlinkClick r:id="rId2"/>
              </a:rPr>
              <a:t>Bill Summary</a:t>
            </a:r>
            <a:r>
              <a:rPr lang="en-US" sz="2400" b="0" i="0" u="none" strike="noStrike" noProof="0">
                <a:latin typeface="Trebuchet MS"/>
              </a:rPr>
              <a:t> 		</a:t>
            </a:r>
            <a:r>
              <a:rPr lang="en-US" sz="2400" b="0" i="0" u="none" strike="noStrike" noProof="0">
                <a:latin typeface="Trebuchet MS"/>
                <a:hlinkClick r:id="rId3"/>
              </a:rPr>
              <a:t>Full Legislation</a:t>
            </a:r>
            <a:endParaRPr lang="en-US">
              <a:latin typeface="Trebuchet MS"/>
            </a:endParaRPr>
          </a:p>
          <a:p>
            <a:pPr>
              <a:lnSpc>
                <a:spcPct val="110000"/>
              </a:lnSpc>
            </a:pPr>
            <a:r>
              <a:rPr lang="en-US">
                <a:latin typeface="Trebuchet MS"/>
              </a:rPr>
              <a:t>Instructional hours;</a:t>
            </a:r>
          </a:p>
          <a:p>
            <a:r>
              <a:rPr lang="en-US">
                <a:latin typeface="Trebuchet MS"/>
              </a:rPr>
              <a:t>School calendars;</a:t>
            </a:r>
          </a:p>
          <a:p>
            <a:r>
              <a:rPr lang="en-US">
                <a:latin typeface="Trebuchet MS"/>
              </a:rPr>
              <a:t>The number of hours students spend on instructional time during the school year.</a:t>
            </a:r>
          </a:p>
          <a:p>
            <a:r>
              <a:rPr lang="en-US">
                <a:latin typeface="Trebuchet MS"/>
              </a:rPr>
              <a:t>Days of instruction for elementary and secondary schools;</a:t>
            </a:r>
          </a:p>
          <a:p>
            <a:r>
              <a:rPr lang="en-US">
                <a:latin typeface="Trebuchet MS"/>
              </a:rPr>
              <a:t>Instructional hours for elementary and secondary schools;</a:t>
            </a:r>
          </a:p>
          <a:p>
            <a:r>
              <a:rPr lang="en-US">
                <a:latin typeface="Trebuchet MS"/>
              </a:rPr>
              <a:t>Estimated non-instructional hours, school closures, snow days, and time spent on lunch and passing between classes.</a:t>
            </a:r>
          </a:p>
          <a:p>
            <a:endParaRPr lang="en-US"/>
          </a:p>
        </p:txBody>
      </p:sp>
      <p:sp>
        <p:nvSpPr>
          <p:cNvPr id="4" name="Slide Number Placeholder 3">
            <a:extLst>
              <a:ext uri="{FF2B5EF4-FFF2-40B4-BE49-F238E27FC236}">
                <a16:creationId xmlns:a16="http://schemas.microsoft.com/office/drawing/2014/main" id="{3E77BAA8-1F53-2450-0584-7EAEC850F0B1}"/>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1" name="Content Placeholder 9">
            <a:extLst>
              <a:ext uri="{FF2B5EF4-FFF2-40B4-BE49-F238E27FC236}">
                <a16:creationId xmlns:a16="http://schemas.microsoft.com/office/drawing/2014/main" id="{4F482FDC-3335-FFE7-70E3-BB3F3BF24F12}"/>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Instructional Days and Hours</a:t>
            </a:r>
            <a:endParaRPr lang="en-US"/>
          </a:p>
        </p:txBody>
      </p:sp>
      <p:sp>
        <p:nvSpPr>
          <p:cNvPr id="12" name="Content Placeholder 10">
            <a:extLst>
              <a:ext uri="{FF2B5EF4-FFF2-40B4-BE49-F238E27FC236}">
                <a16:creationId xmlns:a16="http://schemas.microsoft.com/office/drawing/2014/main" id="{CB38D587-851F-8A0F-B78E-3AB0604CE155}"/>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latin typeface="Trebuchet MS"/>
                <a:hlinkClick r:id="rId4"/>
              </a:rPr>
              <a:t>Tribbett_Jessica@cde.state.co.us</a:t>
            </a:r>
            <a:endParaRPr lang="en-US"/>
          </a:p>
        </p:txBody>
      </p:sp>
    </p:spTree>
    <p:extLst>
      <p:ext uri="{BB962C8B-B14F-4D97-AF65-F5344CB8AC3E}">
        <p14:creationId xmlns:p14="http://schemas.microsoft.com/office/powerpoint/2010/main" val="1218559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4669-6585-2C75-0312-E15FEF117969}"/>
              </a:ext>
            </a:extLst>
          </p:cNvPr>
          <p:cNvSpPr>
            <a:spLocks noGrp="1"/>
          </p:cNvSpPr>
          <p:nvPr>
            <p:ph type="title"/>
          </p:nvPr>
        </p:nvSpPr>
        <p:spPr/>
        <p:txBody>
          <a:bodyPr/>
          <a:lstStyle/>
          <a:p>
            <a:r>
              <a:rPr lang="en-US">
                <a:latin typeface="Museo Slab 500"/>
              </a:rPr>
              <a:t>Instructional Days &amp; Hours - Date Fields</a:t>
            </a:r>
            <a:endParaRPr lang="en-US">
              <a:solidFill>
                <a:srgbClr val="000000"/>
              </a:solidFill>
            </a:endParaRPr>
          </a:p>
          <a:p>
            <a:endParaRPr lang="en-US"/>
          </a:p>
        </p:txBody>
      </p:sp>
      <p:sp>
        <p:nvSpPr>
          <p:cNvPr id="11" name="TextBox 10">
            <a:extLst>
              <a:ext uri="{FF2B5EF4-FFF2-40B4-BE49-F238E27FC236}">
                <a16:creationId xmlns:a16="http://schemas.microsoft.com/office/drawing/2014/main" id="{2A6D9C1E-5BEF-3C78-CA2A-D1D6B3965F18}"/>
              </a:ext>
            </a:extLst>
          </p:cNvPr>
          <p:cNvSpPr txBox="1"/>
          <p:nvPr/>
        </p:nvSpPr>
        <p:spPr>
          <a:xfrm>
            <a:off x="1725083" y="1452358"/>
            <a:ext cx="85619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hlinkClick r:id="rId2"/>
              </a:rPr>
              <a:t>Instructional Days and Hours File Layout (pdf)</a:t>
            </a:r>
            <a:endParaRPr lang="en-US" sz="2800"/>
          </a:p>
        </p:txBody>
      </p:sp>
      <p:graphicFrame>
        <p:nvGraphicFramePr>
          <p:cNvPr id="8" name="Content Placeholder 7">
            <a:extLst>
              <a:ext uri="{FF2B5EF4-FFF2-40B4-BE49-F238E27FC236}">
                <a16:creationId xmlns:a16="http://schemas.microsoft.com/office/drawing/2014/main" id="{03424845-9240-4392-6320-287A4513C98F}"/>
              </a:ext>
            </a:extLst>
          </p:cNvPr>
          <p:cNvGraphicFramePr>
            <a:graphicFrameLocks noGrp="1"/>
          </p:cNvGraphicFramePr>
          <p:nvPr>
            <p:ph idx="1"/>
            <p:extLst>
              <p:ext uri="{D42A27DB-BD31-4B8C-83A1-F6EECF244321}">
                <p14:modId xmlns:p14="http://schemas.microsoft.com/office/powerpoint/2010/main" val="1781638370"/>
              </p:ext>
            </p:extLst>
          </p:nvPr>
        </p:nvGraphicFramePr>
        <p:xfrm>
          <a:off x="750277" y="2247779"/>
          <a:ext cx="10515600" cy="3515360"/>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475869817"/>
                    </a:ext>
                  </a:extLst>
                </a:gridCol>
                <a:gridCol w="5257800">
                  <a:extLst>
                    <a:ext uri="{9D8B030D-6E8A-4147-A177-3AD203B41FA5}">
                      <a16:colId xmlns:a16="http://schemas.microsoft.com/office/drawing/2014/main" val="323692838"/>
                    </a:ext>
                  </a:extLst>
                </a:gridCol>
              </a:tblGrid>
              <a:tr h="370840">
                <a:tc>
                  <a:txBody>
                    <a:bodyPr/>
                    <a:lstStyle/>
                    <a:p>
                      <a:pPr marL="0" algn="l" rtl="0" eaLnBrk="1" latinLnBrk="0" hangingPunct="1">
                        <a:buNone/>
                      </a:pPr>
                      <a:r>
                        <a:rPr lang="en-US" sz="1800" kern="1200">
                          <a:solidFill>
                            <a:srgbClr val="FFFFFF"/>
                          </a:solidFill>
                          <a:effectLst/>
                        </a:rPr>
                        <a:t>Field Name</a:t>
                      </a:r>
                      <a:endParaRPr lang="en-US">
                        <a:effectLst/>
                      </a:endParaRPr>
                    </a:p>
                  </a:txBody>
                  <a:tcPr marL="0" marR="0" marT="0" marB="0" anchor="ctr"/>
                </a:tc>
                <a:tc>
                  <a:txBody>
                    <a:bodyPr/>
                    <a:lstStyle/>
                    <a:p>
                      <a:pPr marL="0" algn="l" rtl="0" eaLnBrk="1" latinLnBrk="0" hangingPunct="1">
                        <a:buNone/>
                      </a:pPr>
                      <a:r>
                        <a:rPr lang="en-US" sz="1800" kern="1200">
                          <a:solidFill>
                            <a:srgbClr val="FFFFFF"/>
                          </a:solidFill>
                          <a:effectLst/>
                        </a:rPr>
                        <a:t>Field Name</a:t>
                      </a:r>
                      <a:endParaRPr lang="en-US">
                        <a:effectLst/>
                      </a:endParaRPr>
                    </a:p>
                  </a:txBody>
                  <a:tcPr marL="0" marR="0" marT="0" marB="0" anchor="ctr"/>
                </a:tc>
                <a:extLst>
                  <a:ext uri="{0D108BD9-81ED-4DB2-BD59-A6C34878D82A}">
                    <a16:rowId xmlns:a16="http://schemas.microsoft.com/office/drawing/2014/main" val="543428477"/>
                  </a:ext>
                </a:extLst>
              </a:tr>
              <a:tr h="370840">
                <a:tc>
                  <a:txBody>
                    <a:bodyPr/>
                    <a:lstStyle/>
                    <a:p>
                      <a:pPr marL="0" algn="l" rtl="0" eaLnBrk="1" latinLnBrk="0" hangingPunct="1">
                        <a:buNone/>
                      </a:pPr>
                      <a:r>
                        <a:rPr lang="en-US" sz="1800" kern="1200">
                          <a:solidFill>
                            <a:srgbClr val="000000"/>
                          </a:solidFill>
                          <a:effectLst/>
                        </a:rPr>
                        <a:t>Min Grade for Calendar</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Reduced Academic Calendar Request</a:t>
                      </a:r>
                      <a:endParaRPr lang="en-US">
                        <a:effectLst/>
                      </a:endParaRPr>
                    </a:p>
                  </a:txBody>
                  <a:tcPr marL="0" marR="0" marT="0" marB="0" anchor="ctr"/>
                </a:tc>
                <a:extLst>
                  <a:ext uri="{0D108BD9-81ED-4DB2-BD59-A6C34878D82A}">
                    <a16:rowId xmlns:a16="http://schemas.microsoft.com/office/drawing/2014/main" val="1412177888"/>
                  </a:ext>
                </a:extLst>
              </a:tr>
              <a:tr h="370840">
                <a:tc>
                  <a:txBody>
                    <a:bodyPr/>
                    <a:lstStyle/>
                    <a:p>
                      <a:pPr marL="0" algn="l" rtl="0" eaLnBrk="1" latinLnBrk="0" hangingPunct="1">
                        <a:buNone/>
                      </a:pPr>
                      <a:r>
                        <a:rPr lang="en-US" sz="1800" kern="1200">
                          <a:solidFill>
                            <a:srgbClr val="000000"/>
                          </a:solidFill>
                          <a:effectLst/>
                        </a:rPr>
                        <a:t>Max Grade for Calendar</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Reason for RAC Request</a:t>
                      </a:r>
                      <a:endParaRPr lang="en-US">
                        <a:effectLst/>
                      </a:endParaRPr>
                    </a:p>
                  </a:txBody>
                  <a:tcPr marL="0" marR="0" marT="0" marB="0" anchor="ctr"/>
                </a:tc>
                <a:extLst>
                  <a:ext uri="{0D108BD9-81ED-4DB2-BD59-A6C34878D82A}">
                    <a16:rowId xmlns:a16="http://schemas.microsoft.com/office/drawing/2014/main" val="2820677450"/>
                  </a:ext>
                </a:extLst>
              </a:tr>
              <a:tr h="370840">
                <a:tc>
                  <a:txBody>
                    <a:bodyPr/>
                    <a:lstStyle/>
                    <a:p>
                      <a:pPr marL="0" algn="l" rtl="0" eaLnBrk="1" latinLnBrk="0" hangingPunct="1">
                        <a:buNone/>
                      </a:pPr>
                      <a:r>
                        <a:rPr lang="en-US" sz="1800" kern="1200">
                          <a:solidFill>
                            <a:srgbClr val="000000"/>
                          </a:solidFill>
                          <a:effectLst/>
                        </a:rPr>
                        <a:t>Total Teacher Workdays</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Day Not in Session</a:t>
                      </a:r>
                      <a:endParaRPr lang="en-US">
                        <a:effectLst/>
                      </a:endParaRPr>
                    </a:p>
                  </a:txBody>
                  <a:tcPr marL="0" marR="0" marT="0" marB="0" anchor="ctr"/>
                </a:tc>
                <a:extLst>
                  <a:ext uri="{0D108BD9-81ED-4DB2-BD59-A6C34878D82A}">
                    <a16:rowId xmlns:a16="http://schemas.microsoft.com/office/drawing/2014/main" val="2397157219"/>
                  </a:ext>
                </a:extLst>
              </a:tr>
              <a:tr h="370840">
                <a:tc>
                  <a:txBody>
                    <a:bodyPr/>
                    <a:lstStyle/>
                    <a:p>
                      <a:pPr marL="0" algn="l" rtl="0" eaLnBrk="1" latinLnBrk="0" hangingPunct="1">
                        <a:buNone/>
                      </a:pPr>
                      <a:r>
                        <a:rPr lang="en-US" sz="1800" kern="1200">
                          <a:solidFill>
                            <a:srgbClr val="000000"/>
                          </a:solidFill>
                          <a:effectLst/>
                        </a:rPr>
                        <a:t>Total Days of Instruction/Student Contact Days</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Total Planned Recess Hours</a:t>
                      </a:r>
                      <a:endParaRPr lang="en-US">
                        <a:effectLst/>
                      </a:endParaRPr>
                    </a:p>
                  </a:txBody>
                  <a:tcPr marL="0" marR="0" marT="0" marB="0" anchor="ctr"/>
                </a:tc>
                <a:extLst>
                  <a:ext uri="{0D108BD9-81ED-4DB2-BD59-A6C34878D82A}">
                    <a16:rowId xmlns:a16="http://schemas.microsoft.com/office/drawing/2014/main" val="3985037456"/>
                  </a:ext>
                </a:extLst>
              </a:tr>
              <a:tr h="370840">
                <a:tc>
                  <a:txBody>
                    <a:bodyPr/>
                    <a:lstStyle/>
                    <a:p>
                      <a:pPr marL="0" algn="l" rtl="0" eaLnBrk="1" latinLnBrk="0" hangingPunct="1">
                        <a:buNone/>
                      </a:pPr>
                      <a:r>
                        <a:rPr lang="en-US" sz="1800" kern="1200">
                          <a:solidFill>
                            <a:srgbClr val="000000"/>
                          </a:solidFill>
                          <a:effectLst/>
                        </a:rPr>
                        <a:t>Total Hours for School Year</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Recess Indicator</a:t>
                      </a:r>
                      <a:endParaRPr lang="en-US">
                        <a:effectLst/>
                      </a:endParaRPr>
                    </a:p>
                  </a:txBody>
                  <a:tcPr marL="0" marR="0" marT="0" marB="0" anchor="ctr"/>
                </a:tc>
                <a:extLst>
                  <a:ext uri="{0D108BD9-81ED-4DB2-BD59-A6C34878D82A}">
                    <a16:rowId xmlns:a16="http://schemas.microsoft.com/office/drawing/2014/main" val="87697236"/>
                  </a:ext>
                </a:extLst>
              </a:tr>
              <a:tr h="370840">
                <a:tc>
                  <a:txBody>
                    <a:bodyPr/>
                    <a:lstStyle/>
                    <a:p>
                      <a:pPr marL="0" algn="l" rtl="0" eaLnBrk="1" latinLnBrk="0" hangingPunct="1">
                        <a:buNone/>
                      </a:pPr>
                      <a:r>
                        <a:rPr lang="en-US" sz="1800" kern="1200">
                          <a:solidFill>
                            <a:srgbClr val="000000"/>
                          </a:solidFill>
                          <a:effectLst/>
                        </a:rPr>
                        <a:t>Total Hours of Instruction</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Total Planned Lunch Hours</a:t>
                      </a:r>
                      <a:endParaRPr lang="en-US">
                        <a:effectLst/>
                      </a:endParaRPr>
                    </a:p>
                  </a:txBody>
                  <a:tcPr marL="0" marR="0" marT="0" marB="0" anchor="ctr"/>
                </a:tc>
                <a:extLst>
                  <a:ext uri="{0D108BD9-81ED-4DB2-BD59-A6C34878D82A}">
                    <a16:rowId xmlns:a16="http://schemas.microsoft.com/office/drawing/2014/main" val="2644948581"/>
                  </a:ext>
                </a:extLst>
              </a:tr>
              <a:tr h="370840">
                <a:tc>
                  <a:txBody>
                    <a:bodyPr/>
                    <a:lstStyle/>
                    <a:p>
                      <a:pPr marL="0" algn="l" rtl="0" eaLnBrk="1" latinLnBrk="0" hangingPunct="1">
                        <a:buNone/>
                      </a:pPr>
                      <a:r>
                        <a:rPr lang="en-US" sz="1800" kern="1200">
                          <a:solidFill>
                            <a:srgbClr val="000000"/>
                          </a:solidFill>
                          <a:effectLst/>
                        </a:rPr>
                        <a:t>Total Planned Passing Period Hours</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Total Planned Hours for Snow Days/Emergency Closures</a:t>
                      </a:r>
                      <a:endParaRPr lang="en-US">
                        <a:effectLst/>
                      </a:endParaRPr>
                    </a:p>
                  </a:txBody>
                  <a:tcPr marL="0" marR="0" marT="0" marB="0" anchor="ctr"/>
                </a:tc>
                <a:extLst>
                  <a:ext uri="{0D108BD9-81ED-4DB2-BD59-A6C34878D82A}">
                    <a16:rowId xmlns:a16="http://schemas.microsoft.com/office/drawing/2014/main" val="764151174"/>
                  </a:ext>
                </a:extLst>
              </a:tr>
              <a:tr h="370840">
                <a:tc>
                  <a:txBody>
                    <a:bodyPr/>
                    <a:lstStyle/>
                    <a:p>
                      <a:pPr marL="0" algn="l" rtl="0" eaLnBrk="1" latinLnBrk="0" hangingPunct="1">
                        <a:buNone/>
                      </a:pPr>
                      <a:r>
                        <a:rPr lang="en-US" sz="1800" kern="1200">
                          <a:solidFill>
                            <a:srgbClr val="000000"/>
                          </a:solidFill>
                          <a:effectLst/>
                        </a:rPr>
                        <a:t>Passing Period Indicator</a:t>
                      </a:r>
                      <a:endParaRPr lang="en-US">
                        <a:effectLst/>
                      </a:endParaRPr>
                    </a:p>
                  </a:txBody>
                  <a:tcPr marL="0" marR="0" marT="0" marB="0" anchor="ctr"/>
                </a:tc>
                <a:tc>
                  <a:txBody>
                    <a:bodyPr/>
                    <a:lstStyle/>
                    <a:p>
                      <a:pPr marL="0" algn="l" rtl="0" eaLnBrk="1" latinLnBrk="0" hangingPunct="1">
                        <a:buNone/>
                      </a:pPr>
                      <a:r>
                        <a:rPr lang="en-US" sz="1800" kern="1200">
                          <a:solidFill>
                            <a:srgbClr val="000000"/>
                          </a:solidFill>
                          <a:effectLst/>
                        </a:rPr>
                        <a:t>Date Calendar Adopted by School Board</a:t>
                      </a:r>
                      <a:endParaRPr lang="en-US">
                        <a:effectLst/>
                      </a:endParaRPr>
                    </a:p>
                  </a:txBody>
                  <a:tcPr marL="0" marR="0" marT="0" marB="0" anchor="ctr"/>
                </a:tc>
                <a:extLst>
                  <a:ext uri="{0D108BD9-81ED-4DB2-BD59-A6C34878D82A}">
                    <a16:rowId xmlns:a16="http://schemas.microsoft.com/office/drawing/2014/main" val="3025715385"/>
                  </a:ext>
                </a:extLst>
              </a:tr>
            </a:tbl>
          </a:graphicData>
        </a:graphic>
      </p:graphicFrame>
      <p:sp>
        <p:nvSpPr>
          <p:cNvPr id="4" name="Slide Number Placeholder 3">
            <a:extLst>
              <a:ext uri="{FF2B5EF4-FFF2-40B4-BE49-F238E27FC236}">
                <a16:creationId xmlns:a16="http://schemas.microsoft.com/office/drawing/2014/main" id="{13980BF0-309D-DCC8-D9AD-73ED2CFAF090}"/>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0ED4A4C2-FED3-5F2E-EFDC-CC804D98B663}"/>
              </a:ext>
            </a:extLst>
          </p:cNvPr>
          <p:cNvSpPr>
            <a:spLocks noGrp="1"/>
          </p:cNvSpPr>
          <p:nvPr>
            <p:ph sz="quarter" idx="13"/>
          </p:nvPr>
        </p:nvSpPr>
        <p:spPr/>
        <p:txBody>
          <a:bodyPr vert="horz" lIns="91440" tIns="45720" rIns="91440" bIns="45720" rtlCol="0" anchor="t">
            <a:normAutofit/>
          </a:bodyPr>
          <a:lstStyle/>
          <a:p>
            <a:r>
              <a:rPr lang="en-US">
                <a:latin typeface="Trebuchet MS"/>
              </a:rPr>
              <a:t>Instructional Days and Hours</a:t>
            </a:r>
            <a:endParaRPr lang="en-US"/>
          </a:p>
        </p:txBody>
      </p:sp>
      <p:sp>
        <p:nvSpPr>
          <p:cNvPr id="6" name="Content Placeholder 5">
            <a:extLst>
              <a:ext uri="{FF2B5EF4-FFF2-40B4-BE49-F238E27FC236}">
                <a16:creationId xmlns:a16="http://schemas.microsoft.com/office/drawing/2014/main" id="{419E68FD-069A-E560-9D6F-9AD779A593F2}"/>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Tribbett_Jessica@cde.state.co.us</a:t>
            </a:r>
            <a:endParaRPr lang="en-US"/>
          </a:p>
        </p:txBody>
      </p:sp>
    </p:spTree>
    <p:extLst>
      <p:ext uri="{BB962C8B-B14F-4D97-AF65-F5344CB8AC3E}">
        <p14:creationId xmlns:p14="http://schemas.microsoft.com/office/powerpoint/2010/main" val="2376701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7AA96-5664-40B3-D044-ADB3D9198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F66F2-9E4C-7B9A-A4EB-3C8B832693DD}"/>
              </a:ext>
            </a:extLst>
          </p:cNvPr>
          <p:cNvSpPr>
            <a:spLocks noGrp="1"/>
          </p:cNvSpPr>
          <p:nvPr>
            <p:ph type="title"/>
          </p:nvPr>
        </p:nvSpPr>
        <p:spPr/>
        <p:txBody>
          <a:bodyPr/>
          <a:lstStyle/>
          <a:p>
            <a:r>
              <a:rPr lang="en-US" sz="2400"/>
              <a:t>Questions &amp; Resources:</a:t>
            </a:r>
            <a:br>
              <a:rPr lang="en-US" sz="2400"/>
            </a:br>
            <a:r>
              <a:rPr lang="en-US" sz="2400"/>
              <a:t>Instructional Hours and Days</a:t>
            </a:r>
          </a:p>
        </p:txBody>
      </p:sp>
      <p:sp>
        <p:nvSpPr>
          <p:cNvPr id="5" name="Content Placeholder 4">
            <a:extLst>
              <a:ext uri="{FF2B5EF4-FFF2-40B4-BE49-F238E27FC236}">
                <a16:creationId xmlns:a16="http://schemas.microsoft.com/office/drawing/2014/main" id="{86E29FE1-4BE7-AD14-7B20-4C37DD86B5E9}"/>
              </a:ext>
            </a:extLst>
          </p:cNvPr>
          <p:cNvSpPr>
            <a:spLocks noGrp="1"/>
          </p:cNvSpPr>
          <p:nvPr>
            <p:ph sz="quarter" idx="13"/>
          </p:nvPr>
        </p:nvSpPr>
        <p:spPr/>
        <p:txBody>
          <a:bodyPr/>
          <a:lstStyle/>
          <a:p>
            <a:r>
              <a:rPr lang="en-US">
                <a:hlinkClick r:id="rId2"/>
              </a:rPr>
              <a:t>Instructional Days and Hours website</a:t>
            </a:r>
            <a:endParaRPr lang="en-US"/>
          </a:p>
          <a:p>
            <a:r>
              <a:rPr lang="en-US">
                <a:hlinkClick r:id="rId3"/>
              </a:rPr>
              <a:t>Tribbett_Jessica@cde.state.co.us</a:t>
            </a:r>
          </a:p>
        </p:txBody>
      </p:sp>
      <p:sp>
        <p:nvSpPr>
          <p:cNvPr id="4" name="Slide Number Placeholder 3">
            <a:extLst>
              <a:ext uri="{FF2B5EF4-FFF2-40B4-BE49-F238E27FC236}">
                <a16:creationId xmlns:a16="http://schemas.microsoft.com/office/drawing/2014/main" id="{B51CE90A-F2C1-0D4F-FF8F-9DC33B748335}"/>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3040074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698B-8EE5-F0AF-C580-6CED47347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FC9E5-DE9D-353D-B380-CFC04AC8C77D}"/>
              </a:ext>
            </a:extLst>
          </p:cNvPr>
          <p:cNvSpPr>
            <a:spLocks noGrp="1"/>
          </p:cNvSpPr>
          <p:nvPr>
            <p:ph type="ctrTitle"/>
          </p:nvPr>
        </p:nvSpPr>
        <p:spPr/>
        <p:txBody>
          <a:bodyPr/>
          <a:lstStyle/>
          <a:p>
            <a:r>
              <a:rPr lang="en-US"/>
              <a:t>Special Education Discipline</a:t>
            </a:r>
          </a:p>
        </p:txBody>
      </p:sp>
      <p:sp>
        <p:nvSpPr>
          <p:cNvPr id="3" name="Content Placeholder 2">
            <a:extLst>
              <a:ext uri="{FF2B5EF4-FFF2-40B4-BE49-F238E27FC236}">
                <a16:creationId xmlns:a16="http://schemas.microsoft.com/office/drawing/2014/main" id="{33546423-7559-C09A-EBA0-8D21B4C9C19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18438AD-29AA-A1BE-3C12-1A7472A3A82F}"/>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3626476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3D76-5B69-8887-A457-5E853F8D9D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53EAE0-EAF0-9696-AAA4-40F2E0817F70}"/>
              </a:ext>
            </a:extLst>
          </p:cNvPr>
          <p:cNvSpPr>
            <a:spLocks noGrp="1"/>
          </p:cNvSpPr>
          <p:nvPr>
            <p:ph type="title"/>
          </p:nvPr>
        </p:nvSpPr>
        <p:spPr/>
        <p:txBody>
          <a:bodyPr/>
          <a:lstStyle/>
          <a:p>
            <a:r>
              <a:rPr lang="en-US"/>
              <a:t>Special Education Discipline Snapshot</a:t>
            </a:r>
            <a:br>
              <a:rPr lang="en-US"/>
            </a:br>
            <a:r>
              <a:rPr lang="en-US"/>
              <a:t>Timeline and Annual Training</a:t>
            </a:r>
          </a:p>
        </p:txBody>
      </p:sp>
      <p:sp>
        <p:nvSpPr>
          <p:cNvPr id="15" name="TextBox 14">
            <a:extLst>
              <a:ext uri="{FF2B5EF4-FFF2-40B4-BE49-F238E27FC236}">
                <a16:creationId xmlns:a16="http://schemas.microsoft.com/office/drawing/2014/main" id="{F5AA12B2-F475-832B-3E45-A6FB828E370E}"/>
              </a:ext>
            </a:extLst>
          </p:cNvPr>
          <p:cNvSpPr txBox="1"/>
          <p:nvPr/>
        </p:nvSpPr>
        <p:spPr>
          <a:xfrm>
            <a:off x="271107" y="1311051"/>
            <a:ext cx="5215293" cy="4278094"/>
          </a:xfrm>
          <a:prstGeom prst="rect">
            <a:avLst/>
          </a:prstGeom>
          <a:noFill/>
        </p:spPr>
        <p:txBody>
          <a:bodyPr wrap="square">
            <a:spAutoFit/>
          </a:bodyPr>
          <a:lstStyle/>
          <a:p>
            <a:pPr marL="285750" indent="-285750">
              <a:buFont typeface="Arial" panose="020B0604020202020204" pitchFamily="34" charset="0"/>
              <a:buChar char="•"/>
            </a:pPr>
            <a:r>
              <a:rPr lang="en-US" sz="1600" b="1"/>
              <a:t>March 15</a:t>
            </a:r>
            <a:r>
              <a:rPr lang="en-US" sz="1600" b="1" baseline="30000"/>
              <a:t>th</a:t>
            </a:r>
            <a:r>
              <a:rPr lang="en-US" sz="1600" b="1"/>
              <a:t> – </a:t>
            </a:r>
            <a:r>
              <a:rPr lang="en-US" sz="1600" b="1" i="1"/>
              <a:t>Discipline Interchange opened</a:t>
            </a:r>
          </a:p>
          <a:p>
            <a:pPr marL="285750" indent="-285750">
              <a:buFont typeface="Arial" panose="020B0604020202020204" pitchFamily="34" charset="0"/>
              <a:buChar char="•"/>
            </a:pPr>
            <a:r>
              <a:rPr lang="en-US" sz="1600" b="1">
                <a:highlight>
                  <a:srgbClr val="FFFF00"/>
                </a:highlight>
              </a:rPr>
              <a:t>May 1, 2025  </a:t>
            </a:r>
            <a:r>
              <a:rPr lang="en-US" sz="1600">
                <a:highlight>
                  <a:srgbClr val="FFFF00"/>
                </a:highlight>
              </a:rPr>
              <a:t>-  </a:t>
            </a:r>
            <a:r>
              <a:rPr lang="en-US" sz="1600" b="0">
                <a:highlight>
                  <a:srgbClr val="FFFF00"/>
                </a:highlight>
              </a:rPr>
              <a:t>SPED Discipline </a:t>
            </a:r>
            <a:r>
              <a:rPr lang="en-US" sz="1600" b="0" baseline="0">
                <a:highlight>
                  <a:srgbClr val="FFFF00"/>
                </a:highlight>
              </a:rPr>
              <a:t>Snapshot opens </a:t>
            </a:r>
          </a:p>
          <a:p>
            <a:pPr marL="285750" indent="-285750">
              <a:buFont typeface="Arial" panose="020B0604020202020204" pitchFamily="34" charset="0"/>
              <a:buChar char="•"/>
            </a:pPr>
            <a:r>
              <a:rPr lang="en-US" sz="1600" b="1">
                <a:highlight>
                  <a:srgbClr val="FFFFFF"/>
                </a:highlight>
              </a:rPr>
              <a:t>May 9, 2025 </a:t>
            </a:r>
            <a:r>
              <a:rPr lang="en-US" sz="1600">
                <a:highlight>
                  <a:srgbClr val="FFFFFF"/>
                </a:highlight>
              </a:rPr>
              <a:t>- </a:t>
            </a:r>
            <a:r>
              <a:rPr lang="en-US" sz="1600" b="0">
                <a:highlight>
                  <a:srgbClr val="FFFFFF"/>
                </a:highlight>
              </a:rPr>
              <a:t>All Interchange files that feed into snapshot</a:t>
            </a:r>
            <a:r>
              <a:rPr lang="en-US" sz="1600">
                <a:highlight>
                  <a:srgbClr val="FFFFFF"/>
                </a:highlight>
              </a:rPr>
              <a:t> updated</a:t>
            </a:r>
            <a:r>
              <a:rPr lang="en-US" sz="1600" b="0">
                <a:highlight>
                  <a:srgbClr val="FFFFFF"/>
                </a:highlight>
              </a:rPr>
              <a:t> at least once</a:t>
            </a:r>
          </a:p>
          <a:p>
            <a:pPr marL="285750" indent="-285750">
              <a:buFont typeface="Arial" panose="020B0604020202020204" pitchFamily="34" charset="0"/>
              <a:buChar char="•"/>
            </a:pPr>
            <a:r>
              <a:rPr lang="en-US" sz="1600" b="1"/>
              <a:t>June 26, 2025 </a:t>
            </a:r>
            <a:r>
              <a:rPr lang="en-US" sz="1600"/>
              <a:t>- </a:t>
            </a:r>
            <a:r>
              <a:rPr lang="en-US" sz="1600" b="0"/>
              <a:t>Interchange errors resolved – Discipline Action File, Child File, Participation File and at least one snapshot taken</a:t>
            </a:r>
          </a:p>
          <a:p>
            <a:pPr marL="285750" indent="-285750">
              <a:buFont typeface="Arial" panose="020B0604020202020204" pitchFamily="34" charset="0"/>
              <a:buChar char="•"/>
            </a:pPr>
            <a:r>
              <a:rPr lang="en-US" sz="1600" b="1"/>
              <a:t>July 24, 2025 </a:t>
            </a:r>
            <a:r>
              <a:rPr lang="en-US" sz="1600"/>
              <a:t>- </a:t>
            </a:r>
            <a:r>
              <a:rPr lang="en-US" sz="1600" b="0" baseline="0"/>
              <a:t>All Exception requests submitted to CDE processing</a:t>
            </a:r>
          </a:p>
          <a:p>
            <a:pPr marL="285750" indent="-285750">
              <a:buFont typeface="Arial" panose="020B0604020202020204" pitchFamily="34" charset="0"/>
              <a:buChar char="•"/>
            </a:pPr>
            <a:r>
              <a:rPr lang="en-US" sz="1600" b="1"/>
              <a:t>July 25, 2025 </a:t>
            </a:r>
            <a:r>
              <a:rPr lang="en-US" sz="1600"/>
              <a:t>- </a:t>
            </a:r>
            <a:r>
              <a:rPr lang="en-US" sz="1600" b="0" baseline="0"/>
              <a:t>Snapshot error-free</a:t>
            </a:r>
          </a:p>
          <a:p>
            <a:pPr marL="285750" indent="-285750">
              <a:buFont typeface="Arial" panose="020B0604020202020204" pitchFamily="34" charset="0"/>
              <a:buChar char="•"/>
            </a:pPr>
            <a:r>
              <a:rPr lang="en-US" sz="1600" b="1" baseline="0"/>
              <a:t>July 25 – Aug. </a:t>
            </a:r>
            <a:r>
              <a:rPr lang="en-US" sz="1600" b="1"/>
              <a:t>1</a:t>
            </a:r>
            <a:r>
              <a:rPr lang="en-US" sz="1600" b="1" baseline="0"/>
              <a:t>, 2025 </a:t>
            </a:r>
            <a:r>
              <a:rPr lang="en-US" sz="1600" b="0" baseline="0"/>
              <a:t>- </a:t>
            </a:r>
            <a:r>
              <a:rPr lang="en-US" sz="1600" b="0"/>
              <a:t>Report Review and final submission</a:t>
            </a:r>
          </a:p>
          <a:p>
            <a:pPr marL="285750" indent="-285750">
              <a:buFont typeface="Arial" panose="020B0604020202020204" pitchFamily="34" charset="0"/>
              <a:buChar char="•"/>
            </a:pPr>
            <a:r>
              <a:rPr lang="en-US" sz="1600" b="1" baseline="0">
                <a:highlight>
                  <a:srgbClr val="FFFF00"/>
                </a:highlight>
              </a:rPr>
              <a:t>Friday Aug. </a:t>
            </a:r>
            <a:r>
              <a:rPr lang="en-US" sz="1600" b="1">
                <a:highlight>
                  <a:srgbClr val="FFFF00"/>
                </a:highlight>
              </a:rPr>
              <a:t>1</a:t>
            </a:r>
            <a:r>
              <a:rPr lang="en-US" sz="1600" b="1" baseline="0">
                <a:highlight>
                  <a:srgbClr val="FFFF00"/>
                </a:highlight>
              </a:rPr>
              <a:t>, 2025 </a:t>
            </a:r>
            <a:r>
              <a:rPr lang="en-US" sz="1600" b="0" baseline="0">
                <a:highlight>
                  <a:srgbClr val="FFFF00"/>
                </a:highlight>
              </a:rPr>
              <a:t>- </a:t>
            </a:r>
            <a:r>
              <a:rPr lang="en-US" sz="1600" b="0">
                <a:highlight>
                  <a:srgbClr val="FFFF00"/>
                </a:highlight>
              </a:rPr>
              <a:t>Final Submission</a:t>
            </a:r>
            <a:r>
              <a:rPr lang="en-US" sz="1600" b="0" baseline="0">
                <a:highlight>
                  <a:srgbClr val="FFFF00"/>
                </a:highlight>
              </a:rPr>
              <a:t> due to CDE</a:t>
            </a:r>
          </a:p>
          <a:p>
            <a:pPr marL="285750" indent="-285750">
              <a:buFont typeface="Arial" panose="020B0604020202020204" pitchFamily="34" charset="0"/>
              <a:buChar char="•"/>
            </a:pPr>
            <a:endParaRPr lang="en-US" sz="1600">
              <a:highlight>
                <a:srgbClr val="FFFF00"/>
              </a:highlight>
            </a:endParaRPr>
          </a:p>
          <a:p>
            <a:pPr marL="285750" indent="-285750">
              <a:buFont typeface="Arial" panose="020B0604020202020204" pitchFamily="34" charset="0"/>
              <a:buChar char="•"/>
            </a:pPr>
            <a:endParaRPr lang="en-US" sz="1600" b="0" baseline="0">
              <a:highlight>
                <a:srgbClr val="FFFF00"/>
              </a:highlight>
            </a:endParaRPr>
          </a:p>
          <a:p>
            <a:pPr lvl="1"/>
            <a:r>
              <a:rPr lang="en-US" sz="1600" b="1"/>
              <a:t>*Please note the final due date has been moved up (end of July versus end of August)</a:t>
            </a:r>
            <a:r>
              <a:rPr lang="en-US" sz="1600" b="1" baseline="0"/>
              <a:t> </a:t>
            </a:r>
            <a:endParaRPr lang="en-US" sz="1600" b="1"/>
          </a:p>
        </p:txBody>
      </p:sp>
      <p:sp>
        <p:nvSpPr>
          <p:cNvPr id="6" name="Content Placeholder 5">
            <a:extLst>
              <a:ext uri="{FF2B5EF4-FFF2-40B4-BE49-F238E27FC236}">
                <a16:creationId xmlns:a16="http://schemas.microsoft.com/office/drawing/2014/main" id="{D2CE3B03-03F8-B896-DD58-EDF2C694AE2A}"/>
              </a:ext>
            </a:extLst>
          </p:cNvPr>
          <p:cNvSpPr>
            <a:spLocks noGrp="1"/>
          </p:cNvSpPr>
          <p:nvPr>
            <p:ph idx="1"/>
          </p:nvPr>
        </p:nvSpPr>
        <p:spPr>
          <a:xfrm>
            <a:off x="5850054" y="1311051"/>
            <a:ext cx="5668030" cy="2403999"/>
          </a:xfrm>
        </p:spPr>
        <p:txBody>
          <a:bodyPr>
            <a:normAutofit fontScale="25000" lnSpcReduction="20000"/>
          </a:bodyPr>
          <a:lstStyle/>
          <a:p>
            <a:pPr marL="457200" lvl="1" indent="0">
              <a:buNone/>
            </a:pPr>
            <a:r>
              <a:rPr lang="en-US" sz="8000" b="1" u="sng">
                <a:latin typeface="+mn-lt"/>
              </a:rPr>
              <a:t>Upcoming Training  </a:t>
            </a:r>
            <a:endParaRPr lang="en-US" sz="8000" b="1" u="sng" strike="sngStrike">
              <a:latin typeface="+mn-lt"/>
            </a:endParaRPr>
          </a:p>
          <a:p>
            <a:pPr marL="342900" lvl="1" indent="0">
              <a:buNone/>
            </a:pPr>
            <a:r>
              <a:rPr lang="en-US" sz="6400" b="1">
                <a:latin typeface="+mn-lt"/>
              </a:rPr>
              <a:t>Special Education Discipline Annual Snapshot Training</a:t>
            </a:r>
          </a:p>
          <a:p>
            <a:pPr marL="1014413" lvl="2" indent="-214313"/>
            <a:r>
              <a:rPr lang="en-US" sz="6400">
                <a:latin typeface="+mn-lt"/>
              </a:rPr>
              <a:t>Tuesday May 6</a:t>
            </a:r>
            <a:r>
              <a:rPr lang="en-US" sz="6400" baseline="30000">
                <a:latin typeface="+mn-lt"/>
              </a:rPr>
              <a:t>th</a:t>
            </a:r>
            <a:r>
              <a:rPr lang="en-US" sz="6400">
                <a:latin typeface="+mn-lt"/>
              </a:rPr>
              <a:t>  10:00 – 11:30</a:t>
            </a:r>
          </a:p>
          <a:p>
            <a:pPr marL="1471613" lvl="3" indent="-214313"/>
            <a:r>
              <a:rPr lang="en-US" sz="6400">
                <a:latin typeface="+mn-lt"/>
              </a:rPr>
              <a:t>Overview of the snapshot data required and process in Data Pipeline</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6400">
              <a:latin typeface="+mn-lt"/>
            </a:endParaRPr>
          </a:p>
          <a:p>
            <a:pPr marL="342900" lvl="1" indent="0">
              <a:buNone/>
            </a:pPr>
            <a:r>
              <a:rPr lang="en-US" sz="6400" b="1">
                <a:latin typeface="+mn-lt"/>
              </a:rPr>
              <a:t>Student Discipline Office Hours</a:t>
            </a:r>
          </a:p>
          <a:p>
            <a:pPr marL="1014413" lvl="2" indent="-214313"/>
            <a:r>
              <a:rPr lang="en-US" sz="6400">
                <a:latin typeface="+mn-lt"/>
              </a:rPr>
              <a:t>Monday April 14</a:t>
            </a:r>
            <a:r>
              <a:rPr lang="en-US" sz="6400" baseline="30000">
                <a:latin typeface="+mn-lt"/>
              </a:rPr>
              <a:t>th</a:t>
            </a:r>
            <a:r>
              <a:rPr lang="en-US" sz="6400">
                <a:latin typeface="+mn-lt"/>
              </a:rPr>
              <a:t>  10:00 – 10:45</a:t>
            </a:r>
          </a:p>
          <a:p>
            <a:pPr marL="1014413" lvl="2" indent="-214313"/>
            <a:r>
              <a:rPr lang="en-US" sz="6400">
                <a:latin typeface="+mn-lt"/>
              </a:rPr>
              <a:t>Monday May 12</a:t>
            </a:r>
            <a:r>
              <a:rPr lang="en-US" sz="6400" baseline="30000">
                <a:latin typeface="+mn-lt"/>
              </a:rPr>
              <a:t>th</a:t>
            </a:r>
            <a:r>
              <a:rPr lang="en-US" sz="6400">
                <a:latin typeface="+mn-lt"/>
              </a:rPr>
              <a:t> 10:00 – 10:45</a:t>
            </a:r>
          </a:p>
          <a:p>
            <a:pPr marL="1014413" lvl="2" indent="-214313"/>
            <a:r>
              <a:rPr lang="en-US" sz="6400">
                <a:latin typeface="+mn-lt"/>
              </a:rPr>
              <a:t>Monday June 9</a:t>
            </a:r>
            <a:r>
              <a:rPr lang="en-US" sz="6400" baseline="30000">
                <a:latin typeface="+mn-lt"/>
              </a:rPr>
              <a:t>th</a:t>
            </a:r>
            <a:r>
              <a:rPr lang="en-US" sz="6400">
                <a:latin typeface="+mn-lt"/>
              </a:rPr>
              <a:t> 10:00 – 10:45 </a:t>
            </a:r>
          </a:p>
          <a:p>
            <a:pPr marL="1471613" lvl="3" indent="-214313"/>
            <a:r>
              <a:rPr lang="en-US" sz="6400">
                <a:latin typeface="+mn-lt"/>
              </a:rPr>
              <a:t>Student Discipline reporting questions</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6400">
              <a:latin typeface="+mn-lt"/>
            </a:endParaRPr>
          </a:p>
          <a:p>
            <a:pPr marL="557213" lvl="1" indent="-214313"/>
            <a:endParaRPr lang="en-US" sz="1800">
              <a:latin typeface="+mn-lt"/>
            </a:endParaRPr>
          </a:p>
        </p:txBody>
      </p:sp>
      <p:pic>
        <p:nvPicPr>
          <p:cNvPr id="3" name="Picture 6">
            <a:extLst>
              <a:ext uri="{FF2B5EF4-FFF2-40B4-BE49-F238E27FC236}">
                <a16:creationId xmlns:a16="http://schemas.microsoft.com/office/drawing/2014/main" id="{DEB703EF-6C47-70C5-B611-953672063807}"/>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802" y="-19783"/>
            <a:ext cx="1203267" cy="12032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2B70F76-9B16-2DE4-D664-9FABC78285AA}"/>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8" name="Content Placeholder 7">
            <a:extLst>
              <a:ext uri="{FF2B5EF4-FFF2-40B4-BE49-F238E27FC236}">
                <a16:creationId xmlns:a16="http://schemas.microsoft.com/office/drawing/2014/main" id="{F1506198-3C63-47B1-6D26-C32FECBB5526}"/>
              </a:ext>
            </a:extLst>
          </p:cNvPr>
          <p:cNvSpPr>
            <a:spLocks noGrp="1"/>
          </p:cNvSpPr>
          <p:nvPr>
            <p:ph sz="quarter" idx="14"/>
          </p:nvPr>
        </p:nvSpPr>
        <p:spPr>
          <a:xfrm>
            <a:off x="2391016" y="6250344"/>
            <a:ext cx="4393506" cy="362338"/>
          </a:xfrm>
        </p:spPr>
        <p:txBody>
          <a:bodyPr>
            <a:normAutofit/>
          </a:bodyPr>
          <a:lstStyle/>
          <a:p>
            <a:r>
              <a:rPr lang="en-US" sz="1200">
                <a:hlinkClick r:id="rId5">
                  <a:extLst>
                    <a:ext uri="{A12FA001-AC4F-418D-AE19-62706E023703}">
                      <ahyp:hlinkClr xmlns:ahyp="http://schemas.microsoft.com/office/drawing/2018/hyperlinkcolor" val="tx"/>
                    </a:ext>
                  </a:extLst>
                </a:hlinkClick>
              </a:rPr>
              <a:t>SpedDiscipline@cde.state.co.us</a:t>
            </a:r>
            <a:r>
              <a:rPr lang="en-US" sz="1200"/>
              <a:t> </a:t>
            </a:r>
          </a:p>
        </p:txBody>
      </p:sp>
      <p:sp>
        <p:nvSpPr>
          <p:cNvPr id="7" name="Content Placeholder 6">
            <a:extLst>
              <a:ext uri="{FF2B5EF4-FFF2-40B4-BE49-F238E27FC236}">
                <a16:creationId xmlns:a16="http://schemas.microsoft.com/office/drawing/2014/main" id="{BFD6FB12-1FC2-4A23-28C0-ECDF0A65A51E}"/>
              </a:ext>
            </a:extLst>
          </p:cNvPr>
          <p:cNvSpPr>
            <a:spLocks noGrp="1"/>
          </p:cNvSpPr>
          <p:nvPr>
            <p:ph sz="quarter" idx="13"/>
          </p:nvPr>
        </p:nvSpPr>
        <p:spPr>
          <a:xfrm>
            <a:off x="5239049" y="6250344"/>
            <a:ext cx="4483505" cy="362338"/>
          </a:xfrm>
        </p:spPr>
        <p:txBody>
          <a:bodyPr>
            <a:normAutofit/>
          </a:bodyPr>
          <a:lstStyle/>
          <a:p>
            <a:r>
              <a:rPr lang="en-US" sz="1200"/>
              <a:t>Special Education Discipline – Lindsey Heitman</a:t>
            </a:r>
          </a:p>
        </p:txBody>
      </p:sp>
    </p:spTree>
    <p:extLst>
      <p:ext uri="{BB962C8B-B14F-4D97-AF65-F5344CB8AC3E}">
        <p14:creationId xmlns:p14="http://schemas.microsoft.com/office/powerpoint/2010/main" val="857372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77579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73088-4D13-FDA0-F68B-121FC079B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99814-6253-DB42-48C0-BC2BD8D75FD7}"/>
              </a:ext>
            </a:extLst>
          </p:cNvPr>
          <p:cNvSpPr>
            <a:spLocks noGrp="1"/>
          </p:cNvSpPr>
          <p:nvPr>
            <p:ph type="ctrTitle"/>
          </p:nvPr>
        </p:nvSpPr>
        <p:spPr/>
        <p:txBody>
          <a:bodyPr/>
          <a:lstStyle/>
          <a:p>
            <a:r>
              <a:rPr lang="en-US"/>
              <a:t>Special Education EOY</a:t>
            </a:r>
          </a:p>
        </p:txBody>
      </p:sp>
      <p:sp>
        <p:nvSpPr>
          <p:cNvPr id="3" name="Content Placeholder 2">
            <a:extLst>
              <a:ext uri="{FF2B5EF4-FFF2-40B4-BE49-F238E27FC236}">
                <a16:creationId xmlns:a16="http://schemas.microsoft.com/office/drawing/2014/main" id="{DBABAA95-9ECC-D89D-1359-989B44A6B0EB}"/>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3CD3B70B-8EC7-9814-7ACE-1AFDBA8FDA44}"/>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347255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376ED-4F48-C523-1D45-45435390D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76C58-A14D-6385-7C2D-B737D67F73D2}"/>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1BB2B60B-18CA-CB07-D768-FC60059FFB3F}"/>
              </a:ext>
            </a:extLst>
          </p:cNvPr>
          <p:cNvSpPr txBox="1"/>
          <p:nvPr/>
        </p:nvSpPr>
        <p:spPr>
          <a:xfrm>
            <a:off x="444148" y="1283865"/>
            <a:ext cx="7618304"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F2857549-60D0-3E70-2E58-8B84DF08B9BB}"/>
              </a:ext>
            </a:extLst>
          </p:cNvPr>
          <p:cNvSpPr txBox="1"/>
          <p:nvPr/>
        </p:nvSpPr>
        <p:spPr>
          <a:xfrm>
            <a:off x="444148" y="1826827"/>
            <a:ext cx="6694883" cy="2617836"/>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00"/>
                </a:highlight>
              </a:rPr>
              <a:t>May 1, 2025  </a:t>
            </a:r>
            <a:r>
              <a:rPr lang="en-US">
                <a:highlight>
                  <a:srgbClr val="FFFF00"/>
                </a:highlight>
              </a:rPr>
              <a:t>-  </a:t>
            </a:r>
            <a:r>
              <a:rPr lang="en-US" sz="1800" b="0">
                <a:highlight>
                  <a:srgbClr val="FFFF00"/>
                </a:highlight>
              </a:rPr>
              <a:t>SPED </a:t>
            </a:r>
            <a:r>
              <a:rPr lang="en-US">
                <a:highlight>
                  <a:srgbClr val="FFFF00"/>
                </a:highlight>
              </a:rPr>
              <a:t>EOY</a:t>
            </a:r>
            <a:r>
              <a:rPr lang="en-US" sz="1800" b="0">
                <a:highlight>
                  <a:srgbClr val="FFFF00"/>
                </a:highlight>
              </a:rPr>
              <a:t> </a:t>
            </a:r>
            <a:r>
              <a:rPr lang="en-US" sz="1800" b="0" baseline="0">
                <a:highlight>
                  <a:srgbClr val="FFFF00"/>
                </a:highlight>
              </a:rPr>
              <a:t>Snapshot official open</a:t>
            </a:r>
          </a:p>
          <a:p>
            <a:pPr marL="285750" indent="-285750">
              <a:buFont typeface="Arial" panose="020B0604020202020204" pitchFamily="34" charset="0"/>
              <a:buChar char="•"/>
            </a:pPr>
            <a:r>
              <a:rPr lang="en-US" b="1"/>
              <a:t>June 26, 2025 </a:t>
            </a:r>
            <a:r>
              <a:rPr lang="en-US"/>
              <a:t>– IEP Interchange files error-free</a:t>
            </a:r>
            <a:endParaRPr lang="en-US" sz="1800" b="0"/>
          </a:p>
          <a:p>
            <a:pPr marL="285750" indent="-285750">
              <a:buFont typeface="Arial" panose="020B0604020202020204" pitchFamily="34" charset="0"/>
              <a:buChar char="•"/>
            </a:pPr>
            <a:r>
              <a:rPr lang="en-US" b="1"/>
              <a:t>September 4, 2025 </a:t>
            </a:r>
            <a:r>
              <a:rPr lang="en-US"/>
              <a:t>- </a:t>
            </a:r>
            <a:r>
              <a:rPr lang="en-US" sz="1800" b="0" baseline="0"/>
              <a:t>All 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8C9DA947-AECB-A7DF-6997-CA407C9B9AC4}"/>
              </a:ext>
            </a:extLst>
          </p:cNvPr>
          <p:cNvSpPr txBox="1"/>
          <p:nvPr/>
        </p:nvSpPr>
        <p:spPr>
          <a:xfrm>
            <a:off x="6789834" y="1283865"/>
            <a:ext cx="6094602" cy="2185214"/>
          </a:xfrm>
          <a:prstGeom prst="rect">
            <a:avLst/>
          </a:prstGeom>
          <a:noFill/>
        </p:spPr>
        <p:txBody>
          <a:bodyPr wrap="square">
            <a:spAutoFit/>
          </a:bodyPr>
          <a:lstStyle/>
          <a:p>
            <a:pPr marL="342900" lvl="1"/>
            <a:r>
              <a:rPr lang="en-US" sz="2000" b="1" u="sng"/>
              <a:t>Upcoming Training</a:t>
            </a:r>
          </a:p>
          <a:p>
            <a:pPr marL="685800" lvl="1" indent="-342900">
              <a:buFont typeface="Arial" panose="020B0604020202020204" pitchFamily="34" charset="0"/>
              <a:buChar char="•"/>
            </a:pPr>
            <a:r>
              <a:rPr lang="en-US"/>
              <a:t>Sped EOY Annual Training Webinar</a:t>
            </a:r>
          </a:p>
          <a:p>
            <a:pPr marL="685800" lvl="1" indent="-342900">
              <a:buFont typeface="Arial" panose="020B0604020202020204" pitchFamily="34" charset="0"/>
              <a:buChar char="•"/>
            </a:pPr>
            <a:r>
              <a:rPr lang="en-US"/>
              <a:t>Thursday May 8</a:t>
            </a:r>
            <a:r>
              <a:rPr lang="en-US" baseline="30000"/>
              <a:t>th</a:t>
            </a:r>
            <a:r>
              <a:rPr lang="en-US"/>
              <a:t>  - 1:00 – 2:30</a:t>
            </a:r>
          </a:p>
          <a:p>
            <a:pPr marL="685800" lvl="1" indent="-342900">
              <a:buFont typeface="Arial" panose="020B0604020202020204" pitchFamily="34" charset="0"/>
              <a:buChar char="•"/>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p>
          <a:p>
            <a:pPr marL="685800" lvl="1" indent="-342900">
              <a:buFont typeface="Arial" panose="020B0604020202020204" pitchFamily="34" charset="0"/>
              <a:buChar char="•"/>
            </a:pPr>
            <a:r>
              <a:rPr lang="en-US">
                <a:solidFill>
                  <a:srgbClr val="242424"/>
                </a:solidFill>
                <a:latin typeface="Segoe UI" panose="020B0502040204020203" pitchFamily="34" charset="0"/>
                <a:ea typeface="Aptos" panose="020B0004020202020204" pitchFamily="34" charset="0"/>
                <a:cs typeface="Aptos" panose="020B0004020202020204" pitchFamily="34" charset="0"/>
              </a:rPr>
              <a:t>Office Hours TBD</a:t>
            </a:r>
            <a:endParaRPr lang="en-US">
              <a:effectLst/>
              <a:latin typeface="Aptos" panose="020B0004020202020204" pitchFamily="34" charset="0"/>
              <a:ea typeface="Aptos" panose="020B0004020202020204" pitchFamily="34" charset="0"/>
              <a:cs typeface="Aptos" panose="020B0004020202020204" pitchFamily="34" charset="0"/>
            </a:endParaRPr>
          </a:p>
          <a:p>
            <a:pPr marL="342900" lvl="1"/>
            <a:endParaRPr lang="en-US" sz="2000"/>
          </a:p>
          <a:p>
            <a:pPr marL="342900" lvl="1"/>
            <a:endParaRPr lang="en-US" sz="2000" b="1"/>
          </a:p>
        </p:txBody>
      </p:sp>
      <p:pic>
        <p:nvPicPr>
          <p:cNvPr id="9" name="Picture 6">
            <a:extLst>
              <a:ext uri="{FF2B5EF4-FFF2-40B4-BE49-F238E27FC236}">
                <a16:creationId xmlns:a16="http://schemas.microsoft.com/office/drawing/2014/main" id="{F4C3FEDA-FE2C-3BC5-DE9D-CD38B8E4794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1743" y="1378359"/>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8F65AC-6146-8A9A-4E92-EF8904B59F83}"/>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17" name="Content Placeholder 16">
            <a:extLst>
              <a:ext uri="{FF2B5EF4-FFF2-40B4-BE49-F238E27FC236}">
                <a16:creationId xmlns:a16="http://schemas.microsoft.com/office/drawing/2014/main" id="{8DCD07D7-D075-4EC2-858C-9E4427D0576A}"/>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4C2877AA-DBCB-493C-1930-9949117CA3F6}"/>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4"/>
              </a:rPr>
              <a:t>SpedEndofYear@cde.state.co.us</a:t>
            </a:r>
            <a:r>
              <a:rPr lang="en-US" sz="1600"/>
              <a:t> </a:t>
            </a:r>
          </a:p>
          <a:p>
            <a:endParaRPr lang="en-US"/>
          </a:p>
        </p:txBody>
      </p:sp>
      <p:sp>
        <p:nvSpPr>
          <p:cNvPr id="15" name="TextBox 14">
            <a:extLst>
              <a:ext uri="{FF2B5EF4-FFF2-40B4-BE49-F238E27FC236}">
                <a16:creationId xmlns:a16="http://schemas.microsoft.com/office/drawing/2014/main" id="{E78F1414-0475-50FA-A2F5-3E0FEA7A070A}"/>
              </a:ext>
              <a:ext uri="{C183D7F6-B498-43B3-948B-1728B52AA6E4}">
                <adec:decorative xmlns:adec="http://schemas.microsoft.com/office/drawing/2017/decorative" val="1"/>
              </a:ext>
            </a:extLst>
          </p:cNvPr>
          <p:cNvSpPr txBox="1"/>
          <p:nvPr/>
        </p:nvSpPr>
        <p:spPr>
          <a:xfrm>
            <a:off x="3047301" y="-5353615"/>
            <a:ext cx="6094602" cy="1254189"/>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prstClr val="black"/>
                </a:solidFill>
                <a:effectLst/>
                <a:uLnTx/>
                <a:uFillTx/>
                <a:latin typeface="Trebuchet MS"/>
                <a:ea typeface="+mn-ea"/>
                <a:cs typeface="+mn-cs"/>
              </a:rPr>
              <a:t>Upcoming Training  </a:t>
            </a:r>
            <a:endParaRPr kumimoji="0" lang="en-US" sz="1400" b="1" i="0" u="sng" strike="sngStrike" kern="1200" cap="none" spc="0" normalizeH="0" baseline="0" noProof="0">
              <a:ln>
                <a:noFill/>
              </a:ln>
              <a:solidFill>
                <a:prstClr val="black"/>
              </a:solidFill>
              <a:effectLst/>
              <a:uLnTx/>
              <a:uFillTx/>
              <a:latin typeface="Trebuchet MS"/>
              <a:ea typeface="+mn-ea"/>
              <a:cs typeface="+mn-cs"/>
            </a:endParaRP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Special Education Discipline Annual Snapshot Training</a:t>
            </a:r>
          </a:p>
          <a:p>
            <a:pPr marL="1014413" marR="0" lvl="2"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Tuesday May 6</a:t>
            </a:r>
            <a:r>
              <a:rPr kumimoji="0" lang="en-US" sz="1400" b="0" i="0" u="none" strike="noStrike" kern="1200" cap="none" spc="0" normalizeH="0" baseline="30000" noProof="0">
                <a:ln>
                  <a:noFill/>
                </a:ln>
                <a:solidFill>
                  <a:prstClr val="black"/>
                </a:solidFill>
                <a:effectLst/>
                <a:uLnTx/>
                <a:uFillTx/>
                <a:latin typeface="Trebuchet MS"/>
                <a:ea typeface="+mn-ea"/>
                <a:cs typeface="+mn-cs"/>
              </a:rPr>
              <a:t>th</a:t>
            </a:r>
            <a:r>
              <a:rPr kumimoji="0" lang="en-US" sz="1400" b="0" i="0" u="none" strike="noStrike" kern="1200" cap="none" spc="0" normalizeH="0" baseline="0" noProof="0">
                <a:ln>
                  <a:noFill/>
                </a:ln>
                <a:solidFill>
                  <a:prstClr val="black"/>
                </a:solidFill>
                <a:effectLst/>
                <a:uLnTx/>
                <a:uFillTx/>
                <a:latin typeface="Trebuchet MS"/>
                <a:ea typeface="+mn-ea"/>
                <a:cs typeface="+mn-cs"/>
              </a:rPr>
              <a:t>  10:00 – 11:30</a:t>
            </a:r>
          </a:p>
          <a:p>
            <a:pPr marL="1471613" marR="0" lvl="3"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Overview of the snapshot data required and process in Data Pipeline</a:t>
            </a:r>
          </a:p>
        </p:txBody>
      </p:sp>
      <p:sp>
        <p:nvSpPr>
          <p:cNvPr id="19" name="TextBox 18">
            <a:extLst>
              <a:ext uri="{FF2B5EF4-FFF2-40B4-BE49-F238E27FC236}">
                <a16:creationId xmlns:a16="http://schemas.microsoft.com/office/drawing/2014/main" id="{626AE864-014E-51A7-2BFF-EF3D9D89A9BF}"/>
              </a:ext>
              <a:ext uri="{C183D7F6-B498-43B3-948B-1728B52AA6E4}">
                <adec:decorative xmlns:adec="http://schemas.microsoft.com/office/drawing/2017/decorative" val="1"/>
              </a:ext>
            </a:extLst>
          </p:cNvPr>
          <p:cNvSpPr txBox="1"/>
          <p:nvPr/>
        </p:nvSpPr>
        <p:spPr>
          <a:xfrm>
            <a:off x="4632821" y="-5353615"/>
            <a:ext cx="6094602" cy="769441"/>
          </a:xfrm>
          <a:prstGeom prst="rect">
            <a:avLst/>
          </a:prstGeom>
          <a:noFill/>
        </p:spPr>
        <p:txBody>
          <a:bodyPr wrap="square">
            <a:spAutoFit/>
          </a:bodyPr>
          <a:lstStyle/>
          <a:p>
            <a:pPr marL="457200" lvl="1" indent="0">
              <a:buNone/>
            </a:pPr>
            <a:r>
              <a:rPr lang="en-US" sz="1100" b="1" u="sng">
                <a:latin typeface="+mn-lt"/>
              </a:rPr>
              <a:t>Upcoming Training  </a:t>
            </a:r>
            <a:endParaRPr lang="en-US" sz="1100" b="1" u="sng" strike="sngStrike">
              <a:latin typeface="+mn-lt"/>
            </a:endParaRPr>
          </a:p>
          <a:p>
            <a:pPr marL="342900" lvl="1" indent="0">
              <a:buNone/>
            </a:pPr>
            <a:r>
              <a:rPr lang="en-US" sz="1100" b="1">
                <a:latin typeface="+mn-lt"/>
              </a:rPr>
              <a:t>Special Education Discipline Annual Snapshot Training</a:t>
            </a:r>
          </a:p>
          <a:p>
            <a:pPr marL="1014413" lvl="2" indent="-214313"/>
            <a:r>
              <a:rPr lang="en-US" sz="1100">
                <a:latin typeface="+mn-lt"/>
              </a:rPr>
              <a:t>Tuesday May 6</a:t>
            </a:r>
            <a:r>
              <a:rPr lang="en-US" sz="1100" baseline="30000">
                <a:latin typeface="+mn-lt"/>
              </a:rPr>
              <a:t>th</a:t>
            </a:r>
            <a:r>
              <a:rPr lang="en-US" sz="1100">
                <a:latin typeface="+mn-lt"/>
              </a:rPr>
              <a:t>  10:00 – 11:30</a:t>
            </a:r>
          </a:p>
          <a:p>
            <a:pPr marL="1471613" lvl="3" indent="-214313"/>
            <a:r>
              <a:rPr lang="en-US" sz="1100">
                <a:latin typeface="+mn-lt"/>
              </a:rPr>
              <a:t>Overview of the snapshot data required and process in Data Pipeline</a:t>
            </a:r>
          </a:p>
        </p:txBody>
      </p:sp>
    </p:spTree>
    <p:extLst>
      <p:ext uri="{BB962C8B-B14F-4D97-AF65-F5344CB8AC3E}">
        <p14:creationId xmlns:p14="http://schemas.microsoft.com/office/powerpoint/2010/main" val="3152826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SpedEndofYear@cde.state.co.us</a:t>
            </a:r>
            <a:r>
              <a:rPr lang="en-US"/>
              <a:t> </a:t>
            </a:r>
          </a:p>
          <a:p>
            <a:endParaRPr lang="en-US"/>
          </a:p>
          <a:p>
            <a:r>
              <a:rPr lang="en-US" sz="2000">
                <a:hlinkClick r:id="rId3"/>
              </a:rPr>
              <a:t>Special Education IEP Interchange Webpage</a:t>
            </a:r>
            <a:br>
              <a:rPr lang="en-US" sz="2000"/>
            </a:br>
            <a:r>
              <a:rPr lang="en-US" sz="20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1150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934416521"/>
              </p:ext>
            </p:extLst>
          </p:nvPr>
        </p:nvGraphicFramePr>
        <p:xfrm>
          <a:off x="847725" y="1551214"/>
          <a:ext cx="10498487" cy="3708392"/>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Lindsey Heitman</a:t>
                      </a:r>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815799039"/>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Attendance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374732033"/>
                  </a:ext>
                </a:extLst>
              </a:tr>
              <a:tr h="370839">
                <a:tc>
                  <a:txBody>
                    <a:bodyPr/>
                    <a:lstStyle/>
                    <a:p>
                      <a:pPr lvl="0">
                        <a:buNone/>
                      </a:pPr>
                      <a:r>
                        <a:rPr lang="en-US"/>
                        <a:t>Student End of Year</a:t>
                      </a:r>
                    </a:p>
                  </a:txBody>
                  <a:tcPr/>
                </a:tc>
                <a:tc>
                  <a:txBody>
                    <a:bodyPr/>
                    <a:lstStyle/>
                    <a:p>
                      <a:pPr lvl="0">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94179910"/>
                  </a:ext>
                </a:extLst>
              </a:tr>
              <a:tr h="370839">
                <a:tc>
                  <a:txBody>
                    <a:bodyPr/>
                    <a:lstStyle/>
                    <a:p>
                      <a:pPr lvl="0">
                        <a:buNone/>
                      </a:pPr>
                      <a:r>
                        <a:rPr lang="en-US"/>
                        <a:t>Student Discipline</a:t>
                      </a:r>
                    </a:p>
                  </a:txBody>
                  <a:tcPr/>
                </a:tc>
                <a:tc>
                  <a:txBody>
                    <a:bodyPr/>
                    <a:lstStyle/>
                    <a:p>
                      <a:pPr lvl="0">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2046118685"/>
                  </a:ext>
                </a:extLst>
              </a:tr>
              <a:tr h="370839">
                <a:tc>
                  <a:txBody>
                    <a:bodyPr/>
                    <a:lstStyle/>
                    <a:p>
                      <a:pPr lvl="0">
                        <a:buNone/>
                      </a:pPr>
                      <a:r>
                        <a:rPr lang="en-US"/>
                        <a:t>RITS Merge Updates</a:t>
                      </a:r>
                    </a:p>
                  </a:txBody>
                  <a:tcPr/>
                </a:tc>
                <a:tc>
                  <a:txBody>
                    <a:bodyPr/>
                    <a:lstStyle/>
                    <a:p>
                      <a:pPr lvl="0">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3122866021"/>
                  </a:ext>
                </a:extLst>
              </a:tr>
              <a:tr h="370839">
                <a:tc>
                  <a:txBody>
                    <a:bodyPr/>
                    <a:lstStyle/>
                    <a:p>
                      <a:pPr lvl="0">
                        <a:buNone/>
                      </a:pPr>
                      <a:r>
                        <a:rPr lang="en-US"/>
                        <a:t>New! Instructional Days and Hours Collection</a:t>
                      </a:r>
                    </a:p>
                  </a:txBody>
                  <a:tcPr/>
                </a:tc>
                <a:tc>
                  <a:txBody>
                    <a:bodyPr/>
                    <a:lstStyle/>
                    <a:p>
                      <a:pPr lvl="0">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2920603205"/>
                  </a:ext>
                </a:extLst>
              </a:tr>
              <a:tr h="370839">
                <a:tc>
                  <a:txBody>
                    <a:bodyPr/>
                    <a:lstStyle/>
                    <a:p>
                      <a:pPr lvl="0">
                        <a:buNone/>
                      </a:pPr>
                      <a:r>
                        <a:rPr lang="en-US"/>
                        <a:t>Special Education Discipline</a:t>
                      </a:r>
                    </a:p>
                  </a:txBody>
                  <a:tcPr/>
                </a:tc>
                <a:tc>
                  <a:txBody>
                    <a:bodyPr/>
                    <a:lstStyle/>
                    <a:p>
                      <a:pPr lvl="0">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176157045"/>
                  </a:ext>
                </a:extLst>
              </a:tr>
              <a:tr h="370839">
                <a:tc>
                  <a:txBody>
                    <a:bodyPr/>
                    <a:lstStyle/>
                    <a:p>
                      <a:pPr lvl="0">
                        <a:buNone/>
                      </a:pPr>
                      <a:r>
                        <a:rPr lang="en-US"/>
                        <a:t>Special Education End of Year</a:t>
                      </a:r>
                    </a:p>
                  </a:txBody>
                  <a:tcPr/>
                </a:tc>
                <a:tc>
                  <a:txBody>
                    <a:bodyPr/>
                    <a:lstStyle/>
                    <a:p>
                      <a:pPr lvl="0">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766747344"/>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a:t>
            </a:r>
          </a:p>
          <a:p>
            <a:r>
              <a:rPr lang="en-US"/>
              <a:t>April 10</a:t>
            </a:r>
            <a:r>
              <a:rPr lang="en-US" baseline="30000"/>
              <a:t>th</a:t>
            </a:r>
            <a:r>
              <a:rPr lang="en-US"/>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647680"/>
          </a:xfrm>
        </p:spPr>
        <p:txBody>
          <a:bodyPr/>
          <a:lstStyle/>
          <a:p>
            <a:pPr lvl="0"/>
            <a:r>
              <a:rPr lang="en-US" b="1"/>
              <a:t>Vendor Training coming to town hall soon! </a:t>
            </a:r>
          </a:p>
          <a:p>
            <a:r>
              <a:rPr lang="en-US"/>
              <a:t>CDE will be hosting a vendor training during the April 24</a:t>
            </a:r>
            <a:r>
              <a:rPr lang="en-US" baseline="30000"/>
              <a:t>th</a:t>
            </a:r>
            <a:r>
              <a:rPr lang="en-US"/>
              <a:t> town hall to go over the 2025-2026 collection updates.  </a:t>
            </a:r>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50</a:t>
            </a:fld>
            <a:endParaRPr lang="en-US"/>
          </a:p>
        </p:txBody>
      </p:sp>
      <p:pic>
        <p:nvPicPr>
          <p:cNvPr id="1026" name="Picture 2" descr="Mark Your Calendar">
            <a:extLst>
              <a:ext uri="{FF2B5EF4-FFF2-40B4-BE49-F238E27FC236}">
                <a16:creationId xmlns:a16="http://schemas.microsoft.com/office/drawing/2014/main" id="{13A082D0-CBEB-566B-2E74-D0737386723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3499" r="134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022187883"/>
              </p:ext>
            </p:extLst>
          </p:nvPr>
        </p:nvGraphicFramePr>
        <p:xfrm>
          <a:off x="609600" y="1492537"/>
          <a:ext cx="11002297" cy="417576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0">
                <a:tc>
                  <a:txBody>
                    <a:bodyPr/>
                    <a:lstStyle/>
                    <a:p>
                      <a:r>
                        <a:rPr lang="en-US" sz="1600">
                          <a:latin typeface="Trebuchet MS"/>
                        </a:rPr>
                        <a:t>Name</a:t>
                      </a:r>
                    </a:p>
                  </a:txBody>
                  <a:tcPr/>
                </a:tc>
                <a:tc>
                  <a:txBody>
                    <a:bodyPr/>
                    <a:lstStyle/>
                    <a:p>
                      <a:pPr algn="ctr"/>
                      <a:r>
                        <a:rPr lang="en-US" sz="1600">
                          <a:latin typeface="Trebuchet MS"/>
                        </a:rPr>
                        <a:t>Category</a:t>
                      </a:r>
                    </a:p>
                  </a:txBody>
                  <a:tcPr/>
                </a:tc>
                <a:tc>
                  <a:txBody>
                    <a:bodyPr/>
                    <a:lstStyle/>
                    <a:p>
                      <a:pPr algn="ctr"/>
                      <a:r>
                        <a:rPr lang="en-US" sz="1600">
                          <a:latin typeface="Trebuchet MS"/>
                        </a:rPr>
                        <a:t>Status</a:t>
                      </a:r>
                    </a:p>
                  </a:txBody>
                  <a:tcPr/>
                </a:tc>
                <a:tc>
                  <a:txBody>
                    <a:bodyPr/>
                    <a:lstStyle/>
                    <a:p>
                      <a:r>
                        <a:rPr lang="en-US" sz="1600">
                          <a:latin typeface="Trebuchet MS"/>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a:hlinkClick r:id="rId2"/>
                        </a:rPr>
                        <a:t>RITS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a:hlinkClick r:id="rId3"/>
                        </a:rPr>
                        <a:t>EDIS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293840581"/>
                  </a:ext>
                </a:extLst>
              </a:tr>
              <a:tr h="176194">
                <a:tc>
                  <a:txBody>
                    <a:bodyPr/>
                    <a:lstStyle/>
                    <a:p>
                      <a:pPr marL="0" algn="l" defTabSz="914400" rtl="0" eaLnBrk="1" latinLnBrk="0" hangingPunct="1"/>
                      <a:r>
                        <a:rPr lang="en-US" sz="1600" b="1" kern="1200">
                          <a:solidFill>
                            <a:srgbClr val="0070C0"/>
                          </a:solidFill>
                          <a:latin typeface="Trebuchet MS"/>
                          <a:ea typeface="+mn-ea"/>
                          <a:cs typeface="+mn-cs"/>
                          <a:hlinkClick r:id="rId4"/>
                        </a:rPr>
                        <a:t>Directory</a:t>
                      </a:r>
                      <a:endParaRPr lang="en-US" sz="1600" b="1" kern="1200">
                        <a:solidFill>
                          <a:srgbClr val="0070C0"/>
                        </a:solidFill>
                        <a:latin typeface="Trebuchet MS"/>
                        <a:ea typeface="+mn-ea"/>
                        <a:cs typeface="+mn-c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School Code Change Requests: 2/5/2025 to 6/30/2025</a:t>
                      </a:r>
                    </a:p>
                  </a:txBody>
                  <a:tcPr/>
                </a:tc>
                <a:extLst>
                  <a:ext uri="{0D108BD9-81ED-4DB2-BD59-A6C34878D82A}">
                    <a16:rowId xmlns:a16="http://schemas.microsoft.com/office/drawing/2014/main" val="3547505821"/>
                  </a:ext>
                </a:extLst>
              </a:tr>
              <a:tr h="0">
                <a:tc>
                  <a:txBody>
                    <a:bodyPr/>
                    <a:lstStyle/>
                    <a:p>
                      <a:r>
                        <a:rPr lang="en-US" sz="1600" b="1">
                          <a:solidFill>
                            <a:srgbClr val="0070C0"/>
                          </a:solidFill>
                          <a:latin typeface="Trebuchet MS"/>
                          <a:hlinkClick r:id="rId5"/>
                        </a:rPr>
                        <a:t>Student</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April Recommendation: Upload GG by 4/10</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a:hlinkClick r:id="rId6"/>
                        </a:rPr>
                        <a:t>At-Risk</a:t>
                      </a:r>
                      <a:endParaRPr lang="en-US" sz="1600" b="1">
                        <a:solidFill>
                          <a:srgbClr val="0070C0"/>
                        </a:solidFill>
                        <a:latin typeface="Trebuchet MS"/>
                      </a:endParaRPr>
                    </a:p>
                  </a:txBody>
                  <a:tcPr/>
                </a:tc>
                <a:tc>
                  <a:txBody>
                    <a:bodyPr/>
                    <a:lstStyle/>
                    <a:p>
                      <a:pPr lvl="0" algn="ctr">
                        <a:buNone/>
                      </a:pPr>
                      <a:r>
                        <a:rPr lang="en-US" sz="1600">
                          <a:latin typeface="Trebuchet MS"/>
                        </a:rPr>
                        <a:t>Interchange</a:t>
                      </a:r>
                    </a:p>
                  </a:txBody>
                  <a:tcPr/>
                </a:tc>
                <a:tc>
                  <a:txBody>
                    <a:bodyPr/>
                    <a:lstStyle/>
                    <a:p>
                      <a:pPr lvl="0" algn="ctr">
                        <a:buNone/>
                      </a:pPr>
                      <a:r>
                        <a:rPr lang="en-US" sz="1600">
                          <a:latin typeface="Trebuchet MS"/>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a:rPr>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latin typeface="Trebuchet MS"/>
                          <a:hlinkClick r:id="rId7"/>
                        </a:rPr>
                        <a:t>Title I</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May 2025: Update file in preparation for SEY and ATS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a:hlinkClick r:id="rId8"/>
                        </a:rPr>
                        <a:t>Special Education IEP</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Special Education EOY Snapshot soft open now</a:t>
                      </a:r>
                    </a:p>
                  </a:txBody>
                  <a:tcPr/>
                </a:tc>
                <a:extLst>
                  <a:ext uri="{0D108BD9-81ED-4DB2-BD59-A6C34878D82A}">
                    <a16:rowId xmlns:a16="http://schemas.microsoft.com/office/drawing/2014/main" val="1088562171"/>
                  </a:ext>
                </a:extLst>
              </a:tr>
              <a:tr h="158421">
                <a:tc>
                  <a:txBody>
                    <a:bodyPr/>
                    <a:lstStyle/>
                    <a:p>
                      <a:pPr marL="0" algn="l" defTabSz="914400" rtl="0" eaLnBrk="1" latinLnBrk="0" hangingPunct="1"/>
                      <a:r>
                        <a:rPr lang="en-US" sz="1600" b="1" kern="1200">
                          <a:solidFill>
                            <a:schemeClr val="tx1"/>
                          </a:solidFill>
                          <a:latin typeface="Trebuchet MS"/>
                          <a:ea typeface="+mn-ea"/>
                          <a:cs typeface="+mn-cs"/>
                          <a:hlinkClick r:id="rId9"/>
                        </a:rPr>
                        <a:t>Staff</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176194">
                <a:tc>
                  <a:txBody>
                    <a:bodyPr/>
                    <a:lstStyle/>
                    <a:p>
                      <a:pPr marL="0" algn="l" defTabSz="914400" rtl="0" eaLnBrk="1" latinLnBrk="0" hangingPunct="1"/>
                      <a:r>
                        <a:rPr lang="en-US" sz="1600" b="1" kern="1200">
                          <a:solidFill>
                            <a:schemeClr val="tx1"/>
                          </a:solidFill>
                          <a:latin typeface="Trebuchet MS"/>
                          <a:ea typeface="+mn-ea"/>
                          <a:cs typeface="+mn-cs"/>
                          <a:hlinkClick r:id="rId10"/>
                        </a:rPr>
                        <a:t>Discipline Action </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b="0">
                          <a:latin typeface="Trebuchet MS"/>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0">
                <a:tc>
                  <a:txBody>
                    <a:bodyPr/>
                    <a:lstStyle/>
                    <a:p>
                      <a:r>
                        <a:rPr lang="en-US" sz="1600" b="1">
                          <a:solidFill>
                            <a:srgbClr val="0070C0"/>
                          </a:solidFill>
                          <a:latin typeface="Trebuchet MS"/>
                          <a:hlinkClick r:id="rId11"/>
                        </a:rPr>
                        <a:t>Teacher Student Data Link</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lvl="0">
                        <a:buNone/>
                      </a:pPr>
                      <a:r>
                        <a:rPr lang="en-US" sz="1600" b="0" i="0" u="none" strike="noStrike" noProof="0">
                          <a:solidFill>
                            <a:srgbClr val="000000"/>
                          </a:solidFill>
                          <a:latin typeface="Trebuchet MS"/>
                        </a:rPr>
                        <a:t>Upload an interchange file at least once by 5/16/2025</a:t>
                      </a:r>
                      <a:endParaRPr lang="en-US"/>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10197738"/>
              </p:ext>
            </p:extLst>
          </p:nvPr>
        </p:nvGraphicFramePr>
        <p:xfrm>
          <a:off x="361184" y="1344620"/>
          <a:ext cx="11516786" cy="4075036"/>
        </p:xfrm>
        <a:graphic>
          <a:graphicData uri="http://schemas.openxmlformats.org/drawingml/2006/table">
            <a:tbl>
              <a:tblPr firstRow="1" bandRow="1">
                <a:tableStyleId>{B301B821-A1FF-4177-AEE7-76D212191A09}</a:tableStyleId>
              </a:tblPr>
              <a:tblGrid>
                <a:gridCol w="2058165">
                  <a:extLst>
                    <a:ext uri="{9D8B030D-6E8A-4147-A177-3AD203B41FA5}">
                      <a16:colId xmlns:a16="http://schemas.microsoft.com/office/drawing/2014/main" val="972675767"/>
                    </a:ext>
                  </a:extLst>
                </a:gridCol>
                <a:gridCol w="952500">
                  <a:extLst>
                    <a:ext uri="{9D8B030D-6E8A-4147-A177-3AD203B41FA5}">
                      <a16:colId xmlns:a16="http://schemas.microsoft.com/office/drawing/2014/main" val="1355897659"/>
                    </a:ext>
                  </a:extLst>
                </a:gridCol>
                <a:gridCol w="842467">
                  <a:extLst>
                    <a:ext uri="{9D8B030D-6E8A-4147-A177-3AD203B41FA5}">
                      <a16:colId xmlns:a16="http://schemas.microsoft.com/office/drawing/2014/main" val="554794496"/>
                    </a:ext>
                  </a:extLst>
                </a:gridCol>
                <a:gridCol w="1527456">
                  <a:extLst>
                    <a:ext uri="{9D8B030D-6E8A-4147-A177-3AD203B41FA5}">
                      <a16:colId xmlns:a16="http://schemas.microsoft.com/office/drawing/2014/main" val="2208239753"/>
                    </a:ext>
                  </a:extLst>
                </a:gridCol>
                <a:gridCol w="2936389">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44716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2"/>
                        </a:rPr>
                        <a:t>Teacher Student Data Link</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latin typeface="Trebuchet MS"/>
                        </a:rPr>
                        <a:t>Upload an interchange file at least once: </a:t>
                      </a:r>
                      <a:r>
                        <a:rPr lang="en-US" sz="1400" b="0">
                          <a:latin typeface="Trebuchet MS"/>
                        </a:rPr>
                        <a:t>5/16/2025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latin typeface="Trebuchet MS"/>
                      </a:endParaRPr>
                    </a:p>
                  </a:txBody>
                  <a:tcPr/>
                </a:tc>
                <a:extLst>
                  <a:ext uri="{0D108BD9-81ED-4DB2-BD59-A6C34878D82A}">
                    <a16:rowId xmlns:a16="http://schemas.microsoft.com/office/drawing/2014/main" val="69081594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3"/>
                        </a:rPr>
                        <a:t>Student End of Year</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Soft 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Other Date: </a:t>
                      </a:r>
                      <a:r>
                        <a:rPr lang="en-US" sz="1400" b="0">
                          <a:latin typeface="Trebuchet MS"/>
                        </a:rPr>
                        <a:t>4/10/2025—Upload GG file and review COGNOS reports to monitor GG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Training Event: </a:t>
                      </a:r>
                      <a:r>
                        <a:rPr lang="en-US" sz="1400" b="0">
                          <a:latin typeface="Trebuchet MS"/>
                        </a:rPr>
                        <a:t>Special Education 18-21 Transition Services Collaborative Webinar—4/22/2025, 1:00-2:00pm</a:t>
                      </a:r>
                    </a:p>
                  </a:txBody>
                  <a:tcPr/>
                </a:tc>
                <a:extLst>
                  <a:ext uri="{0D108BD9-81ED-4DB2-BD59-A6C34878D82A}">
                    <a16:rowId xmlns:a16="http://schemas.microsoft.com/office/drawing/2014/main" val="2893969600"/>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4"/>
                        </a:rPr>
                        <a:t>Student Attendance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  </a:t>
                      </a:r>
                      <a:r>
                        <a:rPr lang="en-US" sz="1400" b="0">
                          <a:latin typeface="Trebuchet MS"/>
                        </a:rPr>
                        <a:t>4/16/2025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Collection Training 5/7/2025</a:t>
                      </a:r>
                      <a:endParaRPr lang="en-US" sz="1400" b="1">
                        <a:latin typeface="Trebuchet MS"/>
                      </a:endParaRPr>
                    </a:p>
                  </a:txBody>
                  <a:tcPr/>
                </a:tc>
                <a:extLst>
                  <a:ext uri="{0D108BD9-81ED-4DB2-BD59-A6C34878D82A}">
                    <a16:rowId xmlns:a16="http://schemas.microsoft.com/office/drawing/2014/main" val="357005568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5"/>
                        </a:rPr>
                        <a:t>Special Education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212854275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6"/>
                        </a:rPr>
                        <a:t>Student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31,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Snapshot Opens: 5/1/2025</a:t>
                      </a:r>
                    </a:p>
                  </a:txBody>
                  <a:tcPr/>
                </a:tc>
                <a:extLst>
                  <a:ext uri="{0D108BD9-81ED-4DB2-BD59-A6C34878D82A}">
                    <a16:rowId xmlns:a16="http://schemas.microsoft.com/office/drawing/2014/main" val="939587725"/>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7"/>
                        </a:rPr>
                        <a:t>Special Education EOY</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76990"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70153362"/>
              </p:ext>
            </p:extLst>
          </p:nvPr>
        </p:nvGraphicFramePr>
        <p:xfrm>
          <a:off x="443565" y="1424862"/>
          <a:ext cx="11516787" cy="3426160"/>
        </p:xfrm>
        <a:graphic>
          <a:graphicData uri="http://schemas.openxmlformats.org/drawingml/2006/table">
            <a:tbl>
              <a:tblPr firstRow="1" bandRow="1">
                <a:tableStyleId>{B301B821-A1FF-4177-AEE7-76D212191A09}</a:tableStyleId>
              </a:tblPr>
              <a:tblGrid>
                <a:gridCol w="2375835">
                  <a:extLst>
                    <a:ext uri="{9D8B030D-6E8A-4147-A177-3AD203B41FA5}">
                      <a16:colId xmlns:a16="http://schemas.microsoft.com/office/drawing/2014/main" val="972675767"/>
                    </a:ext>
                  </a:extLst>
                </a:gridCol>
                <a:gridCol w="990600">
                  <a:extLst>
                    <a:ext uri="{9D8B030D-6E8A-4147-A177-3AD203B41FA5}">
                      <a16:colId xmlns:a16="http://schemas.microsoft.com/office/drawing/2014/main" val="1355897659"/>
                    </a:ext>
                  </a:extLst>
                </a:gridCol>
                <a:gridCol w="857250">
                  <a:extLst>
                    <a:ext uri="{9D8B030D-6E8A-4147-A177-3AD203B41FA5}">
                      <a16:colId xmlns:a16="http://schemas.microsoft.com/office/drawing/2014/main" val="554794496"/>
                    </a:ext>
                  </a:extLst>
                </a:gridCol>
                <a:gridCol w="18288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Closed</a:t>
                      </a:r>
                      <a:endParaRPr lang="en-US" sz="1600">
                        <a:solidFill>
                          <a:srgbClr val="FEB0B0"/>
                        </a:solidFill>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400" b="1">
                          <a:latin typeface="Trebuchet MS"/>
                        </a:rPr>
                        <a:t>Collection Closes: </a:t>
                      </a:r>
                      <a:r>
                        <a:rPr lang="en-US" sz="1400" b="0">
                          <a:latin typeface="Trebuchet MS"/>
                        </a:rPr>
                        <a:t>2/28/2025</a:t>
                      </a:r>
                      <a:br>
                        <a:rPr lang="en-US" sz="1400" b="0">
                          <a:latin typeface="Trebuchet MS"/>
                        </a:rPr>
                      </a:br>
                      <a:r>
                        <a:rPr lang="en-US" sz="14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r>
                        <a:rPr lang="en-US" sz="1400" b="1">
                          <a:latin typeface="Trebuchet MS" panose="020B0603020202020204" pitchFamily="34" charset="0"/>
                        </a:rPr>
                        <a:t>Corrections Period: </a:t>
                      </a:r>
                      <a:r>
                        <a:rPr lang="en-US" sz="1400" b="0">
                          <a:latin typeface="Trebuchet MS" panose="020B0603020202020204" pitchFamily="34" charset="0"/>
                        </a:rPr>
                        <a:t>5/19/2025 to 9/3/2025</a:t>
                      </a: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Report Card March</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endParaRPr lang="en-US" sz="1400" b="0">
                        <a:latin typeface="Trebuchet MS"/>
                      </a:endParaRPr>
                    </a:p>
                  </a:txBody>
                  <a:tcPr/>
                </a:tc>
                <a:tc>
                  <a:txBody>
                    <a:bodyPr/>
                    <a:lstStyle/>
                    <a:p>
                      <a:pPr marL="0" lvl="0" indent="0" algn="l" defTabSz="914400">
                        <a:lnSpc>
                          <a:spcPct val="100000"/>
                        </a:lnSpc>
                        <a:spcBef>
                          <a:spcPts val="0"/>
                        </a:spcBef>
                        <a:spcAft>
                          <a:spcPts val="0"/>
                        </a:spcAft>
                        <a:buNone/>
                        <a:tabLst/>
                        <a:defRPr/>
                      </a:pPr>
                      <a:endParaRPr lang="en-US" sz="1400" b="1">
                        <a:latin typeface="Trebuchet MS" panose="020B0603020202020204" pitchFamily="34" charset="0"/>
                      </a:endParaRPr>
                    </a:p>
                  </a:txBody>
                  <a:tcPr/>
                </a:tc>
                <a:extLst>
                  <a:ext uri="{0D108BD9-81ED-4DB2-BD59-A6C34878D82A}">
                    <a16:rowId xmlns:a16="http://schemas.microsoft.com/office/drawing/2014/main" val="340979040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400" b="1">
                          <a:latin typeface="Trebuchet MS"/>
                        </a:rPr>
                        <a:t>Application/Renewal File: </a:t>
                      </a:r>
                      <a:r>
                        <a:rPr lang="en-US" sz="1400" b="0">
                          <a:latin typeface="Trebuchet MS"/>
                        </a:rPr>
                        <a:t>3/19/25 to 4/25/25</a:t>
                      </a:r>
                    </a:p>
                    <a:p>
                      <a:pPr marL="0" lvl="0" indent="0" algn="l">
                        <a:lnSpc>
                          <a:spcPct val="100000"/>
                        </a:lnSpc>
                        <a:spcBef>
                          <a:spcPts val="0"/>
                        </a:spcBef>
                        <a:spcAft>
                          <a:spcPts val="0"/>
                        </a:spcAft>
                        <a:buNone/>
                      </a:pPr>
                      <a:r>
                        <a:rPr lang="en-US" sz="1400" b="1">
                          <a:latin typeface="Trebuchet MS"/>
                        </a:rPr>
                        <a:t>Planned Measures File: </a:t>
                      </a:r>
                      <a:r>
                        <a:rPr lang="en-US" sz="1400" b="0">
                          <a:latin typeface="Trebuchet MS"/>
                        </a:rPr>
                        <a:t>3/19/2025 to 6/27/2025</a:t>
                      </a:r>
                    </a:p>
                  </a:txBody>
                  <a:tcPr/>
                </a:tc>
                <a:tc>
                  <a:txBody>
                    <a:bodyPr/>
                    <a:lstStyle/>
                    <a:p>
                      <a:pPr marL="0" lvl="0" indent="0" algn="l" defTabSz="914400">
                        <a:lnSpc>
                          <a:spcPct val="100000"/>
                        </a:lnSpc>
                        <a:spcBef>
                          <a:spcPts val="0"/>
                        </a:spcBef>
                        <a:spcAft>
                          <a:spcPts val="0"/>
                        </a:spcAft>
                        <a:buNone/>
                        <a:tabLst/>
                        <a:defRPr/>
                      </a:pPr>
                      <a:r>
                        <a:rPr lang="en-US" sz="1400" b="1">
                          <a:latin typeface="Trebuchet MS"/>
                        </a:rPr>
                        <a:t>Actual Measures File:</a:t>
                      </a:r>
                      <a:r>
                        <a:rPr lang="en-US" sz="1400" b="0">
                          <a:latin typeface="Trebuchet MS"/>
                        </a:rPr>
                        <a:t> 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p>
                  </a:txBody>
                  <a:tcPr/>
                </a:tc>
                <a:tc>
                  <a:txBody>
                    <a:bodyPr/>
                    <a:lstStyle/>
                    <a:p>
                      <a:pPr marL="0" lvl="0" indent="0" algn="l">
                        <a:lnSpc>
                          <a:spcPct val="100000"/>
                        </a:lnSpc>
                        <a:spcBef>
                          <a:spcPts val="0"/>
                        </a:spcBef>
                        <a:spcAft>
                          <a:spcPts val="0"/>
                        </a:spcAft>
                        <a:buNone/>
                      </a:pPr>
                      <a:r>
                        <a:rPr lang="en-US" sz="1400" b="1">
                          <a:latin typeface="Trebuchet MS"/>
                        </a:rPr>
                        <a:t>Collection Opens </a:t>
                      </a:r>
                      <a:r>
                        <a:rPr lang="en-US" sz="1400" b="0">
                          <a:latin typeface="Trebuchet MS"/>
                        </a:rPr>
                        <a:t>4/15/25</a:t>
                      </a:r>
                    </a:p>
                  </a:txBody>
                  <a:tcPr/>
                </a:tc>
                <a:tc>
                  <a:txBody>
                    <a:bodyPr/>
                    <a:lstStyle/>
                    <a:p>
                      <a:pPr marL="0" lvl="0" indent="0" algn="l" defTabSz="914400">
                        <a:lnSpc>
                          <a:spcPct val="100000"/>
                        </a:lnSpc>
                        <a:spcBef>
                          <a:spcPts val="0"/>
                        </a:spcBef>
                        <a:spcAft>
                          <a:spcPts val="0"/>
                        </a:spcAft>
                        <a:buNone/>
                        <a:tabLst/>
                        <a:defRPr/>
                      </a:pPr>
                      <a:r>
                        <a:rPr lang="en-US" sz="1400" b="1">
                          <a:latin typeface="Trebuchet MS"/>
                        </a:rPr>
                        <a:t>Other Date: </a:t>
                      </a:r>
                      <a:r>
                        <a:rPr lang="en-US" sz="1400" b="0">
                          <a:latin typeface="Trebuchet MS"/>
                        </a:rPr>
                        <a:t>5/15/2025 target initial upload date</a:t>
                      </a:r>
                      <a:endParaRPr lang="en-US" sz="1400" b="1">
                        <a:latin typeface="Trebuchet MS"/>
                      </a:endParaRP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p>
                  </a:txBody>
                  <a:tcPr/>
                </a:tc>
                <a:tc>
                  <a:txBody>
                    <a:bodyPr/>
                    <a:lstStyle/>
                    <a:p>
                      <a:pPr marL="0" lvl="0" indent="0" algn="l">
                        <a:lnSpc>
                          <a:spcPct val="100000"/>
                        </a:lnSpc>
                        <a:spcBef>
                          <a:spcPts val="0"/>
                        </a:spcBef>
                        <a:spcAft>
                          <a:spcPts val="0"/>
                        </a:spcAft>
                        <a:buNone/>
                      </a:pPr>
                      <a:r>
                        <a:rPr lang="en-US" sz="1400" b="1">
                          <a:latin typeface="Trebuchet MS"/>
                        </a:rPr>
                        <a:t>Training Event: </a:t>
                      </a:r>
                      <a:r>
                        <a:rPr lang="en-US" sz="1400" b="0">
                          <a:latin typeface="Trebuchet MS"/>
                        </a:rPr>
                        <a:t>4/8/25, 1-2pm</a:t>
                      </a:r>
                      <a:endParaRPr lang="en-US" sz="1400" b="1">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4/15/25</a:t>
                      </a:r>
                    </a:p>
                    <a:p>
                      <a:pPr marL="0" lvl="0" indent="0" algn="l" defTabSz="914400">
                        <a:lnSpc>
                          <a:spcPct val="100000"/>
                        </a:lnSpc>
                        <a:spcBef>
                          <a:spcPts val="0"/>
                        </a:spcBef>
                        <a:spcAft>
                          <a:spcPts val="0"/>
                        </a:spcAft>
                        <a:buNone/>
                        <a:tabLst/>
                        <a:defRPr/>
                      </a:pPr>
                      <a:endParaRPr lang="en-US" sz="1400" b="1">
                        <a:latin typeface="Trebuchet MS"/>
                      </a:endParaRPr>
                    </a:p>
                  </a:txBody>
                  <a:tcPr/>
                </a:tc>
                <a:extLst>
                  <a:ext uri="{0D108BD9-81ED-4DB2-BD59-A6C34878D82A}">
                    <a16:rowId xmlns:a16="http://schemas.microsoft.com/office/drawing/2014/main" val="1720814112"/>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50</Slides>
  <Notes>1</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April 3,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Collections</vt:lpstr>
      <vt:lpstr>Spring READ Assessment</vt:lpstr>
      <vt:lpstr>READ Act District Reporting Requirements</vt:lpstr>
      <vt:lpstr>Spring READ Assessment: Changes for 24-25</vt:lpstr>
      <vt:lpstr>Spring READ Assessment: Reminders</vt:lpstr>
      <vt:lpstr>READ Literacy Programs and Assessment</vt:lpstr>
      <vt:lpstr>READ Literacy Programs and Assessment: Changes for 25-26</vt:lpstr>
      <vt:lpstr>Collection Timeline</vt:lpstr>
      <vt:lpstr>READ Training</vt:lpstr>
      <vt:lpstr>READ Training: General Information and Action Steps</vt:lpstr>
      <vt:lpstr>READ Act Data Collections: Resources</vt:lpstr>
      <vt:lpstr>Questions &amp; Resources: READ Collections</vt:lpstr>
      <vt:lpstr>Student Attendance</vt:lpstr>
      <vt:lpstr>Student Attendance Collection Timeline</vt:lpstr>
      <vt:lpstr>Quick Guide for Attendance Reporting</vt:lpstr>
      <vt:lpstr>Creating Attendance Snapshot </vt:lpstr>
      <vt:lpstr>Attendance Training </vt:lpstr>
      <vt:lpstr>Questions &amp; Resources: Student Attendance</vt:lpstr>
      <vt:lpstr>Student End of Year</vt:lpstr>
      <vt:lpstr>SEY Soft Open Phase Collection Timeline</vt:lpstr>
      <vt:lpstr>Updates/Fixes in Progress</vt:lpstr>
      <vt:lpstr>Questions &amp; Resources: Student End of Year</vt:lpstr>
      <vt:lpstr>Student Discipline</vt:lpstr>
      <vt:lpstr>Student Discipline Collection Timeline</vt:lpstr>
      <vt:lpstr>Discipline Interchange website</vt:lpstr>
      <vt:lpstr>Office Hours</vt:lpstr>
      <vt:lpstr>Questions &amp; Resources: Student Discipline</vt:lpstr>
      <vt:lpstr>RITS Merge Updates</vt:lpstr>
      <vt:lpstr>RITS Web – Request a SASID Merge</vt:lpstr>
      <vt:lpstr>Questions &amp; Resources: RITS</vt:lpstr>
      <vt:lpstr>New! Instructional Days and Hours Collection</vt:lpstr>
      <vt:lpstr>Instructional Days &amp; Hours - Overview</vt:lpstr>
      <vt:lpstr>Instructional Days &amp; Hours - Date Fields </vt:lpstr>
      <vt:lpstr>Questions &amp; Resources: Instructional Hours and Days</vt:lpstr>
      <vt:lpstr>Special Education Discipline</vt:lpstr>
      <vt:lpstr>Special Education Discipline Snapshot Timeline and Annual Training</vt:lpstr>
      <vt:lpstr>Questions &amp; Resources: Special Education Discipline</vt:lpstr>
      <vt:lpstr>Special Education EOY</vt:lpstr>
      <vt:lpstr> Special Education End of Year: Timeline and Training  </vt:lpstr>
      <vt:lpstr>Questions &amp; Resources: Special Education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2025-04-03T14:18:53Z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