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71"/>
  </p:notesMasterIdLst>
  <p:sldIdLst>
    <p:sldId id="325" r:id="rId5"/>
    <p:sldId id="5299" r:id="rId6"/>
    <p:sldId id="277" r:id="rId7"/>
    <p:sldId id="5355" r:id="rId8"/>
    <p:sldId id="5289" r:id="rId9"/>
    <p:sldId id="3353" r:id="rId10"/>
    <p:sldId id="3113" r:id="rId11"/>
    <p:sldId id="3374" r:id="rId12"/>
    <p:sldId id="3375" r:id="rId13"/>
    <p:sldId id="5363" r:id="rId14"/>
    <p:sldId id="5303" r:id="rId15"/>
    <p:sldId id="3373" r:id="rId16"/>
    <p:sldId id="285" r:id="rId17"/>
    <p:sldId id="5361" r:id="rId18"/>
    <p:sldId id="5362" r:id="rId19"/>
    <p:sldId id="5290" r:id="rId20"/>
    <p:sldId id="5300" r:id="rId21"/>
    <p:sldId id="280" r:id="rId22"/>
    <p:sldId id="281" r:id="rId23"/>
    <p:sldId id="5301" r:id="rId24"/>
    <p:sldId id="5291" r:id="rId25"/>
    <p:sldId id="3085" r:id="rId26"/>
    <p:sldId id="5329" r:id="rId27"/>
    <p:sldId id="5352" r:id="rId28"/>
    <p:sldId id="5330" r:id="rId29"/>
    <p:sldId id="5359" r:id="rId30"/>
    <p:sldId id="5360" r:id="rId31"/>
    <p:sldId id="5304" r:id="rId32"/>
    <p:sldId id="5305" r:id="rId33"/>
    <p:sldId id="5335" r:id="rId34"/>
    <p:sldId id="5325" r:id="rId35"/>
    <p:sldId id="5336" r:id="rId36"/>
    <p:sldId id="3362" r:id="rId37"/>
    <p:sldId id="5338" r:id="rId38"/>
    <p:sldId id="3361" r:id="rId39"/>
    <p:sldId id="5357" r:id="rId40"/>
    <p:sldId id="5354" r:id="rId41"/>
    <p:sldId id="5306" r:id="rId42"/>
    <p:sldId id="283" r:id="rId43"/>
    <p:sldId id="5307" r:id="rId44"/>
    <p:sldId id="5339" r:id="rId45"/>
    <p:sldId id="5308" r:id="rId46"/>
    <p:sldId id="3092" r:id="rId47"/>
    <p:sldId id="3366" r:id="rId48"/>
    <p:sldId id="3367" r:id="rId49"/>
    <p:sldId id="3098" r:id="rId50"/>
    <p:sldId id="3330" r:id="rId51"/>
    <p:sldId id="5341" r:id="rId52"/>
    <p:sldId id="5309" r:id="rId53"/>
    <p:sldId id="3114" r:id="rId54"/>
    <p:sldId id="3116" r:id="rId55"/>
    <p:sldId id="5310" r:id="rId56"/>
    <p:sldId id="3137" r:id="rId57"/>
    <p:sldId id="3305" r:id="rId58"/>
    <p:sldId id="3306" r:id="rId59"/>
    <p:sldId id="3354" r:id="rId60"/>
    <p:sldId id="3355" r:id="rId61"/>
    <p:sldId id="3311" r:id="rId62"/>
    <p:sldId id="5313" r:id="rId63"/>
    <p:sldId id="3101" r:id="rId64"/>
    <p:sldId id="3103" r:id="rId65"/>
    <p:sldId id="5343" r:id="rId66"/>
    <p:sldId id="5324" r:id="rId67"/>
    <p:sldId id="3323" r:id="rId68"/>
    <p:sldId id="5356" r:id="rId69"/>
    <p:sldId id="30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5D8A2-1985-B87F-815B-0E4A01EF4F1E}" name="Heitman, Lindsey" initials="LH" userId="S::Heitman_L@cde.state.co.us::a9773a47-99d2-4599-9377-6d37e9ec0bd3" providerId="AD"/>
  <p188:author id="{991F2CCF-F34B-E526-C1B4-C8167034C0CF}" name="Martin, Carrie" initials="CM" userId="S::Martin_C@cde.state.co.us::3f021071-f948-4caa-8dd8-d3036854ac97" providerId="AD"/>
  <p188:author id="{D0123AF8-0530-5D39-0701-9D0E66666A1F}" name="Martin, Carrie" initials="MC" userId="S::martin_c@cde.state.co.us::3f021071-f948-4caa-8dd8-d3036854ac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85D9E8"/>
    <a:srgbClr val="077682"/>
    <a:srgbClr val="A3D283"/>
    <a:srgbClr val="BFE1B6"/>
    <a:srgbClr val="488BC9"/>
    <a:srgbClr val="2C3384"/>
    <a:srgbClr val="498FCC"/>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1C9C8C-8D70-48BF-9996-47DC36EDEB82}" v="462" dt="2026-01-20T20:10:20.227"/>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3" autoAdjust="0"/>
    <p:restoredTop sz="94673" autoAdjust="0"/>
  </p:normalViewPr>
  <p:slideViewPr>
    <p:cSldViewPr snapToGrid="0">
      <p:cViewPr varScale="1">
        <p:scale>
          <a:sx n="105" d="100"/>
          <a:sy n="105" d="100"/>
        </p:scale>
        <p:origin x="114" y="43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523BC53-F46D-485A-800E-8BB4C26C65A4}"/>
    <pc:docChg chg="mod">
      <pc:chgData name="" userId="" providerId="" clId="Web-{8523BC53-F46D-485A-800E-8BB4C26C65A4}" dt="2026-01-06T16:37:03.314" v="0"/>
      <pc:docMkLst>
        <pc:docMk/>
      </pc:docMkLst>
    </pc:docChg>
  </pc:docChgLst>
  <pc:docChgLst>
    <pc:chgData name="Heitman, Lindsey" userId="a9773a47-99d2-4599-9377-6d37e9ec0bd3" providerId="ADAL" clId="{4C6BE1C6-6BBF-4149-B2AA-FA76AF0FB80B}"/>
    <pc:docChg chg="sldOrd">
      <pc:chgData name="Heitman, Lindsey" userId="a9773a47-99d2-4599-9377-6d37e9ec0bd3" providerId="ADAL" clId="{4C6BE1C6-6BBF-4149-B2AA-FA76AF0FB80B}" dt="2026-01-05T22:23:38.258" v="0" actId="20578"/>
      <pc:docMkLst>
        <pc:docMk/>
      </pc:docMkLst>
      <pc:sldChg chg="ord">
        <pc:chgData name="Heitman, Lindsey" userId="a9773a47-99d2-4599-9377-6d37e9ec0bd3" providerId="ADAL" clId="{4C6BE1C6-6BBF-4149-B2AA-FA76AF0FB80B}" dt="2026-01-05T22:23:38.258" v="0" actId="20578"/>
        <pc:sldMkLst>
          <pc:docMk/>
          <pc:sldMk cId="791079890" sldId="277"/>
        </pc:sldMkLst>
      </pc:sldChg>
    </pc:docChg>
  </pc:docChgLst>
  <pc:docChgLst>
    <pc:chgData name="Martin, Carrie" userId="3f021071-f948-4caa-8dd8-d3036854ac97" providerId="ADAL" clId="{CBCD607F-24D6-4782-ACFC-FC084CC7756C}"/>
    <pc:docChg chg="undo custSel addSld delSld modSld sldOrd modMainMaster">
      <pc:chgData name="Martin, Carrie" userId="3f021071-f948-4caa-8dd8-d3036854ac97" providerId="ADAL" clId="{CBCD607F-24D6-4782-ACFC-FC084CC7756C}" dt="2026-01-20T20:32:26.730" v="1896" actId="13244"/>
      <pc:docMkLst>
        <pc:docMk/>
      </pc:docMkLst>
      <pc:sldChg chg="modSp add">
        <pc:chgData name="Martin, Carrie" userId="3f021071-f948-4caa-8dd8-d3036854ac97" providerId="ADAL" clId="{CBCD607F-24D6-4782-ACFC-FC084CC7756C}" dt="2026-01-06T19:31:28.627" v="656"/>
        <pc:sldMkLst>
          <pc:docMk/>
          <pc:sldMk cId="791079890" sldId="277"/>
        </pc:sldMkLst>
        <pc:spChg chg="mod">
          <ac:chgData name="Martin, Carrie" userId="3f021071-f948-4caa-8dd8-d3036854ac97" providerId="ADAL" clId="{CBCD607F-24D6-4782-ACFC-FC084CC7756C}" dt="2026-01-06T19:31:28.627" v="656"/>
          <ac:spMkLst>
            <pc:docMk/>
            <pc:sldMk cId="791079890" sldId="277"/>
            <ac:spMk id="4" creationId="{6124529F-73CA-986D-1B6D-13DB3D8726DB}"/>
          </ac:spMkLst>
        </pc:spChg>
        <pc:spChg chg="mod">
          <ac:chgData name="Martin, Carrie" userId="3f021071-f948-4caa-8dd8-d3036854ac97" providerId="ADAL" clId="{CBCD607F-24D6-4782-ACFC-FC084CC7756C}" dt="2026-01-06T19:31:28.627" v="656"/>
          <ac:spMkLst>
            <pc:docMk/>
            <pc:sldMk cId="791079890" sldId="277"/>
            <ac:spMk id="6" creationId="{15E10C1E-94AF-10A5-AEA5-0D110B003AAE}"/>
          </ac:spMkLst>
        </pc:spChg>
      </pc:sldChg>
      <pc:sldChg chg="modSp add mod">
        <pc:chgData name="Martin, Carrie" userId="3f021071-f948-4caa-8dd8-d3036854ac97" providerId="ADAL" clId="{CBCD607F-24D6-4782-ACFC-FC084CC7756C}" dt="2026-01-20T17:41:13.632" v="1633" actId="207"/>
        <pc:sldMkLst>
          <pc:docMk/>
          <pc:sldMk cId="81785621" sldId="280"/>
        </pc:sldMkLst>
        <pc:spChg chg="mod">
          <ac:chgData name="Martin, Carrie" userId="3f021071-f948-4caa-8dd8-d3036854ac97" providerId="ADAL" clId="{CBCD607F-24D6-4782-ACFC-FC084CC7756C}" dt="2026-01-06T19:31:28.627" v="656"/>
          <ac:spMkLst>
            <pc:docMk/>
            <pc:sldMk cId="81785621" sldId="280"/>
            <ac:spMk id="2" creationId="{D716E0B3-BA4F-44B7-B718-2408F7CA9DD8}"/>
          </ac:spMkLst>
        </pc:spChg>
        <pc:spChg chg="mod">
          <ac:chgData name="Martin, Carrie" userId="3f021071-f948-4caa-8dd8-d3036854ac97" providerId="ADAL" clId="{CBCD607F-24D6-4782-ACFC-FC084CC7756C}" dt="2026-01-06T20:19:35.649" v="1176" actId="14100"/>
          <ac:spMkLst>
            <pc:docMk/>
            <pc:sldMk cId="81785621" sldId="280"/>
            <ac:spMk id="3" creationId="{29A3EA17-B8FD-4F3A-9B85-00F4068BCB97}"/>
          </ac:spMkLst>
        </pc:spChg>
        <pc:spChg chg="mod">
          <ac:chgData name="Martin, Carrie" userId="3f021071-f948-4caa-8dd8-d3036854ac97" providerId="ADAL" clId="{CBCD607F-24D6-4782-ACFC-FC084CC7756C}" dt="2026-01-20T17:40:59.008" v="1628" actId="208"/>
          <ac:spMkLst>
            <pc:docMk/>
            <pc:sldMk cId="81785621" sldId="280"/>
            <ac:spMk id="4" creationId="{E1360E99-EE3B-4CF4-B289-591DD66F624D}"/>
          </ac:spMkLst>
        </pc:spChg>
        <pc:spChg chg="mod ord">
          <ac:chgData name="Martin, Carrie" userId="3f021071-f948-4caa-8dd8-d3036854ac97" providerId="ADAL" clId="{CBCD607F-24D6-4782-ACFC-FC084CC7756C}" dt="2026-01-06T20:34:37.204" v="1290" actId="13244"/>
          <ac:spMkLst>
            <pc:docMk/>
            <pc:sldMk cId="81785621" sldId="280"/>
            <ac:spMk id="5" creationId="{DBDDB96F-7D2A-4856-9284-0E412EA71593}"/>
          </ac:spMkLst>
        </pc:spChg>
        <pc:spChg chg="mod">
          <ac:chgData name="Martin, Carrie" userId="3f021071-f948-4caa-8dd8-d3036854ac97" providerId="ADAL" clId="{CBCD607F-24D6-4782-ACFC-FC084CC7756C}" dt="2026-01-06T20:54:58.111" v="1419" actId="207"/>
          <ac:spMkLst>
            <pc:docMk/>
            <pc:sldMk cId="81785621" sldId="280"/>
            <ac:spMk id="6" creationId="{BE56F60D-0215-4F37-AD38-9A75C6EB71E7}"/>
          </ac:spMkLst>
        </pc:spChg>
        <pc:spChg chg="mod">
          <ac:chgData name="Martin, Carrie" userId="3f021071-f948-4caa-8dd8-d3036854ac97" providerId="ADAL" clId="{CBCD607F-24D6-4782-ACFC-FC084CC7756C}" dt="2026-01-06T20:55:03.053" v="1421" actId="207"/>
          <ac:spMkLst>
            <pc:docMk/>
            <pc:sldMk cId="81785621" sldId="280"/>
            <ac:spMk id="7" creationId="{EEC0A8BF-376D-4EB0-AF61-FBA84F34F602}"/>
          </ac:spMkLst>
        </pc:spChg>
        <pc:spChg chg="mod">
          <ac:chgData name="Martin, Carrie" userId="3f021071-f948-4caa-8dd8-d3036854ac97" providerId="ADAL" clId="{CBCD607F-24D6-4782-ACFC-FC084CC7756C}" dt="2026-01-06T20:55:05.655" v="1422" actId="207"/>
          <ac:spMkLst>
            <pc:docMk/>
            <pc:sldMk cId="81785621" sldId="280"/>
            <ac:spMk id="8" creationId="{B3432380-B9EC-48AC-89C0-60B51B572872}"/>
          </ac:spMkLst>
        </pc:spChg>
        <pc:spChg chg="mod">
          <ac:chgData name="Martin, Carrie" userId="3f021071-f948-4caa-8dd8-d3036854ac97" providerId="ADAL" clId="{CBCD607F-24D6-4782-ACFC-FC084CC7756C}" dt="2026-01-06T20:55:00.883" v="1420" actId="207"/>
          <ac:spMkLst>
            <pc:docMk/>
            <pc:sldMk cId="81785621" sldId="280"/>
            <ac:spMk id="10" creationId="{9F875FC8-998E-46EC-A8A6-CAF6664D462F}"/>
          </ac:spMkLst>
        </pc:spChg>
        <pc:spChg chg="mod">
          <ac:chgData name="Martin, Carrie" userId="3f021071-f948-4caa-8dd8-d3036854ac97" providerId="ADAL" clId="{CBCD607F-24D6-4782-ACFC-FC084CC7756C}" dt="2026-01-20T17:41:04.673" v="1629" actId="207"/>
          <ac:spMkLst>
            <pc:docMk/>
            <pc:sldMk cId="81785621" sldId="280"/>
            <ac:spMk id="11" creationId="{2BD187D5-0B22-4346-B482-324BC6DE65A5}"/>
          </ac:spMkLst>
        </pc:spChg>
        <pc:spChg chg="mod">
          <ac:chgData name="Martin, Carrie" userId="3f021071-f948-4caa-8dd8-d3036854ac97" providerId="ADAL" clId="{CBCD607F-24D6-4782-ACFC-FC084CC7756C}" dt="2026-01-20T17:41:11.254" v="1632" actId="207"/>
          <ac:spMkLst>
            <pc:docMk/>
            <pc:sldMk cId="81785621" sldId="280"/>
            <ac:spMk id="12" creationId="{21D0C3ED-2E53-4B4A-9B3D-27311E2DE505}"/>
          </ac:spMkLst>
        </pc:spChg>
        <pc:spChg chg="mod">
          <ac:chgData name="Martin, Carrie" userId="3f021071-f948-4caa-8dd8-d3036854ac97" providerId="ADAL" clId="{CBCD607F-24D6-4782-ACFC-FC084CC7756C}" dt="2026-01-20T17:41:06.598" v="1630" actId="207"/>
          <ac:spMkLst>
            <pc:docMk/>
            <pc:sldMk cId="81785621" sldId="280"/>
            <ac:spMk id="13" creationId="{6E339DD3-5DDE-437B-B035-AB2086C63381}"/>
          </ac:spMkLst>
        </pc:spChg>
        <pc:spChg chg="mod">
          <ac:chgData name="Martin, Carrie" userId="3f021071-f948-4caa-8dd8-d3036854ac97" providerId="ADAL" clId="{CBCD607F-24D6-4782-ACFC-FC084CC7756C}" dt="2026-01-20T17:41:08.893" v="1631" actId="207"/>
          <ac:spMkLst>
            <pc:docMk/>
            <pc:sldMk cId="81785621" sldId="280"/>
            <ac:spMk id="15" creationId="{4BDF07D1-144A-41E4-806D-5F369358463A}"/>
          </ac:spMkLst>
        </pc:spChg>
        <pc:spChg chg="mod">
          <ac:chgData name="Martin, Carrie" userId="3f021071-f948-4caa-8dd8-d3036854ac97" providerId="ADAL" clId="{CBCD607F-24D6-4782-ACFC-FC084CC7756C}" dt="2026-01-20T17:41:13.632" v="1633" actId="207"/>
          <ac:spMkLst>
            <pc:docMk/>
            <pc:sldMk cId="81785621" sldId="280"/>
            <ac:spMk id="16" creationId="{9899A3AF-8526-43F3-9CBB-C496DDD71724}"/>
          </ac:spMkLst>
        </pc:spChg>
        <pc:spChg chg="mod">
          <ac:chgData name="Martin, Carrie" userId="3f021071-f948-4caa-8dd8-d3036854ac97" providerId="ADAL" clId="{CBCD607F-24D6-4782-ACFC-FC084CC7756C}" dt="2026-01-06T20:55:11.404" v="1423" actId="208"/>
          <ac:spMkLst>
            <pc:docMk/>
            <pc:sldMk cId="81785621" sldId="280"/>
            <ac:spMk id="24" creationId="{B5748245-4D12-41D3-90BC-E0EDFC5CCA3A}"/>
          </ac:spMkLst>
        </pc:spChg>
      </pc:sldChg>
      <pc:sldChg chg="addSp delSp modSp add mod modAnim">
        <pc:chgData name="Martin, Carrie" userId="3f021071-f948-4caa-8dd8-d3036854ac97" providerId="ADAL" clId="{CBCD607F-24D6-4782-ACFC-FC084CC7756C}" dt="2026-01-20T20:32:26.730" v="1896" actId="13244"/>
        <pc:sldMkLst>
          <pc:docMk/>
          <pc:sldMk cId="1924001007" sldId="281"/>
        </pc:sldMkLst>
        <pc:spChg chg="mod">
          <ac:chgData name="Martin, Carrie" userId="3f021071-f948-4caa-8dd8-d3036854ac97" providerId="ADAL" clId="{CBCD607F-24D6-4782-ACFC-FC084CC7756C}" dt="2026-01-20T20:32:05.209" v="1880" actId="1036"/>
          <ac:spMkLst>
            <pc:docMk/>
            <pc:sldMk cId="1924001007" sldId="281"/>
            <ac:spMk id="2" creationId="{D716E0B3-BA4F-44B7-B718-2408F7CA9DD8}"/>
          </ac:spMkLst>
        </pc:spChg>
        <pc:spChg chg="mod">
          <ac:chgData name="Martin, Carrie" userId="3f021071-f948-4caa-8dd8-d3036854ac97" providerId="ADAL" clId="{CBCD607F-24D6-4782-ACFC-FC084CC7756C}" dt="2026-01-06T20:19:20.825" v="1174" actId="1076"/>
          <ac:spMkLst>
            <pc:docMk/>
            <pc:sldMk cId="1924001007" sldId="281"/>
            <ac:spMk id="3" creationId="{29A3EA17-B8FD-4F3A-9B85-00F4068BCB97}"/>
          </ac:spMkLst>
        </pc:spChg>
        <pc:spChg chg="mod">
          <ac:chgData name="Martin, Carrie" userId="3f021071-f948-4caa-8dd8-d3036854ac97" providerId="ADAL" clId="{CBCD607F-24D6-4782-ACFC-FC084CC7756C}" dt="2026-01-20T20:32:13.368" v="1895" actId="1035"/>
          <ac:spMkLst>
            <pc:docMk/>
            <pc:sldMk cId="1924001007" sldId="281"/>
            <ac:spMk id="4" creationId="{E1360E99-EE3B-4CF4-B289-591DD66F624D}"/>
          </ac:spMkLst>
        </pc:spChg>
        <pc:spChg chg="mod ord">
          <ac:chgData name="Martin, Carrie" userId="3f021071-f948-4caa-8dd8-d3036854ac97" providerId="ADAL" clId="{CBCD607F-24D6-4782-ACFC-FC084CC7756C}" dt="2026-01-06T20:41:42.486" v="1338" actId="13244"/>
          <ac:spMkLst>
            <pc:docMk/>
            <pc:sldMk cId="1924001007" sldId="281"/>
            <ac:spMk id="5" creationId="{AB15FC3B-06C6-4F83-A748-6B4E5CCBDDBC}"/>
          </ac:spMkLst>
        </pc:spChg>
        <pc:spChg chg="mod">
          <ac:chgData name="Martin, Carrie" userId="3f021071-f948-4caa-8dd8-d3036854ac97" providerId="ADAL" clId="{CBCD607F-24D6-4782-ACFC-FC084CC7756C}" dt="2026-01-20T16:22:33.492" v="1506" actId="14100"/>
          <ac:spMkLst>
            <pc:docMk/>
            <pc:sldMk cId="1924001007" sldId="281"/>
            <ac:spMk id="6" creationId="{BE56F60D-0215-4F37-AD38-9A75C6EB71E7}"/>
          </ac:spMkLst>
        </pc:spChg>
        <pc:spChg chg="mod">
          <ac:chgData name="Martin, Carrie" userId="3f021071-f948-4caa-8dd8-d3036854ac97" providerId="ADAL" clId="{CBCD607F-24D6-4782-ACFC-FC084CC7756C}" dt="2026-01-06T20:54:42.703" v="1414" actId="207"/>
          <ac:spMkLst>
            <pc:docMk/>
            <pc:sldMk cId="1924001007" sldId="281"/>
            <ac:spMk id="7" creationId="{EEC0A8BF-376D-4EB0-AF61-FBA84F34F602}"/>
          </ac:spMkLst>
        </pc:spChg>
        <pc:spChg chg="mod">
          <ac:chgData name="Martin, Carrie" userId="3f021071-f948-4caa-8dd8-d3036854ac97" providerId="ADAL" clId="{CBCD607F-24D6-4782-ACFC-FC084CC7756C}" dt="2026-01-06T20:54:39.500" v="1413" actId="207"/>
          <ac:spMkLst>
            <pc:docMk/>
            <pc:sldMk cId="1924001007" sldId="281"/>
            <ac:spMk id="8" creationId="{B3432380-B9EC-48AC-89C0-60B51B572872}"/>
          </ac:spMkLst>
        </pc:spChg>
        <pc:spChg chg="mod">
          <ac:chgData name="Martin, Carrie" userId="3f021071-f948-4caa-8dd8-d3036854ac97" providerId="ADAL" clId="{CBCD607F-24D6-4782-ACFC-FC084CC7756C}" dt="2026-01-20T16:22:37.975" v="1507" actId="14100"/>
          <ac:spMkLst>
            <pc:docMk/>
            <pc:sldMk cId="1924001007" sldId="281"/>
            <ac:spMk id="10" creationId="{9F875FC8-998E-46EC-A8A6-CAF6664D462F}"/>
          </ac:spMkLst>
        </pc:spChg>
        <pc:spChg chg="mod ord">
          <ac:chgData name="Martin, Carrie" userId="3f021071-f948-4caa-8dd8-d3036854ac97" providerId="ADAL" clId="{CBCD607F-24D6-4782-ACFC-FC084CC7756C}" dt="2026-01-20T17:40:37.843" v="1622" actId="207"/>
          <ac:spMkLst>
            <pc:docMk/>
            <pc:sldMk cId="1924001007" sldId="281"/>
            <ac:spMk id="11" creationId="{2BD187D5-0B22-4346-B482-324BC6DE65A5}"/>
          </ac:spMkLst>
        </pc:spChg>
        <pc:spChg chg="mod ord">
          <ac:chgData name="Martin, Carrie" userId="3f021071-f948-4caa-8dd8-d3036854ac97" providerId="ADAL" clId="{CBCD607F-24D6-4782-ACFC-FC084CC7756C}" dt="2026-01-20T17:40:43.055" v="1624" actId="207"/>
          <ac:spMkLst>
            <pc:docMk/>
            <pc:sldMk cId="1924001007" sldId="281"/>
            <ac:spMk id="12" creationId="{21D0C3ED-2E53-4B4A-9B3D-27311E2DE505}"/>
          </ac:spMkLst>
        </pc:spChg>
        <pc:spChg chg="mod ord">
          <ac:chgData name="Martin, Carrie" userId="3f021071-f948-4caa-8dd8-d3036854ac97" providerId="ADAL" clId="{CBCD607F-24D6-4782-ACFC-FC084CC7756C}" dt="2026-01-20T17:40:45.705" v="1625" actId="207"/>
          <ac:spMkLst>
            <pc:docMk/>
            <pc:sldMk cId="1924001007" sldId="281"/>
            <ac:spMk id="13" creationId="{6E339DD3-5DDE-437B-B035-AB2086C63381}"/>
          </ac:spMkLst>
        </pc:spChg>
        <pc:spChg chg="add del mod ord">
          <ac:chgData name="Martin, Carrie" userId="3f021071-f948-4caa-8dd8-d3036854ac97" providerId="ADAL" clId="{CBCD607F-24D6-4782-ACFC-FC084CC7756C}" dt="2026-01-20T17:40:40.541" v="1623" actId="207"/>
          <ac:spMkLst>
            <pc:docMk/>
            <pc:sldMk cId="1924001007" sldId="281"/>
            <ac:spMk id="15" creationId="{4BDF07D1-144A-41E4-806D-5F369358463A}"/>
          </ac:spMkLst>
        </pc:spChg>
        <pc:spChg chg="mod ord">
          <ac:chgData name="Martin, Carrie" userId="3f021071-f948-4caa-8dd8-d3036854ac97" providerId="ADAL" clId="{CBCD607F-24D6-4782-ACFC-FC084CC7756C}" dt="2026-01-20T17:40:48.076" v="1626" actId="207"/>
          <ac:spMkLst>
            <pc:docMk/>
            <pc:sldMk cId="1924001007" sldId="281"/>
            <ac:spMk id="16" creationId="{9899A3AF-8526-43F3-9CBB-C496DDD71724}"/>
          </ac:spMkLst>
        </pc:spChg>
        <pc:spChg chg="mod ord">
          <ac:chgData name="Martin, Carrie" userId="3f021071-f948-4caa-8dd8-d3036854ac97" providerId="ADAL" clId="{CBCD607F-24D6-4782-ACFC-FC084CC7756C}" dt="2026-01-20T20:32:26.730" v="1896" actId="13244"/>
          <ac:spMkLst>
            <pc:docMk/>
            <pc:sldMk cId="1924001007" sldId="281"/>
            <ac:spMk id="17" creationId="{17890674-B482-4DB3-A7BE-478146348773}"/>
          </ac:spMkLst>
        </pc:spChg>
        <pc:spChg chg="mod ord">
          <ac:chgData name="Martin, Carrie" userId="3f021071-f948-4caa-8dd8-d3036854ac97" providerId="ADAL" clId="{CBCD607F-24D6-4782-ACFC-FC084CC7756C}" dt="2026-01-06T20:55:14.658" v="1424" actId="208"/>
          <ac:spMkLst>
            <pc:docMk/>
            <pc:sldMk cId="1924001007" sldId="281"/>
            <ac:spMk id="24" creationId="{B5748245-4D12-41D3-90BC-E0EDFC5CCA3A}"/>
          </ac:spMkLst>
        </pc:spChg>
      </pc:sldChg>
      <pc:sldChg chg="modSp add mod">
        <pc:chgData name="Martin, Carrie" userId="3f021071-f948-4caa-8dd8-d3036854ac97" providerId="ADAL" clId="{CBCD607F-24D6-4782-ACFC-FC084CC7756C}" dt="2026-01-06T20:43:19.390" v="1344" actId="13244"/>
        <pc:sldMkLst>
          <pc:docMk/>
          <pc:sldMk cId="73332803" sldId="283"/>
        </pc:sldMkLst>
        <pc:spChg chg="mod">
          <ac:chgData name="Martin, Carrie" userId="3f021071-f948-4caa-8dd8-d3036854ac97" providerId="ADAL" clId="{CBCD607F-24D6-4782-ACFC-FC084CC7756C}" dt="2026-01-06T19:31:28.627" v="656"/>
          <ac:spMkLst>
            <pc:docMk/>
            <pc:sldMk cId="73332803" sldId="283"/>
            <ac:spMk id="2" creationId="{619C0E54-D20D-40D7-8FF8-52DAD552A634}"/>
          </ac:spMkLst>
        </pc:spChg>
        <pc:spChg chg="mod ord">
          <ac:chgData name="Martin, Carrie" userId="3f021071-f948-4caa-8dd8-d3036854ac97" providerId="ADAL" clId="{CBCD607F-24D6-4782-ACFC-FC084CC7756C}" dt="2026-01-06T20:42:52.964" v="1340" actId="13244"/>
          <ac:spMkLst>
            <pc:docMk/>
            <pc:sldMk cId="73332803" sldId="283"/>
            <ac:spMk id="3" creationId="{7DC318EF-5035-6D2D-1AB2-EF2EE9C5F681}"/>
          </ac:spMkLst>
        </pc:spChg>
        <pc:spChg chg="mod">
          <ac:chgData name="Martin, Carrie" userId="3f021071-f948-4caa-8dd8-d3036854ac97" providerId="ADAL" clId="{CBCD607F-24D6-4782-ACFC-FC084CC7756C}" dt="2026-01-06T19:31:28.627" v="656"/>
          <ac:spMkLst>
            <pc:docMk/>
            <pc:sldMk cId="73332803" sldId="283"/>
            <ac:spMk id="4" creationId="{84CFCC61-9CBA-46B6-AAEE-8ABB1F975C11}"/>
          </ac:spMkLst>
        </pc:spChg>
        <pc:spChg chg="mod ord">
          <ac:chgData name="Martin, Carrie" userId="3f021071-f948-4caa-8dd8-d3036854ac97" providerId="ADAL" clId="{CBCD607F-24D6-4782-ACFC-FC084CC7756C}" dt="2026-01-06T20:43:19.390" v="1344" actId="13244"/>
          <ac:spMkLst>
            <pc:docMk/>
            <pc:sldMk cId="73332803" sldId="283"/>
            <ac:spMk id="5" creationId="{CD0A30D1-4776-63AB-C9C9-D879AF6C5051}"/>
          </ac:spMkLst>
        </pc:spChg>
        <pc:picChg chg="mod ord">
          <ac:chgData name="Martin, Carrie" userId="3f021071-f948-4caa-8dd8-d3036854ac97" providerId="ADAL" clId="{CBCD607F-24D6-4782-ACFC-FC084CC7756C}" dt="2026-01-06T20:43:13.483" v="1343" actId="13244"/>
          <ac:picMkLst>
            <pc:docMk/>
            <pc:sldMk cId="73332803" sldId="283"/>
            <ac:picMk id="7" creationId="{FD9BA575-9172-EB03-5013-777C5F22624D}"/>
          </ac:picMkLst>
        </pc:picChg>
      </pc:sldChg>
      <pc:sldChg chg="modSp add mod ord">
        <pc:chgData name="Martin, Carrie" userId="3f021071-f948-4caa-8dd8-d3036854ac97" providerId="ADAL" clId="{CBCD607F-24D6-4782-ACFC-FC084CC7756C}" dt="2026-01-20T20:02:28.679" v="1813"/>
        <pc:sldMkLst>
          <pc:docMk/>
          <pc:sldMk cId="2773316937" sldId="285"/>
        </pc:sldMkLst>
        <pc:spChg chg="mod">
          <ac:chgData name="Martin, Carrie" userId="3f021071-f948-4caa-8dd8-d3036854ac97" providerId="ADAL" clId="{CBCD607F-24D6-4782-ACFC-FC084CC7756C}" dt="2026-01-06T19:31:28.627" v="656"/>
          <ac:spMkLst>
            <pc:docMk/>
            <pc:sldMk cId="2773316937" sldId="285"/>
            <ac:spMk id="2" creationId="{802F5F77-7568-4EBD-A09F-3971C0593188}"/>
          </ac:spMkLst>
        </pc:spChg>
        <pc:spChg chg="mod ord">
          <ac:chgData name="Martin, Carrie" userId="3f021071-f948-4caa-8dd8-d3036854ac97" providerId="ADAL" clId="{CBCD607F-24D6-4782-ACFC-FC084CC7756C}" dt="2026-01-06T20:38:36.363" v="1300" actId="13244"/>
          <ac:spMkLst>
            <pc:docMk/>
            <pc:sldMk cId="2773316937" sldId="285"/>
            <ac:spMk id="4" creationId="{FC68E67B-43F1-4DEB-876D-F9B2CD6ED7C6}"/>
          </ac:spMkLst>
        </pc:spChg>
        <pc:spChg chg="mod">
          <ac:chgData name="Martin, Carrie" userId="3f021071-f948-4caa-8dd8-d3036854ac97" providerId="ADAL" clId="{CBCD607F-24D6-4782-ACFC-FC084CC7756C}" dt="2026-01-20T17:38:52.110" v="1606" actId="207"/>
          <ac:spMkLst>
            <pc:docMk/>
            <pc:sldMk cId="2773316937" sldId="285"/>
            <ac:spMk id="9" creationId="{B055927C-AD1F-9099-8F1E-990A24B39F03}"/>
          </ac:spMkLst>
        </pc:spChg>
        <pc:spChg chg="mod">
          <ac:chgData name="Martin, Carrie" userId="3f021071-f948-4caa-8dd8-d3036854ac97" providerId="ADAL" clId="{CBCD607F-24D6-4782-ACFC-FC084CC7756C}" dt="2026-01-20T17:38:56.165" v="1607" actId="207"/>
          <ac:spMkLst>
            <pc:docMk/>
            <pc:sldMk cId="2773316937" sldId="285"/>
            <ac:spMk id="10" creationId="{2E8C7021-975A-970D-4F92-1E66D0B8CDFB}"/>
          </ac:spMkLst>
        </pc:spChg>
        <pc:spChg chg="mod">
          <ac:chgData name="Martin, Carrie" userId="3f021071-f948-4caa-8dd8-d3036854ac97" providerId="ADAL" clId="{CBCD607F-24D6-4782-ACFC-FC084CC7756C}" dt="2026-01-20T17:38:58.821" v="1608" actId="207"/>
          <ac:spMkLst>
            <pc:docMk/>
            <pc:sldMk cId="2773316937" sldId="285"/>
            <ac:spMk id="12" creationId="{2431C8AE-40AF-5F64-345B-88C999432688}"/>
          </ac:spMkLst>
        </pc:spChg>
        <pc:spChg chg="mod">
          <ac:chgData name="Martin, Carrie" userId="3f021071-f948-4caa-8dd8-d3036854ac97" providerId="ADAL" clId="{CBCD607F-24D6-4782-ACFC-FC084CC7756C}" dt="2026-01-20T17:45:33.573" v="1744" actId="20577"/>
          <ac:spMkLst>
            <pc:docMk/>
            <pc:sldMk cId="2773316937" sldId="285"/>
            <ac:spMk id="13" creationId="{0CF408AB-1A78-36B9-274C-252C99878CB9}"/>
          </ac:spMkLst>
        </pc:spChg>
      </pc:sldChg>
      <pc:sldChg chg="addSp delSp modSp mod modClrScheme chgLayout">
        <pc:chgData name="Martin, Carrie" userId="3f021071-f948-4caa-8dd8-d3036854ac97" providerId="ADAL" clId="{CBCD607F-24D6-4782-ACFC-FC084CC7756C}" dt="2026-01-06T20:48:39.283" v="1370" actId="13244"/>
        <pc:sldMkLst>
          <pc:docMk/>
          <pc:sldMk cId="2451545259" sldId="306"/>
        </pc:sldMkLst>
        <pc:spChg chg="mod ord">
          <ac:chgData name="Martin, Carrie" userId="3f021071-f948-4caa-8dd8-d3036854ac97" providerId="ADAL" clId="{CBCD607F-24D6-4782-ACFC-FC084CC7756C}" dt="2026-01-06T20:46:29.065" v="1360" actId="13244"/>
          <ac:spMkLst>
            <pc:docMk/>
            <pc:sldMk cId="2451545259" sldId="306"/>
            <ac:spMk id="4" creationId="{17271DD2-50C0-16C8-6485-A8FC252F98DC}"/>
          </ac:spMkLst>
        </pc:spChg>
        <pc:spChg chg="add mod ord">
          <ac:chgData name="Martin, Carrie" userId="3f021071-f948-4caa-8dd8-d3036854ac97" providerId="ADAL" clId="{CBCD607F-24D6-4782-ACFC-FC084CC7756C}" dt="2026-01-06T20:48:39.283" v="1370" actId="13244"/>
          <ac:spMkLst>
            <pc:docMk/>
            <pc:sldMk cId="2451545259" sldId="306"/>
            <ac:spMk id="6" creationId="{A8FEB4E0-77BA-2233-E888-02A7B2C825F9}"/>
          </ac:spMkLst>
        </pc:spChg>
        <pc:picChg chg="add mod">
          <ac:chgData name="Martin, Carrie" userId="3f021071-f948-4caa-8dd8-d3036854ac97" providerId="ADAL" clId="{CBCD607F-24D6-4782-ACFC-FC084CC7756C}" dt="2026-01-06T20:31:32.582" v="1267" actId="962"/>
          <ac:picMkLst>
            <pc:docMk/>
            <pc:sldMk cId="2451545259" sldId="306"/>
            <ac:picMk id="3" creationId="{C17CEB37-5E66-FCDF-E82D-771D097E54F0}"/>
          </ac:picMkLst>
        </pc:picChg>
      </pc:sldChg>
      <pc:sldChg chg="addSp delSp modSp add mod setBg chgLayout">
        <pc:chgData name="Martin, Carrie" userId="3f021071-f948-4caa-8dd8-d3036854ac97" providerId="ADAL" clId="{CBCD607F-24D6-4782-ACFC-FC084CC7756C}" dt="2026-01-06T21:03:22.547" v="1435" actId="14100"/>
        <pc:sldMkLst>
          <pc:docMk/>
          <pc:sldMk cId="2536577877" sldId="325"/>
        </pc:sldMkLst>
        <pc:spChg chg="mod ord">
          <ac:chgData name="Martin, Carrie" userId="3f021071-f948-4caa-8dd8-d3036854ac97" providerId="ADAL" clId="{CBCD607F-24D6-4782-ACFC-FC084CC7756C}" dt="2026-01-06T21:03:22.547" v="1435" actId="14100"/>
          <ac:spMkLst>
            <pc:docMk/>
            <pc:sldMk cId="2536577877" sldId="325"/>
            <ac:spMk id="2" creationId="{00000000-0000-0000-0000-000000000000}"/>
          </ac:spMkLst>
        </pc:spChg>
        <pc:spChg chg="mod ord">
          <ac:chgData name="Martin, Carrie" userId="3f021071-f948-4caa-8dd8-d3036854ac97" providerId="ADAL" clId="{CBCD607F-24D6-4782-ACFC-FC084CC7756C}" dt="2026-01-06T21:03:15.506" v="1434" actId="14100"/>
          <ac:spMkLst>
            <pc:docMk/>
            <pc:sldMk cId="2536577877" sldId="325"/>
            <ac:spMk id="3" creationId="{00000000-0000-0000-0000-000000000000}"/>
          </ac:spMkLst>
        </pc:spChg>
        <pc:spChg chg="mod ord">
          <ac:chgData name="Martin, Carrie" userId="3f021071-f948-4caa-8dd8-d3036854ac97" providerId="ADAL" clId="{CBCD607F-24D6-4782-ACFC-FC084CC7756C}" dt="2026-01-06T20:25:30.226" v="1203" actId="6264"/>
          <ac:spMkLst>
            <pc:docMk/>
            <pc:sldMk cId="2536577877" sldId="325"/>
            <ac:spMk id="4" creationId="{00000000-0000-0000-0000-000000000000}"/>
          </ac:spMkLst>
        </pc:spChg>
      </pc:sldChg>
      <pc:sldChg chg="modSp add del mod">
        <pc:chgData name="Martin, Carrie" userId="3f021071-f948-4caa-8dd8-d3036854ac97" providerId="ADAL" clId="{CBCD607F-24D6-4782-ACFC-FC084CC7756C}" dt="2026-01-20T17:43:17.800" v="1667" actId="47"/>
        <pc:sldMkLst>
          <pc:docMk/>
          <pc:sldMk cId="1401905921" sldId="3081"/>
        </pc:sldMkLst>
        <pc:spChg chg="mod">
          <ac:chgData name="Martin, Carrie" userId="3f021071-f948-4caa-8dd8-d3036854ac97" providerId="ADAL" clId="{CBCD607F-24D6-4782-ACFC-FC084CC7756C}" dt="2026-01-20T16:38:26.589" v="1542" actId="12"/>
          <ac:spMkLst>
            <pc:docMk/>
            <pc:sldMk cId="1401905921" sldId="3081"/>
            <ac:spMk id="6" creationId="{6960F96F-ABB0-B478-BB0B-D949C9AA894B}"/>
          </ac:spMkLst>
        </pc:spChg>
      </pc:sldChg>
      <pc:sldChg chg="modSp add mod">
        <pc:chgData name="Martin, Carrie" userId="3f021071-f948-4caa-8dd8-d3036854ac97" providerId="ADAL" clId="{CBCD607F-24D6-4782-ACFC-FC084CC7756C}" dt="2026-01-20T16:49:08.929" v="1560" actId="5793"/>
        <pc:sldMkLst>
          <pc:docMk/>
          <pc:sldMk cId="2545966034" sldId="3085"/>
        </pc:sldMkLst>
        <pc:spChg chg="mod">
          <ac:chgData name="Martin, Carrie" userId="3f021071-f948-4caa-8dd8-d3036854ac97" providerId="ADAL" clId="{CBCD607F-24D6-4782-ACFC-FC084CC7756C}" dt="2026-01-06T19:31:28.627" v="656"/>
          <ac:spMkLst>
            <pc:docMk/>
            <pc:sldMk cId="2545966034" sldId="3085"/>
            <ac:spMk id="2" creationId="{5D630221-7006-4357-98DF-C3A70F696778}"/>
          </ac:spMkLst>
        </pc:spChg>
        <pc:spChg chg="mod">
          <ac:chgData name="Martin, Carrie" userId="3f021071-f948-4caa-8dd8-d3036854ac97" providerId="ADAL" clId="{CBCD607F-24D6-4782-ACFC-FC084CC7756C}" dt="2026-01-20T16:49:08.929" v="1560" actId="5793"/>
          <ac:spMkLst>
            <pc:docMk/>
            <pc:sldMk cId="2545966034" sldId="3085"/>
            <ac:spMk id="3" creationId="{DB91F628-6F61-4446-8AC9-6CDE2478E09B}"/>
          </ac:spMkLst>
        </pc:spChg>
        <pc:spChg chg="mod">
          <ac:chgData name="Martin, Carrie" userId="3f021071-f948-4caa-8dd8-d3036854ac97" providerId="ADAL" clId="{CBCD607F-24D6-4782-ACFC-FC084CC7756C}" dt="2026-01-06T19:31:28.627" v="656"/>
          <ac:spMkLst>
            <pc:docMk/>
            <pc:sldMk cId="2545966034" sldId="3085"/>
            <ac:spMk id="4" creationId="{7C565863-9B20-4A71-B831-2E4B3FA38474}"/>
          </ac:spMkLst>
        </pc:spChg>
      </pc:sldChg>
      <pc:sldChg chg="modSp add mod">
        <pc:chgData name="Martin, Carrie" userId="3f021071-f948-4caa-8dd8-d3036854ac97" providerId="ADAL" clId="{CBCD607F-24D6-4782-ACFC-FC084CC7756C}" dt="2026-01-06T20:11:29.847" v="1109" actId="255"/>
        <pc:sldMkLst>
          <pc:docMk/>
          <pc:sldMk cId="4292207668" sldId="3092"/>
        </pc:sldMkLst>
        <pc:spChg chg="mod">
          <ac:chgData name="Martin, Carrie" userId="3f021071-f948-4caa-8dd8-d3036854ac97" providerId="ADAL" clId="{CBCD607F-24D6-4782-ACFC-FC084CC7756C}" dt="2026-01-06T19:31:28.627" v="656"/>
          <ac:spMkLst>
            <pc:docMk/>
            <pc:sldMk cId="4292207668" sldId="3092"/>
            <ac:spMk id="2" creationId="{33D28D61-FF79-4B32-8137-0B331A933E02}"/>
          </ac:spMkLst>
        </pc:spChg>
        <pc:spChg chg="mod">
          <ac:chgData name="Martin, Carrie" userId="3f021071-f948-4caa-8dd8-d3036854ac97" providerId="ADAL" clId="{CBCD607F-24D6-4782-ACFC-FC084CC7756C}" dt="2026-01-06T20:11:29.847" v="1109" actId="255"/>
          <ac:spMkLst>
            <pc:docMk/>
            <pc:sldMk cId="4292207668" sldId="3092"/>
            <ac:spMk id="3" creationId="{CDDE8F7D-A751-4A17-BCBE-5840C6C2215F}"/>
          </ac:spMkLst>
        </pc:spChg>
        <pc:spChg chg="mod">
          <ac:chgData name="Martin, Carrie" userId="3f021071-f948-4caa-8dd8-d3036854ac97" providerId="ADAL" clId="{CBCD607F-24D6-4782-ACFC-FC084CC7756C}" dt="2026-01-06T19:31:28.627" v="656"/>
          <ac:spMkLst>
            <pc:docMk/>
            <pc:sldMk cId="4292207668" sldId="3092"/>
            <ac:spMk id="4" creationId="{3A76272C-5938-403F-9B97-34E5F1B885F5}"/>
          </ac:spMkLst>
        </pc:spChg>
      </pc:sldChg>
      <pc:sldChg chg="modSp add mod">
        <pc:chgData name="Martin, Carrie" userId="3f021071-f948-4caa-8dd8-d3036854ac97" providerId="ADAL" clId="{CBCD607F-24D6-4782-ACFC-FC084CC7756C}" dt="2026-01-06T20:10:56.463" v="1106" actId="255"/>
        <pc:sldMkLst>
          <pc:docMk/>
          <pc:sldMk cId="2852373070" sldId="3098"/>
        </pc:sldMkLst>
        <pc:spChg chg="mod">
          <ac:chgData name="Martin, Carrie" userId="3f021071-f948-4caa-8dd8-d3036854ac97" providerId="ADAL" clId="{CBCD607F-24D6-4782-ACFC-FC084CC7756C}" dt="2026-01-06T20:10:56.463" v="1106" actId="255"/>
          <ac:spMkLst>
            <pc:docMk/>
            <pc:sldMk cId="2852373070" sldId="3098"/>
            <ac:spMk id="2" creationId="{A1A32C67-B4BC-825C-EF3D-722A931D8AF6}"/>
          </ac:spMkLst>
        </pc:spChg>
        <pc:spChg chg="mod">
          <ac:chgData name="Martin, Carrie" userId="3f021071-f948-4caa-8dd8-d3036854ac97" providerId="ADAL" clId="{CBCD607F-24D6-4782-ACFC-FC084CC7756C}" dt="2026-01-06T19:31:28.627" v="656"/>
          <ac:spMkLst>
            <pc:docMk/>
            <pc:sldMk cId="2852373070" sldId="3098"/>
            <ac:spMk id="5" creationId="{175DF543-1BC1-4203-85AF-2ECD7EBDA6CE}"/>
          </ac:spMkLst>
        </pc:spChg>
        <pc:spChg chg="mod">
          <ac:chgData name="Martin, Carrie" userId="3f021071-f948-4caa-8dd8-d3036854ac97" providerId="ADAL" clId="{CBCD607F-24D6-4782-ACFC-FC084CC7756C}" dt="2026-01-06T19:31:28.627" v="656"/>
          <ac:spMkLst>
            <pc:docMk/>
            <pc:sldMk cId="2852373070" sldId="3098"/>
            <ac:spMk id="8" creationId="{78426B77-4F9C-4A1C-AD1B-3C6A7CFAB26B}"/>
          </ac:spMkLst>
        </pc:spChg>
      </pc:sldChg>
      <pc:sldChg chg="modSp add mod">
        <pc:chgData name="Martin, Carrie" userId="3f021071-f948-4caa-8dd8-d3036854ac97" providerId="ADAL" clId="{CBCD607F-24D6-4782-ACFC-FC084CC7756C}" dt="2026-01-06T19:50:47.430" v="809" actId="2710"/>
        <pc:sldMkLst>
          <pc:docMk/>
          <pc:sldMk cId="2455506798" sldId="3101"/>
        </pc:sldMkLst>
        <pc:spChg chg="mod">
          <ac:chgData name="Martin, Carrie" userId="3f021071-f948-4caa-8dd8-d3036854ac97" providerId="ADAL" clId="{CBCD607F-24D6-4782-ACFC-FC084CC7756C}" dt="2026-01-06T19:31:28.627" v="656"/>
          <ac:spMkLst>
            <pc:docMk/>
            <pc:sldMk cId="2455506798" sldId="3101"/>
            <ac:spMk id="2" creationId="{A87D2799-0FE2-4F92-A2A1-899D15182609}"/>
          </ac:spMkLst>
        </pc:spChg>
        <pc:spChg chg="mod">
          <ac:chgData name="Martin, Carrie" userId="3f021071-f948-4caa-8dd8-d3036854ac97" providerId="ADAL" clId="{CBCD607F-24D6-4782-ACFC-FC084CC7756C}" dt="2026-01-06T19:50:47.430" v="809" actId="2710"/>
          <ac:spMkLst>
            <pc:docMk/>
            <pc:sldMk cId="2455506798" sldId="3101"/>
            <ac:spMk id="3" creationId="{59E8E679-C653-4810-8EE1-276FFB0651CA}"/>
          </ac:spMkLst>
        </pc:spChg>
        <pc:spChg chg="mod">
          <ac:chgData name="Martin, Carrie" userId="3f021071-f948-4caa-8dd8-d3036854ac97" providerId="ADAL" clId="{CBCD607F-24D6-4782-ACFC-FC084CC7756C}" dt="2026-01-06T19:31:28.627" v="656"/>
          <ac:spMkLst>
            <pc:docMk/>
            <pc:sldMk cId="2455506798" sldId="3101"/>
            <ac:spMk id="4" creationId="{19D62B0D-5FE7-4917-916E-227622A6DD72}"/>
          </ac:spMkLst>
        </pc:spChg>
      </pc:sldChg>
      <pc:sldChg chg="modSp add mod">
        <pc:chgData name="Martin, Carrie" userId="3f021071-f948-4caa-8dd8-d3036854ac97" providerId="ADAL" clId="{CBCD607F-24D6-4782-ACFC-FC084CC7756C}" dt="2026-01-20T18:14:28.381" v="1800" actId="20577"/>
        <pc:sldMkLst>
          <pc:docMk/>
          <pc:sldMk cId="3639042661" sldId="3103"/>
        </pc:sldMkLst>
        <pc:spChg chg="mod">
          <ac:chgData name="Martin, Carrie" userId="3f021071-f948-4caa-8dd8-d3036854ac97" providerId="ADAL" clId="{CBCD607F-24D6-4782-ACFC-FC084CC7756C}" dt="2026-01-06T19:31:28.627" v="656"/>
          <ac:spMkLst>
            <pc:docMk/>
            <pc:sldMk cId="3639042661" sldId="3103"/>
            <ac:spMk id="2" creationId="{F2A8BE5A-36D6-48CB-A7B1-1303B9232A03}"/>
          </ac:spMkLst>
        </pc:spChg>
        <pc:spChg chg="mod">
          <ac:chgData name="Martin, Carrie" userId="3f021071-f948-4caa-8dd8-d3036854ac97" providerId="ADAL" clId="{CBCD607F-24D6-4782-ACFC-FC084CC7756C}" dt="2026-01-06T19:31:28.627" v="656"/>
          <ac:spMkLst>
            <pc:docMk/>
            <pc:sldMk cId="3639042661" sldId="3103"/>
            <ac:spMk id="4" creationId="{CC3E1DAF-13B2-40C8-A222-DC3A0138527B}"/>
          </ac:spMkLst>
        </pc:spChg>
        <pc:spChg chg="mod">
          <ac:chgData name="Martin, Carrie" userId="3f021071-f948-4caa-8dd8-d3036854ac97" providerId="ADAL" clId="{CBCD607F-24D6-4782-ACFC-FC084CC7756C}" dt="2026-01-20T18:14:28.381" v="1800" actId="20577"/>
          <ac:spMkLst>
            <pc:docMk/>
            <pc:sldMk cId="3639042661" sldId="3103"/>
            <ac:spMk id="14" creationId="{A2D76402-2167-B312-2DB6-629571641A64}"/>
          </ac:spMkLst>
        </pc:spChg>
      </pc:sldChg>
      <pc:sldChg chg="modSp add del">
        <pc:chgData name="Martin, Carrie" userId="3f021071-f948-4caa-8dd8-d3036854ac97" providerId="ADAL" clId="{CBCD607F-24D6-4782-ACFC-FC084CC7756C}" dt="2026-01-06T19:31:28.627" v="656"/>
        <pc:sldMkLst>
          <pc:docMk/>
          <pc:sldMk cId="3311323836" sldId="3113"/>
        </pc:sldMkLst>
        <pc:spChg chg="mod">
          <ac:chgData name="Martin, Carrie" userId="3f021071-f948-4caa-8dd8-d3036854ac97" providerId="ADAL" clId="{CBCD607F-24D6-4782-ACFC-FC084CC7756C}" dt="2026-01-06T19:31:28.627" v="656"/>
          <ac:spMkLst>
            <pc:docMk/>
            <pc:sldMk cId="3311323836" sldId="3113"/>
            <ac:spMk id="2" creationId="{E0F9EBB7-09B7-752B-32E3-5400FBEA06F3}"/>
          </ac:spMkLst>
        </pc:spChg>
        <pc:spChg chg="mod">
          <ac:chgData name="Martin, Carrie" userId="3f021071-f948-4caa-8dd8-d3036854ac97" providerId="ADAL" clId="{CBCD607F-24D6-4782-ACFC-FC084CC7756C}" dt="2026-01-06T19:31:28.627" v="656"/>
          <ac:spMkLst>
            <pc:docMk/>
            <pc:sldMk cId="3311323836" sldId="3113"/>
            <ac:spMk id="4" creationId="{638C9309-6708-E6B9-9FD8-1B4814F27B39}"/>
          </ac:spMkLst>
        </pc:spChg>
      </pc:sldChg>
      <pc:sldChg chg="modSp add mod">
        <pc:chgData name="Martin, Carrie" userId="3f021071-f948-4caa-8dd8-d3036854ac97" providerId="ADAL" clId="{CBCD607F-24D6-4782-ACFC-FC084CC7756C}" dt="2026-01-06T19:49:45.004" v="801" actId="14100"/>
        <pc:sldMkLst>
          <pc:docMk/>
          <pc:sldMk cId="1350540061" sldId="3114"/>
        </pc:sldMkLst>
        <pc:spChg chg="mod">
          <ac:chgData name="Martin, Carrie" userId="3f021071-f948-4caa-8dd8-d3036854ac97" providerId="ADAL" clId="{CBCD607F-24D6-4782-ACFC-FC084CC7756C}" dt="2026-01-06T19:31:28.627" v="656"/>
          <ac:spMkLst>
            <pc:docMk/>
            <pc:sldMk cId="1350540061" sldId="3114"/>
            <ac:spMk id="3" creationId="{B15AE8C5-5E45-40C2-9728-58855BCCD180}"/>
          </ac:spMkLst>
        </pc:spChg>
        <pc:spChg chg="mod">
          <ac:chgData name="Martin, Carrie" userId="3f021071-f948-4caa-8dd8-d3036854ac97" providerId="ADAL" clId="{CBCD607F-24D6-4782-ACFC-FC084CC7756C}" dt="2026-01-06T19:31:28.627" v="656"/>
          <ac:spMkLst>
            <pc:docMk/>
            <pc:sldMk cId="1350540061" sldId="3114"/>
            <ac:spMk id="4" creationId="{99ED3E60-1ABC-4331-8AEC-8A66132C197C}"/>
          </ac:spMkLst>
        </pc:spChg>
        <pc:spChg chg="mod">
          <ac:chgData name="Martin, Carrie" userId="3f021071-f948-4caa-8dd8-d3036854ac97" providerId="ADAL" clId="{CBCD607F-24D6-4782-ACFC-FC084CC7756C}" dt="2026-01-06T19:49:45.004" v="801" actId="14100"/>
          <ac:spMkLst>
            <pc:docMk/>
            <pc:sldMk cId="1350540061" sldId="3114"/>
            <ac:spMk id="5" creationId="{7DD0A85E-530B-4E11-B6AF-09284D70CF70}"/>
          </ac:spMkLst>
        </pc:spChg>
      </pc:sldChg>
      <pc:sldChg chg="modSp add mod">
        <pc:chgData name="Martin, Carrie" userId="3f021071-f948-4caa-8dd8-d3036854ac97" providerId="ADAL" clId="{CBCD607F-24D6-4782-ACFC-FC084CC7756C}" dt="2026-01-06T20:45:44.392" v="1355" actId="13244"/>
        <pc:sldMkLst>
          <pc:docMk/>
          <pc:sldMk cId="4277272733" sldId="3116"/>
        </pc:sldMkLst>
        <pc:spChg chg="mod">
          <ac:chgData name="Martin, Carrie" userId="3f021071-f948-4caa-8dd8-d3036854ac97" providerId="ADAL" clId="{CBCD607F-24D6-4782-ACFC-FC084CC7756C}" dt="2026-01-06T19:31:28.627" v="656"/>
          <ac:spMkLst>
            <pc:docMk/>
            <pc:sldMk cId="4277272733" sldId="3116"/>
            <ac:spMk id="2" creationId="{2ECC9B21-BF28-4967-9526-37640C271336}"/>
          </ac:spMkLst>
        </pc:spChg>
        <pc:spChg chg="mod ord">
          <ac:chgData name="Martin, Carrie" userId="3f021071-f948-4caa-8dd8-d3036854ac97" providerId="ADAL" clId="{CBCD607F-24D6-4782-ACFC-FC084CC7756C}" dt="2026-01-06T20:45:44.392" v="1355" actId="13244"/>
          <ac:spMkLst>
            <pc:docMk/>
            <pc:sldMk cId="4277272733" sldId="3116"/>
            <ac:spMk id="4" creationId="{81A8E277-D79C-4055-94E3-0A229D517B49}"/>
          </ac:spMkLst>
        </pc:spChg>
        <pc:picChg chg="mod">
          <ac:chgData name="Martin, Carrie" userId="3f021071-f948-4caa-8dd8-d3036854ac97" providerId="ADAL" clId="{CBCD607F-24D6-4782-ACFC-FC084CC7756C}" dt="2026-01-06T20:30:00.876" v="1255" actId="962"/>
          <ac:picMkLst>
            <pc:docMk/>
            <pc:sldMk cId="4277272733" sldId="3116"/>
            <ac:picMk id="16" creationId="{6D4FFF5C-998F-93B4-ADF8-8BDA547DBD6E}"/>
          </ac:picMkLst>
        </pc:picChg>
      </pc:sldChg>
      <pc:sldChg chg="modSp add mod">
        <pc:chgData name="Martin, Carrie" userId="3f021071-f948-4caa-8dd8-d3036854ac97" providerId="ADAL" clId="{CBCD607F-24D6-4782-ACFC-FC084CC7756C}" dt="2026-01-06T20:10:14.176" v="1104" actId="255"/>
        <pc:sldMkLst>
          <pc:docMk/>
          <pc:sldMk cId="3644390907" sldId="3137"/>
        </pc:sldMkLst>
        <pc:spChg chg="mod">
          <ac:chgData name="Martin, Carrie" userId="3f021071-f948-4caa-8dd8-d3036854ac97" providerId="ADAL" clId="{CBCD607F-24D6-4782-ACFC-FC084CC7756C}" dt="2026-01-06T19:31:28.627" v="656"/>
          <ac:spMkLst>
            <pc:docMk/>
            <pc:sldMk cId="3644390907" sldId="3137"/>
            <ac:spMk id="3" creationId="{FE54804E-7FF1-4E75-8E5B-1ECCBF356457}"/>
          </ac:spMkLst>
        </pc:spChg>
        <pc:spChg chg="mod">
          <ac:chgData name="Martin, Carrie" userId="3f021071-f948-4caa-8dd8-d3036854ac97" providerId="ADAL" clId="{CBCD607F-24D6-4782-ACFC-FC084CC7756C}" dt="2026-01-06T19:31:28.627" v="656"/>
          <ac:spMkLst>
            <pc:docMk/>
            <pc:sldMk cId="3644390907" sldId="3137"/>
            <ac:spMk id="4" creationId="{C7F2CE1C-6E7C-4FE5-AA3D-ED107CD0C553}"/>
          </ac:spMkLst>
        </pc:spChg>
        <pc:spChg chg="mod">
          <ac:chgData name="Martin, Carrie" userId="3f021071-f948-4caa-8dd8-d3036854ac97" providerId="ADAL" clId="{CBCD607F-24D6-4782-ACFC-FC084CC7756C}" dt="2026-01-06T20:10:14.176" v="1104" actId="255"/>
          <ac:spMkLst>
            <pc:docMk/>
            <pc:sldMk cId="3644390907" sldId="3137"/>
            <ac:spMk id="5" creationId="{8A51EC67-130C-4BA4-AA83-583A798D4261}"/>
          </ac:spMkLst>
        </pc:spChg>
      </pc:sldChg>
      <pc:sldChg chg="modSp add mod">
        <pc:chgData name="Martin, Carrie" userId="3f021071-f948-4caa-8dd8-d3036854ac97" providerId="ADAL" clId="{CBCD607F-24D6-4782-ACFC-FC084CC7756C}" dt="2026-01-06T20:30:25.623" v="1259" actId="962"/>
        <pc:sldMkLst>
          <pc:docMk/>
          <pc:sldMk cId="1539811500" sldId="3305"/>
        </pc:sldMkLst>
        <pc:spChg chg="mod">
          <ac:chgData name="Martin, Carrie" userId="3f021071-f948-4caa-8dd8-d3036854ac97" providerId="ADAL" clId="{CBCD607F-24D6-4782-ACFC-FC084CC7756C}" dt="2026-01-06T19:31:28.627" v="656"/>
          <ac:spMkLst>
            <pc:docMk/>
            <pc:sldMk cId="1539811500" sldId="3305"/>
            <ac:spMk id="2" creationId="{A6348287-1896-3B00-548A-7DA333BB217B}"/>
          </ac:spMkLst>
        </pc:spChg>
        <pc:spChg chg="mod">
          <ac:chgData name="Martin, Carrie" userId="3f021071-f948-4caa-8dd8-d3036854ac97" providerId="ADAL" clId="{CBCD607F-24D6-4782-ACFC-FC084CC7756C}" dt="2026-01-06T20:10:01.941" v="1102" actId="255"/>
          <ac:spMkLst>
            <pc:docMk/>
            <pc:sldMk cId="1539811500" sldId="3305"/>
            <ac:spMk id="3" creationId="{CB469DE4-050A-C536-4003-E37BDC23CF52}"/>
          </ac:spMkLst>
        </pc:spChg>
        <pc:spChg chg="mod">
          <ac:chgData name="Martin, Carrie" userId="3f021071-f948-4caa-8dd8-d3036854ac97" providerId="ADAL" clId="{CBCD607F-24D6-4782-ACFC-FC084CC7756C}" dt="2026-01-06T19:31:28.627" v="656"/>
          <ac:spMkLst>
            <pc:docMk/>
            <pc:sldMk cId="1539811500" sldId="3305"/>
            <ac:spMk id="4" creationId="{A9EC67DE-D660-97F0-F117-2CE20C39D8DB}"/>
          </ac:spMkLst>
        </pc:spChg>
        <pc:picChg chg="mod">
          <ac:chgData name="Martin, Carrie" userId="3f021071-f948-4caa-8dd8-d3036854ac97" providerId="ADAL" clId="{CBCD607F-24D6-4782-ACFC-FC084CC7756C}" dt="2026-01-06T20:10:06.825" v="1103" actId="1076"/>
          <ac:picMkLst>
            <pc:docMk/>
            <pc:sldMk cId="1539811500" sldId="3305"/>
            <ac:picMk id="6" creationId="{CC5CD898-5E7D-FB11-1B27-453CE6E1E87A}"/>
          </ac:picMkLst>
        </pc:picChg>
        <pc:picChg chg="mod">
          <ac:chgData name="Martin, Carrie" userId="3f021071-f948-4caa-8dd8-d3036854ac97" providerId="ADAL" clId="{CBCD607F-24D6-4782-ACFC-FC084CC7756C}" dt="2026-01-06T20:30:16.012" v="1257" actId="962"/>
          <ac:picMkLst>
            <pc:docMk/>
            <pc:sldMk cId="1539811500" sldId="3305"/>
            <ac:picMk id="9" creationId="{A0F8ED73-77CA-A78D-0D65-418E9204EC68}"/>
          </ac:picMkLst>
        </pc:picChg>
        <pc:picChg chg="mod">
          <ac:chgData name="Martin, Carrie" userId="3f021071-f948-4caa-8dd8-d3036854ac97" providerId="ADAL" clId="{CBCD607F-24D6-4782-ACFC-FC084CC7756C}" dt="2026-01-06T20:30:25.623" v="1259" actId="962"/>
          <ac:picMkLst>
            <pc:docMk/>
            <pc:sldMk cId="1539811500" sldId="3305"/>
            <ac:picMk id="12" creationId="{42557DBB-D10A-11B5-5252-CB0F11142C8F}"/>
          </ac:picMkLst>
        </pc:picChg>
      </pc:sldChg>
      <pc:sldChg chg="modSp add mod">
        <pc:chgData name="Martin, Carrie" userId="3f021071-f948-4caa-8dd8-d3036854ac97" providerId="ADAL" clId="{CBCD607F-24D6-4782-ACFC-FC084CC7756C}" dt="2026-01-06T20:46:05.897" v="1358" actId="13244"/>
        <pc:sldMkLst>
          <pc:docMk/>
          <pc:sldMk cId="491228653" sldId="3306"/>
        </pc:sldMkLst>
        <pc:spChg chg="mod">
          <ac:chgData name="Martin, Carrie" userId="3f021071-f948-4caa-8dd8-d3036854ac97" providerId="ADAL" clId="{CBCD607F-24D6-4782-ACFC-FC084CC7756C}" dt="2026-01-06T19:31:28.627" v="656"/>
          <ac:spMkLst>
            <pc:docMk/>
            <pc:sldMk cId="491228653" sldId="3306"/>
            <ac:spMk id="2" creationId="{4B49F6C6-4F5F-9824-C5F9-78E933E5B991}"/>
          </ac:spMkLst>
        </pc:spChg>
        <pc:spChg chg="mod ord">
          <ac:chgData name="Martin, Carrie" userId="3f021071-f948-4caa-8dd8-d3036854ac97" providerId="ADAL" clId="{CBCD607F-24D6-4782-ACFC-FC084CC7756C}" dt="2026-01-06T20:45:59.242" v="1356" actId="13244"/>
          <ac:spMkLst>
            <pc:docMk/>
            <pc:sldMk cId="491228653" sldId="3306"/>
            <ac:spMk id="4" creationId="{C024164D-9BF4-1BC3-86BA-76BE1AB297A4}"/>
          </ac:spMkLst>
        </pc:spChg>
        <pc:spChg chg="mod">
          <ac:chgData name="Martin, Carrie" userId="3f021071-f948-4caa-8dd8-d3036854ac97" providerId="ADAL" clId="{CBCD607F-24D6-4782-ACFC-FC084CC7756C}" dt="2026-01-06T19:50:00.598" v="803" actId="2710"/>
          <ac:spMkLst>
            <pc:docMk/>
            <pc:sldMk cId="491228653" sldId="3306"/>
            <ac:spMk id="5" creationId="{2231B2FB-CB2B-CD0A-1403-12D120BA5CB9}"/>
          </ac:spMkLst>
        </pc:spChg>
        <pc:spChg chg="mod">
          <ac:chgData name="Martin, Carrie" userId="3f021071-f948-4caa-8dd8-d3036854ac97" providerId="ADAL" clId="{CBCD607F-24D6-4782-ACFC-FC084CC7756C}" dt="2026-01-06T19:50:05.029" v="804" actId="2710"/>
          <ac:spMkLst>
            <pc:docMk/>
            <pc:sldMk cId="491228653" sldId="3306"/>
            <ac:spMk id="6" creationId="{C0543FEF-A917-42B8-7EA8-CB9527886D3B}"/>
          </ac:spMkLst>
        </pc:spChg>
        <pc:picChg chg="mod ord">
          <ac:chgData name="Martin, Carrie" userId="3f021071-f948-4caa-8dd8-d3036854ac97" providerId="ADAL" clId="{CBCD607F-24D6-4782-ACFC-FC084CC7756C}" dt="2026-01-06T20:46:05.897" v="1358" actId="13244"/>
          <ac:picMkLst>
            <pc:docMk/>
            <pc:sldMk cId="491228653" sldId="3306"/>
            <ac:picMk id="8" creationId="{31D87E5F-6AA7-022A-1BAE-A1B6812AC297}"/>
          </ac:picMkLst>
        </pc:picChg>
        <pc:picChg chg="mod">
          <ac:chgData name="Martin, Carrie" userId="3f021071-f948-4caa-8dd8-d3036854ac97" providerId="ADAL" clId="{CBCD607F-24D6-4782-ACFC-FC084CC7756C}" dt="2026-01-06T20:46:03.168" v="1357" actId="962"/>
          <ac:picMkLst>
            <pc:docMk/>
            <pc:sldMk cId="491228653" sldId="3306"/>
            <ac:picMk id="10" creationId="{64B8897D-1E3A-87FE-F859-CF9ABFB8073E}"/>
          </ac:picMkLst>
        </pc:picChg>
      </pc:sldChg>
      <pc:sldChg chg="modSp add mod">
        <pc:chgData name="Martin, Carrie" userId="3f021071-f948-4caa-8dd8-d3036854ac97" providerId="ADAL" clId="{CBCD607F-24D6-4782-ACFC-FC084CC7756C}" dt="2026-01-13T18:34:37.185" v="1444" actId="20577"/>
        <pc:sldMkLst>
          <pc:docMk/>
          <pc:sldMk cId="1201772993" sldId="3311"/>
        </pc:sldMkLst>
        <pc:spChg chg="mod">
          <ac:chgData name="Martin, Carrie" userId="3f021071-f948-4caa-8dd8-d3036854ac97" providerId="ADAL" clId="{CBCD607F-24D6-4782-ACFC-FC084CC7756C}" dt="2026-01-06T19:31:28.627" v="656"/>
          <ac:spMkLst>
            <pc:docMk/>
            <pc:sldMk cId="1201772993" sldId="3311"/>
            <ac:spMk id="3" creationId="{743CD823-776D-AA51-A7D5-EC195ADDA104}"/>
          </ac:spMkLst>
        </pc:spChg>
        <pc:spChg chg="mod">
          <ac:chgData name="Martin, Carrie" userId="3f021071-f948-4caa-8dd8-d3036854ac97" providerId="ADAL" clId="{CBCD607F-24D6-4782-ACFC-FC084CC7756C}" dt="2026-01-06T19:31:28.627" v="656"/>
          <ac:spMkLst>
            <pc:docMk/>
            <pc:sldMk cId="1201772993" sldId="3311"/>
            <ac:spMk id="4" creationId="{DC453F5A-6D7B-67C5-D7B2-763D628928CC}"/>
          </ac:spMkLst>
        </pc:spChg>
        <pc:spChg chg="mod">
          <ac:chgData name="Martin, Carrie" userId="3f021071-f948-4caa-8dd8-d3036854ac97" providerId="ADAL" clId="{CBCD607F-24D6-4782-ACFC-FC084CC7756C}" dt="2026-01-13T18:34:37.185" v="1444" actId="20577"/>
          <ac:spMkLst>
            <pc:docMk/>
            <pc:sldMk cId="1201772993" sldId="3311"/>
            <ac:spMk id="5" creationId="{14DB34F9-8A5B-6928-7A95-42804913BE95}"/>
          </ac:spMkLst>
        </pc:spChg>
      </pc:sldChg>
      <pc:sldChg chg="modSp add del">
        <pc:chgData name="Martin, Carrie" userId="3f021071-f948-4caa-8dd8-d3036854ac97" providerId="ADAL" clId="{CBCD607F-24D6-4782-ACFC-FC084CC7756C}" dt="2026-01-20T17:28:36.776" v="1589" actId="47"/>
        <pc:sldMkLst>
          <pc:docMk/>
          <pc:sldMk cId="353360710" sldId="3319"/>
        </pc:sldMkLst>
      </pc:sldChg>
      <pc:sldChg chg="modSp add mod">
        <pc:chgData name="Martin, Carrie" userId="3f021071-f948-4caa-8dd8-d3036854ac97" providerId="ADAL" clId="{CBCD607F-24D6-4782-ACFC-FC084CC7756C}" dt="2026-01-06T20:08:50.798" v="1097" actId="255"/>
        <pc:sldMkLst>
          <pc:docMk/>
          <pc:sldMk cId="3118570890" sldId="3323"/>
        </pc:sldMkLst>
        <pc:spChg chg="mod">
          <ac:chgData name="Martin, Carrie" userId="3f021071-f948-4caa-8dd8-d3036854ac97" providerId="ADAL" clId="{CBCD607F-24D6-4782-ACFC-FC084CC7756C}" dt="2026-01-06T19:31:28.627" v="656"/>
          <ac:spMkLst>
            <pc:docMk/>
            <pc:sldMk cId="3118570890" sldId="3323"/>
            <ac:spMk id="3" creationId="{C2C39554-6CFC-26FB-83F1-D947B47FAD49}"/>
          </ac:spMkLst>
        </pc:spChg>
        <pc:spChg chg="mod">
          <ac:chgData name="Martin, Carrie" userId="3f021071-f948-4caa-8dd8-d3036854ac97" providerId="ADAL" clId="{CBCD607F-24D6-4782-ACFC-FC084CC7756C}" dt="2026-01-06T19:31:28.627" v="656"/>
          <ac:spMkLst>
            <pc:docMk/>
            <pc:sldMk cId="3118570890" sldId="3323"/>
            <ac:spMk id="4" creationId="{1C720639-8C47-F54A-1E56-D8C23F0C51E0}"/>
          </ac:spMkLst>
        </pc:spChg>
        <pc:spChg chg="mod">
          <ac:chgData name="Martin, Carrie" userId="3f021071-f948-4caa-8dd8-d3036854ac97" providerId="ADAL" clId="{CBCD607F-24D6-4782-ACFC-FC084CC7756C}" dt="2026-01-06T20:08:50.798" v="1097" actId="255"/>
          <ac:spMkLst>
            <pc:docMk/>
            <pc:sldMk cId="3118570890" sldId="3323"/>
            <ac:spMk id="5" creationId="{CF566EA9-536F-878C-90C0-DC9E8AEFD3E4}"/>
          </ac:spMkLst>
        </pc:spChg>
      </pc:sldChg>
      <pc:sldChg chg="modSp add mod">
        <pc:chgData name="Martin, Carrie" userId="3f021071-f948-4caa-8dd8-d3036854ac97" providerId="ADAL" clId="{CBCD607F-24D6-4782-ACFC-FC084CC7756C}" dt="2026-01-20T18:11:32.356" v="1768" actId="255"/>
        <pc:sldMkLst>
          <pc:docMk/>
          <pc:sldMk cId="1771893436" sldId="3330"/>
        </pc:sldMkLst>
        <pc:spChg chg="mod">
          <ac:chgData name="Martin, Carrie" userId="3f021071-f948-4caa-8dd8-d3036854ac97" providerId="ADAL" clId="{CBCD607F-24D6-4782-ACFC-FC084CC7756C}" dt="2026-01-06T19:31:28.627" v="656"/>
          <ac:spMkLst>
            <pc:docMk/>
            <pc:sldMk cId="1771893436" sldId="3330"/>
            <ac:spMk id="2" creationId="{3B3D69A9-F4D8-92A2-8C05-D796CACC6D6E}"/>
          </ac:spMkLst>
        </pc:spChg>
        <pc:spChg chg="mod ord">
          <ac:chgData name="Martin, Carrie" userId="3f021071-f948-4caa-8dd8-d3036854ac97" providerId="ADAL" clId="{CBCD607F-24D6-4782-ACFC-FC084CC7756C}" dt="2026-01-06T20:44:15.844" v="1346" actId="13244"/>
          <ac:spMkLst>
            <pc:docMk/>
            <pc:sldMk cId="1771893436" sldId="3330"/>
            <ac:spMk id="4" creationId="{A0031374-73F8-CD81-A03C-1C2B8D3B4E17}"/>
          </ac:spMkLst>
        </pc:spChg>
        <pc:spChg chg="mod">
          <ac:chgData name="Martin, Carrie" userId="3f021071-f948-4caa-8dd8-d3036854ac97" providerId="ADAL" clId="{CBCD607F-24D6-4782-ACFC-FC084CC7756C}" dt="2026-01-20T18:11:32.356" v="1768" actId="255"/>
          <ac:spMkLst>
            <pc:docMk/>
            <pc:sldMk cId="1771893436" sldId="3330"/>
            <ac:spMk id="17" creationId="{A7989DDE-729A-CE52-A5F8-261D9B109FC2}"/>
          </ac:spMkLst>
        </pc:spChg>
        <pc:picChg chg="mod">
          <ac:chgData name="Martin, Carrie" userId="3f021071-f948-4caa-8dd8-d3036854ac97" providerId="ADAL" clId="{CBCD607F-24D6-4782-ACFC-FC084CC7756C}" dt="2026-01-06T18:33:26.648" v="635" actId="14100"/>
          <ac:picMkLst>
            <pc:docMk/>
            <pc:sldMk cId="1771893436" sldId="3330"/>
            <ac:picMk id="6" creationId="{89122644-6869-ECB5-4589-7FD3155F2DBF}"/>
          </ac:picMkLst>
        </pc:picChg>
        <pc:picChg chg="ord">
          <ac:chgData name="Martin, Carrie" userId="3f021071-f948-4caa-8dd8-d3036854ac97" providerId="ADAL" clId="{CBCD607F-24D6-4782-ACFC-FC084CC7756C}" dt="2026-01-06T20:44:24.878" v="1347" actId="13244"/>
          <ac:picMkLst>
            <pc:docMk/>
            <pc:sldMk cId="1771893436" sldId="3330"/>
            <ac:picMk id="10" creationId="{29E53540-2773-4F8A-08BC-3E2F1173CFE4}"/>
          </ac:picMkLst>
        </pc:picChg>
      </pc:sldChg>
      <pc:sldChg chg="modSp add mod">
        <pc:chgData name="Martin, Carrie" userId="3f021071-f948-4caa-8dd8-d3036854ac97" providerId="ADAL" clId="{CBCD607F-24D6-4782-ACFC-FC084CC7756C}" dt="2026-01-06T19:57:43.715" v="873" actId="13926"/>
        <pc:sldMkLst>
          <pc:docMk/>
          <pc:sldMk cId="2030759857" sldId="3353"/>
        </pc:sldMkLst>
        <pc:spChg chg="mod">
          <ac:chgData name="Martin, Carrie" userId="3f021071-f948-4caa-8dd8-d3036854ac97" providerId="ADAL" clId="{CBCD607F-24D6-4782-ACFC-FC084CC7756C}" dt="2026-01-06T19:31:28.627" v="656"/>
          <ac:spMkLst>
            <pc:docMk/>
            <pc:sldMk cId="2030759857" sldId="3353"/>
            <ac:spMk id="3" creationId="{1B351F6C-3E08-AB59-6FFA-C975BFB07FEE}"/>
          </ac:spMkLst>
        </pc:spChg>
        <pc:spChg chg="mod">
          <ac:chgData name="Martin, Carrie" userId="3f021071-f948-4caa-8dd8-d3036854ac97" providerId="ADAL" clId="{CBCD607F-24D6-4782-ACFC-FC084CC7756C}" dt="2026-01-06T19:31:28.627" v="656"/>
          <ac:spMkLst>
            <pc:docMk/>
            <pc:sldMk cId="2030759857" sldId="3353"/>
            <ac:spMk id="4" creationId="{79CDA061-DBA8-2450-2EF4-AAA1FB266F46}"/>
          </ac:spMkLst>
        </pc:spChg>
        <pc:spChg chg="mod">
          <ac:chgData name="Martin, Carrie" userId="3f021071-f948-4caa-8dd8-d3036854ac97" providerId="ADAL" clId="{CBCD607F-24D6-4782-ACFC-FC084CC7756C}" dt="2026-01-06T19:57:43.715" v="873" actId="13926"/>
          <ac:spMkLst>
            <pc:docMk/>
            <pc:sldMk cId="2030759857" sldId="3353"/>
            <ac:spMk id="5" creationId="{F917A1D5-E8C9-04D7-851D-DEEF32EB1322}"/>
          </ac:spMkLst>
        </pc:spChg>
      </pc:sldChg>
      <pc:sldChg chg="modSp add mod">
        <pc:chgData name="Martin, Carrie" userId="3f021071-f948-4caa-8dd8-d3036854ac97" providerId="ADAL" clId="{CBCD607F-24D6-4782-ACFC-FC084CC7756C}" dt="2026-01-06T20:31:06.146" v="1263" actId="962"/>
        <pc:sldMkLst>
          <pc:docMk/>
          <pc:sldMk cId="2590713445" sldId="3354"/>
        </pc:sldMkLst>
        <pc:spChg chg="mod">
          <ac:chgData name="Martin, Carrie" userId="3f021071-f948-4caa-8dd8-d3036854ac97" providerId="ADAL" clId="{CBCD607F-24D6-4782-ACFC-FC084CC7756C}" dt="2026-01-06T19:50:10.580" v="805" actId="2710"/>
          <ac:spMkLst>
            <pc:docMk/>
            <pc:sldMk cId="2590713445" sldId="3354"/>
            <ac:spMk id="2" creationId="{06809FF7-F75C-F062-FDE1-47B2B1818AD8}"/>
          </ac:spMkLst>
        </pc:spChg>
        <pc:spChg chg="mod">
          <ac:chgData name="Martin, Carrie" userId="3f021071-f948-4caa-8dd8-d3036854ac97" providerId="ADAL" clId="{CBCD607F-24D6-4782-ACFC-FC084CC7756C}" dt="2026-01-06T19:50:14.367" v="806" actId="2710"/>
          <ac:spMkLst>
            <pc:docMk/>
            <pc:sldMk cId="2590713445" sldId="3354"/>
            <ac:spMk id="3" creationId="{D26EF4DC-E19E-C3F6-6894-35C3DFEFE8CB}"/>
          </ac:spMkLst>
        </pc:spChg>
        <pc:spChg chg="mod">
          <ac:chgData name="Martin, Carrie" userId="3f021071-f948-4caa-8dd8-d3036854ac97" providerId="ADAL" clId="{CBCD607F-24D6-4782-ACFC-FC084CC7756C}" dt="2026-01-06T19:31:28.627" v="656"/>
          <ac:spMkLst>
            <pc:docMk/>
            <pc:sldMk cId="2590713445" sldId="3354"/>
            <ac:spMk id="4" creationId="{B15C7C1D-3E69-B8F6-85B5-2B81A009549C}"/>
          </ac:spMkLst>
        </pc:spChg>
        <pc:spChg chg="mod">
          <ac:chgData name="Martin, Carrie" userId="3f021071-f948-4caa-8dd8-d3036854ac97" providerId="ADAL" clId="{CBCD607F-24D6-4782-ACFC-FC084CC7756C}" dt="2026-01-06T19:31:28.627" v="656"/>
          <ac:spMkLst>
            <pc:docMk/>
            <pc:sldMk cId="2590713445" sldId="3354"/>
            <ac:spMk id="5" creationId="{3018839A-4A82-FB03-36BD-A1AE7E82379D}"/>
          </ac:spMkLst>
        </pc:spChg>
        <pc:picChg chg="mod">
          <ac:chgData name="Martin, Carrie" userId="3f021071-f948-4caa-8dd8-d3036854ac97" providerId="ADAL" clId="{CBCD607F-24D6-4782-ACFC-FC084CC7756C}" dt="2026-01-06T20:31:06.146" v="1263" actId="962"/>
          <ac:picMkLst>
            <pc:docMk/>
            <pc:sldMk cId="2590713445" sldId="3354"/>
            <ac:picMk id="9" creationId="{8DC97129-2507-3CE7-77D3-538433026EF6}"/>
          </ac:picMkLst>
        </pc:picChg>
      </pc:sldChg>
      <pc:sldChg chg="modSp add mod">
        <pc:chgData name="Martin, Carrie" userId="3f021071-f948-4caa-8dd8-d3036854ac97" providerId="ADAL" clId="{CBCD607F-24D6-4782-ACFC-FC084CC7756C}" dt="2026-01-06T20:09:48.348" v="1101" actId="255"/>
        <pc:sldMkLst>
          <pc:docMk/>
          <pc:sldMk cId="1812154612" sldId="3355"/>
        </pc:sldMkLst>
        <pc:spChg chg="mod">
          <ac:chgData name="Martin, Carrie" userId="3f021071-f948-4caa-8dd8-d3036854ac97" providerId="ADAL" clId="{CBCD607F-24D6-4782-ACFC-FC084CC7756C}" dt="2026-01-06T19:31:28.627" v="656"/>
          <ac:spMkLst>
            <pc:docMk/>
            <pc:sldMk cId="1812154612" sldId="3355"/>
            <ac:spMk id="3" creationId="{00ACBA1D-A6B4-03E4-2369-9EC0E5682D94}"/>
          </ac:spMkLst>
        </pc:spChg>
        <pc:spChg chg="mod">
          <ac:chgData name="Martin, Carrie" userId="3f021071-f948-4caa-8dd8-d3036854ac97" providerId="ADAL" clId="{CBCD607F-24D6-4782-ACFC-FC084CC7756C}" dt="2026-01-06T19:31:28.627" v="656"/>
          <ac:spMkLst>
            <pc:docMk/>
            <pc:sldMk cId="1812154612" sldId="3355"/>
            <ac:spMk id="4" creationId="{2B3825DB-2D2F-CDDE-C565-354C9D1D6542}"/>
          </ac:spMkLst>
        </pc:spChg>
        <pc:spChg chg="mod">
          <ac:chgData name="Martin, Carrie" userId="3f021071-f948-4caa-8dd8-d3036854ac97" providerId="ADAL" clId="{CBCD607F-24D6-4782-ACFC-FC084CC7756C}" dt="2026-01-06T20:09:48.348" v="1101" actId="255"/>
          <ac:spMkLst>
            <pc:docMk/>
            <pc:sldMk cId="1812154612" sldId="3355"/>
            <ac:spMk id="5" creationId="{29D2E528-EB0D-43CC-9FC9-F37CA1AB130B}"/>
          </ac:spMkLst>
        </pc:spChg>
      </pc:sldChg>
      <pc:sldChg chg="modSp add mod ord">
        <pc:chgData name="Martin, Carrie" userId="3f021071-f948-4caa-8dd8-d3036854ac97" providerId="ADAL" clId="{CBCD607F-24D6-4782-ACFC-FC084CC7756C}" dt="2026-01-20T17:37:38.039" v="1601" actId="14100"/>
        <pc:sldMkLst>
          <pc:docMk/>
          <pc:sldMk cId="1250717095" sldId="3361"/>
        </pc:sldMkLst>
        <pc:spChg chg="mod">
          <ac:chgData name="Martin, Carrie" userId="3f021071-f948-4caa-8dd8-d3036854ac97" providerId="ADAL" clId="{CBCD607F-24D6-4782-ACFC-FC084CC7756C}" dt="2026-01-06T19:31:28.627" v="656"/>
          <ac:spMkLst>
            <pc:docMk/>
            <pc:sldMk cId="1250717095" sldId="3361"/>
            <ac:spMk id="2" creationId="{BB4268A9-478E-49A9-8C8D-AA695693521A}"/>
          </ac:spMkLst>
        </pc:spChg>
        <pc:spChg chg="mod">
          <ac:chgData name="Martin, Carrie" userId="3f021071-f948-4caa-8dd8-d3036854ac97" providerId="ADAL" clId="{CBCD607F-24D6-4782-ACFC-FC084CC7756C}" dt="2026-01-06T20:12:40.049" v="1114" actId="255"/>
          <ac:spMkLst>
            <pc:docMk/>
            <pc:sldMk cId="1250717095" sldId="3361"/>
            <ac:spMk id="3" creationId="{A47D16C0-8DE5-CEA5-D758-2D2306423FC6}"/>
          </ac:spMkLst>
        </pc:spChg>
        <pc:spChg chg="mod">
          <ac:chgData name="Martin, Carrie" userId="3f021071-f948-4caa-8dd8-d3036854ac97" providerId="ADAL" clId="{CBCD607F-24D6-4782-ACFC-FC084CC7756C}" dt="2026-01-06T19:31:28.627" v="656"/>
          <ac:spMkLst>
            <pc:docMk/>
            <pc:sldMk cId="1250717095" sldId="3361"/>
            <ac:spMk id="4" creationId="{4C1878C0-3664-4C44-8D76-5A9A2CB984F6}"/>
          </ac:spMkLst>
        </pc:spChg>
        <pc:picChg chg="mod">
          <ac:chgData name="Martin, Carrie" userId="3f021071-f948-4caa-8dd8-d3036854ac97" providerId="ADAL" clId="{CBCD607F-24D6-4782-ACFC-FC084CC7756C}" dt="2026-01-20T17:37:38.039" v="1601" actId="14100"/>
          <ac:picMkLst>
            <pc:docMk/>
            <pc:sldMk cId="1250717095" sldId="3361"/>
            <ac:picMk id="6" creationId="{B45CA4E7-6FE9-EC54-17B9-B09AF44AC30E}"/>
          </ac:picMkLst>
        </pc:picChg>
      </pc:sldChg>
      <pc:sldChg chg="modSp add mod">
        <pc:chgData name="Martin, Carrie" userId="3f021071-f948-4caa-8dd8-d3036854ac97" providerId="ADAL" clId="{CBCD607F-24D6-4782-ACFC-FC084CC7756C}" dt="2026-01-06T20:12:57.147" v="1116" actId="255"/>
        <pc:sldMkLst>
          <pc:docMk/>
          <pc:sldMk cId="52841515" sldId="3362"/>
        </pc:sldMkLst>
        <pc:spChg chg="mod">
          <ac:chgData name="Martin, Carrie" userId="3f021071-f948-4caa-8dd8-d3036854ac97" providerId="ADAL" clId="{CBCD607F-24D6-4782-ACFC-FC084CC7756C}" dt="2026-01-06T19:31:28.627" v="656"/>
          <ac:spMkLst>
            <pc:docMk/>
            <pc:sldMk cId="52841515" sldId="3362"/>
            <ac:spMk id="3" creationId="{D0451C3A-2B73-2F19-9541-5DE5563EECCB}"/>
          </ac:spMkLst>
        </pc:spChg>
        <pc:spChg chg="mod">
          <ac:chgData name="Martin, Carrie" userId="3f021071-f948-4caa-8dd8-d3036854ac97" providerId="ADAL" clId="{CBCD607F-24D6-4782-ACFC-FC084CC7756C}" dt="2026-01-06T19:31:28.627" v="656"/>
          <ac:spMkLst>
            <pc:docMk/>
            <pc:sldMk cId="52841515" sldId="3362"/>
            <ac:spMk id="4" creationId="{B3C1C66A-4EB0-7391-DE5C-28E634EDA6FE}"/>
          </ac:spMkLst>
        </pc:spChg>
        <pc:spChg chg="mod">
          <ac:chgData name="Martin, Carrie" userId="3f021071-f948-4caa-8dd8-d3036854ac97" providerId="ADAL" clId="{CBCD607F-24D6-4782-ACFC-FC084CC7756C}" dt="2026-01-06T20:12:57.147" v="1116" actId="255"/>
          <ac:spMkLst>
            <pc:docMk/>
            <pc:sldMk cId="52841515" sldId="3362"/>
            <ac:spMk id="5" creationId="{56FF4597-32DE-1546-EE35-323767E0AAD1}"/>
          </ac:spMkLst>
        </pc:spChg>
      </pc:sldChg>
      <pc:sldChg chg="modSp add mod">
        <pc:chgData name="Martin, Carrie" userId="3f021071-f948-4caa-8dd8-d3036854ac97" providerId="ADAL" clId="{CBCD607F-24D6-4782-ACFC-FC084CC7756C}" dt="2026-01-20T18:11:18.650" v="1766" actId="255"/>
        <pc:sldMkLst>
          <pc:docMk/>
          <pc:sldMk cId="1832401170" sldId="3366"/>
        </pc:sldMkLst>
        <pc:spChg chg="mod">
          <ac:chgData name="Martin, Carrie" userId="3f021071-f948-4caa-8dd8-d3036854ac97" providerId="ADAL" clId="{CBCD607F-24D6-4782-ACFC-FC084CC7756C}" dt="2026-01-06T19:31:28.627" v="656"/>
          <ac:spMkLst>
            <pc:docMk/>
            <pc:sldMk cId="1832401170" sldId="3366"/>
            <ac:spMk id="3" creationId="{F21A4687-2A7A-499C-A6F3-01C4BE17A26F}"/>
          </ac:spMkLst>
        </pc:spChg>
        <pc:spChg chg="mod">
          <ac:chgData name="Martin, Carrie" userId="3f021071-f948-4caa-8dd8-d3036854ac97" providerId="ADAL" clId="{CBCD607F-24D6-4782-ACFC-FC084CC7756C}" dt="2026-01-06T19:31:28.627" v="656"/>
          <ac:spMkLst>
            <pc:docMk/>
            <pc:sldMk cId="1832401170" sldId="3366"/>
            <ac:spMk id="4" creationId="{5E96D35B-1F3C-40AA-9BE1-A7F5DD287BD1}"/>
          </ac:spMkLst>
        </pc:spChg>
        <pc:spChg chg="mod">
          <ac:chgData name="Martin, Carrie" userId="3f021071-f948-4caa-8dd8-d3036854ac97" providerId="ADAL" clId="{CBCD607F-24D6-4782-ACFC-FC084CC7756C}" dt="2026-01-06T20:11:15.039" v="1107" actId="255"/>
          <ac:spMkLst>
            <pc:docMk/>
            <pc:sldMk cId="1832401170" sldId="3366"/>
            <ac:spMk id="8" creationId="{A0C16BF0-64E9-417A-ABD7-5CA1BECDBF86}"/>
          </ac:spMkLst>
        </pc:spChg>
        <pc:spChg chg="mod">
          <ac:chgData name="Martin, Carrie" userId="3f021071-f948-4caa-8dd8-d3036854ac97" providerId="ADAL" clId="{CBCD607F-24D6-4782-ACFC-FC084CC7756C}" dt="2026-01-20T18:11:18.650" v="1766" actId="255"/>
          <ac:spMkLst>
            <pc:docMk/>
            <pc:sldMk cId="1832401170" sldId="3366"/>
            <ac:spMk id="9" creationId="{0653BCAE-C3B6-4F40-A531-134871970007}"/>
          </ac:spMkLst>
        </pc:spChg>
        <pc:spChg chg="mod">
          <ac:chgData name="Martin, Carrie" userId="3f021071-f948-4caa-8dd8-d3036854ac97" providerId="ADAL" clId="{CBCD607F-24D6-4782-ACFC-FC084CC7756C}" dt="2026-01-06T19:31:28.627" v="656"/>
          <ac:spMkLst>
            <pc:docMk/>
            <pc:sldMk cId="1832401170" sldId="3366"/>
            <ac:spMk id="10" creationId="{25CA435B-9B5D-4071-B695-5F77F396FBAB}"/>
          </ac:spMkLst>
        </pc:spChg>
        <pc:spChg chg="mod">
          <ac:chgData name="Martin, Carrie" userId="3f021071-f948-4caa-8dd8-d3036854ac97" providerId="ADAL" clId="{CBCD607F-24D6-4782-ACFC-FC084CC7756C}" dt="2026-01-06T19:31:28.627" v="656"/>
          <ac:spMkLst>
            <pc:docMk/>
            <pc:sldMk cId="1832401170" sldId="3366"/>
            <ac:spMk id="11" creationId="{B424D432-0816-40FF-83B4-3A7408C48D56}"/>
          </ac:spMkLst>
        </pc:spChg>
      </pc:sldChg>
      <pc:sldChg chg="addSp delSp modSp add mod modClrScheme chgLayout">
        <pc:chgData name="Martin, Carrie" userId="3f021071-f948-4caa-8dd8-d3036854ac97" providerId="ADAL" clId="{CBCD607F-24D6-4782-ACFC-FC084CC7756C}" dt="2026-01-06T19:31:28.627" v="656"/>
        <pc:sldMkLst>
          <pc:docMk/>
          <pc:sldMk cId="2034595177" sldId="3367"/>
        </pc:sldMkLst>
        <pc:spChg chg="mod ord">
          <ac:chgData name="Martin, Carrie" userId="3f021071-f948-4caa-8dd8-d3036854ac97" providerId="ADAL" clId="{CBCD607F-24D6-4782-ACFC-FC084CC7756C}" dt="2026-01-06T19:31:28.627" v="656"/>
          <ac:spMkLst>
            <pc:docMk/>
            <pc:sldMk cId="2034595177" sldId="3367"/>
            <ac:spMk id="2" creationId="{B6BE3252-CF11-4F3C-8697-80C53AD0CC5A}"/>
          </ac:spMkLst>
        </pc:spChg>
        <pc:spChg chg="mod ord">
          <ac:chgData name="Martin, Carrie" userId="3f021071-f948-4caa-8dd8-d3036854ac97" providerId="ADAL" clId="{CBCD607F-24D6-4782-ACFC-FC084CC7756C}" dt="2026-01-06T19:31:28.627" v="656"/>
          <ac:spMkLst>
            <pc:docMk/>
            <pc:sldMk cId="2034595177" sldId="3367"/>
            <ac:spMk id="3" creationId="{A2A895EB-8993-4831-9211-02ED1C663CFA}"/>
          </ac:spMkLst>
        </pc:spChg>
        <pc:spChg chg="mod ord">
          <ac:chgData name="Martin, Carrie" userId="3f021071-f948-4caa-8dd8-d3036854ac97" providerId="ADAL" clId="{CBCD607F-24D6-4782-ACFC-FC084CC7756C}" dt="2026-01-06T19:31:28.627" v="656"/>
          <ac:spMkLst>
            <pc:docMk/>
            <pc:sldMk cId="2034595177" sldId="3367"/>
            <ac:spMk id="4" creationId="{958AC3B9-AEB7-4523-990D-F8D7F7D36C92}"/>
          </ac:spMkLst>
        </pc:spChg>
        <pc:spChg chg="mod ord">
          <ac:chgData name="Martin, Carrie" userId="3f021071-f948-4caa-8dd8-d3036854ac97" providerId="ADAL" clId="{CBCD607F-24D6-4782-ACFC-FC084CC7756C}" dt="2026-01-06T19:31:28.627" v="656"/>
          <ac:spMkLst>
            <pc:docMk/>
            <pc:sldMk cId="2034595177" sldId="3367"/>
            <ac:spMk id="5" creationId="{335E31B7-BE20-49ED-B95F-F834EE16F834}"/>
          </ac:spMkLst>
        </pc:spChg>
        <pc:spChg chg="mod ord">
          <ac:chgData name="Martin, Carrie" userId="3f021071-f948-4caa-8dd8-d3036854ac97" providerId="ADAL" clId="{CBCD607F-24D6-4782-ACFC-FC084CC7756C}" dt="2026-01-06T19:31:28.627" v="656"/>
          <ac:spMkLst>
            <pc:docMk/>
            <pc:sldMk cId="2034595177" sldId="3367"/>
            <ac:spMk id="6" creationId="{A79147FE-19C2-489C-A96F-24D7C70CF90D}"/>
          </ac:spMkLst>
        </pc:spChg>
        <pc:spChg chg="mod ord">
          <ac:chgData name="Martin, Carrie" userId="3f021071-f948-4caa-8dd8-d3036854ac97" providerId="ADAL" clId="{CBCD607F-24D6-4782-ACFC-FC084CC7756C}" dt="2026-01-06T19:31:28.627" v="656"/>
          <ac:spMkLst>
            <pc:docMk/>
            <pc:sldMk cId="2034595177" sldId="3367"/>
            <ac:spMk id="7" creationId="{A1DE6EF6-BC28-45CE-A428-0A2DD4DBA464}"/>
          </ac:spMkLst>
        </pc:spChg>
      </pc:sldChg>
      <pc:sldChg chg="delSp modSp add del mod ord">
        <pc:chgData name="Martin, Carrie" userId="3f021071-f948-4caa-8dd8-d3036854ac97" providerId="ADAL" clId="{CBCD607F-24D6-4782-ACFC-FC084CC7756C}" dt="2026-01-20T20:02:20.957" v="1811"/>
        <pc:sldMkLst>
          <pc:docMk/>
          <pc:sldMk cId="2537902707" sldId="3373"/>
        </pc:sldMkLst>
        <pc:spChg chg="mod">
          <ac:chgData name="Martin, Carrie" userId="3f021071-f948-4caa-8dd8-d3036854ac97" providerId="ADAL" clId="{CBCD607F-24D6-4782-ACFC-FC084CC7756C}" dt="2026-01-06T19:31:28.627" v="656"/>
          <ac:spMkLst>
            <pc:docMk/>
            <pc:sldMk cId="2537902707" sldId="3373"/>
            <ac:spMk id="2" creationId="{802F5F77-7568-4EBD-A09F-3971C0593188}"/>
          </ac:spMkLst>
        </pc:spChg>
        <pc:spChg chg="mod ord">
          <ac:chgData name="Martin, Carrie" userId="3f021071-f948-4caa-8dd8-d3036854ac97" providerId="ADAL" clId="{CBCD607F-24D6-4782-ACFC-FC084CC7756C}" dt="2026-01-06T20:36:09.966" v="1295" actId="13244"/>
          <ac:spMkLst>
            <pc:docMk/>
            <pc:sldMk cId="2537902707" sldId="3373"/>
            <ac:spMk id="4" creationId="{FC68E67B-43F1-4DEB-876D-F9B2CD6ED7C6}"/>
          </ac:spMkLst>
        </pc:spChg>
        <pc:spChg chg="mod">
          <ac:chgData name="Martin, Carrie" userId="3f021071-f948-4caa-8dd8-d3036854ac97" providerId="ADAL" clId="{CBCD607F-24D6-4782-ACFC-FC084CC7756C}" dt="2026-01-06T18:11:28.339" v="581" actId="255"/>
          <ac:spMkLst>
            <pc:docMk/>
            <pc:sldMk cId="2537902707" sldId="3373"/>
            <ac:spMk id="6" creationId="{F6DC3FFC-402A-E358-F4EF-3221C21D026C}"/>
          </ac:spMkLst>
        </pc:spChg>
        <pc:spChg chg="mod">
          <ac:chgData name="Martin, Carrie" userId="3f021071-f948-4caa-8dd8-d3036854ac97" providerId="ADAL" clId="{CBCD607F-24D6-4782-ACFC-FC084CC7756C}" dt="2026-01-06T18:12:18.708" v="584" actId="255"/>
          <ac:spMkLst>
            <pc:docMk/>
            <pc:sldMk cId="2537902707" sldId="3373"/>
            <ac:spMk id="9" creationId="{32578481-1A55-F476-6D7D-FCCA460E8072}"/>
          </ac:spMkLst>
        </pc:spChg>
        <pc:spChg chg="mod">
          <ac:chgData name="Martin, Carrie" userId="3f021071-f948-4caa-8dd8-d3036854ac97" providerId="ADAL" clId="{CBCD607F-24D6-4782-ACFC-FC084CC7756C}" dt="2026-01-06T18:12:26.653" v="585" actId="255"/>
          <ac:spMkLst>
            <pc:docMk/>
            <pc:sldMk cId="2537902707" sldId="3373"/>
            <ac:spMk id="13" creationId="{55FE8A88-7D67-B291-6B53-EE21BD4B4CBC}"/>
          </ac:spMkLst>
        </pc:spChg>
        <pc:spChg chg="mod ord">
          <ac:chgData name="Martin, Carrie" userId="3f021071-f948-4caa-8dd8-d3036854ac97" providerId="ADAL" clId="{CBCD607F-24D6-4782-ACFC-FC084CC7756C}" dt="2026-01-06T20:36:38" v="1299" actId="13244"/>
          <ac:spMkLst>
            <pc:docMk/>
            <pc:sldMk cId="2537902707" sldId="3373"/>
            <ac:spMk id="15" creationId="{3C6F63CA-BD43-0640-D836-290B62D72443}"/>
          </ac:spMkLst>
        </pc:spChg>
      </pc:sldChg>
      <pc:sldChg chg="modSp add mod">
        <pc:chgData name="Martin, Carrie" userId="3f021071-f948-4caa-8dd8-d3036854ac97" providerId="ADAL" clId="{CBCD607F-24D6-4782-ACFC-FC084CC7756C}" dt="2026-01-20T17:42:22.894" v="1666" actId="6549"/>
        <pc:sldMkLst>
          <pc:docMk/>
          <pc:sldMk cId="305503210" sldId="3374"/>
        </pc:sldMkLst>
        <pc:spChg chg="ord">
          <ac:chgData name="Martin, Carrie" userId="3f021071-f948-4caa-8dd8-d3036854ac97" providerId="ADAL" clId="{CBCD607F-24D6-4782-ACFC-FC084CC7756C}" dt="2026-01-06T20:33:35.235" v="1285" actId="13244"/>
          <ac:spMkLst>
            <pc:docMk/>
            <pc:sldMk cId="305503210" sldId="3374"/>
            <ac:spMk id="2" creationId="{F2AAE60D-7F25-2CB0-CA7D-3A672CC39CED}"/>
          </ac:spMkLst>
        </pc:spChg>
        <pc:spChg chg="mod ord">
          <ac:chgData name="Martin, Carrie" userId="3f021071-f948-4caa-8dd8-d3036854ac97" providerId="ADAL" clId="{CBCD607F-24D6-4782-ACFC-FC084CC7756C}" dt="2026-01-06T20:39:06.974" v="1303" actId="13244"/>
          <ac:spMkLst>
            <pc:docMk/>
            <pc:sldMk cId="305503210" sldId="3374"/>
            <ac:spMk id="3" creationId="{8E5AC75D-D323-072A-389A-BAAC09F5EBAE}"/>
          </ac:spMkLst>
        </pc:spChg>
        <pc:spChg chg="mod">
          <ac:chgData name="Martin, Carrie" userId="3f021071-f948-4caa-8dd8-d3036854ac97" providerId="ADAL" clId="{CBCD607F-24D6-4782-ACFC-FC084CC7756C}" dt="2026-01-20T17:42:22.894" v="1666" actId="6549"/>
          <ac:spMkLst>
            <pc:docMk/>
            <pc:sldMk cId="305503210" sldId="3374"/>
            <ac:spMk id="7" creationId="{1AA9941D-FA2B-F4EA-686D-9C9AEB77C1C8}"/>
          </ac:spMkLst>
        </pc:spChg>
        <pc:spChg chg="mod">
          <ac:chgData name="Martin, Carrie" userId="3f021071-f948-4caa-8dd8-d3036854ac97" providerId="ADAL" clId="{CBCD607F-24D6-4782-ACFC-FC084CC7756C}" dt="2026-01-20T17:41:42.144" v="1637" actId="114"/>
          <ac:spMkLst>
            <pc:docMk/>
            <pc:sldMk cId="305503210" sldId="3374"/>
            <ac:spMk id="21" creationId="{DF0FA643-D3F7-23DD-AAAD-DD45AD25C180}"/>
          </ac:spMkLst>
        </pc:spChg>
        <pc:spChg chg="mod">
          <ac:chgData name="Martin, Carrie" userId="3f021071-f948-4caa-8dd8-d3036854ac97" providerId="ADAL" clId="{CBCD607F-24D6-4782-ACFC-FC084CC7756C}" dt="2026-01-06T20:39:12.167" v="1304" actId="1036"/>
          <ac:spMkLst>
            <pc:docMk/>
            <pc:sldMk cId="305503210" sldId="3374"/>
            <ac:spMk id="24" creationId="{6932E96C-4E0B-4CCA-1713-F74B751DD0F9}"/>
          </ac:spMkLst>
        </pc:spChg>
        <pc:spChg chg="mod">
          <ac:chgData name="Martin, Carrie" userId="3f021071-f948-4caa-8dd8-d3036854ac97" providerId="ADAL" clId="{CBCD607F-24D6-4782-ACFC-FC084CC7756C}" dt="2026-01-06T19:55:23.542" v="825" actId="2710"/>
          <ac:spMkLst>
            <pc:docMk/>
            <pc:sldMk cId="305503210" sldId="3374"/>
            <ac:spMk id="26" creationId="{09E1D466-2537-2D35-A484-F6F3EEF548DB}"/>
          </ac:spMkLst>
        </pc:spChg>
        <pc:spChg chg="mod ord">
          <ac:chgData name="Martin, Carrie" userId="3f021071-f948-4caa-8dd8-d3036854ac97" providerId="ADAL" clId="{CBCD607F-24D6-4782-ACFC-FC084CC7756C}" dt="2026-01-06T20:34:12.485" v="1289"/>
          <ac:spMkLst>
            <pc:docMk/>
            <pc:sldMk cId="305503210" sldId="3374"/>
            <ac:spMk id="30" creationId="{97483CB1-EDEB-A488-27DB-9A04841DD02D}"/>
          </ac:spMkLst>
        </pc:spChg>
        <pc:spChg chg="mod">
          <ac:chgData name="Martin, Carrie" userId="3f021071-f948-4caa-8dd8-d3036854ac97" providerId="ADAL" clId="{CBCD607F-24D6-4782-ACFC-FC084CC7756C}" dt="2026-01-06T19:56:33.275" v="868" actId="20577"/>
          <ac:spMkLst>
            <pc:docMk/>
            <pc:sldMk cId="305503210" sldId="3374"/>
            <ac:spMk id="42" creationId="{33F4E756-B76C-0B1F-7D7E-0BADB0D38C8B}"/>
          </ac:spMkLst>
        </pc:spChg>
      </pc:sldChg>
      <pc:sldChg chg="modSp add mod">
        <pc:chgData name="Martin, Carrie" userId="3f021071-f948-4caa-8dd8-d3036854ac97" providerId="ADAL" clId="{CBCD607F-24D6-4782-ACFC-FC084CC7756C}" dt="2026-01-06T19:55:05.866" v="823" actId="14100"/>
        <pc:sldMkLst>
          <pc:docMk/>
          <pc:sldMk cId="1656820339" sldId="3375"/>
        </pc:sldMkLst>
        <pc:spChg chg="mod">
          <ac:chgData name="Martin, Carrie" userId="3f021071-f948-4caa-8dd8-d3036854ac97" providerId="ADAL" clId="{CBCD607F-24D6-4782-ACFC-FC084CC7756C}" dt="2026-01-06T19:31:28.627" v="656"/>
          <ac:spMkLst>
            <pc:docMk/>
            <pc:sldMk cId="1656820339" sldId="3375"/>
            <ac:spMk id="3" creationId="{F6764973-E11D-9EA7-D898-F7D3FD96F0E6}"/>
          </ac:spMkLst>
        </pc:spChg>
        <pc:spChg chg="mod">
          <ac:chgData name="Martin, Carrie" userId="3f021071-f948-4caa-8dd8-d3036854ac97" providerId="ADAL" clId="{CBCD607F-24D6-4782-ACFC-FC084CC7756C}" dt="2026-01-06T19:31:28.627" v="656"/>
          <ac:spMkLst>
            <pc:docMk/>
            <pc:sldMk cId="1656820339" sldId="3375"/>
            <ac:spMk id="4" creationId="{7AB6F7A1-8818-6155-AB2B-E7D0DDE0C29F}"/>
          </ac:spMkLst>
        </pc:spChg>
        <pc:graphicFrameChg chg="mod modGraphic">
          <ac:chgData name="Martin, Carrie" userId="3f021071-f948-4caa-8dd8-d3036854ac97" providerId="ADAL" clId="{CBCD607F-24D6-4782-ACFC-FC084CC7756C}" dt="2026-01-06T19:55:05.866" v="823" actId="14100"/>
          <ac:graphicFrameMkLst>
            <pc:docMk/>
            <pc:sldMk cId="1656820339" sldId="3375"/>
            <ac:graphicFrameMk id="6" creationId="{280AD150-D636-D603-921D-3B8AB4290BA8}"/>
          </ac:graphicFrameMkLst>
        </pc:graphicFrameChg>
      </pc:sldChg>
      <pc:sldChg chg="addSp delSp modSp add mod">
        <pc:chgData name="Martin, Carrie" userId="3f021071-f948-4caa-8dd8-d3036854ac97" providerId="ADAL" clId="{CBCD607F-24D6-4782-ACFC-FC084CC7756C}" dt="2026-01-06T20:01:58.462" v="1005" actId="14100"/>
        <pc:sldMkLst>
          <pc:docMk/>
          <pc:sldMk cId="3327627315" sldId="5289"/>
        </pc:sldMkLst>
        <pc:spChg chg="mod">
          <ac:chgData name="Martin, Carrie" userId="3f021071-f948-4caa-8dd8-d3036854ac97" providerId="ADAL" clId="{CBCD607F-24D6-4782-ACFC-FC084CC7756C}" dt="2026-01-06T19:31:28.627" v="656"/>
          <ac:spMkLst>
            <pc:docMk/>
            <pc:sldMk cId="3327627315" sldId="5289"/>
            <ac:spMk id="2" creationId="{9A3562AF-2A1A-FBD8-0AB4-A74C1C19ECBD}"/>
          </ac:spMkLst>
        </pc:spChg>
        <pc:spChg chg="mod">
          <ac:chgData name="Martin, Carrie" userId="3f021071-f948-4caa-8dd8-d3036854ac97" providerId="ADAL" clId="{CBCD607F-24D6-4782-ACFC-FC084CC7756C}" dt="2026-01-06T19:31:28.627" v="656"/>
          <ac:spMkLst>
            <pc:docMk/>
            <pc:sldMk cId="3327627315" sldId="5289"/>
            <ac:spMk id="4" creationId="{FA769DB8-4C54-29D6-7B70-E87839E86F1D}"/>
          </ac:spMkLst>
        </pc:spChg>
        <pc:spChg chg="mod">
          <ac:chgData name="Martin, Carrie" userId="3f021071-f948-4caa-8dd8-d3036854ac97" providerId="ADAL" clId="{CBCD607F-24D6-4782-ACFC-FC084CC7756C}" dt="2026-01-06T20:01:58.462" v="1005" actId="14100"/>
          <ac:spMkLst>
            <pc:docMk/>
            <pc:sldMk cId="3327627315" sldId="5289"/>
            <ac:spMk id="5" creationId="{756D8DFB-F8C7-7C1F-6844-8E431F91E4A3}"/>
          </ac:spMkLst>
        </pc:spChg>
        <pc:spChg chg="mod">
          <ac:chgData name="Martin, Carrie" userId="3f021071-f948-4caa-8dd8-d3036854ac97" providerId="ADAL" clId="{CBCD607F-24D6-4782-ACFC-FC084CC7756C}" dt="2026-01-06T18:28:06.669" v="594" actId="5793"/>
          <ac:spMkLst>
            <pc:docMk/>
            <pc:sldMk cId="3327627315" sldId="5289"/>
            <ac:spMk id="10" creationId="{5F75D2D8-6875-888E-AF0D-2BBE8EF00F0C}"/>
          </ac:spMkLst>
        </pc:spChg>
      </pc:sldChg>
      <pc:sldChg chg="modSp add mod">
        <pc:chgData name="Martin, Carrie" userId="3f021071-f948-4caa-8dd8-d3036854ac97" providerId="ADAL" clId="{CBCD607F-24D6-4782-ACFC-FC084CC7756C}" dt="2026-01-20T20:02:56.085" v="1814" actId="20577"/>
        <pc:sldMkLst>
          <pc:docMk/>
          <pc:sldMk cId="4133596550" sldId="5290"/>
        </pc:sldMkLst>
        <pc:spChg chg="mod">
          <ac:chgData name="Martin, Carrie" userId="3f021071-f948-4caa-8dd8-d3036854ac97" providerId="ADAL" clId="{CBCD607F-24D6-4782-ACFC-FC084CC7756C}" dt="2026-01-06T19:31:28.627" v="656"/>
          <ac:spMkLst>
            <pc:docMk/>
            <pc:sldMk cId="4133596550" sldId="5290"/>
            <ac:spMk id="5" creationId="{B4541895-658A-B093-A9CD-48B1186F5321}"/>
          </ac:spMkLst>
        </pc:spChg>
        <pc:spChg chg="mod">
          <ac:chgData name="Martin, Carrie" userId="3f021071-f948-4caa-8dd8-d3036854ac97" providerId="ADAL" clId="{CBCD607F-24D6-4782-ACFC-FC084CC7756C}" dt="2026-01-20T20:02:56.085" v="1814" actId="20577"/>
          <ac:spMkLst>
            <pc:docMk/>
            <pc:sldMk cId="4133596550" sldId="5290"/>
            <ac:spMk id="6" creationId="{E3CF0FD5-8379-1CEF-ED53-774386FBDFEB}"/>
          </ac:spMkLst>
        </pc:spChg>
      </pc:sldChg>
      <pc:sldChg chg="modSp add del mod">
        <pc:chgData name="Martin, Carrie" userId="3f021071-f948-4caa-8dd8-d3036854ac97" providerId="ADAL" clId="{CBCD607F-24D6-4782-ACFC-FC084CC7756C}" dt="2026-01-20T17:19:43.199" v="1574" actId="47"/>
        <pc:sldMkLst>
          <pc:docMk/>
          <pc:sldMk cId="735008857" sldId="5291"/>
        </pc:sldMkLst>
        <pc:spChg chg="mod">
          <ac:chgData name="Martin, Carrie" userId="3f021071-f948-4caa-8dd8-d3036854ac97" providerId="ADAL" clId="{CBCD607F-24D6-4782-ACFC-FC084CC7756C}" dt="2026-01-06T19:31:28.627" v="656"/>
          <ac:spMkLst>
            <pc:docMk/>
            <pc:sldMk cId="735008857" sldId="5291"/>
            <ac:spMk id="3" creationId="{21B31F5C-95FC-C409-88C1-9991B051853D}"/>
          </ac:spMkLst>
        </pc:spChg>
        <pc:spChg chg="mod">
          <ac:chgData name="Martin, Carrie" userId="3f021071-f948-4caa-8dd8-d3036854ac97" providerId="ADAL" clId="{CBCD607F-24D6-4782-ACFC-FC084CC7756C}" dt="2026-01-20T17:19:13.284" v="1572" actId="20577"/>
          <ac:spMkLst>
            <pc:docMk/>
            <pc:sldMk cId="735008857" sldId="5291"/>
            <ac:spMk id="4" creationId="{7D711E2F-9254-CEE0-C1DA-C61DCF1A63D6}"/>
          </ac:spMkLst>
        </pc:spChg>
      </pc:sldChg>
      <pc:sldChg chg="modSp add del">
        <pc:chgData name="Martin, Carrie" userId="3f021071-f948-4caa-8dd8-d3036854ac97" providerId="ADAL" clId="{CBCD607F-24D6-4782-ACFC-FC084CC7756C}" dt="2026-01-20T17:19:46.278" v="1575" actId="47"/>
        <pc:sldMkLst>
          <pc:docMk/>
          <pc:sldMk cId="2281763865" sldId="5295"/>
        </pc:sldMkLst>
      </pc:sldChg>
      <pc:sldChg chg="modSp add del mod">
        <pc:chgData name="Martin, Carrie" userId="3f021071-f948-4caa-8dd8-d3036854ac97" providerId="ADAL" clId="{CBCD607F-24D6-4782-ACFC-FC084CC7756C}" dt="2026-01-20T17:19:48.799" v="1576" actId="47"/>
        <pc:sldMkLst>
          <pc:docMk/>
          <pc:sldMk cId="2252497244" sldId="5298"/>
        </pc:sldMkLst>
      </pc:sldChg>
      <pc:sldChg chg="addSp delSp modSp add mod modClrScheme chgLayout">
        <pc:chgData name="Martin, Carrie" userId="3f021071-f948-4caa-8dd8-d3036854ac97" providerId="ADAL" clId="{CBCD607F-24D6-4782-ACFC-FC084CC7756C}" dt="2026-01-20T20:05:06.302" v="1871" actId="6549"/>
        <pc:sldMkLst>
          <pc:docMk/>
          <pc:sldMk cId="1144905398" sldId="5299"/>
        </pc:sldMkLst>
        <pc:spChg chg="mod ord">
          <ac:chgData name="Martin, Carrie" userId="3f021071-f948-4caa-8dd8-d3036854ac97" providerId="ADAL" clId="{CBCD607F-24D6-4782-ACFC-FC084CC7756C}" dt="2026-01-06T19:31:28.627" v="656"/>
          <ac:spMkLst>
            <pc:docMk/>
            <pc:sldMk cId="1144905398" sldId="5299"/>
            <ac:spMk id="2" creationId="{F81D5C8E-773C-DA66-D711-42C66E6C86C5}"/>
          </ac:spMkLst>
        </pc:spChg>
        <pc:spChg chg="mod ord">
          <ac:chgData name="Martin, Carrie" userId="3f021071-f948-4caa-8dd8-d3036854ac97" providerId="ADAL" clId="{CBCD607F-24D6-4782-ACFC-FC084CC7756C}" dt="2026-01-20T20:05:06.302" v="1871" actId="6549"/>
          <ac:spMkLst>
            <pc:docMk/>
            <pc:sldMk cId="1144905398" sldId="5299"/>
            <ac:spMk id="3" creationId="{90926F15-F9D8-D3FE-96FB-03BF3968B396}"/>
          </ac:spMkLst>
        </pc:spChg>
        <pc:spChg chg="mod ord">
          <ac:chgData name="Martin, Carrie" userId="3f021071-f948-4caa-8dd8-d3036854ac97" providerId="ADAL" clId="{CBCD607F-24D6-4782-ACFC-FC084CC7756C}" dt="2026-01-06T19:31:28.627" v="656"/>
          <ac:spMkLst>
            <pc:docMk/>
            <pc:sldMk cId="1144905398" sldId="5299"/>
            <ac:spMk id="4" creationId="{E480749D-7EEB-1B33-2E58-DFC4250960AE}"/>
          </ac:spMkLst>
        </pc:spChg>
        <pc:picChg chg="add mod">
          <ac:chgData name="Martin, Carrie" userId="3f021071-f948-4caa-8dd8-d3036854ac97" providerId="ADAL" clId="{CBCD607F-24D6-4782-ACFC-FC084CC7756C}" dt="2026-01-06T20:27:00.742" v="1235" actId="962"/>
          <ac:picMkLst>
            <pc:docMk/>
            <pc:sldMk cId="1144905398" sldId="5299"/>
            <ac:picMk id="17" creationId="{7C3644F7-828E-9B46-5CE0-887493818F33}"/>
          </ac:picMkLst>
        </pc:picChg>
      </pc:sldChg>
      <pc:sldChg chg="modSp add">
        <pc:chgData name="Martin, Carrie" userId="3f021071-f948-4caa-8dd8-d3036854ac97" providerId="ADAL" clId="{CBCD607F-24D6-4782-ACFC-FC084CC7756C}" dt="2026-01-06T19:31:28.627" v="656"/>
        <pc:sldMkLst>
          <pc:docMk/>
          <pc:sldMk cId="3205876742" sldId="5300"/>
        </pc:sldMkLst>
        <pc:spChg chg="mod">
          <ac:chgData name="Martin, Carrie" userId="3f021071-f948-4caa-8dd8-d3036854ac97" providerId="ADAL" clId="{CBCD607F-24D6-4782-ACFC-FC084CC7756C}" dt="2026-01-06T19:31:28.627" v="656"/>
          <ac:spMkLst>
            <pc:docMk/>
            <pc:sldMk cId="3205876742" sldId="5300"/>
            <ac:spMk id="3" creationId="{DCDBAACB-6DF7-D2B9-0FAA-833099D8BF77}"/>
          </ac:spMkLst>
        </pc:spChg>
        <pc:spChg chg="mod">
          <ac:chgData name="Martin, Carrie" userId="3f021071-f948-4caa-8dd8-d3036854ac97" providerId="ADAL" clId="{CBCD607F-24D6-4782-ACFC-FC084CC7756C}" dt="2026-01-06T19:31:28.627" v="656"/>
          <ac:spMkLst>
            <pc:docMk/>
            <pc:sldMk cId="3205876742" sldId="5300"/>
            <ac:spMk id="4" creationId="{A0798BE0-D01A-5910-5A89-895B96FFE6FD}"/>
          </ac:spMkLst>
        </pc:spChg>
      </pc:sldChg>
      <pc:sldChg chg="modSp add mod modAnim">
        <pc:chgData name="Martin, Carrie" userId="3f021071-f948-4caa-8dd8-d3036854ac97" providerId="ADAL" clId="{CBCD607F-24D6-4782-ACFC-FC084CC7756C}" dt="2026-01-20T17:40:32.037" v="1621" actId="207"/>
        <pc:sldMkLst>
          <pc:docMk/>
          <pc:sldMk cId="3947354361" sldId="5301"/>
        </pc:sldMkLst>
        <pc:spChg chg="mod">
          <ac:chgData name="Martin, Carrie" userId="3f021071-f948-4caa-8dd8-d3036854ac97" providerId="ADAL" clId="{CBCD607F-24D6-4782-ACFC-FC084CC7756C}" dt="2026-01-06T19:31:28.627" v="656"/>
          <ac:spMkLst>
            <pc:docMk/>
            <pc:sldMk cId="3947354361" sldId="5301"/>
            <ac:spMk id="2" creationId="{D716E0B3-BA4F-44B7-B718-2408F7CA9DD8}"/>
          </ac:spMkLst>
        </pc:spChg>
        <pc:spChg chg="mod">
          <ac:chgData name="Martin, Carrie" userId="3f021071-f948-4caa-8dd8-d3036854ac97" providerId="ADAL" clId="{CBCD607F-24D6-4782-ACFC-FC084CC7756C}" dt="2026-01-06T20:19:01.025" v="1170" actId="255"/>
          <ac:spMkLst>
            <pc:docMk/>
            <pc:sldMk cId="3947354361" sldId="5301"/>
            <ac:spMk id="3" creationId="{29A3EA17-B8FD-4F3A-9B85-00F4068BCB97}"/>
          </ac:spMkLst>
        </pc:spChg>
        <pc:spChg chg="mod">
          <ac:chgData name="Martin, Carrie" userId="3f021071-f948-4caa-8dd8-d3036854ac97" providerId="ADAL" clId="{CBCD607F-24D6-4782-ACFC-FC084CC7756C}" dt="2026-01-20T17:40:16.632" v="1616" actId="208"/>
          <ac:spMkLst>
            <pc:docMk/>
            <pc:sldMk cId="3947354361" sldId="5301"/>
            <ac:spMk id="4" creationId="{E1360E99-EE3B-4CF4-B289-591DD66F624D}"/>
          </ac:spMkLst>
        </pc:spChg>
        <pc:spChg chg="mod ord">
          <ac:chgData name="Martin, Carrie" userId="3f021071-f948-4caa-8dd8-d3036854ac97" providerId="ADAL" clId="{CBCD607F-24D6-4782-ACFC-FC084CC7756C}" dt="2026-01-06T20:35:00.800" v="1291" actId="13244"/>
          <ac:spMkLst>
            <pc:docMk/>
            <pc:sldMk cId="3947354361" sldId="5301"/>
            <ac:spMk id="5" creationId="{A189570E-80CF-400D-822E-33DE3633575B}"/>
          </ac:spMkLst>
        </pc:spChg>
        <pc:spChg chg="mod">
          <ac:chgData name="Martin, Carrie" userId="3f021071-f948-4caa-8dd8-d3036854ac97" providerId="ADAL" clId="{CBCD607F-24D6-4782-ACFC-FC084CC7756C}" dt="2026-01-06T20:54:49.246" v="1416" actId="207"/>
          <ac:spMkLst>
            <pc:docMk/>
            <pc:sldMk cId="3947354361" sldId="5301"/>
            <ac:spMk id="6" creationId="{BE56F60D-0215-4F37-AD38-9A75C6EB71E7}"/>
          </ac:spMkLst>
        </pc:spChg>
        <pc:spChg chg="mod">
          <ac:chgData name="Martin, Carrie" userId="3f021071-f948-4caa-8dd8-d3036854ac97" providerId="ADAL" clId="{CBCD607F-24D6-4782-ACFC-FC084CC7756C}" dt="2026-01-06T20:54:53.853" v="1418" actId="207"/>
          <ac:spMkLst>
            <pc:docMk/>
            <pc:sldMk cId="3947354361" sldId="5301"/>
            <ac:spMk id="7" creationId="{EEC0A8BF-376D-4EB0-AF61-FBA84F34F602}"/>
          </ac:spMkLst>
        </pc:spChg>
        <pc:spChg chg="mod">
          <ac:chgData name="Martin, Carrie" userId="3f021071-f948-4caa-8dd8-d3036854ac97" providerId="ADAL" clId="{CBCD607F-24D6-4782-ACFC-FC084CC7756C}" dt="2026-01-06T20:54:46.693" v="1415" actId="207"/>
          <ac:spMkLst>
            <pc:docMk/>
            <pc:sldMk cId="3947354361" sldId="5301"/>
            <ac:spMk id="8" creationId="{B3432380-B9EC-48AC-89C0-60B51B572872}"/>
          </ac:spMkLst>
        </pc:spChg>
        <pc:spChg chg="mod">
          <ac:chgData name="Martin, Carrie" userId="3f021071-f948-4caa-8dd8-d3036854ac97" providerId="ADAL" clId="{CBCD607F-24D6-4782-ACFC-FC084CC7756C}" dt="2026-01-06T20:54:51.639" v="1417" actId="207"/>
          <ac:spMkLst>
            <pc:docMk/>
            <pc:sldMk cId="3947354361" sldId="5301"/>
            <ac:spMk id="10" creationId="{9F875FC8-998E-46EC-A8A6-CAF6664D462F}"/>
          </ac:spMkLst>
        </pc:spChg>
        <pc:spChg chg="mod">
          <ac:chgData name="Martin, Carrie" userId="3f021071-f948-4caa-8dd8-d3036854ac97" providerId="ADAL" clId="{CBCD607F-24D6-4782-ACFC-FC084CC7756C}" dt="2026-01-20T17:40:27.122" v="1619" actId="207"/>
          <ac:spMkLst>
            <pc:docMk/>
            <pc:sldMk cId="3947354361" sldId="5301"/>
            <ac:spMk id="11" creationId="{2BD187D5-0B22-4346-B482-324BC6DE65A5}"/>
          </ac:spMkLst>
        </pc:spChg>
        <pc:spChg chg="mod">
          <ac:chgData name="Martin, Carrie" userId="3f021071-f948-4caa-8dd8-d3036854ac97" providerId="ADAL" clId="{CBCD607F-24D6-4782-ACFC-FC084CC7756C}" dt="2026-01-20T17:40:29.542" v="1620" actId="207"/>
          <ac:spMkLst>
            <pc:docMk/>
            <pc:sldMk cId="3947354361" sldId="5301"/>
            <ac:spMk id="12" creationId="{21D0C3ED-2E53-4B4A-9B3D-27311E2DE505}"/>
          </ac:spMkLst>
        </pc:spChg>
        <pc:spChg chg="mod">
          <ac:chgData name="Martin, Carrie" userId="3f021071-f948-4caa-8dd8-d3036854ac97" providerId="ADAL" clId="{CBCD607F-24D6-4782-ACFC-FC084CC7756C}" dt="2026-01-20T17:40:32.037" v="1621" actId="207"/>
          <ac:spMkLst>
            <pc:docMk/>
            <pc:sldMk cId="3947354361" sldId="5301"/>
            <ac:spMk id="13" creationId="{6E339DD3-5DDE-437B-B035-AB2086C63381}"/>
          </ac:spMkLst>
        </pc:spChg>
        <pc:spChg chg="mod">
          <ac:chgData name="Martin, Carrie" userId="3f021071-f948-4caa-8dd8-d3036854ac97" providerId="ADAL" clId="{CBCD607F-24D6-4782-ACFC-FC084CC7756C}" dt="2026-01-20T17:40:21.182" v="1617" actId="207"/>
          <ac:spMkLst>
            <pc:docMk/>
            <pc:sldMk cId="3947354361" sldId="5301"/>
            <ac:spMk id="15" creationId="{4BDF07D1-144A-41E4-806D-5F369358463A}"/>
          </ac:spMkLst>
        </pc:spChg>
        <pc:spChg chg="mod">
          <ac:chgData name="Martin, Carrie" userId="3f021071-f948-4caa-8dd8-d3036854ac97" providerId="ADAL" clId="{CBCD607F-24D6-4782-ACFC-FC084CC7756C}" dt="2026-01-20T17:40:24.749" v="1618" actId="207"/>
          <ac:spMkLst>
            <pc:docMk/>
            <pc:sldMk cId="3947354361" sldId="5301"/>
            <ac:spMk id="16" creationId="{9899A3AF-8526-43F3-9CBB-C496DDD71724}"/>
          </ac:spMkLst>
        </pc:spChg>
        <pc:spChg chg="mod">
          <ac:chgData name="Martin, Carrie" userId="3f021071-f948-4caa-8dd8-d3036854ac97" providerId="ADAL" clId="{CBCD607F-24D6-4782-ACFC-FC084CC7756C}" dt="2026-01-20T16:25:34.335" v="1529" actId="1076"/>
          <ac:spMkLst>
            <pc:docMk/>
            <pc:sldMk cId="3947354361" sldId="5301"/>
            <ac:spMk id="19" creationId="{D5805DBE-73E2-5FC0-397C-F83BDCEAF517}"/>
          </ac:spMkLst>
        </pc:spChg>
        <pc:spChg chg="mod">
          <ac:chgData name="Martin, Carrie" userId="3f021071-f948-4caa-8dd8-d3036854ac97" providerId="ADAL" clId="{CBCD607F-24D6-4782-ACFC-FC084CC7756C}" dt="2026-01-06T20:55:17.517" v="1425" actId="208"/>
          <ac:spMkLst>
            <pc:docMk/>
            <pc:sldMk cId="3947354361" sldId="5301"/>
            <ac:spMk id="24" creationId="{B5748245-4D12-41D3-90BC-E0EDFC5CCA3A}"/>
          </ac:spMkLst>
        </pc:spChg>
        <pc:spChg chg="mod">
          <ac:chgData name="Martin, Carrie" userId="3f021071-f948-4caa-8dd8-d3036854ac97" providerId="ADAL" clId="{CBCD607F-24D6-4782-ACFC-FC084CC7756C}" dt="2026-01-20T16:24:35.750" v="1521" actId="1076"/>
          <ac:spMkLst>
            <pc:docMk/>
            <pc:sldMk cId="3947354361" sldId="5301"/>
            <ac:spMk id="29" creationId="{2CCBA643-346B-4380-AAA9-B9D7628B54F9}"/>
          </ac:spMkLst>
        </pc:spChg>
        <pc:spChg chg="mod">
          <ac:chgData name="Martin, Carrie" userId="3f021071-f948-4caa-8dd8-d3036854ac97" providerId="ADAL" clId="{CBCD607F-24D6-4782-ACFC-FC084CC7756C}" dt="2026-01-20T16:24:18.283" v="1519" actId="1076"/>
          <ac:spMkLst>
            <pc:docMk/>
            <pc:sldMk cId="3947354361" sldId="5301"/>
            <ac:spMk id="34" creationId="{48FE2DFB-7789-A79D-1007-03485B03EAE3}"/>
          </ac:spMkLst>
        </pc:spChg>
      </pc:sldChg>
      <pc:sldChg chg="modSp add del mod">
        <pc:chgData name="Martin, Carrie" userId="3f021071-f948-4caa-8dd8-d3036854ac97" providerId="ADAL" clId="{CBCD607F-24D6-4782-ACFC-FC084CC7756C}" dt="2026-01-20T20:03:03.232" v="1815" actId="47"/>
        <pc:sldMkLst>
          <pc:docMk/>
          <pc:sldMk cId="1343034594" sldId="5302"/>
        </pc:sldMkLst>
        <pc:spChg chg="mod">
          <ac:chgData name="Martin, Carrie" userId="3f021071-f948-4caa-8dd8-d3036854ac97" providerId="ADAL" clId="{CBCD607F-24D6-4782-ACFC-FC084CC7756C}" dt="2026-01-20T17:44:07.373" v="1673" actId="20577"/>
          <ac:spMkLst>
            <pc:docMk/>
            <pc:sldMk cId="1343034594" sldId="5302"/>
            <ac:spMk id="5" creationId="{C66E797E-6AD0-1EF9-05BE-BEBE2736920F}"/>
          </ac:spMkLst>
        </pc:spChg>
      </pc:sldChg>
      <pc:sldChg chg="addSp delSp modSp add mod ord modClrScheme chgLayout">
        <pc:chgData name="Martin, Carrie" userId="3f021071-f948-4caa-8dd8-d3036854ac97" providerId="ADAL" clId="{CBCD607F-24D6-4782-ACFC-FC084CC7756C}" dt="2026-01-20T20:01:56.541" v="1807"/>
        <pc:sldMkLst>
          <pc:docMk/>
          <pc:sldMk cId="2653237243" sldId="5303"/>
        </pc:sldMkLst>
        <pc:spChg chg="add del mod ord">
          <ac:chgData name="Martin, Carrie" userId="3f021071-f948-4caa-8dd8-d3036854ac97" providerId="ADAL" clId="{CBCD607F-24D6-4782-ACFC-FC084CC7756C}" dt="2026-01-20T18:09:09.443" v="1750" actId="700"/>
          <ac:spMkLst>
            <pc:docMk/>
            <pc:sldMk cId="2653237243" sldId="5303"/>
            <ac:spMk id="2" creationId="{4500AE15-2DF1-43C8-E4E7-0E29B0E55BD3}"/>
          </ac:spMkLst>
        </pc:spChg>
        <pc:spChg chg="mod ord">
          <ac:chgData name="Martin, Carrie" userId="3f021071-f948-4caa-8dd8-d3036854ac97" providerId="ADAL" clId="{CBCD607F-24D6-4782-ACFC-FC084CC7756C}" dt="2026-01-20T18:09:09.443" v="1750" actId="700"/>
          <ac:spMkLst>
            <pc:docMk/>
            <pc:sldMk cId="2653237243" sldId="5303"/>
            <ac:spMk id="3" creationId="{E0020DD6-C168-0C2F-7E20-4A803CB99B11}"/>
          </ac:spMkLst>
        </pc:spChg>
        <pc:spChg chg="mod ord">
          <ac:chgData name="Martin, Carrie" userId="3f021071-f948-4caa-8dd8-d3036854ac97" providerId="ADAL" clId="{CBCD607F-24D6-4782-ACFC-FC084CC7756C}" dt="2026-01-20T18:09:09.443" v="1750" actId="700"/>
          <ac:spMkLst>
            <pc:docMk/>
            <pc:sldMk cId="2653237243" sldId="5303"/>
            <ac:spMk id="8" creationId="{F12CE437-FC80-914E-D62A-ABD40C9AC0FD}"/>
          </ac:spMkLst>
        </pc:spChg>
        <pc:spChg chg="mod ord">
          <ac:chgData name="Martin, Carrie" userId="3f021071-f948-4caa-8dd8-d3036854ac97" providerId="ADAL" clId="{CBCD607F-24D6-4782-ACFC-FC084CC7756C}" dt="2026-01-20T18:09:09.443" v="1750" actId="700"/>
          <ac:spMkLst>
            <pc:docMk/>
            <pc:sldMk cId="2653237243" sldId="5303"/>
            <ac:spMk id="19" creationId="{B0597D9D-A5B2-51F2-894A-40A0082D2214}"/>
          </ac:spMkLst>
        </pc:spChg>
        <pc:picChg chg="mod ord">
          <ac:chgData name="Martin, Carrie" userId="3f021071-f948-4caa-8dd8-d3036854ac97" providerId="ADAL" clId="{CBCD607F-24D6-4782-ACFC-FC084CC7756C}" dt="2026-01-06T20:53:57.397" v="1409" actId="1076"/>
          <ac:picMkLst>
            <pc:docMk/>
            <pc:sldMk cId="2653237243" sldId="5303"/>
            <ac:picMk id="6" creationId="{9C352C0B-4F25-944A-E0A6-A0BCADE8D693}"/>
          </ac:picMkLst>
        </pc:picChg>
        <pc:picChg chg="mod ord">
          <ac:chgData name="Martin, Carrie" userId="3f021071-f948-4caa-8dd8-d3036854ac97" providerId="ADAL" clId="{CBCD607F-24D6-4782-ACFC-FC084CC7756C}" dt="2026-01-20T18:09:08.809" v="1749" actId="1076"/>
          <ac:picMkLst>
            <pc:docMk/>
            <pc:sldMk cId="2653237243" sldId="5303"/>
            <ac:picMk id="9" creationId="{33032D1F-5979-578A-FB26-94501436CD3C}"/>
          </ac:picMkLst>
        </pc:picChg>
      </pc:sldChg>
      <pc:sldChg chg="modSp add">
        <pc:chgData name="Martin, Carrie" userId="3f021071-f948-4caa-8dd8-d3036854ac97" providerId="ADAL" clId="{CBCD607F-24D6-4782-ACFC-FC084CC7756C}" dt="2026-01-06T19:31:28.627" v="656"/>
        <pc:sldMkLst>
          <pc:docMk/>
          <pc:sldMk cId="150876556" sldId="5304"/>
        </pc:sldMkLst>
        <pc:spChg chg="mod">
          <ac:chgData name="Martin, Carrie" userId="3f021071-f948-4caa-8dd8-d3036854ac97" providerId="ADAL" clId="{CBCD607F-24D6-4782-ACFC-FC084CC7756C}" dt="2026-01-06T19:31:28.627" v="656"/>
          <ac:spMkLst>
            <pc:docMk/>
            <pc:sldMk cId="150876556" sldId="5304"/>
            <ac:spMk id="7" creationId="{B2446838-4538-833E-60B8-662364CEE3F9}"/>
          </ac:spMkLst>
        </pc:spChg>
        <pc:spChg chg="mod">
          <ac:chgData name="Martin, Carrie" userId="3f021071-f948-4caa-8dd8-d3036854ac97" providerId="ADAL" clId="{CBCD607F-24D6-4782-ACFC-FC084CC7756C}" dt="2026-01-06T19:31:28.627" v="656"/>
          <ac:spMkLst>
            <pc:docMk/>
            <pc:sldMk cId="150876556" sldId="5304"/>
            <ac:spMk id="8" creationId="{1C5007D3-9BC3-4916-C519-C29FF204EB5D}"/>
          </ac:spMkLst>
        </pc:spChg>
      </pc:sldChg>
      <pc:sldChg chg="modSp add">
        <pc:chgData name="Martin, Carrie" userId="3f021071-f948-4caa-8dd8-d3036854ac97" providerId="ADAL" clId="{CBCD607F-24D6-4782-ACFC-FC084CC7756C}" dt="2026-01-06T19:31:28.627" v="656"/>
        <pc:sldMkLst>
          <pc:docMk/>
          <pc:sldMk cId="1115852990" sldId="5305"/>
        </pc:sldMkLst>
        <pc:spChg chg="mod">
          <ac:chgData name="Martin, Carrie" userId="3f021071-f948-4caa-8dd8-d3036854ac97" providerId="ADAL" clId="{CBCD607F-24D6-4782-ACFC-FC084CC7756C}" dt="2026-01-06T19:31:28.627" v="656"/>
          <ac:spMkLst>
            <pc:docMk/>
            <pc:sldMk cId="1115852990" sldId="5305"/>
            <ac:spMk id="3" creationId="{397888AD-5FB4-E5F9-721B-0B341D951642}"/>
          </ac:spMkLst>
        </pc:spChg>
        <pc:spChg chg="mod">
          <ac:chgData name="Martin, Carrie" userId="3f021071-f948-4caa-8dd8-d3036854ac97" providerId="ADAL" clId="{CBCD607F-24D6-4782-ACFC-FC084CC7756C}" dt="2026-01-06T19:31:28.627" v="656"/>
          <ac:spMkLst>
            <pc:docMk/>
            <pc:sldMk cId="1115852990" sldId="5305"/>
            <ac:spMk id="4" creationId="{B3D54CE0-C428-435C-F769-3846FB5E4535}"/>
          </ac:spMkLst>
        </pc:spChg>
      </pc:sldChg>
      <pc:sldChg chg="modSp add">
        <pc:chgData name="Martin, Carrie" userId="3f021071-f948-4caa-8dd8-d3036854ac97" providerId="ADAL" clId="{CBCD607F-24D6-4782-ACFC-FC084CC7756C}" dt="2026-01-06T19:31:28.627" v="656"/>
        <pc:sldMkLst>
          <pc:docMk/>
          <pc:sldMk cId="1955885590" sldId="5306"/>
        </pc:sldMkLst>
        <pc:spChg chg="mod">
          <ac:chgData name="Martin, Carrie" userId="3f021071-f948-4caa-8dd8-d3036854ac97" providerId="ADAL" clId="{CBCD607F-24D6-4782-ACFC-FC084CC7756C}" dt="2026-01-06T19:31:28.627" v="656"/>
          <ac:spMkLst>
            <pc:docMk/>
            <pc:sldMk cId="1955885590" sldId="5306"/>
            <ac:spMk id="2" creationId="{B898557D-8E43-3221-D7BD-71450577CAE4}"/>
          </ac:spMkLst>
        </pc:spChg>
        <pc:spChg chg="mod">
          <ac:chgData name="Martin, Carrie" userId="3f021071-f948-4caa-8dd8-d3036854ac97" providerId="ADAL" clId="{CBCD607F-24D6-4782-ACFC-FC084CC7756C}" dt="2026-01-06T19:31:28.627" v="656"/>
          <ac:spMkLst>
            <pc:docMk/>
            <pc:sldMk cId="1955885590" sldId="5306"/>
            <ac:spMk id="3" creationId="{D8FCD1B9-DCC0-AA38-3791-0B9C9A2D2004}"/>
          </ac:spMkLst>
        </pc:spChg>
      </pc:sldChg>
      <pc:sldChg chg="modSp add">
        <pc:chgData name="Martin, Carrie" userId="3f021071-f948-4caa-8dd8-d3036854ac97" providerId="ADAL" clId="{CBCD607F-24D6-4782-ACFC-FC084CC7756C}" dt="2026-01-06T19:31:28.627" v="656"/>
        <pc:sldMkLst>
          <pc:docMk/>
          <pc:sldMk cId="2960693997" sldId="5307"/>
        </pc:sldMkLst>
        <pc:spChg chg="mod">
          <ac:chgData name="Martin, Carrie" userId="3f021071-f948-4caa-8dd8-d3036854ac97" providerId="ADAL" clId="{CBCD607F-24D6-4782-ACFC-FC084CC7756C}" dt="2026-01-06T19:31:28.627" v="656"/>
          <ac:spMkLst>
            <pc:docMk/>
            <pc:sldMk cId="2960693997" sldId="5307"/>
            <ac:spMk id="2" creationId="{127DFEE2-82D0-D3ED-D438-C4476256655C}"/>
          </ac:spMkLst>
        </pc:spChg>
        <pc:spChg chg="mod">
          <ac:chgData name="Martin, Carrie" userId="3f021071-f948-4caa-8dd8-d3036854ac97" providerId="ADAL" clId="{CBCD607F-24D6-4782-ACFC-FC084CC7756C}" dt="2026-01-06T19:31:28.627" v="656"/>
          <ac:spMkLst>
            <pc:docMk/>
            <pc:sldMk cId="2960693997" sldId="5307"/>
            <ac:spMk id="3" creationId="{D9A009E7-85D6-7FDA-6E58-33F87B37448F}"/>
          </ac:spMkLst>
        </pc:spChg>
      </pc:sldChg>
      <pc:sldChg chg="modSp add">
        <pc:chgData name="Martin, Carrie" userId="3f021071-f948-4caa-8dd8-d3036854ac97" providerId="ADAL" clId="{CBCD607F-24D6-4782-ACFC-FC084CC7756C}" dt="2026-01-06T19:31:28.627" v="656"/>
        <pc:sldMkLst>
          <pc:docMk/>
          <pc:sldMk cId="2002559987" sldId="5308"/>
        </pc:sldMkLst>
        <pc:spChg chg="mod">
          <ac:chgData name="Martin, Carrie" userId="3f021071-f948-4caa-8dd8-d3036854ac97" providerId="ADAL" clId="{CBCD607F-24D6-4782-ACFC-FC084CC7756C}" dt="2026-01-06T19:31:28.627" v="656"/>
          <ac:spMkLst>
            <pc:docMk/>
            <pc:sldMk cId="2002559987" sldId="5308"/>
            <ac:spMk id="2" creationId="{9CE7BAED-1D9D-17FC-C121-24EC1678A877}"/>
          </ac:spMkLst>
        </pc:spChg>
        <pc:spChg chg="mod">
          <ac:chgData name="Martin, Carrie" userId="3f021071-f948-4caa-8dd8-d3036854ac97" providerId="ADAL" clId="{CBCD607F-24D6-4782-ACFC-FC084CC7756C}" dt="2026-01-06T19:31:28.627" v="656"/>
          <ac:spMkLst>
            <pc:docMk/>
            <pc:sldMk cId="2002559987" sldId="5308"/>
            <ac:spMk id="3" creationId="{ED694C8B-78C7-F5B4-F993-B63075419166}"/>
          </ac:spMkLst>
        </pc:spChg>
      </pc:sldChg>
      <pc:sldChg chg="modSp add">
        <pc:chgData name="Martin, Carrie" userId="3f021071-f948-4caa-8dd8-d3036854ac97" providerId="ADAL" clId="{CBCD607F-24D6-4782-ACFC-FC084CC7756C}" dt="2026-01-06T19:31:28.627" v="656"/>
        <pc:sldMkLst>
          <pc:docMk/>
          <pc:sldMk cId="1437334935" sldId="5309"/>
        </pc:sldMkLst>
        <pc:spChg chg="mod">
          <ac:chgData name="Martin, Carrie" userId="3f021071-f948-4caa-8dd8-d3036854ac97" providerId="ADAL" clId="{CBCD607F-24D6-4782-ACFC-FC084CC7756C}" dt="2026-01-06T19:31:28.627" v="656"/>
          <ac:spMkLst>
            <pc:docMk/>
            <pc:sldMk cId="1437334935" sldId="5309"/>
            <ac:spMk id="2" creationId="{32101508-D2C4-A896-2B57-6D21DE93CF4A}"/>
          </ac:spMkLst>
        </pc:spChg>
        <pc:spChg chg="mod">
          <ac:chgData name="Martin, Carrie" userId="3f021071-f948-4caa-8dd8-d3036854ac97" providerId="ADAL" clId="{CBCD607F-24D6-4782-ACFC-FC084CC7756C}" dt="2026-01-06T19:31:28.627" v="656"/>
          <ac:spMkLst>
            <pc:docMk/>
            <pc:sldMk cId="1437334935" sldId="5309"/>
            <ac:spMk id="3" creationId="{DA75A990-9759-F133-0A65-C7C024519AC9}"/>
          </ac:spMkLst>
        </pc:spChg>
      </pc:sldChg>
      <pc:sldChg chg="modSp add">
        <pc:chgData name="Martin, Carrie" userId="3f021071-f948-4caa-8dd8-d3036854ac97" providerId="ADAL" clId="{CBCD607F-24D6-4782-ACFC-FC084CC7756C}" dt="2026-01-06T19:31:28.627" v="656"/>
        <pc:sldMkLst>
          <pc:docMk/>
          <pc:sldMk cId="1032111954" sldId="5310"/>
        </pc:sldMkLst>
        <pc:spChg chg="mod">
          <ac:chgData name="Martin, Carrie" userId="3f021071-f948-4caa-8dd8-d3036854ac97" providerId="ADAL" clId="{CBCD607F-24D6-4782-ACFC-FC084CC7756C}" dt="2026-01-06T19:31:28.627" v="656"/>
          <ac:spMkLst>
            <pc:docMk/>
            <pc:sldMk cId="1032111954" sldId="5310"/>
            <ac:spMk id="3" creationId="{BF5BBF03-2AE4-9EB5-AD20-402E6E9C6396}"/>
          </ac:spMkLst>
        </pc:spChg>
        <pc:spChg chg="mod">
          <ac:chgData name="Martin, Carrie" userId="3f021071-f948-4caa-8dd8-d3036854ac97" providerId="ADAL" clId="{CBCD607F-24D6-4782-ACFC-FC084CC7756C}" dt="2026-01-06T19:31:28.627" v="656"/>
          <ac:spMkLst>
            <pc:docMk/>
            <pc:sldMk cId="1032111954" sldId="5310"/>
            <ac:spMk id="4" creationId="{D1F6B230-1F3B-928A-70CB-A41CEB47C870}"/>
          </ac:spMkLst>
        </pc:spChg>
      </pc:sldChg>
      <pc:sldChg chg="modSp add mod">
        <pc:chgData name="Martin, Carrie" userId="3f021071-f948-4caa-8dd8-d3036854ac97" providerId="ADAL" clId="{CBCD607F-24D6-4782-ACFC-FC084CC7756C}" dt="2026-01-20T17:36:07.454" v="1594" actId="6549"/>
        <pc:sldMkLst>
          <pc:docMk/>
          <pc:sldMk cId="899700912" sldId="5313"/>
        </pc:sldMkLst>
        <pc:spChg chg="mod">
          <ac:chgData name="Martin, Carrie" userId="3f021071-f948-4caa-8dd8-d3036854ac97" providerId="ADAL" clId="{CBCD607F-24D6-4782-ACFC-FC084CC7756C}" dt="2026-01-06T19:31:28.627" v="656"/>
          <ac:spMkLst>
            <pc:docMk/>
            <pc:sldMk cId="899700912" sldId="5313"/>
            <ac:spMk id="3" creationId="{C1DBFB85-E6AB-DBDF-D404-76200A515342}"/>
          </ac:spMkLst>
        </pc:spChg>
        <pc:spChg chg="mod">
          <ac:chgData name="Martin, Carrie" userId="3f021071-f948-4caa-8dd8-d3036854ac97" providerId="ADAL" clId="{CBCD607F-24D6-4782-ACFC-FC084CC7756C}" dt="2026-01-20T17:36:07.454" v="1594" actId="6549"/>
          <ac:spMkLst>
            <pc:docMk/>
            <pc:sldMk cId="899700912" sldId="5313"/>
            <ac:spMk id="4" creationId="{3EE048D1-DA0C-99B3-BE91-41E8729EFC5A}"/>
          </ac:spMkLst>
        </pc:spChg>
      </pc:sldChg>
      <pc:sldChg chg="modSp add">
        <pc:chgData name="Martin, Carrie" userId="3f021071-f948-4caa-8dd8-d3036854ac97" providerId="ADAL" clId="{CBCD607F-24D6-4782-ACFC-FC084CC7756C}" dt="2026-01-06T19:31:28.627" v="656"/>
        <pc:sldMkLst>
          <pc:docMk/>
          <pc:sldMk cId="3213399" sldId="5324"/>
        </pc:sldMkLst>
        <pc:spChg chg="mod">
          <ac:chgData name="Martin, Carrie" userId="3f021071-f948-4caa-8dd8-d3036854ac97" providerId="ADAL" clId="{CBCD607F-24D6-4782-ACFC-FC084CC7756C}" dt="2026-01-06T19:31:28.627" v="656"/>
          <ac:spMkLst>
            <pc:docMk/>
            <pc:sldMk cId="3213399" sldId="5324"/>
            <ac:spMk id="3" creationId="{5A9C88AA-778B-21AA-FF6D-5E0693F0AE6D}"/>
          </ac:spMkLst>
        </pc:spChg>
        <pc:spChg chg="mod">
          <ac:chgData name="Martin, Carrie" userId="3f021071-f948-4caa-8dd8-d3036854ac97" providerId="ADAL" clId="{CBCD607F-24D6-4782-ACFC-FC084CC7756C}" dt="2026-01-06T19:31:28.627" v="656"/>
          <ac:spMkLst>
            <pc:docMk/>
            <pc:sldMk cId="3213399" sldId="5324"/>
            <ac:spMk id="4" creationId="{5E3DE0B9-3EA3-62F0-3B21-2CE1BC8825BF}"/>
          </ac:spMkLst>
        </pc:spChg>
      </pc:sldChg>
      <pc:sldChg chg="modSp add mod">
        <pc:chgData name="Martin, Carrie" userId="3f021071-f948-4caa-8dd8-d3036854ac97" providerId="ADAL" clId="{CBCD607F-24D6-4782-ACFC-FC084CC7756C}" dt="2026-01-20T17:38:22.930" v="1605" actId="12385"/>
        <pc:sldMkLst>
          <pc:docMk/>
          <pc:sldMk cId="3080394823" sldId="5325"/>
        </pc:sldMkLst>
        <pc:spChg chg="mod">
          <ac:chgData name="Martin, Carrie" userId="3f021071-f948-4caa-8dd8-d3036854ac97" providerId="ADAL" clId="{CBCD607F-24D6-4782-ACFC-FC084CC7756C}" dt="2026-01-06T19:31:28.627" v="656"/>
          <ac:spMkLst>
            <pc:docMk/>
            <pc:sldMk cId="3080394823" sldId="5325"/>
            <ac:spMk id="5" creationId="{FD1A78CD-8C7C-0D80-A687-DBE9AED19B74}"/>
          </ac:spMkLst>
        </pc:spChg>
        <pc:spChg chg="mod">
          <ac:chgData name="Martin, Carrie" userId="3f021071-f948-4caa-8dd8-d3036854ac97" providerId="ADAL" clId="{CBCD607F-24D6-4782-ACFC-FC084CC7756C}" dt="2026-01-06T19:31:28.627" v="656"/>
          <ac:spMkLst>
            <pc:docMk/>
            <pc:sldMk cId="3080394823" sldId="5325"/>
            <ac:spMk id="6" creationId="{52ED0A63-6C30-6A7C-8800-E4C6EF291EFF}"/>
          </ac:spMkLst>
        </pc:spChg>
        <pc:spChg chg="mod ord">
          <ac:chgData name="Martin, Carrie" userId="3f021071-f948-4caa-8dd8-d3036854ac97" providerId="ADAL" clId="{CBCD607F-24D6-4782-ACFC-FC084CC7756C}" dt="2026-01-06T20:42:25.197" v="1339" actId="13244"/>
          <ac:spMkLst>
            <pc:docMk/>
            <pc:sldMk cId="3080394823" sldId="5325"/>
            <ac:spMk id="7" creationId="{159BAC91-8D6E-607E-2577-408E7F105DF8}"/>
          </ac:spMkLst>
        </pc:spChg>
        <pc:spChg chg="mod">
          <ac:chgData name="Martin, Carrie" userId="3f021071-f948-4caa-8dd8-d3036854ac97" providerId="ADAL" clId="{CBCD607F-24D6-4782-ACFC-FC084CC7756C}" dt="2026-01-06T20:14:09.375" v="1127" actId="27636"/>
          <ac:spMkLst>
            <pc:docMk/>
            <pc:sldMk cId="3080394823" sldId="5325"/>
            <ac:spMk id="8" creationId="{F77D5446-DB08-65F8-4227-433698D64D43}"/>
          </ac:spMkLst>
        </pc:spChg>
        <pc:graphicFrameChg chg="modGraphic">
          <ac:chgData name="Martin, Carrie" userId="3f021071-f948-4caa-8dd8-d3036854ac97" providerId="ADAL" clId="{CBCD607F-24D6-4782-ACFC-FC084CC7756C}" dt="2026-01-20T17:38:22.930" v="1605" actId="12385"/>
          <ac:graphicFrameMkLst>
            <pc:docMk/>
            <pc:sldMk cId="3080394823" sldId="5325"/>
            <ac:graphicFrameMk id="2" creationId="{F417F8B3-61FF-9F81-E7B1-CFB65BF052F3}"/>
          </ac:graphicFrameMkLst>
        </pc:graphicFrameChg>
      </pc:sldChg>
      <pc:sldChg chg="modSp add mod ord">
        <pc:chgData name="Martin, Carrie" userId="3f021071-f948-4caa-8dd8-d3036854ac97" providerId="ADAL" clId="{CBCD607F-24D6-4782-ACFC-FC084CC7756C}" dt="2026-01-20T18:09:47.599" v="1751" actId="1076"/>
        <pc:sldMkLst>
          <pc:docMk/>
          <pc:sldMk cId="3750414974" sldId="5329"/>
        </pc:sldMkLst>
        <pc:spChg chg="mod">
          <ac:chgData name="Martin, Carrie" userId="3f021071-f948-4caa-8dd8-d3036854ac97" providerId="ADAL" clId="{CBCD607F-24D6-4782-ACFC-FC084CC7756C}" dt="2026-01-06T19:31:28.627" v="656"/>
          <ac:spMkLst>
            <pc:docMk/>
            <pc:sldMk cId="3750414974" sldId="5329"/>
            <ac:spMk id="4" creationId="{F3D0365E-8762-0B35-E730-04BA620D19CA}"/>
          </ac:spMkLst>
        </pc:spChg>
        <pc:spChg chg="mod">
          <ac:chgData name="Martin, Carrie" userId="3f021071-f948-4caa-8dd8-d3036854ac97" providerId="ADAL" clId="{CBCD607F-24D6-4782-ACFC-FC084CC7756C}" dt="2026-01-20T18:09:47.599" v="1751" actId="1076"/>
          <ac:spMkLst>
            <pc:docMk/>
            <pc:sldMk cId="3750414974" sldId="5329"/>
            <ac:spMk id="7" creationId="{D3DCF319-DC20-BB21-5802-33D2E2EE6F08}"/>
          </ac:spMkLst>
        </pc:spChg>
        <pc:picChg chg="mod">
          <ac:chgData name="Martin, Carrie" userId="3f021071-f948-4caa-8dd8-d3036854ac97" providerId="ADAL" clId="{CBCD607F-24D6-4782-ACFC-FC084CC7756C}" dt="2026-01-06T20:28:32.654" v="1245" actId="962"/>
          <ac:picMkLst>
            <pc:docMk/>
            <pc:sldMk cId="3750414974" sldId="5329"/>
            <ac:picMk id="11" creationId="{B1D4B8B5-EA9E-9913-7209-5FD917777C9D}"/>
          </ac:picMkLst>
        </pc:picChg>
      </pc:sldChg>
      <pc:sldChg chg="modSp add mod">
        <pc:chgData name="Martin, Carrie" userId="3f021071-f948-4caa-8dd8-d3036854ac97" providerId="ADAL" clId="{CBCD607F-24D6-4782-ACFC-FC084CC7756C}" dt="2026-01-20T18:10:30.689" v="1764" actId="1076"/>
        <pc:sldMkLst>
          <pc:docMk/>
          <pc:sldMk cId="3260682331" sldId="5330"/>
        </pc:sldMkLst>
        <pc:spChg chg="mod">
          <ac:chgData name="Martin, Carrie" userId="3f021071-f948-4caa-8dd8-d3036854ac97" providerId="ADAL" clId="{CBCD607F-24D6-4782-ACFC-FC084CC7756C}" dt="2026-01-20T18:10:30.689" v="1764" actId="1076"/>
          <ac:spMkLst>
            <pc:docMk/>
            <pc:sldMk cId="3260682331" sldId="5330"/>
            <ac:spMk id="3" creationId="{CD148426-18E6-303F-4D4F-DCDF224591E3}"/>
          </ac:spMkLst>
        </pc:spChg>
        <pc:picChg chg="mod">
          <ac:chgData name="Martin, Carrie" userId="3f021071-f948-4caa-8dd8-d3036854ac97" providerId="ADAL" clId="{CBCD607F-24D6-4782-ACFC-FC084CC7756C}" dt="2026-01-06T20:28:20.093" v="1243" actId="962"/>
          <ac:picMkLst>
            <pc:docMk/>
            <pc:sldMk cId="3260682331" sldId="5330"/>
            <ac:picMk id="7" creationId="{43386F6F-0CE0-B98C-D891-CCE9B5C3DC97}"/>
          </ac:picMkLst>
        </pc:picChg>
      </pc:sldChg>
      <pc:sldChg chg="modSp add mod">
        <pc:chgData name="Martin, Carrie" userId="3f021071-f948-4caa-8dd8-d3036854ac97" providerId="ADAL" clId="{CBCD607F-24D6-4782-ACFC-FC084CC7756C}" dt="2026-01-06T20:14:56.514" v="1141" actId="20577"/>
        <pc:sldMkLst>
          <pc:docMk/>
          <pc:sldMk cId="2891646186" sldId="5335"/>
        </pc:sldMkLst>
        <pc:spChg chg="mod">
          <ac:chgData name="Martin, Carrie" userId="3f021071-f948-4caa-8dd8-d3036854ac97" providerId="ADAL" clId="{CBCD607F-24D6-4782-ACFC-FC084CC7756C}" dt="2026-01-06T19:31:28.627" v="656"/>
          <ac:spMkLst>
            <pc:docMk/>
            <pc:sldMk cId="2891646186" sldId="5335"/>
            <ac:spMk id="3" creationId="{3141B963-BC47-3960-95C2-E878BCDB00C3}"/>
          </ac:spMkLst>
        </pc:spChg>
        <pc:spChg chg="mod">
          <ac:chgData name="Martin, Carrie" userId="3f021071-f948-4caa-8dd8-d3036854ac97" providerId="ADAL" clId="{CBCD607F-24D6-4782-ACFC-FC084CC7756C}" dt="2026-01-06T19:31:28.627" v="656"/>
          <ac:spMkLst>
            <pc:docMk/>
            <pc:sldMk cId="2891646186" sldId="5335"/>
            <ac:spMk id="4" creationId="{2352BFA9-CBCC-35CF-A376-059064A8ECE7}"/>
          </ac:spMkLst>
        </pc:spChg>
        <pc:spChg chg="mod">
          <ac:chgData name="Martin, Carrie" userId="3f021071-f948-4caa-8dd8-d3036854ac97" providerId="ADAL" clId="{CBCD607F-24D6-4782-ACFC-FC084CC7756C}" dt="2026-01-06T20:14:56.514" v="1141" actId="20577"/>
          <ac:spMkLst>
            <pc:docMk/>
            <pc:sldMk cId="2891646186" sldId="5335"/>
            <ac:spMk id="5" creationId="{AD1FE81A-5778-0114-8E98-10C0B83F7B8D}"/>
          </ac:spMkLst>
        </pc:spChg>
      </pc:sldChg>
      <pc:sldChg chg="modSp add mod">
        <pc:chgData name="Martin, Carrie" userId="3f021071-f948-4caa-8dd8-d3036854ac97" providerId="ADAL" clId="{CBCD607F-24D6-4782-ACFC-FC084CC7756C}" dt="2026-01-20T17:37:48.540" v="1602" actId="14100"/>
        <pc:sldMkLst>
          <pc:docMk/>
          <pc:sldMk cId="1015549403" sldId="5336"/>
        </pc:sldMkLst>
        <pc:spChg chg="mod">
          <ac:chgData name="Martin, Carrie" userId="3f021071-f948-4caa-8dd8-d3036854ac97" providerId="ADAL" clId="{CBCD607F-24D6-4782-ACFC-FC084CC7756C}" dt="2026-01-06T19:31:28.627" v="656"/>
          <ac:spMkLst>
            <pc:docMk/>
            <pc:sldMk cId="1015549403" sldId="5336"/>
            <ac:spMk id="4" creationId="{CBDB8CF1-AC4A-FA33-693B-7177009D0EBF}"/>
          </ac:spMkLst>
        </pc:spChg>
        <pc:spChg chg="mod">
          <ac:chgData name="Martin, Carrie" userId="3f021071-f948-4caa-8dd8-d3036854ac97" providerId="ADAL" clId="{CBCD607F-24D6-4782-ACFC-FC084CC7756C}" dt="2026-01-06T19:31:28.627" v="656"/>
          <ac:spMkLst>
            <pc:docMk/>
            <pc:sldMk cId="1015549403" sldId="5336"/>
            <ac:spMk id="5" creationId="{7197E447-B77A-2BA4-24E4-DDBC86A13F37}"/>
          </ac:spMkLst>
        </pc:spChg>
        <pc:spChg chg="mod">
          <ac:chgData name="Martin, Carrie" userId="3f021071-f948-4caa-8dd8-d3036854ac97" providerId="ADAL" clId="{CBCD607F-24D6-4782-ACFC-FC084CC7756C}" dt="2026-01-06T20:13:29.538" v="1118" actId="255"/>
          <ac:spMkLst>
            <pc:docMk/>
            <pc:sldMk cId="1015549403" sldId="5336"/>
            <ac:spMk id="9" creationId="{1C293EE7-A7E7-C54D-C5AE-8AEF09A07DED}"/>
          </ac:spMkLst>
        </pc:spChg>
        <pc:spChg chg="mod">
          <ac:chgData name="Martin, Carrie" userId="3f021071-f948-4caa-8dd8-d3036854ac97" providerId="ADAL" clId="{CBCD607F-24D6-4782-ACFC-FC084CC7756C}" dt="2026-01-20T17:37:48.540" v="1602" actId="14100"/>
          <ac:spMkLst>
            <pc:docMk/>
            <pc:sldMk cId="1015549403" sldId="5336"/>
            <ac:spMk id="10" creationId="{8E2F5B7B-4FA1-10C3-712B-D4DE3126B035}"/>
          </ac:spMkLst>
        </pc:spChg>
        <pc:picChg chg="mod">
          <ac:chgData name="Martin, Carrie" userId="3f021071-f948-4caa-8dd8-d3036854ac97" providerId="ADAL" clId="{CBCD607F-24D6-4782-ACFC-FC084CC7756C}" dt="2026-01-06T19:44:50.068" v="698" actId="1076"/>
          <ac:picMkLst>
            <pc:docMk/>
            <pc:sldMk cId="1015549403" sldId="5336"/>
            <ac:picMk id="12" creationId="{8739D776-5B80-5F93-B76A-2A384E5FDE46}"/>
          </ac:picMkLst>
        </pc:picChg>
      </pc:sldChg>
      <pc:sldChg chg="modSp add">
        <pc:chgData name="Martin, Carrie" userId="3f021071-f948-4caa-8dd8-d3036854ac97" providerId="ADAL" clId="{CBCD607F-24D6-4782-ACFC-FC084CC7756C}" dt="2026-01-06T19:31:28.627" v="656"/>
        <pc:sldMkLst>
          <pc:docMk/>
          <pc:sldMk cId="2025592865" sldId="5338"/>
        </pc:sldMkLst>
        <pc:spChg chg="mod">
          <ac:chgData name="Martin, Carrie" userId="3f021071-f948-4caa-8dd8-d3036854ac97" providerId="ADAL" clId="{CBCD607F-24D6-4782-ACFC-FC084CC7756C}" dt="2026-01-06T19:31:28.627" v="656"/>
          <ac:spMkLst>
            <pc:docMk/>
            <pc:sldMk cId="2025592865" sldId="5338"/>
            <ac:spMk id="2" creationId="{36B96738-3A3F-F942-7237-879511F79DBF}"/>
          </ac:spMkLst>
        </pc:spChg>
        <pc:spChg chg="mod">
          <ac:chgData name="Martin, Carrie" userId="3f021071-f948-4caa-8dd8-d3036854ac97" providerId="ADAL" clId="{CBCD607F-24D6-4782-ACFC-FC084CC7756C}" dt="2026-01-06T19:31:28.627" v="656"/>
          <ac:spMkLst>
            <pc:docMk/>
            <pc:sldMk cId="2025592865" sldId="5338"/>
            <ac:spMk id="3" creationId="{4DA61C0B-93FF-97D6-AF25-E591DBEDB5A4}"/>
          </ac:spMkLst>
        </pc:spChg>
      </pc:sldChg>
      <pc:sldChg chg="modSp add mod">
        <pc:chgData name="Martin, Carrie" userId="3f021071-f948-4caa-8dd8-d3036854ac97" providerId="ADAL" clId="{CBCD607F-24D6-4782-ACFC-FC084CC7756C}" dt="2026-01-06T20:43:36.011" v="1345" actId="13244"/>
        <pc:sldMkLst>
          <pc:docMk/>
          <pc:sldMk cId="3281727709" sldId="5339"/>
        </pc:sldMkLst>
        <pc:spChg chg="mod">
          <ac:chgData name="Martin, Carrie" userId="3f021071-f948-4caa-8dd8-d3036854ac97" providerId="ADAL" clId="{CBCD607F-24D6-4782-ACFC-FC084CC7756C}" dt="2026-01-06T19:31:28.627" v="656"/>
          <ac:spMkLst>
            <pc:docMk/>
            <pc:sldMk cId="3281727709" sldId="5339"/>
            <ac:spMk id="3" creationId="{06423B23-95E8-5470-ED95-F69B1F0ACEEF}"/>
          </ac:spMkLst>
        </pc:spChg>
        <pc:spChg chg="mod">
          <ac:chgData name="Martin, Carrie" userId="3f021071-f948-4caa-8dd8-d3036854ac97" providerId="ADAL" clId="{CBCD607F-24D6-4782-ACFC-FC084CC7756C}" dt="2026-01-06T19:31:28.627" v="656"/>
          <ac:spMkLst>
            <pc:docMk/>
            <pc:sldMk cId="3281727709" sldId="5339"/>
            <ac:spMk id="4" creationId="{D8120490-F260-FA4D-993C-FEFD12D18792}"/>
          </ac:spMkLst>
        </pc:spChg>
        <pc:spChg chg="mod">
          <ac:chgData name="Martin, Carrie" userId="3f021071-f948-4caa-8dd8-d3036854ac97" providerId="ADAL" clId="{CBCD607F-24D6-4782-ACFC-FC084CC7756C}" dt="2026-01-06T19:48:09.925" v="789" actId="2710"/>
          <ac:spMkLst>
            <pc:docMk/>
            <pc:sldMk cId="3281727709" sldId="5339"/>
            <ac:spMk id="8" creationId="{B055E0B4-4D7E-A8F0-F0F8-DCAA5F6204D7}"/>
          </ac:spMkLst>
        </pc:spChg>
        <pc:picChg chg="ord">
          <ac:chgData name="Martin, Carrie" userId="3f021071-f948-4caa-8dd8-d3036854ac97" providerId="ADAL" clId="{CBCD607F-24D6-4782-ACFC-FC084CC7756C}" dt="2026-01-06T20:43:36.011" v="1345" actId="13244"/>
          <ac:picMkLst>
            <pc:docMk/>
            <pc:sldMk cId="3281727709" sldId="5339"/>
            <ac:picMk id="5" creationId="{0D43E2BE-DE15-4EAD-C307-2E55DF5544D3}"/>
          </ac:picMkLst>
        </pc:picChg>
      </pc:sldChg>
      <pc:sldChg chg="modSp add mod">
        <pc:chgData name="Martin, Carrie" userId="3f021071-f948-4caa-8dd8-d3036854ac97" providerId="ADAL" clId="{CBCD607F-24D6-4782-ACFC-FC084CC7756C}" dt="2026-01-06T20:45:23.581" v="1354" actId="962"/>
        <pc:sldMkLst>
          <pc:docMk/>
          <pc:sldMk cId="597733678" sldId="5341"/>
        </pc:sldMkLst>
        <pc:spChg chg="mod ord">
          <ac:chgData name="Martin, Carrie" userId="3f021071-f948-4caa-8dd8-d3036854ac97" providerId="ADAL" clId="{CBCD607F-24D6-4782-ACFC-FC084CC7756C}" dt="2026-01-06T20:45:01.617" v="1348" actId="13244"/>
          <ac:spMkLst>
            <pc:docMk/>
            <pc:sldMk cId="597733678" sldId="5341"/>
            <ac:spMk id="4" creationId="{1B4BF5A0-2895-52FF-C859-E491EC68F449}"/>
          </ac:spMkLst>
        </pc:spChg>
        <pc:spChg chg="mod">
          <ac:chgData name="Martin, Carrie" userId="3f021071-f948-4caa-8dd8-d3036854ac97" providerId="ADAL" clId="{CBCD607F-24D6-4782-ACFC-FC084CC7756C}" dt="2026-01-06T19:31:28.627" v="656"/>
          <ac:spMkLst>
            <pc:docMk/>
            <pc:sldMk cId="597733678" sldId="5341"/>
            <ac:spMk id="5" creationId="{334FB9CB-C271-C541-2A38-6F78592656FE}"/>
          </ac:spMkLst>
        </pc:spChg>
        <pc:spChg chg="mod">
          <ac:chgData name="Martin, Carrie" userId="3f021071-f948-4caa-8dd8-d3036854ac97" providerId="ADAL" clId="{CBCD607F-24D6-4782-ACFC-FC084CC7756C}" dt="2026-01-06T19:48:52.632" v="795" actId="2710"/>
          <ac:spMkLst>
            <pc:docMk/>
            <pc:sldMk cId="597733678" sldId="5341"/>
            <ac:spMk id="9" creationId="{DFC081CC-872D-3E42-BC55-C56BA40CA72F}"/>
          </ac:spMkLst>
        </pc:spChg>
        <pc:picChg chg="mod">
          <ac:chgData name="Martin, Carrie" userId="3f021071-f948-4caa-8dd8-d3036854ac97" providerId="ADAL" clId="{CBCD607F-24D6-4782-ACFC-FC084CC7756C}" dt="2026-01-06T20:29:11.599" v="1249" actId="962"/>
          <ac:picMkLst>
            <pc:docMk/>
            <pc:sldMk cId="597733678" sldId="5341"/>
            <ac:picMk id="3" creationId="{40E7B858-DDB0-DE41-04CD-344090839705}"/>
          </ac:picMkLst>
        </pc:picChg>
        <pc:picChg chg="mod">
          <ac:chgData name="Martin, Carrie" userId="3f021071-f948-4caa-8dd8-d3036854ac97" providerId="ADAL" clId="{CBCD607F-24D6-4782-ACFC-FC084CC7756C}" dt="2026-01-06T20:29:26.367" v="1251" actId="962"/>
          <ac:picMkLst>
            <pc:docMk/>
            <pc:sldMk cId="597733678" sldId="5341"/>
            <ac:picMk id="8" creationId="{29824E09-3171-4487-7EC3-7FA10CAFAFE2}"/>
          </ac:picMkLst>
        </pc:picChg>
        <pc:picChg chg="mod">
          <ac:chgData name="Martin, Carrie" userId="3f021071-f948-4caa-8dd8-d3036854ac97" providerId="ADAL" clId="{CBCD607F-24D6-4782-ACFC-FC084CC7756C}" dt="2026-01-06T20:29:37.801" v="1253" actId="962"/>
          <ac:picMkLst>
            <pc:docMk/>
            <pc:sldMk cId="597733678" sldId="5341"/>
            <ac:picMk id="19" creationId="{93802A83-BC2F-1876-F8AC-3747C7467F41}"/>
          </ac:picMkLst>
        </pc:picChg>
        <pc:cxnChg chg="mod">
          <ac:chgData name="Martin, Carrie" userId="3f021071-f948-4caa-8dd8-d3036854ac97" providerId="ADAL" clId="{CBCD607F-24D6-4782-ACFC-FC084CC7756C}" dt="2026-01-06T20:45:23.581" v="1354" actId="962"/>
          <ac:cxnSpMkLst>
            <pc:docMk/>
            <pc:sldMk cId="597733678" sldId="5341"/>
            <ac:cxnSpMk id="10" creationId="{B45DACDE-D0E1-38AF-0955-BEB8B0B1333C}"/>
          </ac:cxnSpMkLst>
        </pc:cxnChg>
        <pc:cxnChg chg="mod">
          <ac:chgData name="Martin, Carrie" userId="3f021071-f948-4caa-8dd8-d3036854ac97" providerId="ADAL" clId="{CBCD607F-24D6-4782-ACFC-FC084CC7756C}" dt="2026-01-06T20:45:23.061" v="1353" actId="962"/>
          <ac:cxnSpMkLst>
            <pc:docMk/>
            <pc:sldMk cId="597733678" sldId="5341"/>
            <ac:cxnSpMk id="11" creationId="{D5B7B941-B682-DF05-89B0-36C7E07E037E}"/>
          </ac:cxnSpMkLst>
        </pc:cxnChg>
      </pc:sldChg>
      <pc:sldChg chg="modSp add mod">
        <pc:chgData name="Martin, Carrie" userId="3f021071-f948-4caa-8dd8-d3036854ac97" providerId="ADAL" clId="{CBCD607F-24D6-4782-ACFC-FC084CC7756C}" dt="2026-01-20T18:13:47.093" v="1792" actId="255"/>
        <pc:sldMkLst>
          <pc:docMk/>
          <pc:sldMk cId="500975806" sldId="5343"/>
        </pc:sldMkLst>
        <pc:spChg chg="mod">
          <ac:chgData name="Martin, Carrie" userId="3f021071-f948-4caa-8dd8-d3036854ac97" providerId="ADAL" clId="{CBCD607F-24D6-4782-ACFC-FC084CC7756C}" dt="2026-01-06T19:31:28.627" v="656"/>
          <ac:spMkLst>
            <pc:docMk/>
            <pc:sldMk cId="500975806" sldId="5343"/>
            <ac:spMk id="2" creationId="{F331F91C-7777-36E9-6D0F-78B08D7C769D}"/>
          </ac:spMkLst>
        </pc:spChg>
        <pc:spChg chg="mod ord">
          <ac:chgData name="Martin, Carrie" userId="3f021071-f948-4caa-8dd8-d3036854ac97" providerId="ADAL" clId="{CBCD607F-24D6-4782-ACFC-FC084CC7756C}" dt="2026-01-06T20:46:19.181" v="1359" actId="13244"/>
          <ac:spMkLst>
            <pc:docMk/>
            <pc:sldMk cId="500975806" sldId="5343"/>
            <ac:spMk id="5" creationId="{B7BECACD-F54F-08B5-43DD-56091684BF4E}"/>
          </ac:spMkLst>
        </pc:spChg>
        <pc:spChg chg="mod">
          <ac:chgData name="Martin, Carrie" userId="3f021071-f948-4caa-8dd8-d3036854ac97" providerId="ADAL" clId="{CBCD607F-24D6-4782-ACFC-FC084CC7756C}" dt="2026-01-20T18:13:47.093" v="1792" actId="255"/>
          <ac:spMkLst>
            <pc:docMk/>
            <pc:sldMk cId="500975806" sldId="5343"/>
            <ac:spMk id="6" creationId="{587138EB-EB49-7FF0-9AE6-47556E26E8FA}"/>
          </ac:spMkLst>
        </pc:spChg>
        <pc:picChg chg="mod">
          <ac:chgData name="Martin, Carrie" userId="3f021071-f948-4caa-8dd8-d3036854ac97" providerId="ADAL" clId="{CBCD607F-24D6-4782-ACFC-FC084CC7756C}" dt="2026-01-06T20:31:21.889" v="1265" actId="962"/>
          <ac:picMkLst>
            <pc:docMk/>
            <pc:sldMk cId="500975806" sldId="5343"/>
            <ac:picMk id="4" creationId="{6F9AD422-8D9E-186A-7A22-F183B1E1FDEF}"/>
          </ac:picMkLst>
        </pc:picChg>
      </pc:sldChg>
      <pc:sldChg chg="modSp add del mod">
        <pc:chgData name="Martin, Carrie" userId="3f021071-f948-4caa-8dd8-d3036854ac97" providerId="ADAL" clId="{CBCD607F-24D6-4782-ACFC-FC084CC7756C}" dt="2026-01-20T17:43:19.147" v="1668" actId="47"/>
        <pc:sldMkLst>
          <pc:docMk/>
          <pc:sldMk cId="863557763" sldId="5351"/>
        </pc:sldMkLst>
        <pc:spChg chg="mod">
          <ac:chgData name="Martin, Carrie" userId="3f021071-f948-4caa-8dd8-d3036854ac97" providerId="ADAL" clId="{CBCD607F-24D6-4782-ACFC-FC084CC7756C}" dt="2026-01-20T16:39:43.015" v="1547" actId="12"/>
          <ac:spMkLst>
            <pc:docMk/>
            <pc:sldMk cId="863557763" sldId="5351"/>
            <ac:spMk id="6" creationId="{384B0CBC-D4F0-5020-E3AC-073C943D5880}"/>
          </ac:spMkLst>
        </pc:spChg>
      </pc:sldChg>
      <pc:sldChg chg="modSp add mod">
        <pc:chgData name="Martin, Carrie" userId="3f021071-f948-4caa-8dd8-d3036854ac97" providerId="ADAL" clId="{CBCD607F-24D6-4782-ACFC-FC084CC7756C}" dt="2026-01-20T18:10:00.013" v="1759" actId="27636"/>
        <pc:sldMkLst>
          <pc:docMk/>
          <pc:sldMk cId="4138381807" sldId="5352"/>
        </pc:sldMkLst>
        <pc:spChg chg="mod">
          <ac:chgData name="Martin, Carrie" userId="3f021071-f948-4caa-8dd8-d3036854ac97" providerId="ADAL" clId="{CBCD607F-24D6-4782-ACFC-FC084CC7756C}" dt="2026-01-06T19:31:28.627" v="656"/>
          <ac:spMkLst>
            <pc:docMk/>
            <pc:sldMk cId="4138381807" sldId="5352"/>
            <ac:spMk id="4" creationId="{404122EF-CA97-1130-09BB-73EFE8D7CC77}"/>
          </ac:spMkLst>
        </pc:spChg>
        <pc:spChg chg="mod">
          <ac:chgData name="Martin, Carrie" userId="3f021071-f948-4caa-8dd8-d3036854ac97" providerId="ADAL" clId="{CBCD607F-24D6-4782-ACFC-FC084CC7756C}" dt="2026-01-20T18:10:00.013" v="1759" actId="27636"/>
          <ac:spMkLst>
            <pc:docMk/>
            <pc:sldMk cId="4138381807" sldId="5352"/>
            <ac:spMk id="7" creationId="{A0B8B370-F825-F76D-D3DD-33B484D3AD39}"/>
          </ac:spMkLst>
        </pc:spChg>
        <pc:picChg chg="mod">
          <ac:chgData name="Martin, Carrie" userId="3f021071-f948-4caa-8dd8-d3036854ac97" providerId="ADAL" clId="{CBCD607F-24D6-4782-ACFC-FC084CC7756C}" dt="2026-01-06T20:28:04.855" v="1241" actId="962"/>
          <ac:picMkLst>
            <pc:docMk/>
            <pc:sldMk cId="4138381807" sldId="5352"/>
            <ac:picMk id="6" creationId="{57DE2E50-FF4E-1DE2-A9F0-9F24B96EAAB8}"/>
          </ac:picMkLst>
        </pc:picChg>
      </pc:sldChg>
      <pc:sldChg chg="modSp add mod ord">
        <pc:chgData name="Martin, Carrie" userId="3f021071-f948-4caa-8dd8-d3036854ac97" providerId="ADAL" clId="{CBCD607F-24D6-4782-ACFC-FC084CC7756C}" dt="2026-01-06T20:32:19.384" v="1284" actId="20577"/>
        <pc:sldMkLst>
          <pc:docMk/>
          <pc:sldMk cId="2760574616" sldId="5354"/>
        </pc:sldMkLst>
        <pc:spChg chg="mod">
          <ac:chgData name="Martin, Carrie" userId="3f021071-f948-4caa-8dd8-d3036854ac97" providerId="ADAL" clId="{CBCD607F-24D6-4782-ACFC-FC084CC7756C}" dt="2026-01-06T20:32:19.384" v="1284" actId="20577"/>
          <ac:spMkLst>
            <pc:docMk/>
            <pc:sldMk cId="2760574616" sldId="5354"/>
            <ac:spMk id="2" creationId="{39CF1469-D3D7-D09D-CF33-5AEBF7058387}"/>
          </ac:spMkLst>
        </pc:spChg>
        <pc:spChg chg="mod">
          <ac:chgData name="Martin, Carrie" userId="3f021071-f948-4caa-8dd8-d3036854ac97" providerId="ADAL" clId="{CBCD607F-24D6-4782-ACFC-FC084CC7756C}" dt="2026-01-06T19:31:28.627" v="656"/>
          <ac:spMkLst>
            <pc:docMk/>
            <pc:sldMk cId="2760574616" sldId="5354"/>
            <ac:spMk id="4" creationId="{99AFCE63-EC6A-9964-E13D-E2676E88FBF0}"/>
          </ac:spMkLst>
        </pc:spChg>
        <pc:picChg chg="mod">
          <ac:chgData name="Martin, Carrie" userId="3f021071-f948-4caa-8dd8-d3036854ac97" providerId="ADAL" clId="{CBCD607F-24D6-4782-ACFC-FC084CC7756C}" dt="2026-01-06T20:28:56.805" v="1247" actId="962"/>
          <ac:picMkLst>
            <pc:docMk/>
            <pc:sldMk cId="2760574616" sldId="5354"/>
            <ac:picMk id="5" creationId="{8B416CFF-5D98-C099-6FB0-73CD46B199D6}"/>
          </ac:picMkLst>
        </pc:picChg>
      </pc:sldChg>
      <pc:sldChg chg="modSp add mod">
        <pc:chgData name="Martin, Carrie" userId="3f021071-f948-4caa-8dd8-d3036854ac97" providerId="ADAL" clId="{CBCD607F-24D6-4782-ACFC-FC084CC7756C}" dt="2026-01-20T16:13:43.171" v="1485" actId="20577"/>
        <pc:sldMkLst>
          <pc:docMk/>
          <pc:sldMk cId="3553899947" sldId="5355"/>
        </pc:sldMkLst>
        <pc:spChg chg="mod">
          <ac:chgData name="Martin, Carrie" userId="3f021071-f948-4caa-8dd8-d3036854ac97" providerId="ADAL" clId="{CBCD607F-24D6-4782-ACFC-FC084CC7756C}" dt="2026-01-06T19:31:28.627" v="656"/>
          <ac:spMkLst>
            <pc:docMk/>
            <pc:sldMk cId="3553899947" sldId="5355"/>
            <ac:spMk id="3" creationId="{13ACE63D-702C-F43A-913D-5B45E1F805B0}"/>
          </ac:spMkLst>
        </pc:spChg>
        <pc:spChg chg="mod">
          <ac:chgData name="Martin, Carrie" userId="3f021071-f948-4caa-8dd8-d3036854ac97" providerId="ADAL" clId="{CBCD607F-24D6-4782-ACFC-FC084CC7756C}" dt="2026-01-06T19:31:28.627" v="656"/>
          <ac:spMkLst>
            <pc:docMk/>
            <pc:sldMk cId="3553899947" sldId="5355"/>
            <ac:spMk id="4" creationId="{28CD067A-E939-8494-2A31-23DA62DE3676}"/>
          </ac:spMkLst>
        </pc:spChg>
        <pc:spChg chg="mod">
          <ac:chgData name="Martin, Carrie" userId="3f021071-f948-4caa-8dd8-d3036854ac97" providerId="ADAL" clId="{CBCD607F-24D6-4782-ACFC-FC084CC7756C}" dt="2026-01-20T16:13:43.171" v="1485" actId="20577"/>
          <ac:spMkLst>
            <pc:docMk/>
            <pc:sldMk cId="3553899947" sldId="5355"/>
            <ac:spMk id="5" creationId="{D201DAD5-D40E-62BF-ADD2-B9986E789D5C}"/>
          </ac:spMkLst>
        </pc:spChg>
      </pc:sldChg>
      <pc:sldChg chg="modSp add mod">
        <pc:chgData name="Martin, Carrie" userId="3f021071-f948-4caa-8dd8-d3036854ac97" providerId="ADAL" clId="{CBCD607F-24D6-4782-ACFC-FC084CC7756C}" dt="2026-01-20T20:00:52.147" v="1803" actId="14100"/>
        <pc:sldMkLst>
          <pc:docMk/>
          <pc:sldMk cId="4085907753" sldId="5356"/>
        </pc:sldMkLst>
        <pc:spChg chg="mod">
          <ac:chgData name="Martin, Carrie" userId="3f021071-f948-4caa-8dd8-d3036854ac97" providerId="ADAL" clId="{CBCD607F-24D6-4782-ACFC-FC084CC7756C}" dt="2026-01-06T19:31:28.627" v="656"/>
          <ac:spMkLst>
            <pc:docMk/>
            <pc:sldMk cId="4085907753" sldId="5356"/>
            <ac:spMk id="2" creationId="{69F22AF9-9971-0EBE-D36F-FFFFD328B9FF}"/>
          </ac:spMkLst>
        </pc:spChg>
        <pc:spChg chg="mod">
          <ac:chgData name="Martin, Carrie" userId="3f021071-f948-4caa-8dd8-d3036854ac97" providerId="ADAL" clId="{CBCD607F-24D6-4782-ACFC-FC084CC7756C}" dt="2026-01-06T19:31:28.627" v="656"/>
          <ac:spMkLst>
            <pc:docMk/>
            <pc:sldMk cId="4085907753" sldId="5356"/>
            <ac:spMk id="4" creationId="{FFC6E4DA-4B4F-018C-467E-547D72DD723C}"/>
          </ac:spMkLst>
        </pc:spChg>
        <pc:graphicFrameChg chg="mod modGraphic">
          <ac:chgData name="Martin, Carrie" userId="3f021071-f948-4caa-8dd8-d3036854ac97" providerId="ADAL" clId="{CBCD607F-24D6-4782-ACFC-FC084CC7756C}" dt="2026-01-20T20:00:52.147" v="1803" actId="14100"/>
          <ac:graphicFrameMkLst>
            <pc:docMk/>
            <pc:sldMk cId="4085907753" sldId="5356"/>
            <ac:graphicFrameMk id="5" creationId="{F6291223-D7FE-8AE1-EB31-FD6EF8D97FB6}"/>
          </ac:graphicFrameMkLst>
        </pc:graphicFrameChg>
      </pc:sldChg>
      <pc:sldChg chg="modSp add mod">
        <pc:chgData name="Martin, Carrie" userId="3f021071-f948-4caa-8dd8-d3036854ac97" providerId="ADAL" clId="{CBCD607F-24D6-4782-ACFC-FC084CC7756C}" dt="2026-01-06T19:31:28.627" v="656"/>
        <pc:sldMkLst>
          <pc:docMk/>
          <pc:sldMk cId="2643113939" sldId="5357"/>
        </pc:sldMkLst>
        <pc:spChg chg="mod">
          <ac:chgData name="Martin, Carrie" userId="3f021071-f948-4caa-8dd8-d3036854ac97" providerId="ADAL" clId="{CBCD607F-24D6-4782-ACFC-FC084CC7756C}" dt="2026-01-06T19:31:28.627" v="656"/>
          <ac:spMkLst>
            <pc:docMk/>
            <pc:sldMk cId="2643113939" sldId="5357"/>
            <ac:spMk id="2" creationId="{053A90AB-2DDF-A33A-DA95-44935BEF9820}"/>
          </ac:spMkLst>
        </pc:spChg>
        <pc:spChg chg="mod">
          <ac:chgData name="Martin, Carrie" userId="3f021071-f948-4caa-8dd8-d3036854ac97" providerId="ADAL" clId="{CBCD607F-24D6-4782-ACFC-FC084CC7756C}" dt="2026-01-06T19:31:28.627" v="656"/>
          <ac:spMkLst>
            <pc:docMk/>
            <pc:sldMk cId="2643113939" sldId="5357"/>
            <ac:spMk id="3" creationId="{3A62A46A-BEE9-2E2C-3EAA-0E74FC28C00C}"/>
          </ac:spMkLst>
        </pc:spChg>
      </pc:sldChg>
      <pc:sldChg chg="modSp add mod">
        <pc:chgData name="Martin, Carrie" userId="3f021071-f948-4caa-8dd8-d3036854ac97" providerId="ADAL" clId="{CBCD607F-24D6-4782-ACFC-FC084CC7756C}" dt="2026-01-20T20:31:32.094" v="1875" actId="962"/>
        <pc:sldMkLst>
          <pc:docMk/>
          <pc:sldMk cId="1604132616" sldId="5359"/>
        </pc:sldMkLst>
        <pc:spChg chg="mod">
          <ac:chgData name="Martin, Carrie" userId="3f021071-f948-4caa-8dd8-d3036854ac97" providerId="ADAL" clId="{CBCD607F-24D6-4782-ACFC-FC084CC7756C}" dt="2026-01-20T18:10:39.166" v="1765" actId="1076"/>
          <ac:spMkLst>
            <pc:docMk/>
            <pc:sldMk cId="1604132616" sldId="5359"/>
            <ac:spMk id="3" creationId="{38FB1DBD-DC02-7768-6B5C-DB99BCA5C1A5}"/>
          </ac:spMkLst>
        </pc:spChg>
        <pc:picChg chg="mod">
          <ac:chgData name="Martin, Carrie" userId="3f021071-f948-4caa-8dd8-d3036854ac97" providerId="ADAL" clId="{CBCD607F-24D6-4782-ACFC-FC084CC7756C}" dt="2026-01-20T20:31:19.983" v="1873" actId="962"/>
          <ac:picMkLst>
            <pc:docMk/>
            <pc:sldMk cId="1604132616" sldId="5359"/>
            <ac:picMk id="5" creationId="{3106AA5D-73B4-9B76-4AAD-A8293340A1DA}"/>
          </ac:picMkLst>
        </pc:picChg>
        <pc:picChg chg="mod">
          <ac:chgData name="Martin, Carrie" userId="3f021071-f948-4caa-8dd8-d3036854ac97" providerId="ADAL" clId="{CBCD607F-24D6-4782-ACFC-FC084CC7756C}" dt="2026-01-20T20:31:32.094" v="1875" actId="962"/>
          <ac:picMkLst>
            <pc:docMk/>
            <pc:sldMk cId="1604132616" sldId="5359"/>
            <ac:picMk id="8" creationId="{D02029CB-903B-B2BE-3F42-5E170D58524D}"/>
          </ac:picMkLst>
        </pc:picChg>
      </pc:sldChg>
      <pc:sldChg chg="modSp add mod">
        <pc:chgData name="Martin, Carrie" userId="3f021071-f948-4caa-8dd8-d3036854ac97" providerId="ADAL" clId="{CBCD607F-24D6-4782-ACFC-FC084CC7756C}" dt="2026-01-20T20:31:40.864" v="1878" actId="962"/>
        <pc:sldMkLst>
          <pc:docMk/>
          <pc:sldMk cId="556058550" sldId="5360"/>
        </pc:sldMkLst>
        <pc:picChg chg="mod">
          <ac:chgData name="Martin, Carrie" userId="3f021071-f948-4caa-8dd8-d3036854ac97" providerId="ADAL" clId="{CBCD607F-24D6-4782-ACFC-FC084CC7756C}" dt="2026-01-20T20:31:40.864" v="1878" actId="962"/>
          <ac:picMkLst>
            <pc:docMk/>
            <pc:sldMk cId="556058550" sldId="5360"/>
            <ac:picMk id="10" creationId="{7FF46317-05AE-FE21-8F85-8B95C2153F15}"/>
          </ac:picMkLst>
        </pc:picChg>
      </pc:sldChg>
      <pc:sldChg chg="add">
        <pc:chgData name="Martin, Carrie" userId="3f021071-f948-4caa-8dd8-d3036854ac97" providerId="ADAL" clId="{CBCD607F-24D6-4782-ACFC-FC084CC7756C}" dt="2026-01-20T17:28:25.750" v="1587"/>
        <pc:sldMkLst>
          <pc:docMk/>
          <pc:sldMk cId="2036191138" sldId="5361"/>
        </pc:sldMkLst>
      </pc:sldChg>
      <pc:sldChg chg="add">
        <pc:chgData name="Martin, Carrie" userId="3f021071-f948-4caa-8dd8-d3036854ac97" providerId="ADAL" clId="{CBCD607F-24D6-4782-ACFC-FC084CC7756C}" dt="2026-01-20T17:28:25.750" v="1587"/>
        <pc:sldMkLst>
          <pc:docMk/>
          <pc:sldMk cId="1276070363" sldId="5362"/>
        </pc:sldMkLst>
      </pc:sldChg>
      <pc:sldChg chg="modSp add mod">
        <pc:chgData name="Martin, Carrie" userId="3f021071-f948-4caa-8dd8-d3036854ac97" providerId="ADAL" clId="{CBCD607F-24D6-4782-ACFC-FC084CC7756C}" dt="2026-01-20T20:01:43.154" v="1805" actId="20577"/>
        <pc:sldMkLst>
          <pc:docMk/>
          <pc:sldMk cId="2000451860" sldId="5363"/>
        </pc:sldMkLst>
        <pc:spChg chg="mod">
          <ac:chgData name="Martin, Carrie" userId="3f021071-f948-4caa-8dd8-d3036854ac97" providerId="ADAL" clId="{CBCD607F-24D6-4782-ACFC-FC084CC7756C}" dt="2026-01-20T20:01:43.154" v="1805" actId="20577"/>
          <ac:spMkLst>
            <pc:docMk/>
            <pc:sldMk cId="2000451860" sldId="5363"/>
            <ac:spMk id="2" creationId="{E0F9EBB7-09B7-752B-32E3-5400FBEA06F3}"/>
          </ac:spMkLst>
        </pc:spChg>
      </pc:sldChg>
      <pc:sldMasterChg chg="modSldLayout">
        <pc:chgData name="Martin, Carrie" userId="3f021071-f948-4caa-8dd8-d3036854ac97" providerId="ADAL" clId="{CBCD607F-24D6-4782-ACFC-FC084CC7756C}" dt="2026-01-06T21:01:51.972" v="1433" actId="1076"/>
        <pc:sldMasterMkLst>
          <pc:docMk/>
          <pc:sldMasterMk cId="2150711039" sldId="2147483676"/>
        </pc:sldMasterMkLst>
        <pc:sldLayoutChg chg="addSp delSp modSp mod">
          <pc:chgData name="Martin, Carrie" userId="3f021071-f948-4caa-8dd8-d3036854ac97" providerId="ADAL" clId="{CBCD607F-24D6-4782-ACFC-FC084CC7756C}" dt="2026-01-06T21:01:51.972" v="1433" actId="1076"/>
          <pc:sldLayoutMkLst>
            <pc:docMk/>
            <pc:sldMasterMk cId="2150711039" sldId="2147483676"/>
            <pc:sldLayoutMk cId="1669288552" sldId="2147483677"/>
          </pc:sldLayoutMkLst>
          <pc:spChg chg="mod">
            <ac:chgData name="Martin, Carrie" userId="3f021071-f948-4caa-8dd8-d3036854ac97" providerId="ADAL" clId="{CBCD607F-24D6-4782-ACFC-FC084CC7756C}" dt="2026-01-06T21:01:41.868" v="1431" actId="14100"/>
            <ac:spMkLst>
              <pc:docMk/>
              <pc:sldMasterMk cId="2150711039" sldId="2147483676"/>
              <pc:sldLayoutMk cId="1669288552" sldId="2147483677"/>
              <ac:spMk id="2" creationId="{00000000-0000-0000-0000-000000000000}"/>
            </ac:spMkLst>
          </pc:spChg>
          <pc:spChg chg="mod">
            <ac:chgData name="Martin, Carrie" userId="3f021071-f948-4caa-8dd8-d3036854ac97" providerId="ADAL" clId="{CBCD607F-24D6-4782-ACFC-FC084CC7756C}" dt="2026-01-06T21:01:45.068" v="1432" actId="14100"/>
            <ac:spMkLst>
              <pc:docMk/>
              <pc:sldMasterMk cId="2150711039" sldId="2147483676"/>
              <pc:sldLayoutMk cId="1669288552" sldId="2147483677"/>
              <ac:spMk id="3" creationId="{00000000-0000-0000-0000-000000000000}"/>
            </ac:spMkLst>
          </pc:spChg>
          <pc:picChg chg="add mod">
            <ac:chgData name="Martin, Carrie" userId="3f021071-f948-4caa-8dd8-d3036854ac97" providerId="ADAL" clId="{CBCD607F-24D6-4782-ACFC-FC084CC7756C}" dt="2026-01-06T21:01:51.972" v="1433" actId="1076"/>
            <ac:picMkLst>
              <pc:docMk/>
              <pc:sldMasterMk cId="2150711039" sldId="2147483676"/>
              <pc:sldLayoutMk cId="1669288552" sldId="2147483677"/>
              <ac:picMk id="7" creationId="{1D993326-E45B-24B9-D0C1-7296D8A2A68A}"/>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119358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35</a:t>
            </a:fld>
            <a:endParaRPr lang="en-US"/>
          </a:p>
        </p:txBody>
      </p:sp>
    </p:spTree>
    <p:extLst>
      <p:ext uri="{BB962C8B-B14F-4D97-AF65-F5344CB8AC3E}">
        <p14:creationId xmlns:p14="http://schemas.microsoft.com/office/powerpoint/2010/main" val="23930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385F-8175-7D48-EF85-9E5C4F3E1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3C3F1-3DBD-AE86-9D60-B8A37C8F18D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C63C5B-6820-4B0A-40AA-A7E7CB8DF9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077917-C0BB-E5F8-01E0-945774E05774}"/>
              </a:ext>
            </a:extLst>
          </p:cNvPr>
          <p:cNvSpPr>
            <a:spLocks noGrp="1"/>
          </p:cNvSpPr>
          <p:nvPr>
            <p:ph type="sldNum" sz="quarter" idx="5"/>
          </p:nvPr>
        </p:nvSpPr>
        <p:spPr/>
        <p:txBody>
          <a:bodyPr/>
          <a:lstStyle/>
          <a:p>
            <a:fld id="{D8C3E97E-4890-4915-A7C2-F3D207C521C5}" type="slidenum">
              <a:rPr lang="en-US" smtClean="0"/>
              <a:t>37</a:t>
            </a:fld>
            <a:endParaRPr lang="en-US"/>
          </a:p>
        </p:txBody>
      </p:sp>
    </p:spTree>
    <p:extLst>
      <p:ext uri="{BB962C8B-B14F-4D97-AF65-F5344CB8AC3E}">
        <p14:creationId xmlns:p14="http://schemas.microsoft.com/office/powerpoint/2010/main" val="415051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39</a:t>
            </a:fld>
            <a:endParaRPr lang="en-US"/>
          </a:p>
        </p:txBody>
      </p:sp>
    </p:spTree>
    <p:extLst>
      <p:ext uri="{BB962C8B-B14F-4D97-AF65-F5344CB8AC3E}">
        <p14:creationId xmlns:p14="http://schemas.microsoft.com/office/powerpoint/2010/main" val="203295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46</a:t>
            </a:fld>
            <a:endParaRPr lang="en-US"/>
          </a:p>
        </p:txBody>
      </p:sp>
    </p:spTree>
    <p:extLst>
      <p:ext uri="{BB962C8B-B14F-4D97-AF65-F5344CB8AC3E}">
        <p14:creationId xmlns:p14="http://schemas.microsoft.com/office/powerpoint/2010/main" val="2322191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51</a:t>
            </a:fld>
            <a:endParaRPr lang="en-US"/>
          </a:p>
        </p:txBody>
      </p:sp>
    </p:spTree>
    <p:extLst>
      <p:ext uri="{BB962C8B-B14F-4D97-AF65-F5344CB8AC3E}">
        <p14:creationId xmlns:p14="http://schemas.microsoft.com/office/powerpoint/2010/main" val="3619619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1774">
              <a:defRPr/>
            </a:pPr>
            <a:r>
              <a:rPr lang="en-US" dirty="0"/>
              <a:t>Often CEDAR is referred to as COGNOS since COGNOS is the software currently powering the Colorado Education Data Analysis and Reporting system (CEDAR).</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53</a:t>
            </a:fld>
            <a:endParaRPr lang="en-US"/>
          </a:p>
        </p:txBody>
      </p:sp>
    </p:spTree>
    <p:extLst>
      <p:ext uri="{BB962C8B-B14F-4D97-AF65-F5344CB8AC3E}">
        <p14:creationId xmlns:p14="http://schemas.microsoft.com/office/powerpoint/2010/main" val="3699543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54</a:t>
            </a:fld>
            <a:endParaRPr lang="en-US"/>
          </a:p>
        </p:txBody>
      </p:sp>
    </p:spTree>
    <p:extLst>
      <p:ext uri="{BB962C8B-B14F-4D97-AF65-F5344CB8AC3E}">
        <p14:creationId xmlns:p14="http://schemas.microsoft.com/office/powerpoint/2010/main" val="120569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55</a:t>
            </a:fld>
            <a:endParaRPr lang="en-US"/>
          </a:p>
        </p:txBody>
      </p:sp>
    </p:spTree>
    <p:extLst>
      <p:ext uri="{BB962C8B-B14F-4D97-AF65-F5344CB8AC3E}">
        <p14:creationId xmlns:p14="http://schemas.microsoft.com/office/powerpoint/2010/main" val="2286078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56</a:t>
            </a:fld>
            <a:endParaRPr lang="en-US"/>
          </a:p>
        </p:txBody>
      </p:sp>
    </p:spTree>
    <p:extLst>
      <p:ext uri="{BB962C8B-B14F-4D97-AF65-F5344CB8AC3E}">
        <p14:creationId xmlns:p14="http://schemas.microsoft.com/office/powerpoint/2010/main" val="2888585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61</a:t>
            </a:fld>
            <a:endParaRPr lang="en-US"/>
          </a:p>
        </p:txBody>
      </p:sp>
    </p:spTree>
    <p:extLst>
      <p:ext uri="{BB962C8B-B14F-4D97-AF65-F5344CB8AC3E}">
        <p14:creationId xmlns:p14="http://schemas.microsoft.com/office/powerpoint/2010/main" val="353215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77859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64</a:t>
            </a:fld>
            <a:endParaRPr lang="en-US"/>
          </a:p>
        </p:txBody>
      </p:sp>
    </p:spTree>
    <p:extLst>
      <p:ext uri="{BB962C8B-B14F-4D97-AF65-F5344CB8AC3E}">
        <p14:creationId xmlns:p14="http://schemas.microsoft.com/office/powerpoint/2010/main" val="3144212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a:p>
        </p:txBody>
      </p:sp>
    </p:spTree>
    <p:extLst>
      <p:ext uri="{BB962C8B-B14F-4D97-AF65-F5344CB8AC3E}">
        <p14:creationId xmlns:p14="http://schemas.microsoft.com/office/powerpoint/2010/main" val="419751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16363-7562-4FF5-5D58-0F4B6D75D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295AB-5B88-6919-D80D-5C418256BE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8F733E-7BED-C74D-0AE0-5E7B16EACA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D81B7C-BC7E-32BE-D7A7-B86DA45E6BE9}"/>
              </a:ext>
            </a:extLst>
          </p:cNvPr>
          <p:cNvSpPr>
            <a:spLocks noGrp="1"/>
          </p:cNvSpPr>
          <p:nvPr>
            <p:ph type="sldNum" sz="quarter" idx="5"/>
          </p:nvPr>
        </p:nvSpPr>
        <p:spPr/>
        <p:txBody>
          <a:bodyPr/>
          <a:lstStyle/>
          <a:p>
            <a:fld id="{D8C3E97E-4890-4915-A7C2-F3D207C521C5}" type="slidenum">
              <a:rPr lang="en-US" smtClean="0"/>
              <a:t>24</a:t>
            </a:fld>
            <a:endParaRPr lang="en-US"/>
          </a:p>
        </p:txBody>
      </p:sp>
    </p:spTree>
    <p:extLst>
      <p:ext uri="{BB962C8B-B14F-4D97-AF65-F5344CB8AC3E}">
        <p14:creationId xmlns:p14="http://schemas.microsoft.com/office/powerpoint/2010/main" val="391758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25</a:t>
            </a:fld>
            <a:endParaRPr lang="en-US"/>
          </a:p>
        </p:txBody>
      </p:sp>
    </p:spTree>
    <p:extLst>
      <p:ext uri="{BB962C8B-B14F-4D97-AF65-F5344CB8AC3E}">
        <p14:creationId xmlns:p14="http://schemas.microsoft.com/office/powerpoint/2010/main" val="2233687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74A75-1125-F9BB-9969-AAC5E7F47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B224E-5197-73A9-1ABA-2489632E54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D4276B-EDC1-69B2-9E05-06FEDB8D4D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43E6B0-5834-908A-FC75-B50D3D427A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918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30</a:t>
            </a:fld>
            <a:endParaRPr lang="en-US"/>
          </a:p>
        </p:txBody>
      </p:sp>
    </p:spTree>
    <p:extLst>
      <p:ext uri="{BB962C8B-B14F-4D97-AF65-F5344CB8AC3E}">
        <p14:creationId xmlns:p14="http://schemas.microsoft.com/office/powerpoint/2010/main" val="381226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31</a:t>
            </a:fld>
            <a:endParaRPr lang="en-US"/>
          </a:p>
        </p:txBody>
      </p:sp>
    </p:spTree>
    <p:extLst>
      <p:ext uri="{BB962C8B-B14F-4D97-AF65-F5344CB8AC3E}">
        <p14:creationId xmlns:p14="http://schemas.microsoft.com/office/powerpoint/2010/main" val="63179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33</a:t>
            </a:fld>
            <a:endParaRPr lang="en-US"/>
          </a:p>
        </p:txBody>
      </p:sp>
    </p:spTree>
    <p:extLst>
      <p:ext uri="{BB962C8B-B14F-4D97-AF65-F5344CB8AC3E}">
        <p14:creationId xmlns:p14="http://schemas.microsoft.com/office/powerpoint/2010/main" val="634048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ctrTitle"/>
          </p:nvPr>
        </p:nvSpPr>
        <p:spPr>
          <a:xfrm>
            <a:off x="603683" y="2682148"/>
            <a:ext cx="10931825" cy="973464"/>
          </a:xfrm>
        </p:spPr>
        <p:txBody>
          <a:bodyPr lIns="0" tIns="0" rIns="0" bIns="0" anchor="b" anchorCtr="0">
            <a:normAutofit/>
          </a:bodyPr>
          <a:lstStyle>
            <a:lvl1pPr algn="ctr">
              <a:defRPr sz="4400">
                <a:solidFill>
                  <a:schemeClr val="bg1"/>
                </a:solidFill>
                <a:latin typeface="Montserrat ExtraBold" panose="00000900000000000000" pitchFamily="2" charset="0"/>
              </a:defRPr>
            </a:lvl1pPr>
          </a:lstStyle>
          <a:p>
            <a:r>
              <a:rPr lang="en-US" dirty="0"/>
              <a:t>Click to edit Master title style</a:t>
            </a:r>
          </a:p>
        </p:txBody>
      </p:sp>
      <p:sp>
        <p:nvSpPr>
          <p:cNvPr id="3" name="Subtitle 2"/>
          <p:cNvSpPr>
            <a:spLocks noGrp="1"/>
          </p:cNvSpPr>
          <p:nvPr>
            <p:ph type="subTitle" idx="1"/>
          </p:nvPr>
        </p:nvSpPr>
        <p:spPr>
          <a:xfrm>
            <a:off x="603682" y="4150704"/>
            <a:ext cx="10931825"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4;p44" descr="Colorado Department of Education Logo">
            <a:extLst>
              <a:ext uri="{FF2B5EF4-FFF2-40B4-BE49-F238E27FC236}">
                <a16:creationId xmlns:a16="http://schemas.microsoft.com/office/drawing/2014/main" id="{1D993326-E45B-24B9-D0C1-7296D8A2A68A}"/>
              </a:ext>
            </a:extLst>
          </p:cNvPr>
          <p:cNvPicPr preferRelativeResize="0"/>
          <p:nvPr userDrawn="1"/>
        </p:nvPicPr>
        <p:blipFill rotWithShape="1">
          <a:blip r:embed="rId3">
            <a:alphaModFix/>
          </a:blip>
          <a:srcRect/>
          <a:stretch/>
        </p:blipFill>
        <p:spPr>
          <a:xfrm>
            <a:off x="4704580" y="605837"/>
            <a:ext cx="2224209" cy="1470474"/>
          </a:xfrm>
          <a:prstGeom prst="rect">
            <a:avLst/>
          </a:prstGeom>
          <a:noFill/>
          <a:ln>
            <a:noFill/>
          </a:ln>
        </p:spPr>
      </p:pic>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j-lt"/>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0" y="2293070"/>
            <a:ext cx="12192627" cy="2286000"/>
          </a:xfrm>
        </p:spPr>
        <p:txBody>
          <a:bodyPr anchor="ctr" anchorCtr="0">
            <a:normAutofit/>
          </a:bodyPr>
          <a:lstStyle>
            <a:lvl1pPr algn="ctr">
              <a:defRPr sz="3600" b="1">
                <a:solidFill>
                  <a:schemeClr val="tx1"/>
                </a:solidFill>
                <a:latin typeface="+mj-lt"/>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Righ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chemeClr val="accent1"/>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latin typeface="+mn-lt"/>
              </a:rPr>
              <a:pPr/>
              <a:t>‹#›</a:t>
            </a:fld>
            <a:endParaRPr lang="en-US" dirty="0">
              <a:latin typeface="+mn-lt"/>
            </a:endParaRPr>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Lef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028774" y="1182095"/>
            <a:ext cx="5943600" cy="2"/>
          </a:xfrm>
          <a:prstGeom prst="straightConnector1">
            <a:avLst/>
          </a:prstGeom>
          <a:noFill/>
          <a:ln w="19050" cap="flat" cmpd="sng">
            <a:solidFill>
              <a:schemeClr val="accent1"/>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6096000" cy="694944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6340475" y="365100"/>
            <a:ext cx="5486400"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6340475" y="1397821"/>
            <a:ext cx="5486400" cy="4774369"/>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noRot="1" noMove="1" noResize="1" noEditPoints="1" noAdjustHandles="1" noChangeArrowheads="1" noChangeShapeType="1"/>
          </p:cNvSpPr>
          <p:nvPr>
            <p:ph type="pic" sz="quarter" idx="10"/>
          </p:nvPr>
        </p:nvSpPr>
        <p:spPr>
          <a:xfrm>
            <a:off x="473075" y="1136509"/>
            <a:ext cx="5257800" cy="4572000"/>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1275784"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latin typeface="+mn-lt"/>
              </a:rPr>
              <a:pPr/>
              <a:t>‹#›</a:t>
            </a:fld>
            <a:endParaRPr lang="en-US" dirty="0">
              <a:solidFill>
                <a:schemeClr val="bg1"/>
              </a:solidFill>
              <a:latin typeface="+mn-lt"/>
            </a:endParaRPr>
          </a:p>
        </p:txBody>
      </p:sp>
      <p:pic>
        <p:nvPicPr>
          <p:cNvPr id="3" name="Picture 2">
            <a:extLst>
              <a:ext uri="{FF2B5EF4-FFF2-40B4-BE49-F238E27FC236}">
                <a16:creationId xmlns:a16="http://schemas.microsoft.com/office/drawing/2014/main" id="{7CC280B7-77E2-A3E7-AAB1-F2E1CD07929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46762" y="6249741"/>
            <a:ext cx="1143055" cy="486318"/>
          </a:xfrm>
          <a:prstGeom prst="rect">
            <a:avLst/>
          </a:prstGeom>
        </p:spPr>
      </p:pic>
    </p:spTree>
    <p:extLst>
      <p:ext uri="{BB962C8B-B14F-4D97-AF65-F5344CB8AC3E}">
        <p14:creationId xmlns:p14="http://schemas.microsoft.com/office/powerpoint/2010/main" val="36238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Image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586B87-3B4C-B473-D15D-BA86807A50BC}"/>
              </a:ext>
            </a:extLst>
          </p:cNvPr>
          <p:cNvSpPr>
            <a:spLocks noGrp="1" noRot="1" noMove="1" noResize="1" noEditPoints="1" noAdjustHandles="1" noChangeArrowheads="1" noChangeShapeType="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4307455"/>
            <a:ext cx="12192000" cy="830439"/>
          </a:xfrm>
          <a:solidFill>
            <a:srgbClr val="488BC9"/>
          </a:solidFill>
        </p:spPr>
        <p:txBody>
          <a:bodyPr>
            <a:normAutofit/>
          </a:bodyPr>
          <a:lstStyle>
            <a:lvl1pPr algn="ctr">
              <a:defRPr sz="3200" b="1">
                <a:solidFill>
                  <a:schemeClr val="bg1"/>
                </a:solidFill>
              </a:defRPr>
            </a:lvl1pPr>
          </a:lstStyle>
          <a:p>
            <a:r>
              <a:rPr lang="en-US"/>
              <a:t>Click to edit title</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
        <p:nvSpPr>
          <p:cNvPr id="3" name="Slide Number Placeholder 5">
            <a:extLst>
              <a:ext uri="{FF2B5EF4-FFF2-40B4-BE49-F238E27FC236}">
                <a16:creationId xmlns:a16="http://schemas.microsoft.com/office/drawing/2014/main" id="{BB9A3CF7-3149-88DF-2FEC-D351DD6D61E1}"/>
              </a:ext>
            </a:extLst>
          </p:cNvPr>
          <p:cNvSpPr>
            <a:spLocks noGrp="1" noRot="1" noMove="1" noResize="1" noEditPoints="1" noAdjustHandles="1" noChangeArrowheads="1" noChangeShapeType="1"/>
          </p:cNvSpPr>
          <p:nvPr>
            <p:ph type="sldNum" sz="quarter" idx="12"/>
          </p:nvPr>
        </p:nvSpPr>
        <p:spPr>
          <a:xfrm>
            <a:off x="332873" y="6356350"/>
            <a:ext cx="1232567"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0135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mj-lt"/>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j-lt"/>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j-lt"/>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mj-lt"/>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mj-lt"/>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15" r:id="rId16"/>
    <p:sldLayoutId id="214748371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40.xml"/><Relationship Id="rId18" Type="http://schemas.openxmlformats.org/officeDocument/2006/relationships/slide" Target="slide63.xml"/><Relationship Id="rId3" Type="http://schemas.openxmlformats.org/officeDocument/2006/relationships/slide" Target="slide3.xml"/><Relationship Id="rId7" Type="http://schemas.openxmlformats.org/officeDocument/2006/relationships/slide" Target="slide21.xml"/><Relationship Id="rId12" Type="http://schemas.openxmlformats.org/officeDocument/2006/relationships/slide" Target="slide38.xml"/><Relationship Id="rId17" Type="http://schemas.openxmlformats.org/officeDocument/2006/relationships/slide" Target="slide59.xml"/><Relationship Id="rId2" Type="http://schemas.openxmlformats.org/officeDocument/2006/relationships/notesSlide" Target="../notesSlides/notesSlide1.xml"/><Relationship Id="rId16" Type="http://schemas.openxmlformats.org/officeDocument/2006/relationships/slide" Target="slide52.xml"/><Relationship Id="rId1" Type="http://schemas.openxmlformats.org/officeDocument/2006/relationships/slideLayout" Target="../slideLayouts/slideLayout4.xml"/><Relationship Id="rId6" Type="http://schemas.openxmlformats.org/officeDocument/2006/relationships/slide" Target="slide17.xml"/><Relationship Id="rId11" Type="http://schemas.openxmlformats.org/officeDocument/2006/relationships/slide" Target="slide36.xml"/><Relationship Id="rId5" Type="http://schemas.openxmlformats.org/officeDocument/2006/relationships/slide" Target="slide10.xml"/><Relationship Id="rId15" Type="http://schemas.openxmlformats.org/officeDocument/2006/relationships/slide" Target="slide49.xml"/><Relationship Id="rId10" Type="http://schemas.openxmlformats.org/officeDocument/2006/relationships/slide" Target="slide34.xml"/><Relationship Id="rId19" Type="http://schemas.openxmlformats.org/officeDocument/2006/relationships/image" Target="../media/image14.jpg"/><Relationship Id="rId4" Type="http://schemas.openxmlformats.org/officeDocument/2006/relationships/slide" Target="slide7.xml"/><Relationship Id="rId9" Type="http://schemas.openxmlformats.org/officeDocument/2006/relationships/slide" Target="slide29.xml"/><Relationship Id="rId14" Type="http://schemas.openxmlformats.org/officeDocument/2006/relationships/slide" Target="slide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datapipeline/stepstouploadfilesdata-pipeline" TargetMode="External"/><Relationship Id="rId2" Type="http://schemas.openxmlformats.org/officeDocument/2006/relationships/hyperlink" Target="https://www.cde.state.co.us/datapipeline/yr_rit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illustrations/search/teamwork%20makes%20the%20dream%20work/"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mailto:StudentDiscipline@cde.state.co.us" TargetMode="External"/><Relationship Id="rId4" Type="http://schemas.openxmlformats.org/officeDocument/2006/relationships/hyperlink" Target="mailto:%20DATASERVICES-subscribe-request@cdelist.cde.state.co.u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mailto:%20DATASERVICES-subscribe-request@cdelist.cde.state.co.u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my.syncplicity.com/" TargetMode="External"/><Relationship Id="rId2" Type="http://schemas.openxmlformats.org/officeDocument/2006/relationships/hyperlink" Target="http://www.cde.state.co.us/dataprivacyandsecurity" TargetMode="Externa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hyperlink" Target="mailto:StudentDiscipline@cde.state.co.u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mailto:StudentDiscipline@cde.state.co.us"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ed.cde.state.co.us/datapipeline/inter-interchanges/disciplineinterchange" TargetMode="External"/><Relationship Id="rId2" Type="http://schemas.openxmlformats.org/officeDocument/2006/relationships/hyperlink" Target="https://ed.cde.state.co.us/datapipeline/snap-snapshots/studentdisciplinesnapsho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ed.cde.state.co.us/datapipeline/snap-snapshots/studentdisciplinesnapshot" TargetMode="External"/><Relationship Id="rId2" Type="http://schemas.openxmlformats.org/officeDocument/2006/relationships/hyperlink" Target="https://ed.cde.state.co.us/datapipeline/inter-interchanges/disciplineinterchange"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d.cde.state.co.us/idm#fs-panel-45003" TargetMode="Externa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s://ed.cde.state.co.us/dropoutprevention/district-profile-reports"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cde.state.co.us/idm" TargetMode="External"/><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cde.state.co.us/idm/datapipeline" TargetMode="External"/><Relationship Id="rId4" Type="http://schemas.openxmlformats.org/officeDocument/2006/relationships/hyperlink" Target="https://www.cde.state.co.us/idm/cedar" TargetMode="External"/><Relationship Id="rId9"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ed.cde.state.co.us/datapipeline/snap-snapshots/studentdisciplinesnapsho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StudentDiscipline@cde.state.co.us"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outlook.office.com/book/CDEDataCollectionSupport@cde.state.co.us/?ismsaljsauthenabled=tru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StudentDiscipline@cde.state.co.us"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ed.cde.state.co.us/datapipeline/resources" TargetMode="External"/><Relationship Id="rId3" Type="http://schemas.openxmlformats.org/officeDocument/2006/relationships/hyperlink" Target="https://ed.cde.state.co.us/datapipeline/snap-snapshots/studentdisciplinesnapshot" TargetMode="External"/><Relationship Id="rId7" Type="http://schemas.openxmlformats.org/officeDocument/2006/relationships/hyperlink" Target="https://www.cde.state.co.us/idm" TargetMode="External"/><Relationship Id="rId2" Type="http://schemas.openxmlformats.org/officeDocument/2006/relationships/hyperlink" Target="https://ed.cde.state.co.us/datapipeline/train-trainings" TargetMode="External"/><Relationship Id="rId1" Type="http://schemas.openxmlformats.org/officeDocument/2006/relationships/slideLayout" Target="../slideLayouts/slideLayout9.xml"/><Relationship Id="rId6" Type="http://schemas.openxmlformats.org/officeDocument/2006/relationships/hyperlink" Target="https://www.cde.state.co.us/datapipeline/inter_sped-iep" TargetMode="External"/><Relationship Id="rId5" Type="http://schemas.openxmlformats.org/officeDocument/2006/relationships/hyperlink" Target="https://www.cde.state.co.us/datapipeline/inter_student" TargetMode="External"/><Relationship Id="rId10" Type="http://schemas.openxmlformats.org/officeDocument/2006/relationships/hyperlink" Target="https://ed.cde.state.co.us/cdereval/disciplinestatistics" TargetMode="External"/><Relationship Id="rId4" Type="http://schemas.openxmlformats.org/officeDocument/2006/relationships/hyperlink" Target="https://ed.cde.state.co.us/datapipeline/inter-interchanges/disciplineinterchange" TargetMode="External"/><Relationship Id="rId9" Type="http://schemas.openxmlformats.org/officeDocument/2006/relationships/hyperlink" Target="https://my.syncplicity.com/"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lipart-library.com/clipart/thank-you-clip-art-winter-1.htm" TargetMode="External"/><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cde.state.co.us/datapipeline/resources"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hyperlink" Target="https://events.teams.microsoft.com/event/9702a2e3-9a55-4309-96f3-67f424622779@a751cfc8-1f9a-4edb-8370-9f1c6d4bea5a"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3201" y="2466109"/>
            <a:ext cx="11755562" cy="1189503"/>
          </a:xfrm>
        </p:spPr>
        <p:txBody>
          <a:bodyPr>
            <a:normAutofit/>
          </a:bodyPr>
          <a:lstStyle/>
          <a:p>
            <a:r>
              <a:rPr lang="en-US" sz="4000" dirty="0"/>
              <a:t>Student Discipline Collection Overview</a:t>
            </a:r>
          </a:p>
        </p:txBody>
      </p:sp>
      <p:sp>
        <p:nvSpPr>
          <p:cNvPr id="3" name="Subtitle 2"/>
          <p:cNvSpPr>
            <a:spLocks noGrp="1"/>
          </p:cNvSpPr>
          <p:nvPr>
            <p:ph type="subTitle" idx="1"/>
          </p:nvPr>
        </p:nvSpPr>
        <p:spPr>
          <a:xfrm>
            <a:off x="603683" y="4150704"/>
            <a:ext cx="10790536" cy="1569826"/>
          </a:xfrm>
        </p:spPr>
        <p:txBody>
          <a:bodyPr/>
          <a:lstStyle/>
          <a:p>
            <a:r>
              <a:rPr lang="en-US" dirty="0"/>
              <a:t>2025-2026</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2536577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2025-2026 File Layouts</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200045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2CE437-FC80-914E-D62A-ABD40C9AC0FD}"/>
              </a:ext>
            </a:extLst>
          </p:cNvPr>
          <p:cNvSpPr>
            <a:spLocks noGrp="1"/>
          </p:cNvSpPr>
          <p:nvPr>
            <p:ph type="title"/>
          </p:nvPr>
        </p:nvSpPr>
        <p:spPr/>
        <p:txBody>
          <a:bodyPr/>
          <a:lstStyle/>
          <a:p>
            <a:r>
              <a:rPr lang="en-US" dirty="0"/>
              <a:t>File Layout Example</a:t>
            </a:r>
          </a:p>
        </p:txBody>
      </p:sp>
      <p:sp>
        <p:nvSpPr>
          <p:cNvPr id="19" name="Content Placeholder 18">
            <a:extLst>
              <a:ext uri="{FF2B5EF4-FFF2-40B4-BE49-F238E27FC236}">
                <a16:creationId xmlns:a16="http://schemas.microsoft.com/office/drawing/2014/main" id="{B0597D9D-A5B2-51F2-894A-40A0082D2214}"/>
              </a:ext>
            </a:extLst>
          </p:cNvPr>
          <p:cNvSpPr>
            <a:spLocks noGrp="1"/>
          </p:cNvSpPr>
          <p:nvPr>
            <p:ph sz="quarter" idx="15"/>
          </p:nvPr>
        </p:nvSpPr>
        <p:spPr>
          <a:xfrm>
            <a:off x="272958" y="322800"/>
            <a:ext cx="5823041" cy="5577068"/>
          </a:xfrm>
        </p:spPr>
        <p:txBody>
          <a:bodyPr>
            <a:normAutofit fontScale="25000" lnSpcReduction="20000"/>
          </a:bodyPr>
          <a:lstStyle/>
          <a:p>
            <a:pPr marL="0" indent="0">
              <a:buNone/>
            </a:pPr>
            <a:r>
              <a:rPr lang="en-US" sz="9600" b="1" dirty="0"/>
              <a:t>Interchange File Layout</a:t>
            </a:r>
          </a:p>
          <a:p>
            <a:pPr marL="0" indent="0">
              <a:lnSpc>
                <a:spcPct val="120000"/>
              </a:lnSpc>
              <a:buNone/>
            </a:pPr>
            <a:r>
              <a:rPr lang="en-US" sz="6800" dirty="0"/>
              <a:t>Provides a list of each data field included on an interchange (source) file with detailed descriptions and codes.</a:t>
            </a:r>
          </a:p>
          <a:p>
            <a:pPr marL="0" indent="0">
              <a:lnSpc>
                <a:spcPct val="120000"/>
              </a:lnSpc>
              <a:buNone/>
            </a:pPr>
            <a:endParaRPr lang="en-US" sz="6800" dirty="0"/>
          </a:p>
          <a:p>
            <a:pPr marL="0" indent="0">
              <a:lnSpc>
                <a:spcPct val="120000"/>
              </a:lnSpc>
              <a:buNone/>
            </a:pPr>
            <a:endParaRPr lang="en-US" sz="6800" dirty="0"/>
          </a:p>
          <a:p>
            <a:pPr marL="0" indent="0">
              <a:lnSpc>
                <a:spcPct val="120000"/>
              </a:lnSpc>
              <a:buNone/>
            </a:pPr>
            <a:endParaRPr lang="en-US" sz="6800" dirty="0"/>
          </a:p>
          <a:p>
            <a:pPr marL="0" indent="0">
              <a:buNone/>
            </a:pPr>
            <a:r>
              <a:rPr lang="en-US" sz="9600" b="1" dirty="0"/>
              <a:t>Snapshot File Layout</a:t>
            </a:r>
          </a:p>
          <a:p>
            <a:pPr marL="0" indent="0">
              <a:lnSpc>
                <a:spcPct val="120000"/>
              </a:lnSpc>
              <a:buNone/>
            </a:pPr>
            <a:r>
              <a:rPr lang="en-US" sz="6200" b="1" dirty="0">
                <a:solidFill>
                  <a:schemeClr val="tx2"/>
                </a:solidFill>
              </a:rPr>
              <a:t>Dependencies: </a:t>
            </a:r>
            <a:r>
              <a:rPr lang="en-US" sz="6200" dirty="0"/>
              <a:t>List of source interchange files needed for the snapshot</a:t>
            </a:r>
          </a:p>
          <a:p>
            <a:pPr marL="0" indent="0">
              <a:lnSpc>
                <a:spcPct val="120000"/>
              </a:lnSpc>
              <a:buNone/>
            </a:pPr>
            <a:r>
              <a:rPr lang="en-US" sz="6200" b="1" dirty="0">
                <a:solidFill>
                  <a:schemeClr val="tx2"/>
                </a:solidFill>
              </a:rPr>
              <a:t>Criteria: </a:t>
            </a:r>
            <a:r>
              <a:rPr lang="en-US" sz="6200" dirty="0"/>
              <a:t>Rules regarding the types of records pulled from a source file into a snapshot </a:t>
            </a:r>
          </a:p>
          <a:p>
            <a:pPr marL="0" indent="0">
              <a:lnSpc>
                <a:spcPct val="120000"/>
              </a:lnSpc>
              <a:buNone/>
            </a:pPr>
            <a:r>
              <a:rPr lang="en-US" sz="6200" b="1" dirty="0">
                <a:solidFill>
                  <a:schemeClr val="tx2"/>
                </a:solidFill>
              </a:rPr>
              <a:t>Data Fields: </a:t>
            </a:r>
            <a:r>
              <a:rPr lang="en-US" sz="6200" dirty="0"/>
              <a:t>Includes a list of specific source files for each data field or indicates the field is an internal flag.</a:t>
            </a:r>
          </a:p>
          <a:p>
            <a:pPr marL="0" indent="0">
              <a:lnSpc>
                <a:spcPct val="120000"/>
              </a:lnSpc>
              <a:buNone/>
            </a:pPr>
            <a:r>
              <a:rPr lang="en-US" sz="6200" b="1" dirty="0">
                <a:solidFill>
                  <a:schemeClr val="tx2"/>
                </a:solidFill>
              </a:rPr>
              <a:t>Internal Flag Definitions: </a:t>
            </a:r>
            <a:r>
              <a:rPr lang="en-US" sz="6200" dirty="0"/>
              <a:t>Provides detailed descriptions of each internal flag data field and codes.</a:t>
            </a:r>
          </a:p>
          <a:p>
            <a:pPr marL="0" indent="0">
              <a:lnSpc>
                <a:spcPct val="120000"/>
              </a:lnSpc>
              <a:buNone/>
            </a:pPr>
            <a:endParaRPr lang="en-US" sz="6200" dirty="0"/>
          </a:p>
          <a:p>
            <a:endParaRPr lang="en-US" dirty="0"/>
          </a:p>
        </p:txBody>
      </p:sp>
      <p:pic>
        <p:nvPicPr>
          <p:cNvPr id="9" name="Picture 8" descr="Discipline Interchange File Layout">
            <a:extLst>
              <a:ext uri="{FF2B5EF4-FFF2-40B4-BE49-F238E27FC236}">
                <a16:creationId xmlns:a16="http://schemas.microsoft.com/office/drawing/2014/main" id="{33032D1F-5979-578A-FB26-94501436CD3C}"/>
              </a:ext>
            </a:extLst>
          </p:cNvPr>
          <p:cNvPicPr>
            <a:picLocks noChangeAspect="1"/>
          </p:cNvPicPr>
          <p:nvPr/>
        </p:nvPicPr>
        <p:blipFill>
          <a:blip r:embed="rId2"/>
          <a:stretch>
            <a:fillRect/>
          </a:stretch>
        </p:blipFill>
        <p:spPr>
          <a:xfrm>
            <a:off x="1620866" y="1367624"/>
            <a:ext cx="4000706" cy="1379550"/>
          </a:xfrm>
          <a:prstGeom prst="rect">
            <a:avLst/>
          </a:prstGeom>
        </p:spPr>
      </p:pic>
      <p:pic>
        <p:nvPicPr>
          <p:cNvPr id="6" name="Picture 5" descr="Student Discipline Snapshot File Layout&#10;">
            <a:extLst>
              <a:ext uri="{FF2B5EF4-FFF2-40B4-BE49-F238E27FC236}">
                <a16:creationId xmlns:a16="http://schemas.microsoft.com/office/drawing/2014/main" id="{9C352C0B-4F25-944A-E0A6-A0BCADE8D693}"/>
              </a:ext>
            </a:extLst>
          </p:cNvPr>
          <p:cNvPicPr>
            <a:picLocks noChangeAspect="1"/>
          </p:cNvPicPr>
          <p:nvPr/>
        </p:nvPicPr>
        <p:blipFill>
          <a:blip r:embed="rId3"/>
          <a:stretch>
            <a:fillRect/>
          </a:stretch>
        </p:blipFill>
        <p:spPr>
          <a:xfrm>
            <a:off x="6193258" y="486222"/>
            <a:ext cx="5507484" cy="5128592"/>
          </a:xfrm>
          <a:prstGeom prst="rect">
            <a:avLst/>
          </a:prstGeom>
        </p:spPr>
      </p:pic>
      <p:sp>
        <p:nvSpPr>
          <p:cNvPr id="3" name="Slide Number Placeholder 2">
            <a:extLst>
              <a:ext uri="{FF2B5EF4-FFF2-40B4-BE49-F238E27FC236}">
                <a16:creationId xmlns:a16="http://schemas.microsoft.com/office/drawing/2014/main" id="{E0020DD6-C168-0C2F-7E20-4A803CB99B11}"/>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265323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5F77-7568-4EBD-A09F-3971C0593188}"/>
              </a:ext>
            </a:extLst>
          </p:cNvPr>
          <p:cNvSpPr>
            <a:spLocks noGrp="1"/>
          </p:cNvSpPr>
          <p:nvPr>
            <p:ph type="title"/>
          </p:nvPr>
        </p:nvSpPr>
        <p:spPr/>
        <p:txBody>
          <a:bodyPr/>
          <a:lstStyle/>
          <a:p>
            <a:r>
              <a:rPr lang="en-US" dirty="0"/>
              <a:t>STU Snapshot Dependencies</a:t>
            </a:r>
          </a:p>
        </p:txBody>
      </p:sp>
      <p:sp>
        <p:nvSpPr>
          <p:cNvPr id="6" name="Freeform: Shape 5" descr="Student has been assigned a SASID and updated in the RITS system.&#10;Student has a record in the student interchange for:&#10;- Student demographics&#10;- Student School Association&#10;- Graduation Guidelines (only required for graduating students)&#10;- Adjustment File (only required if adjusting prior year data&#10;Student has a record in the Title 1 interchange if the student has received targeted assisted services/funding as of Oct. 1. &#10;Student has a record in the IEP interchange if the student is a special education student.">
            <a:extLst>
              <a:ext uri="{FF2B5EF4-FFF2-40B4-BE49-F238E27FC236}">
                <a16:creationId xmlns:a16="http://schemas.microsoft.com/office/drawing/2014/main" id="{F6DC3FFC-402A-E358-F4EF-3221C21D026C}"/>
              </a:ext>
            </a:extLst>
          </p:cNvPr>
          <p:cNvSpPr/>
          <p:nvPr/>
        </p:nvSpPr>
        <p:spPr>
          <a:xfrm>
            <a:off x="443564" y="1315073"/>
            <a:ext cx="10688262"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b="1" kern="1200" dirty="0"/>
              <a:t>Student has been assigned a SASID and updated in the RITS system</a:t>
            </a:r>
          </a:p>
        </p:txBody>
      </p:sp>
      <p:sp>
        <p:nvSpPr>
          <p:cNvPr id="15" name="Freeform: Shape 14">
            <a:extLst>
              <a:ext uri="{FF2B5EF4-FFF2-40B4-BE49-F238E27FC236}">
                <a16:creationId xmlns:a16="http://schemas.microsoft.com/office/drawing/2014/main" id="{3C6F63CA-BD43-0640-D836-290B62D72443}"/>
              </a:ext>
            </a:extLst>
          </p:cNvPr>
          <p:cNvSpPr/>
          <p:nvPr/>
        </p:nvSpPr>
        <p:spPr>
          <a:xfrm>
            <a:off x="443564" y="2063503"/>
            <a:ext cx="10688262"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b="1" kern="1200" dirty="0"/>
              <a:t>Student has a record in the discipline interchange</a:t>
            </a:r>
          </a:p>
        </p:txBody>
      </p:sp>
      <p:sp>
        <p:nvSpPr>
          <p:cNvPr id="9" name="Freeform: Shape 8">
            <a:extLst>
              <a:ext uri="{FF2B5EF4-FFF2-40B4-BE49-F238E27FC236}">
                <a16:creationId xmlns:a16="http://schemas.microsoft.com/office/drawing/2014/main" id="{32578481-1A55-F476-6D7D-FCCA460E8072}"/>
              </a:ext>
            </a:extLst>
          </p:cNvPr>
          <p:cNvSpPr/>
          <p:nvPr/>
        </p:nvSpPr>
        <p:spPr>
          <a:xfrm>
            <a:off x="443564" y="2793419"/>
            <a:ext cx="10688262"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b="1" kern="1200" dirty="0"/>
              <a:t>Student has a record in the student interchange for:</a:t>
            </a:r>
          </a:p>
        </p:txBody>
      </p:sp>
      <p:sp>
        <p:nvSpPr>
          <p:cNvPr id="10" name="Freeform: Shape 9">
            <a:extLst>
              <a:ext uri="{FF2B5EF4-FFF2-40B4-BE49-F238E27FC236}">
                <a16:creationId xmlns:a16="http://schemas.microsoft.com/office/drawing/2014/main" id="{E3B1F077-5ADD-1B29-D4FB-050F71BD08A5}"/>
              </a:ext>
            </a:extLst>
          </p:cNvPr>
          <p:cNvSpPr/>
          <p:nvPr/>
        </p:nvSpPr>
        <p:spPr>
          <a:xfrm>
            <a:off x="443564" y="3417933"/>
            <a:ext cx="10515600" cy="771695"/>
          </a:xfrm>
          <a:custGeom>
            <a:avLst/>
            <a:gdLst>
              <a:gd name="connsiteX0" fmla="*/ 0 w 10515600"/>
              <a:gd name="connsiteY0" fmla="*/ 0 h 1237860"/>
              <a:gd name="connsiteX1" fmla="*/ 10515600 w 10515600"/>
              <a:gd name="connsiteY1" fmla="*/ 0 h 1237860"/>
              <a:gd name="connsiteX2" fmla="*/ 10515600 w 10515600"/>
              <a:gd name="connsiteY2" fmla="*/ 1237860 h 1237860"/>
              <a:gd name="connsiteX3" fmla="*/ 0 w 10515600"/>
              <a:gd name="connsiteY3" fmla="*/ 1237860 h 1237860"/>
              <a:gd name="connsiteX4" fmla="*/ 0 w 10515600"/>
              <a:gd name="connsiteY4" fmla="*/ 0 h 123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237860">
                <a:moveTo>
                  <a:pt x="0" y="0"/>
                </a:moveTo>
                <a:lnTo>
                  <a:pt x="10515600" y="0"/>
                </a:lnTo>
                <a:lnTo>
                  <a:pt x="10515600" y="1237860"/>
                </a:lnTo>
                <a:lnTo>
                  <a:pt x="0" y="123786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Student Demographics </a:t>
            </a:r>
          </a:p>
          <a:p>
            <a:pPr marL="171450" lvl="1" indent="-171450" algn="l" defTabSz="800100">
              <a:lnSpc>
                <a:spcPct val="90000"/>
              </a:lnSpc>
              <a:spcBef>
                <a:spcPct val="0"/>
              </a:spcBef>
              <a:spcAft>
                <a:spcPct val="20000"/>
              </a:spcAft>
              <a:buChar char="•"/>
            </a:pPr>
            <a:r>
              <a:rPr lang="en-US" sz="1800" kern="1200" dirty="0"/>
              <a:t>Student School Association (may have multiple records)</a:t>
            </a:r>
          </a:p>
        </p:txBody>
      </p:sp>
      <p:sp>
        <p:nvSpPr>
          <p:cNvPr id="13" name="Freeform: Shape 12">
            <a:extLst>
              <a:ext uri="{FF2B5EF4-FFF2-40B4-BE49-F238E27FC236}">
                <a16:creationId xmlns:a16="http://schemas.microsoft.com/office/drawing/2014/main" id="{55FE8A88-7D67-B291-6B53-EE21BD4B4CBC}"/>
              </a:ext>
            </a:extLst>
          </p:cNvPr>
          <p:cNvSpPr/>
          <p:nvPr/>
        </p:nvSpPr>
        <p:spPr>
          <a:xfrm>
            <a:off x="443564" y="4169541"/>
            <a:ext cx="10688262" cy="551655"/>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114560" tIns="114560" rIns="114560" bIns="114560" numCol="1" spcCol="1270" anchor="ctr" anchorCtr="0">
            <a:noAutofit/>
          </a:bodyPr>
          <a:lstStyle/>
          <a:p>
            <a:pPr marL="0" lvl="0" indent="0" algn="l" defTabSz="1022350">
              <a:lnSpc>
                <a:spcPct val="90000"/>
              </a:lnSpc>
              <a:spcBef>
                <a:spcPct val="0"/>
              </a:spcBef>
              <a:spcAft>
                <a:spcPct val="35000"/>
              </a:spcAft>
              <a:buNone/>
            </a:pPr>
            <a:r>
              <a:rPr lang="en-US" b="1" kern="1200" dirty="0"/>
              <a:t>Student has a record in the IEP interchange if:</a:t>
            </a:r>
          </a:p>
        </p:txBody>
      </p:sp>
      <p:sp>
        <p:nvSpPr>
          <p:cNvPr id="14" name="Freeform: Shape 13">
            <a:extLst>
              <a:ext uri="{FF2B5EF4-FFF2-40B4-BE49-F238E27FC236}">
                <a16:creationId xmlns:a16="http://schemas.microsoft.com/office/drawing/2014/main" id="{D5B51607-3DB2-BE61-8019-66DD15D49A3B}"/>
              </a:ext>
            </a:extLst>
          </p:cNvPr>
          <p:cNvSpPr/>
          <p:nvPr/>
        </p:nvSpPr>
        <p:spPr>
          <a:xfrm>
            <a:off x="443564" y="4781880"/>
            <a:ext cx="10515600" cy="380880"/>
          </a:xfrm>
          <a:custGeom>
            <a:avLst/>
            <a:gdLst>
              <a:gd name="connsiteX0" fmla="*/ 0 w 10515600"/>
              <a:gd name="connsiteY0" fmla="*/ 0 h 380880"/>
              <a:gd name="connsiteX1" fmla="*/ 10515600 w 10515600"/>
              <a:gd name="connsiteY1" fmla="*/ 0 h 380880"/>
              <a:gd name="connsiteX2" fmla="*/ 10515600 w 10515600"/>
              <a:gd name="connsiteY2" fmla="*/ 380880 h 380880"/>
              <a:gd name="connsiteX3" fmla="*/ 0 w 10515600"/>
              <a:gd name="connsiteY3" fmla="*/ 380880 h 380880"/>
              <a:gd name="connsiteX4" fmla="*/ 0 w 10515600"/>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380880">
                <a:moveTo>
                  <a:pt x="0" y="0"/>
                </a:moveTo>
                <a:lnTo>
                  <a:pt x="10515600" y="0"/>
                </a:lnTo>
                <a:lnTo>
                  <a:pt x="10515600" y="380880"/>
                </a:lnTo>
                <a:lnTo>
                  <a:pt x="0" y="380880"/>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Student is a special education student</a:t>
            </a:r>
          </a:p>
        </p:txBody>
      </p:sp>
      <p:sp>
        <p:nvSpPr>
          <p:cNvPr id="4" name="Slide Number Placeholder 3">
            <a:extLst>
              <a:ext uri="{FF2B5EF4-FFF2-40B4-BE49-F238E27FC236}">
                <a16:creationId xmlns:a16="http://schemas.microsoft.com/office/drawing/2014/main" id="{FC68E67B-43F1-4DEB-876D-F9B2CD6ED7C6}"/>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2537902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5F77-7568-4EBD-A09F-3971C0593188}"/>
              </a:ext>
            </a:extLst>
          </p:cNvPr>
          <p:cNvSpPr>
            <a:spLocks noGrp="1"/>
          </p:cNvSpPr>
          <p:nvPr>
            <p:ph type="title"/>
          </p:nvPr>
        </p:nvSpPr>
        <p:spPr/>
        <p:txBody>
          <a:bodyPr/>
          <a:lstStyle/>
          <a:p>
            <a:r>
              <a:rPr lang="en-US" dirty="0"/>
              <a:t>STU Snapshot Criteria</a:t>
            </a:r>
          </a:p>
        </p:txBody>
      </p:sp>
      <p:sp>
        <p:nvSpPr>
          <p:cNvPr id="9" name="Freeform: Shape 8" descr="Student has been assigned a SASID and updated in the RITS system.&#10;Student has a record in the student interchange for:&#10;- Student demographics&#10;- Student School Association&#10;- Graduation Guidelines (only required for graduating students)&#10;- Adjustment File (only required if adjusting prior year data&#10;Student has a record in the Title 1 interchange if the student has received targeted assisted services/funding as of Oct. 1. &#10;Student has a record in the IEP interchange if the student is a special education student.">
            <a:extLst>
              <a:ext uri="{FF2B5EF4-FFF2-40B4-BE49-F238E27FC236}">
                <a16:creationId xmlns:a16="http://schemas.microsoft.com/office/drawing/2014/main" id="{B055927C-AD1F-9099-8F1E-990A24B39F03}"/>
              </a:ext>
            </a:extLst>
          </p:cNvPr>
          <p:cNvSpPr/>
          <p:nvPr/>
        </p:nvSpPr>
        <p:spPr>
          <a:xfrm>
            <a:off x="443564" y="1213435"/>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a:solidFill>
            <a:schemeClr val="tx2">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Error free interchange records</a:t>
            </a:r>
          </a:p>
        </p:txBody>
      </p:sp>
      <p:sp>
        <p:nvSpPr>
          <p:cNvPr id="10" name="Freeform: Shape 9">
            <a:extLst>
              <a:ext uri="{FF2B5EF4-FFF2-40B4-BE49-F238E27FC236}">
                <a16:creationId xmlns:a16="http://schemas.microsoft.com/office/drawing/2014/main" id="{2E8C7021-975A-970D-4F92-1E66D0B8CDFB}"/>
              </a:ext>
            </a:extLst>
          </p:cNvPr>
          <p:cNvSpPr/>
          <p:nvPr/>
        </p:nvSpPr>
        <p:spPr>
          <a:xfrm>
            <a:off x="443564" y="2159545"/>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a:solidFill>
            <a:schemeClr val="tx2">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Enrollment records on the Student School Association file where…</a:t>
            </a:r>
          </a:p>
        </p:txBody>
      </p:sp>
      <p:sp>
        <p:nvSpPr>
          <p:cNvPr id="11" name="Freeform: Shape 10">
            <a:extLst>
              <a:ext uri="{FF2B5EF4-FFF2-40B4-BE49-F238E27FC236}">
                <a16:creationId xmlns:a16="http://schemas.microsoft.com/office/drawing/2014/main" id="{97DDBE66-20DD-6C33-D61B-0BFB9A7EE9D2}"/>
              </a:ext>
            </a:extLst>
          </p:cNvPr>
          <p:cNvSpPr/>
          <p:nvPr/>
        </p:nvSpPr>
        <p:spPr>
          <a:xfrm>
            <a:off x="443564" y="2777374"/>
            <a:ext cx="11149346" cy="331867"/>
          </a:xfrm>
          <a:custGeom>
            <a:avLst/>
            <a:gdLst>
              <a:gd name="connsiteX0" fmla="*/ 0 w 10515600"/>
              <a:gd name="connsiteY0" fmla="*/ 0 h 1108485"/>
              <a:gd name="connsiteX1" fmla="*/ 10515600 w 10515600"/>
              <a:gd name="connsiteY1" fmla="*/ 0 h 1108485"/>
              <a:gd name="connsiteX2" fmla="*/ 10515600 w 10515600"/>
              <a:gd name="connsiteY2" fmla="*/ 1108485 h 1108485"/>
              <a:gd name="connsiteX3" fmla="*/ 0 w 10515600"/>
              <a:gd name="connsiteY3" fmla="*/ 1108485 h 1108485"/>
              <a:gd name="connsiteX4" fmla="*/ 0 w 10515600"/>
              <a:gd name="connsiteY4" fmla="*/ 0 h 110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108485">
                <a:moveTo>
                  <a:pt x="0" y="0"/>
                </a:moveTo>
                <a:lnTo>
                  <a:pt x="10515600" y="0"/>
                </a:lnTo>
                <a:lnTo>
                  <a:pt x="10515600" y="1108485"/>
                </a:lnTo>
                <a:lnTo>
                  <a:pt x="0" y="11084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kern="1200" dirty="0"/>
              <a:t>School Code is a valid public school</a:t>
            </a:r>
          </a:p>
        </p:txBody>
      </p:sp>
      <p:sp>
        <p:nvSpPr>
          <p:cNvPr id="12" name="Freeform: Shape 11">
            <a:extLst>
              <a:ext uri="{FF2B5EF4-FFF2-40B4-BE49-F238E27FC236}">
                <a16:creationId xmlns:a16="http://schemas.microsoft.com/office/drawing/2014/main" id="{2431C8AE-40AF-5F64-345B-88C999432688}"/>
              </a:ext>
            </a:extLst>
          </p:cNvPr>
          <p:cNvSpPr/>
          <p:nvPr/>
        </p:nvSpPr>
        <p:spPr>
          <a:xfrm>
            <a:off x="443564" y="3489160"/>
            <a:ext cx="11149346" cy="503685"/>
          </a:xfrm>
          <a:custGeom>
            <a:avLst/>
            <a:gdLst>
              <a:gd name="connsiteX0" fmla="*/ 0 w 10515600"/>
              <a:gd name="connsiteY0" fmla="*/ 83949 h 503685"/>
              <a:gd name="connsiteX1" fmla="*/ 83949 w 10515600"/>
              <a:gd name="connsiteY1" fmla="*/ 0 h 503685"/>
              <a:gd name="connsiteX2" fmla="*/ 10431651 w 10515600"/>
              <a:gd name="connsiteY2" fmla="*/ 0 h 503685"/>
              <a:gd name="connsiteX3" fmla="*/ 10515600 w 10515600"/>
              <a:gd name="connsiteY3" fmla="*/ 83949 h 503685"/>
              <a:gd name="connsiteX4" fmla="*/ 10515600 w 10515600"/>
              <a:gd name="connsiteY4" fmla="*/ 419736 h 503685"/>
              <a:gd name="connsiteX5" fmla="*/ 10431651 w 10515600"/>
              <a:gd name="connsiteY5" fmla="*/ 503685 h 503685"/>
              <a:gd name="connsiteX6" fmla="*/ 83949 w 10515600"/>
              <a:gd name="connsiteY6" fmla="*/ 503685 h 503685"/>
              <a:gd name="connsiteX7" fmla="*/ 0 w 10515600"/>
              <a:gd name="connsiteY7" fmla="*/ 419736 h 503685"/>
              <a:gd name="connsiteX8" fmla="*/ 0 w 10515600"/>
              <a:gd name="connsiteY8" fmla="*/ 83949 h 50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03685">
                <a:moveTo>
                  <a:pt x="0" y="83949"/>
                </a:moveTo>
                <a:cubicBezTo>
                  <a:pt x="0" y="37585"/>
                  <a:pt x="37585" y="0"/>
                  <a:pt x="83949" y="0"/>
                </a:cubicBezTo>
                <a:lnTo>
                  <a:pt x="10431651" y="0"/>
                </a:lnTo>
                <a:cubicBezTo>
                  <a:pt x="10478015" y="0"/>
                  <a:pt x="10515600" y="37585"/>
                  <a:pt x="10515600" y="83949"/>
                </a:cubicBezTo>
                <a:lnTo>
                  <a:pt x="10515600" y="419736"/>
                </a:lnTo>
                <a:cubicBezTo>
                  <a:pt x="10515600" y="466100"/>
                  <a:pt x="10478015" y="503685"/>
                  <a:pt x="10431651" y="503685"/>
                </a:cubicBezTo>
                <a:lnTo>
                  <a:pt x="83949" y="503685"/>
                </a:lnTo>
                <a:cubicBezTo>
                  <a:pt x="37585" y="503685"/>
                  <a:pt x="0" y="466100"/>
                  <a:pt x="0" y="419736"/>
                </a:cubicBezTo>
                <a:lnTo>
                  <a:pt x="0" y="83949"/>
                </a:lnTo>
                <a:close/>
              </a:path>
            </a:pathLst>
          </a:custGeom>
          <a:solidFill>
            <a:schemeClr val="tx2">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598" tIns="104598" rIns="104598" bIns="104598" numCol="1" spcCol="1270" anchor="ctr" anchorCtr="0">
            <a:noAutofit/>
          </a:bodyPr>
          <a:lstStyle/>
          <a:p>
            <a:pPr marL="0" lvl="0" indent="0" algn="l" defTabSz="933450">
              <a:lnSpc>
                <a:spcPct val="90000"/>
              </a:lnSpc>
              <a:spcBef>
                <a:spcPct val="0"/>
              </a:spcBef>
              <a:spcAft>
                <a:spcPct val="35000"/>
              </a:spcAft>
              <a:buNone/>
            </a:pPr>
            <a:r>
              <a:rPr lang="en-US" b="1" kern="1200" dirty="0"/>
              <a:t>Matched records from other source files</a:t>
            </a:r>
          </a:p>
        </p:txBody>
      </p:sp>
      <p:sp>
        <p:nvSpPr>
          <p:cNvPr id="13" name="Freeform: Shape 12">
            <a:extLst>
              <a:ext uri="{FF2B5EF4-FFF2-40B4-BE49-F238E27FC236}">
                <a16:creationId xmlns:a16="http://schemas.microsoft.com/office/drawing/2014/main" id="{0CF408AB-1A78-36B9-274C-252C99878CB9}"/>
              </a:ext>
            </a:extLst>
          </p:cNvPr>
          <p:cNvSpPr/>
          <p:nvPr/>
        </p:nvSpPr>
        <p:spPr>
          <a:xfrm>
            <a:off x="443564" y="4089867"/>
            <a:ext cx="11149346" cy="825930"/>
          </a:xfrm>
          <a:custGeom>
            <a:avLst/>
            <a:gdLst>
              <a:gd name="connsiteX0" fmla="*/ 0 w 10515600"/>
              <a:gd name="connsiteY0" fmla="*/ 0 h 825930"/>
              <a:gd name="connsiteX1" fmla="*/ 10515600 w 10515600"/>
              <a:gd name="connsiteY1" fmla="*/ 0 h 825930"/>
              <a:gd name="connsiteX2" fmla="*/ 10515600 w 10515600"/>
              <a:gd name="connsiteY2" fmla="*/ 825930 h 825930"/>
              <a:gd name="connsiteX3" fmla="*/ 0 w 10515600"/>
              <a:gd name="connsiteY3" fmla="*/ 825930 h 825930"/>
              <a:gd name="connsiteX4" fmla="*/ 0 w 10515600"/>
              <a:gd name="connsiteY4" fmla="*/ 0 h 825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825930">
                <a:moveTo>
                  <a:pt x="0" y="0"/>
                </a:moveTo>
                <a:lnTo>
                  <a:pt x="10515600" y="0"/>
                </a:lnTo>
                <a:lnTo>
                  <a:pt x="10515600" y="825930"/>
                </a:lnTo>
                <a:lnTo>
                  <a:pt x="0" y="8259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87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kern="1200" dirty="0"/>
              <a:t>Student Demographic (SASID, District Code, School Year)</a:t>
            </a:r>
          </a:p>
          <a:p>
            <a:pPr marL="171450" lvl="1" indent="-171450" algn="l" defTabSz="711200">
              <a:lnSpc>
                <a:spcPct val="90000"/>
              </a:lnSpc>
              <a:spcBef>
                <a:spcPct val="0"/>
              </a:spcBef>
              <a:spcAft>
                <a:spcPct val="20000"/>
              </a:spcAft>
              <a:buChar char="•"/>
            </a:pPr>
            <a:r>
              <a:rPr lang="en-US" dirty="0"/>
              <a:t>Student School Association </a:t>
            </a:r>
            <a:endParaRPr lang="en-US" kern="1200" dirty="0"/>
          </a:p>
          <a:p>
            <a:pPr marL="171450" lvl="1" indent="-171450" algn="l" defTabSz="711200">
              <a:lnSpc>
                <a:spcPct val="90000"/>
              </a:lnSpc>
              <a:spcBef>
                <a:spcPct val="0"/>
              </a:spcBef>
              <a:spcAft>
                <a:spcPct val="20000"/>
              </a:spcAft>
              <a:buChar char="•"/>
            </a:pPr>
            <a:r>
              <a:rPr lang="en-US" kern="1200" dirty="0"/>
              <a:t>Special Education IEP Interchange</a:t>
            </a:r>
          </a:p>
          <a:p>
            <a:pPr marL="171450" lvl="1" indent="-171450" algn="l" defTabSz="711200">
              <a:lnSpc>
                <a:spcPct val="90000"/>
              </a:lnSpc>
              <a:spcBef>
                <a:spcPct val="0"/>
              </a:spcBef>
              <a:spcAft>
                <a:spcPct val="20000"/>
              </a:spcAft>
              <a:buChar char="•"/>
            </a:pPr>
            <a:r>
              <a:rPr lang="en-US" dirty="0"/>
              <a:t>I</a:t>
            </a:r>
            <a:r>
              <a:rPr lang="en-US" kern="1200" dirty="0"/>
              <a:t>nternal lists (SASID, School Year)</a:t>
            </a:r>
          </a:p>
        </p:txBody>
      </p:sp>
      <p:sp>
        <p:nvSpPr>
          <p:cNvPr id="4" name="Slide Number Placeholder 3">
            <a:extLst>
              <a:ext uri="{FF2B5EF4-FFF2-40B4-BE49-F238E27FC236}">
                <a16:creationId xmlns:a16="http://schemas.microsoft.com/office/drawing/2014/main" id="{FC68E67B-43F1-4DEB-876D-F9B2CD6ED7C6}"/>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2773316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4D9A-64B6-48B0-995A-B5596ECBB786}"/>
              </a:ext>
            </a:extLst>
          </p:cNvPr>
          <p:cNvSpPr>
            <a:spLocks noGrp="1"/>
          </p:cNvSpPr>
          <p:nvPr>
            <p:ph type="title"/>
          </p:nvPr>
        </p:nvSpPr>
        <p:spPr/>
        <p:txBody>
          <a:bodyPr/>
          <a:lstStyle/>
          <a:p>
            <a:r>
              <a:rPr lang="en-US" dirty="0"/>
              <a:t>2025-2026</a:t>
            </a:r>
            <a:br>
              <a:rPr lang="en-US" dirty="0"/>
            </a:br>
            <a:r>
              <a:rPr lang="en-US" dirty="0"/>
              <a:t>Discipline Action File Changes</a:t>
            </a:r>
          </a:p>
        </p:txBody>
      </p:sp>
      <p:sp>
        <p:nvSpPr>
          <p:cNvPr id="6" name="Content Placeholder 5">
            <a:extLst>
              <a:ext uri="{FF2B5EF4-FFF2-40B4-BE49-F238E27FC236}">
                <a16:creationId xmlns:a16="http://schemas.microsoft.com/office/drawing/2014/main" id="{6960F96F-ABB0-B478-BB0B-D949C9AA894B}"/>
              </a:ext>
            </a:extLst>
          </p:cNvPr>
          <p:cNvSpPr>
            <a:spLocks noGrp="1"/>
          </p:cNvSpPr>
          <p:nvPr>
            <p:ph sz="half" idx="1"/>
          </p:nvPr>
        </p:nvSpPr>
        <p:spPr>
          <a:xfrm>
            <a:off x="4445321" y="159026"/>
            <a:ext cx="7131778" cy="5716988"/>
          </a:xfrm>
        </p:spPr>
        <p:txBody>
          <a:bodyPr>
            <a:normAutofit fontScale="62500" lnSpcReduction="20000"/>
          </a:bodyPr>
          <a:lstStyle/>
          <a:p>
            <a:pPr marL="0" indent="0">
              <a:buNone/>
            </a:pPr>
            <a:r>
              <a:rPr lang="en-US" dirty="0">
                <a:latin typeface="+mj-lt"/>
              </a:rPr>
              <a:t>Data field changes</a:t>
            </a:r>
          </a:p>
          <a:p>
            <a:pPr marL="457200" lvl="1" indent="0">
              <a:buNone/>
            </a:pPr>
            <a:r>
              <a:rPr lang="en-US" dirty="0"/>
              <a:t>Removed </a:t>
            </a:r>
          </a:p>
          <a:p>
            <a:pPr lvl="2"/>
            <a:r>
              <a:rPr lang="en-US" dirty="0"/>
              <a:t>Physical Restraint</a:t>
            </a:r>
          </a:p>
          <a:p>
            <a:pPr lvl="2"/>
            <a:r>
              <a:rPr lang="en-US" dirty="0"/>
              <a:t>Mechanical Restraint</a:t>
            </a:r>
          </a:p>
          <a:p>
            <a:pPr lvl="2"/>
            <a:r>
              <a:rPr lang="en-US" dirty="0"/>
              <a:t>Placed in Seclusion</a:t>
            </a:r>
          </a:p>
          <a:p>
            <a:pPr marL="457200" lvl="1" indent="0">
              <a:buNone/>
            </a:pPr>
            <a:r>
              <a:rPr lang="en-US" dirty="0"/>
              <a:t>Added </a:t>
            </a:r>
          </a:p>
          <a:p>
            <a:pPr lvl="2"/>
            <a:r>
              <a:rPr lang="en-US" dirty="0"/>
              <a:t>Off Campus Behavior Flag</a:t>
            </a:r>
          </a:p>
          <a:p>
            <a:pPr marL="457200" lvl="1" indent="0">
              <a:buNone/>
            </a:pPr>
            <a:r>
              <a:rPr lang="en-US" dirty="0"/>
              <a:t>Updated</a:t>
            </a:r>
          </a:p>
          <a:p>
            <a:pPr lvl="2"/>
            <a:r>
              <a:rPr lang="en-US" dirty="0"/>
              <a:t>Discipline Start Date required for all records with a non-zero discipline action type.</a:t>
            </a:r>
          </a:p>
          <a:p>
            <a:pPr lvl="2"/>
            <a:r>
              <a:rPr lang="en-US" dirty="0"/>
              <a:t>Discipline Action Type must be 00 for CRDC records</a:t>
            </a:r>
          </a:p>
          <a:p>
            <a:pPr marL="0" indent="0">
              <a:buNone/>
            </a:pPr>
            <a:r>
              <a:rPr lang="en-US" dirty="0">
                <a:latin typeface="+mj-lt"/>
              </a:rPr>
              <a:t>Removed Behavior Type Code 00 </a:t>
            </a:r>
          </a:p>
          <a:p>
            <a:pPr marL="0" indent="0">
              <a:buNone/>
            </a:pPr>
            <a:r>
              <a:rPr lang="en-US" dirty="0">
                <a:latin typeface="+mj-lt"/>
              </a:rPr>
              <a:t>Updated Record Expectation (clarification)</a:t>
            </a:r>
            <a:r>
              <a:rPr lang="en-US" dirty="0"/>
              <a:t>	</a:t>
            </a:r>
          </a:p>
          <a:p>
            <a:pPr marL="457200" lvl="1" indent="0">
              <a:buNone/>
            </a:pPr>
            <a:r>
              <a:rPr lang="en-US" dirty="0"/>
              <a:t>Each record represents a student, a behavior and a discipline action. </a:t>
            </a:r>
          </a:p>
          <a:p>
            <a:pPr lvl="2"/>
            <a:r>
              <a:rPr lang="en-US" dirty="0"/>
              <a:t>An incident is a behavior that leads to discipline action. </a:t>
            </a:r>
          </a:p>
          <a:p>
            <a:pPr lvl="2"/>
            <a:r>
              <a:rPr lang="en-US" dirty="0"/>
              <a:t>If multiple behaviors are associated with an incident, only the most serious behavior type is reported. </a:t>
            </a:r>
          </a:p>
          <a:p>
            <a:pPr lvl="2"/>
            <a:r>
              <a:rPr lang="en-US" dirty="0"/>
              <a:t>If multiple discipline actions are associated with an incident, each discipline action is reported. </a:t>
            </a:r>
          </a:p>
          <a:p>
            <a:pPr lvl="2"/>
            <a:r>
              <a:rPr lang="en-US" dirty="0"/>
              <a:t>Each incident may have multiple records (with a duplicate incident identifier) if more than one student was involved. </a:t>
            </a:r>
          </a:p>
          <a:p>
            <a:pPr lvl="2"/>
            <a:r>
              <a:rPr lang="en-US" dirty="0"/>
              <a:t>A student may have multiple records if they are involved in multiple incidents or have multiple discipline actions associated with an incident. </a:t>
            </a:r>
          </a:p>
          <a:p>
            <a:pPr marL="0" indent="0">
              <a:buNone/>
            </a:pPr>
            <a:r>
              <a:rPr lang="en-US" dirty="0">
                <a:latin typeface="+mj-lt"/>
              </a:rPr>
              <a:t>Business Rule Refinement</a:t>
            </a:r>
          </a:p>
          <a:p>
            <a:pPr marL="457200" lvl="1" indent="0">
              <a:buNone/>
            </a:pPr>
            <a:r>
              <a:rPr lang="en-US" dirty="0"/>
              <a:t>Moved rules from the Snapshot to the Interchange</a:t>
            </a:r>
          </a:p>
          <a:p>
            <a:pPr lvl="2"/>
            <a:r>
              <a:rPr lang="en-US" dirty="0"/>
              <a:t>Allows for more timely error correction</a:t>
            </a:r>
          </a:p>
          <a:p>
            <a:pPr marL="457200" lvl="1" indent="0">
              <a:buNone/>
            </a:pPr>
            <a:r>
              <a:rPr lang="en-US" dirty="0"/>
              <a:t>Discipline Action Length and Discipline Start Date checks</a:t>
            </a:r>
          </a:p>
          <a:p>
            <a:pPr marL="457200" lvl="1" indent="0">
              <a:buNone/>
            </a:pPr>
            <a:r>
              <a:rPr lang="en-US" dirty="0"/>
              <a:t>Behavior Type and Discipline Action Type checks</a:t>
            </a:r>
          </a:p>
          <a:p>
            <a:pPr marL="457200" lvl="1" indent="0">
              <a:buNone/>
            </a:pPr>
            <a:r>
              <a:rPr lang="en-US" dirty="0"/>
              <a:t>Additional record requirements for CRDC behaviors</a:t>
            </a:r>
          </a:p>
          <a:p>
            <a:pPr marL="457200" lvl="1" indent="0">
              <a:buNone/>
            </a:pPr>
            <a:endParaRPr lang="en-US" dirty="0"/>
          </a:p>
        </p:txBody>
      </p:sp>
      <p:sp>
        <p:nvSpPr>
          <p:cNvPr id="4" name="Slide Number Placeholder 3">
            <a:extLst>
              <a:ext uri="{FF2B5EF4-FFF2-40B4-BE49-F238E27FC236}">
                <a16:creationId xmlns:a16="http://schemas.microsoft.com/office/drawing/2014/main" id="{09520B5C-8911-4F9C-A913-0FCEE1A63E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2036191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9076B-669C-907E-0FD3-A6CEB5CFF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940EB-C819-103F-E6AA-05DF7AB76734}"/>
              </a:ext>
            </a:extLst>
          </p:cNvPr>
          <p:cNvSpPr>
            <a:spLocks noGrp="1"/>
          </p:cNvSpPr>
          <p:nvPr>
            <p:ph type="title"/>
          </p:nvPr>
        </p:nvSpPr>
        <p:spPr/>
        <p:txBody>
          <a:bodyPr/>
          <a:lstStyle/>
          <a:p>
            <a:r>
              <a:rPr lang="en-US" dirty="0"/>
              <a:t>2025-2026</a:t>
            </a:r>
            <a:br>
              <a:rPr lang="en-US" dirty="0"/>
            </a:br>
            <a:r>
              <a:rPr lang="en-US" dirty="0"/>
              <a:t>Student Discipline Snapshot Changes</a:t>
            </a:r>
          </a:p>
        </p:txBody>
      </p:sp>
      <p:sp>
        <p:nvSpPr>
          <p:cNvPr id="6" name="Content Placeholder 5">
            <a:extLst>
              <a:ext uri="{FF2B5EF4-FFF2-40B4-BE49-F238E27FC236}">
                <a16:creationId xmlns:a16="http://schemas.microsoft.com/office/drawing/2014/main" id="{384B0CBC-D4F0-5020-E3AC-073C943D5880}"/>
              </a:ext>
            </a:extLst>
          </p:cNvPr>
          <p:cNvSpPr>
            <a:spLocks noGrp="1"/>
          </p:cNvSpPr>
          <p:nvPr>
            <p:ph sz="half" idx="1"/>
          </p:nvPr>
        </p:nvSpPr>
        <p:spPr>
          <a:xfrm>
            <a:off x="4500980" y="310101"/>
            <a:ext cx="7066624" cy="5415996"/>
          </a:xfrm>
        </p:spPr>
        <p:txBody>
          <a:bodyPr>
            <a:normAutofit lnSpcReduction="10000"/>
          </a:bodyPr>
          <a:lstStyle/>
          <a:p>
            <a:pPr marL="0" indent="0">
              <a:buNone/>
            </a:pPr>
            <a:r>
              <a:rPr lang="en-US" sz="1700" dirty="0">
                <a:latin typeface="+mj-lt"/>
              </a:rPr>
              <a:t>Data field changes</a:t>
            </a:r>
          </a:p>
          <a:p>
            <a:pPr marL="457200" lvl="1" indent="0">
              <a:buNone/>
            </a:pPr>
            <a:r>
              <a:rPr lang="en-US" sz="1700" dirty="0"/>
              <a:t>Removed </a:t>
            </a:r>
          </a:p>
          <a:p>
            <a:pPr lvl="2"/>
            <a:r>
              <a:rPr lang="en-US" sz="1700" dirty="0"/>
              <a:t>Physical Restraint</a:t>
            </a:r>
          </a:p>
          <a:p>
            <a:pPr lvl="2"/>
            <a:r>
              <a:rPr lang="en-US" sz="1700" dirty="0"/>
              <a:t>Mechanical Restraint</a:t>
            </a:r>
          </a:p>
          <a:p>
            <a:pPr lvl="2"/>
            <a:r>
              <a:rPr lang="en-US" sz="1700" dirty="0"/>
              <a:t>Placed in Seclusion</a:t>
            </a:r>
          </a:p>
          <a:p>
            <a:pPr marL="457200" lvl="1" indent="0">
              <a:buNone/>
            </a:pPr>
            <a:r>
              <a:rPr lang="en-US" sz="1700" dirty="0"/>
              <a:t>Added </a:t>
            </a:r>
          </a:p>
          <a:p>
            <a:pPr lvl="2"/>
            <a:r>
              <a:rPr lang="en-US" sz="1700" dirty="0"/>
              <a:t>Off Campus Behavior Flag</a:t>
            </a:r>
          </a:p>
          <a:p>
            <a:pPr lvl="2"/>
            <a:r>
              <a:rPr lang="en-US" sz="1700" dirty="0"/>
              <a:t>Free and Reduced Lunch Price Eligible</a:t>
            </a:r>
          </a:p>
          <a:p>
            <a:pPr lvl="2"/>
            <a:r>
              <a:rPr lang="en-US" sz="1700" dirty="0"/>
              <a:t>Homeless</a:t>
            </a:r>
          </a:p>
          <a:p>
            <a:pPr lvl="2"/>
            <a:r>
              <a:rPr lang="en-US" sz="1700" dirty="0"/>
              <a:t>Admin Unit/SOP code</a:t>
            </a:r>
          </a:p>
          <a:p>
            <a:pPr lvl="2"/>
            <a:r>
              <a:rPr lang="en-US" sz="1700" dirty="0"/>
              <a:t>Discipline Start Date</a:t>
            </a:r>
          </a:p>
          <a:p>
            <a:pPr lvl="2"/>
            <a:r>
              <a:rPr lang="en-US" sz="1700" dirty="0"/>
              <a:t>Special Education Program Code</a:t>
            </a:r>
          </a:p>
          <a:p>
            <a:pPr lvl="2"/>
            <a:r>
              <a:rPr lang="en-US" sz="1700" dirty="0"/>
              <a:t>Primary Disability</a:t>
            </a:r>
          </a:p>
          <a:p>
            <a:pPr lvl="2"/>
            <a:r>
              <a:rPr lang="en-US" sz="1700" dirty="0"/>
              <a:t>Date of Entry to Special Education</a:t>
            </a:r>
          </a:p>
          <a:p>
            <a:pPr lvl="2"/>
            <a:r>
              <a:rPr lang="en-US" sz="1700" dirty="0"/>
              <a:t>Date of Exit from Special Education</a:t>
            </a:r>
          </a:p>
          <a:p>
            <a:pPr marL="0" indent="0">
              <a:buNone/>
            </a:pPr>
            <a:r>
              <a:rPr lang="en-US" sz="1700" dirty="0">
                <a:latin typeface="+mj-lt"/>
              </a:rPr>
              <a:t>Business Rule Refinement</a:t>
            </a:r>
          </a:p>
          <a:p>
            <a:pPr marL="457200" lvl="1" indent="0">
              <a:buNone/>
            </a:pPr>
            <a:r>
              <a:rPr lang="en-US" sz="1700" dirty="0"/>
              <a:t>Added SPED Discipline Snapshot business rules</a:t>
            </a:r>
          </a:p>
          <a:p>
            <a:pPr marL="457200" lvl="1" indent="0">
              <a:buNone/>
            </a:pPr>
            <a:r>
              <a:rPr lang="en-US" sz="1700" dirty="0"/>
              <a:t>Changed SD007 from an Error to a Warning</a:t>
            </a:r>
          </a:p>
          <a:p>
            <a:pPr lvl="2"/>
            <a:r>
              <a:rPr lang="en-US" sz="1700" dirty="0"/>
              <a:t>No longer requires an exception</a:t>
            </a:r>
          </a:p>
          <a:p>
            <a:pPr marL="457200" lvl="1" indent="0">
              <a:buNone/>
            </a:pPr>
            <a:endParaRPr lang="en-US" dirty="0"/>
          </a:p>
        </p:txBody>
      </p:sp>
      <p:sp>
        <p:nvSpPr>
          <p:cNvPr id="4" name="Slide Number Placeholder 3">
            <a:extLst>
              <a:ext uri="{FF2B5EF4-FFF2-40B4-BE49-F238E27FC236}">
                <a16:creationId xmlns:a16="http://schemas.microsoft.com/office/drawing/2014/main" id="{1D4CA6B4-69F5-0D56-E69E-DA904A5DFDE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1" i="0" u="none" strike="noStrike" kern="1200" cap="none" spc="0" normalizeH="0" baseline="0" noProof="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127607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CF0FD5-8379-1CEF-ED53-774386FBDFEB}"/>
              </a:ext>
            </a:extLst>
          </p:cNvPr>
          <p:cNvSpPr>
            <a:spLocks noGrp="1"/>
          </p:cNvSpPr>
          <p:nvPr>
            <p:ph type="ctrTitle"/>
          </p:nvPr>
        </p:nvSpPr>
        <p:spPr/>
        <p:txBody>
          <a:bodyPr/>
          <a:lstStyle/>
          <a:p>
            <a:br>
              <a:rPr lang="en-US" dirty="0"/>
            </a:br>
            <a:r>
              <a:rPr lang="en-US" dirty="0"/>
              <a:t>Data Sources</a:t>
            </a:r>
          </a:p>
        </p:txBody>
      </p:sp>
      <p:sp>
        <p:nvSpPr>
          <p:cNvPr id="5" name="Slide Number Placeholder 4">
            <a:extLst>
              <a:ext uri="{FF2B5EF4-FFF2-40B4-BE49-F238E27FC236}">
                <a16:creationId xmlns:a16="http://schemas.microsoft.com/office/drawing/2014/main" id="{B4541895-658A-B093-A9CD-48B1186F5321}"/>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4133596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98BE0-D01A-5910-5A89-895B96FFE6FD}"/>
              </a:ext>
            </a:extLst>
          </p:cNvPr>
          <p:cNvSpPr>
            <a:spLocks noGrp="1"/>
          </p:cNvSpPr>
          <p:nvPr>
            <p:ph type="ctrTitle"/>
          </p:nvPr>
        </p:nvSpPr>
        <p:spPr/>
        <p:txBody>
          <a:bodyPr/>
          <a:lstStyle/>
          <a:p>
            <a:r>
              <a:rPr lang="en-US" dirty="0"/>
              <a:t>What is a Snapshot?</a:t>
            </a:r>
          </a:p>
        </p:txBody>
      </p:sp>
      <p:sp>
        <p:nvSpPr>
          <p:cNvPr id="3" name="Slide Number Placeholder 2">
            <a:extLst>
              <a:ext uri="{FF2B5EF4-FFF2-40B4-BE49-F238E27FC236}">
                <a16:creationId xmlns:a16="http://schemas.microsoft.com/office/drawing/2014/main" id="{DCDBAACB-6DF7-D2B9-0FAA-833099D8BF77}"/>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3205876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Source Files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a:xfrm>
            <a:off x="443565" y="1526959"/>
            <a:ext cx="11132917" cy="4378859"/>
          </a:xfrm>
        </p:spPr>
        <p:txBody>
          <a:bodyPr>
            <a:normAutofit/>
          </a:bodyPr>
          <a:lstStyle/>
          <a:p>
            <a:pPr marL="0" indent="0">
              <a:lnSpc>
                <a:spcPct val="100000"/>
              </a:lnSpc>
              <a:buNone/>
            </a:pPr>
            <a:r>
              <a:rPr lang="en-US" sz="2000" dirty="0"/>
              <a:t>A data snapshot begins with uploading the corresponding interchange files. These interchange files become the source of information, or source file for specific data fields on a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928644"/>
            <a:ext cx="5029200" cy="2971800"/>
          </a:xfrm>
          <a:prstGeom prst="roundRect">
            <a:avLst/>
          </a:prstGeom>
          <a:noFill/>
          <a:ln w="76200" cap="flat" cmpd="sng" algn="ctr">
            <a:solidFill>
              <a:schemeClr val="accent5">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A</a:t>
            </a:r>
          </a:p>
          <a:p>
            <a:pPr algn="ctr"/>
            <a:r>
              <a:rPr lang="en-US" sz="1600" dirty="0">
                <a:solidFill>
                  <a:schemeClr val="tx1"/>
                </a:solidFill>
              </a:rPr>
              <a:t>Contains multiple columns of data/information as outlined on the file layout for this source file.</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928644"/>
            <a:ext cx="5029200" cy="2971800"/>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a:p>
            <a:pPr algn="ctr"/>
            <a:r>
              <a:rPr lang="en-US" sz="1600" dirty="0">
                <a:solidFill>
                  <a:schemeClr val="tx1"/>
                </a:solidFill>
              </a:rPr>
              <a:t>Contains multiple columns of data/information as outlined on the file layout for this source file.</a:t>
            </a:r>
          </a:p>
        </p:txBody>
      </p:sp>
      <p:sp>
        <p:nvSpPr>
          <p:cNvPr id="5" name="Slide Number Placeholder 4">
            <a:extLst>
              <a:ext uri="{FF2B5EF4-FFF2-40B4-BE49-F238E27FC236}">
                <a16:creationId xmlns:a16="http://schemas.microsoft.com/office/drawing/2014/main" id="{DBDDB96F-7D2A-4856-9284-0E412EA71593}"/>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467514" y="4306826"/>
            <a:ext cx="1054543" cy="475802"/>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4000001" y="4276942"/>
            <a:ext cx="1014031" cy="441534"/>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1679625" y="5134594"/>
            <a:ext cx="1054543" cy="429449"/>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2821863" y="4609854"/>
            <a:ext cx="1014031" cy="475801"/>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4034291" y="5102518"/>
            <a:ext cx="1054543" cy="441534"/>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7345344" y="4306826"/>
            <a:ext cx="1012735" cy="411650"/>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9029201" y="4324132"/>
            <a:ext cx="981127" cy="458495"/>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7937200" y="5048815"/>
            <a:ext cx="1012735" cy="411650"/>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9519764" y="5094037"/>
            <a:ext cx="981127" cy="458495"/>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Tree>
    <p:extLst>
      <p:ext uri="{BB962C8B-B14F-4D97-AF65-F5344CB8AC3E}">
        <p14:creationId xmlns:p14="http://schemas.microsoft.com/office/powerpoint/2010/main" val="81785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a:xfrm>
            <a:off x="443564" y="227107"/>
            <a:ext cx="9321873" cy="713172"/>
          </a:xfrm>
        </p:spPr>
        <p:txBody>
          <a:bodyPr/>
          <a:lstStyle/>
          <a:p>
            <a:r>
              <a:rPr lang="en-US" dirty="0"/>
              <a:t>Snapshot (collection): Creation</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a:xfrm>
            <a:off x="443564" y="1505918"/>
            <a:ext cx="11132917" cy="4369981"/>
          </a:xfrm>
        </p:spPr>
        <p:txBody>
          <a:bodyPr>
            <a:normAutofit/>
          </a:bodyPr>
          <a:lstStyle/>
          <a:p>
            <a:pPr marL="0" indent="0">
              <a:lnSpc>
                <a:spcPct val="100000"/>
              </a:lnSpc>
              <a:buNone/>
            </a:pPr>
            <a:r>
              <a:rPr lang="en-US" sz="2000" dirty="0"/>
              <a:t>When a snapshot is triggered, it pulls needed information from the source (interchange) files into a new file called the snapshot.</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200" y="2615507"/>
            <a:ext cx="5029200" cy="1371600"/>
          </a:xfrm>
          <a:prstGeom prst="roundRect">
            <a:avLst/>
          </a:prstGeom>
          <a:noFill/>
          <a:ln w="76200" cap="flat" cmpd="sng" algn="ctr">
            <a:solidFill>
              <a:schemeClr val="accent5">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A</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0"/>
              </a:ext>
            </a:extLst>
          </p:cNvPr>
          <p:cNvSpPr/>
          <p:nvPr/>
        </p:nvSpPr>
        <p:spPr>
          <a:xfrm>
            <a:off x="1357186" y="2856597"/>
            <a:ext cx="996399" cy="475359"/>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0"/>
              </a:ext>
            </a:extLst>
          </p:cNvPr>
          <p:cNvSpPr/>
          <p:nvPr/>
        </p:nvSpPr>
        <p:spPr>
          <a:xfrm>
            <a:off x="1604403" y="3448488"/>
            <a:ext cx="996399" cy="484842"/>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0"/>
              </a:ext>
            </a:extLst>
          </p:cNvPr>
          <p:cNvSpPr/>
          <p:nvPr/>
        </p:nvSpPr>
        <p:spPr>
          <a:xfrm>
            <a:off x="2961614" y="3429000"/>
            <a:ext cx="996399" cy="484842"/>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0"/>
              </a:ext>
            </a:extLst>
          </p:cNvPr>
          <p:cNvSpPr/>
          <p:nvPr/>
        </p:nvSpPr>
        <p:spPr>
          <a:xfrm>
            <a:off x="4450096" y="2827552"/>
            <a:ext cx="996397" cy="475359"/>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0"/>
              </a:ext>
            </a:extLst>
          </p:cNvPr>
          <p:cNvSpPr/>
          <p:nvPr/>
        </p:nvSpPr>
        <p:spPr>
          <a:xfrm>
            <a:off x="4462702" y="3487844"/>
            <a:ext cx="996398" cy="484842"/>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6324602" y="2678262"/>
            <a:ext cx="5029200" cy="1371600"/>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b="1" dirty="0">
                <a:solidFill>
                  <a:schemeClr val="tx1"/>
                </a:solidFill>
              </a:rPr>
              <a:t>Source File B</a:t>
            </a:r>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0"/>
              </a:ext>
            </a:extLst>
          </p:cNvPr>
          <p:cNvSpPr/>
          <p:nvPr/>
        </p:nvSpPr>
        <p:spPr>
          <a:xfrm>
            <a:off x="6838123" y="2992946"/>
            <a:ext cx="1017766" cy="413884"/>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0"/>
              </a:ext>
            </a:extLst>
          </p:cNvPr>
          <p:cNvSpPr/>
          <p:nvPr/>
        </p:nvSpPr>
        <p:spPr>
          <a:xfrm>
            <a:off x="7855889" y="3519446"/>
            <a:ext cx="973473" cy="453240"/>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0"/>
              </a:ext>
            </a:extLst>
          </p:cNvPr>
          <p:cNvSpPr/>
          <p:nvPr/>
        </p:nvSpPr>
        <p:spPr>
          <a:xfrm>
            <a:off x="8978185" y="3519446"/>
            <a:ext cx="973473" cy="413884"/>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0"/>
              </a:ext>
            </a:extLst>
          </p:cNvPr>
          <p:cNvSpPr/>
          <p:nvPr/>
        </p:nvSpPr>
        <p:spPr>
          <a:xfrm>
            <a:off x="9937648" y="2992946"/>
            <a:ext cx="1091586" cy="465722"/>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17" name="Rectangle: Rounded Corners 16">
            <a:extLst>
              <a:ext uri="{FF2B5EF4-FFF2-40B4-BE49-F238E27FC236}">
                <a16:creationId xmlns:a16="http://schemas.microsoft.com/office/drawing/2014/main" id="{17890674-B482-4DB3-A7BE-478146348773}"/>
              </a:ext>
            </a:extLst>
          </p:cNvPr>
          <p:cNvSpPr/>
          <p:nvPr/>
        </p:nvSpPr>
        <p:spPr>
          <a:xfrm>
            <a:off x="752222" y="4453137"/>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350" b="1" dirty="0">
                <a:solidFill>
                  <a:schemeClr val="tx1"/>
                </a:solidFill>
              </a:rPr>
              <a:t>Snapshot</a:t>
            </a:r>
          </a:p>
        </p:txBody>
      </p:sp>
      <p:sp>
        <p:nvSpPr>
          <p:cNvPr id="5" name="Slide Number Placeholder 4">
            <a:extLst>
              <a:ext uri="{FF2B5EF4-FFF2-40B4-BE49-F238E27FC236}">
                <a16:creationId xmlns:a16="http://schemas.microsoft.com/office/drawing/2014/main" id="{AB15FC3B-06C6-4F83-A748-6B4E5CCBDDBC}"/>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19240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1.11111E-6 L -0.02031 0.34445 " pathEditMode="relative" rAng="0" ptsTypes="AA">
                                      <p:cBhvr>
                                        <p:cTn id="6" dur="500" fill="hold"/>
                                        <p:tgtEl>
                                          <p:spTgt spid="11"/>
                                        </p:tgtEl>
                                        <p:attrNameLst>
                                          <p:attrName>ppt_x</p:attrName>
                                          <p:attrName>ppt_y</p:attrName>
                                        </p:attrNameLst>
                                      </p:cBhvr>
                                      <p:rCtr x="-1016" y="17222"/>
                                    </p:animMotion>
                                  </p:childTnLst>
                                </p:cTn>
                              </p:par>
                            </p:childTnLst>
                          </p:cTn>
                        </p:par>
                        <p:par>
                          <p:cTn id="7" fill="hold">
                            <p:stCondLst>
                              <p:cond delay="500"/>
                            </p:stCondLst>
                            <p:childTnLst>
                              <p:par>
                                <p:cTn id="8" presetID="42" presetClass="path" presetSubtype="0" accel="50000" decel="50000" fill="hold" grpId="0" nodeType="afterEffect">
                                  <p:stCondLst>
                                    <p:cond delay="0"/>
                                  </p:stCondLst>
                                  <p:childTnLst>
                                    <p:animMotion origin="layout" path="M 0.01342 -0.0051 L -0.36744 0.32083 " pathEditMode="relative" rAng="0" ptsTypes="AA">
                                      <p:cBhvr>
                                        <p:cTn id="9" dur="500" fill="hold"/>
                                        <p:tgtEl>
                                          <p:spTgt spid="6"/>
                                        </p:tgtEl>
                                        <p:attrNameLst>
                                          <p:attrName>ppt_x</p:attrName>
                                          <p:attrName>ppt_y</p:attrName>
                                        </p:attrNameLst>
                                      </p:cBhvr>
                                      <p:rCtr x="-19049" y="16296"/>
                                    </p:animMotion>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1.25E-6 -2.22222E-6 L 0.04883 0.2544 " pathEditMode="relative" rAng="0" ptsTypes="AA">
                                      <p:cBhvr>
                                        <p:cTn id="12" dur="500" fill="hold"/>
                                        <p:tgtEl>
                                          <p:spTgt spid="12"/>
                                        </p:tgtEl>
                                        <p:attrNameLst>
                                          <p:attrName>ppt_x</p:attrName>
                                          <p:attrName>ppt_y</p:attrName>
                                        </p:attrNameLst>
                                      </p:cBhvr>
                                      <p:rCtr x="2435" y="12708"/>
                                    </p:animMotion>
                                  </p:childTnLst>
                                </p:cTn>
                              </p:par>
                            </p:childTnLst>
                          </p:cTn>
                        </p:par>
                        <p:par>
                          <p:cTn id="13" fill="hold">
                            <p:stCondLst>
                              <p:cond delay="1500"/>
                            </p:stCondLst>
                            <p:childTnLst>
                              <p:par>
                                <p:cTn id="14" presetID="42" presetClass="path" presetSubtype="0" accel="50000" decel="50000" fill="hold" grpId="0" nodeType="afterEffect">
                                  <p:stCondLst>
                                    <p:cond delay="0"/>
                                  </p:stCondLst>
                                  <p:childTnLst>
                                    <p:animMotion origin="layout" path="M 6.25E-7 -7.40741E-7 L 0.03138 0.34375 " pathEditMode="relative" rAng="0" ptsTypes="AA">
                                      <p:cBhvr>
                                        <p:cTn id="15" dur="500" fill="hold"/>
                                        <p:tgtEl>
                                          <p:spTgt spid="13"/>
                                        </p:tgtEl>
                                        <p:attrNameLst>
                                          <p:attrName>ppt_x</p:attrName>
                                          <p:attrName>ppt_y</p:attrName>
                                        </p:attrNameLst>
                                      </p:cBhvr>
                                      <p:rCtr x="1563" y="17176"/>
                                    </p:animMotion>
                                  </p:childTnLst>
                                </p:cTn>
                              </p:par>
                            </p:childTnLst>
                          </p:cTn>
                        </p:par>
                        <p:par>
                          <p:cTn id="16" fill="hold">
                            <p:stCondLst>
                              <p:cond delay="2000"/>
                            </p:stCondLst>
                            <p:childTnLst>
                              <p:par>
                                <p:cTn id="17" presetID="42" presetClass="path" presetSubtype="0" accel="50000" decel="50000" fill="hold" grpId="0" nodeType="afterEffect">
                                  <p:stCondLst>
                                    <p:cond delay="0"/>
                                  </p:stCondLst>
                                  <p:childTnLst>
                                    <p:animMotion origin="layout" path="M 0.02214 -0.00347 L -0.13945 0.24144 " pathEditMode="relative" rAng="0" ptsTypes="AA">
                                      <p:cBhvr>
                                        <p:cTn id="18" dur="500" fill="hold"/>
                                        <p:tgtEl>
                                          <p:spTgt spid="10"/>
                                        </p:tgtEl>
                                        <p:attrNameLst>
                                          <p:attrName>ppt_x</p:attrName>
                                          <p:attrName>ppt_y</p:attrName>
                                        </p:attrNameLst>
                                      </p:cBhvr>
                                      <p:rCtr x="-8086" y="12245"/>
                                    </p:animMotion>
                                  </p:childTnLst>
                                </p:cTn>
                              </p:par>
                            </p:childTnLst>
                          </p:cTn>
                        </p:par>
                        <p:par>
                          <p:cTn id="19" fill="hold">
                            <p:stCondLst>
                              <p:cond delay="2500"/>
                            </p:stCondLst>
                            <p:childTnLst>
                              <p:par>
                                <p:cTn id="20" presetID="42" presetClass="path" presetSubtype="0" accel="50000" decel="50000" fill="hold" grpId="0" nodeType="afterEffect">
                                  <p:stCondLst>
                                    <p:cond delay="0"/>
                                  </p:stCondLst>
                                  <p:childTnLst>
                                    <p:animMotion origin="layout" path="M 0.02877 0.00046 L -0.20131 0.32083 " pathEditMode="relative" rAng="0" ptsTypes="AA">
                                      <p:cBhvr>
                                        <p:cTn id="21" dur="500" fill="hold"/>
                                        <p:tgtEl>
                                          <p:spTgt spid="7"/>
                                        </p:tgtEl>
                                        <p:attrNameLst>
                                          <p:attrName>ppt_x</p:attrName>
                                          <p:attrName>ppt_y</p:attrName>
                                        </p:attrNameLst>
                                      </p:cBhvr>
                                      <p:rCtr x="-11510" y="1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6" grpId="0" animBg="1"/>
      <p:bldP spid="10"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5C8E-773C-DA66-D711-42C66E6C86C5}"/>
              </a:ext>
            </a:extLst>
          </p:cNvPr>
          <p:cNvSpPr>
            <a:spLocks noGrp="1"/>
          </p:cNvSpPr>
          <p:nvPr>
            <p:ph type="title"/>
          </p:nvPr>
        </p:nvSpPr>
        <p:spPr/>
        <p:txBody>
          <a:bodyPr anchor="ctr">
            <a:normAutofit/>
          </a:bodyPr>
          <a:lstStyle/>
          <a:p>
            <a:r>
              <a:rPr lang="en-US" dirty="0"/>
              <a:t>Agenda</a:t>
            </a:r>
          </a:p>
        </p:txBody>
      </p:sp>
      <p:sp>
        <p:nvSpPr>
          <p:cNvPr id="3" name="Content Placeholder 2">
            <a:extLst>
              <a:ext uri="{FF2B5EF4-FFF2-40B4-BE49-F238E27FC236}">
                <a16:creationId xmlns:a16="http://schemas.microsoft.com/office/drawing/2014/main" id="{90926F15-F9D8-D3FE-96FB-03BF3968B396}"/>
              </a:ext>
            </a:extLst>
          </p:cNvPr>
          <p:cNvSpPr>
            <a:spLocks noGrp="1"/>
          </p:cNvSpPr>
          <p:nvPr>
            <p:ph sz="half" idx="1"/>
          </p:nvPr>
        </p:nvSpPr>
        <p:spPr>
          <a:xfrm>
            <a:off x="443563" y="1065229"/>
            <a:ext cx="5542457" cy="5071620"/>
          </a:xfrm>
        </p:spPr>
        <p:txBody>
          <a:bodyPr>
            <a:normAutofit/>
          </a:bodyPr>
          <a:lstStyle/>
          <a:p>
            <a:pPr marL="0" indent="0">
              <a:lnSpc>
                <a:spcPct val="100000"/>
              </a:lnSpc>
              <a:buNone/>
            </a:pPr>
            <a:r>
              <a:rPr lang="en-US" sz="1200" dirty="0">
                <a:hlinkClick r:id="rId3" action="ppaction://hlinksldjump"/>
              </a:rPr>
              <a:t>Collection Purpose &amp; Data Use</a:t>
            </a:r>
            <a:endParaRPr lang="en-US" sz="1200" dirty="0"/>
          </a:p>
          <a:p>
            <a:pPr marL="0" indent="0">
              <a:lnSpc>
                <a:spcPct val="100000"/>
              </a:lnSpc>
              <a:buNone/>
            </a:pPr>
            <a:r>
              <a:rPr lang="en-US" sz="1200" dirty="0">
                <a:hlinkClick r:id="rId4" action="ppaction://hlinksldjump"/>
              </a:rPr>
              <a:t>Collection Timeline</a:t>
            </a:r>
            <a:endParaRPr lang="en-US" sz="1200" dirty="0"/>
          </a:p>
          <a:p>
            <a:pPr marL="0" indent="0">
              <a:lnSpc>
                <a:spcPct val="100000"/>
              </a:lnSpc>
              <a:buNone/>
            </a:pPr>
            <a:r>
              <a:rPr lang="en-US" sz="1200" dirty="0">
                <a:hlinkClick r:id="rId5" action="ppaction://hlinksldjump"/>
              </a:rPr>
              <a:t>2025-2026 File Layouts</a:t>
            </a:r>
          </a:p>
          <a:p>
            <a:pPr marL="0" indent="0">
              <a:lnSpc>
                <a:spcPct val="100000"/>
              </a:lnSpc>
              <a:buNone/>
            </a:pPr>
            <a:r>
              <a:rPr lang="en-US" sz="1200" dirty="0">
                <a:hlinkClick r:id="rId5" action="ppaction://hlinksldjump"/>
              </a:rPr>
              <a:t>Data Sources </a:t>
            </a:r>
            <a:endParaRPr lang="en-US" sz="1200" dirty="0"/>
          </a:p>
          <a:p>
            <a:pPr lvl="1">
              <a:lnSpc>
                <a:spcPct val="100000"/>
              </a:lnSpc>
            </a:pPr>
            <a:r>
              <a:rPr lang="en-US" sz="1200" dirty="0">
                <a:hlinkClick r:id="rId6" action="ppaction://hlinksldjump"/>
              </a:rPr>
              <a:t>What is a Snapshot?</a:t>
            </a:r>
            <a:endParaRPr lang="en-US" sz="1200" dirty="0"/>
          </a:p>
          <a:p>
            <a:pPr lvl="1">
              <a:lnSpc>
                <a:spcPct val="100000"/>
              </a:lnSpc>
            </a:pPr>
            <a:r>
              <a:rPr lang="en-US" sz="1200" dirty="0">
                <a:hlinkClick r:id="rId7" action="ppaction://hlinksldjump"/>
              </a:rPr>
              <a:t>Interchange Files</a:t>
            </a:r>
            <a:endParaRPr lang="en-US" sz="1200" dirty="0"/>
          </a:p>
          <a:p>
            <a:pPr marL="0" indent="0">
              <a:lnSpc>
                <a:spcPct val="100000"/>
              </a:lnSpc>
              <a:buNone/>
            </a:pPr>
            <a:r>
              <a:rPr lang="en-US" sz="1200" dirty="0">
                <a:hlinkClick r:id="rId8" action="ppaction://hlinksldjump"/>
              </a:rPr>
              <a:t>Data Pipeline Process</a:t>
            </a:r>
            <a:endParaRPr lang="en-US" sz="1200" dirty="0"/>
          </a:p>
          <a:p>
            <a:pPr lvl="1">
              <a:lnSpc>
                <a:spcPct val="100000"/>
              </a:lnSpc>
            </a:pPr>
            <a:r>
              <a:rPr lang="en-US" sz="1200" dirty="0">
                <a:hlinkClick r:id="rId9" action="ppaction://hlinksldjump"/>
              </a:rPr>
              <a:t>Prepare</a:t>
            </a:r>
            <a:endParaRPr lang="en-US" sz="1200" dirty="0"/>
          </a:p>
          <a:p>
            <a:pPr lvl="1">
              <a:lnSpc>
                <a:spcPct val="100000"/>
              </a:lnSpc>
            </a:pPr>
            <a:r>
              <a:rPr lang="en-US" sz="1200" dirty="0">
                <a:hlinkClick r:id="rId10" action="ppaction://hlinksldjump"/>
              </a:rPr>
              <a:t>Collection Steps</a:t>
            </a:r>
            <a:endParaRPr lang="en-US" sz="1200" dirty="0"/>
          </a:p>
          <a:p>
            <a:pPr lvl="1">
              <a:lnSpc>
                <a:spcPct val="100000"/>
              </a:lnSpc>
            </a:pPr>
            <a:r>
              <a:rPr lang="en-US" sz="1200" dirty="0">
                <a:hlinkClick r:id="rId11" action="ppaction://hlinksldjump"/>
              </a:rPr>
              <a:t>No Discipline Actions</a:t>
            </a:r>
            <a:endParaRPr lang="en-US" sz="1200" dirty="0"/>
          </a:p>
          <a:p>
            <a:pPr lvl="1">
              <a:lnSpc>
                <a:spcPct val="100000"/>
              </a:lnSpc>
            </a:pPr>
            <a:r>
              <a:rPr lang="en-US" sz="1200" dirty="0">
                <a:hlinkClick r:id="rId12" action="ppaction://hlinksldjump"/>
              </a:rPr>
              <a:t>File Upload</a:t>
            </a:r>
            <a:endParaRPr lang="en-US" sz="1200" dirty="0"/>
          </a:p>
          <a:p>
            <a:pPr lvl="1">
              <a:lnSpc>
                <a:spcPct val="100000"/>
              </a:lnSpc>
            </a:pPr>
            <a:r>
              <a:rPr lang="en-US" sz="1200" dirty="0">
                <a:hlinkClick r:id="rId13" action="ppaction://hlinksldjump"/>
              </a:rPr>
              <a:t>Create/Update Snapshot</a:t>
            </a:r>
            <a:endParaRPr lang="en-US" sz="1200" dirty="0"/>
          </a:p>
          <a:p>
            <a:pPr lvl="1">
              <a:lnSpc>
                <a:spcPct val="100000"/>
              </a:lnSpc>
            </a:pPr>
            <a:r>
              <a:rPr lang="en-US" sz="1200" dirty="0">
                <a:hlinkClick r:id="rId14" action="ppaction://hlinksldjump"/>
              </a:rPr>
              <a:t>Business Rules</a:t>
            </a:r>
            <a:endParaRPr lang="en-US" sz="1200" dirty="0"/>
          </a:p>
          <a:p>
            <a:pPr lvl="1">
              <a:lnSpc>
                <a:spcPct val="100000"/>
              </a:lnSpc>
            </a:pPr>
            <a:r>
              <a:rPr lang="en-US" sz="1200" dirty="0">
                <a:hlinkClick r:id="rId15" action="ppaction://hlinksldjump"/>
              </a:rPr>
              <a:t>Status Dashboard &amp; Submitting Snapshot</a:t>
            </a:r>
            <a:endParaRPr lang="en-US" sz="1200" dirty="0"/>
          </a:p>
          <a:p>
            <a:pPr marL="0" indent="0">
              <a:lnSpc>
                <a:spcPct val="100000"/>
              </a:lnSpc>
              <a:buNone/>
            </a:pPr>
            <a:r>
              <a:rPr lang="en-US" sz="1200" dirty="0">
                <a:hlinkClick r:id="rId16" action="ppaction://hlinksldjump"/>
              </a:rPr>
              <a:t>Reviewing/Validating Data (CEDAR/COGNOS Reports)</a:t>
            </a:r>
            <a:endParaRPr lang="en-US" sz="1200" dirty="0"/>
          </a:p>
          <a:p>
            <a:pPr marL="0" indent="0">
              <a:lnSpc>
                <a:spcPct val="100000"/>
              </a:lnSpc>
              <a:buNone/>
            </a:pPr>
            <a:r>
              <a:rPr lang="en-US" sz="1200" dirty="0">
                <a:hlinkClick r:id="rId17" action="ppaction://hlinksldjump"/>
              </a:rPr>
              <a:t>Exceptions</a:t>
            </a:r>
            <a:endParaRPr lang="en-US" sz="1200" dirty="0"/>
          </a:p>
          <a:p>
            <a:pPr marL="0" indent="0">
              <a:lnSpc>
                <a:spcPct val="100000"/>
              </a:lnSpc>
              <a:buNone/>
            </a:pPr>
            <a:r>
              <a:rPr lang="en-US" sz="1200" dirty="0">
                <a:hlinkClick r:id="rId18" action="ppaction://hlinksldjump"/>
              </a:rPr>
              <a:t>Contact &amp; Resources</a:t>
            </a:r>
            <a:endParaRPr lang="en-US" sz="1200" dirty="0"/>
          </a:p>
          <a:p>
            <a:pPr lvl="1"/>
            <a:endParaRPr lang="en-US" sz="1100" dirty="0"/>
          </a:p>
          <a:p>
            <a:pPr lvl="1"/>
            <a:endParaRPr lang="en-US" sz="1100" dirty="0"/>
          </a:p>
        </p:txBody>
      </p:sp>
      <p:pic>
        <p:nvPicPr>
          <p:cNvPr id="17" name="Picture Placeholder 16" descr="Agenda written on glass&#10;">
            <a:extLst>
              <a:ext uri="{FF2B5EF4-FFF2-40B4-BE49-F238E27FC236}">
                <a16:creationId xmlns:a16="http://schemas.microsoft.com/office/drawing/2014/main" id="{7C3644F7-828E-9B46-5CE0-887493818F33}"/>
              </a:ext>
            </a:extLst>
          </p:cNvPr>
          <p:cNvPicPr>
            <a:picLocks noGrp="1" noChangeAspect="1"/>
          </p:cNvPicPr>
          <p:nvPr>
            <p:ph sz="half" idx="2"/>
          </p:nvPr>
        </p:nvPicPr>
        <p:blipFill>
          <a:blip r:embed="rId19">
            <a:extLst>
              <a:ext uri="{28A0092B-C50C-407E-A947-70E740481C1C}">
                <a14:useLocalDpi xmlns:a14="http://schemas.microsoft.com/office/drawing/2010/main" val="0"/>
              </a:ext>
            </a:extLst>
          </a:blip>
          <a:stretch>
            <a:fillRect/>
          </a:stretch>
        </p:blipFill>
        <p:spPr>
          <a:xfrm>
            <a:off x="6096000" y="1260124"/>
            <a:ext cx="6012922" cy="4116446"/>
          </a:xfrm>
          <a:noFill/>
        </p:spPr>
      </p:pic>
      <p:sp>
        <p:nvSpPr>
          <p:cNvPr id="4" name="Slide Number Placeholder 3">
            <a:extLst>
              <a:ext uri="{FF2B5EF4-FFF2-40B4-BE49-F238E27FC236}">
                <a16:creationId xmlns:a16="http://schemas.microsoft.com/office/drawing/2014/main" id="{E480749D-7EEB-1B33-2E58-DFC4250960AE}"/>
              </a:ext>
            </a:extLst>
          </p:cNvPr>
          <p:cNvSpPr>
            <a:spLocks noGrp="1"/>
          </p:cNvSpPr>
          <p:nvPr>
            <p:ph type="sldNum" sz="quarter" idx="12"/>
          </p:nvPr>
        </p:nvSpPr>
        <p:spPr/>
        <p:txBody>
          <a:bodyPr anchor="ctr">
            <a:normAutofit/>
          </a:bodyPr>
          <a:lstStyle/>
          <a:p>
            <a:pPr>
              <a:spcAft>
                <a:spcPts val="600"/>
              </a:spcAft>
            </a:pPr>
            <a:fld id="{C479D5F6-EDCB-402A-AC08-4943A1820E8F}" type="slidenum">
              <a:rPr lang="en-US" smtClean="0"/>
              <a:pPr>
                <a:spcAft>
                  <a:spcPts val="600"/>
                </a:spcAft>
              </a:pPr>
              <a:t>2</a:t>
            </a:fld>
            <a:endParaRPr lang="en-US"/>
          </a:p>
        </p:txBody>
      </p:sp>
    </p:spTree>
    <p:extLst>
      <p:ext uri="{BB962C8B-B14F-4D97-AF65-F5344CB8AC3E}">
        <p14:creationId xmlns:p14="http://schemas.microsoft.com/office/powerpoint/2010/main" val="114490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E0B3-BA4F-44B7-B718-2408F7CA9DD8}"/>
              </a:ext>
            </a:extLst>
          </p:cNvPr>
          <p:cNvSpPr>
            <a:spLocks noGrp="1"/>
          </p:cNvSpPr>
          <p:nvPr>
            <p:ph type="title"/>
          </p:nvPr>
        </p:nvSpPr>
        <p:spPr/>
        <p:txBody>
          <a:bodyPr/>
          <a:lstStyle/>
          <a:p>
            <a:r>
              <a:rPr lang="en-US" dirty="0"/>
              <a:t>Snapshot (collection): Internal Flags</a:t>
            </a:r>
          </a:p>
        </p:txBody>
      </p:sp>
      <p:sp>
        <p:nvSpPr>
          <p:cNvPr id="3" name="Content Placeholder 2">
            <a:extLst>
              <a:ext uri="{FF2B5EF4-FFF2-40B4-BE49-F238E27FC236}">
                <a16:creationId xmlns:a16="http://schemas.microsoft.com/office/drawing/2014/main" id="{29A3EA17-B8FD-4F3A-9B85-00F4068BCB97}"/>
              </a:ext>
            </a:extLst>
          </p:cNvPr>
          <p:cNvSpPr>
            <a:spLocks noGrp="1"/>
          </p:cNvSpPr>
          <p:nvPr>
            <p:ph idx="1"/>
          </p:nvPr>
        </p:nvSpPr>
        <p:spPr/>
        <p:txBody>
          <a:bodyPr>
            <a:normAutofit/>
          </a:bodyPr>
          <a:lstStyle/>
          <a:p>
            <a:pPr marL="0" indent="0">
              <a:lnSpc>
                <a:spcPct val="100000"/>
              </a:lnSpc>
              <a:buNone/>
            </a:pPr>
            <a:r>
              <a:rPr lang="en-US" sz="2000" dirty="0"/>
              <a:t>Snapshots typically won’t use every data element on a source file. </a:t>
            </a:r>
          </a:p>
          <a:p>
            <a:pPr marL="0" indent="0">
              <a:lnSpc>
                <a:spcPct val="100000"/>
              </a:lnSpc>
              <a:buNone/>
            </a:pPr>
            <a:r>
              <a:rPr lang="en-US" sz="2000" dirty="0"/>
              <a:t>Snapshots often pull in information called “internal flags.” These are pieces of data from information provided on the interchange files or from other internal data in data pipeline. </a:t>
            </a:r>
          </a:p>
        </p:txBody>
      </p:sp>
      <p:sp>
        <p:nvSpPr>
          <p:cNvPr id="4" name="Rectangle: Rounded Corners 3">
            <a:extLst>
              <a:ext uri="{FF2B5EF4-FFF2-40B4-BE49-F238E27FC236}">
                <a16:creationId xmlns:a16="http://schemas.microsoft.com/office/drawing/2014/main" id="{E1360E99-EE3B-4CF4-B289-591DD66F624D}"/>
              </a:ext>
            </a:extLst>
          </p:cNvPr>
          <p:cNvSpPr/>
          <p:nvPr/>
        </p:nvSpPr>
        <p:spPr>
          <a:xfrm>
            <a:off x="838199" y="3119886"/>
            <a:ext cx="3200400" cy="1170470"/>
          </a:xfrm>
          <a:prstGeom prst="roundRect">
            <a:avLst/>
          </a:prstGeom>
          <a:noFill/>
          <a:ln w="76200" cap="flat" cmpd="sng" algn="ctr">
            <a:solidFill>
              <a:schemeClr val="accent5">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accent1">
                    <a:lumMod val="60000"/>
                    <a:lumOff val="40000"/>
                  </a:schemeClr>
                </a:solidFill>
              </a:rPr>
              <a:t>Source File A</a:t>
            </a:r>
          </a:p>
        </p:txBody>
      </p:sp>
      <p:sp>
        <p:nvSpPr>
          <p:cNvPr id="24" name="Rectangle: Rounded Corners 23">
            <a:extLst>
              <a:ext uri="{FF2B5EF4-FFF2-40B4-BE49-F238E27FC236}">
                <a16:creationId xmlns:a16="http://schemas.microsoft.com/office/drawing/2014/main" id="{B5748245-4D12-41D3-90BC-E0EDFC5CCA3A}"/>
              </a:ext>
            </a:extLst>
          </p:cNvPr>
          <p:cNvSpPr/>
          <p:nvPr/>
        </p:nvSpPr>
        <p:spPr>
          <a:xfrm>
            <a:off x="4212771" y="3116699"/>
            <a:ext cx="3200400" cy="1240115"/>
          </a:xfrm>
          <a:prstGeom prst="round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Source File B</a:t>
            </a:r>
          </a:p>
        </p:txBody>
      </p:sp>
      <p:sp>
        <p:nvSpPr>
          <p:cNvPr id="27" name="Rectangle: Rounded Corners 26">
            <a:extLst>
              <a:ext uri="{FF2B5EF4-FFF2-40B4-BE49-F238E27FC236}">
                <a16:creationId xmlns:a16="http://schemas.microsoft.com/office/drawing/2014/main" id="{746A09B2-FD82-4C22-9894-F2BBEAC8000C}"/>
              </a:ext>
            </a:extLst>
          </p:cNvPr>
          <p:cNvSpPr/>
          <p:nvPr/>
        </p:nvSpPr>
        <p:spPr>
          <a:xfrm>
            <a:off x="7679441" y="3103834"/>
            <a:ext cx="3674358" cy="1240115"/>
          </a:xfrm>
          <a:prstGeom prst="roundRect">
            <a:avLst/>
          </a:prstGeom>
          <a:noFill/>
          <a:ln w="76200" cap="flat" cmpd="sng" algn="ctr">
            <a:solidFill>
              <a:srgbClr val="6D2B5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600" b="1" dirty="0">
                <a:solidFill>
                  <a:schemeClr val="tx1"/>
                </a:solidFill>
              </a:rPr>
              <a:t>Internal Flags</a:t>
            </a:r>
          </a:p>
        </p:txBody>
      </p:sp>
      <p:sp>
        <p:nvSpPr>
          <p:cNvPr id="19" name="Rectangle: Rounded Corners 18">
            <a:extLst>
              <a:ext uri="{FF2B5EF4-FFF2-40B4-BE49-F238E27FC236}">
                <a16:creationId xmlns:a16="http://schemas.microsoft.com/office/drawing/2014/main" id="{D5805DBE-73E2-5FC0-397C-F83BDCEAF517}"/>
              </a:ext>
            </a:extLst>
          </p:cNvPr>
          <p:cNvSpPr/>
          <p:nvPr/>
        </p:nvSpPr>
        <p:spPr>
          <a:xfrm>
            <a:off x="901810" y="4444600"/>
            <a:ext cx="10515600" cy="1463708"/>
          </a:xfrm>
          <a:prstGeom prst="roundRect">
            <a:avLst/>
          </a:prstGeom>
          <a:solidFill>
            <a:schemeClr val="accent2">
              <a:lumMod val="20000"/>
              <a:lumOff val="80000"/>
            </a:schemeClr>
          </a:solid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t"/>
          <a:lstStyle/>
          <a:p>
            <a:pPr algn="ctr"/>
            <a:r>
              <a:rPr lang="en-US" sz="1100" b="1" dirty="0">
                <a:solidFill>
                  <a:schemeClr val="tx1"/>
                </a:solidFill>
              </a:rPr>
              <a:t>Snapshot</a:t>
            </a:r>
          </a:p>
        </p:txBody>
      </p:sp>
      <p:sp>
        <p:nvSpPr>
          <p:cNvPr id="5" name="Slide Number Placeholder 4">
            <a:extLst>
              <a:ext uri="{FF2B5EF4-FFF2-40B4-BE49-F238E27FC236}">
                <a16:creationId xmlns:a16="http://schemas.microsoft.com/office/drawing/2014/main" id="{A189570E-80CF-400D-822E-33DE3633575B}"/>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
        <p:nvSpPr>
          <p:cNvPr id="6" name="Rectangle: Rounded Corners 5">
            <a:extLst>
              <a:ext uri="{FF2B5EF4-FFF2-40B4-BE49-F238E27FC236}">
                <a16:creationId xmlns:a16="http://schemas.microsoft.com/office/drawing/2014/main" id="{BE56F60D-0215-4F37-AD38-9A75C6EB71E7}"/>
              </a:ext>
              <a:ext uri="{C183D7F6-B498-43B3-948B-1728B52AA6E4}">
                <adec:decorative xmlns:adec="http://schemas.microsoft.com/office/drawing/2017/decorative" val="1"/>
              </a:ext>
            </a:extLst>
          </p:cNvPr>
          <p:cNvSpPr/>
          <p:nvPr/>
        </p:nvSpPr>
        <p:spPr>
          <a:xfrm>
            <a:off x="2278306" y="5176454"/>
            <a:ext cx="986426" cy="490330"/>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1</a:t>
            </a:r>
          </a:p>
        </p:txBody>
      </p:sp>
      <p:sp>
        <p:nvSpPr>
          <p:cNvPr id="7" name="Rectangle: Rounded Corners 6">
            <a:extLst>
              <a:ext uri="{FF2B5EF4-FFF2-40B4-BE49-F238E27FC236}">
                <a16:creationId xmlns:a16="http://schemas.microsoft.com/office/drawing/2014/main" id="{EEC0A8BF-376D-4EB0-AF61-FBA84F34F602}"/>
              </a:ext>
              <a:ext uri="{C183D7F6-B498-43B3-948B-1728B52AA6E4}">
                <adec:decorative xmlns:adec="http://schemas.microsoft.com/office/drawing/2017/decorative" val="1"/>
              </a:ext>
            </a:extLst>
          </p:cNvPr>
          <p:cNvSpPr/>
          <p:nvPr/>
        </p:nvSpPr>
        <p:spPr>
          <a:xfrm>
            <a:off x="8282197" y="5107590"/>
            <a:ext cx="1020014" cy="490330"/>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4</a:t>
            </a:r>
          </a:p>
        </p:txBody>
      </p:sp>
      <p:sp>
        <p:nvSpPr>
          <p:cNvPr id="8" name="Rectangle: Rounded Corners 7">
            <a:extLst>
              <a:ext uri="{FF2B5EF4-FFF2-40B4-BE49-F238E27FC236}">
                <a16:creationId xmlns:a16="http://schemas.microsoft.com/office/drawing/2014/main" id="{B3432380-B9EC-48AC-89C0-60B51B572872}"/>
              </a:ext>
              <a:ext uri="{C183D7F6-B498-43B3-948B-1728B52AA6E4}">
                <adec:decorative xmlns:adec="http://schemas.microsoft.com/office/drawing/2017/decorative" val="1"/>
              </a:ext>
            </a:extLst>
          </p:cNvPr>
          <p:cNvSpPr/>
          <p:nvPr/>
        </p:nvSpPr>
        <p:spPr>
          <a:xfrm>
            <a:off x="5392945" y="3596642"/>
            <a:ext cx="1014337" cy="519309"/>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3</a:t>
            </a:r>
          </a:p>
        </p:txBody>
      </p:sp>
      <p:sp>
        <p:nvSpPr>
          <p:cNvPr id="10" name="Rectangle: Rounded Corners 9">
            <a:extLst>
              <a:ext uri="{FF2B5EF4-FFF2-40B4-BE49-F238E27FC236}">
                <a16:creationId xmlns:a16="http://schemas.microsoft.com/office/drawing/2014/main" id="{9F875FC8-998E-46EC-A8A6-CAF6664D462F}"/>
              </a:ext>
              <a:ext uri="{C183D7F6-B498-43B3-948B-1728B52AA6E4}">
                <adec:decorative xmlns:adec="http://schemas.microsoft.com/office/drawing/2017/decorative" val="1"/>
              </a:ext>
            </a:extLst>
          </p:cNvPr>
          <p:cNvSpPr/>
          <p:nvPr/>
        </p:nvSpPr>
        <p:spPr>
          <a:xfrm>
            <a:off x="5897275" y="5165934"/>
            <a:ext cx="1020013" cy="490330"/>
          </a:xfrm>
          <a:prstGeom prst="roundRect">
            <a:avLst/>
          </a:prstGeom>
          <a:solidFill>
            <a:schemeClr val="accent1"/>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B: Element 2</a:t>
            </a:r>
          </a:p>
        </p:txBody>
      </p:sp>
      <p:sp>
        <p:nvSpPr>
          <p:cNvPr id="11" name="Rectangle: Rounded Corners 10">
            <a:extLst>
              <a:ext uri="{FF2B5EF4-FFF2-40B4-BE49-F238E27FC236}">
                <a16:creationId xmlns:a16="http://schemas.microsoft.com/office/drawing/2014/main" id="{2BD187D5-0B22-4346-B482-324BC6DE65A5}"/>
              </a:ext>
              <a:ext uri="{C183D7F6-B498-43B3-948B-1728B52AA6E4}">
                <adec:decorative xmlns:adec="http://schemas.microsoft.com/office/drawing/2017/decorative" val="1"/>
              </a:ext>
            </a:extLst>
          </p:cNvPr>
          <p:cNvSpPr/>
          <p:nvPr/>
        </p:nvSpPr>
        <p:spPr>
          <a:xfrm>
            <a:off x="1138130" y="5176454"/>
            <a:ext cx="959440" cy="479810"/>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1</a:t>
            </a:r>
          </a:p>
        </p:txBody>
      </p:sp>
      <p:sp>
        <p:nvSpPr>
          <p:cNvPr id="12" name="Rectangle: Rounded Corners 11">
            <a:extLst>
              <a:ext uri="{FF2B5EF4-FFF2-40B4-BE49-F238E27FC236}">
                <a16:creationId xmlns:a16="http://schemas.microsoft.com/office/drawing/2014/main" id="{21D0C3ED-2E53-4B4A-9B3D-27311E2DE505}"/>
              </a:ext>
              <a:ext uri="{C183D7F6-B498-43B3-948B-1728B52AA6E4}">
                <adec:decorative xmlns:adec="http://schemas.microsoft.com/office/drawing/2017/decorative" val="1"/>
              </a:ext>
            </a:extLst>
          </p:cNvPr>
          <p:cNvSpPr/>
          <p:nvPr/>
        </p:nvSpPr>
        <p:spPr>
          <a:xfrm>
            <a:off x="3445468" y="5176454"/>
            <a:ext cx="986427" cy="490330"/>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3</a:t>
            </a:r>
          </a:p>
        </p:txBody>
      </p:sp>
      <p:sp>
        <p:nvSpPr>
          <p:cNvPr id="13" name="Rectangle: Rounded Corners 12">
            <a:extLst>
              <a:ext uri="{FF2B5EF4-FFF2-40B4-BE49-F238E27FC236}">
                <a16:creationId xmlns:a16="http://schemas.microsoft.com/office/drawing/2014/main" id="{6E339DD3-5DDE-437B-B035-AB2086C63381}"/>
              </a:ext>
              <a:ext uri="{C183D7F6-B498-43B3-948B-1728B52AA6E4}">
                <adec:decorative xmlns:adec="http://schemas.microsoft.com/office/drawing/2017/decorative" val="1"/>
              </a:ext>
            </a:extLst>
          </p:cNvPr>
          <p:cNvSpPr/>
          <p:nvPr/>
        </p:nvSpPr>
        <p:spPr>
          <a:xfrm>
            <a:off x="4654579" y="5165934"/>
            <a:ext cx="1020013" cy="490330"/>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4</a:t>
            </a:r>
          </a:p>
        </p:txBody>
      </p:sp>
      <p:sp>
        <p:nvSpPr>
          <p:cNvPr id="15" name="Rectangle: Rounded Corners 14">
            <a:extLst>
              <a:ext uri="{FF2B5EF4-FFF2-40B4-BE49-F238E27FC236}">
                <a16:creationId xmlns:a16="http://schemas.microsoft.com/office/drawing/2014/main" id="{4BDF07D1-144A-41E4-806D-5F369358463A}"/>
              </a:ext>
              <a:ext uri="{C183D7F6-B498-43B3-948B-1728B52AA6E4}">
                <adec:decorative xmlns:adec="http://schemas.microsoft.com/office/drawing/2017/decorative" val="1"/>
              </a:ext>
            </a:extLst>
          </p:cNvPr>
          <p:cNvSpPr/>
          <p:nvPr/>
        </p:nvSpPr>
        <p:spPr>
          <a:xfrm>
            <a:off x="1339483" y="3596642"/>
            <a:ext cx="1030005" cy="516492"/>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2</a:t>
            </a:r>
          </a:p>
        </p:txBody>
      </p:sp>
      <p:sp>
        <p:nvSpPr>
          <p:cNvPr id="16" name="Rectangle: Rounded Corners 15">
            <a:extLst>
              <a:ext uri="{FF2B5EF4-FFF2-40B4-BE49-F238E27FC236}">
                <a16:creationId xmlns:a16="http://schemas.microsoft.com/office/drawing/2014/main" id="{9899A3AF-8526-43F3-9CBB-C496DDD71724}"/>
              </a:ext>
              <a:ext uri="{C183D7F6-B498-43B3-948B-1728B52AA6E4}">
                <adec:decorative xmlns:adec="http://schemas.microsoft.com/office/drawing/2017/decorative" val="1"/>
              </a:ext>
            </a:extLst>
          </p:cNvPr>
          <p:cNvSpPr/>
          <p:nvPr/>
        </p:nvSpPr>
        <p:spPr>
          <a:xfrm>
            <a:off x="2782552" y="3596642"/>
            <a:ext cx="1030005" cy="516492"/>
          </a:xfrm>
          <a:prstGeom prst="roundRect">
            <a:avLst/>
          </a:prstGeom>
          <a:solidFill>
            <a:schemeClr val="accent5">
              <a:lumMod val="75000"/>
            </a:schemeClr>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File A: Element 5</a:t>
            </a:r>
          </a:p>
        </p:txBody>
      </p:sp>
      <p:sp>
        <p:nvSpPr>
          <p:cNvPr id="28" name="Rectangle: Rounded Corners 27">
            <a:extLst>
              <a:ext uri="{FF2B5EF4-FFF2-40B4-BE49-F238E27FC236}">
                <a16:creationId xmlns:a16="http://schemas.microsoft.com/office/drawing/2014/main" id="{33CD47F1-2C87-454E-AABF-64E91ACF5123}"/>
              </a:ext>
              <a:ext uri="{C183D7F6-B498-43B3-948B-1728B52AA6E4}">
                <adec:decorative xmlns:adec="http://schemas.microsoft.com/office/drawing/2017/decorative" val="1"/>
              </a:ext>
            </a:extLst>
          </p:cNvPr>
          <p:cNvSpPr/>
          <p:nvPr/>
        </p:nvSpPr>
        <p:spPr>
          <a:xfrm>
            <a:off x="8034004" y="3673503"/>
            <a:ext cx="899654" cy="49922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1</a:t>
            </a:r>
          </a:p>
        </p:txBody>
      </p:sp>
      <p:sp>
        <p:nvSpPr>
          <p:cNvPr id="29" name="Rectangle: Rounded Corners 28">
            <a:extLst>
              <a:ext uri="{FF2B5EF4-FFF2-40B4-BE49-F238E27FC236}">
                <a16:creationId xmlns:a16="http://schemas.microsoft.com/office/drawing/2014/main" id="{2CCBA643-346B-4380-AAA9-B9D7628B54F9}"/>
              </a:ext>
              <a:ext uri="{C183D7F6-B498-43B3-948B-1728B52AA6E4}">
                <adec:decorative xmlns:adec="http://schemas.microsoft.com/office/drawing/2017/decorative" val="1"/>
              </a:ext>
            </a:extLst>
          </p:cNvPr>
          <p:cNvSpPr/>
          <p:nvPr/>
        </p:nvSpPr>
        <p:spPr>
          <a:xfrm>
            <a:off x="9191517" y="3687326"/>
            <a:ext cx="868523" cy="499224"/>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2</a:t>
            </a:r>
          </a:p>
        </p:txBody>
      </p:sp>
      <p:sp>
        <p:nvSpPr>
          <p:cNvPr id="34" name="Rectangle: Rounded Corners 33">
            <a:extLst>
              <a:ext uri="{FF2B5EF4-FFF2-40B4-BE49-F238E27FC236}">
                <a16:creationId xmlns:a16="http://schemas.microsoft.com/office/drawing/2014/main" id="{48FE2DFB-7789-A79D-1007-03485B03EAE3}"/>
              </a:ext>
              <a:ext uri="{C183D7F6-B498-43B3-948B-1728B52AA6E4}">
                <adec:decorative xmlns:adec="http://schemas.microsoft.com/office/drawing/2017/decorative" val="1"/>
              </a:ext>
            </a:extLst>
          </p:cNvPr>
          <p:cNvSpPr/>
          <p:nvPr/>
        </p:nvSpPr>
        <p:spPr>
          <a:xfrm>
            <a:off x="10282723" y="3676184"/>
            <a:ext cx="899654" cy="521508"/>
          </a:xfrm>
          <a:prstGeom prst="roundRect">
            <a:avLst/>
          </a:prstGeom>
          <a:solidFill>
            <a:srgbClr val="6D2B5D"/>
          </a:solidFill>
          <a:ln w="25400">
            <a:solidFill>
              <a:schemeClr val="bg1">
                <a:lumMod val="50000"/>
              </a:schemeClr>
            </a:solidFill>
          </a:ln>
          <a:scene3d>
            <a:camera prst="orthographicFront">
              <a:rot lat="600000" lon="20699994" rev="0"/>
            </a:camera>
            <a:lightRig rig="threePt" dir="t"/>
          </a:scene3d>
          <a:sp3d extrusionH="317500" contourW="25400">
            <a:bevelT/>
            <a:bevelB/>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Internal Flag: 3</a:t>
            </a:r>
          </a:p>
        </p:txBody>
      </p:sp>
    </p:spTree>
    <p:extLst>
      <p:ext uri="{BB962C8B-B14F-4D97-AF65-F5344CB8AC3E}">
        <p14:creationId xmlns:p14="http://schemas.microsoft.com/office/powerpoint/2010/main" val="39473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1.85185E-6 L -0.17265 0.21505 " pathEditMode="relative" rAng="0" ptsTypes="AA">
                                      <p:cBhvr>
                                        <p:cTn id="6" dur="2000" fill="hold"/>
                                        <p:tgtEl>
                                          <p:spTgt spid="29"/>
                                        </p:tgtEl>
                                        <p:attrNameLst>
                                          <p:attrName>ppt_x</p:attrName>
                                          <p:attrName>ppt_y</p:attrName>
                                        </p:attrNameLst>
                                      </p:cBhvr>
                                      <p:rCtr x="-8555" y="11111"/>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1.66667E-6 -4.07407E-6 L -0.0586 0.19931 " pathEditMode="relative" rAng="0" ptsTypes="AA">
                                      <p:cBhvr>
                                        <p:cTn id="9" dur="500" fill="hold"/>
                                        <p:tgtEl>
                                          <p:spTgt spid="34"/>
                                        </p:tgtEl>
                                        <p:attrNameLst>
                                          <p:attrName>ppt_x</p:attrName>
                                          <p:attrName>ppt_y</p:attrName>
                                        </p:attrNameLst>
                                      </p:cBhvr>
                                      <p:rCtr x="-2930" y="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11E2F-9254-CEE0-C1DA-C61DCF1A63D6}"/>
              </a:ext>
            </a:extLst>
          </p:cNvPr>
          <p:cNvSpPr>
            <a:spLocks noGrp="1"/>
          </p:cNvSpPr>
          <p:nvPr>
            <p:ph type="ctrTitle"/>
          </p:nvPr>
        </p:nvSpPr>
        <p:spPr/>
        <p:txBody>
          <a:bodyPr/>
          <a:lstStyle/>
          <a:p>
            <a:r>
              <a:rPr lang="en-US" dirty="0"/>
              <a:t>Interchange Files</a:t>
            </a:r>
          </a:p>
        </p:txBody>
      </p:sp>
      <p:sp>
        <p:nvSpPr>
          <p:cNvPr id="3" name="Slide Number Placeholder 2">
            <a:extLst>
              <a:ext uri="{FF2B5EF4-FFF2-40B4-BE49-F238E27FC236}">
                <a16:creationId xmlns:a16="http://schemas.microsoft.com/office/drawing/2014/main" id="{21B31F5C-95FC-C409-88C1-9991B051853D}"/>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735008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0221-7006-4357-98DF-C3A70F696778}"/>
              </a:ext>
            </a:extLst>
          </p:cNvPr>
          <p:cNvSpPr>
            <a:spLocks noGrp="1"/>
          </p:cNvSpPr>
          <p:nvPr>
            <p:ph type="title"/>
          </p:nvPr>
        </p:nvSpPr>
        <p:spPr/>
        <p:txBody>
          <a:bodyPr/>
          <a:lstStyle/>
          <a:p>
            <a:r>
              <a:rPr lang="en-US" dirty="0"/>
              <a:t>Interchange Preparation</a:t>
            </a:r>
          </a:p>
        </p:txBody>
      </p:sp>
      <p:sp>
        <p:nvSpPr>
          <p:cNvPr id="3" name="Content Placeholder 2">
            <a:extLst>
              <a:ext uri="{FF2B5EF4-FFF2-40B4-BE49-F238E27FC236}">
                <a16:creationId xmlns:a16="http://schemas.microsoft.com/office/drawing/2014/main" id="{DB91F628-6F61-4446-8AC9-6CDE2478E09B}"/>
              </a:ext>
            </a:extLst>
          </p:cNvPr>
          <p:cNvSpPr>
            <a:spLocks noGrp="1"/>
          </p:cNvSpPr>
          <p:nvPr>
            <p:ph idx="1"/>
          </p:nvPr>
        </p:nvSpPr>
        <p:spPr>
          <a:xfrm>
            <a:off x="443565" y="1208599"/>
            <a:ext cx="11356172" cy="4697220"/>
          </a:xfrm>
        </p:spPr>
        <p:txBody>
          <a:bodyPr>
            <a:normAutofit fontScale="85000" lnSpcReduction="10000"/>
          </a:bodyPr>
          <a:lstStyle/>
          <a:p>
            <a:pPr marL="0" indent="0">
              <a:lnSpc>
                <a:spcPct val="110000"/>
              </a:lnSpc>
              <a:buNone/>
            </a:pPr>
            <a:r>
              <a:rPr lang="en-US" dirty="0"/>
              <a:t>Get SASIDs for your new students</a:t>
            </a:r>
          </a:p>
          <a:p>
            <a:pPr lvl="1">
              <a:lnSpc>
                <a:spcPct val="110000"/>
              </a:lnSpc>
            </a:pPr>
            <a:r>
              <a:rPr lang="en-US" dirty="0"/>
              <a:t>Through RITS or Data Pipeline</a:t>
            </a:r>
          </a:p>
          <a:p>
            <a:pPr lvl="1">
              <a:lnSpc>
                <a:spcPct val="110000"/>
              </a:lnSpc>
            </a:pPr>
            <a:r>
              <a:rPr lang="en-US" dirty="0">
                <a:hlinkClick r:id="rId2"/>
              </a:rPr>
              <a:t>Visit the RITS Website for resources and instructions regarding SASIDs</a:t>
            </a:r>
            <a:endParaRPr lang="en-US" dirty="0"/>
          </a:p>
          <a:p>
            <a:pPr marL="0" indent="0">
              <a:lnSpc>
                <a:spcPct val="110000"/>
              </a:lnSpc>
              <a:buNone/>
            </a:pPr>
            <a:r>
              <a:rPr lang="en-US" dirty="0"/>
              <a:t>Extract files from your Student Information System (DIS, DEM, SSA)</a:t>
            </a:r>
          </a:p>
          <a:p>
            <a:pPr lvl="1">
              <a:lnSpc>
                <a:spcPct val="110000"/>
              </a:lnSpc>
            </a:pPr>
            <a:r>
              <a:rPr lang="en-US" dirty="0"/>
              <a:t>Recommended format is .xls or .xlsx (excel) </a:t>
            </a:r>
          </a:p>
          <a:p>
            <a:pPr lvl="2">
              <a:lnSpc>
                <a:spcPct val="110000"/>
              </a:lnSpc>
            </a:pPr>
            <a:r>
              <a:rPr lang="en-US" dirty="0"/>
              <a:t>Data Pipeline also accepts .csv</a:t>
            </a:r>
          </a:p>
          <a:p>
            <a:pPr lvl="1">
              <a:lnSpc>
                <a:spcPct val="110000"/>
              </a:lnSpc>
            </a:pPr>
            <a:r>
              <a:rPr lang="en-US" dirty="0"/>
              <a:t>All data fields must be zero filled or include an applicable code matching the specified field length</a:t>
            </a:r>
          </a:p>
          <a:p>
            <a:pPr lvl="1">
              <a:lnSpc>
                <a:spcPct val="110000"/>
              </a:lnSpc>
            </a:pPr>
            <a:r>
              <a:rPr lang="en-US" dirty="0"/>
              <a:t>Leading zeros are required for all data fields to maintain the specified field length</a:t>
            </a:r>
          </a:p>
          <a:p>
            <a:pPr lvl="2">
              <a:lnSpc>
                <a:spcPct val="110000"/>
              </a:lnSpc>
            </a:pPr>
            <a:r>
              <a:rPr lang="en-US" dirty="0"/>
              <a:t>Be careful when opening .csv format in excel to not lose leading zeros</a:t>
            </a:r>
          </a:p>
          <a:p>
            <a:pPr lvl="3">
              <a:lnSpc>
                <a:spcPct val="110000"/>
              </a:lnSpc>
            </a:pPr>
            <a:r>
              <a:rPr lang="en-US" dirty="0"/>
              <a:t>The newest version of excel has a pop-up asking if you want to keep leading zeros</a:t>
            </a:r>
          </a:p>
          <a:p>
            <a:pPr lvl="3">
              <a:lnSpc>
                <a:spcPct val="110000"/>
              </a:lnSpc>
            </a:pPr>
            <a:r>
              <a:rPr lang="en-US" dirty="0"/>
              <a:t>CDE has a </a:t>
            </a:r>
            <a:r>
              <a:rPr lang="en-US" dirty="0">
                <a:hlinkClick r:id="rId3"/>
              </a:rPr>
              <a:t>guide</a:t>
            </a:r>
            <a:r>
              <a:rPr lang="en-US" dirty="0"/>
              <a:t> to keeping leading zeros </a:t>
            </a:r>
          </a:p>
          <a:p>
            <a:pPr lvl="1">
              <a:lnSpc>
                <a:spcPct val="110000"/>
              </a:lnSpc>
            </a:pPr>
            <a:r>
              <a:rPr lang="en-US" dirty="0"/>
              <a:t>Spaces in the file name are not allowed</a:t>
            </a:r>
          </a:p>
          <a:p>
            <a:pPr marL="457200" lvl="1" indent="0">
              <a:lnSpc>
                <a:spcPct val="110000"/>
              </a:lnSpc>
              <a:buNone/>
            </a:pPr>
            <a:endParaRPr lang="en-US" dirty="0"/>
          </a:p>
          <a:p>
            <a:pPr marL="457200" lvl="1" indent="0">
              <a:lnSpc>
                <a:spcPct val="110000"/>
              </a:lnSpc>
              <a:buNone/>
            </a:pPr>
            <a:r>
              <a:rPr lang="en-US" sz="1600" i="1" dirty="0">
                <a:solidFill>
                  <a:schemeClr val="accent5">
                    <a:lumMod val="75000"/>
                  </a:schemeClr>
                </a:solidFill>
              </a:rPr>
              <a:t>Pro Tip: </a:t>
            </a:r>
            <a:r>
              <a:rPr lang="en-US" sz="1600" i="1" dirty="0"/>
              <a:t>Use a file naming convention as you will likely extract files multiple times. Example: 0110_DIS_04052025.xls</a:t>
            </a:r>
          </a:p>
          <a:p>
            <a:pPr lvl="1">
              <a:lnSpc>
                <a:spcPct val="110000"/>
              </a:lnSpc>
            </a:pPr>
            <a:endParaRPr lang="en-US" dirty="0"/>
          </a:p>
        </p:txBody>
      </p:sp>
      <p:sp>
        <p:nvSpPr>
          <p:cNvPr id="4" name="Slide Number Placeholder 3">
            <a:extLst>
              <a:ext uri="{FF2B5EF4-FFF2-40B4-BE49-F238E27FC236}">
                <a16:creationId xmlns:a16="http://schemas.microsoft.com/office/drawing/2014/main" id="{7C565863-9B20-4A71-B831-2E4B3FA38474}"/>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2545966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0365E-8762-0B35-E730-04BA620D19CA}"/>
              </a:ext>
            </a:extLst>
          </p:cNvPr>
          <p:cNvSpPr>
            <a:spLocks noGrp="1"/>
          </p:cNvSpPr>
          <p:nvPr>
            <p:ph type="title"/>
          </p:nvPr>
        </p:nvSpPr>
        <p:spPr/>
        <p:txBody>
          <a:bodyPr/>
          <a:lstStyle/>
          <a:p>
            <a:r>
              <a:rPr lang="en-US" dirty="0"/>
              <a:t>Discipline Action File (DIS)</a:t>
            </a:r>
          </a:p>
        </p:txBody>
      </p:sp>
      <p:sp>
        <p:nvSpPr>
          <p:cNvPr id="7" name="Content Placeholder 6">
            <a:extLst>
              <a:ext uri="{FF2B5EF4-FFF2-40B4-BE49-F238E27FC236}">
                <a16:creationId xmlns:a16="http://schemas.microsoft.com/office/drawing/2014/main" id="{D3DCF319-DC20-BB21-5802-33D2E2EE6F08}"/>
              </a:ext>
            </a:extLst>
          </p:cNvPr>
          <p:cNvSpPr>
            <a:spLocks noGrp="1"/>
          </p:cNvSpPr>
          <p:nvPr>
            <p:ph sz="half" idx="1"/>
          </p:nvPr>
        </p:nvSpPr>
        <p:spPr>
          <a:xfrm>
            <a:off x="311700" y="2656638"/>
            <a:ext cx="5486400" cy="1234911"/>
          </a:xfrm>
        </p:spPr>
        <p:txBody>
          <a:bodyPr>
            <a:normAutofit/>
          </a:bodyPr>
          <a:lstStyle/>
          <a:p>
            <a:pPr marL="0" indent="0">
              <a:lnSpc>
                <a:spcPct val="100000"/>
              </a:lnSpc>
              <a:buNone/>
            </a:pPr>
            <a:r>
              <a:rPr lang="en-US" dirty="0"/>
              <a:t>All data fields in this file are used in the STU snapshot.</a:t>
            </a:r>
          </a:p>
        </p:txBody>
      </p:sp>
      <p:pic>
        <p:nvPicPr>
          <p:cNvPr id="11" name="Picture 10" descr="Discipline Action File Layout">
            <a:extLst>
              <a:ext uri="{FF2B5EF4-FFF2-40B4-BE49-F238E27FC236}">
                <a16:creationId xmlns:a16="http://schemas.microsoft.com/office/drawing/2014/main" id="{B1D4B8B5-EA9E-9913-7209-5FD917777C9D}"/>
              </a:ext>
            </a:extLst>
          </p:cNvPr>
          <p:cNvPicPr>
            <a:picLocks noChangeAspect="1"/>
          </p:cNvPicPr>
          <p:nvPr/>
        </p:nvPicPr>
        <p:blipFill>
          <a:blip r:embed="rId3"/>
          <a:stretch>
            <a:fillRect/>
          </a:stretch>
        </p:blipFill>
        <p:spPr>
          <a:xfrm>
            <a:off x="6318766" y="1056458"/>
            <a:ext cx="5561534" cy="4321534"/>
          </a:xfrm>
          <a:prstGeom prst="rect">
            <a:avLst/>
          </a:prstGeom>
        </p:spPr>
      </p:pic>
    </p:spTree>
    <p:extLst>
      <p:ext uri="{BB962C8B-B14F-4D97-AF65-F5344CB8AC3E}">
        <p14:creationId xmlns:p14="http://schemas.microsoft.com/office/powerpoint/2010/main" val="375041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D863F-46A8-38C0-5374-FC2514B1D4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4122EF-CA97-1130-09BB-73EFE8D7CC77}"/>
              </a:ext>
            </a:extLst>
          </p:cNvPr>
          <p:cNvSpPr>
            <a:spLocks noGrp="1"/>
          </p:cNvSpPr>
          <p:nvPr>
            <p:ph type="title"/>
          </p:nvPr>
        </p:nvSpPr>
        <p:spPr/>
        <p:txBody>
          <a:bodyPr/>
          <a:lstStyle/>
          <a:p>
            <a:r>
              <a:rPr lang="en-US" dirty="0"/>
              <a:t>Student Demographic File (DEM)</a:t>
            </a:r>
          </a:p>
        </p:txBody>
      </p:sp>
      <p:sp>
        <p:nvSpPr>
          <p:cNvPr id="7" name="Content Placeholder 6">
            <a:extLst>
              <a:ext uri="{FF2B5EF4-FFF2-40B4-BE49-F238E27FC236}">
                <a16:creationId xmlns:a16="http://schemas.microsoft.com/office/drawing/2014/main" id="{A0B8B370-F825-F76D-D3DD-33B484D3AD39}"/>
              </a:ext>
            </a:extLst>
          </p:cNvPr>
          <p:cNvSpPr>
            <a:spLocks noGrp="1"/>
          </p:cNvSpPr>
          <p:nvPr>
            <p:ph sz="half" idx="1"/>
          </p:nvPr>
        </p:nvSpPr>
        <p:spPr>
          <a:xfrm>
            <a:off x="311700" y="1136342"/>
            <a:ext cx="5659730" cy="5224701"/>
          </a:xfrm>
        </p:spPr>
        <p:txBody>
          <a:bodyPr>
            <a:normAutofit fontScale="92500" lnSpcReduction="10000"/>
          </a:bodyPr>
          <a:lstStyle/>
          <a:p>
            <a:pPr marL="0" indent="0">
              <a:lnSpc>
                <a:spcPct val="110000"/>
              </a:lnSpc>
              <a:buNone/>
            </a:pPr>
            <a:r>
              <a:rPr lang="en-US" sz="2200" dirty="0"/>
              <a:t>Many data fields in this file are used in the STU snapshot</a:t>
            </a:r>
          </a:p>
          <a:p>
            <a:pPr marL="0" indent="0">
              <a:lnSpc>
                <a:spcPct val="110000"/>
              </a:lnSpc>
              <a:buNone/>
            </a:pPr>
            <a:r>
              <a:rPr lang="en-US" sz="2200" dirty="0"/>
              <a:t>One record per student</a:t>
            </a:r>
          </a:p>
          <a:p>
            <a:pPr marL="0" indent="0">
              <a:lnSpc>
                <a:spcPct val="110000"/>
              </a:lnSpc>
              <a:buNone/>
            </a:pPr>
            <a:r>
              <a:rPr lang="en-US" sz="2200" dirty="0"/>
              <a:t>Captures attributes of a student</a:t>
            </a:r>
          </a:p>
          <a:p>
            <a:pPr marL="457200" lvl="1" indent="0">
              <a:lnSpc>
                <a:spcPct val="110000"/>
              </a:lnSpc>
              <a:buNone/>
            </a:pPr>
            <a:r>
              <a:rPr lang="en-US" b="1" dirty="0"/>
              <a:t>Point in Time: </a:t>
            </a:r>
            <a:r>
              <a:rPr lang="en-US" dirty="0"/>
              <a:t>Attribute as of extract date</a:t>
            </a:r>
          </a:p>
          <a:p>
            <a:pPr lvl="2">
              <a:lnSpc>
                <a:spcPct val="110000"/>
              </a:lnSpc>
            </a:pPr>
            <a:r>
              <a:rPr lang="en-US" sz="1800" dirty="0"/>
              <a:t>Gender</a:t>
            </a:r>
          </a:p>
          <a:p>
            <a:pPr lvl="2">
              <a:lnSpc>
                <a:spcPct val="110000"/>
              </a:lnSpc>
            </a:pPr>
            <a:r>
              <a:rPr lang="en-US" sz="1800" dirty="0"/>
              <a:t>Race/Ethnicity</a:t>
            </a:r>
          </a:p>
          <a:p>
            <a:pPr lvl="2">
              <a:lnSpc>
                <a:spcPct val="110000"/>
              </a:lnSpc>
            </a:pPr>
            <a:r>
              <a:rPr lang="en-US" sz="1800" dirty="0"/>
              <a:t>Section 504 Status</a:t>
            </a:r>
          </a:p>
          <a:p>
            <a:pPr marL="457200" lvl="1" indent="0">
              <a:lnSpc>
                <a:spcPct val="110000"/>
              </a:lnSpc>
              <a:buNone/>
            </a:pPr>
            <a:r>
              <a:rPr lang="en-US" b="1" dirty="0"/>
              <a:t>Cumulative: </a:t>
            </a:r>
            <a:r>
              <a:rPr lang="en-US" dirty="0"/>
              <a:t>Once true, the attribute remains true entire school year but may change the following year if student no longer qualifies for the service (Additive, but not subtractive).</a:t>
            </a:r>
          </a:p>
          <a:p>
            <a:pPr lvl="2">
              <a:lnSpc>
                <a:spcPct val="110000"/>
              </a:lnSpc>
            </a:pPr>
            <a:r>
              <a:rPr lang="en-US" sz="1800" dirty="0"/>
              <a:t>Homeless Status</a:t>
            </a:r>
          </a:p>
          <a:p>
            <a:pPr lvl="2">
              <a:lnSpc>
                <a:spcPct val="110000"/>
              </a:lnSpc>
            </a:pPr>
            <a:r>
              <a:rPr lang="en-US" sz="1800" dirty="0"/>
              <a:t>FRL Status</a:t>
            </a:r>
          </a:p>
          <a:p>
            <a:pPr lvl="2">
              <a:lnSpc>
                <a:spcPct val="110000"/>
              </a:lnSpc>
            </a:pPr>
            <a:r>
              <a:rPr lang="en-US" sz="1800" dirty="0"/>
              <a:t>Multilingual Learner</a:t>
            </a:r>
          </a:p>
          <a:p>
            <a:pPr marL="914400" lvl="2" indent="0">
              <a:lnSpc>
                <a:spcPct val="110000"/>
              </a:lnSpc>
              <a:buNone/>
            </a:pPr>
            <a:endParaRPr lang="en-US" dirty="0"/>
          </a:p>
        </p:txBody>
      </p:sp>
      <p:pic>
        <p:nvPicPr>
          <p:cNvPr id="6" name="Picture 5" descr="Student Demographic File Layout">
            <a:extLst>
              <a:ext uri="{FF2B5EF4-FFF2-40B4-BE49-F238E27FC236}">
                <a16:creationId xmlns:a16="http://schemas.microsoft.com/office/drawing/2014/main" id="{57DE2E50-FF4E-1DE2-A9F0-9F24B96EAAB8}"/>
              </a:ext>
            </a:extLst>
          </p:cNvPr>
          <p:cNvPicPr>
            <a:picLocks noChangeAspect="1"/>
          </p:cNvPicPr>
          <p:nvPr/>
        </p:nvPicPr>
        <p:blipFill>
          <a:blip r:embed="rId3"/>
          <a:stretch>
            <a:fillRect/>
          </a:stretch>
        </p:blipFill>
        <p:spPr>
          <a:xfrm>
            <a:off x="6393902" y="1136342"/>
            <a:ext cx="5504624" cy="4227510"/>
          </a:xfrm>
          <a:prstGeom prst="rect">
            <a:avLst/>
          </a:prstGeom>
        </p:spPr>
      </p:pic>
    </p:spTree>
    <p:extLst>
      <p:ext uri="{BB962C8B-B14F-4D97-AF65-F5344CB8AC3E}">
        <p14:creationId xmlns:p14="http://schemas.microsoft.com/office/powerpoint/2010/main" val="4138381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912AB-16DC-68FC-B995-CBE03B363775}"/>
              </a:ext>
            </a:extLst>
          </p:cNvPr>
          <p:cNvSpPr>
            <a:spLocks noGrp="1"/>
          </p:cNvSpPr>
          <p:nvPr>
            <p:ph type="title"/>
          </p:nvPr>
        </p:nvSpPr>
        <p:spPr>
          <a:xfrm>
            <a:off x="311700" y="218142"/>
            <a:ext cx="5658176" cy="713172"/>
          </a:xfrm>
        </p:spPr>
        <p:txBody>
          <a:bodyPr>
            <a:normAutofit/>
          </a:bodyPr>
          <a:lstStyle/>
          <a:p>
            <a:r>
              <a:rPr lang="en-US" sz="2300" dirty="0"/>
              <a:t>Student School Association File (SSA)</a:t>
            </a:r>
          </a:p>
        </p:txBody>
      </p:sp>
      <p:sp>
        <p:nvSpPr>
          <p:cNvPr id="3" name="Content Placeholder 2">
            <a:extLst>
              <a:ext uri="{FF2B5EF4-FFF2-40B4-BE49-F238E27FC236}">
                <a16:creationId xmlns:a16="http://schemas.microsoft.com/office/drawing/2014/main" id="{CD148426-18E6-303F-4D4F-DCDF224591E3}"/>
              </a:ext>
            </a:extLst>
          </p:cNvPr>
          <p:cNvSpPr>
            <a:spLocks noGrp="1"/>
          </p:cNvSpPr>
          <p:nvPr>
            <p:ph sz="half" idx="1"/>
          </p:nvPr>
        </p:nvSpPr>
        <p:spPr>
          <a:xfrm>
            <a:off x="397588" y="2297927"/>
            <a:ext cx="5486400" cy="2512612"/>
          </a:xfrm>
        </p:spPr>
        <p:txBody>
          <a:bodyPr>
            <a:normAutofit/>
          </a:bodyPr>
          <a:lstStyle/>
          <a:p>
            <a:pPr marL="0" indent="0">
              <a:lnSpc>
                <a:spcPct val="100000"/>
              </a:lnSpc>
              <a:buNone/>
            </a:pPr>
            <a:r>
              <a:rPr lang="en-US" dirty="0"/>
              <a:t>May include multiple records per student</a:t>
            </a:r>
          </a:p>
          <a:p>
            <a:pPr marL="0" indent="0">
              <a:lnSpc>
                <a:spcPct val="100000"/>
              </a:lnSpc>
              <a:buNone/>
            </a:pPr>
            <a:endParaRPr lang="en-US" dirty="0"/>
          </a:p>
          <a:p>
            <a:pPr marL="0" indent="0">
              <a:lnSpc>
                <a:spcPct val="100000"/>
              </a:lnSpc>
              <a:buNone/>
            </a:pPr>
            <a:r>
              <a:rPr lang="en-US" dirty="0"/>
              <a:t>STU is focused on SSA records that capture the timeframe a student was actively attending a school within the LEA.</a:t>
            </a:r>
          </a:p>
          <a:p>
            <a:pPr marL="0" indent="0">
              <a:buNone/>
            </a:pPr>
            <a:endParaRPr lang="en-US" dirty="0"/>
          </a:p>
        </p:txBody>
      </p:sp>
      <p:pic>
        <p:nvPicPr>
          <p:cNvPr id="7" name="Picture 6" descr="Student School Association File Layout">
            <a:extLst>
              <a:ext uri="{FF2B5EF4-FFF2-40B4-BE49-F238E27FC236}">
                <a16:creationId xmlns:a16="http://schemas.microsoft.com/office/drawing/2014/main" id="{43386F6F-0CE0-B98C-D891-CCE9B5C3DC97}"/>
              </a:ext>
            </a:extLst>
          </p:cNvPr>
          <p:cNvPicPr>
            <a:picLocks noChangeAspect="1"/>
          </p:cNvPicPr>
          <p:nvPr/>
        </p:nvPicPr>
        <p:blipFill>
          <a:blip r:embed="rId3"/>
          <a:stretch>
            <a:fillRect/>
          </a:stretch>
        </p:blipFill>
        <p:spPr>
          <a:xfrm>
            <a:off x="6218543" y="1042357"/>
            <a:ext cx="5757536" cy="4448755"/>
          </a:xfrm>
          <a:prstGeom prst="rect">
            <a:avLst/>
          </a:prstGeom>
        </p:spPr>
      </p:pic>
    </p:spTree>
    <p:extLst>
      <p:ext uri="{BB962C8B-B14F-4D97-AF65-F5344CB8AC3E}">
        <p14:creationId xmlns:p14="http://schemas.microsoft.com/office/powerpoint/2010/main" val="326068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25CF3-0605-BB8C-DAE7-2E77D1442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6C507-53E7-0C92-07B6-C19D17859526}"/>
              </a:ext>
            </a:extLst>
          </p:cNvPr>
          <p:cNvSpPr>
            <a:spLocks noGrp="1"/>
          </p:cNvSpPr>
          <p:nvPr>
            <p:ph type="title"/>
          </p:nvPr>
        </p:nvSpPr>
        <p:spPr>
          <a:xfrm>
            <a:off x="311700" y="218142"/>
            <a:ext cx="5658176" cy="713172"/>
          </a:xfrm>
        </p:spPr>
        <p:txBody>
          <a:bodyPr>
            <a:normAutofit/>
          </a:bodyPr>
          <a:lstStyle/>
          <a:p>
            <a:r>
              <a:rPr lang="en-US" sz="2300" dirty="0"/>
              <a:t>Special Education IEP Interchange (IEP)</a:t>
            </a:r>
          </a:p>
        </p:txBody>
      </p:sp>
      <p:sp>
        <p:nvSpPr>
          <p:cNvPr id="3" name="Content Placeholder 2">
            <a:extLst>
              <a:ext uri="{FF2B5EF4-FFF2-40B4-BE49-F238E27FC236}">
                <a16:creationId xmlns:a16="http://schemas.microsoft.com/office/drawing/2014/main" id="{38FB1DBD-DC02-7768-6B5C-DB99BCA5C1A5}"/>
              </a:ext>
            </a:extLst>
          </p:cNvPr>
          <p:cNvSpPr>
            <a:spLocks noGrp="1"/>
          </p:cNvSpPr>
          <p:nvPr>
            <p:ph sz="half" idx="1"/>
          </p:nvPr>
        </p:nvSpPr>
        <p:spPr>
          <a:xfrm>
            <a:off x="311700" y="1948070"/>
            <a:ext cx="5532509" cy="5079416"/>
          </a:xfrm>
        </p:spPr>
        <p:txBody>
          <a:bodyPr>
            <a:normAutofit/>
          </a:bodyPr>
          <a:lstStyle/>
          <a:p>
            <a:pPr marL="0" indent="0">
              <a:lnSpc>
                <a:spcPct val="100000"/>
              </a:lnSpc>
              <a:buNone/>
            </a:pPr>
            <a:endParaRPr lang="en-US" sz="1200" dirty="0"/>
          </a:p>
          <a:p>
            <a:pPr marL="0" indent="0">
              <a:lnSpc>
                <a:spcPct val="100000"/>
              </a:lnSpc>
              <a:buNone/>
            </a:pPr>
            <a:r>
              <a:rPr lang="en-US" dirty="0"/>
              <a:t>Reflects all students with an IEP</a:t>
            </a:r>
          </a:p>
          <a:p>
            <a:pPr marL="0" indent="0">
              <a:lnSpc>
                <a:spcPct val="100000"/>
              </a:lnSpc>
              <a:buNone/>
            </a:pPr>
            <a:r>
              <a:rPr lang="en-US" dirty="0"/>
              <a:t>Records needed on the following files:</a:t>
            </a:r>
          </a:p>
          <a:p>
            <a:pPr marL="457200" lvl="1" indent="0">
              <a:lnSpc>
                <a:spcPct val="100000"/>
              </a:lnSpc>
              <a:buNone/>
            </a:pPr>
            <a:r>
              <a:rPr lang="en-US" dirty="0"/>
              <a:t>SPED Participation File</a:t>
            </a:r>
          </a:p>
          <a:p>
            <a:pPr lvl="2">
              <a:lnSpc>
                <a:spcPct val="100000"/>
              </a:lnSpc>
            </a:pPr>
            <a:r>
              <a:rPr lang="en-US" sz="1700" dirty="0"/>
              <a:t>Primary Disability</a:t>
            </a:r>
          </a:p>
          <a:p>
            <a:pPr lvl="2">
              <a:lnSpc>
                <a:spcPct val="100000"/>
              </a:lnSpc>
            </a:pPr>
            <a:r>
              <a:rPr lang="en-US" sz="1700" dirty="0"/>
              <a:t>Date of Entry to Special Education</a:t>
            </a:r>
          </a:p>
          <a:p>
            <a:pPr lvl="2">
              <a:lnSpc>
                <a:spcPct val="100000"/>
              </a:lnSpc>
            </a:pPr>
            <a:r>
              <a:rPr lang="en-US" sz="1700" dirty="0"/>
              <a:t>Date of Exit from Special Education</a:t>
            </a:r>
          </a:p>
          <a:p>
            <a:pPr marL="457200" lvl="1" indent="0">
              <a:lnSpc>
                <a:spcPct val="100000"/>
              </a:lnSpc>
              <a:buNone/>
            </a:pPr>
            <a:r>
              <a:rPr lang="en-US" sz="1900" dirty="0"/>
              <a:t>SPED Child File</a:t>
            </a:r>
          </a:p>
          <a:p>
            <a:pPr marL="0" indent="0">
              <a:buNone/>
            </a:pPr>
            <a:endParaRPr lang="en-US" dirty="0"/>
          </a:p>
        </p:txBody>
      </p:sp>
      <p:pic>
        <p:nvPicPr>
          <p:cNvPr id="5" name="Picture 4" descr="Participation File Layout">
            <a:extLst>
              <a:ext uri="{FF2B5EF4-FFF2-40B4-BE49-F238E27FC236}">
                <a16:creationId xmlns:a16="http://schemas.microsoft.com/office/drawing/2014/main" id="{3106AA5D-73B4-9B76-4AAD-A8293340A1DA}"/>
              </a:ext>
            </a:extLst>
          </p:cNvPr>
          <p:cNvPicPr>
            <a:picLocks noChangeAspect="1"/>
          </p:cNvPicPr>
          <p:nvPr/>
        </p:nvPicPr>
        <p:blipFill>
          <a:blip r:embed="rId3"/>
          <a:stretch>
            <a:fillRect/>
          </a:stretch>
        </p:blipFill>
        <p:spPr>
          <a:xfrm>
            <a:off x="7514916" y="208723"/>
            <a:ext cx="4285596" cy="3295362"/>
          </a:xfrm>
          <a:prstGeom prst="rect">
            <a:avLst/>
          </a:prstGeom>
        </p:spPr>
      </p:pic>
      <p:pic>
        <p:nvPicPr>
          <p:cNvPr id="8" name="Picture 7" descr="Child File Layout">
            <a:extLst>
              <a:ext uri="{FF2B5EF4-FFF2-40B4-BE49-F238E27FC236}">
                <a16:creationId xmlns:a16="http://schemas.microsoft.com/office/drawing/2014/main" id="{D02029CB-903B-B2BE-3F42-5E170D58524D}"/>
              </a:ext>
            </a:extLst>
          </p:cNvPr>
          <p:cNvPicPr>
            <a:picLocks noChangeAspect="1"/>
          </p:cNvPicPr>
          <p:nvPr/>
        </p:nvPicPr>
        <p:blipFill>
          <a:blip r:embed="rId4"/>
          <a:stretch>
            <a:fillRect/>
          </a:stretch>
        </p:blipFill>
        <p:spPr>
          <a:xfrm>
            <a:off x="6436771" y="3562637"/>
            <a:ext cx="4285596" cy="3295363"/>
          </a:xfrm>
          <a:prstGeom prst="rect">
            <a:avLst/>
          </a:prstGeom>
        </p:spPr>
      </p:pic>
    </p:spTree>
    <p:extLst>
      <p:ext uri="{BB962C8B-B14F-4D97-AF65-F5344CB8AC3E}">
        <p14:creationId xmlns:p14="http://schemas.microsoft.com/office/powerpoint/2010/main" val="1604132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F3D8A2-DA93-25A4-1CF3-A339162FBD76}"/>
              </a:ext>
            </a:extLst>
          </p:cNvPr>
          <p:cNvSpPr>
            <a:spLocks noGrp="1"/>
          </p:cNvSpPr>
          <p:nvPr>
            <p:ph type="title"/>
          </p:nvPr>
        </p:nvSpPr>
        <p:spPr>
          <a:xfrm>
            <a:off x="443564" y="218142"/>
            <a:ext cx="9321873" cy="713172"/>
          </a:xfrm>
        </p:spPr>
        <p:txBody>
          <a:bodyPr anchor="ctr">
            <a:normAutofit/>
          </a:bodyPr>
          <a:lstStyle/>
          <a:p>
            <a:r>
              <a:rPr lang="en-US" dirty="0"/>
              <a:t>Teamwork</a:t>
            </a:r>
          </a:p>
        </p:txBody>
      </p:sp>
      <p:pic>
        <p:nvPicPr>
          <p:cNvPr id="10" name="Picture 9">
            <a:extLst>
              <a:ext uri="{FF2B5EF4-FFF2-40B4-BE49-F238E27FC236}">
                <a16:creationId xmlns:a16="http://schemas.microsoft.com/office/drawing/2014/main" id="{7FF46317-05AE-FE21-8F85-8B95C2153F1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3564" y="1260125"/>
            <a:ext cx="5486400" cy="4572000"/>
          </a:xfrm>
          <a:prstGeom prst="rect">
            <a:avLst/>
          </a:prstGeom>
          <a:noFill/>
        </p:spPr>
      </p:pic>
      <p:sp>
        <p:nvSpPr>
          <p:cNvPr id="8" name="Content Placeholder 7">
            <a:extLst>
              <a:ext uri="{FF2B5EF4-FFF2-40B4-BE49-F238E27FC236}">
                <a16:creationId xmlns:a16="http://schemas.microsoft.com/office/drawing/2014/main" id="{D0FD6DCA-A4A6-D317-2734-3C74A3C5E33D}"/>
              </a:ext>
            </a:extLst>
          </p:cNvPr>
          <p:cNvSpPr>
            <a:spLocks noGrp="1"/>
          </p:cNvSpPr>
          <p:nvPr>
            <p:ph sz="half" idx="2"/>
          </p:nvPr>
        </p:nvSpPr>
        <p:spPr>
          <a:xfrm>
            <a:off x="6174800" y="1260125"/>
            <a:ext cx="5486400" cy="4572000"/>
          </a:xfrm>
          <a:solidFill>
            <a:schemeClr val="accent4">
              <a:lumMod val="20000"/>
              <a:lumOff val="80000"/>
            </a:schemeClr>
          </a:solidFill>
        </p:spPr>
        <p:txBody>
          <a:bodyPr>
            <a:normAutofit/>
          </a:bodyPr>
          <a:lstStyle/>
          <a:p>
            <a:pPr marL="0" indent="0">
              <a:buNone/>
            </a:pPr>
            <a:endParaRPr lang="en-US" dirty="0"/>
          </a:p>
          <a:p>
            <a:pPr marL="0" indent="0">
              <a:buNone/>
            </a:pPr>
            <a:r>
              <a:rPr lang="en-US" sz="2400" dirty="0"/>
              <a:t>Partner with the individuals responsible for these files in your LEA, they are often overseen by someone other than the student discipline data respondent.</a:t>
            </a:r>
          </a:p>
        </p:txBody>
      </p:sp>
      <p:sp>
        <p:nvSpPr>
          <p:cNvPr id="15" name="Slide Number Placeholder 4">
            <a:extLst>
              <a:ext uri="{FF2B5EF4-FFF2-40B4-BE49-F238E27FC236}">
                <a16:creationId xmlns:a16="http://schemas.microsoft.com/office/drawing/2014/main" id="{FFC437A8-F49F-3FF7-1870-20B7536CAC1A}"/>
              </a:ext>
            </a:extLst>
          </p:cNvPr>
          <p:cNvSpPr>
            <a:spLocks noGrp="1"/>
          </p:cNvSpPr>
          <p:nvPr>
            <p:ph type="sldNum" sz="quarter" idx="12"/>
          </p:nvPr>
        </p:nvSpPr>
        <p:spPr>
          <a:xfrm>
            <a:off x="332873" y="6356350"/>
            <a:ext cx="2743200" cy="365125"/>
          </a:xfrm>
        </p:spPr>
        <p:txBody>
          <a:bodyPr/>
          <a:lstStyle/>
          <a:p>
            <a:pPr>
              <a:spcAft>
                <a:spcPts val="600"/>
              </a:spcAft>
            </a:pPr>
            <a:fld id="{C479D5F6-EDCB-402A-AC08-4943A1820E8F}" type="slidenum">
              <a:rPr lang="en-US" smtClean="0"/>
              <a:pPr>
                <a:spcAft>
                  <a:spcPts val="600"/>
                </a:spcAft>
              </a:pPr>
              <a:t>27</a:t>
            </a:fld>
            <a:endParaRPr lang="en-US"/>
          </a:p>
        </p:txBody>
      </p:sp>
    </p:spTree>
    <p:extLst>
      <p:ext uri="{BB962C8B-B14F-4D97-AF65-F5344CB8AC3E}">
        <p14:creationId xmlns:p14="http://schemas.microsoft.com/office/powerpoint/2010/main" val="556058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5007D3-9BC3-4916-C519-C29FF204EB5D}"/>
              </a:ext>
            </a:extLst>
          </p:cNvPr>
          <p:cNvSpPr>
            <a:spLocks noGrp="1"/>
          </p:cNvSpPr>
          <p:nvPr>
            <p:ph type="ctrTitle"/>
          </p:nvPr>
        </p:nvSpPr>
        <p:spPr/>
        <p:txBody>
          <a:bodyPr/>
          <a:lstStyle/>
          <a:p>
            <a:r>
              <a:rPr lang="en-US" dirty="0"/>
              <a:t>Data Pipeline Process</a:t>
            </a:r>
          </a:p>
        </p:txBody>
      </p:sp>
      <p:sp>
        <p:nvSpPr>
          <p:cNvPr id="7" name="Slide Number Placeholder 6">
            <a:extLst>
              <a:ext uri="{FF2B5EF4-FFF2-40B4-BE49-F238E27FC236}">
                <a16:creationId xmlns:a16="http://schemas.microsoft.com/office/drawing/2014/main" id="{B2446838-4538-833E-60B8-662364CEE3F9}"/>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150876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54CE0-C428-435C-F769-3846FB5E4535}"/>
              </a:ext>
            </a:extLst>
          </p:cNvPr>
          <p:cNvSpPr>
            <a:spLocks noGrp="1"/>
          </p:cNvSpPr>
          <p:nvPr>
            <p:ph type="ctrTitle"/>
          </p:nvPr>
        </p:nvSpPr>
        <p:spPr/>
        <p:txBody>
          <a:bodyPr/>
          <a:lstStyle/>
          <a:p>
            <a:r>
              <a:rPr lang="en-US" dirty="0"/>
              <a:t>Prepare</a:t>
            </a:r>
          </a:p>
        </p:txBody>
      </p:sp>
      <p:sp>
        <p:nvSpPr>
          <p:cNvPr id="3" name="Slide Number Placeholder 2">
            <a:extLst>
              <a:ext uri="{FF2B5EF4-FFF2-40B4-BE49-F238E27FC236}">
                <a16:creationId xmlns:a16="http://schemas.microsoft.com/office/drawing/2014/main" id="{397888AD-5FB4-E5F9-721B-0B341D951642}"/>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111585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E10C1E-94AF-10A5-AEA5-0D110B003AAE}"/>
              </a:ext>
            </a:extLst>
          </p:cNvPr>
          <p:cNvSpPr>
            <a:spLocks noGrp="1"/>
          </p:cNvSpPr>
          <p:nvPr>
            <p:ph type="ctrTitle"/>
          </p:nvPr>
        </p:nvSpPr>
        <p:spPr/>
        <p:txBody>
          <a:bodyPr/>
          <a:lstStyle/>
          <a:p>
            <a:r>
              <a:rPr lang="en-US" dirty="0"/>
              <a:t>Collection Purpose &amp; Data Use</a:t>
            </a:r>
          </a:p>
        </p:txBody>
      </p:sp>
      <p:sp>
        <p:nvSpPr>
          <p:cNvPr id="4" name="Slide Number Placeholder 3">
            <a:extLst>
              <a:ext uri="{FF2B5EF4-FFF2-40B4-BE49-F238E27FC236}">
                <a16:creationId xmlns:a16="http://schemas.microsoft.com/office/drawing/2014/main" id="{6124529F-73CA-986D-1B6D-13DB3D8726DB}"/>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79107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52BFA9-CBCC-35CF-A376-059064A8ECE7}"/>
              </a:ext>
            </a:extLst>
          </p:cNvPr>
          <p:cNvSpPr>
            <a:spLocks noGrp="1"/>
          </p:cNvSpPr>
          <p:nvPr>
            <p:ph type="title"/>
          </p:nvPr>
        </p:nvSpPr>
        <p:spPr/>
        <p:txBody>
          <a:bodyPr/>
          <a:lstStyle/>
          <a:p>
            <a:r>
              <a:rPr lang="en-US" dirty="0"/>
              <a:t>Checklist</a:t>
            </a:r>
          </a:p>
        </p:txBody>
      </p:sp>
      <p:sp>
        <p:nvSpPr>
          <p:cNvPr id="5" name="Content Placeholder 4">
            <a:extLst>
              <a:ext uri="{FF2B5EF4-FFF2-40B4-BE49-F238E27FC236}">
                <a16:creationId xmlns:a16="http://schemas.microsoft.com/office/drawing/2014/main" id="{AD1FE81A-5778-0114-8E98-10C0B83F7B8D}"/>
              </a:ext>
            </a:extLst>
          </p:cNvPr>
          <p:cNvSpPr>
            <a:spLocks noGrp="1"/>
          </p:cNvSpPr>
          <p:nvPr>
            <p:ph idx="1"/>
          </p:nvPr>
        </p:nvSpPr>
        <p:spPr>
          <a:xfrm>
            <a:off x="227916" y="228599"/>
            <a:ext cx="11658600" cy="5709746"/>
          </a:xfrm>
        </p:spPr>
        <p:txBody>
          <a:bodyPr>
            <a:normAutofit fontScale="77500" lnSpcReduction="20000"/>
          </a:bodyPr>
          <a:lstStyle/>
          <a:p>
            <a:pPr marL="342900" indent="-342900">
              <a:lnSpc>
                <a:spcPct val="110000"/>
              </a:lnSpc>
              <a:buFont typeface="Wingdings" panose="05000000000000000000" pitchFamily="2" charset="2"/>
              <a:buChar char="q"/>
            </a:pPr>
            <a:r>
              <a:rPr lang="en-US" sz="2400" dirty="0"/>
              <a:t>Ensure you have access/logins for following systems</a:t>
            </a:r>
          </a:p>
          <a:p>
            <a:pPr lvl="1">
              <a:lnSpc>
                <a:spcPct val="110000"/>
              </a:lnSpc>
              <a:buFont typeface="Wingdings" panose="05000000000000000000" pitchFamily="2" charset="2"/>
              <a:buChar char="q"/>
            </a:pPr>
            <a:r>
              <a:rPr lang="en-US" dirty="0"/>
              <a:t>Your LEA’s Student Information System (SIS)</a:t>
            </a:r>
          </a:p>
          <a:p>
            <a:pPr lvl="2">
              <a:lnSpc>
                <a:spcPct val="110000"/>
              </a:lnSpc>
              <a:buFont typeface="Wingdings" panose="05000000000000000000" pitchFamily="2" charset="2"/>
              <a:buChar char="q"/>
            </a:pPr>
            <a:r>
              <a:rPr lang="en-US" dirty="0"/>
              <a:t>Must have ability to extract state reporting files and edit student records for related data fields</a:t>
            </a:r>
          </a:p>
          <a:p>
            <a:pPr lvl="1">
              <a:lnSpc>
                <a:spcPct val="110000"/>
              </a:lnSpc>
              <a:buFont typeface="Wingdings" panose="05000000000000000000" pitchFamily="2" charset="2"/>
              <a:buChar char="q"/>
            </a:pPr>
            <a:r>
              <a:rPr lang="en-US" dirty="0"/>
              <a:t>Data Pipeline &amp; COGNOS/CEDAR</a:t>
            </a:r>
          </a:p>
          <a:p>
            <a:pPr lvl="1">
              <a:lnSpc>
                <a:spcPct val="110000"/>
              </a:lnSpc>
              <a:buFont typeface="Wingdings" panose="05000000000000000000" pitchFamily="2" charset="2"/>
              <a:buChar char="q"/>
            </a:pPr>
            <a:r>
              <a:rPr lang="en-US" dirty="0"/>
              <a:t>RITS (at least viewing permissions)</a:t>
            </a:r>
          </a:p>
          <a:p>
            <a:pPr lvl="1">
              <a:lnSpc>
                <a:spcPct val="110000"/>
              </a:lnSpc>
              <a:buFont typeface="Wingdings" panose="05000000000000000000" pitchFamily="2" charset="2"/>
              <a:buChar char="q"/>
            </a:pPr>
            <a:r>
              <a:rPr lang="en-US" dirty="0"/>
              <a:t>Syncplicity Student Folder</a:t>
            </a:r>
          </a:p>
          <a:p>
            <a:pPr lvl="2">
              <a:lnSpc>
                <a:spcPct val="110000"/>
              </a:lnSpc>
              <a:buFont typeface="Wingdings" panose="05000000000000000000" pitchFamily="2" charset="2"/>
              <a:buChar char="q"/>
            </a:pPr>
            <a:r>
              <a:rPr lang="en-US" i="1" dirty="0"/>
              <a:t>District Code _ </a:t>
            </a:r>
            <a:r>
              <a:rPr lang="en-US" b="1" i="1" dirty="0"/>
              <a:t>Discipline</a:t>
            </a:r>
          </a:p>
          <a:p>
            <a:pPr>
              <a:lnSpc>
                <a:spcPct val="110000"/>
              </a:lnSpc>
              <a:buFont typeface="Wingdings" panose="05000000000000000000" pitchFamily="2" charset="2"/>
              <a:buChar char="q"/>
            </a:pPr>
            <a:r>
              <a:rPr lang="en-US" sz="2400" dirty="0"/>
              <a:t>Bookmark important CDE websites &amp; review supporting documentation – </a:t>
            </a:r>
            <a:r>
              <a:rPr lang="en-US" sz="2400" dirty="0">
                <a:hlinkClick r:id="rId3" action="ppaction://hlinksldjump"/>
              </a:rPr>
              <a:t>Bookmark List</a:t>
            </a:r>
            <a:endParaRPr lang="en-US" sz="2400" dirty="0"/>
          </a:p>
          <a:p>
            <a:pPr>
              <a:lnSpc>
                <a:spcPct val="110000"/>
              </a:lnSpc>
              <a:buFont typeface="Wingdings" panose="05000000000000000000" pitchFamily="2" charset="2"/>
              <a:buChar char="q"/>
            </a:pPr>
            <a:r>
              <a:rPr lang="en-US" sz="2400" dirty="0">
                <a:hlinkClick r:id="rId4"/>
              </a:rPr>
              <a:t>Sign up for data pipeline TH emails </a:t>
            </a:r>
            <a:r>
              <a:rPr lang="en-US" sz="2400" dirty="0"/>
              <a:t>if you don’t already receive them </a:t>
            </a:r>
          </a:p>
          <a:p>
            <a:pPr>
              <a:lnSpc>
                <a:spcPct val="110000"/>
              </a:lnSpc>
              <a:buFont typeface="Wingdings" panose="05000000000000000000" pitchFamily="2" charset="2"/>
              <a:buChar char="q"/>
            </a:pPr>
            <a:r>
              <a:rPr lang="en-US" sz="2400" dirty="0"/>
              <a:t>Plan to maintain data privacy for Personally Identifiable Information (PII)</a:t>
            </a:r>
          </a:p>
          <a:p>
            <a:pPr lvl="1">
              <a:lnSpc>
                <a:spcPct val="110000"/>
              </a:lnSpc>
              <a:buFont typeface="Wingdings" panose="05000000000000000000" pitchFamily="2" charset="2"/>
              <a:buChar char="q"/>
            </a:pPr>
            <a:r>
              <a:rPr lang="en-US" dirty="0"/>
              <a:t>What are your internal processes?</a:t>
            </a:r>
          </a:p>
          <a:p>
            <a:pPr lvl="1">
              <a:lnSpc>
                <a:spcPct val="110000"/>
              </a:lnSpc>
              <a:buFont typeface="Wingdings" panose="05000000000000000000" pitchFamily="2" charset="2"/>
              <a:buChar char="q"/>
            </a:pPr>
            <a:r>
              <a:rPr lang="en-US" dirty="0"/>
              <a:t>Utilize Syncplicity when communicating with CDE</a:t>
            </a:r>
          </a:p>
          <a:p>
            <a:pPr>
              <a:lnSpc>
                <a:spcPct val="110000"/>
              </a:lnSpc>
              <a:buFont typeface="Wingdings" panose="05000000000000000000" pitchFamily="2" charset="2"/>
              <a:buChar char="q"/>
            </a:pPr>
            <a:r>
              <a:rPr lang="en-US" sz="2400" dirty="0"/>
              <a:t>Gather/Save Critical Contact Information</a:t>
            </a:r>
          </a:p>
          <a:p>
            <a:pPr lvl="1">
              <a:lnSpc>
                <a:spcPct val="110000"/>
              </a:lnSpc>
              <a:buFont typeface="Wingdings" panose="05000000000000000000" pitchFamily="2" charset="2"/>
              <a:buChar char="q"/>
            </a:pPr>
            <a:r>
              <a:rPr lang="en-US" dirty="0"/>
              <a:t>CDE: Carrie Martin, </a:t>
            </a:r>
            <a:r>
              <a:rPr lang="en-US" dirty="0">
                <a:hlinkClick r:id="rId5"/>
              </a:rPr>
              <a:t>StudentDiscipline@cde.state.co.us</a:t>
            </a:r>
            <a:r>
              <a:rPr lang="en-US" dirty="0"/>
              <a:t>, 720-665-4456 </a:t>
            </a:r>
          </a:p>
          <a:p>
            <a:pPr lvl="1">
              <a:lnSpc>
                <a:spcPct val="110000"/>
              </a:lnSpc>
              <a:buFont typeface="Wingdings" panose="05000000000000000000" pitchFamily="2" charset="2"/>
              <a:buChar char="q"/>
            </a:pPr>
            <a:r>
              <a:rPr lang="en-US" dirty="0"/>
              <a:t>Internal:</a:t>
            </a:r>
          </a:p>
          <a:p>
            <a:pPr lvl="2">
              <a:lnSpc>
                <a:spcPct val="110000"/>
              </a:lnSpc>
            </a:pPr>
            <a:r>
              <a:rPr lang="en-US" dirty="0"/>
              <a:t>Know which colleagues support/oversee which programs such as—Multilingual Learners, Homeless, SPED, Free/Reduced Lunch</a:t>
            </a:r>
          </a:p>
          <a:p>
            <a:pPr lvl="2">
              <a:lnSpc>
                <a:spcPct val="110000"/>
              </a:lnSpc>
            </a:pPr>
            <a:r>
              <a:rPr lang="en-US" dirty="0"/>
              <a:t>Do you have colleagues who will support data validation?</a:t>
            </a:r>
          </a:p>
          <a:p>
            <a:pPr lvl="2">
              <a:lnSpc>
                <a:spcPct val="110000"/>
              </a:lnSpc>
            </a:pPr>
            <a:r>
              <a:rPr lang="en-US" dirty="0"/>
              <a:t>Who needs to be notified of preliminary data?</a:t>
            </a:r>
          </a:p>
          <a:p>
            <a:pPr>
              <a:buFont typeface="Wingdings" panose="05000000000000000000" pitchFamily="2" charset="2"/>
              <a:buChar char="q"/>
            </a:pPr>
            <a:endParaRPr lang="en-US" dirty="0"/>
          </a:p>
        </p:txBody>
      </p:sp>
      <p:sp>
        <p:nvSpPr>
          <p:cNvPr id="3" name="Slide Number Placeholder 2">
            <a:extLst>
              <a:ext uri="{FF2B5EF4-FFF2-40B4-BE49-F238E27FC236}">
                <a16:creationId xmlns:a16="http://schemas.microsoft.com/office/drawing/2014/main" id="{3141B963-BC47-3960-95C2-E878BCDB00C3}"/>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2891646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ED0A63-6C30-6A7C-8800-E4C6EF291EFF}"/>
              </a:ext>
            </a:extLst>
          </p:cNvPr>
          <p:cNvSpPr>
            <a:spLocks noGrp="1"/>
          </p:cNvSpPr>
          <p:nvPr>
            <p:ph type="title"/>
          </p:nvPr>
        </p:nvSpPr>
        <p:spPr/>
        <p:txBody>
          <a:bodyPr/>
          <a:lstStyle/>
          <a:p>
            <a:r>
              <a:rPr lang="en-US" dirty="0"/>
              <a:t>STU Identity Management (IdM) Roles</a:t>
            </a:r>
          </a:p>
        </p:txBody>
      </p:sp>
      <p:sp>
        <p:nvSpPr>
          <p:cNvPr id="8" name="Content Placeholder 7">
            <a:extLst>
              <a:ext uri="{FF2B5EF4-FFF2-40B4-BE49-F238E27FC236}">
                <a16:creationId xmlns:a16="http://schemas.microsoft.com/office/drawing/2014/main" id="{F77D5446-DB08-65F8-4227-433698D64D43}"/>
              </a:ext>
            </a:extLst>
          </p:cNvPr>
          <p:cNvSpPr>
            <a:spLocks noGrp="1"/>
          </p:cNvSpPr>
          <p:nvPr>
            <p:ph sz="quarter" idx="16"/>
          </p:nvPr>
        </p:nvSpPr>
        <p:spPr/>
        <p:txBody>
          <a:bodyPr>
            <a:normAutofit fontScale="62500" lnSpcReduction="20000"/>
          </a:bodyPr>
          <a:lstStyle/>
          <a:p>
            <a:pPr>
              <a:lnSpc>
                <a:spcPct val="110000"/>
              </a:lnSpc>
            </a:pPr>
            <a:r>
              <a:rPr lang="en-US" sz="2900" b="1" dirty="0"/>
              <a:t>Bookmark: </a:t>
            </a:r>
            <a:r>
              <a:rPr lang="en-US" sz="2900" dirty="0">
                <a:hlinkClick r:id="rId3"/>
              </a:rPr>
              <a:t>Identity Management Site</a:t>
            </a:r>
            <a:endParaRPr lang="en-US" sz="2900" dirty="0"/>
          </a:p>
          <a:p>
            <a:pPr>
              <a:lnSpc>
                <a:spcPct val="110000"/>
              </a:lnSpc>
            </a:pPr>
            <a:r>
              <a:rPr lang="en-US" sz="2900" dirty="0"/>
              <a:t>District Local Access Manager (LAM) assigns account/privileges</a:t>
            </a:r>
          </a:p>
          <a:p>
            <a:pPr>
              <a:lnSpc>
                <a:spcPct val="110000"/>
              </a:lnSpc>
            </a:pPr>
            <a:r>
              <a:rPr lang="en-US" sz="2900" dirty="0"/>
              <a:t>Provides access to the various CDE tools</a:t>
            </a:r>
          </a:p>
          <a:p>
            <a:pPr>
              <a:lnSpc>
                <a:spcPct val="110000"/>
              </a:lnSpc>
            </a:pPr>
            <a:r>
              <a:rPr lang="en-US" sz="2900" dirty="0"/>
              <a:t>Data Pipeline permissions are needed to complete data collections</a:t>
            </a:r>
          </a:p>
          <a:p>
            <a:pPr>
              <a:lnSpc>
                <a:spcPct val="110000"/>
              </a:lnSpc>
            </a:pPr>
            <a:r>
              <a:rPr lang="en-US" sz="2900" dirty="0">
                <a:highlight>
                  <a:srgbClr val="FFFFCC"/>
                </a:highlight>
              </a:rPr>
              <a:t>A user can only have one role for each Collection</a:t>
            </a:r>
          </a:p>
          <a:p>
            <a:endParaRPr lang="en-US" dirty="0"/>
          </a:p>
          <a:p>
            <a:endParaRPr lang="en-US" dirty="0"/>
          </a:p>
        </p:txBody>
      </p:sp>
      <p:sp>
        <p:nvSpPr>
          <p:cNvPr id="7" name="Content Placeholder 6">
            <a:extLst>
              <a:ext uri="{FF2B5EF4-FFF2-40B4-BE49-F238E27FC236}">
                <a16:creationId xmlns:a16="http://schemas.microsoft.com/office/drawing/2014/main" id="{159BAC91-8D6E-607E-2577-408E7F105DF8}"/>
              </a:ext>
            </a:extLst>
          </p:cNvPr>
          <p:cNvSpPr>
            <a:spLocks noGrp="1"/>
          </p:cNvSpPr>
          <p:nvPr>
            <p:ph sz="quarter" idx="15"/>
          </p:nvPr>
        </p:nvSpPr>
        <p:spPr>
          <a:xfrm>
            <a:off x="6204040" y="322799"/>
            <a:ext cx="5887346" cy="2819793"/>
          </a:xfrm>
        </p:spPr>
        <p:txBody>
          <a:bodyPr>
            <a:normAutofit fontScale="62500" lnSpcReduction="20000"/>
          </a:bodyPr>
          <a:lstStyle/>
          <a:p>
            <a:pPr marL="285750" indent="-285750">
              <a:lnSpc>
                <a:spcPct val="120000"/>
              </a:lnSpc>
              <a:buFont typeface="Arial" panose="020B0604020202020204" pitchFamily="34" charset="0"/>
              <a:buChar char="•"/>
            </a:pPr>
            <a:r>
              <a:rPr lang="en-US" sz="2600" dirty="0"/>
              <a:t>IdM user roles are used by CDE to create email lists &amp; grant collection specific access</a:t>
            </a:r>
          </a:p>
          <a:p>
            <a:pPr marL="742950" lvl="1" indent="-285750">
              <a:lnSpc>
                <a:spcPct val="120000"/>
              </a:lnSpc>
            </a:pPr>
            <a:r>
              <a:rPr lang="en-US" sz="2400" dirty="0"/>
              <a:t>COGNOS/CEDAR access mirrors pipeline access</a:t>
            </a:r>
          </a:p>
          <a:p>
            <a:pPr marL="742950" lvl="1" indent="-285750">
              <a:lnSpc>
                <a:spcPct val="120000"/>
              </a:lnSpc>
              <a:buFont typeface="Arial" panose="020B0604020202020204" pitchFamily="34" charset="0"/>
              <a:buChar char="•"/>
            </a:pPr>
            <a:r>
              <a:rPr lang="en-US" sz="2400" dirty="0"/>
              <a:t>Collection emails – typically only LEA Approvers and LEA Users</a:t>
            </a:r>
          </a:p>
          <a:p>
            <a:pPr marL="742950" lvl="1" indent="-285750">
              <a:lnSpc>
                <a:spcPct val="120000"/>
              </a:lnSpc>
              <a:buFont typeface="Arial" panose="020B0604020202020204" pitchFamily="34" charset="0"/>
              <a:buChar char="•"/>
            </a:pPr>
            <a:r>
              <a:rPr lang="en-US" sz="2400" dirty="0"/>
              <a:t>Data Pipeline Town</a:t>
            </a:r>
          </a:p>
          <a:p>
            <a:pPr marL="1200150" lvl="2" indent="-285750">
              <a:lnSpc>
                <a:spcPct val="120000"/>
              </a:lnSpc>
            </a:pPr>
            <a:r>
              <a:rPr lang="en-US" sz="2400" dirty="0"/>
              <a:t>Manually added, </a:t>
            </a:r>
            <a:r>
              <a:rPr lang="en-US" sz="2400" dirty="0">
                <a:hlinkClick r:id="rId4"/>
              </a:rPr>
              <a:t>can subscribe via email</a:t>
            </a:r>
            <a:endParaRPr lang="en-US" sz="2400" dirty="0"/>
          </a:p>
          <a:p>
            <a:pPr marL="742950" lvl="1" indent="-285750">
              <a:lnSpc>
                <a:spcPct val="120000"/>
              </a:lnSpc>
              <a:buFont typeface="Arial" panose="020B0604020202020204" pitchFamily="34" charset="0"/>
              <a:buChar char="•"/>
            </a:pPr>
            <a:r>
              <a:rPr lang="en-US" sz="2400" dirty="0"/>
              <a:t>Syncplicity access </a:t>
            </a:r>
          </a:p>
          <a:p>
            <a:pPr marL="1200150" lvl="2" indent="-285750">
              <a:lnSpc>
                <a:spcPct val="120000"/>
              </a:lnSpc>
            </a:pPr>
            <a:r>
              <a:rPr lang="en-US" sz="2400" dirty="0"/>
              <a:t>Manually added, monitored by collection leads</a:t>
            </a:r>
          </a:p>
          <a:p>
            <a:endParaRPr lang="en-US" dirty="0"/>
          </a:p>
        </p:txBody>
      </p:sp>
      <p:graphicFrame>
        <p:nvGraphicFramePr>
          <p:cNvPr id="2" name="Content Placeholder 11">
            <a:extLst>
              <a:ext uri="{FF2B5EF4-FFF2-40B4-BE49-F238E27FC236}">
                <a16:creationId xmlns:a16="http://schemas.microsoft.com/office/drawing/2014/main" id="{F417F8B3-61FF-9F81-E7B1-CFB65BF052F3}"/>
              </a:ext>
            </a:extLst>
          </p:cNvPr>
          <p:cNvGraphicFramePr>
            <a:graphicFrameLocks noGrp="1"/>
          </p:cNvGraphicFramePr>
          <p:nvPr>
            <p:ph sz="quarter" idx="17"/>
            <p:extLst>
              <p:ext uri="{D42A27DB-BD31-4B8C-83A1-F6EECF244321}">
                <p14:modId xmlns:p14="http://schemas.microsoft.com/office/powerpoint/2010/main" val="4268266060"/>
              </p:ext>
            </p:extLst>
          </p:nvPr>
        </p:nvGraphicFramePr>
        <p:xfrm>
          <a:off x="260348" y="3128563"/>
          <a:ext cx="11645991" cy="2804160"/>
        </p:xfrm>
        <a:graphic>
          <a:graphicData uri="http://schemas.openxmlformats.org/drawingml/2006/table">
            <a:tbl>
              <a:tblPr firstRow="1">
                <a:tableStyleId>{B301B821-A1FF-4177-AEE7-76D212191A09}</a:tableStyleId>
              </a:tblPr>
              <a:tblGrid>
                <a:gridCol w="1261552">
                  <a:extLst>
                    <a:ext uri="{9D8B030D-6E8A-4147-A177-3AD203B41FA5}">
                      <a16:colId xmlns:a16="http://schemas.microsoft.com/office/drawing/2014/main" val="3730815695"/>
                    </a:ext>
                  </a:extLst>
                </a:gridCol>
                <a:gridCol w="1692074">
                  <a:extLst>
                    <a:ext uri="{9D8B030D-6E8A-4147-A177-3AD203B41FA5}">
                      <a16:colId xmlns:a16="http://schemas.microsoft.com/office/drawing/2014/main" val="420027368"/>
                    </a:ext>
                  </a:extLst>
                </a:gridCol>
                <a:gridCol w="1567576">
                  <a:extLst>
                    <a:ext uri="{9D8B030D-6E8A-4147-A177-3AD203B41FA5}">
                      <a16:colId xmlns:a16="http://schemas.microsoft.com/office/drawing/2014/main" val="2001826781"/>
                    </a:ext>
                  </a:extLst>
                </a:gridCol>
                <a:gridCol w="7124789">
                  <a:extLst>
                    <a:ext uri="{9D8B030D-6E8A-4147-A177-3AD203B41FA5}">
                      <a16:colId xmlns:a16="http://schemas.microsoft.com/office/drawing/2014/main" val="2794497417"/>
                    </a:ext>
                  </a:extLst>
                </a:gridCol>
              </a:tblGrid>
              <a:tr h="245072">
                <a:tc>
                  <a:txBody>
                    <a:bodyPr/>
                    <a:lstStyle/>
                    <a:p>
                      <a:r>
                        <a:rPr lang="en-US" sz="1400" dirty="0"/>
                        <a:t>Application</a:t>
                      </a:r>
                    </a:p>
                  </a:txBody>
                  <a:tcPr/>
                </a:tc>
                <a:tc>
                  <a:txBody>
                    <a:bodyPr/>
                    <a:lstStyle/>
                    <a:p>
                      <a:r>
                        <a:rPr lang="en-US" sz="1400" dirty="0"/>
                        <a:t>Collection</a:t>
                      </a:r>
                    </a:p>
                  </a:txBody>
                  <a:tcPr/>
                </a:tc>
                <a:tc>
                  <a:txBody>
                    <a:bodyPr/>
                    <a:lstStyle/>
                    <a:p>
                      <a:r>
                        <a:rPr lang="en-US" sz="1400" dirty="0"/>
                        <a:t>User Role</a:t>
                      </a:r>
                    </a:p>
                  </a:txBody>
                  <a:tcPr/>
                </a:tc>
                <a:tc>
                  <a:txBody>
                    <a:bodyPr/>
                    <a:lstStyle/>
                    <a:p>
                      <a:r>
                        <a:rPr lang="en-US" sz="1400" dirty="0"/>
                        <a:t>Access &amp; Notes</a:t>
                      </a:r>
                    </a:p>
                  </a:txBody>
                  <a:tcPr/>
                </a:tc>
                <a:extLst>
                  <a:ext uri="{0D108BD9-81ED-4DB2-BD59-A6C34878D82A}">
                    <a16:rowId xmlns:a16="http://schemas.microsoft.com/office/drawing/2014/main" val="4185538010"/>
                  </a:ext>
                </a:extLst>
              </a:tr>
              <a:tr h="416622">
                <a:tc>
                  <a:txBody>
                    <a:bodyPr/>
                    <a:lstStyle/>
                    <a:p>
                      <a:r>
                        <a:rPr lang="en-US" sz="1400" dirty="0"/>
                        <a:t>Pipeline</a:t>
                      </a:r>
                    </a:p>
                  </a:txBody>
                  <a:tcPr/>
                </a:tc>
                <a:tc>
                  <a:txBody>
                    <a:bodyPr/>
                    <a:lstStyle/>
                    <a:p>
                      <a:r>
                        <a:rPr lang="en-US" sz="1400" dirty="0"/>
                        <a:t>Discipline Interchange</a:t>
                      </a:r>
                    </a:p>
                  </a:txBody>
                  <a:tcPr/>
                </a:tc>
                <a:tc>
                  <a:txBody>
                    <a:bodyPr/>
                    <a:lstStyle/>
                    <a:p>
                      <a:r>
                        <a:rPr lang="en-US" sz="1400" dirty="0"/>
                        <a:t>LEA User</a:t>
                      </a:r>
                    </a:p>
                  </a:txBody>
                  <a:tcPr/>
                </a:tc>
                <a:tc>
                  <a:txBody>
                    <a:bodyPr/>
                    <a:lstStyle/>
                    <a:p>
                      <a:r>
                        <a:rPr lang="en-US" sz="1400" dirty="0"/>
                        <a:t>Required for STU data respondents.</a:t>
                      </a:r>
                    </a:p>
                    <a:p>
                      <a:r>
                        <a:rPr lang="en-US" sz="1400" dirty="0"/>
                        <a:t>Upload and edit records for DEM, SSA, &amp; GG files.</a:t>
                      </a:r>
                    </a:p>
                  </a:txBody>
                  <a:tcPr/>
                </a:tc>
                <a:extLst>
                  <a:ext uri="{0D108BD9-81ED-4DB2-BD59-A6C34878D82A}">
                    <a16:rowId xmlns:a16="http://schemas.microsoft.com/office/drawing/2014/main" val="1144126205"/>
                  </a:ext>
                </a:extLst>
              </a:tr>
              <a:tr h="416622">
                <a:tc>
                  <a:txBody>
                    <a:bodyPr/>
                    <a:lstStyle/>
                    <a:p>
                      <a:r>
                        <a:rPr lang="en-US" sz="1400" dirty="0"/>
                        <a:t>Pipeline</a:t>
                      </a:r>
                    </a:p>
                  </a:txBody>
                  <a:tcPr/>
                </a:tc>
                <a:tc>
                  <a:txBody>
                    <a:bodyPr/>
                    <a:lstStyle/>
                    <a:p>
                      <a:r>
                        <a:rPr lang="en-US" sz="1400" dirty="0"/>
                        <a:t>Student Discipline</a:t>
                      </a:r>
                    </a:p>
                  </a:txBody>
                  <a:tcPr/>
                </a:tc>
                <a:tc>
                  <a:txBody>
                    <a:bodyPr/>
                    <a:lstStyle/>
                    <a:p>
                      <a:r>
                        <a:rPr lang="en-US" sz="1400" dirty="0"/>
                        <a:t>LEA Approver</a:t>
                      </a:r>
                    </a:p>
                  </a:txBody>
                  <a:tcPr/>
                </a:tc>
                <a:tc>
                  <a:txBody>
                    <a:bodyPr/>
                    <a:lstStyle/>
                    <a:p>
                      <a:r>
                        <a:rPr lang="en-US" sz="1400" dirty="0"/>
                        <a:t>At least one required per LEA.</a:t>
                      </a:r>
                    </a:p>
                    <a:p>
                      <a:r>
                        <a:rPr lang="en-US" sz="1400" dirty="0"/>
                        <a:t>Create snapshot, submit snapshot, download sign-off form.</a:t>
                      </a:r>
                    </a:p>
                  </a:txBody>
                  <a:tcPr/>
                </a:tc>
                <a:extLst>
                  <a:ext uri="{0D108BD9-81ED-4DB2-BD59-A6C34878D82A}">
                    <a16:rowId xmlns:a16="http://schemas.microsoft.com/office/drawing/2014/main" val="3902103415"/>
                  </a:ext>
                </a:extLst>
              </a:tr>
              <a:tr h="416622">
                <a:tc>
                  <a:txBody>
                    <a:bodyPr/>
                    <a:lstStyle/>
                    <a:p>
                      <a:r>
                        <a:rPr lang="en-US" sz="1400" dirty="0"/>
                        <a:t>Pipeline</a:t>
                      </a:r>
                    </a:p>
                  </a:txBody>
                  <a:tcPr/>
                </a:tc>
                <a:tc>
                  <a:txBody>
                    <a:bodyPr/>
                    <a:lstStyle/>
                    <a:p>
                      <a:r>
                        <a:rPr lang="en-US" sz="1400" dirty="0"/>
                        <a:t>Student Interchange</a:t>
                      </a:r>
                    </a:p>
                  </a:txBody>
                  <a:tcPr/>
                </a:tc>
                <a:tc>
                  <a:txBody>
                    <a:bodyPr/>
                    <a:lstStyle/>
                    <a:p>
                      <a:r>
                        <a:rPr lang="en-US" sz="1400" dirty="0"/>
                        <a:t>LEA User</a:t>
                      </a:r>
                    </a:p>
                  </a:txBody>
                  <a:tcPr/>
                </a:tc>
                <a:tc>
                  <a:txBody>
                    <a:bodyPr/>
                    <a:lstStyle/>
                    <a:p>
                      <a:r>
                        <a:rPr lang="en-US" sz="1400" dirty="0"/>
                        <a:t>Required for data respondents.</a:t>
                      </a:r>
                    </a:p>
                    <a:p>
                      <a:r>
                        <a:rPr lang="en-US" sz="1400" dirty="0"/>
                        <a:t>Upload and edit records for DEM &amp; SSA.</a:t>
                      </a:r>
                    </a:p>
                  </a:txBody>
                  <a:tcPr/>
                </a:tc>
                <a:extLst>
                  <a:ext uri="{0D108BD9-81ED-4DB2-BD59-A6C34878D82A}">
                    <a16:rowId xmlns:a16="http://schemas.microsoft.com/office/drawing/2014/main" val="238146802"/>
                  </a:ext>
                </a:extLst>
              </a:tr>
              <a:tr h="759723">
                <a:tc>
                  <a:txBody>
                    <a:bodyPr/>
                    <a:lstStyle/>
                    <a:p>
                      <a:r>
                        <a:rPr lang="en-US" sz="1400" dirty="0"/>
                        <a:t>Pipeline</a:t>
                      </a:r>
                    </a:p>
                  </a:txBody>
                  <a:tcPr/>
                </a:tc>
                <a:tc>
                  <a:txBody>
                    <a:bodyPr/>
                    <a:lstStyle/>
                    <a:p>
                      <a:r>
                        <a:rPr lang="en-US" sz="1400" dirty="0"/>
                        <a:t>Any</a:t>
                      </a:r>
                    </a:p>
                  </a:txBody>
                  <a:tcPr/>
                </a:tc>
                <a:tc>
                  <a:txBody>
                    <a:bodyPr/>
                    <a:lstStyle/>
                    <a:p>
                      <a:r>
                        <a:rPr lang="en-US" sz="1400" dirty="0"/>
                        <a:t>LEA Viewer</a:t>
                      </a:r>
                    </a:p>
                  </a:txBody>
                  <a:tcPr/>
                </a:tc>
                <a:tc>
                  <a:txBody>
                    <a:bodyPr/>
                    <a:lstStyle/>
                    <a:p>
                      <a:r>
                        <a:rPr lang="en-US" sz="1400" dirty="0"/>
                        <a:t>View CEDAR/COGNOS reports related to the assigned collection but cannot edit data.</a:t>
                      </a:r>
                    </a:p>
                    <a:p>
                      <a:r>
                        <a:rPr lang="en-US" sz="1400" dirty="0"/>
                        <a:t>Useful role for district support staff who help validate data but do not actively complete the collection.</a:t>
                      </a:r>
                    </a:p>
                  </a:txBody>
                  <a:tcPr/>
                </a:tc>
                <a:extLst>
                  <a:ext uri="{0D108BD9-81ED-4DB2-BD59-A6C34878D82A}">
                    <a16:rowId xmlns:a16="http://schemas.microsoft.com/office/drawing/2014/main" val="1276793931"/>
                  </a:ext>
                </a:extLst>
              </a:tr>
            </a:tbl>
          </a:graphicData>
        </a:graphic>
      </p:graphicFrame>
      <p:sp>
        <p:nvSpPr>
          <p:cNvPr id="5" name="Slide Number Placeholder 4">
            <a:extLst>
              <a:ext uri="{FF2B5EF4-FFF2-40B4-BE49-F238E27FC236}">
                <a16:creationId xmlns:a16="http://schemas.microsoft.com/office/drawing/2014/main" id="{FD1A78CD-8C7C-0D80-A687-DBE9AED19B74}"/>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3080394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7E447-B77A-2BA4-24E4-DDBC86A13F37}"/>
              </a:ext>
            </a:extLst>
          </p:cNvPr>
          <p:cNvSpPr>
            <a:spLocks noGrp="1"/>
          </p:cNvSpPr>
          <p:nvPr>
            <p:ph type="title"/>
          </p:nvPr>
        </p:nvSpPr>
        <p:spPr/>
        <p:txBody>
          <a:bodyPr/>
          <a:lstStyle/>
          <a:p>
            <a:r>
              <a:rPr lang="en-US" dirty="0"/>
              <a:t>PII and Syncplicity</a:t>
            </a:r>
          </a:p>
        </p:txBody>
      </p:sp>
      <p:sp>
        <p:nvSpPr>
          <p:cNvPr id="10" name="Content Placeholder 9">
            <a:extLst>
              <a:ext uri="{FF2B5EF4-FFF2-40B4-BE49-F238E27FC236}">
                <a16:creationId xmlns:a16="http://schemas.microsoft.com/office/drawing/2014/main" id="{8E2F5B7B-4FA1-10C3-712B-D4DE3126B035}"/>
              </a:ext>
            </a:extLst>
          </p:cNvPr>
          <p:cNvSpPr>
            <a:spLocks noGrp="1"/>
          </p:cNvSpPr>
          <p:nvPr>
            <p:ph sz="quarter" idx="16"/>
          </p:nvPr>
        </p:nvSpPr>
        <p:spPr>
          <a:xfrm>
            <a:off x="166977" y="322798"/>
            <a:ext cx="6631388" cy="5489605"/>
          </a:xfrm>
        </p:spPr>
        <p:txBody>
          <a:bodyPr>
            <a:normAutofit fontScale="70000" lnSpcReduction="20000"/>
          </a:bodyPr>
          <a:lstStyle/>
          <a:p>
            <a:pPr marL="0" indent="0">
              <a:lnSpc>
                <a:spcPct val="110000"/>
              </a:lnSpc>
              <a:buNone/>
            </a:pPr>
            <a:r>
              <a:rPr lang="en-US" sz="3400" b="1" dirty="0"/>
              <a:t>Personally Identifiable Information (PII)</a:t>
            </a:r>
          </a:p>
          <a:p>
            <a:pPr marL="0" indent="0">
              <a:lnSpc>
                <a:spcPct val="110000"/>
              </a:lnSpc>
              <a:buNone/>
            </a:pPr>
            <a:r>
              <a:rPr lang="en-US" sz="2900" dirty="0"/>
              <a:t>PII is defined by state and federal laws as information that alone, or in combination, personally identifies an individual</a:t>
            </a:r>
          </a:p>
          <a:p>
            <a:pPr lvl="1">
              <a:lnSpc>
                <a:spcPct val="110000"/>
              </a:lnSpc>
            </a:pPr>
            <a:r>
              <a:rPr lang="en-US" dirty="0"/>
              <a:t>Includes direct identifiers (SASID, student name)</a:t>
            </a:r>
          </a:p>
          <a:p>
            <a:pPr lvl="1">
              <a:lnSpc>
                <a:spcPct val="110000"/>
              </a:lnSpc>
            </a:pPr>
            <a:r>
              <a:rPr lang="en-US" dirty="0"/>
              <a:t>Includes information when combined is identifiable</a:t>
            </a:r>
          </a:p>
          <a:p>
            <a:pPr marL="0" indent="0">
              <a:lnSpc>
                <a:spcPct val="110000"/>
              </a:lnSpc>
              <a:buNone/>
            </a:pPr>
            <a:r>
              <a:rPr lang="en-US" sz="2900" dirty="0"/>
              <a:t>Colorado’s Student Data Transparency and Security Act outlines requirements for how Student PII is collected, used and shared</a:t>
            </a:r>
          </a:p>
          <a:p>
            <a:pPr lvl="1">
              <a:lnSpc>
                <a:spcPct val="110000"/>
              </a:lnSpc>
            </a:pPr>
            <a:r>
              <a:rPr lang="en-US" dirty="0"/>
              <a:t>See </a:t>
            </a:r>
            <a:r>
              <a:rPr lang="en-US" dirty="0">
                <a:hlinkClick r:id="rId2"/>
              </a:rPr>
              <a:t>CDE’s data security and privacy site </a:t>
            </a:r>
            <a:r>
              <a:rPr lang="en-US" dirty="0"/>
              <a:t>for more information</a:t>
            </a:r>
          </a:p>
          <a:p>
            <a:pPr marL="0" indent="0">
              <a:lnSpc>
                <a:spcPct val="110000"/>
              </a:lnSpc>
              <a:buNone/>
            </a:pPr>
            <a:r>
              <a:rPr lang="en-US" sz="2900" dirty="0"/>
              <a:t>Communicating PII must be done through secure methods. </a:t>
            </a:r>
            <a:r>
              <a:rPr lang="en-US" sz="2900" b="1" u="sng" dirty="0"/>
              <a:t>DO NOT EMAIL PII</a:t>
            </a:r>
          </a:p>
          <a:p>
            <a:pPr lvl="1">
              <a:lnSpc>
                <a:spcPct val="110000"/>
              </a:lnSpc>
            </a:pPr>
            <a:r>
              <a:rPr lang="en-US" dirty="0"/>
              <a:t>Data Pipeline file upload &amp; COGNOS/CEDAR</a:t>
            </a:r>
          </a:p>
          <a:p>
            <a:pPr lvl="1">
              <a:lnSpc>
                <a:spcPct val="110000"/>
              </a:lnSpc>
            </a:pPr>
            <a:r>
              <a:rPr lang="en-US" dirty="0"/>
              <a:t>Syncplicity secure file transfer</a:t>
            </a:r>
          </a:p>
          <a:p>
            <a:pPr lvl="1">
              <a:lnSpc>
                <a:spcPct val="110000"/>
              </a:lnSpc>
            </a:pPr>
            <a:r>
              <a:rPr lang="en-US" dirty="0"/>
              <a:t>Phone call is secure method; 720-665-4456</a:t>
            </a:r>
          </a:p>
          <a:p>
            <a:pPr lvl="2">
              <a:lnSpc>
                <a:spcPct val="110000"/>
              </a:lnSpc>
            </a:pPr>
            <a:r>
              <a:rPr lang="en-US" dirty="0"/>
              <a:t>Please do not leave PII in voicemail but rather request a return call to discuss PII</a:t>
            </a:r>
          </a:p>
          <a:p>
            <a:pPr lvl="1"/>
            <a:endParaRPr lang="en-US" dirty="0"/>
          </a:p>
          <a:p>
            <a:endParaRPr lang="en-US" dirty="0"/>
          </a:p>
        </p:txBody>
      </p:sp>
      <p:sp>
        <p:nvSpPr>
          <p:cNvPr id="9" name="Content Placeholder 8">
            <a:extLst>
              <a:ext uri="{FF2B5EF4-FFF2-40B4-BE49-F238E27FC236}">
                <a16:creationId xmlns:a16="http://schemas.microsoft.com/office/drawing/2014/main" id="{1C293EE7-A7E7-C54D-C5AE-8AEF09A07DED}"/>
              </a:ext>
            </a:extLst>
          </p:cNvPr>
          <p:cNvSpPr>
            <a:spLocks noGrp="1"/>
          </p:cNvSpPr>
          <p:nvPr>
            <p:ph sz="quarter" idx="15"/>
          </p:nvPr>
        </p:nvSpPr>
        <p:spPr>
          <a:xfrm>
            <a:off x="6965343" y="322799"/>
            <a:ext cx="4953697" cy="5391442"/>
          </a:xfrm>
        </p:spPr>
        <p:txBody>
          <a:bodyPr>
            <a:normAutofit/>
          </a:bodyPr>
          <a:lstStyle/>
          <a:p>
            <a:pPr marL="0" indent="0">
              <a:lnSpc>
                <a:spcPct val="100000"/>
              </a:lnSpc>
              <a:buNone/>
            </a:pPr>
            <a:r>
              <a:rPr lang="en-US" b="1" dirty="0"/>
              <a:t>Syncplicity</a:t>
            </a:r>
          </a:p>
          <a:p>
            <a:pPr marL="0" indent="0">
              <a:lnSpc>
                <a:spcPct val="100000"/>
              </a:lnSpc>
              <a:buNone/>
            </a:pPr>
            <a:r>
              <a:rPr lang="en-US" sz="2000" dirty="0"/>
              <a:t>Secure file transfer site</a:t>
            </a:r>
          </a:p>
          <a:p>
            <a:pPr lvl="1">
              <a:lnSpc>
                <a:spcPct val="100000"/>
              </a:lnSpc>
            </a:pPr>
            <a:r>
              <a:rPr lang="en-US" sz="1700" dirty="0">
                <a:hlinkClick r:id="rId3"/>
              </a:rPr>
              <a:t>Syncplicity Login Page</a:t>
            </a:r>
            <a:endParaRPr lang="en-US" sz="1700" dirty="0"/>
          </a:p>
          <a:p>
            <a:pPr marL="0" indent="0">
              <a:lnSpc>
                <a:spcPct val="100000"/>
              </a:lnSpc>
              <a:buNone/>
            </a:pPr>
            <a:r>
              <a:rPr lang="en-US" sz="2000" dirty="0"/>
              <a:t>Collection specific folders</a:t>
            </a:r>
          </a:p>
          <a:p>
            <a:pPr lvl="1">
              <a:lnSpc>
                <a:spcPct val="100000"/>
              </a:lnSpc>
            </a:pPr>
            <a:r>
              <a:rPr lang="en-US" sz="1700" dirty="0"/>
              <a:t>Primary Syncplicity Folder: </a:t>
            </a:r>
            <a:br>
              <a:rPr lang="en-US" sz="1700" dirty="0"/>
            </a:br>
            <a:r>
              <a:rPr lang="en-US" sz="1700" i="1" dirty="0"/>
              <a:t>District _ Discipline </a:t>
            </a:r>
          </a:p>
          <a:p>
            <a:pPr marL="0" indent="0">
              <a:lnSpc>
                <a:spcPct val="100000"/>
              </a:lnSpc>
              <a:buNone/>
            </a:pPr>
            <a:r>
              <a:rPr lang="en-US" sz="2000" dirty="0"/>
              <a:t>Does not notify users of file upload</a:t>
            </a:r>
          </a:p>
          <a:p>
            <a:pPr lvl="1">
              <a:lnSpc>
                <a:spcPct val="100000"/>
              </a:lnSpc>
            </a:pPr>
            <a:r>
              <a:rPr lang="en-US" sz="1700" dirty="0"/>
              <a:t>Email </a:t>
            </a:r>
            <a:r>
              <a:rPr lang="en-US" sz="1700" dirty="0">
                <a:hlinkClick r:id="rId4"/>
              </a:rPr>
              <a:t>STU Inbox </a:t>
            </a:r>
            <a:r>
              <a:rPr lang="en-US" sz="1700" dirty="0"/>
              <a:t>if file is ready for review</a:t>
            </a:r>
          </a:p>
        </p:txBody>
      </p:sp>
      <p:sp>
        <p:nvSpPr>
          <p:cNvPr id="4" name="Slide Number Placeholder 3">
            <a:extLst>
              <a:ext uri="{FF2B5EF4-FFF2-40B4-BE49-F238E27FC236}">
                <a16:creationId xmlns:a16="http://schemas.microsoft.com/office/drawing/2014/main" id="{CBDB8CF1-AC4A-FA33-693B-7177009D0EBF}"/>
              </a:ext>
            </a:extLst>
          </p:cNvPr>
          <p:cNvSpPr>
            <a:spLocks noGrp="1"/>
          </p:cNvSpPr>
          <p:nvPr>
            <p:ph type="sldNum" sz="quarter" idx="12"/>
          </p:nvPr>
        </p:nvSpPr>
        <p:spPr/>
        <p:txBody>
          <a:bodyPr/>
          <a:lstStyle/>
          <a:p>
            <a:fld id="{C479D5F6-EDCB-402A-AC08-4943A1820E8F}" type="slidenum">
              <a:rPr lang="en-US" smtClean="0"/>
              <a:pPr/>
              <a:t>32</a:t>
            </a:fld>
            <a:endParaRPr lang="en-US" dirty="0"/>
          </a:p>
        </p:txBody>
      </p:sp>
      <p:pic>
        <p:nvPicPr>
          <p:cNvPr id="12" name="Picture 2" descr="https://my.syncplicity.com/">
            <a:hlinkClick r:id="rId3"/>
            <a:extLst>
              <a:ext uri="{FF2B5EF4-FFF2-40B4-BE49-F238E27FC236}">
                <a16:creationId xmlns:a16="http://schemas.microsoft.com/office/drawing/2014/main" id="{8739D776-5B80-5F93-B76A-2A384E5FDE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5968" y="322798"/>
            <a:ext cx="1442187" cy="70419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5549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1C66A-4EB0-7391-DE5C-28E634EDA6FE}"/>
              </a:ext>
            </a:extLst>
          </p:cNvPr>
          <p:cNvSpPr>
            <a:spLocks noGrp="1"/>
          </p:cNvSpPr>
          <p:nvPr>
            <p:ph type="title"/>
          </p:nvPr>
        </p:nvSpPr>
        <p:spPr/>
        <p:txBody>
          <a:bodyPr/>
          <a:lstStyle/>
          <a:p>
            <a:r>
              <a:rPr lang="en-US" dirty="0"/>
              <a:t>Data Pipeline Weekly Maintenance</a:t>
            </a:r>
          </a:p>
        </p:txBody>
      </p:sp>
      <p:sp>
        <p:nvSpPr>
          <p:cNvPr id="5" name="Content Placeholder 4">
            <a:extLst>
              <a:ext uri="{FF2B5EF4-FFF2-40B4-BE49-F238E27FC236}">
                <a16:creationId xmlns:a16="http://schemas.microsoft.com/office/drawing/2014/main" id="{56FF4597-32DE-1546-EE35-323767E0AAD1}"/>
              </a:ext>
            </a:extLst>
          </p:cNvPr>
          <p:cNvSpPr>
            <a:spLocks noGrp="1"/>
          </p:cNvSpPr>
          <p:nvPr>
            <p:ph idx="1"/>
          </p:nvPr>
        </p:nvSpPr>
        <p:spPr>
          <a:xfrm>
            <a:off x="443565" y="1431235"/>
            <a:ext cx="11132917" cy="4474583"/>
          </a:xfrm>
        </p:spPr>
        <p:txBody>
          <a:bodyPr/>
          <a:lstStyle/>
          <a:p>
            <a:pPr marL="0" indent="0">
              <a:lnSpc>
                <a:spcPct val="100000"/>
              </a:lnSpc>
              <a:buNone/>
            </a:pPr>
            <a:r>
              <a:rPr lang="en-US" sz="2000" dirty="0"/>
              <a:t>Data Pipeline has a weekly maintenance window on Tuesday afternoons, during which time users may not be able to access file uploads and snapshots.</a:t>
            </a:r>
          </a:p>
          <a:p>
            <a:pPr marL="0" indent="0">
              <a:lnSpc>
                <a:spcPct val="100000"/>
              </a:lnSpc>
              <a:buNone/>
            </a:pPr>
            <a:endParaRPr lang="en-US" dirty="0"/>
          </a:p>
          <a:p>
            <a:pPr marL="0" indent="0">
              <a:lnSpc>
                <a:spcPct val="100000"/>
              </a:lnSpc>
              <a:buNone/>
            </a:pPr>
            <a:r>
              <a:rPr lang="en-US" sz="2000" dirty="0"/>
              <a:t>What does this mean for you?</a:t>
            </a:r>
          </a:p>
          <a:p>
            <a:pPr lvl="1">
              <a:lnSpc>
                <a:spcPct val="100000"/>
              </a:lnSpc>
            </a:pPr>
            <a:r>
              <a:rPr lang="en-US" sz="1700" dirty="0"/>
              <a:t>Avoid taking a STU Snapshot on Tuesdays between 4pm-8pm.</a:t>
            </a:r>
          </a:p>
          <a:p>
            <a:pPr lvl="1">
              <a:lnSpc>
                <a:spcPct val="100000"/>
              </a:lnSpc>
            </a:pPr>
            <a:r>
              <a:rPr lang="en-US" sz="1700" dirty="0"/>
              <a:t>If you are attempting to do a file upload and are locked out of pipeline, try again in about an hour. </a:t>
            </a:r>
          </a:p>
          <a:p>
            <a:pPr lvl="1"/>
            <a:endParaRPr lang="en-US" dirty="0"/>
          </a:p>
        </p:txBody>
      </p:sp>
      <p:sp>
        <p:nvSpPr>
          <p:cNvPr id="3" name="Slide Number Placeholder 2">
            <a:extLst>
              <a:ext uri="{FF2B5EF4-FFF2-40B4-BE49-F238E27FC236}">
                <a16:creationId xmlns:a16="http://schemas.microsoft.com/office/drawing/2014/main" id="{D0451C3A-2B73-2F19-9541-5DE5563EECCB}"/>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52841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738-3A3F-F942-7237-879511F79DBF}"/>
              </a:ext>
            </a:extLst>
          </p:cNvPr>
          <p:cNvSpPr>
            <a:spLocks noGrp="1"/>
          </p:cNvSpPr>
          <p:nvPr>
            <p:ph type="ctrTitle"/>
          </p:nvPr>
        </p:nvSpPr>
        <p:spPr/>
        <p:txBody>
          <a:bodyPr/>
          <a:lstStyle/>
          <a:p>
            <a:r>
              <a:rPr lang="en-US" dirty="0"/>
              <a:t>Collection Steps</a:t>
            </a:r>
          </a:p>
        </p:txBody>
      </p:sp>
      <p:sp>
        <p:nvSpPr>
          <p:cNvPr id="3" name="Slide Number Placeholder 2">
            <a:extLst>
              <a:ext uri="{FF2B5EF4-FFF2-40B4-BE49-F238E27FC236}">
                <a16:creationId xmlns:a16="http://schemas.microsoft.com/office/drawing/2014/main" id="{4DA61C0B-93FF-97D6-AF25-E591DBEDB5A4}"/>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2025592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p:txBody>
          <a:bodyPr>
            <a:normAutofit/>
          </a:bodyPr>
          <a:lstStyle/>
          <a:p>
            <a:r>
              <a:rPr lang="en-US" sz="3200" dirty="0"/>
              <a:t>Steps</a:t>
            </a:r>
          </a:p>
        </p:txBody>
      </p:sp>
      <p:sp>
        <p:nvSpPr>
          <p:cNvPr id="3" name="Content Placeholder 2">
            <a:extLst>
              <a:ext uri="{FF2B5EF4-FFF2-40B4-BE49-F238E27FC236}">
                <a16:creationId xmlns:a16="http://schemas.microsoft.com/office/drawing/2014/main" id="{A47D16C0-8DE5-CEA5-D758-2D2306423FC6}"/>
              </a:ext>
            </a:extLst>
          </p:cNvPr>
          <p:cNvSpPr>
            <a:spLocks noGrp="1"/>
          </p:cNvSpPr>
          <p:nvPr>
            <p:ph idx="1"/>
          </p:nvPr>
        </p:nvSpPr>
        <p:spPr>
          <a:xfrm>
            <a:off x="227916" y="228598"/>
            <a:ext cx="11658600" cy="5687171"/>
          </a:xfrm>
        </p:spPr>
        <p:txBody>
          <a:bodyPr>
            <a:normAutofit fontScale="85000" lnSpcReduction="20000"/>
          </a:bodyPr>
          <a:lstStyle/>
          <a:p>
            <a:pPr marL="457200" lvl="0" indent="-457200" algn="l">
              <a:lnSpc>
                <a:spcPct val="110000"/>
              </a:lnSpc>
              <a:buFont typeface="+mj-lt"/>
              <a:buAutoNum type="arabicPeriod"/>
            </a:pPr>
            <a:r>
              <a:rPr lang="en-US" sz="2400" dirty="0"/>
              <a:t>Upload interchange files (DIS, DEM, SSA)</a:t>
            </a:r>
          </a:p>
          <a:p>
            <a:pPr marL="1143000" lvl="1" indent="-457200">
              <a:lnSpc>
                <a:spcPct val="110000"/>
              </a:lnSpc>
            </a:pPr>
            <a:r>
              <a:rPr lang="en-US" dirty="0"/>
              <a:t>IEP interchange file as needed</a:t>
            </a:r>
          </a:p>
          <a:p>
            <a:pPr marL="457200" lvl="0" indent="-457200" algn="l">
              <a:lnSpc>
                <a:spcPct val="110000"/>
              </a:lnSpc>
              <a:buFont typeface="+mj-lt"/>
              <a:buAutoNum type="arabicPeriod"/>
            </a:pPr>
            <a:r>
              <a:rPr lang="en-US" sz="2400" dirty="0"/>
              <a:t>Resolve interchange errors</a:t>
            </a:r>
          </a:p>
          <a:p>
            <a:pPr marL="1028700" lvl="1" indent="-342900">
              <a:lnSpc>
                <a:spcPct val="110000"/>
              </a:lnSpc>
            </a:pPr>
            <a:r>
              <a:rPr lang="en-US" dirty="0">
                <a:highlight>
                  <a:srgbClr val="FFFFCC"/>
                </a:highlight>
              </a:rPr>
              <a:t>Update student information system </a:t>
            </a:r>
          </a:p>
          <a:p>
            <a:pPr marL="1028700" lvl="1" indent="-342900">
              <a:lnSpc>
                <a:spcPct val="110000"/>
              </a:lnSpc>
            </a:pPr>
            <a:r>
              <a:rPr lang="en-US" dirty="0">
                <a:highlight>
                  <a:srgbClr val="FFFFCC"/>
                </a:highlight>
              </a:rPr>
              <a:t>Extract and upload new interchange files</a:t>
            </a:r>
          </a:p>
          <a:p>
            <a:pPr marL="457200" lvl="0" indent="-457200" algn="l">
              <a:lnSpc>
                <a:spcPct val="110000"/>
              </a:lnSpc>
              <a:buFont typeface="+mj-lt"/>
              <a:buAutoNum type="arabicPeriod"/>
            </a:pPr>
            <a:r>
              <a:rPr lang="en-US" sz="2400" dirty="0"/>
              <a:t>Create STU Snapshot</a:t>
            </a:r>
          </a:p>
          <a:p>
            <a:pPr marL="457200" lvl="0" indent="-457200" algn="l">
              <a:lnSpc>
                <a:spcPct val="110000"/>
              </a:lnSpc>
              <a:buFont typeface="+mj-lt"/>
              <a:buAutoNum type="arabicPeriod"/>
            </a:pPr>
            <a:r>
              <a:rPr lang="en-US" sz="2400" dirty="0"/>
              <a:t>Resolve STU Snapshot Errors</a:t>
            </a:r>
          </a:p>
          <a:p>
            <a:pPr marL="1028700" lvl="1" indent="-342900">
              <a:lnSpc>
                <a:spcPct val="110000"/>
              </a:lnSpc>
            </a:pPr>
            <a:r>
              <a:rPr lang="en-US" dirty="0"/>
              <a:t>Update student information system </a:t>
            </a:r>
          </a:p>
          <a:p>
            <a:pPr marL="1028700" lvl="1" indent="-342900">
              <a:lnSpc>
                <a:spcPct val="110000"/>
              </a:lnSpc>
            </a:pPr>
            <a:r>
              <a:rPr lang="en-US" dirty="0"/>
              <a:t>Extract and upload new interchange files</a:t>
            </a:r>
          </a:p>
          <a:p>
            <a:pPr marL="1028700" lvl="1" indent="-342900">
              <a:lnSpc>
                <a:spcPct val="110000"/>
              </a:lnSpc>
            </a:pPr>
            <a:r>
              <a:rPr lang="en-US" dirty="0"/>
              <a:t>Request exceptions if needed (Deadline: June 11, 2026)</a:t>
            </a:r>
          </a:p>
          <a:p>
            <a:pPr marL="1028700" lvl="1" indent="-342900">
              <a:lnSpc>
                <a:spcPct val="110000"/>
              </a:lnSpc>
            </a:pPr>
            <a:r>
              <a:rPr lang="en-US" dirty="0"/>
              <a:t>Create STU Snapshot (repeating steps 1 to 4 as needed)</a:t>
            </a:r>
          </a:p>
          <a:p>
            <a:pPr marL="457200" lvl="0" indent="-457200" algn="l">
              <a:lnSpc>
                <a:spcPct val="110000"/>
              </a:lnSpc>
              <a:buFont typeface="+mj-lt"/>
              <a:buAutoNum type="arabicPeriod"/>
            </a:pPr>
            <a:r>
              <a:rPr lang="en-US" sz="2400" dirty="0"/>
              <a:t>Validate data</a:t>
            </a:r>
          </a:p>
          <a:p>
            <a:pPr marL="457200" lvl="0" indent="-457200" algn="l">
              <a:lnSpc>
                <a:spcPct val="110000"/>
              </a:lnSpc>
              <a:buFont typeface="+mj-lt"/>
              <a:buAutoNum type="arabicPeriod"/>
            </a:pPr>
            <a:r>
              <a:rPr lang="en-US" sz="2400" dirty="0"/>
              <a:t>Submit error-free snapshot</a:t>
            </a:r>
          </a:p>
          <a:p>
            <a:pPr marL="1028700" lvl="1" indent="-342900">
              <a:lnSpc>
                <a:spcPct val="110000"/>
              </a:lnSpc>
            </a:pPr>
            <a:r>
              <a:rPr lang="en-US" dirty="0"/>
              <a:t>STU~LEAApprover role in IdM required</a:t>
            </a:r>
          </a:p>
          <a:p>
            <a:pPr marL="457200" lvl="0" indent="-457200">
              <a:lnSpc>
                <a:spcPct val="110000"/>
              </a:lnSpc>
              <a:buFont typeface="+mj-lt"/>
              <a:buAutoNum type="arabicPeriod"/>
            </a:pPr>
            <a:r>
              <a:rPr lang="en-US" sz="2400" dirty="0"/>
              <a:t>Submit Superintendent Sign-Off form to CDE</a:t>
            </a:r>
          </a:p>
          <a:p>
            <a:pPr marL="1028700" lvl="1" indent="-342900">
              <a:lnSpc>
                <a:spcPct val="110000"/>
              </a:lnSpc>
            </a:pPr>
            <a:r>
              <a:rPr lang="en-US" dirty="0"/>
              <a:t>STU~LEAApprover role in IdM required to download form</a:t>
            </a:r>
          </a:p>
          <a:p>
            <a:pPr marL="1028700" lvl="1" indent="-342900">
              <a:lnSpc>
                <a:spcPct val="110000"/>
              </a:lnSpc>
            </a:pPr>
            <a:r>
              <a:rPr lang="en-US" dirty="0"/>
              <a:t>Email completed forms to </a:t>
            </a:r>
            <a:r>
              <a:rPr lang="en-US" dirty="0">
                <a:hlinkClick r:id="rId3"/>
              </a:rPr>
              <a:t>StudentDiscipline@cde.state.co.us</a:t>
            </a:r>
            <a:r>
              <a:rPr lang="en-US" dirty="0"/>
              <a:t> by July 7, 2026</a:t>
            </a:r>
          </a:p>
          <a:p>
            <a:pPr marL="342900" indent="-342900"/>
            <a:endParaRPr lang="en-US" dirty="0"/>
          </a:p>
          <a:p>
            <a:pPr marL="342900" indent="-342900"/>
            <a:endParaRPr lang="en-US" dirty="0"/>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p:txBody>
          <a:bodyPr/>
          <a:lstStyle/>
          <a:p>
            <a:fld id="{C479D5F6-EDCB-402A-AC08-4943A1820E8F}" type="slidenum">
              <a:rPr lang="en-US" smtClean="0"/>
              <a:pPr/>
              <a:t>35</a:t>
            </a:fld>
            <a:endParaRPr lang="en-US" dirty="0"/>
          </a:p>
        </p:txBody>
      </p:sp>
      <p:pic>
        <p:nvPicPr>
          <p:cNvPr id="6" name="Picture 5">
            <a:extLst>
              <a:ext uri="{FF2B5EF4-FFF2-40B4-BE49-F238E27FC236}">
                <a16:creationId xmlns:a16="http://schemas.microsoft.com/office/drawing/2014/main" id="{B45CA4E7-6FE9-EC54-17B9-B09AF44AC3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5546" y="779703"/>
            <a:ext cx="3061209" cy="3253627"/>
          </a:xfrm>
          <a:prstGeom prst="rect">
            <a:avLst/>
          </a:prstGeom>
        </p:spPr>
      </p:pic>
    </p:spTree>
    <p:extLst>
      <p:ext uri="{BB962C8B-B14F-4D97-AF65-F5344CB8AC3E}">
        <p14:creationId xmlns:p14="http://schemas.microsoft.com/office/powerpoint/2010/main" val="1250717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9429D-1FE1-D58E-8B4F-94204E2C8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A90AB-2DDF-A33A-DA95-44935BEF9820}"/>
              </a:ext>
            </a:extLst>
          </p:cNvPr>
          <p:cNvSpPr>
            <a:spLocks noGrp="1"/>
          </p:cNvSpPr>
          <p:nvPr>
            <p:ph type="ctrTitle"/>
          </p:nvPr>
        </p:nvSpPr>
        <p:spPr/>
        <p:txBody>
          <a:bodyPr/>
          <a:lstStyle/>
          <a:p>
            <a:r>
              <a:rPr lang="en-US" dirty="0"/>
              <a:t>No Discipline Actions</a:t>
            </a:r>
          </a:p>
        </p:txBody>
      </p:sp>
      <p:sp>
        <p:nvSpPr>
          <p:cNvPr id="3" name="Slide Number Placeholder 2">
            <a:extLst>
              <a:ext uri="{FF2B5EF4-FFF2-40B4-BE49-F238E27FC236}">
                <a16:creationId xmlns:a16="http://schemas.microsoft.com/office/drawing/2014/main" id="{3A62A46A-BEE9-2E2C-3EAA-0E74FC28C00C}"/>
              </a:ext>
            </a:extLst>
          </p:cNvPr>
          <p:cNvSpPr>
            <a:spLocks noGrp="1"/>
          </p:cNvSpPr>
          <p:nvPr>
            <p:ph type="sldNum" sz="quarter" idx="12"/>
          </p:nvPr>
        </p:nvSpPr>
        <p:spPr/>
        <p:txBody>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2643113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4019A-5673-542F-C94F-DB59250A1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F1469-D3D7-D09D-CF33-5AEBF7058387}"/>
              </a:ext>
            </a:extLst>
          </p:cNvPr>
          <p:cNvSpPr>
            <a:spLocks noGrp="1"/>
          </p:cNvSpPr>
          <p:nvPr>
            <p:ph type="title"/>
          </p:nvPr>
        </p:nvSpPr>
        <p:spPr>
          <a:xfrm>
            <a:off x="1995054" y="6094193"/>
            <a:ext cx="8544113" cy="713172"/>
          </a:xfrm>
        </p:spPr>
        <p:txBody>
          <a:bodyPr/>
          <a:lstStyle/>
          <a:p>
            <a:r>
              <a:rPr lang="en-US" dirty="0"/>
              <a:t>No Discipline Actions Steps</a:t>
            </a:r>
          </a:p>
        </p:txBody>
      </p:sp>
      <p:sp>
        <p:nvSpPr>
          <p:cNvPr id="4" name="Slide Number Placeholder 3">
            <a:extLst>
              <a:ext uri="{FF2B5EF4-FFF2-40B4-BE49-F238E27FC236}">
                <a16:creationId xmlns:a16="http://schemas.microsoft.com/office/drawing/2014/main" id="{99AFCE63-EC6A-9964-E13D-E2676E88FBF0}"/>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
        <p:nvSpPr>
          <p:cNvPr id="8" name="TextBox 7">
            <a:extLst>
              <a:ext uri="{FF2B5EF4-FFF2-40B4-BE49-F238E27FC236}">
                <a16:creationId xmlns:a16="http://schemas.microsoft.com/office/drawing/2014/main" id="{ED108CA5-C2B7-3A4A-CCF3-4C837DC9310E}"/>
              </a:ext>
            </a:extLst>
          </p:cNvPr>
          <p:cNvSpPr txBox="1"/>
          <p:nvPr/>
        </p:nvSpPr>
        <p:spPr>
          <a:xfrm>
            <a:off x="1047556" y="5258195"/>
            <a:ext cx="9655321" cy="369332"/>
          </a:xfrm>
          <a:prstGeom prst="rect">
            <a:avLst/>
          </a:prstGeom>
          <a:solidFill>
            <a:schemeClr val="accent6">
              <a:lumMod val="60000"/>
              <a:lumOff val="40000"/>
            </a:schemeClr>
          </a:solidFill>
        </p:spPr>
        <p:txBody>
          <a:bodyPr wrap="square" rtlCol="0">
            <a:spAutoFit/>
          </a:bodyPr>
          <a:lstStyle/>
          <a:p>
            <a:r>
              <a:rPr lang="en-US" dirty="0"/>
              <a:t>THIS IS ONLY NEEDED IF YOUR DISTRICT HAS NO DISCIPLINE DATA TO REPORT</a:t>
            </a:r>
          </a:p>
        </p:txBody>
      </p:sp>
      <p:pic>
        <p:nvPicPr>
          <p:cNvPr id="5" name="Picture 4" descr="Pipeline steps to enter no discipline actions&#10;">
            <a:extLst>
              <a:ext uri="{FF2B5EF4-FFF2-40B4-BE49-F238E27FC236}">
                <a16:creationId xmlns:a16="http://schemas.microsoft.com/office/drawing/2014/main" id="{8B416CFF-5D98-C099-6FB0-73CD46B199D6}"/>
              </a:ext>
            </a:extLst>
          </p:cNvPr>
          <p:cNvPicPr>
            <a:picLocks noChangeAspect="1"/>
          </p:cNvPicPr>
          <p:nvPr/>
        </p:nvPicPr>
        <p:blipFill>
          <a:blip r:embed="rId3"/>
          <a:stretch>
            <a:fillRect/>
          </a:stretch>
        </p:blipFill>
        <p:spPr>
          <a:xfrm>
            <a:off x="227915" y="318052"/>
            <a:ext cx="11632781" cy="4611757"/>
          </a:xfrm>
          <a:prstGeom prst="rect">
            <a:avLst/>
          </a:prstGeom>
        </p:spPr>
      </p:pic>
    </p:spTree>
    <p:extLst>
      <p:ext uri="{BB962C8B-B14F-4D97-AF65-F5344CB8AC3E}">
        <p14:creationId xmlns:p14="http://schemas.microsoft.com/office/powerpoint/2010/main" val="2760574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557D-8E43-3221-D7BD-71450577CAE4}"/>
              </a:ext>
            </a:extLst>
          </p:cNvPr>
          <p:cNvSpPr>
            <a:spLocks noGrp="1"/>
          </p:cNvSpPr>
          <p:nvPr>
            <p:ph type="ctrTitle"/>
          </p:nvPr>
        </p:nvSpPr>
        <p:spPr/>
        <p:txBody>
          <a:bodyPr/>
          <a:lstStyle/>
          <a:p>
            <a:r>
              <a:rPr lang="en-US" dirty="0"/>
              <a:t>File Upload</a:t>
            </a:r>
          </a:p>
        </p:txBody>
      </p:sp>
      <p:sp>
        <p:nvSpPr>
          <p:cNvPr id="3" name="Slide Number Placeholder 2">
            <a:extLst>
              <a:ext uri="{FF2B5EF4-FFF2-40B4-BE49-F238E27FC236}">
                <a16:creationId xmlns:a16="http://schemas.microsoft.com/office/drawing/2014/main" id="{D8FCD1B9-DCC0-AA38-3791-0B9C9A2D2004}"/>
              </a:ext>
            </a:extLst>
          </p:cNvPr>
          <p:cNvSpPr>
            <a:spLocks noGrp="1"/>
          </p:cNvSpPr>
          <p:nvPr>
            <p:ph type="sldNum" sz="quarter" idx="12"/>
          </p:nvPr>
        </p:nvSpPr>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1955885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0E54-D20D-40D7-8FF8-52DAD552A634}"/>
              </a:ext>
            </a:extLst>
          </p:cNvPr>
          <p:cNvSpPr>
            <a:spLocks noGrp="1"/>
          </p:cNvSpPr>
          <p:nvPr>
            <p:ph type="title"/>
          </p:nvPr>
        </p:nvSpPr>
        <p:spPr/>
        <p:txBody>
          <a:bodyPr/>
          <a:lstStyle/>
          <a:p>
            <a:r>
              <a:rPr lang="en-US" dirty="0"/>
              <a:t>Data File Upload</a:t>
            </a:r>
          </a:p>
        </p:txBody>
      </p:sp>
      <p:pic>
        <p:nvPicPr>
          <p:cNvPr id="7" name="Picture 6" descr="Data file upload steps 1 to 5.">
            <a:extLst>
              <a:ext uri="{FF2B5EF4-FFF2-40B4-BE49-F238E27FC236}">
                <a16:creationId xmlns:a16="http://schemas.microsoft.com/office/drawing/2014/main" id="{FD9BA575-9172-EB03-5013-777C5F22624D}"/>
              </a:ext>
            </a:extLst>
          </p:cNvPr>
          <p:cNvPicPr>
            <a:picLocks noChangeAspect="1"/>
          </p:cNvPicPr>
          <p:nvPr/>
        </p:nvPicPr>
        <p:blipFill>
          <a:blip r:embed="rId3"/>
          <a:stretch>
            <a:fillRect/>
          </a:stretch>
        </p:blipFill>
        <p:spPr>
          <a:xfrm>
            <a:off x="-1" y="466778"/>
            <a:ext cx="7744571" cy="3620084"/>
          </a:xfrm>
          <a:prstGeom prst="rect">
            <a:avLst/>
          </a:prstGeom>
        </p:spPr>
      </p:pic>
      <p:sp>
        <p:nvSpPr>
          <p:cNvPr id="5" name="Content Placeholder 4">
            <a:extLst>
              <a:ext uri="{FF2B5EF4-FFF2-40B4-BE49-F238E27FC236}">
                <a16:creationId xmlns:a16="http://schemas.microsoft.com/office/drawing/2014/main" id="{CD0A30D1-4776-63AB-C9C9-D879AF6C5051}"/>
              </a:ext>
            </a:extLst>
          </p:cNvPr>
          <p:cNvSpPr>
            <a:spLocks noGrp="1"/>
          </p:cNvSpPr>
          <p:nvPr>
            <p:ph sz="quarter" idx="16"/>
          </p:nvPr>
        </p:nvSpPr>
        <p:spPr>
          <a:xfrm>
            <a:off x="7744571" y="466778"/>
            <a:ext cx="4075622" cy="4162587"/>
          </a:xfrm>
        </p:spPr>
        <p:txBody>
          <a:bodyPr>
            <a:normAutofit/>
          </a:bodyPr>
          <a:lstStyle/>
          <a:p>
            <a:pPr marL="0" indent="0">
              <a:lnSpc>
                <a:spcPct val="100000"/>
              </a:lnSpc>
              <a:buNone/>
            </a:pPr>
            <a:r>
              <a:rPr lang="en-US" sz="2000" dirty="0"/>
              <a:t>Update Interchange files to address errors</a:t>
            </a:r>
          </a:p>
          <a:p>
            <a:pPr lvl="1">
              <a:lnSpc>
                <a:spcPct val="100000"/>
              </a:lnSpc>
            </a:pPr>
            <a:r>
              <a:rPr lang="en-US" sz="1700" b="1" dirty="0"/>
              <a:t>Preferred: </a:t>
            </a:r>
            <a:r>
              <a:rPr lang="en-US" sz="1700" dirty="0"/>
              <a:t>Update in SIS </a:t>
            </a:r>
            <a:r>
              <a:rPr lang="en-US" sz="1700" dirty="0">
                <a:sym typeface="Wingdings" panose="05000000000000000000" pitchFamily="2" charset="2"/>
              </a:rPr>
              <a:t> Extract  Upload to Pipeline</a:t>
            </a:r>
            <a:endParaRPr lang="en-US" sz="1700" dirty="0"/>
          </a:p>
          <a:p>
            <a:pPr lvl="1">
              <a:lnSpc>
                <a:spcPct val="100000"/>
              </a:lnSpc>
            </a:pPr>
            <a:r>
              <a:rPr lang="en-US" sz="1700" b="1" dirty="0"/>
              <a:t>Alternate Method: </a:t>
            </a:r>
            <a:r>
              <a:rPr lang="en-US" sz="1700" dirty="0"/>
              <a:t>Edit Record Tool (Data Pipeline)</a:t>
            </a:r>
          </a:p>
          <a:p>
            <a:pPr lvl="2">
              <a:lnSpc>
                <a:spcPct val="100000"/>
              </a:lnSpc>
            </a:pPr>
            <a:r>
              <a:rPr lang="en-US" sz="1700" dirty="0"/>
              <a:t>Not encouraged</a:t>
            </a:r>
          </a:p>
        </p:txBody>
      </p:sp>
      <p:sp>
        <p:nvSpPr>
          <p:cNvPr id="3" name="Content Placeholder 2">
            <a:extLst>
              <a:ext uri="{FF2B5EF4-FFF2-40B4-BE49-F238E27FC236}">
                <a16:creationId xmlns:a16="http://schemas.microsoft.com/office/drawing/2014/main" id="{7DC318EF-5035-6D2D-1AB2-EF2EE9C5F681}"/>
              </a:ext>
            </a:extLst>
          </p:cNvPr>
          <p:cNvSpPr>
            <a:spLocks noGrp="1"/>
          </p:cNvSpPr>
          <p:nvPr>
            <p:ph sz="quarter" idx="15"/>
          </p:nvPr>
        </p:nvSpPr>
        <p:spPr>
          <a:xfrm>
            <a:off x="381000" y="4413074"/>
            <a:ext cx="8898172" cy="1286540"/>
          </a:xfrm>
        </p:spPr>
        <p:txBody>
          <a:bodyPr>
            <a:normAutofit/>
          </a:bodyPr>
          <a:lstStyle/>
          <a:p>
            <a:pPr marL="0" indent="0">
              <a:lnSpc>
                <a:spcPct val="100000"/>
              </a:lnSpc>
              <a:buNone/>
            </a:pPr>
            <a:r>
              <a:rPr lang="en-US" sz="2000" dirty="0"/>
              <a:t>Wait for a Confirmation Email from the Pipeline System</a:t>
            </a:r>
          </a:p>
          <a:p>
            <a:pPr lvl="1">
              <a:lnSpc>
                <a:spcPct val="100000"/>
              </a:lnSpc>
            </a:pPr>
            <a:r>
              <a:rPr lang="en-US" sz="1700" dirty="0"/>
              <a:t>The email will show the number of errors in the file upload</a:t>
            </a:r>
          </a:p>
          <a:p>
            <a:pPr lvl="1">
              <a:lnSpc>
                <a:spcPct val="100000"/>
              </a:lnSpc>
            </a:pPr>
            <a:r>
              <a:rPr lang="en-US" sz="1700" dirty="0"/>
              <a:t>Use </a:t>
            </a:r>
            <a:r>
              <a:rPr lang="en-US" sz="1700" dirty="0">
                <a:hlinkClick r:id="" action="ppaction://noaction"/>
              </a:rPr>
              <a:t>Pipeline</a:t>
            </a:r>
            <a:r>
              <a:rPr lang="en-US" sz="1700" dirty="0"/>
              <a:t> or </a:t>
            </a:r>
            <a:r>
              <a:rPr lang="en-US" sz="1700" dirty="0">
                <a:hlinkClick r:id="" action="ppaction://noaction"/>
              </a:rPr>
              <a:t>CEDAR</a:t>
            </a:r>
            <a:r>
              <a:rPr lang="en-US" sz="1700" dirty="0"/>
              <a:t> reports to review errors and warnings</a:t>
            </a:r>
          </a:p>
        </p:txBody>
      </p:sp>
      <p:sp>
        <p:nvSpPr>
          <p:cNvPr id="4" name="Slide Number Placeholder 3">
            <a:extLst>
              <a:ext uri="{FF2B5EF4-FFF2-40B4-BE49-F238E27FC236}">
                <a16:creationId xmlns:a16="http://schemas.microsoft.com/office/drawing/2014/main" id="{84CFCC61-9CBA-46B6-AAEE-8ABB1F975C11}"/>
              </a:ext>
            </a:extLst>
          </p:cNvPr>
          <p:cNvSpPr>
            <a:spLocks noGrp="1"/>
          </p:cNvSpPr>
          <p:nvPr>
            <p:ph type="sldNum" sz="quarter" idx="12"/>
          </p:nvPr>
        </p:nvSpPr>
        <p:spPr/>
        <p:txBody>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73332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077-9F22-CF48-CCCF-B5A89FFF0F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CD067A-E939-8494-2A31-23DA62DE3676}"/>
              </a:ext>
            </a:extLst>
          </p:cNvPr>
          <p:cNvSpPr>
            <a:spLocks noGrp="1"/>
          </p:cNvSpPr>
          <p:nvPr>
            <p:ph type="title"/>
          </p:nvPr>
        </p:nvSpPr>
        <p:spPr/>
        <p:txBody>
          <a:bodyPr/>
          <a:lstStyle/>
          <a:p>
            <a:r>
              <a:rPr lang="en-US" dirty="0"/>
              <a:t>Purpose</a:t>
            </a:r>
          </a:p>
        </p:txBody>
      </p:sp>
      <p:sp>
        <p:nvSpPr>
          <p:cNvPr id="5" name="Content Placeholder 4">
            <a:extLst>
              <a:ext uri="{FF2B5EF4-FFF2-40B4-BE49-F238E27FC236}">
                <a16:creationId xmlns:a16="http://schemas.microsoft.com/office/drawing/2014/main" id="{D201DAD5-D40E-62BF-ADD2-B9986E789D5C}"/>
              </a:ext>
            </a:extLst>
          </p:cNvPr>
          <p:cNvSpPr>
            <a:spLocks noGrp="1"/>
          </p:cNvSpPr>
          <p:nvPr>
            <p:ph idx="1"/>
          </p:nvPr>
        </p:nvSpPr>
        <p:spPr>
          <a:xfrm>
            <a:off x="443565" y="1134533"/>
            <a:ext cx="11132917" cy="4771285"/>
          </a:xfrm>
        </p:spPr>
        <p:txBody>
          <a:bodyPr>
            <a:normAutofit/>
          </a:bodyPr>
          <a:lstStyle/>
          <a:p>
            <a:pPr marL="0" indent="0">
              <a:lnSpc>
                <a:spcPct val="100000"/>
              </a:lnSpc>
              <a:buNone/>
            </a:pPr>
            <a:r>
              <a:rPr lang="en-US" sz="2000" dirty="0"/>
              <a:t>The purpose of the Student Discipline (STU) snapshot is to collect behavior and discipline information for students during a school year. This includes demographic information. This data can also be utilized to pre-populate data in the Civil Rights Data Collection file. </a:t>
            </a:r>
          </a:p>
          <a:p>
            <a:pPr marL="0" indent="0">
              <a:lnSpc>
                <a:spcPct val="100000"/>
              </a:lnSpc>
              <a:buNone/>
            </a:pPr>
            <a:endParaRPr lang="en-US" sz="2000" dirty="0"/>
          </a:p>
          <a:p>
            <a:pPr marL="0" indent="0">
              <a:lnSpc>
                <a:spcPct val="100000"/>
              </a:lnSpc>
              <a:buNone/>
            </a:pPr>
            <a:r>
              <a:rPr lang="en-US" sz="2000" dirty="0"/>
              <a:t>The Student Discipline Snapshot includes all students in grades PK-12 who violated a reportable behavior and were disciplined in a Local Education Agency (LEA) at any point during the school year. </a:t>
            </a:r>
            <a:endParaRPr lang="en-US" sz="1700" dirty="0"/>
          </a:p>
          <a:p>
            <a:pPr marL="0" indent="0">
              <a:lnSpc>
                <a:spcPct val="100000"/>
              </a:lnSpc>
              <a:buNone/>
            </a:pPr>
            <a:endParaRPr lang="en-US" sz="1700" dirty="0"/>
          </a:p>
          <a:p>
            <a:pPr marL="0" indent="0">
              <a:lnSpc>
                <a:spcPct val="100000"/>
              </a:lnSpc>
              <a:buNone/>
            </a:pPr>
            <a:endParaRPr lang="en-US" sz="1700" dirty="0"/>
          </a:p>
          <a:p>
            <a:pPr marL="0" indent="0">
              <a:lnSpc>
                <a:spcPct val="100000"/>
              </a:lnSpc>
              <a:buNone/>
            </a:pPr>
            <a:r>
              <a:rPr lang="en-US" sz="1700" dirty="0"/>
              <a:t>Academic Reporting Year: July 1, 2025, through June 30, 2026</a:t>
            </a:r>
          </a:p>
          <a:p>
            <a:pPr marL="0" indent="0">
              <a:buNone/>
            </a:pPr>
            <a:endParaRPr lang="en-US" dirty="0"/>
          </a:p>
          <a:p>
            <a:pPr lvl="1"/>
            <a:endParaRPr lang="en-US" dirty="0"/>
          </a:p>
        </p:txBody>
      </p:sp>
      <p:sp>
        <p:nvSpPr>
          <p:cNvPr id="3" name="Slide Number Placeholder 2">
            <a:extLst>
              <a:ext uri="{FF2B5EF4-FFF2-40B4-BE49-F238E27FC236}">
                <a16:creationId xmlns:a16="http://schemas.microsoft.com/office/drawing/2014/main" id="{13ACE63D-702C-F43A-913D-5B45E1F805B0}"/>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3553899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FEE2-82D0-D3ED-D438-C4476256655C}"/>
              </a:ext>
            </a:extLst>
          </p:cNvPr>
          <p:cNvSpPr>
            <a:spLocks noGrp="1"/>
          </p:cNvSpPr>
          <p:nvPr>
            <p:ph type="ctrTitle"/>
          </p:nvPr>
        </p:nvSpPr>
        <p:spPr/>
        <p:txBody>
          <a:bodyPr/>
          <a:lstStyle/>
          <a:p>
            <a:r>
              <a:rPr lang="en-US" dirty="0"/>
              <a:t>Create/Update Snapshot</a:t>
            </a:r>
          </a:p>
        </p:txBody>
      </p:sp>
      <p:sp>
        <p:nvSpPr>
          <p:cNvPr id="3" name="Slide Number Placeholder 2">
            <a:extLst>
              <a:ext uri="{FF2B5EF4-FFF2-40B4-BE49-F238E27FC236}">
                <a16:creationId xmlns:a16="http://schemas.microsoft.com/office/drawing/2014/main" id="{D9A009E7-85D6-7FDA-6E58-33F87B37448F}"/>
              </a:ext>
            </a:extLst>
          </p:cNvPr>
          <p:cNvSpPr>
            <a:spLocks noGrp="1"/>
          </p:cNvSpPr>
          <p:nvPr>
            <p:ph type="sldNum" sz="quarter" idx="12"/>
          </p:nvPr>
        </p:nvSpPr>
        <p:spPr/>
        <p:txBody>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2960693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20490-F260-FA4D-993C-FEFD12D18792}"/>
              </a:ext>
            </a:extLst>
          </p:cNvPr>
          <p:cNvSpPr>
            <a:spLocks noGrp="1"/>
          </p:cNvSpPr>
          <p:nvPr>
            <p:ph type="title"/>
          </p:nvPr>
        </p:nvSpPr>
        <p:spPr/>
        <p:txBody>
          <a:bodyPr/>
          <a:lstStyle/>
          <a:p>
            <a:r>
              <a:rPr lang="en-US" dirty="0"/>
              <a:t>Create Snapshot</a:t>
            </a:r>
          </a:p>
        </p:txBody>
      </p:sp>
      <p:pic>
        <p:nvPicPr>
          <p:cNvPr id="5" name="Picture 4" descr="Discipline snapshot steps 1 to 6.">
            <a:extLst>
              <a:ext uri="{FF2B5EF4-FFF2-40B4-BE49-F238E27FC236}">
                <a16:creationId xmlns:a16="http://schemas.microsoft.com/office/drawing/2014/main" id="{0D43E2BE-DE15-4EAD-C307-2E55DF5544D3}"/>
              </a:ext>
            </a:extLst>
          </p:cNvPr>
          <p:cNvPicPr>
            <a:picLocks noChangeAspect="1"/>
          </p:cNvPicPr>
          <p:nvPr/>
        </p:nvPicPr>
        <p:blipFill>
          <a:blip r:embed="rId2"/>
          <a:stretch>
            <a:fillRect/>
          </a:stretch>
        </p:blipFill>
        <p:spPr>
          <a:xfrm>
            <a:off x="410638" y="1055801"/>
            <a:ext cx="11370724" cy="2875175"/>
          </a:xfrm>
          <a:prstGeom prst="rect">
            <a:avLst/>
          </a:prstGeom>
        </p:spPr>
      </p:pic>
      <p:sp>
        <p:nvSpPr>
          <p:cNvPr id="8" name="Content Placeholder 4">
            <a:extLst>
              <a:ext uri="{FF2B5EF4-FFF2-40B4-BE49-F238E27FC236}">
                <a16:creationId xmlns:a16="http://schemas.microsoft.com/office/drawing/2014/main" id="{B055E0B4-4D7E-A8F0-F0F8-DCAA5F6204D7}"/>
              </a:ext>
            </a:extLst>
          </p:cNvPr>
          <p:cNvSpPr>
            <a:spLocks noGrp="1"/>
          </p:cNvSpPr>
          <p:nvPr>
            <p:ph sz="half" idx="1"/>
          </p:nvPr>
        </p:nvSpPr>
        <p:spPr>
          <a:xfrm>
            <a:off x="443564" y="4059140"/>
            <a:ext cx="11430000" cy="2286000"/>
          </a:xfrm>
        </p:spPr>
        <p:txBody>
          <a:bodyPr>
            <a:normAutofit/>
          </a:bodyPr>
          <a:lstStyle/>
          <a:p>
            <a:pPr>
              <a:lnSpc>
                <a:spcPct val="100000"/>
              </a:lnSpc>
            </a:pPr>
            <a:r>
              <a:rPr lang="en-US" dirty="0"/>
              <a:t>The message </a:t>
            </a:r>
            <a:r>
              <a:rPr lang="en-US" dirty="0">
                <a:solidFill>
                  <a:srgbClr val="007635"/>
                </a:solidFill>
              </a:rPr>
              <a:t>“Snapshot creation triggered and processing. A notification email will be sent upon completion”</a:t>
            </a:r>
            <a:r>
              <a:rPr lang="en-US" dirty="0">
                <a:solidFill>
                  <a:srgbClr val="00B050"/>
                </a:solidFill>
              </a:rPr>
              <a:t> </a:t>
            </a:r>
            <a:r>
              <a:rPr lang="en-US" dirty="0"/>
              <a:t>will appear at the top of the screen after selecting the create snapshot button</a:t>
            </a:r>
          </a:p>
          <a:p>
            <a:r>
              <a:rPr lang="en-US" dirty="0"/>
              <a:t>Wait for the notification email before reviewing errors/warnings</a:t>
            </a:r>
          </a:p>
          <a:p>
            <a:r>
              <a:rPr lang="en-US" dirty="0"/>
              <a:t>Creating a new snapshot will replace all the records from the previous snapshot</a:t>
            </a:r>
          </a:p>
        </p:txBody>
      </p:sp>
      <p:sp>
        <p:nvSpPr>
          <p:cNvPr id="3" name="Slide Number Placeholder 2">
            <a:extLst>
              <a:ext uri="{FF2B5EF4-FFF2-40B4-BE49-F238E27FC236}">
                <a16:creationId xmlns:a16="http://schemas.microsoft.com/office/drawing/2014/main" id="{06423B23-95E8-5470-ED95-F69B1F0ACEEF}"/>
              </a:ext>
            </a:extLst>
          </p:cNvPr>
          <p:cNvSpPr>
            <a:spLocks noGrp="1"/>
          </p:cNvSpPr>
          <p:nvPr>
            <p:ph type="sldNum" sz="quarter" idx="12"/>
          </p:nvPr>
        </p:nvSpPr>
        <p:spPr/>
        <p:txBody>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3281727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BAED-1D9D-17FC-C121-24EC1678A877}"/>
              </a:ext>
            </a:extLst>
          </p:cNvPr>
          <p:cNvSpPr>
            <a:spLocks noGrp="1"/>
          </p:cNvSpPr>
          <p:nvPr>
            <p:ph type="ctrTitle"/>
          </p:nvPr>
        </p:nvSpPr>
        <p:spPr/>
        <p:txBody>
          <a:bodyPr/>
          <a:lstStyle/>
          <a:p>
            <a:r>
              <a:rPr lang="en-US" dirty="0"/>
              <a:t>Business Rules</a:t>
            </a:r>
          </a:p>
        </p:txBody>
      </p:sp>
      <p:sp>
        <p:nvSpPr>
          <p:cNvPr id="3" name="Slide Number Placeholder 2">
            <a:extLst>
              <a:ext uri="{FF2B5EF4-FFF2-40B4-BE49-F238E27FC236}">
                <a16:creationId xmlns:a16="http://schemas.microsoft.com/office/drawing/2014/main" id="{ED694C8B-78C7-F5B4-F993-B63075419166}"/>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2002559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8D61-FF79-4B32-8137-0B331A933E0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DDE8F7D-A751-4A17-BCBE-5840C6C2215F}"/>
              </a:ext>
            </a:extLst>
          </p:cNvPr>
          <p:cNvSpPr>
            <a:spLocks noGrp="1"/>
          </p:cNvSpPr>
          <p:nvPr>
            <p:ph idx="1"/>
          </p:nvPr>
        </p:nvSpPr>
        <p:spPr>
          <a:xfrm>
            <a:off x="443565" y="1252728"/>
            <a:ext cx="11608228" cy="4471416"/>
          </a:xfrm>
        </p:spPr>
        <p:txBody>
          <a:bodyPr>
            <a:normAutofit/>
          </a:bodyPr>
          <a:lstStyle/>
          <a:p>
            <a:pPr marL="0" indent="0">
              <a:lnSpc>
                <a:spcPct val="100000"/>
              </a:lnSpc>
              <a:buNone/>
            </a:pPr>
            <a:r>
              <a:rPr lang="en-US" sz="2000" dirty="0"/>
              <a:t>Business Rules are the list of errors and warnings that are checked when an interchange file is uploaded, or snapshot is created </a:t>
            </a:r>
          </a:p>
          <a:p>
            <a:pPr marL="0" indent="0">
              <a:lnSpc>
                <a:spcPct val="100000"/>
              </a:lnSpc>
              <a:buNone/>
            </a:pPr>
            <a:endParaRPr lang="en-US" sz="2000" dirty="0"/>
          </a:p>
          <a:p>
            <a:pPr marL="0" indent="0">
              <a:lnSpc>
                <a:spcPct val="100000"/>
              </a:lnSpc>
              <a:buNone/>
            </a:pPr>
            <a:r>
              <a:rPr lang="en-US" sz="2000" dirty="0"/>
              <a:t>Available on the </a:t>
            </a:r>
            <a:r>
              <a:rPr lang="en-US" sz="2000" dirty="0">
                <a:hlinkClick r:id="rId2"/>
              </a:rPr>
              <a:t>Student </a:t>
            </a:r>
            <a:r>
              <a:rPr lang="en-US" sz="2000" dirty="0" err="1">
                <a:hlinkClick r:id="rId2"/>
              </a:rPr>
              <a:t>DisciplineWebsite</a:t>
            </a:r>
            <a:r>
              <a:rPr lang="en-US" sz="2000" dirty="0"/>
              <a:t> and the </a:t>
            </a:r>
            <a:r>
              <a:rPr lang="en-US" sz="2000" dirty="0">
                <a:hlinkClick r:id="rId3"/>
              </a:rPr>
              <a:t>Discipline Interchange Website</a:t>
            </a:r>
            <a:endParaRPr lang="en-US" sz="2000" dirty="0"/>
          </a:p>
          <a:p>
            <a:pPr marL="0" indent="0">
              <a:lnSpc>
                <a:spcPct val="100000"/>
              </a:lnSpc>
              <a:buNone/>
            </a:pPr>
            <a:endParaRPr lang="en-US" dirty="0"/>
          </a:p>
          <a:p>
            <a:pPr marL="0" indent="0">
              <a:lnSpc>
                <a:spcPct val="100000"/>
              </a:lnSpc>
              <a:buNone/>
            </a:pPr>
            <a:r>
              <a:rPr lang="en-US" sz="2000" dirty="0"/>
              <a:t>Types of information checked:</a:t>
            </a:r>
          </a:p>
          <a:p>
            <a:pPr lvl="1">
              <a:lnSpc>
                <a:spcPct val="100000"/>
              </a:lnSpc>
            </a:pPr>
            <a:r>
              <a:rPr lang="en-US" sz="1700" dirty="0"/>
              <a:t>File Layout expectations</a:t>
            </a:r>
          </a:p>
          <a:p>
            <a:pPr lvl="1">
              <a:lnSpc>
                <a:spcPct val="100000"/>
              </a:lnSpc>
            </a:pPr>
            <a:r>
              <a:rPr lang="en-US" sz="1700" dirty="0"/>
              <a:t>Demographic information</a:t>
            </a:r>
          </a:p>
          <a:p>
            <a:pPr lvl="1">
              <a:lnSpc>
                <a:spcPct val="100000"/>
              </a:lnSpc>
            </a:pPr>
            <a:r>
              <a:rPr lang="en-US" sz="1700" dirty="0"/>
              <a:t>Student entry and exit dates/types</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A76272C-5938-403F-9B97-34E5F1B885F5}"/>
              </a:ext>
            </a:extLst>
          </p:cNvPr>
          <p:cNvSpPr>
            <a:spLocks noGrp="1"/>
          </p:cNvSpPr>
          <p:nvPr>
            <p:ph type="sldNum" sz="quarter" idx="12"/>
          </p:nvPr>
        </p:nvSpPr>
        <p:spPr/>
        <p:txBody>
          <a:bodyPr/>
          <a:lstStyle/>
          <a:p>
            <a:fld id="{C479D5F6-EDCB-402A-AC08-4943A1820E8F}" type="slidenum">
              <a:rPr lang="en-US" smtClean="0"/>
              <a:pPr/>
              <a:t>43</a:t>
            </a:fld>
            <a:endParaRPr lang="en-US" dirty="0"/>
          </a:p>
        </p:txBody>
      </p:sp>
    </p:spTree>
    <p:extLst>
      <p:ext uri="{BB962C8B-B14F-4D97-AF65-F5344CB8AC3E}">
        <p14:creationId xmlns:p14="http://schemas.microsoft.com/office/powerpoint/2010/main" val="4292207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6D35B-1F3C-40AA-9BE1-A7F5DD287BD1}"/>
              </a:ext>
            </a:extLst>
          </p:cNvPr>
          <p:cNvSpPr>
            <a:spLocks noGrp="1"/>
          </p:cNvSpPr>
          <p:nvPr>
            <p:ph type="title"/>
          </p:nvPr>
        </p:nvSpPr>
        <p:spPr/>
        <p:txBody>
          <a:bodyPr/>
          <a:lstStyle/>
          <a:p>
            <a:r>
              <a:rPr lang="en-US" dirty="0"/>
              <a:t>Errors/Warnings: Overview</a:t>
            </a:r>
          </a:p>
        </p:txBody>
      </p:sp>
      <p:sp>
        <p:nvSpPr>
          <p:cNvPr id="10" name="Text Placeholder 9">
            <a:extLst>
              <a:ext uri="{FF2B5EF4-FFF2-40B4-BE49-F238E27FC236}">
                <a16:creationId xmlns:a16="http://schemas.microsoft.com/office/drawing/2014/main" id="{25CA435B-9B5D-4071-B695-5F77F396FBAB}"/>
              </a:ext>
            </a:extLst>
          </p:cNvPr>
          <p:cNvSpPr>
            <a:spLocks noGrp="1"/>
          </p:cNvSpPr>
          <p:nvPr>
            <p:ph type="body" sz="quarter" idx="13"/>
          </p:nvPr>
        </p:nvSpPr>
        <p:spPr/>
        <p:txBody>
          <a:bodyPr/>
          <a:lstStyle/>
          <a:p>
            <a:r>
              <a:rPr lang="en-US" dirty="0"/>
              <a:t>Errors</a:t>
            </a:r>
          </a:p>
        </p:txBody>
      </p:sp>
      <p:sp>
        <p:nvSpPr>
          <p:cNvPr id="8" name="Content Placeholder 7">
            <a:extLst>
              <a:ext uri="{FF2B5EF4-FFF2-40B4-BE49-F238E27FC236}">
                <a16:creationId xmlns:a16="http://schemas.microsoft.com/office/drawing/2014/main" id="{A0C16BF0-64E9-417A-ABD7-5CA1BECDBF86}"/>
              </a:ext>
            </a:extLst>
          </p:cNvPr>
          <p:cNvSpPr>
            <a:spLocks noGrp="1"/>
          </p:cNvSpPr>
          <p:nvPr>
            <p:ph sz="half" idx="1"/>
          </p:nvPr>
        </p:nvSpPr>
        <p:spPr/>
        <p:txBody>
          <a:bodyPr/>
          <a:lstStyle/>
          <a:p>
            <a:pPr marL="0" indent="0">
              <a:lnSpc>
                <a:spcPct val="100000"/>
              </a:lnSpc>
              <a:buNone/>
            </a:pPr>
            <a:r>
              <a:rPr lang="en-US" dirty="0"/>
              <a:t>Must be addressed</a:t>
            </a:r>
          </a:p>
          <a:p>
            <a:pPr lvl="1">
              <a:lnSpc>
                <a:spcPct val="100000"/>
              </a:lnSpc>
            </a:pPr>
            <a:r>
              <a:rPr lang="en-US" sz="1700" dirty="0"/>
              <a:t>Update data fields to clear </a:t>
            </a:r>
          </a:p>
          <a:p>
            <a:pPr lvl="1">
              <a:lnSpc>
                <a:spcPct val="100000"/>
              </a:lnSpc>
            </a:pPr>
            <a:r>
              <a:rPr lang="en-US" sz="1700" dirty="0"/>
              <a:t>Request reporting exception if discipline data is accurate but does not follow the typical coding pattern as indicated by the error message</a:t>
            </a:r>
          </a:p>
          <a:p>
            <a:pPr marL="0" indent="0">
              <a:lnSpc>
                <a:spcPct val="100000"/>
              </a:lnSpc>
              <a:buNone/>
            </a:pPr>
            <a:r>
              <a:rPr lang="en-US" dirty="0"/>
              <a:t>Snapshot cannot be submitted if there are any errors</a:t>
            </a:r>
          </a:p>
          <a:p>
            <a:endParaRPr lang="en-US" dirty="0"/>
          </a:p>
        </p:txBody>
      </p:sp>
      <p:sp>
        <p:nvSpPr>
          <p:cNvPr id="11" name="Text Placeholder 10">
            <a:extLst>
              <a:ext uri="{FF2B5EF4-FFF2-40B4-BE49-F238E27FC236}">
                <a16:creationId xmlns:a16="http://schemas.microsoft.com/office/drawing/2014/main" id="{B424D432-0816-40FF-83B4-3A7408C48D56}"/>
              </a:ext>
            </a:extLst>
          </p:cNvPr>
          <p:cNvSpPr>
            <a:spLocks noGrp="1"/>
          </p:cNvSpPr>
          <p:nvPr>
            <p:ph type="body" sz="quarter" idx="14"/>
          </p:nvPr>
        </p:nvSpPr>
        <p:spPr/>
        <p:txBody>
          <a:bodyPr/>
          <a:lstStyle/>
          <a:p>
            <a:r>
              <a:rPr lang="en-US" dirty="0"/>
              <a:t>Warnings</a:t>
            </a:r>
          </a:p>
        </p:txBody>
      </p:sp>
      <p:sp>
        <p:nvSpPr>
          <p:cNvPr id="9" name="Content Placeholder 8">
            <a:extLst>
              <a:ext uri="{FF2B5EF4-FFF2-40B4-BE49-F238E27FC236}">
                <a16:creationId xmlns:a16="http://schemas.microsoft.com/office/drawing/2014/main" id="{0653BCAE-C3B6-4F40-A531-134871970007}"/>
              </a:ext>
            </a:extLst>
          </p:cNvPr>
          <p:cNvSpPr>
            <a:spLocks noGrp="1"/>
          </p:cNvSpPr>
          <p:nvPr>
            <p:ph sz="half" idx="2"/>
          </p:nvPr>
        </p:nvSpPr>
        <p:spPr/>
        <p:txBody>
          <a:bodyPr>
            <a:normAutofit/>
          </a:bodyPr>
          <a:lstStyle/>
          <a:p>
            <a:pPr marL="0" indent="0">
              <a:lnSpc>
                <a:spcPct val="100000"/>
              </a:lnSpc>
              <a:buNone/>
            </a:pPr>
            <a:r>
              <a:rPr lang="en-US" dirty="0"/>
              <a:t>Indicate possible data inconsistencies/coding issues</a:t>
            </a:r>
          </a:p>
          <a:p>
            <a:pPr marL="0" indent="0">
              <a:lnSpc>
                <a:spcPct val="100000"/>
              </a:lnSpc>
              <a:buNone/>
            </a:pPr>
            <a:r>
              <a:rPr lang="en-US" dirty="0"/>
              <a:t>Snapshot can be submitted even if warnings are present</a:t>
            </a:r>
          </a:p>
          <a:p>
            <a:pPr marL="0" indent="0">
              <a:lnSpc>
                <a:spcPct val="100000"/>
              </a:lnSpc>
              <a:buNone/>
            </a:pPr>
            <a:r>
              <a:rPr lang="en-US" sz="1400" i="1" dirty="0">
                <a:solidFill>
                  <a:schemeClr val="accent5">
                    <a:lumMod val="75000"/>
                  </a:schemeClr>
                </a:solidFill>
              </a:rPr>
              <a:t>Pro Tip: </a:t>
            </a:r>
            <a:r>
              <a:rPr lang="en-US" sz="1400" i="1" dirty="0"/>
              <a:t>Review warnings to look for patterns/areas where district data could be documented in a more accurate manner</a:t>
            </a:r>
          </a:p>
        </p:txBody>
      </p:sp>
      <p:sp>
        <p:nvSpPr>
          <p:cNvPr id="3" name="Slide Number Placeholder 2">
            <a:extLst>
              <a:ext uri="{FF2B5EF4-FFF2-40B4-BE49-F238E27FC236}">
                <a16:creationId xmlns:a16="http://schemas.microsoft.com/office/drawing/2014/main" id="{F21A4687-2A7A-499C-A6F3-01C4BE17A26F}"/>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1832401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3252-CF11-4F3C-8697-80C53AD0CC5A}"/>
              </a:ext>
            </a:extLst>
          </p:cNvPr>
          <p:cNvSpPr>
            <a:spLocks noGrp="1"/>
          </p:cNvSpPr>
          <p:nvPr>
            <p:ph type="title"/>
          </p:nvPr>
        </p:nvSpPr>
        <p:spPr/>
        <p:txBody>
          <a:bodyPr/>
          <a:lstStyle/>
          <a:p>
            <a:r>
              <a:rPr lang="en-US" dirty="0"/>
              <a:t>Interchange vs Snapshot Business Rules</a:t>
            </a:r>
          </a:p>
        </p:txBody>
      </p:sp>
      <p:sp>
        <p:nvSpPr>
          <p:cNvPr id="6" name="Text Placeholder 5">
            <a:extLst>
              <a:ext uri="{FF2B5EF4-FFF2-40B4-BE49-F238E27FC236}">
                <a16:creationId xmlns:a16="http://schemas.microsoft.com/office/drawing/2014/main" id="{A79147FE-19C2-489C-A96F-24D7C70CF90D}"/>
              </a:ext>
            </a:extLst>
          </p:cNvPr>
          <p:cNvSpPr>
            <a:spLocks noGrp="1"/>
          </p:cNvSpPr>
          <p:nvPr>
            <p:ph type="body" sz="quarter" idx="13"/>
          </p:nvPr>
        </p:nvSpPr>
        <p:spPr/>
        <p:txBody>
          <a:bodyPr/>
          <a:lstStyle/>
          <a:p>
            <a:r>
              <a:rPr lang="en-US" dirty="0"/>
              <a:t>Interchange</a:t>
            </a:r>
          </a:p>
        </p:txBody>
      </p:sp>
      <p:sp>
        <p:nvSpPr>
          <p:cNvPr id="3" name="Content Placeholder 2">
            <a:extLst>
              <a:ext uri="{FF2B5EF4-FFF2-40B4-BE49-F238E27FC236}">
                <a16:creationId xmlns:a16="http://schemas.microsoft.com/office/drawing/2014/main" id="{A2A895EB-8993-4831-9211-02ED1C663CFA}"/>
              </a:ext>
            </a:extLst>
          </p:cNvPr>
          <p:cNvSpPr>
            <a:spLocks noGrp="1"/>
          </p:cNvSpPr>
          <p:nvPr>
            <p:ph sz="half" idx="1"/>
          </p:nvPr>
        </p:nvSpPr>
        <p:spPr/>
        <p:txBody>
          <a:bodyPr>
            <a:normAutofit/>
          </a:bodyPr>
          <a:lstStyle/>
          <a:p>
            <a:r>
              <a:rPr lang="en-US" dirty="0"/>
              <a:t>Address data inconsistencies that apply to multiple data collections (snapshots)</a:t>
            </a:r>
          </a:p>
          <a:p>
            <a:r>
              <a:rPr lang="en-US" dirty="0"/>
              <a:t>Errors on the discipline interchange file prevent the records from being included on the STU snapshot</a:t>
            </a:r>
          </a:p>
          <a:p>
            <a:r>
              <a:rPr lang="en-US" dirty="0"/>
              <a:t>Business Rules: </a:t>
            </a:r>
            <a:r>
              <a:rPr lang="en-US" dirty="0">
                <a:hlinkClick r:id="rId2"/>
              </a:rPr>
              <a:t>Discipline Interchange Website</a:t>
            </a:r>
            <a:endParaRPr lang="en-US" dirty="0"/>
          </a:p>
          <a:p>
            <a:endParaRPr lang="en-US" dirty="0"/>
          </a:p>
        </p:txBody>
      </p:sp>
      <p:sp>
        <p:nvSpPr>
          <p:cNvPr id="7" name="Text Placeholder 6">
            <a:extLst>
              <a:ext uri="{FF2B5EF4-FFF2-40B4-BE49-F238E27FC236}">
                <a16:creationId xmlns:a16="http://schemas.microsoft.com/office/drawing/2014/main" id="{A1DE6EF6-BC28-45CE-A428-0A2DD4DBA464}"/>
              </a:ext>
            </a:extLst>
          </p:cNvPr>
          <p:cNvSpPr>
            <a:spLocks noGrp="1"/>
          </p:cNvSpPr>
          <p:nvPr>
            <p:ph type="body" sz="quarter" idx="14"/>
          </p:nvPr>
        </p:nvSpPr>
        <p:spPr/>
        <p:txBody>
          <a:bodyPr/>
          <a:lstStyle/>
          <a:p>
            <a:r>
              <a:rPr lang="en-US" dirty="0"/>
              <a:t>Snapshot</a:t>
            </a:r>
          </a:p>
        </p:txBody>
      </p:sp>
      <p:sp>
        <p:nvSpPr>
          <p:cNvPr id="5" name="Content Placeholder 4">
            <a:extLst>
              <a:ext uri="{FF2B5EF4-FFF2-40B4-BE49-F238E27FC236}">
                <a16:creationId xmlns:a16="http://schemas.microsoft.com/office/drawing/2014/main" id="{335E31B7-BE20-49ED-B95F-F834EE16F834}"/>
              </a:ext>
            </a:extLst>
          </p:cNvPr>
          <p:cNvSpPr>
            <a:spLocks noGrp="1"/>
          </p:cNvSpPr>
          <p:nvPr>
            <p:ph sz="half" idx="2"/>
          </p:nvPr>
        </p:nvSpPr>
        <p:spPr/>
        <p:txBody>
          <a:bodyPr>
            <a:normAutofit/>
          </a:bodyPr>
          <a:lstStyle/>
          <a:p>
            <a:r>
              <a:rPr lang="en-US" dirty="0"/>
              <a:t>Address data inconsistencies that apply to STU data collection specifically</a:t>
            </a:r>
          </a:p>
          <a:p>
            <a:r>
              <a:rPr lang="en-US" dirty="0"/>
              <a:t>Business Rules: </a:t>
            </a:r>
            <a:r>
              <a:rPr lang="en-US" dirty="0">
                <a:hlinkClick r:id="rId3"/>
              </a:rPr>
              <a:t>Student Discipline Website</a:t>
            </a:r>
            <a:r>
              <a:rPr lang="en-US" dirty="0"/>
              <a:t> </a:t>
            </a:r>
          </a:p>
        </p:txBody>
      </p:sp>
      <p:sp>
        <p:nvSpPr>
          <p:cNvPr id="4" name="Slide Number Placeholder 3">
            <a:extLst>
              <a:ext uri="{FF2B5EF4-FFF2-40B4-BE49-F238E27FC236}">
                <a16:creationId xmlns:a16="http://schemas.microsoft.com/office/drawing/2014/main" id="{958AC3B9-AEB7-4523-990D-F8D7F7D36C92}"/>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2034595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426B77-4F9C-4A1C-AD1B-3C6A7CFAB26B}"/>
              </a:ext>
            </a:extLst>
          </p:cNvPr>
          <p:cNvSpPr>
            <a:spLocks noGrp="1"/>
          </p:cNvSpPr>
          <p:nvPr>
            <p:ph type="title"/>
          </p:nvPr>
        </p:nvSpPr>
        <p:spPr/>
        <p:txBody>
          <a:bodyPr/>
          <a:lstStyle/>
          <a:p>
            <a:r>
              <a:rPr lang="en-US" dirty="0"/>
              <a:t>Addressing Snapshot Errors/Warnings</a:t>
            </a:r>
          </a:p>
        </p:txBody>
      </p:sp>
      <p:sp>
        <p:nvSpPr>
          <p:cNvPr id="2" name="Content Placeholder 1">
            <a:extLst>
              <a:ext uri="{FF2B5EF4-FFF2-40B4-BE49-F238E27FC236}">
                <a16:creationId xmlns:a16="http://schemas.microsoft.com/office/drawing/2014/main" id="{A1A32C67-B4BC-825C-EF3D-722A931D8AF6}"/>
              </a:ext>
            </a:extLst>
          </p:cNvPr>
          <p:cNvSpPr>
            <a:spLocks noGrp="1"/>
          </p:cNvSpPr>
          <p:nvPr>
            <p:ph idx="1"/>
          </p:nvPr>
        </p:nvSpPr>
        <p:spPr>
          <a:xfrm>
            <a:off x="378158" y="1964607"/>
            <a:ext cx="11435684" cy="2830665"/>
          </a:xfrm>
        </p:spPr>
        <p:txBody>
          <a:bodyPr>
            <a:normAutofit/>
          </a:bodyPr>
          <a:lstStyle/>
          <a:p>
            <a:pPr marL="0" lvl="0" indent="0">
              <a:buNone/>
            </a:pPr>
            <a:r>
              <a:rPr lang="en-US" sz="2000" dirty="0"/>
              <a:t>Data fields must be updated on the corresponding interchange file</a:t>
            </a:r>
          </a:p>
          <a:p>
            <a:pPr marL="0" lvl="0" indent="0">
              <a:buNone/>
            </a:pPr>
            <a:r>
              <a:rPr lang="en-US" sz="2000" dirty="0"/>
              <a:t>	</a:t>
            </a:r>
          </a:p>
          <a:p>
            <a:pPr marL="0" lvl="0" indent="0">
              <a:lnSpc>
                <a:spcPct val="100000"/>
              </a:lnSpc>
              <a:buNone/>
            </a:pPr>
            <a:r>
              <a:rPr lang="en-US" sz="2000" dirty="0"/>
              <a:t>Must create a new snapshot to clear snapshot level errors</a:t>
            </a:r>
          </a:p>
          <a:p>
            <a:pPr lvl="1">
              <a:lnSpc>
                <a:spcPct val="100000"/>
              </a:lnSpc>
            </a:pPr>
            <a:r>
              <a:rPr lang="en-US" sz="1700" dirty="0"/>
              <a:t>Snapshot creation causes pipeline to run the data through the business rules again</a:t>
            </a:r>
          </a:p>
        </p:txBody>
      </p:sp>
      <p:sp>
        <p:nvSpPr>
          <p:cNvPr id="5" name="Slide Number Placeholder 4">
            <a:extLst>
              <a:ext uri="{FF2B5EF4-FFF2-40B4-BE49-F238E27FC236}">
                <a16:creationId xmlns:a16="http://schemas.microsoft.com/office/drawing/2014/main" id="{175DF543-1BC1-4203-85AF-2ECD7EBDA6CE}"/>
              </a:ext>
            </a:extLst>
          </p:cNvPr>
          <p:cNvSpPr>
            <a:spLocks noGrp="1"/>
          </p:cNvSpPr>
          <p:nvPr>
            <p:ph type="sldNum" sz="quarter" idx="12"/>
          </p:nvPr>
        </p:nvSpPr>
        <p:spPr/>
        <p:txBody>
          <a:bodyPr/>
          <a:lstStyle/>
          <a:p>
            <a:fld id="{C479D5F6-EDCB-402A-AC08-4943A1820E8F}" type="slidenum">
              <a:rPr lang="en-US" smtClean="0"/>
              <a:pPr/>
              <a:t>46</a:t>
            </a:fld>
            <a:endParaRPr lang="en-US" dirty="0"/>
          </a:p>
        </p:txBody>
      </p:sp>
    </p:spTree>
    <p:extLst>
      <p:ext uri="{BB962C8B-B14F-4D97-AF65-F5344CB8AC3E}">
        <p14:creationId xmlns:p14="http://schemas.microsoft.com/office/powerpoint/2010/main" val="2852373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69A9-F4D8-92A2-8C05-D796CACC6D6E}"/>
              </a:ext>
            </a:extLst>
          </p:cNvPr>
          <p:cNvSpPr>
            <a:spLocks noGrp="1"/>
          </p:cNvSpPr>
          <p:nvPr>
            <p:ph type="title"/>
          </p:nvPr>
        </p:nvSpPr>
        <p:spPr/>
        <p:txBody>
          <a:bodyPr/>
          <a:lstStyle/>
          <a:p>
            <a:r>
              <a:rPr lang="en-US" dirty="0"/>
              <a:t>Checking Errors/Warnings: Pipeline Error Report</a:t>
            </a:r>
          </a:p>
        </p:txBody>
      </p:sp>
      <p:pic>
        <p:nvPicPr>
          <p:cNvPr id="6" name="Content Placeholder 5" descr="Pipeline error report steps 1 to 5.&#10;">
            <a:extLst>
              <a:ext uri="{FF2B5EF4-FFF2-40B4-BE49-F238E27FC236}">
                <a16:creationId xmlns:a16="http://schemas.microsoft.com/office/drawing/2014/main" id="{89122644-6869-ECB5-4589-7FD3155F2DBF}"/>
              </a:ext>
            </a:extLst>
          </p:cNvPr>
          <p:cNvPicPr>
            <a:picLocks noGrp="1" noChangeAspect="1"/>
          </p:cNvPicPr>
          <p:nvPr>
            <p:ph idx="1"/>
          </p:nvPr>
        </p:nvPicPr>
        <p:blipFill>
          <a:blip r:embed="rId2"/>
          <a:stretch>
            <a:fillRect/>
          </a:stretch>
        </p:blipFill>
        <p:spPr>
          <a:xfrm>
            <a:off x="141818" y="140288"/>
            <a:ext cx="7642509" cy="2907357"/>
          </a:xfrm>
          <a:prstGeom prst="rect">
            <a:avLst/>
          </a:prstGeom>
        </p:spPr>
      </p:pic>
      <p:sp>
        <p:nvSpPr>
          <p:cNvPr id="23" name="Content Placeholder 4">
            <a:extLst>
              <a:ext uri="{FF2B5EF4-FFF2-40B4-BE49-F238E27FC236}">
                <a16:creationId xmlns:a16="http://schemas.microsoft.com/office/drawing/2014/main" id="{4AC18DDE-2500-950D-3881-7C436A695954}"/>
              </a:ext>
            </a:extLst>
          </p:cNvPr>
          <p:cNvSpPr txBox="1">
            <a:spLocks/>
          </p:cNvSpPr>
          <p:nvPr/>
        </p:nvSpPr>
        <p:spPr>
          <a:xfrm>
            <a:off x="349593" y="2845384"/>
            <a:ext cx="7709387" cy="36768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ea typeface="Calibri" panose="020F0502020204030204" pitchFamily="34" charset="0"/>
                <a:cs typeface="Times New Roman" panose="02020603050405020304" pitchFamily="18" charset="0"/>
              </a:rPr>
              <a:t>To view specific student records that are triggering an error/warning, </a:t>
            </a:r>
            <a:br>
              <a:rPr lang="en-US" sz="1200" dirty="0">
                <a:ea typeface="Calibri" panose="020F0502020204030204" pitchFamily="34" charset="0"/>
                <a:cs typeface="Times New Roman" panose="02020603050405020304" pitchFamily="18" charset="0"/>
              </a:rPr>
            </a:br>
            <a:r>
              <a:rPr lang="en-US" sz="1200" dirty="0">
                <a:ea typeface="Calibri" panose="020F0502020204030204" pitchFamily="34" charset="0"/>
                <a:cs typeface="Times New Roman" panose="02020603050405020304" pitchFamily="18" charset="0"/>
              </a:rPr>
              <a:t>select </a:t>
            </a:r>
            <a:r>
              <a:rPr lang="en-US" sz="1200" i="1" dirty="0">
                <a:ea typeface="Calibri" panose="020F0502020204030204" pitchFamily="34" charset="0"/>
                <a:cs typeface="Times New Roman" panose="02020603050405020304" pitchFamily="18" charset="0"/>
              </a:rPr>
              <a:t>View Details</a:t>
            </a:r>
            <a:r>
              <a:rPr lang="en-US" sz="1200" dirty="0">
                <a:ea typeface="Calibri" panose="020F0502020204030204" pitchFamily="34" charset="0"/>
                <a:cs typeface="Times New Roman" panose="02020603050405020304" pitchFamily="18" charset="0"/>
              </a:rPr>
              <a:t> at the bottom of the screen.</a:t>
            </a:r>
            <a:endParaRPr lang="en-US" sz="1200" dirty="0"/>
          </a:p>
        </p:txBody>
      </p:sp>
      <p:pic>
        <p:nvPicPr>
          <p:cNvPr id="10" name="Picture 9" descr="Error Report detail with Excel outlined.">
            <a:extLst>
              <a:ext uri="{FF2B5EF4-FFF2-40B4-BE49-F238E27FC236}">
                <a16:creationId xmlns:a16="http://schemas.microsoft.com/office/drawing/2014/main" id="{29E53540-2773-4F8A-08BC-3E2F1173CFE4}"/>
              </a:ext>
            </a:extLst>
          </p:cNvPr>
          <p:cNvPicPr>
            <a:picLocks noChangeAspect="1"/>
          </p:cNvPicPr>
          <p:nvPr/>
        </p:nvPicPr>
        <p:blipFill>
          <a:blip r:embed="rId3"/>
          <a:stretch>
            <a:fillRect/>
          </a:stretch>
        </p:blipFill>
        <p:spPr>
          <a:xfrm>
            <a:off x="506211" y="3292139"/>
            <a:ext cx="5687854" cy="2131924"/>
          </a:xfrm>
          <a:prstGeom prst="rect">
            <a:avLst/>
          </a:prstGeom>
        </p:spPr>
      </p:pic>
      <p:sp>
        <p:nvSpPr>
          <p:cNvPr id="17" name="Content Placeholder 2">
            <a:extLst>
              <a:ext uri="{FF2B5EF4-FFF2-40B4-BE49-F238E27FC236}">
                <a16:creationId xmlns:a16="http://schemas.microsoft.com/office/drawing/2014/main" id="{A7989DDE-729A-CE52-A5F8-261D9B109FC2}"/>
              </a:ext>
            </a:extLst>
          </p:cNvPr>
          <p:cNvSpPr txBox="1">
            <a:spLocks/>
          </p:cNvSpPr>
          <p:nvPr/>
        </p:nvSpPr>
        <p:spPr>
          <a:xfrm>
            <a:off x="7704815" y="294199"/>
            <a:ext cx="4259270" cy="520271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000" dirty="0"/>
              <a:t>Preferred method for checking errors/warnings</a:t>
            </a:r>
          </a:p>
          <a:p>
            <a:pPr marL="342900" indent="-342900">
              <a:lnSpc>
                <a:spcPct val="100000"/>
              </a:lnSpc>
              <a:buFont typeface="Arial" panose="020B0604020202020204" pitchFamily="34" charset="0"/>
              <a:buChar char="•"/>
            </a:pPr>
            <a:r>
              <a:rPr lang="en-US" sz="2000" dirty="0"/>
              <a:t>Some errors and warnings are being updated to use the ‘error log error message’ column that used to be blank on this report</a:t>
            </a:r>
          </a:p>
          <a:p>
            <a:pPr>
              <a:lnSpc>
                <a:spcPct val="100000"/>
              </a:lnSpc>
            </a:pPr>
            <a:r>
              <a:rPr lang="en-US" sz="1400" i="1" dirty="0">
                <a:solidFill>
                  <a:schemeClr val="accent5">
                    <a:lumMod val="75000"/>
                  </a:schemeClr>
                </a:solidFill>
              </a:rPr>
              <a:t>Pro Tip: </a:t>
            </a:r>
            <a:r>
              <a:rPr lang="en-US" sz="1400" i="1" dirty="0"/>
              <a:t>Use check boxes to select a specific error/warning code before reviewing error details as it may be simpler to focus on one business rule topic at a time</a:t>
            </a:r>
          </a:p>
          <a:p>
            <a:pPr marL="342900" indent="-3429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A0031374-73F8-CD81-A03C-1C2B8D3B4E17}"/>
              </a:ext>
            </a:extLst>
          </p:cNvPr>
          <p:cNvSpPr>
            <a:spLocks noGrp="1"/>
          </p:cNvSpPr>
          <p:nvPr>
            <p:ph type="sldNum" sz="quarter" idx="12"/>
          </p:nvPr>
        </p:nvSpPr>
        <p:spPr/>
        <p:txBody>
          <a:bodyPr/>
          <a:lstStyle/>
          <a:p>
            <a:fld id="{C479D5F6-EDCB-402A-AC08-4943A1820E8F}" type="slidenum">
              <a:rPr lang="en-US" smtClean="0"/>
              <a:pPr/>
              <a:t>47</a:t>
            </a:fld>
            <a:endParaRPr lang="en-US" dirty="0"/>
          </a:p>
        </p:txBody>
      </p:sp>
    </p:spTree>
    <p:extLst>
      <p:ext uri="{BB962C8B-B14F-4D97-AF65-F5344CB8AC3E}">
        <p14:creationId xmlns:p14="http://schemas.microsoft.com/office/powerpoint/2010/main" val="1771893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4FB9CB-C271-C541-2A38-6F78592656FE}"/>
              </a:ext>
            </a:extLst>
          </p:cNvPr>
          <p:cNvSpPr>
            <a:spLocks noGrp="1"/>
          </p:cNvSpPr>
          <p:nvPr>
            <p:ph type="title"/>
          </p:nvPr>
        </p:nvSpPr>
        <p:spPr/>
        <p:txBody>
          <a:bodyPr/>
          <a:lstStyle/>
          <a:p>
            <a:r>
              <a:rPr lang="en-US" dirty="0"/>
              <a:t>Checking Errors/Warnings: COGNOS/CEDAR</a:t>
            </a:r>
          </a:p>
        </p:txBody>
      </p:sp>
      <p:sp>
        <p:nvSpPr>
          <p:cNvPr id="9" name="Content Placeholder 2">
            <a:extLst>
              <a:ext uri="{FF2B5EF4-FFF2-40B4-BE49-F238E27FC236}">
                <a16:creationId xmlns:a16="http://schemas.microsoft.com/office/drawing/2014/main" id="{DFC081CC-872D-3E42-BC55-C56BA40CA72F}"/>
              </a:ext>
            </a:extLst>
          </p:cNvPr>
          <p:cNvSpPr txBox="1">
            <a:spLocks noGrp="1"/>
          </p:cNvSpPr>
          <p:nvPr>
            <p:ph sz="quarter" idx="15"/>
          </p:nvPr>
        </p:nvSpPr>
        <p:spPr>
          <a:xfrm>
            <a:off x="228599" y="223838"/>
            <a:ext cx="7485993" cy="307641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000" dirty="0"/>
              <a:t>Alternative method for checking errors/warnings</a:t>
            </a:r>
          </a:p>
          <a:p>
            <a:pPr marL="1028700" lvl="1" indent="-342900">
              <a:lnSpc>
                <a:spcPct val="100000"/>
              </a:lnSpc>
            </a:pPr>
            <a:r>
              <a:rPr lang="en-US" sz="1800" dirty="0"/>
              <a:t>Login to COGNOS/CEDAR using the link in Data Pipeline or the </a:t>
            </a:r>
            <a:r>
              <a:rPr lang="en-US" sz="1800" dirty="0" err="1">
                <a:hlinkClick r:id="rId2"/>
              </a:rPr>
              <a:t>IdM</a:t>
            </a:r>
            <a:r>
              <a:rPr lang="en-US" sz="1800" dirty="0">
                <a:hlinkClick r:id="rId2"/>
              </a:rPr>
              <a:t> webpage</a:t>
            </a:r>
            <a:endParaRPr lang="en-US" sz="1800" dirty="0"/>
          </a:p>
          <a:p>
            <a:pPr marL="342900" indent="-342900">
              <a:lnSpc>
                <a:spcPct val="100000"/>
              </a:lnSpc>
              <a:buFont typeface="Arial" panose="020B0604020202020204" pitchFamily="34" charset="0"/>
              <a:buChar char="•"/>
            </a:pPr>
            <a:r>
              <a:rPr lang="en-US" sz="2000" dirty="0"/>
              <a:t>Use when reviewing 1,000+ individual error detail records</a:t>
            </a:r>
          </a:p>
          <a:p>
            <a:pPr marL="342900" indent="-342900">
              <a:lnSpc>
                <a:spcPct val="100000"/>
              </a:lnSpc>
              <a:buFont typeface="Arial" panose="020B0604020202020204" pitchFamily="34" charset="0"/>
              <a:buChar char="•"/>
            </a:pPr>
            <a:r>
              <a:rPr lang="en-US" sz="2000" dirty="0"/>
              <a:t>COGNOS/CEDAR is best used to validate data using the various topic specific reports</a:t>
            </a:r>
          </a:p>
          <a:p>
            <a:endParaRPr lang="en-US" sz="2000" dirty="0"/>
          </a:p>
        </p:txBody>
      </p:sp>
      <p:cxnSp>
        <p:nvCxnSpPr>
          <p:cNvPr id="10" name="Straight Connector 9">
            <a:extLst>
              <a:ext uri="{FF2B5EF4-FFF2-40B4-BE49-F238E27FC236}">
                <a16:creationId xmlns:a16="http://schemas.microsoft.com/office/drawing/2014/main" id="{B45DACDE-D0E1-38AF-0955-BEB8B0B1333C}"/>
              </a:ext>
              <a:ext uri="{C183D7F6-B498-43B3-948B-1728B52AA6E4}">
                <adec:decorative xmlns:adec="http://schemas.microsoft.com/office/drawing/2017/decorative" val="1"/>
              </a:ext>
            </a:extLst>
          </p:cNvPr>
          <p:cNvCxnSpPr>
            <a:cxnSpLocks/>
          </p:cNvCxnSpPr>
          <p:nvPr/>
        </p:nvCxnSpPr>
        <p:spPr>
          <a:xfrm flipV="1">
            <a:off x="6925586" y="4611757"/>
            <a:ext cx="1128044" cy="100458"/>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5B7B941-B682-DF05-89B0-36C7E07E037E}"/>
              </a:ext>
              <a:ext uri="{C183D7F6-B498-43B3-948B-1728B52AA6E4}">
                <adec:decorative xmlns:adec="http://schemas.microsoft.com/office/drawing/2017/decorative" val="1"/>
              </a:ext>
            </a:extLst>
          </p:cNvPr>
          <p:cNvCxnSpPr>
            <a:cxnSpLocks/>
          </p:cNvCxnSpPr>
          <p:nvPr/>
        </p:nvCxnSpPr>
        <p:spPr>
          <a:xfrm flipH="1">
            <a:off x="5240867" y="2362200"/>
            <a:ext cx="2614371" cy="1499109"/>
          </a:xfrm>
          <a:prstGeom prst="line">
            <a:avLst/>
          </a:prstGeom>
          <a:ln w="19050"/>
        </p:spPr>
        <p:style>
          <a:lnRef idx="1">
            <a:schemeClr val="dk1"/>
          </a:lnRef>
          <a:fillRef idx="0">
            <a:schemeClr val="dk1"/>
          </a:fillRef>
          <a:effectRef idx="0">
            <a:schemeClr val="dk1"/>
          </a:effectRef>
          <a:fontRef idx="minor">
            <a:schemeClr val="tx1"/>
          </a:fontRef>
        </p:style>
      </p:cxnSp>
      <p:pic>
        <p:nvPicPr>
          <p:cNvPr id="3" name="Picture 2" descr="Cognos Menu&#10;">
            <a:extLst>
              <a:ext uri="{FF2B5EF4-FFF2-40B4-BE49-F238E27FC236}">
                <a16:creationId xmlns:a16="http://schemas.microsoft.com/office/drawing/2014/main" id="{40E7B858-DDB0-DE41-04CD-344090839705}"/>
              </a:ext>
            </a:extLst>
          </p:cNvPr>
          <p:cNvPicPr>
            <a:picLocks noChangeAspect="1"/>
          </p:cNvPicPr>
          <p:nvPr/>
        </p:nvPicPr>
        <p:blipFill>
          <a:blip r:embed="rId3"/>
          <a:stretch>
            <a:fillRect/>
          </a:stretch>
        </p:blipFill>
        <p:spPr>
          <a:xfrm>
            <a:off x="563057" y="2784894"/>
            <a:ext cx="6542857" cy="2923809"/>
          </a:xfrm>
          <a:prstGeom prst="rect">
            <a:avLst/>
          </a:prstGeom>
        </p:spPr>
      </p:pic>
      <p:pic>
        <p:nvPicPr>
          <p:cNvPr id="8" name="Picture 7" descr="Cognos Discipline Interchange menu">
            <a:extLst>
              <a:ext uri="{FF2B5EF4-FFF2-40B4-BE49-F238E27FC236}">
                <a16:creationId xmlns:a16="http://schemas.microsoft.com/office/drawing/2014/main" id="{29824E09-3171-4487-7EC3-7FA10CAFAFE2}"/>
              </a:ext>
            </a:extLst>
          </p:cNvPr>
          <p:cNvPicPr>
            <a:picLocks noChangeAspect="1"/>
          </p:cNvPicPr>
          <p:nvPr/>
        </p:nvPicPr>
        <p:blipFill>
          <a:blip r:embed="rId4"/>
          <a:stretch>
            <a:fillRect/>
          </a:stretch>
        </p:blipFill>
        <p:spPr>
          <a:xfrm>
            <a:off x="7795971" y="615225"/>
            <a:ext cx="3176829" cy="1923163"/>
          </a:xfrm>
          <a:prstGeom prst="rect">
            <a:avLst/>
          </a:prstGeom>
        </p:spPr>
      </p:pic>
      <p:pic>
        <p:nvPicPr>
          <p:cNvPr id="19" name="Picture 18" descr="Cognos Student Discipline Menu&#10;">
            <a:extLst>
              <a:ext uri="{FF2B5EF4-FFF2-40B4-BE49-F238E27FC236}">
                <a16:creationId xmlns:a16="http://schemas.microsoft.com/office/drawing/2014/main" id="{93802A83-BC2F-1876-F8AC-3747C7467F41}"/>
              </a:ext>
            </a:extLst>
          </p:cNvPr>
          <p:cNvPicPr>
            <a:picLocks noChangeAspect="1"/>
          </p:cNvPicPr>
          <p:nvPr/>
        </p:nvPicPr>
        <p:blipFill>
          <a:blip r:embed="rId5"/>
          <a:stretch>
            <a:fillRect/>
          </a:stretch>
        </p:blipFill>
        <p:spPr>
          <a:xfrm>
            <a:off x="8053630" y="2675467"/>
            <a:ext cx="2683321" cy="3205913"/>
          </a:xfrm>
          <a:prstGeom prst="rect">
            <a:avLst/>
          </a:prstGeom>
        </p:spPr>
      </p:pic>
      <p:sp>
        <p:nvSpPr>
          <p:cNvPr id="4" name="Slide Number Placeholder 3">
            <a:extLst>
              <a:ext uri="{FF2B5EF4-FFF2-40B4-BE49-F238E27FC236}">
                <a16:creationId xmlns:a16="http://schemas.microsoft.com/office/drawing/2014/main" id="{1B4BF5A0-2895-52FF-C859-E491EC68F449}"/>
              </a:ext>
            </a:extLst>
          </p:cNvPr>
          <p:cNvSpPr>
            <a:spLocks noGrp="1"/>
          </p:cNvSpPr>
          <p:nvPr>
            <p:ph type="sldNum" sz="quarter" idx="12"/>
          </p:nvPr>
        </p:nvSpPr>
        <p:spPr/>
        <p:txBody>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597733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1508-D2C4-A896-2B57-6D21DE93CF4A}"/>
              </a:ext>
            </a:extLst>
          </p:cNvPr>
          <p:cNvSpPr>
            <a:spLocks noGrp="1"/>
          </p:cNvSpPr>
          <p:nvPr>
            <p:ph type="ctrTitle"/>
          </p:nvPr>
        </p:nvSpPr>
        <p:spPr/>
        <p:txBody>
          <a:bodyPr/>
          <a:lstStyle/>
          <a:p>
            <a:r>
              <a:rPr lang="en-US" dirty="0"/>
              <a:t>Status Dashboard &amp; Submitting Snapshot</a:t>
            </a:r>
          </a:p>
        </p:txBody>
      </p:sp>
      <p:sp>
        <p:nvSpPr>
          <p:cNvPr id="3" name="Slide Number Placeholder 2">
            <a:extLst>
              <a:ext uri="{FF2B5EF4-FFF2-40B4-BE49-F238E27FC236}">
                <a16:creationId xmlns:a16="http://schemas.microsoft.com/office/drawing/2014/main" id="{DA75A990-9759-F133-0A65-C7C024519AC9}"/>
              </a:ext>
            </a:extLst>
          </p:cNvPr>
          <p:cNvSpPr>
            <a:spLocks noGrp="1"/>
          </p:cNvSpPr>
          <p:nvPr>
            <p:ph type="sldNum" sz="quarter" idx="12"/>
          </p:nvPr>
        </p:nvSpPr>
        <p:spPr/>
        <p:txBody>
          <a:bodyPr/>
          <a:lstStyle/>
          <a:p>
            <a:fld id="{C479D5F6-EDCB-402A-AC08-4943A1820E8F}" type="slidenum">
              <a:rPr lang="en-US" smtClean="0"/>
              <a:pPr/>
              <a:t>49</a:t>
            </a:fld>
            <a:endParaRPr lang="en-US" dirty="0"/>
          </a:p>
        </p:txBody>
      </p:sp>
    </p:spTree>
    <p:extLst>
      <p:ext uri="{BB962C8B-B14F-4D97-AF65-F5344CB8AC3E}">
        <p14:creationId xmlns:p14="http://schemas.microsoft.com/office/powerpoint/2010/main" val="143733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62AF-2A1A-FBD8-0AB4-A74C1C19ECBD}"/>
              </a:ext>
            </a:extLst>
          </p:cNvPr>
          <p:cNvSpPr>
            <a:spLocks noGrp="1"/>
          </p:cNvSpPr>
          <p:nvPr>
            <p:ph type="title"/>
          </p:nvPr>
        </p:nvSpPr>
        <p:spPr/>
        <p:txBody>
          <a:bodyPr/>
          <a:lstStyle/>
          <a:p>
            <a:r>
              <a:rPr lang="en-US" dirty="0"/>
              <a:t>Data Uses</a:t>
            </a:r>
          </a:p>
        </p:txBody>
      </p:sp>
      <p:sp>
        <p:nvSpPr>
          <p:cNvPr id="5" name="Content Placeholder 4">
            <a:extLst>
              <a:ext uri="{FF2B5EF4-FFF2-40B4-BE49-F238E27FC236}">
                <a16:creationId xmlns:a16="http://schemas.microsoft.com/office/drawing/2014/main" id="{756D8DFB-F8C7-7C1F-6844-8E431F91E4A3}"/>
              </a:ext>
            </a:extLst>
          </p:cNvPr>
          <p:cNvSpPr>
            <a:spLocks noGrp="1"/>
          </p:cNvSpPr>
          <p:nvPr>
            <p:ph sz="half" idx="1"/>
          </p:nvPr>
        </p:nvSpPr>
        <p:spPr>
          <a:xfrm>
            <a:off x="443564" y="1138962"/>
            <a:ext cx="5486400" cy="4403097"/>
          </a:xfrm>
        </p:spPr>
        <p:txBody>
          <a:bodyPr>
            <a:normAutofit fontScale="92500" lnSpcReduction="10000"/>
          </a:bodyPr>
          <a:lstStyle/>
          <a:p>
            <a:pPr marL="0" indent="0">
              <a:lnSpc>
                <a:spcPct val="110000"/>
              </a:lnSpc>
              <a:buNone/>
            </a:pPr>
            <a:r>
              <a:rPr lang="en-US" sz="1800" b="1" dirty="0"/>
              <a:t>Primary Use</a:t>
            </a:r>
          </a:p>
          <a:p>
            <a:pPr marL="0" indent="0">
              <a:lnSpc>
                <a:spcPct val="110000"/>
              </a:lnSpc>
              <a:buNone/>
            </a:pPr>
            <a:r>
              <a:rPr lang="en-US" sz="1800" dirty="0"/>
              <a:t>Public reporting of behaviors, discipline actions, student counts,  demographic breakdowns. (</a:t>
            </a:r>
            <a:r>
              <a:rPr lang="en-US" sz="1800" dirty="0">
                <a:hlinkClick r:id="rId2"/>
              </a:rPr>
              <a:t>Profile Reports</a:t>
            </a:r>
            <a:r>
              <a:rPr lang="en-US" sz="1800" dirty="0"/>
              <a:t>)</a:t>
            </a:r>
          </a:p>
          <a:p>
            <a:pPr marL="0" indent="0">
              <a:lnSpc>
                <a:spcPct val="110000"/>
              </a:lnSpc>
              <a:buNone/>
            </a:pPr>
            <a:r>
              <a:rPr lang="en-US" sz="1800" dirty="0"/>
              <a:t>Federal Reporting (</a:t>
            </a:r>
            <a:r>
              <a:rPr lang="en-US" sz="1800" dirty="0" err="1"/>
              <a:t>EdFacts</a:t>
            </a:r>
            <a:r>
              <a:rPr lang="en-US" sz="1800" dirty="0"/>
              <a:t>)</a:t>
            </a:r>
          </a:p>
          <a:p>
            <a:pPr lvl="1">
              <a:lnSpc>
                <a:spcPct val="110000"/>
              </a:lnSpc>
            </a:pPr>
            <a:r>
              <a:rPr lang="en-US" dirty="0"/>
              <a:t>Expulsions with or without services</a:t>
            </a:r>
          </a:p>
          <a:p>
            <a:pPr lvl="1">
              <a:lnSpc>
                <a:spcPct val="110000"/>
              </a:lnSpc>
            </a:pPr>
            <a:r>
              <a:rPr lang="en-US" dirty="0"/>
              <a:t>Firearms</a:t>
            </a:r>
          </a:p>
          <a:p>
            <a:pPr lvl="1">
              <a:lnSpc>
                <a:spcPct val="110000"/>
              </a:lnSpc>
            </a:pPr>
            <a:r>
              <a:rPr lang="en-US" dirty="0"/>
              <a:t>Other required student counts such as SPED, race/ethnicity, etc.</a:t>
            </a:r>
          </a:p>
          <a:p>
            <a:pPr marL="0" indent="0">
              <a:lnSpc>
                <a:spcPct val="110000"/>
              </a:lnSpc>
              <a:buNone/>
            </a:pPr>
            <a:r>
              <a:rPr lang="en-US" sz="1800" b="1" dirty="0"/>
              <a:t>Additional Use</a:t>
            </a:r>
          </a:p>
          <a:p>
            <a:pPr lvl="1">
              <a:lnSpc>
                <a:spcPct val="110000"/>
              </a:lnSpc>
            </a:pPr>
            <a:r>
              <a:rPr lang="en-US" dirty="0"/>
              <a:t>Dropout Prevention</a:t>
            </a:r>
          </a:p>
          <a:p>
            <a:pPr lvl="1">
              <a:lnSpc>
                <a:spcPct val="110000"/>
              </a:lnSpc>
            </a:pPr>
            <a:r>
              <a:rPr lang="en-US" dirty="0"/>
              <a:t>Legislative reports</a:t>
            </a:r>
          </a:p>
          <a:p>
            <a:pPr lvl="1">
              <a:lnSpc>
                <a:spcPct val="110000"/>
              </a:lnSpc>
            </a:pPr>
            <a:r>
              <a:rPr lang="en-US" dirty="0"/>
              <a:t>Civil Rights Data Collection (CRDC)</a:t>
            </a:r>
          </a:p>
          <a:p>
            <a:pPr marL="0" indent="0">
              <a:lnSpc>
                <a:spcPct val="110000"/>
              </a:lnSpc>
              <a:buNone/>
            </a:pPr>
            <a:endParaRPr lang="en-US" b="1" dirty="0"/>
          </a:p>
          <a:p>
            <a:pPr lvl="1">
              <a:lnSpc>
                <a:spcPct val="110000"/>
              </a:lnSpc>
            </a:pPr>
            <a:endParaRPr lang="en-US" dirty="0"/>
          </a:p>
          <a:p>
            <a:pPr>
              <a:lnSpc>
                <a:spcPct val="110000"/>
              </a:lnSpc>
            </a:pPr>
            <a:endParaRPr lang="en-US" dirty="0"/>
          </a:p>
        </p:txBody>
      </p:sp>
      <p:sp>
        <p:nvSpPr>
          <p:cNvPr id="4" name="Slide Number Placeholder 3">
            <a:extLst>
              <a:ext uri="{FF2B5EF4-FFF2-40B4-BE49-F238E27FC236}">
                <a16:creationId xmlns:a16="http://schemas.microsoft.com/office/drawing/2014/main" id="{FA769DB8-4C54-29D6-7B70-E87839E86F1D}"/>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
        <p:nvSpPr>
          <p:cNvPr id="10" name="Rectangle 9">
            <a:extLst>
              <a:ext uri="{FF2B5EF4-FFF2-40B4-BE49-F238E27FC236}">
                <a16:creationId xmlns:a16="http://schemas.microsoft.com/office/drawing/2014/main" id="{5F75D2D8-6875-888E-AF0D-2BBE8EF00F0C}"/>
              </a:ext>
            </a:extLst>
          </p:cNvPr>
          <p:cNvSpPr/>
          <p:nvPr/>
        </p:nvSpPr>
        <p:spPr>
          <a:xfrm>
            <a:off x="6179020" y="1138962"/>
            <a:ext cx="5346669" cy="426335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700" b="1" dirty="0"/>
              <a:t>Data Privacy Guidelines</a:t>
            </a:r>
          </a:p>
          <a:p>
            <a:endParaRPr lang="en-US" sz="1700" b="1" dirty="0"/>
          </a:p>
          <a:p>
            <a:pPr marL="285750" indent="-285750">
              <a:buFont typeface="Arial" panose="020B0604020202020204" pitchFamily="34" charset="0"/>
              <a:buChar char="•"/>
            </a:pPr>
            <a:r>
              <a:rPr lang="en-US" sz="1700" dirty="0"/>
              <a:t>All publicly posted data utilizes privacy guidelines. </a:t>
            </a:r>
          </a:p>
          <a:p>
            <a:endParaRPr lang="en-US" sz="1700" dirty="0"/>
          </a:p>
          <a:p>
            <a:pPr marL="285750" indent="-285750">
              <a:buFont typeface="Arial" panose="020B0604020202020204" pitchFamily="34" charset="0"/>
              <a:buChar char="•"/>
            </a:pPr>
            <a:r>
              <a:rPr lang="en-US" sz="1700" dirty="0"/>
              <a:t>Education Statistics Site privacy methods include blurring of cohort/membership base sizes with small populations (all students &amp; subgroups), and limited suppression.</a:t>
            </a:r>
          </a:p>
          <a:p>
            <a:endParaRPr lang="en-US" sz="1700" dirty="0"/>
          </a:p>
          <a:p>
            <a:pPr marL="285750" indent="-285750">
              <a:buFont typeface="Arial" panose="020B0604020202020204" pitchFamily="34" charset="0"/>
              <a:buChar char="•"/>
            </a:pPr>
            <a:r>
              <a:rPr lang="en-US" sz="1700" dirty="0"/>
              <a:t>Individual district CEDAR/COGNOS reports available to users with STU access in IdM do not utilize privacy guidelines to allow LEAs to review their data in complete detail.</a:t>
            </a:r>
          </a:p>
          <a:p>
            <a:pPr marL="285750" indent="-285750">
              <a:buFont typeface="Arial" panose="020B0604020202020204" pitchFamily="34" charset="0"/>
              <a:buChar char="•"/>
            </a:pPr>
            <a:endParaRPr lang="en-US" sz="1700" dirty="0"/>
          </a:p>
        </p:txBody>
      </p:sp>
    </p:spTree>
    <p:extLst>
      <p:ext uri="{BB962C8B-B14F-4D97-AF65-F5344CB8AC3E}">
        <p14:creationId xmlns:p14="http://schemas.microsoft.com/office/powerpoint/2010/main" val="332762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D3E60-1ABC-4331-8AEC-8A66132C197C}"/>
              </a:ext>
            </a:extLst>
          </p:cNvPr>
          <p:cNvSpPr>
            <a:spLocks noGrp="1"/>
          </p:cNvSpPr>
          <p:nvPr>
            <p:ph type="title"/>
          </p:nvPr>
        </p:nvSpPr>
        <p:spPr/>
        <p:txBody>
          <a:bodyPr/>
          <a:lstStyle/>
          <a:p>
            <a:r>
              <a:rPr lang="en-US" dirty="0"/>
              <a:t>Status Dashboard Information</a:t>
            </a:r>
          </a:p>
        </p:txBody>
      </p:sp>
      <p:sp>
        <p:nvSpPr>
          <p:cNvPr id="5" name="Content Placeholder 4">
            <a:extLst>
              <a:ext uri="{FF2B5EF4-FFF2-40B4-BE49-F238E27FC236}">
                <a16:creationId xmlns:a16="http://schemas.microsoft.com/office/drawing/2014/main" id="{7DD0A85E-530B-4E11-B6AF-09284D70CF70}"/>
              </a:ext>
            </a:extLst>
          </p:cNvPr>
          <p:cNvSpPr>
            <a:spLocks noGrp="1"/>
          </p:cNvSpPr>
          <p:nvPr>
            <p:ph idx="1"/>
          </p:nvPr>
        </p:nvSpPr>
        <p:spPr>
          <a:xfrm>
            <a:off x="443565" y="1097281"/>
            <a:ext cx="11132917" cy="4808538"/>
          </a:xfrm>
        </p:spPr>
        <p:txBody>
          <a:bodyPr>
            <a:normAutofit fontScale="85000" lnSpcReduction="20000"/>
          </a:bodyPr>
          <a:lstStyle/>
          <a:p>
            <a:pPr marL="0" indent="0">
              <a:lnSpc>
                <a:spcPct val="110000"/>
              </a:lnSpc>
              <a:buNone/>
            </a:pPr>
            <a:r>
              <a:rPr lang="en-US" dirty="0"/>
              <a:t>Allows you to review the status of a submitted interchange file or snapshot</a:t>
            </a:r>
          </a:p>
          <a:p>
            <a:pPr lvl="1">
              <a:lnSpc>
                <a:spcPct val="110000"/>
              </a:lnSpc>
            </a:pPr>
            <a:r>
              <a:rPr lang="en-US" dirty="0"/>
              <a:t>Total Records</a:t>
            </a:r>
          </a:p>
          <a:p>
            <a:pPr lvl="1">
              <a:lnSpc>
                <a:spcPct val="110000"/>
              </a:lnSpc>
            </a:pPr>
            <a:r>
              <a:rPr lang="en-US" dirty="0"/>
              <a:t>Quantity of errors</a:t>
            </a:r>
          </a:p>
          <a:p>
            <a:pPr lvl="1">
              <a:lnSpc>
                <a:spcPct val="110000"/>
              </a:lnSpc>
            </a:pPr>
            <a:r>
              <a:rPr lang="en-US" dirty="0"/>
              <a:t>Data Locked ‘Y’ means snapshot creation is not available</a:t>
            </a:r>
          </a:p>
          <a:p>
            <a:pPr lvl="1">
              <a:lnSpc>
                <a:spcPct val="110000"/>
              </a:lnSpc>
            </a:pPr>
            <a:r>
              <a:rPr lang="en-US" dirty="0"/>
              <a:t>Overall Status</a:t>
            </a:r>
          </a:p>
          <a:p>
            <a:pPr lvl="2">
              <a:lnSpc>
                <a:spcPct val="110000"/>
              </a:lnSpc>
            </a:pPr>
            <a:r>
              <a:rPr lang="en-US" dirty="0"/>
              <a:t>‘P’ Pending</a:t>
            </a:r>
          </a:p>
          <a:p>
            <a:pPr lvl="2">
              <a:lnSpc>
                <a:spcPct val="110000"/>
              </a:lnSpc>
            </a:pPr>
            <a:r>
              <a:rPr lang="en-US" dirty="0"/>
              <a:t>‘S’ Submitted</a:t>
            </a:r>
          </a:p>
          <a:p>
            <a:pPr lvl="1">
              <a:lnSpc>
                <a:spcPct val="110000"/>
              </a:lnSpc>
            </a:pPr>
            <a:r>
              <a:rPr lang="en-US" dirty="0"/>
              <a:t>Updated Date- This date/time should be more recent on your STU snapshot than on the related interchange files</a:t>
            </a:r>
          </a:p>
          <a:p>
            <a:pPr lvl="1">
              <a:lnSpc>
                <a:spcPct val="110000"/>
              </a:lnSpc>
            </a:pPr>
            <a:r>
              <a:rPr lang="en-US" dirty="0"/>
              <a:t>Updated By-email of the user</a:t>
            </a:r>
          </a:p>
          <a:p>
            <a:pPr marL="0" indent="0">
              <a:lnSpc>
                <a:spcPct val="110000"/>
              </a:lnSpc>
              <a:buNone/>
            </a:pPr>
            <a:r>
              <a:rPr lang="en-US" dirty="0"/>
              <a:t>Used to submit snapshot to CDE</a:t>
            </a:r>
          </a:p>
          <a:p>
            <a:pPr marL="0" indent="0">
              <a:lnSpc>
                <a:spcPct val="110000"/>
              </a:lnSpc>
              <a:buNone/>
            </a:pPr>
            <a:r>
              <a:rPr lang="en-US" dirty="0"/>
              <a:t>Used to download the superintendent verification (sign-off) form during the final phase of data collection</a:t>
            </a:r>
          </a:p>
          <a:p>
            <a:pPr lvl="1">
              <a:lnSpc>
                <a:spcPct val="110000"/>
              </a:lnSpc>
            </a:pPr>
            <a:r>
              <a:rPr lang="en-US" dirty="0"/>
              <a:t>Last Updated Date on the status dashboard must be prior to the date on the sign-off form for the form to be accepted</a:t>
            </a:r>
          </a:p>
        </p:txBody>
      </p:sp>
      <p:sp>
        <p:nvSpPr>
          <p:cNvPr id="3" name="Slide Number Placeholder 2">
            <a:extLst>
              <a:ext uri="{FF2B5EF4-FFF2-40B4-BE49-F238E27FC236}">
                <a16:creationId xmlns:a16="http://schemas.microsoft.com/office/drawing/2014/main" id="{B15AE8C5-5E45-40C2-9728-58855BCCD180}"/>
              </a:ext>
            </a:extLst>
          </p:cNvPr>
          <p:cNvSpPr>
            <a:spLocks noGrp="1"/>
          </p:cNvSpPr>
          <p:nvPr>
            <p:ph type="sldNum" sz="quarter" idx="12"/>
          </p:nvPr>
        </p:nvSpPr>
        <p:spPr/>
        <p:txBody>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1350540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9B21-BF28-4967-9526-37640C271336}"/>
              </a:ext>
            </a:extLst>
          </p:cNvPr>
          <p:cNvSpPr>
            <a:spLocks noGrp="1"/>
          </p:cNvSpPr>
          <p:nvPr>
            <p:ph type="title"/>
          </p:nvPr>
        </p:nvSpPr>
        <p:spPr/>
        <p:txBody>
          <a:bodyPr/>
          <a:lstStyle/>
          <a:p>
            <a:r>
              <a:rPr lang="en-US" dirty="0"/>
              <a:t>Status Dashboard Screen</a:t>
            </a:r>
          </a:p>
        </p:txBody>
      </p:sp>
      <p:pic>
        <p:nvPicPr>
          <p:cNvPr id="6" name="Content Placeholder 5" descr="Discipline status dashboard steps 1 to 5.">
            <a:extLst>
              <a:ext uri="{FF2B5EF4-FFF2-40B4-BE49-F238E27FC236}">
                <a16:creationId xmlns:a16="http://schemas.microsoft.com/office/drawing/2014/main" id="{AD0A059A-3B92-C464-32A3-54D836B4A2BA}"/>
              </a:ext>
            </a:extLst>
          </p:cNvPr>
          <p:cNvPicPr>
            <a:picLocks noGrp="1" noChangeAspect="1"/>
          </p:cNvPicPr>
          <p:nvPr>
            <p:ph idx="1"/>
          </p:nvPr>
        </p:nvPicPr>
        <p:blipFill>
          <a:blip r:embed="rId3"/>
          <a:stretch>
            <a:fillRect/>
          </a:stretch>
        </p:blipFill>
        <p:spPr>
          <a:xfrm>
            <a:off x="0" y="65358"/>
            <a:ext cx="10718276" cy="1855271"/>
          </a:xfrm>
          <a:prstGeom prst="rect">
            <a:avLst/>
          </a:prstGeom>
        </p:spPr>
      </p:pic>
      <p:pic>
        <p:nvPicPr>
          <p:cNvPr id="16" name="Picture 15" descr="Student Discipline Status Dashboard&#10;">
            <a:extLst>
              <a:ext uri="{FF2B5EF4-FFF2-40B4-BE49-F238E27FC236}">
                <a16:creationId xmlns:a16="http://schemas.microsoft.com/office/drawing/2014/main" id="{6D4FFF5C-998F-93B4-ADF8-8BDA547DBD6E}"/>
              </a:ext>
            </a:extLst>
          </p:cNvPr>
          <p:cNvPicPr>
            <a:picLocks noChangeAspect="1"/>
          </p:cNvPicPr>
          <p:nvPr/>
        </p:nvPicPr>
        <p:blipFill>
          <a:blip r:embed="rId4"/>
          <a:stretch>
            <a:fillRect/>
          </a:stretch>
        </p:blipFill>
        <p:spPr>
          <a:xfrm>
            <a:off x="0" y="1517715"/>
            <a:ext cx="12019175" cy="4270343"/>
          </a:xfrm>
          <a:prstGeom prst="rect">
            <a:avLst/>
          </a:prstGeom>
        </p:spPr>
      </p:pic>
      <p:sp>
        <p:nvSpPr>
          <p:cNvPr id="4" name="Slide Number Placeholder 3">
            <a:extLst>
              <a:ext uri="{FF2B5EF4-FFF2-40B4-BE49-F238E27FC236}">
                <a16:creationId xmlns:a16="http://schemas.microsoft.com/office/drawing/2014/main" id="{81A8E277-D79C-4055-94E3-0A229D517B49}"/>
              </a:ext>
            </a:extLst>
          </p:cNvPr>
          <p:cNvSpPr>
            <a:spLocks noGrp="1"/>
          </p:cNvSpPr>
          <p:nvPr>
            <p:ph type="sldNum" sz="quarter" idx="12"/>
          </p:nvPr>
        </p:nvSpPr>
        <p:spPr/>
        <p:txBody>
          <a:bodyPr/>
          <a:lstStyle/>
          <a:p>
            <a:fld id="{C479D5F6-EDCB-402A-AC08-4943A1820E8F}" type="slidenum">
              <a:rPr lang="en-US" smtClean="0"/>
              <a:pPr/>
              <a:t>51</a:t>
            </a:fld>
            <a:endParaRPr lang="en-US" dirty="0"/>
          </a:p>
        </p:txBody>
      </p:sp>
    </p:spTree>
    <p:extLst>
      <p:ext uri="{BB962C8B-B14F-4D97-AF65-F5344CB8AC3E}">
        <p14:creationId xmlns:p14="http://schemas.microsoft.com/office/powerpoint/2010/main" val="4277272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F6B230-1F3B-928A-70CB-A41CEB47C870}"/>
              </a:ext>
            </a:extLst>
          </p:cNvPr>
          <p:cNvSpPr>
            <a:spLocks noGrp="1"/>
          </p:cNvSpPr>
          <p:nvPr>
            <p:ph type="ctrTitle"/>
          </p:nvPr>
        </p:nvSpPr>
        <p:spPr/>
        <p:txBody>
          <a:bodyPr/>
          <a:lstStyle/>
          <a:p>
            <a:r>
              <a:rPr lang="en-US" dirty="0"/>
              <a:t>Reviewing/Validating Data</a:t>
            </a:r>
            <a:br>
              <a:rPr lang="en-US" dirty="0"/>
            </a:br>
            <a:r>
              <a:rPr lang="en-US" dirty="0"/>
              <a:t>(COGNOS/CEDAR Reports)</a:t>
            </a:r>
          </a:p>
        </p:txBody>
      </p:sp>
      <p:sp>
        <p:nvSpPr>
          <p:cNvPr id="3" name="Slide Number Placeholder 2">
            <a:extLst>
              <a:ext uri="{FF2B5EF4-FFF2-40B4-BE49-F238E27FC236}">
                <a16:creationId xmlns:a16="http://schemas.microsoft.com/office/drawing/2014/main" id="{BF5BBF03-2AE4-9EB5-AD20-402E6E9C6396}"/>
              </a:ext>
            </a:extLst>
          </p:cNvPr>
          <p:cNvSpPr>
            <a:spLocks noGrp="1"/>
          </p:cNvSpPr>
          <p:nvPr>
            <p:ph type="sldNum" sz="quarter" idx="12"/>
          </p:nvPr>
        </p:nvSpPr>
        <p:spPr/>
        <p:txBody>
          <a:bodyPr/>
          <a:lstStyle/>
          <a:p>
            <a:fld id="{C479D5F6-EDCB-402A-AC08-4943A1820E8F}" type="slidenum">
              <a:rPr lang="en-US" smtClean="0"/>
              <a:pPr/>
              <a:t>52</a:t>
            </a:fld>
            <a:endParaRPr lang="en-US" dirty="0"/>
          </a:p>
        </p:txBody>
      </p:sp>
    </p:spTree>
    <p:extLst>
      <p:ext uri="{BB962C8B-B14F-4D97-AF65-F5344CB8AC3E}">
        <p14:creationId xmlns:p14="http://schemas.microsoft.com/office/powerpoint/2010/main" val="1032111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2CE1C-6E7C-4FE5-AA3D-ED107CD0C553}"/>
              </a:ext>
            </a:extLst>
          </p:cNvPr>
          <p:cNvSpPr>
            <a:spLocks noGrp="1"/>
          </p:cNvSpPr>
          <p:nvPr>
            <p:ph type="title"/>
          </p:nvPr>
        </p:nvSpPr>
        <p:spPr/>
        <p:txBody>
          <a:bodyPr/>
          <a:lstStyle/>
          <a:p>
            <a:r>
              <a:rPr lang="en-US" dirty="0"/>
              <a:t>CEDAR/COGNOS Reports Overview</a:t>
            </a:r>
          </a:p>
        </p:txBody>
      </p:sp>
      <p:sp>
        <p:nvSpPr>
          <p:cNvPr id="5" name="Content Placeholder 4">
            <a:extLst>
              <a:ext uri="{FF2B5EF4-FFF2-40B4-BE49-F238E27FC236}">
                <a16:creationId xmlns:a16="http://schemas.microsoft.com/office/drawing/2014/main" id="{8A51EC67-130C-4BA4-AA83-583A798D4261}"/>
              </a:ext>
            </a:extLst>
          </p:cNvPr>
          <p:cNvSpPr>
            <a:spLocks noGrp="1"/>
          </p:cNvSpPr>
          <p:nvPr>
            <p:ph idx="1"/>
          </p:nvPr>
        </p:nvSpPr>
        <p:spPr/>
        <p:txBody>
          <a:bodyPr>
            <a:normAutofit/>
          </a:bodyPr>
          <a:lstStyle/>
          <a:p>
            <a:pPr marL="0" indent="0">
              <a:lnSpc>
                <a:spcPct val="100000"/>
              </a:lnSpc>
              <a:buNone/>
            </a:pPr>
            <a:r>
              <a:rPr lang="en-US" sz="2000" dirty="0"/>
              <a:t>The Colorado Education Data Analysis and Reporting system (CEDAR) is a private, secure system which provides student level data to authorized users. Access to student-level data is limited to educators who have need for such data. </a:t>
            </a:r>
          </a:p>
          <a:p>
            <a:pPr marL="0" indent="0">
              <a:lnSpc>
                <a:spcPct val="100000"/>
              </a:lnSpc>
              <a:buNone/>
            </a:pPr>
            <a:endParaRPr lang="en-US" sz="2000" dirty="0"/>
          </a:p>
          <a:p>
            <a:pPr marL="0" indent="0">
              <a:lnSpc>
                <a:spcPct val="100000"/>
              </a:lnSpc>
              <a:buNone/>
            </a:pPr>
            <a:r>
              <a:rPr lang="en-US" sz="2000" dirty="0"/>
              <a:t>Reports in CEDAR/COGNOS have multiple purposes. Some are used as operational reports to assist data respondents in looking up specific information on students, file/snapshot errors, and students missing from a snapshot due to profile errors. Other reports are used to validate data when finalizing a data collection. Many reports also provide districts with a preview of data that will be published based upon specific data collections. </a:t>
            </a:r>
          </a:p>
        </p:txBody>
      </p:sp>
      <p:sp>
        <p:nvSpPr>
          <p:cNvPr id="3" name="Slide Number Placeholder 2">
            <a:extLst>
              <a:ext uri="{FF2B5EF4-FFF2-40B4-BE49-F238E27FC236}">
                <a16:creationId xmlns:a16="http://schemas.microsoft.com/office/drawing/2014/main" id="{FE54804E-7FF1-4E75-8E5B-1ECCBF356457}"/>
              </a:ext>
            </a:extLst>
          </p:cNvPr>
          <p:cNvSpPr>
            <a:spLocks noGrp="1"/>
          </p:cNvSpPr>
          <p:nvPr>
            <p:ph type="sldNum" sz="quarter" idx="12"/>
          </p:nvPr>
        </p:nvSpPr>
        <p:spPr/>
        <p:txBody>
          <a:bodyPr/>
          <a:lstStyle/>
          <a:p>
            <a:fld id="{C479D5F6-EDCB-402A-AC08-4943A1820E8F}" type="slidenum">
              <a:rPr lang="en-US" smtClean="0"/>
              <a:pPr/>
              <a:t>53</a:t>
            </a:fld>
            <a:endParaRPr lang="en-US" dirty="0"/>
          </a:p>
        </p:txBody>
      </p:sp>
    </p:spTree>
    <p:extLst>
      <p:ext uri="{BB962C8B-B14F-4D97-AF65-F5344CB8AC3E}">
        <p14:creationId xmlns:p14="http://schemas.microsoft.com/office/powerpoint/2010/main" val="3644390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8287-1896-3B00-548A-7DA333BB217B}"/>
              </a:ext>
            </a:extLst>
          </p:cNvPr>
          <p:cNvSpPr>
            <a:spLocks noGrp="1"/>
          </p:cNvSpPr>
          <p:nvPr>
            <p:ph type="title"/>
          </p:nvPr>
        </p:nvSpPr>
        <p:spPr/>
        <p:txBody>
          <a:bodyPr/>
          <a:lstStyle/>
          <a:p>
            <a:r>
              <a:rPr lang="en-US" dirty="0"/>
              <a:t>Accessing Reports</a:t>
            </a:r>
          </a:p>
        </p:txBody>
      </p:sp>
      <p:sp>
        <p:nvSpPr>
          <p:cNvPr id="3" name="Content Placeholder 2">
            <a:extLst>
              <a:ext uri="{FF2B5EF4-FFF2-40B4-BE49-F238E27FC236}">
                <a16:creationId xmlns:a16="http://schemas.microsoft.com/office/drawing/2014/main" id="{CB469DE4-050A-C536-4003-E37BDC23CF52}"/>
              </a:ext>
            </a:extLst>
          </p:cNvPr>
          <p:cNvSpPr>
            <a:spLocks noGrp="1"/>
          </p:cNvSpPr>
          <p:nvPr>
            <p:ph idx="1"/>
          </p:nvPr>
        </p:nvSpPr>
        <p:spPr>
          <a:xfrm>
            <a:off x="443565" y="1260126"/>
            <a:ext cx="11132917" cy="1028510"/>
          </a:xfrm>
        </p:spPr>
        <p:txBody>
          <a:bodyPr/>
          <a:lstStyle/>
          <a:p>
            <a:pPr marL="0" indent="0">
              <a:buNone/>
            </a:pPr>
            <a:r>
              <a:rPr lang="en-US" sz="2000" dirty="0">
                <a:hlinkClick r:id="rId3"/>
              </a:rPr>
              <a:t>Identity Management Landing Page </a:t>
            </a:r>
            <a:r>
              <a:rPr lang="en-US" sz="2000" dirty="0">
                <a:sym typeface="Wingdings" panose="05000000000000000000" pitchFamily="2" charset="2"/>
              </a:rPr>
              <a:t> </a:t>
            </a:r>
            <a:r>
              <a:rPr lang="en-US" sz="2000" dirty="0">
                <a:sym typeface="Wingdings" panose="05000000000000000000" pitchFamily="2" charset="2"/>
                <a:hlinkClick r:id="rId4"/>
              </a:rPr>
              <a:t>CEDAR Link</a:t>
            </a:r>
            <a:endParaRPr lang="en-US" sz="2000" dirty="0">
              <a:sym typeface="Wingdings" panose="05000000000000000000" pitchFamily="2" charset="2"/>
            </a:endParaRPr>
          </a:p>
          <a:p>
            <a:pPr marL="0" indent="0">
              <a:buNone/>
            </a:pPr>
            <a:r>
              <a:rPr lang="en-US" sz="2000" dirty="0">
                <a:sym typeface="Wingdings" panose="05000000000000000000" pitchFamily="2" charset="2"/>
                <a:hlinkClick r:id="rId5"/>
              </a:rPr>
              <a:t>Data Pipeline </a:t>
            </a:r>
            <a:r>
              <a:rPr lang="en-US" sz="2000" dirty="0">
                <a:sym typeface="Wingdings" panose="05000000000000000000" pitchFamily="2" charset="2"/>
              </a:rPr>
              <a:t></a:t>
            </a:r>
          </a:p>
          <a:p>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A9EC67DE-D660-97F0-F117-2CE20C39D8DB}"/>
              </a:ext>
            </a:extLst>
          </p:cNvPr>
          <p:cNvSpPr>
            <a:spLocks noGrp="1"/>
          </p:cNvSpPr>
          <p:nvPr>
            <p:ph type="sldNum" sz="quarter" idx="12"/>
          </p:nvPr>
        </p:nvSpPr>
        <p:spPr/>
        <p:txBody>
          <a:bodyPr/>
          <a:lstStyle/>
          <a:p>
            <a:fld id="{C479D5F6-EDCB-402A-AC08-4943A1820E8F}" type="slidenum">
              <a:rPr lang="en-US" smtClean="0"/>
              <a:pPr/>
              <a:t>54</a:t>
            </a:fld>
            <a:endParaRPr lang="en-US" dirty="0"/>
          </a:p>
        </p:txBody>
      </p:sp>
      <p:pic>
        <p:nvPicPr>
          <p:cNvPr id="6" name="Picture 5" descr="COGNOS Report">
            <a:extLst>
              <a:ext uri="{FF2B5EF4-FFF2-40B4-BE49-F238E27FC236}">
                <a16:creationId xmlns:a16="http://schemas.microsoft.com/office/drawing/2014/main" id="{CC5CD898-5E7D-FB11-1B27-453CE6E1E87A}"/>
              </a:ext>
            </a:extLst>
          </p:cNvPr>
          <p:cNvPicPr>
            <a:picLocks noChangeAspect="1"/>
          </p:cNvPicPr>
          <p:nvPr/>
        </p:nvPicPr>
        <p:blipFill>
          <a:blip r:embed="rId6"/>
          <a:stretch>
            <a:fillRect/>
          </a:stretch>
        </p:blipFill>
        <p:spPr>
          <a:xfrm>
            <a:off x="2644477" y="1625623"/>
            <a:ext cx="2383965" cy="334201"/>
          </a:xfrm>
          <a:prstGeom prst="rect">
            <a:avLst/>
          </a:prstGeom>
        </p:spPr>
      </p:pic>
      <p:pic>
        <p:nvPicPr>
          <p:cNvPr id="8" name="Picture 7" descr="CEDAR Home Screen">
            <a:extLst>
              <a:ext uri="{FF2B5EF4-FFF2-40B4-BE49-F238E27FC236}">
                <a16:creationId xmlns:a16="http://schemas.microsoft.com/office/drawing/2014/main" id="{48F2DB44-A8E6-BC77-1522-39661AA1BCFE}"/>
              </a:ext>
            </a:extLst>
          </p:cNvPr>
          <p:cNvPicPr>
            <a:picLocks noChangeAspect="1"/>
          </p:cNvPicPr>
          <p:nvPr/>
        </p:nvPicPr>
        <p:blipFill>
          <a:blip r:embed="rId7"/>
          <a:stretch>
            <a:fillRect/>
          </a:stretch>
        </p:blipFill>
        <p:spPr>
          <a:xfrm>
            <a:off x="616057" y="2354231"/>
            <a:ext cx="4056841" cy="2610455"/>
          </a:xfrm>
          <a:prstGeom prst="rect">
            <a:avLst/>
          </a:prstGeom>
        </p:spPr>
      </p:pic>
      <p:pic>
        <p:nvPicPr>
          <p:cNvPr id="9" name="Picture 8" descr="Cognos Menus">
            <a:extLst>
              <a:ext uri="{FF2B5EF4-FFF2-40B4-BE49-F238E27FC236}">
                <a16:creationId xmlns:a16="http://schemas.microsoft.com/office/drawing/2014/main" id="{A0F8ED73-77CA-A78D-0D65-418E9204EC68}"/>
              </a:ext>
            </a:extLst>
          </p:cNvPr>
          <p:cNvPicPr>
            <a:picLocks noChangeAspect="1"/>
          </p:cNvPicPr>
          <p:nvPr/>
        </p:nvPicPr>
        <p:blipFill>
          <a:blip r:embed="rId8"/>
          <a:stretch>
            <a:fillRect/>
          </a:stretch>
        </p:blipFill>
        <p:spPr>
          <a:xfrm>
            <a:off x="4817533" y="2288636"/>
            <a:ext cx="3454400" cy="3400325"/>
          </a:xfrm>
          <a:prstGeom prst="rect">
            <a:avLst/>
          </a:prstGeom>
        </p:spPr>
      </p:pic>
      <p:pic>
        <p:nvPicPr>
          <p:cNvPr id="12" name="Picture 11" descr="Detail of Cognos Menus">
            <a:extLst>
              <a:ext uri="{FF2B5EF4-FFF2-40B4-BE49-F238E27FC236}">
                <a16:creationId xmlns:a16="http://schemas.microsoft.com/office/drawing/2014/main" id="{42557DBB-D10A-11B5-5252-CB0F11142C8F}"/>
              </a:ext>
            </a:extLst>
          </p:cNvPr>
          <p:cNvPicPr>
            <a:picLocks noChangeAspect="1"/>
          </p:cNvPicPr>
          <p:nvPr/>
        </p:nvPicPr>
        <p:blipFill>
          <a:blip r:embed="rId9"/>
          <a:stretch>
            <a:fillRect/>
          </a:stretch>
        </p:blipFill>
        <p:spPr>
          <a:xfrm>
            <a:off x="8571517" y="1933346"/>
            <a:ext cx="3149600" cy="3755615"/>
          </a:xfrm>
          <a:prstGeom prst="rect">
            <a:avLst/>
          </a:prstGeom>
        </p:spPr>
      </p:pic>
    </p:spTree>
    <p:extLst>
      <p:ext uri="{BB962C8B-B14F-4D97-AF65-F5344CB8AC3E}">
        <p14:creationId xmlns:p14="http://schemas.microsoft.com/office/powerpoint/2010/main" val="1539811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F6C6-4F5F-9824-C5F9-78E933E5B991}"/>
              </a:ext>
            </a:extLst>
          </p:cNvPr>
          <p:cNvSpPr>
            <a:spLocks noGrp="1"/>
          </p:cNvSpPr>
          <p:nvPr>
            <p:ph type="title"/>
          </p:nvPr>
        </p:nvSpPr>
        <p:spPr/>
        <p:txBody>
          <a:bodyPr/>
          <a:lstStyle/>
          <a:p>
            <a:r>
              <a:rPr lang="en-US" dirty="0"/>
              <a:t>Report Screen &amp; Download</a:t>
            </a:r>
          </a:p>
        </p:txBody>
      </p:sp>
      <p:sp>
        <p:nvSpPr>
          <p:cNvPr id="5" name="Content Placeholder 4">
            <a:extLst>
              <a:ext uri="{FF2B5EF4-FFF2-40B4-BE49-F238E27FC236}">
                <a16:creationId xmlns:a16="http://schemas.microsoft.com/office/drawing/2014/main" id="{2231B2FB-CB2B-CD0A-1403-12D120BA5CB9}"/>
              </a:ext>
            </a:extLst>
          </p:cNvPr>
          <p:cNvSpPr>
            <a:spLocks noGrp="1"/>
          </p:cNvSpPr>
          <p:nvPr>
            <p:ph sz="half" idx="1"/>
          </p:nvPr>
        </p:nvSpPr>
        <p:spPr>
          <a:xfrm>
            <a:off x="443564" y="1260125"/>
            <a:ext cx="5486400" cy="713172"/>
          </a:xfrm>
        </p:spPr>
        <p:txBody>
          <a:bodyPr/>
          <a:lstStyle/>
          <a:p>
            <a:pPr marL="0" indent="0">
              <a:lnSpc>
                <a:spcPct val="100000"/>
              </a:lnSpc>
              <a:buNone/>
            </a:pPr>
            <a:r>
              <a:rPr lang="en-US" dirty="0"/>
              <a:t>Use dropdown menus to select desired information</a:t>
            </a:r>
          </a:p>
        </p:txBody>
      </p:sp>
      <p:pic>
        <p:nvPicPr>
          <p:cNvPr id="8" name="Picture 7" descr="Cognos report selection criteria&#10;">
            <a:extLst>
              <a:ext uri="{FF2B5EF4-FFF2-40B4-BE49-F238E27FC236}">
                <a16:creationId xmlns:a16="http://schemas.microsoft.com/office/drawing/2014/main" id="{31D87E5F-6AA7-022A-1BAE-A1B6812AC297}"/>
              </a:ext>
            </a:extLst>
          </p:cNvPr>
          <p:cNvPicPr>
            <a:picLocks noChangeAspect="1"/>
          </p:cNvPicPr>
          <p:nvPr/>
        </p:nvPicPr>
        <p:blipFill>
          <a:blip r:embed="rId3"/>
          <a:stretch>
            <a:fillRect/>
          </a:stretch>
        </p:blipFill>
        <p:spPr>
          <a:xfrm>
            <a:off x="530800" y="2081048"/>
            <a:ext cx="5050758" cy="2982019"/>
          </a:xfrm>
          <a:prstGeom prst="rect">
            <a:avLst/>
          </a:prstGeom>
        </p:spPr>
      </p:pic>
      <p:sp>
        <p:nvSpPr>
          <p:cNvPr id="6" name="Content Placeholder 5">
            <a:extLst>
              <a:ext uri="{FF2B5EF4-FFF2-40B4-BE49-F238E27FC236}">
                <a16:creationId xmlns:a16="http://schemas.microsoft.com/office/drawing/2014/main" id="{C0543FEF-A917-42B8-7EA8-CB9527886D3B}"/>
              </a:ext>
            </a:extLst>
          </p:cNvPr>
          <p:cNvSpPr>
            <a:spLocks noGrp="1"/>
          </p:cNvSpPr>
          <p:nvPr>
            <p:ph sz="half" idx="2"/>
          </p:nvPr>
        </p:nvSpPr>
        <p:spPr>
          <a:xfrm>
            <a:off x="6174800" y="1260125"/>
            <a:ext cx="5486400" cy="820923"/>
          </a:xfrm>
        </p:spPr>
        <p:txBody>
          <a:bodyPr>
            <a:normAutofit fontScale="92500"/>
          </a:bodyPr>
          <a:lstStyle/>
          <a:p>
            <a:pPr marL="0" indent="0">
              <a:lnSpc>
                <a:spcPct val="100000"/>
              </a:lnSpc>
              <a:buNone/>
            </a:pPr>
            <a:r>
              <a:rPr lang="en-US" dirty="0"/>
              <a:t>Reports can be downloaded as an excel file for easier sorting/filtering of information.</a:t>
            </a:r>
          </a:p>
        </p:txBody>
      </p:sp>
      <p:pic>
        <p:nvPicPr>
          <p:cNvPr id="10" name="Picture 9" descr="Select Run Excel to download the report">
            <a:extLst>
              <a:ext uri="{FF2B5EF4-FFF2-40B4-BE49-F238E27FC236}">
                <a16:creationId xmlns:a16="http://schemas.microsoft.com/office/drawing/2014/main" id="{64B8897D-1E3A-87FE-F859-CF9ABFB8073E}"/>
              </a:ext>
            </a:extLst>
          </p:cNvPr>
          <p:cNvPicPr>
            <a:picLocks noChangeAspect="1"/>
          </p:cNvPicPr>
          <p:nvPr/>
        </p:nvPicPr>
        <p:blipFill>
          <a:blip r:embed="rId4"/>
          <a:stretch>
            <a:fillRect/>
          </a:stretch>
        </p:blipFill>
        <p:spPr>
          <a:xfrm>
            <a:off x="6273663" y="1973297"/>
            <a:ext cx="3551702" cy="3377676"/>
          </a:xfrm>
          <a:prstGeom prst="rect">
            <a:avLst/>
          </a:prstGeom>
        </p:spPr>
      </p:pic>
      <p:sp>
        <p:nvSpPr>
          <p:cNvPr id="4" name="Slide Number Placeholder 3">
            <a:extLst>
              <a:ext uri="{FF2B5EF4-FFF2-40B4-BE49-F238E27FC236}">
                <a16:creationId xmlns:a16="http://schemas.microsoft.com/office/drawing/2014/main" id="{C024164D-9BF4-1BC3-86BA-76BE1AB297A4}"/>
              </a:ext>
            </a:extLst>
          </p:cNvPr>
          <p:cNvSpPr>
            <a:spLocks noGrp="1"/>
          </p:cNvSpPr>
          <p:nvPr>
            <p:ph type="sldNum" sz="quarter" idx="12"/>
          </p:nvPr>
        </p:nvSpPr>
        <p:spPr/>
        <p:txBody>
          <a:bodyPr/>
          <a:lstStyle/>
          <a:p>
            <a:fld id="{C479D5F6-EDCB-402A-AC08-4943A1820E8F}" type="slidenum">
              <a:rPr lang="en-US" smtClean="0"/>
              <a:pPr/>
              <a:t>55</a:t>
            </a:fld>
            <a:endParaRPr lang="en-US" dirty="0"/>
          </a:p>
        </p:txBody>
      </p:sp>
    </p:spTree>
    <p:extLst>
      <p:ext uri="{BB962C8B-B14F-4D97-AF65-F5344CB8AC3E}">
        <p14:creationId xmlns:p14="http://schemas.microsoft.com/office/powerpoint/2010/main" val="491228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C7C1D-3E69-B8F6-85B5-2B81A009549C}"/>
              </a:ext>
            </a:extLst>
          </p:cNvPr>
          <p:cNvSpPr>
            <a:spLocks noGrp="1"/>
          </p:cNvSpPr>
          <p:nvPr>
            <p:ph type="title"/>
          </p:nvPr>
        </p:nvSpPr>
        <p:spPr/>
        <p:txBody>
          <a:bodyPr/>
          <a:lstStyle/>
          <a:p>
            <a:r>
              <a:rPr lang="en-US" dirty="0"/>
              <a:t>Moving between reports</a:t>
            </a:r>
          </a:p>
        </p:txBody>
      </p:sp>
      <p:sp>
        <p:nvSpPr>
          <p:cNvPr id="2" name="Content Placeholder 1">
            <a:extLst>
              <a:ext uri="{FF2B5EF4-FFF2-40B4-BE49-F238E27FC236}">
                <a16:creationId xmlns:a16="http://schemas.microsoft.com/office/drawing/2014/main" id="{06809FF7-F75C-F062-FDE1-47B2B1818AD8}"/>
              </a:ext>
            </a:extLst>
          </p:cNvPr>
          <p:cNvSpPr>
            <a:spLocks noGrp="1"/>
          </p:cNvSpPr>
          <p:nvPr>
            <p:ph sz="half" idx="1"/>
          </p:nvPr>
        </p:nvSpPr>
        <p:spPr>
          <a:xfrm>
            <a:off x="443564" y="1260125"/>
            <a:ext cx="5486400" cy="835179"/>
          </a:xfrm>
        </p:spPr>
        <p:txBody>
          <a:bodyPr/>
          <a:lstStyle/>
          <a:p>
            <a:pPr marL="0" indent="0">
              <a:lnSpc>
                <a:spcPct val="100000"/>
              </a:lnSpc>
              <a:buNone/>
            </a:pPr>
            <a:r>
              <a:rPr lang="en-US" dirty="0"/>
              <a:t>Toggle between reports using the recent reports dropdown</a:t>
            </a:r>
          </a:p>
        </p:txBody>
      </p:sp>
      <p:sp>
        <p:nvSpPr>
          <p:cNvPr id="3" name="Content Placeholder 2">
            <a:extLst>
              <a:ext uri="{FF2B5EF4-FFF2-40B4-BE49-F238E27FC236}">
                <a16:creationId xmlns:a16="http://schemas.microsoft.com/office/drawing/2014/main" id="{D26EF4DC-E19E-C3F6-6894-35C3DFEFE8CB}"/>
              </a:ext>
            </a:extLst>
          </p:cNvPr>
          <p:cNvSpPr>
            <a:spLocks noGrp="1"/>
          </p:cNvSpPr>
          <p:nvPr>
            <p:ph sz="half" idx="2"/>
          </p:nvPr>
        </p:nvSpPr>
        <p:spPr>
          <a:xfrm>
            <a:off x="6174800" y="1260125"/>
            <a:ext cx="5486400" cy="835179"/>
          </a:xfrm>
        </p:spPr>
        <p:txBody>
          <a:bodyPr/>
          <a:lstStyle/>
          <a:p>
            <a:pPr marL="0" indent="0">
              <a:lnSpc>
                <a:spcPct val="100000"/>
              </a:lnSpc>
              <a:buNone/>
            </a:pPr>
            <a:r>
              <a:rPr lang="en-US" dirty="0"/>
              <a:t>Close an open report using the recent reports dropdown</a:t>
            </a:r>
          </a:p>
        </p:txBody>
      </p:sp>
      <p:sp>
        <p:nvSpPr>
          <p:cNvPr id="5" name="Slide Number Placeholder 4">
            <a:extLst>
              <a:ext uri="{FF2B5EF4-FFF2-40B4-BE49-F238E27FC236}">
                <a16:creationId xmlns:a16="http://schemas.microsoft.com/office/drawing/2014/main" id="{3018839A-4A82-FB03-36BD-A1AE7E82379D}"/>
              </a:ext>
            </a:extLst>
          </p:cNvPr>
          <p:cNvSpPr>
            <a:spLocks noGrp="1"/>
          </p:cNvSpPr>
          <p:nvPr>
            <p:ph type="sldNum" sz="quarter" idx="12"/>
          </p:nvPr>
        </p:nvSpPr>
        <p:spPr/>
        <p:txBody>
          <a:bodyPr/>
          <a:lstStyle/>
          <a:p>
            <a:fld id="{C479D5F6-EDCB-402A-AC08-4943A1820E8F}" type="slidenum">
              <a:rPr lang="en-US" smtClean="0"/>
              <a:pPr/>
              <a:t>56</a:t>
            </a:fld>
            <a:endParaRPr lang="en-US" dirty="0"/>
          </a:p>
        </p:txBody>
      </p:sp>
      <p:pic>
        <p:nvPicPr>
          <p:cNvPr id="8" name="Picture 7">
            <a:extLst>
              <a:ext uri="{FF2B5EF4-FFF2-40B4-BE49-F238E27FC236}">
                <a16:creationId xmlns:a16="http://schemas.microsoft.com/office/drawing/2014/main" id="{FA9D1F12-C1EF-6C86-51BF-3AAB80E962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8292" y="1903322"/>
            <a:ext cx="5409765" cy="3481021"/>
          </a:xfrm>
          <a:prstGeom prst="rect">
            <a:avLst/>
          </a:prstGeom>
        </p:spPr>
      </p:pic>
      <p:pic>
        <p:nvPicPr>
          <p:cNvPr id="9" name="Picture 8" descr="Recent Reports dropdown">
            <a:extLst>
              <a:ext uri="{FF2B5EF4-FFF2-40B4-BE49-F238E27FC236}">
                <a16:creationId xmlns:a16="http://schemas.microsoft.com/office/drawing/2014/main" id="{8DC97129-2507-3CE7-77D3-538433026EF6}"/>
              </a:ext>
            </a:extLst>
          </p:cNvPr>
          <p:cNvPicPr>
            <a:picLocks noChangeAspect="1"/>
          </p:cNvPicPr>
          <p:nvPr/>
        </p:nvPicPr>
        <p:blipFill>
          <a:blip r:embed="rId4"/>
          <a:stretch>
            <a:fillRect/>
          </a:stretch>
        </p:blipFill>
        <p:spPr>
          <a:xfrm>
            <a:off x="6883912" y="2350707"/>
            <a:ext cx="4557155" cy="2324301"/>
          </a:xfrm>
          <a:prstGeom prst="rect">
            <a:avLst/>
          </a:prstGeom>
        </p:spPr>
      </p:pic>
      <p:cxnSp>
        <p:nvCxnSpPr>
          <p:cNvPr id="10" name="Straight Arrow Connector 9">
            <a:extLst>
              <a:ext uri="{FF2B5EF4-FFF2-40B4-BE49-F238E27FC236}">
                <a16:creationId xmlns:a16="http://schemas.microsoft.com/office/drawing/2014/main" id="{B671F081-47C7-220A-7C59-FA239964B4BA}"/>
              </a:ext>
              <a:ext uri="{C183D7F6-B498-43B3-948B-1728B52AA6E4}">
                <adec:decorative xmlns:adec="http://schemas.microsoft.com/office/drawing/2017/decorative" val="1"/>
              </a:ext>
            </a:extLst>
          </p:cNvPr>
          <p:cNvCxnSpPr>
            <a:cxnSpLocks/>
          </p:cNvCxnSpPr>
          <p:nvPr/>
        </p:nvCxnSpPr>
        <p:spPr>
          <a:xfrm>
            <a:off x="4073803" y="2095304"/>
            <a:ext cx="3309130" cy="427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13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825DB-2D2F-CDDE-C565-354C9D1D6542}"/>
              </a:ext>
            </a:extLst>
          </p:cNvPr>
          <p:cNvSpPr>
            <a:spLocks noGrp="1"/>
          </p:cNvSpPr>
          <p:nvPr>
            <p:ph type="title"/>
          </p:nvPr>
        </p:nvSpPr>
        <p:spPr/>
        <p:txBody>
          <a:bodyPr/>
          <a:lstStyle/>
          <a:p>
            <a:r>
              <a:rPr lang="en-US" dirty="0"/>
              <a:t>Discipline Interchange Reports</a:t>
            </a:r>
          </a:p>
        </p:txBody>
      </p:sp>
      <p:sp>
        <p:nvSpPr>
          <p:cNvPr id="5" name="Content Placeholder 4">
            <a:extLst>
              <a:ext uri="{FF2B5EF4-FFF2-40B4-BE49-F238E27FC236}">
                <a16:creationId xmlns:a16="http://schemas.microsoft.com/office/drawing/2014/main" id="{29D2E528-EB0D-43CC-9FC9-F37CA1AB130B}"/>
              </a:ext>
            </a:extLst>
          </p:cNvPr>
          <p:cNvSpPr>
            <a:spLocks noGrp="1"/>
          </p:cNvSpPr>
          <p:nvPr>
            <p:ph idx="1"/>
          </p:nvPr>
        </p:nvSpPr>
        <p:spPr>
          <a:xfrm>
            <a:off x="443564" y="1210735"/>
            <a:ext cx="11132917" cy="3378198"/>
          </a:xfrm>
        </p:spPr>
        <p:txBody>
          <a:bodyPr>
            <a:normAutofit/>
          </a:bodyPr>
          <a:lstStyle/>
          <a:p>
            <a:pPr marL="0" indent="0">
              <a:lnSpc>
                <a:spcPct val="100000"/>
              </a:lnSpc>
              <a:buNone/>
            </a:pPr>
            <a:r>
              <a:rPr lang="en-US" sz="2000" dirty="0"/>
              <a:t>Individuals with permissions to the Discipline Interchange in IdM have access to student profile reports</a:t>
            </a:r>
          </a:p>
          <a:p>
            <a:pPr lvl="1">
              <a:lnSpc>
                <a:spcPct val="100000"/>
              </a:lnSpc>
            </a:pPr>
            <a:r>
              <a:rPr lang="en-US" sz="1700" dirty="0"/>
              <a:t>DIS~LEAVIEWER</a:t>
            </a:r>
          </a:p>
          <a:p>
            <a:pPr lvl="1">
              <a:lnSpc>
                <a:spcPct val="100000"/>
              </a:lnSpc>
            </a:pPr>
            <a:r>
              <a:rPr lang="en-US" sz="1700" dirty="0"/>
              <a:t>DIS~LEAUSER </a:t>
            </a:r>
          </a:p>
          <a:p>
            <a:pPr marL="0" indent="0">
              <a:lnSpc>
                <a:spcPct val="100000"/>
              </a:lnSpc>
              <a:buNone/>
            </a:pPr>
            <a:r>
              <a:rPr lang="en-US" sz="2000" dirty="0"/>
              <a:t>These reports are operational in nature, assisting districts with reporting accurate data on these fields and providing historical information when helpful</a:t>
            </a:r>
          </a:p>
          <a:p>
            <a:pPr marL="0" indent="0">
              <a:lnSpc>
                <a:spcPct val="100000"/>
              </a:lnSpc>
              <a:buNone/>
            </a:pPr>
            <a:r>
              <a:rPr lang="en-US" sz="2000" dirty="0"/>
              <a:t>They are connected to information from the discipline interchange file.</a:t>
            </a:r>
          </a:p>
        </p:txBody>
      </p:sp>
      <p:sp>
        <p:nvSpPr>
          <p:cNvPr id="3" name="Slide Number Placeholder 2">
            <a:extLst>
              <a:ext uri="{FF2B5EF4-FFF2-40B4-BE49-F238E27FC236}">
                <a16:creationId xmlns:a16="http://schemas.microsoft.com/office/drawing/2014/main" id="{00ACBA1D-A6B4-03E4-2369-9EC0E5682D94}"/>
              </a:ext>
            </a:extLst>
          </p:cNvPr>
          <p:cNvSpPr>
            <a:spLocks noGrp="1"/>
          </p:cNvSpPr>
          <p:nvPr>
            <p:ph type="sldNum" sz="quarter" idx="12"/>
          </p:nvPr>
        </p:nvSpPr>
        <p:spPr/>
        <p:txBody>
          <a:bodyPr/>
          <a:lstStyle/>
          <a:p>
            <a:fld id="{C479D5F6-EDCB-402A-AC08-4943A1820E8F}" type="slidenum">
              <a:rPr lang="en-US" smtClean="0"/>
              <a:pPr/>
              <a:t>57</a:t>
            </a:fld>
            <a:endParaRPr lang="en-US" dirty="0"/>
          </a:p>
        </p:txBody>
      </p:sp>
    </p:spTree>
    <p:extLst>
      <p:ext uri="{BB962C8B-B14F-4D97-AF65-F5344CB8AC3E}">
        <p14:creationId xmlns:p14="http://schemas.microsoft.com/office/powerpoint/2010/main" val="1812154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53F5A-6D7B-67C5-D7B2-763D628928CC}"/>
              </a:ext>
            </a:extLst>
          </p:cNvPr>
          <p:cNvSpPr>
            <a:spLocks noGrp="1"/>
          </p:cNvSpPr>
          <p:nvPr>
            <p:ph type="title"/>
          </p:nvPr>
        </p:nvSpPr>
        <p:spPr/>
        <p:txBody>
          <a:bodyPr/>
          <a:lstStyle/>
          <a:p>
            <a:r>
              <a:rPr lang="en-US" dirty="0"/>
              <a:t>Student Discipline Reports</a:t>
            </a:r>
          </a:p>
        </p:txBody>
      </p:sp>
      <p:sp>
        <p:nvSpPr>
          <p:cNvPr id="5" name="Content Placeholder 4">
            <a:extLst>
              <a:ext uri="{FF2B5EF4-FFF2-40B4-BE49-F238E27FC236}">
                <a16:creationId xmlns:a16="http://schemas.microsoft.com/office/drawing/2014/main" id="{14DB34F9-8A5B-6928-7A95-42804913BE95}"/>
              </a:ext>
            </a:extLst>
          </p:cNvPr>
          <p:cNvSpPr>
            <a:spLocks noGrp="1"/>
          </p:cNvSpPr>
          <p:nvPr>
            <p:ph idx="1"/>
          </p:nvPr>
        </p:nvSpPr>
        <p:spPr/>
        <p:txBody>
          <a:bodyPr>
            <a:normAutofit/>
          </a:bodyPr>
          <a:lstStyle/>
          <a:p>
            <a:pPr marL="0" indent="0">
              <a:lnSpc>
                <a:spcPct val="100000"/>
              </a:lnSpc>
              <a:buNone/>
            </a:pPr>
            <a:r>
              <a:rPr lang="en-US" sz="2000" dirty="0"/>
              <a:t>Available to individuals with permissions to Student Discipline in IdM</a:t>
            </a:r>
          </a:p>
          <a:p>
            <a:pPr lvl="1">
              <a:lnSpc>
                <a:spcPct val="100000"/>
              </a:lnSpc>
            </a:pPr>
            <a:r>
              <a:rPr lang="en-US" sz="1700" dirty="0"/>
              <a:t>STU~LEAVIEWER</a:t>
            </a:r>
          </a:p>
          <a:p>
            <a:pPr lvl="1">
              <a:lnSpc>
                <a:spcPct val="100000"/>
              </a:lnSpc>
            </a:pPr>
            <a:r>
              <a:rPr lang="en-US" sz="1700" dirty="0"/>
              <a:t>STU~LEAUSER</a:t>
            </a:r>
          </a:p>
          <a:p>
            <a:pPr lvl="1">
              <a:lnSpc>
                <a:spcPct val="100000"/>
              </a:lnSpc>
            </a:pPr>
            <a:r>
              <a:rPr lang="en-US" sz="1700" dirty="0"/>
              <a:t>STU~LEAAPPROVER</a:t>
            </a:r>
          </a:p>
          <a:p>
            <a:pPr marL="0" indent="0">
              <a:lnSpc>
                <a:spcPct val="100000"/>
              </a:lnSpc>
              <a:buNone/>
            </a:pPr>
            <a:r>
              <a:rPr lang="en-US" sz="2000" dirty="0"/>
              <a:t>Some reports are operational in nature, designed to assist with the data collection</a:t>
            </a:r>
          </a:p>
          <a:p>
            <a:pPr marL="0" indent="0">
              <a:lnSpc>
                <a:spcPct val="100000"/>
              </a:lnSpc>
              <a:buNone/>
            </a:pPr>
            <a:r>
              <a:rPr lang="en-US" sz="2000" dirty="0"/>
              <a:t>Some reports are designed to provide districts with a preview of their education statistics data prior to the public release of data </a:t>
            </a:r>
            <a:r>
              <a:rPr lang="en-US" sz="2000"/>
              <a:t>in September</a:t>
            </a:r>
            <a:endParaRPr lang="en-US" sz="2000" dirty="0"/>
          </a:p>
          <a:p>
            <a:pPr lvl="1">
              <a:lnSpc>
                <a:spcPct val="100000"/>
              </a:lnSpc>
            </a:pPr>
            <a:r>
              <a:rPr lang="en-US" sz="1700" dirty="0"/>
              <a:t>District Discipline Actions by Behavior</a:t>
            </a:r>
          </a:p>
          <a:p>
            <a:pPr lvl="1">
              <a:lnSpc>
                <a:spcPct val="100000"/>
              </a:lnSpc>
            </a:pPr>
            <a:r>
              <a:rPr lang="en-US" sz="1700" dirty="0"/>
              <a:t>Behavior Incident Counts by District</a:t>
            </a:r>
          </a:p>
          <a:p>
            <a:pPr lvl="1">
              <a:lnSpc>
                <a:spcPct val="100000"/>
              </a:lnSpc>
            </a:pPr>
            <a:r>
              <a:rPr lang="en-US" sz="1700" dirty="0"/>
              <a:t>Disciplinary counts by Grade Level</a:t>
            </a:r>
          </a:p>
          <a:p>
            <a:pPr marL="0" indent="0">
              <a:buNone/>
            </a:pPr>
            <a:endParaRPr lang="en-US" dirty="0"/>
          </a:p>
        </p:txBody>
      </p:sp>
      <p:sp>
        <p:nvSpPr>
          <p:cNvPr id="3" name="Slide Number Placeholder 2">
            <a:extLst>
              <a:ext uri="{FF2B5EF4-FFF2-40B4-BE49-F238E27FC236}">
                <a16:creationId xmlns:a16="http://schemas.microsoft.com/office/drawing/2014/main" id="{743CD823-776D-AA51-A7D5-EC195ADDA104}"/>
              </a:ext>
            </a:extLst>
          </p:cNvPr>
          <p:cNvSpPr>
            <a:spLocks noGrp="1"/>
          </p:cNvSpPr>
          <p:nvPr>
            <p:ph type="sldNum" sz="quarter" idx="12"/>
          </p:nvPr>
        </p:nvSpPr>
        <p:spPr/>
        <p:txBody>
          <a:bodyPr/>
          <a:lstStyle/>
          <a:p>
            <a:fld id="{C479D5F6-EDCB-402A-AC08-4943A1820E8F}" type="slidenum">
              <a:rPr lang="en-US" smtClean="0"/>
              <a:pPr/>
              <a:t>58</a:t>
            </a:fld>
            <a:endParaRPr lang="en-US" dirty="0"/>
          </a:p>
        </p:txBody>
      </p:sp>
    </p:spTree>
    <p:extLst>
      <p:ext uri="{BB962C8B-B14F-4D97-AF65-F5344CB8AC3E}">
        <p14:creationId xmlns:p14="http://schemas.microsoft.com/office/powerpoint/2010/main" val="1201772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048D1-DA0C-99B3-BE91-41E8729EFC5A}"/>
              </a:ext>
            </a:extLst>
          </p:cNvPr>
          <p:cNvSpPr>
            <a:spLocks noGrp="1"/>
          </p:cNvSpPr>
          <p:nvPr>
            <p:ph type="ctrTitle"/>
          </p:nvPr>
        </p:nvSpPr>
        <p:spPr/>
        <p:txBody>
          <a:bodyPr/>
          <a:lstStyle/>
          <a:p>
            <a:r>
              <a:rPr lang="en-US" dirty="0"/>
              <a:t>Exceptions</a:t>
            </a:r>
          </a:p>
        </p:txBody>
      </p:sp>
      <p:sp>
        <p:nvSpPr>
          <p:cNvPr id="3" name="Slide Number Placeholder 2">
            <a:extLst>
              <a:ext uri="{FF2B5EF4-FFF2-40B4-BE49-F238E27FC236}">
                <a16:creationId xmlns:a16="http://schemas.microsoft.com/office/drawing/2014/main" id="{C1DBFB85-E6AB-DBDF-D404-76200A515342}"/>
              </a:ext>
            </a:extLst>
          </p:cNvPr>
          <p:cNvSpPr>
            <a:spLocks noGrp="1"/>
          </p:cNvSpPr>
          <p:nvPr>
            <p:ph type="sldNum" sz="quarter" idx="12"/>
          </p:nvPr>
        </p:nvSpPr>
        <p:spPr/>
        <p:txBody>
          <a:bodyPr/>
          <a:lstStyle/>
          <a:p>
            <a:fld id="{C479D5F6-EDCB-402A-AC08-4943A1820E8F}" type="slidenum">
              <a:rPr lang="en-US" smtClean="0"/>
              <a:pPr/>
              <a:t>59</a:t>
            </a:fld>
            <a:endParaRPr lang="en-US" dirty="0"/>
          </a:p>
        </p:txBody>
      </p:sp>
    </p:spTree>
    <p:extLst>
      <p:ext uri="{BB962C8B-B14F-4D97-AF65-F5344CB8AC3E}">
        <p14:creationId xmlns:p14="http://schemas.microsoft.com/office/powerpoint/2010/main" val="89970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DA061-DBA8-2450-2EF4-AAA1FB266F46}"/>
              </a:ext>
            </a:extLst>
          </p:cNvPr>
          <p:cNvSpPr>
            <a:spLocks noGrp="1"/>
          </p:cNvSpPr>
          <p:nvPr>
            <p:ph type="title"/>
          </p:nvPr>
        </p:nvSpPr>
        <p:spPr/>
        <p:txBody>
          <a:bodyPr/>
          <a:lstStyle/>
          <a:p>
            <a:r>
              <a:rPr lang="en-US" dirty="0"/>
              <a:t>Data Release Process</a:t>
            </a:r>
          </a:p>
        </p:txBody>
      </p:sp>
      <p:sp>
        <p:nvSpPr>
          <p:cNvPr id="5" name="Content Placeholder 4">
            <a:extLst>
              <a:ext uri="{FF2B5EF4-FFF2-40B4-BE49-F238E27FC236}">
                <a16:creationId xmlns:a16="http://schemas.microsoft.com/office/drawing/2014/main" id="{F917A1D5-E8C9-04D7-851D-DEEF32EB1322}"/>
              </a:ext>
            </a:extLst>
          </p:cNvPr>
          <p:cNvSpPr>
            <a:spLocks noGrp="1"/>
          </p:cNvSpPr>
          <p:nvPr>
            <p:ph idx="1"/>
          </p:nvPr>
        </p:nvSpPr>
        <p:spPr>
          <a:xfrm>
            <a:off x="443565" y="1093077"/>
            <a:ext cx="11132917" cy="5013434"/>
          </a:xfrm>
        </p:spPr>
        <p:txBody>
          <a:bodyPr>
            <a:normAutofit fontScale="85000" lnSpcReduction="20000"/>
          </a:bodyPr>
          <a:lstStyle/>
          <a:p>
            <a:pPr marL="0" indent="0">
              <a:lnSpc>
                <a:spcPct val="110000"/>
              </a:lnSpc>
              <a:buNone/>
            </a:pPr>
            <a:r>
              <a:rPr lang="en-US" dirty="0"/>
              <a:t>Collection closes July 7, 2026</a:t>
            </a:r>
          </a:p>
          <a:p>
            <a:pPr lvl="1">
              <a:lnSpc>
                <a:spcPct val="110000"/>
              </a:lnSpc>
            </a:pPr>
            <a:r>
              <a:rPr lang="en-US" dirty="0"/>
              <a:t>Data locked; </a:t>
            </a:r>
            <a:r>
              <a:rPr lang="en-US" b="1" dirty="0"/>
              <a:t>no changes to data are made after this point</a:t>
            </a:r>
          </a:p>
          <a:p>
            <a:pPr lvl="1">
              <a:lnSpc>
                <a:spcPct val="110000"/>
              </a:lnSpc>
            </a:pPr>
            <a:r>
              <a:rPr lang="en-US" dirty="0"/>
              <a:t>Superintendent verification form due</a:t>
            </a:r>
          </a:p>
          <a:p>
            <a:pPr marL="0" indent="0">
              <a:lnSpc>
                <a:spcPct val="110000"/>
              </a:lnSpc>
              <a:buNone/>
            </a:pPr>
            <a:r>
              <a:rPr lang="en-US" dirty="0"/>
              <a:t>July through August - CDE internal processes to prepare data for public release</a:t>
            </a:r>
          </a:p>
          <a:p>
            <a:pPr marL="0" indent="0">
              <a:lnSpc>
                <a:spcPct val="110000"/>
              </a:lnSpc>
              <a:buNone/>
            </a:pPr>
            <a:r>
              <a:rPr lang="en-US" dirty="0">
                <a:highlight>
                  <a:srgbClr val="CCECFF"/>
                </a:highlight>
              </a:rPr>
              <a:t>Education statistics based upon the 2025-2026 STU data are embargoed until the public data release in September 2026</a:t>
            </a:r>
          </a:p>
          <a:p>
            <a:pPr lvl="1">
              <a:lnSpc>
                <a:spcPct val="110000"/>
              </a:lnSpc>
            </a:pPr>
            <a:r>
              <a:rPr lang="en-US" dirty="0"/>
              <a:t>District data available through COGNOS/CEDAR reports</a:t>
            </a:r>
          </a:p>
          <a:p>
            <a:pPr marL="0" indent="0">
              <a:lnSpc>
                <a:spcPct val="110000"/>
              </a:lnSpc>
              <a:buNone/>
            </a:pPr>
            <a:r>
              <a:rPr lang="en-US" dirty="0"/>
              <a:t>Districts receive a preview of the public data files a few days prior to the public data release</a:t>
            </a:r>
          </a:p>
          <a:p>
            <a:pPr lvl="1">
              <a:lnSpc>
                <a:spcPct val="110000"/>
              </a:lnSpc>
            </a:pPr>
            <a:r>
              <a:rPr lang="en-US" dirty="0"/>
              <a:t>Sent to STU Data Respondents from the STU Collection Lead</a:t>
            </a:r>
          </a:p>
          <a:p>
            <a:pPr lvl="1">
              <a:lnSpc>
                <a:spcPct val="110000"/>
              </a:lnSpc>
            </a:pPr>
            <a:r>
              <a:rPr lang="en-US" dirty="0"/>
              <a:t>STU Data Respondents should share with applicable administrative staff within their district </a:t>
            </a:r>
          </a:p>
          <a:p>
            <a:pPr marL="0" indent="0">
              <a:lnSpc>
                <a:spcPct val="110000"/>
              </a:lnSpc>
              <a:buNone/>
            </a:pPr>
            <a:r>
              <a:rPr lang="en-US" dirty="0"/>
              <a:t>CDE sends out notifications through their communication department when this data is publicly released</a:t>
            </a:r>
          </a:p>
          <a:p>
            <a:pPr lvl="1">
              <a:lnSpc>
                <a:spcPct val="110000"/>
              </a:lnSpc>
            </a:pPr>
            <a:r>
              <a:rPr lang="en-US" dirty="0"/>
              <a:t>STU Data Collection lead will send an email to data respondents when the embargo has lifted, and data has been publicly released</a:t>
            </a:r>
          </a:p>
          <a:p>
            <a:endParaRPr lang="en-US" dirty="0"/>
          </a:p>
        </p:txBody>
      </p:sp>
      <p:sp>
        <p:nvSpPr>
          <p:cNvPr id="3" name="Slide Number Placeholder 2">
            <a:extLst>
              <a:ext uri="{FF2B5EF4-FFF2-40B4-BE49-F238E27FC236}">
                <a16:creationId xmlns:a16="http://schemas.microsoft.com/office/drawing/2014/main" id="{1B351F6C-3E08-AB59-6FFA-C975BFB07FEE}"/>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2030759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2799-0FE2-4F92-A2A1-899D15182609}"/>
              </a:ext>
            </a:extLst>
          </p:cNvPr>
          <p:cNvSpPr>
            <a:spLocks noGrp="1"/>
          </p:cNvSpPr>
          <p:nvPr>
            <p:ph type="title"/>
          </p:nvPr>
        </p:nvSpPr>
        <p:spPr/>
        <p:txBody>
          <a:bodyPr/>
          <a:lstStyle/>
          <a:p>
            <a:r>
              <a:rPr lang="en-US" dirty="0"/>
              <a:t>When are reporting exceptions needed?</a:t>
            </a:r>
          </a:p>
        </p:txBody>
      </p:sp>
      <p:sp>
        <p:nvSpPr>
          <p:cNvPr id="3" name="Content Placeholder 2">
            <a:extLst>
              <a:ext uri="{FF2B5EF4-FFF2-40B4-BE49-F238E27FC236}">
                <a16:creationId xmlns:a16="http://schemas.microsoft.com/office/drawing/2014/main" id="{59E8E679-C653-4810-8EE1-276FFB0651CA}"/>
              </a:ext>
            </a:extLst>
          </p:cNvPr>
          <p:cNvSpPr>
            <a:spLocks noGrp="1"/>
          </p:cNvSpPr>
          <p:nvPr>
            <p:ph idx="1"/>
          </p:nvPr>
        </p:nvSpPr>
        <p:spPr/>
        <p:txBody>
          <a:bodyPr>
            <a:normAutofit/>
          </a:bodyPr>
          <a:lstStyle/>
          <a:p>
            <a:pPr>
              <a:lnSpc>
                <a:spcPct val="100000"/>
              </a:lnSpc>
            </a:pPr>
            <a:r>
              <a:rPr lang="en-US" dirty="0"/>
              <a:t>Reporting exceptions are used to clear the associated errors (without changing the data) in </a:t>
            </a:r>
            <a:r>
              <a:rPr lang="en-US" u="sng" dirty="0"/>
              <a:t>unique circumstances</a:t>
            </a:r>
            <a:r>
              <a:rPr lang="en-US" dirty="0"/>
              <a:t> where a student’s record has accurate information, but their discipline record does not follow the anticipated coding patterns outlined in the business rules for an interchange file or snapshot</a:t>
            </a:r>
          </a:p>
          <a:p>
            <a:pPr>
              <a:lnSpc>
                <a:spcPct val="100000"/>
              </a:lnSpc>
            </a:pPr>
            <a:r>
              <a:rPr lang="en-US" dirty="0"/>
              <a:t>Data respondents must work with the data collection lead for a given file/snapshot to request an exception be granted</a:t>
            </a:r>
          </a:p>
          <a:p>
            <a:pPr>
              <a:lnSpc>
                <a:spcPct val="100000"/>
              </a:lnSpc>
            </a:pPr>
            <a:r>
              <a:rPr lang="en-US" dirty="0"/>
              <a:t>Some reporting exceptions require additional supporting documentation and may be reviewed by other CDE staff</a:t>
            </a:r>
          </a:p>
        </p:txBody>
      </p:sp>
      <p:sp>
        <p:nvSpPr>
          <p:cNvPr id="4" name="Slide Number Placeholder 3">
            <a:extLst>
              <a:ext uri="{FF2B5EF4-FFF2-40B4-BE49-F238E27FC236}">
                <a16:creationId xmlns:a16="http://schemas.microsoft.com/office/drawing/2014/main" id="{19D62B0D-5FE7-4917-916E-227622A6DD72}"/>
              </a:ext>
            </a:extLst>
          </p:cNvPr>
          <p:cNvSpPr>
            <a:spLocks noGrp="1"/>
          </p:cNvSpPr>
          <p:nvPr>
            <p:ph type="sldNum" sz="quarter" idx="12"/>
          </p:nvPr>
        </p:nvSpPr>
        <p:spPr/>
        <p:txBody>
          <a:bodyPr/>
          <a:lstStyle/>
          <a:p>
            <a:fld id="{C479D5F6-EDCB-402A-AC08-4943A1820E8F}" type="slidenum">
              <a:rPr lang="en-US" smtClean="0"/>
              <a:pPr/>
              <a:t>60</a:t>
            </a:fld>
            <a:endParaRPr lang="en-US" dirty="0"/>
          </a:p>
        </p:txBody>
      </p:sp>
    </p:spTree>
    <p:extLst>
      <p:ext uri="{BB962C8B-B14F-4D97-AF65-F5344CB8AC3E}">
        <p14:creationId xmlns:p14="http://schemas.microsoft.com/office/powerpoint/2010/main" val="2455506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BE5A-36D6-48CB-A7B1-1303B9232A03}"/>
              </a:ext>
            </a:extLst>
          </p:cNvPr>
          <p:cNvSpPr>
            <a:spLocks noGrp="1"/>
          </p:cNvSpPr>
          <p:nvPr>
            <p:ph type="title"/>
          </p:nvPr>
        </p:nvSpPr>
        <p:spPr/>
        <p:txBody>
          <a:bodyPr/>
          <a:lstStyle/>
          <a:p>
            <a:r>
              <a:rPr lang="en-US"/>
              <a:t>Reporting Exception Process</a:t>
            </a:r>
            <a:endParaRPr lang="en-US" dirty="0"/>
          </a:p>
        </p:txBody>
      </p:sp>
      <p:sp>
        <p:nvSpPr>
          <p:cNvPr id="14" name="Content Placeholder 13">
            <a:extLst>
              <a:ext uri="{FF2B5EF4-FFF2-40B4-BE49-F238E27FC236}">
                <a16:creationId xmlns:a16="http://schemas.microsoft.com/office/drawing/2014/main" id="{A2D76402-2167-B312-2DB6-629571641A64}"/>
              </a:ext>
            </a:extLst>
          </p:cNvPr>
          <p:cNvSpPr>
            <a:spLocks noGrp="1"/>
          </p:cNvSpPr>
          <p:nvPr>
            <p:ph idx="1"/>
          </p:nvPr>
        </p:nvSpPr>
        <p:spPr/>
        <p:txBody>
          <a:bodyPr>
            <a:normAutofit fontScale="92500" lnSpcReduction="20000"/>
          </a:bodyPr>
          <a:lstStyle/>
          <a:p>
            <a:pPr marL="457200" lvl="0" indent="-457200">
              <a:lnSpc>
                <a:spcPct val="110000"/>
              </a:lnSpc>
              <a:buFont typeface="+mj-lt"/>
              <a:buAutoNum type="arabicPeriod"/>
            </a:pPr>
            <a:r>
              <a:rPr lang="en-US" dirty="0"/>
              <a:t>Complete exception request template</a:t>
            </a:r>
          </a:p>
          <a:p>
            <a:pPr lvl="2">
              <a:lnSpc>
                <a:spcPct val="110000"/>
              </a:lnSpc>
            </a:pPr>
            <a:r>
              <a:rPr lang="en-US" dirty="0"/>
              <a:t>Available on </a:t>
            </a:r>
            <a:r>
              <a:rPr lang="en-US" dirty="0">
                <a:hlinkClick r:id="rId3"/>
              </a:rPr>
              <a:t>STU Website</a:t>
            </a:r>
            <a:endParaRPr lang="en-US" dirty="0"/>
          </a:p>
          <a:p>
            <a:pPr marL="457200" lvl="0" indent="-457200">
              <a:lnSpc>
                <a:spcPct val="110000"/>
              </a:lnSpc>
              <a:buFont typeface="+mj-lt"/>
              <a:buAutoNum type="arabicPeriod"/>
            </a:pPr>
            <a:r>
              <a:rPr lang="en-US" dirty="0"/>
              <a:t>Upload exception request template to the district’s Syncplicity student folder</a:t>
            </a:r>
          </a:p>
          <a:p>
            <a:pPr lvl="2">
              <a:lnSpc>
                <a:spcPct val="110000"/>
              </a:lnSpc>
            </a:pPr>
            <a:r>
              <a:rPr lang="en-US" dirty="0"/>
              <a:t>Folder: 1234 _ Discipline</a:t>
            </a:r>
          </a:p>
          <a:p>
            <a:pPr marL="457200" lvl="0" indent="-457200">
              <a:lnSpc>
                <a:spcPct val="110000"/>
              </a:lnSpc>
              <a:buFont typeface="+mj-lt"/>
              <a:buAutoNum type="arabicPeriod"/>
            </a:pPr>
            <a:r>
              <a:rPr lang="en-US" dirty="0"/>
              <a:t>Notify the STU collection lead that a document has been uploaded for review</a:t>
            </a:r>
          </a:p>
          <a:p>
            <a:pPr lvl="2">
              <a:lnSpc>
                <a:spcPct val="110000"/>
              </a:lnSpc>
            </a:pPr>
            <a:r>
              <a:rPr lang="en-US" dirty="0">
                <a:hlinkClick r:id="rId4"/>
              </a:rPr>
              <a:t>StudentDiscipline@cde.state.co.us</a:t>
            </a:r>
            <a:endParaRPr lang="en-US" dirty="0"/>
          </a:p>
          <a:p>
            <a:pPr marL="914400" lvl="2" indent="0">
              <a:lnSpc>
                <a:spcPct val="110000"/>
              </a:lnSpc>
              <a:buNone/>
            </a:pPr>
            <a:r>
              <a:rPr lang="en-US" sz="1500" i="1" dirty="0">
                <a:solidFill>
                  <a:schemeClr val="accent5">
                    <a:lumMod val="75000"/>
                  </a:schemeClr>
                </a:solidFill>
              </a:rPr>
              <a:t>Pro Tip: </a:t>
            </a:r>
            <a:r>
              <a:rPr lang="en-US" sz="1500" i="1" dirty="0"/>
              <a:t>Include the date in name of your exception request file as more than one exception may be uploaded during the collection cycle</a:t>
            </a:r>
          </a:p>
          <a:p>
            <a:pPr marL="457200" lvl="0" indent="-457200">
              <a:lnSpc>
                <a:spcPct val="110000"/>
              </a:lnSpc>
              <a:buFont typeface="+mj-lt"/>
              <a:buAutoNum type="arabicPeriod"/>
            </a:pPr>
            <a:r>
              <a:rPr lang="en-US" dirty="0"/>
              <a:t>Collection lead will review the request and notify you of the outcome</a:t>
            </a:r>
          </a:p>
          <a:p>
            <a:pPr lvl="2">
              <a:lnSpc>
                <a:spcPct val="110000"/>
              </a:lnSpc>
            </a:pPr>
            <a:r>
              <a:rPr lang="en-US" dirty="0"/>
              <a:t>Approved requests – reupload interchange file and/or create a new STU snapshot</a:t>
            </a:r>
          </a:p>
          <a:p>
            <a:pPr lvl="2">
              <a:lnSpc>
                <a:spcPct val="110000"/>
              </a:lnSpc>
            </a:pPr>
            <a:r>
              <a:rPr lang="en-US" dirty="0"/>
              <a:t>Denied requests – collection lead will provide next steps for clearing the error</a:t>
            </a:r>
          </a:p>
          <a:p>
            <a:pPr lvl="2">
              <a:lnSpc>
                <a:spcPct val="110000"/>
              </a:lnSpc>
            </a:pPr>
            <a:r>
              <a:rPr lang="en-US" dirty="0"/>
              <a:t>Additional information needed – collection lead will request information</a:t>
            </a:r>
          </a:p>
        </p:txBody>
      </p:sp>
      <p:sp>
        <p:nvSpPr>
          <p:cNvPr id="4" name="Slide Number Placeholder 3">
            <a:extLst>
              <a:ext uri="{FF2B5EF4-FFF2-40B4-BE49-F238E27FC236}">
                <a16:creationId xmlns:a16="http://schemas.microsoft.com/office/drawing/2014/main" id="{CC3E1DAF-13B2-40C8-A222-DC3A0138527B}"/>
              </a:ext>
            </a:extLst>
          </p:cNvPr>
          <p:cNvSpPr>
            <a:spLocks noGrp="1"/>
          </p:cNvSpPr>
          <p:nvPr>
            <p:ph type="sldNum" sz="quarter" idx="12"/>
          </p:nvPr>
        </p:nvSpPr>
        <p:spPr/>
        <p:txBody>
          <a:bodyPr/>
          <a:lstStyle/>
          <a:p>
            <a:fld id="{C479D5F6-EDCB-402A-AC08-4943A1820E8F}" type="slidenum">
              <a:rPr lang="en-US" smtClean="0"/>
              <a:pPr/>
              <a:t>61</a:t>
            </a:fld>
            <a:endParaRPr lang="en-US" dirty="0"/>
          </a:p>
        </p:txBody>
      </p:sp>
    </p:spTree>
    <p:extLst>
      <p:ext uri="{BB962C8B-B14F-4D97-AF65-F5344CB8AC3E}">
        <p14:creationId xmlns:p14="http://schemas.microsoft.com/office/powerpoint/2010/main" val="3639042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F91C-7777-36E9-6D0F-78B08D7C769D}"/>
              </a:ext>
            </a:extLst>
          </p:cNvPr>
          <p:cNvSpPr>
            <a:spLocks noGrp="1"/>
          </p:cNvSpPr>
          <p:nvPr>
            <p:ph type="title"/>
          </p:nvPr>
        </p:nvSpPr>
        <p:spPr/>
        <p:txBody>
          <a:bodyPr/>
          <a:lstStyle/>
          <a:p>
            <a:r>
              <a:rPr lang="en-US" dirty="0"/>
              <a:t>Exception Request Template</a:t>
            </a:r>
          </a:p>
        </p:txBody>
      </p:sp>
      <p:sp>
        <p:nvSpPr>
          <p:cNvPr id="6" name="Content Placeholder 5">
            <a:extLst>
              <a:ext uri="{FF2B5EF4-FFF2-40B4-BE49-F238E27FC236}">
                <a16:creationId xmlns:a16="http://schemas.microsoft.com/office/drawing/2014/main" id="{587138EB-EB49-7FF0-9AE6-47556E26E8FA}"/>
              </a:ext>
            </a:extLst>
          </p:cNvPr>
          <p:cNvSpPr>
            <a:spLocks noGrp="1"/>
          </p:cNvSpPr>
          <p:nvPr>
            <p:ph sz="half" idx="1"/>
          </p:nvPr>
        </p:nvSpPr>
        <p:spPr>
          <a:xfrm>
            <a:off x="442913" y="1179512"/>
            <a:ext cx="11430000" cy="3014893"/>
          </a:xfrm>
        </p:spPr>
        <p:txBody>
          <a:bodyPr>
            <a:normAutofit fontScale="85000" lnSpcReduction="10000"/>
          </a:bodyPr>
          <a:lstStyle/>
          <a:p>
            <a:pPr marL="0" indent="0">
              <a:lnSpc>
                <a:spcPct val="120000"/>
              </a:lnSpc>
              <a:buNone/>
            </a:pPr>
            <a:r>
              <a:rPr lang="en-US" dirty="0"/>
              <a:t>Required for all reporting exceptions, even when additional documentation is also being provided</a:t>
            </a:r>
          </a:p>
          <a:p>
            <a:pPr marL="0" indent="0">
              <a:lnSpc>
                <a:spcPct val="120000"/>
              </a:lnSpc>
              <a:buNone/>
            </a:pPr>
            <a:r>
              <a:rPr lang="en-US" dirty="0"/>
              <a:t>Uploaded to Syncplicity for Review</a:t>
            </a:r>
          </a:p>
          <a:p>
            <a:pPr marL="457200" lvl="1" indent="0">
              <a:lnSpc>
                <a:spcPct val="120000"/>
              </a:lnSpc>
              <a:buNone/>
            </a:pPr>
            <a:r>
              <a:rPr lang="en-US" sz="1600" i="1" dirty="0">
                <a:solidFill>
                  <a:schemeClr val="accent5">
                    <a:lumMod val="75000"/>
                  </a:schemeClr>
                </a:solidFill>
              </a:rPr>
              <a:t>Pro Tip: </a:t>
            </a:r>
            <a:r>
              <a:rPr lang="en-US" sz="1600" i="1" dirty="0"/>
              <a:t>Include district code, date, and file type in the file name 1234_5.23.25_STU_exceptions</a:t>
            </a:r>
          </a:p>
          <a:p>
            <a:pPr marL="0" indent="0">
              <a:lnSpc>
                <a:spcPct val="120000"/>
              </a:lnSpc>
              <a:buNone/>
            </a:pPr>
            <a:r>
              <a:rPr lang="en-US" dirty="0">
                <a:highlight>
                  <a:srgbClr val="FFFFCC"/>
                </a:highlight>
              </a:rPr>
              <a:t>Do not combine requests for different interchange files or STU snapshot into one form</a:t>
            </a:r>
          </a:p>
          <a:p>
            <a:pPr marL="0" indent="0">
              <a:lnSpc>
                <a:spcPct val="120000"/>
              </a:lnSpc>
              <a:buNone/>
            </a:pPr>
            <a:r>
              <a:rPr lang="en-US" dirty="0"/>
              <a:t>Do not delete tabs or columns from this form. </a:t>
            </a:r>
          </a:p>
          <a:p>
            <a:pPr lvl="1">
              <a:lnSpc>
                <a:spcPct val="120000"/>
              </a:lnSpc>
            </a:pPr>
            <a:r>
              <a:rPr lang="en-US" dirty="0"/>
              <a:t>Hidden columns exist on the exception request tab required for accurate processing.</a:t>
            </a:r>
          </a:p>
          <a:p>
            <a:pPr lvl="1">
              <a:lnSpc>
                <a:spcPct val="120000"/>
              </a:lnSpc>
            </a:pPr>
            <a:r>
              <a:rPr lang="en-US" dirty="0"/>
              <a:t>Instructions tab includes information that the exceptions request tab validates against.</a:t>
            </a:r>
          </a:p>
          <a:p>
            <a:pPr marL="0" indent="0">
              <a:lnSpc>
                <a:spcPct val="120000"/>
              </a:lnSpc>
              <a:buNone/>
            </a:pPr>
            <a:r>
              <a:rPr lang="en-US" dirty="0"/>
              <a:t>Submit a new exception request form when additional exceptions are needed</a:t>
            </a:r>
          </a:p>
        </p:txBody>
      </p:sp>
      <p:pic>
        <p:nvPicPr>
          <p:cNvPr id="4" name="Picture 3" descr="Exception request file">
            <a:extLst>
              <a:ext uri="{FF2B5EF4-FFF2-40B4-BE49-F238E27FC236}">
                <a16:creationId xmlns:a16="http://schemas.microsoft.com/office/drawing/2014/main" id="{6F9AD422-8D9E-186A-7A22-F183B1E1FDEF}"/>
              </a:ext>
            </a:extLst>
          </p:cNvPr>
          <p:cNvPicPr>
            <a:picLocks noChangeAspect="1"/>
          </p:cNvPicPr>
          <p:nvPr/>
        </p:nvPicPr>
        <p:blipFill>
          <a:blip r:embed="rId2"/>
          <a:stretch>
            <a:fillRect/>
          </a:stretch>
        </p:blipFill>
        <p:spPr>
          <a:xfrm>
            <a:off x="1619090" y="4194405"/>
            <a:ext cx="8822267" cy="1684768"/>
          </a:xfrm>
          <a:prstGeom prst="rect">
            <a:avLst/>
          </a:prstGeom>
        </p:spPr>
      </p:pic>
      <p:sp>
        <p:nvSpPr>
          <p:cNvPr id="5" name="Slide Number Placeholder 4">
            <a:extLst>
              <a:ext uri="{FF2B5EF4-FFF2-40B4-BE49-F238E27FC236}">
                <a16:creationId xmlns:a16="http://schemas.microsoft.com/office/drawing/2014/main" id="{B7BECACD-F54F-08B5-43DD-56091684BF4E}"/>
              </a:ext>
            </a:extLst>
          </p:cNvPr>
          <p:cNvSpPr>
            <a:spLocks noGrp="1"/>
          </p:cNvSpPr>
          <p:nvPr>
            <p:ph type="sldNum" sz="quarter" idx="12"/>
          </p:nvPr>
        </p:nvSpPr>
        <p:spPr/>
        <p:txBody>
          <a:bodyPr/>
          <a:lstStyle/>
          <a:p>
            <a:fld id="{C479D5F6-EDCB-402A-AC08-4943A1820E8F}" type="slidenum">
              <a:rPr lang="en-US" smtClean="0"/>
              <a:pPr/>
              <a:t>62</a:t>
            </a:fld>
            <a:endParaRPr lang="en-US" dirty="0"/>
          </a:p>
        </p:txBody>
      </p:sp>
    </p:spTree>
    <p:extLst>
      <p:ext uri="{BB962C8B-B14F-4D97-AF65-F5344CB8AC3E}">
        <p14:creationId xmlns:p14="http://schemas.microsoft.com/office/powerpoint/2010/main" val="500975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DE0B9-3EA3-62F0-3B21-2CE1BC8825BF}"/>
              </a:ext>
            </a:extLst>
          </p:cNvPr>
          <p:cNvSpPr>
            <a:spLocks noGrp="1"/>
          </p:cNvSpPr>
          <p:nvPr>
            <p:ph type="ctrTitle"/>
          </p:nvPr>
        </p:nvSpPr>
        <p:spPr/>
        <p:txBody>
          <a:bodyPr/>
          <a:lstStyle/>
          <a:p>
            <a:r>
              <a:rPr lang="en-US" dirty="0"/>
              <a:t>Contact &amp; Resources</a:t>
            </a:r>
          </a:p>
        </p:txBody>
      </p:sp>
      <p:sp>
        <p:nvSpPr>
          <p:cNvPr id="3" name="Slide Number Placeholder 2">
            <a:extLst>
              <a:ext uri="{FF2B5EF4-FFF2-40B4-BE49-F238E27FC236}">
                <a16:creationId xmlns:a16="http://schemas.microsoft.com/office/drawing/2014/main" id="{5A9C88AA-778B-21AA-FF6D-5E0693F0AE6D}"/>
              </a:ext>
            </a:extLst>
          </p:cNvPr>
          <p:cNvSpPr>
            <a:spLocks noGrp="1"/>
          </p:cNvSpPr>
          <p:nvPr>
            <p:ph type="sldNum" sz="quarter" idx="12"/>
          </p:nvPr>
        </p:nvSpPr>
        <p:spPr/>
        <p:txBody>
          <a:bodyPr/>
          <a:lstStyle/>
          <a:p>
            <a:fld id="{C479D5F6-EDCB-402A-AC08-4943A1820E8F}" type="slidenum">
              <a:rPr lang="en-US" smtClean="0"/>
              <a:pPr/>
              <a:t>63</a:t>
            </a:fld>
            <a:endParaRPr lang="en-US" dirty="0"/>
          </a:p>
        </p:txBody>
      </p:sp>
    </p:spTree>
    <p:extLst>
      <p:ext uri="{BB962C8B-B14F-4D97-AF65-F5344CB8AC3E}">
        <p14:creationId xmlns:p14="http://schemas.microsoft.com/office/powerpoint/2010/main" val="3213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720639-8C47-F54A-1E56-D8C23F0C51E0}"/>
              </a:ext>
            </a:extLst>
          </p:cNvPr>
          <p:cNvSpPr>
            <a:spLocks noGrp="1"/>
          </p:cNvSpPr>
          <p:nvPr>
            <p:ph type="title"/>
          </p:nvPr>
        </p:nvSpPr>
        <p:spPr/>
        <p:txBody>
          <a:bodyPr/>
          <a:lstStyle/>
          <a:p>
            <a:r>
              <a:rPr lang="en-US" dirty="0"/>
              <a:t>STU Collection Lead</a:t>
            </a:r>
          </a:p>
        </p:txBody>
      </p:sp>
      <p:sp>
        <p:nvSpPr>
          <p:cNvPr id="5" name="Content Placeholder 4">
            <a:extLst>
              <a:ext uri="{FF2B5EF4-FFF2-40B4-BE49-F238E27FC236}">
                <a16:creationId xmlns:a16="http://schemas.microsoft.com/office/drawing/2014/main" id="{CF566EA9-536F-878C-90C0-DC9E8AEFD3E4}"/>
              </a:ext>
            </a:extLst>
          </p:cNvPr>
          <p:cNvSpPr>
            <a:spLocks noGrp="1"/>
          </p:cNvSpPr>
          <p:nvPr>
            <p:ph idx="1"/>
          </p:nvPr>
        </p:nvSpPr>
        <p:spPr>
          <a:xfrm>
            <a:off x="443565" y="1103587"/>
            <a:ext cx="8986682" cy="4802232"/>
          </a:xfrm>
        </p:spPr>
        <p:txBody>
          <a:bodyPr>
            <a:normAutofit/>
          </a:bodyPr>
          <a:lstStyle/>
          <a:p>
            <a:pPr marL="0" indent="0">
              <a:lnSpc>
                <a:spcPct val="100000"/>
              </a:lnSpc>
              <a:buNone/>
            </a:pPr>
            <a:r>
              <a:rPr lang="en-US" sz="2000" dirty="0"/>
              <a:t>Here to answer questions and assist where possible</a:t>
            </a:r>
          </a:p>
          <a:p>
            <a:pPr lvl="1">
              <a:lnSpc>
                <a:spcPct val="100000"/>
              </a:lnSpc>
            </a:pPr>
            <a:r>
              <a:rPr lang="en-US" sz="1700" dirty="0"/>
              <a:t>Student Discipline collection</a:t>
            </a:r>
          </a:p>
          <a:p>
            <a:pPr lvl="1">
              <a:lnSpc>
                <a:spcPct val="100000"/>
              </a:lnSpc>
            </a:pPr>
            <a:r>
              <a:rPr lang="en-US" sz="1700" dirty="0"/>
              <a:t>Discipline Interchange 2025-2026 questions</a:t>
            </a:r>
          </a:p>
          <a:p>
            <a:pPr marL="0" indent="0">
              <a:lnSpc>
                <a:spcPct val="100000"/>
              </a:lnSpc>
              <a:buNone/>
            </a:pPr>
            <a:r>
              <a:rPr lang="en-US" sz="2000" dirty="0"/>
              <a:t>Don’t get frustrated, reach out! </a:t>
            </a:r>
          </a:p>
          <a:p>
            <a:pPr lvl="1">
              <a:lnSpc>
                <a:spcPct val="100000"/>
              </a:lnSpc>
            </a:pPr>
            <a:r>
              <a:rPr lang="en-US" sz="1700" dirty="0">
                <a:hlinkClick r:id="rId3"/>
              </a:rPr>
              <a:t>Book a time to meet </a:t>
            </a:r>
            <a:r>
              <a:rPr lang="en-US" sz="1700" dirty="0"/>
              <a:t> with me that works with your schedule</a:t>
            </a:r>
          </a:p>
          <a:p>
            <a:pPr marL="0" indent="0">
              <a:lnSpc>
                <a:spcPct val="100000"/>
              </a:lnSpc>
              <a:buNone/>
            </a:pPr>
            <a:r>
              <a:rPr lang="en-US" sz="2000" dirty="0"/>
              <a:t>To best assist you, please help me with the following</a:t>
            </a:r>
          </a:p>
          <a:p>
            <a:pPr lvl="1">
              <a:lnSpc>
                <a:spcPct val="100000"/>
              </a:lnSpc>
            </a:pPr>
            <a:r>
              <a:rPr lang="en-US" sz="1700" dirty="0"/>
              <a:t>Include your 4-digit district code in emails and voicemails</a:t>
            </a:r>
          </a:p>
          <a:p>
            <a:pPr lvl="1">
              <a:lnSpc>
                <a:spcPct val="100000"/>
              </a:lnSpc>
            </a:pPr>
            <a:r>
              <a:rPr lang="en-US" sz="1700" dirty="0"/>
              <a:t>Leave voicemails or send follow-up emails if I miss your call</a:t>
            </a:r>
          </a:p>
          <a:p>
            <a:pPr lvl="1">
              <a:lnSpc>
                <a:spcPct val="100000"/>
              </a:lnSpc>
            </a:pPr>
            <a:r>
              <a:rPr lang="en-US" sz="1700" dirty="0">
                <a:highlight>
                  <a:srgbClr val="CCECFF"/>
                </a:highlight>
              </a:rPr>
              <a:t>Ensure your phone number is accurate in </a:t>
            </a:r>
            <a:r>
              <a:rPr lang="en-US" sz="1700" dirty="0" err="1">
                <a:highlight>
                  <a:srgbClr val="CCECFF"/>
                </a:highlight>
              </a:rPr>
              <a:t>IdM</a:t>
            </a:r>
            <a:r>
              <a:rPr lang="en-US" sz="1700" dirty="0">
                <a:highlight>
                  <a:srgbClr val="CCECFF"/>
                </a:highlight>
              </a:rPr>
              <a:t> (ask your LAM to help if it needs to be updated)</a:t>
            </a:r>
          </a:p>
          <a:p>
            <a:pPr marL="0" indent="0">
              <a:lnSpc>
                <a:spcPct val="100000"/>
              </a:lnSpc>
              <a:buNone/>
            </a:pPr>
            <a:r>
              <a:rPr lang="en-US" sz="2000" dirty="0"/>
              <a:t>Email: </a:t>
            </a:r>
            <a:r>
              <a:rPr lang="en-US" sz="2000" dirty="0">
                <a:hlinkClick r:id="rId4"/>
              </a:rPr>
              <a:t>StudentDiscipline@cde.state.co.us</a:t>
            </a:r>
            <a:r>
              <a:rPr lang="en-US" sz="2000" dirty="0"/>
              <a:t> </a:t>
            </a:r>
          </a:p>
          <a:p>
            <a:pPr marL="0" indent="0">
              <a:lnSpc>
                <a:spcPct val="100000"/>
              </a:lnSpc>
              <a:buNone/>
            </a:pPr>
            <a:r>
              <a:rPr lang="en-US" sz="2000" dirty="0"/>
              <a:t>Phone: 720-665-4456</a:t>
            </a:r>
          </a:p>
          <a:p>
            <a:endParaRPr lang="en-US" dirty="0"/>
          </a:p>
        </p:txBody>
      </p:sp>
      <p:sp>
        <p:nvSpPr>
          <p:cNvPr id="3" name="Slide Number Placeholder 2">
            <a:extLst>
              <a:ext uri="{FF2B5EF4-FFF2-40B4-BE49-F238E27FC236}">
                <a16:creationId xmlns:a16="http://schemas.microsoft.com/office/drawing/2014/main" id="{C2C39554-6CFC-26FB-83F1-D947B47FAD49}"/>
              </a:ext>
            </a:extLst>
          </p:cNvPr>
          <p:cNvSpPr>
            <a:spLocks noGrp="1"/>
          </p:cNvSpPr>
          <p:nvPr>
            <p:ph type="sldNum" sz="quarter" idx="12"/>
          </p:nvPr>
        </p:nvSpPr>
        <p:spPr/>
        <p:txBody>
          <a:bodyPr/>
          <a:lstStyle/>
          <a:p>
            <a:fld id="{C479D5F6-EDCB-402A-AC08-4943A1820E8F}" type="slidenum">
              <a:rPr lang="en-US" smtClean="0"/>
              <a:pPr/>
              <a:t>64</a:t>
            </a:fld>
            <a:endParaRPr lang="en-US" dirty="0"/>
          </a:p>
        </p:txBody>
      </p:sp>
    </p:spTree>
    <p:extLst>
      <p:ext uri="{BB962C8B-B14F-4D97-AF65-F5344CB8AC3E}">
        <p14:creationId xmlns:p14="http://schemas.microsoft.com/office/powerpoint/2010/main" val="3118570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1169-710A-07A3-F044-44EC2DACB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22AF9-9971-0EBE-D36F-FFFFD328B9FF}"/>
              </a:ext>
            </a:extLst>
          </p:cNvPr>
          <p:cNvSpPr>
            <a:spLocks noGrp="1"/>
          </p:cNvSpPr>
          <p:nvPr>
            <p:ph type="title"/>
          </p:nvPr>
        </p:nvSpPr>
        <p:spPr/>
        <p:txBody>
          <a:bodyPr/>
          <a:lstStyle/>
          <a:p>
            <a:r>
              <a:rPr lang="en-US" dirty="0"/>
              <a:t>Bookmark List</a:t>
            </a:r>
          </a:p>
        </p:txBody>
      </p:sp>
      <p:graphicFrame>
        <p:nvGraphicFramePr>
          <p:cNvPr id="5" name="Content Placeholder 4">
            <a:extLst>
              <a:ext uri="{FF2B5EF4-FFF2-40B4-BE49-F238E27FC236}">
                <a16:creationId xmlns:a16="http://schemas.microsoft.com/office/drawing/2014/main" id="{F6291223-D7FE-8AE1-EB31-FD6EF8D97FB6}"/>
              </a:ext>
            </a:extLst>
          </p:cNvPr>
          <p:cNvGraphicFramePr>
            <a:graphicFrameLocks noGrp="1"/>
          </p:cNvGraphicFramePr>
          <p:nvPr>
            <p:ph idx="1"/>
            <p:extLst>
              <p:ext uri="{D42A27DB-BD31-4B8C-83A1-F6EECF244321}">
                <p14:modId xmlns:p14="http://schemas.microsoft.com/office/powerpoint/2010/main" val="4064534273"/>
              </p:ext>
            </p:extLst>
          </p:nvPr>
        </p:nvGraphicFramePr>
        <p:xfrm>
          <a:off x="228600" y="207334"/>
          <a:ext cx="11734799" cy="5789572"/>
        </p:xfrm>
        <a:graphic>
          <a:graphicData uri="http://schemas.openxmlformats.org/drawingml/2006/table">
            <a:tbl>
              <a:tblPr firstRow="1">
                <a:tableStyleId>{793D81CF-94F2-401A-BA57-92F5A7B2D0C5}</a:tableStyleId>
              </a:tblPr>
              <a:tblGrid>
                <a:gridCol w="3244174">
                  <a:extLst>
                    <a:ext uri="{9D8B030D-6E8A-4147-A177-3AD203B41FA5}">
                      <a16:colId xmlns:a16="http://schemas.microsoft.com/office/drawing/2014/main" val="295416110"/>
                    </a:ext>
                  </a:extLst>
                </a:gridCol>
                <a:gridCol w="8490625">
                  <a:extLst>
                    <a:ext uri="{9D8B030D-6E8A-4147-A177-3AD203B41FA5}">
                      <a16:colId xmlns:a16="http://schemas.microsoft.com/office/drawing/2014/main" val="619766591"/>
                    </a:ext>
                  </a:extLst>
                </a:gridCol>
              </a:tblGrid>
              <a:tr h="384111">
                <a:tc>
                  <a:txBody>
                    <a:bodyPr/>
                    <a:lstStyle/>
                    <a:p>
                      <a:pPr fontAlgn="t" latinLnBrk="0"/>
                      <a:r>
                        <a:rPr lang="en-US" sz="1550" dirty="0">
                          <a:solidFill>
                            <a:schemeClr val="bg1"/>
                          </a:solidFill>
                          <a:effectLst/>
                        </a:rPr>
                        <a:t>Site Name/Link</a:t>
                      </a:r>
                    </a:p>
                  </a:txBody>
                  <a:tcPr/>
                </a:tc>
                <a:tc>
                  <a:txBody>
                    <a:bodyPr/>
                    <a:lstStyle/>
                    <a:p>
                      <a:pPr fontAlgn="t" latinLnBrk="0"/>
                      <a:r>
                        <a:rPr lang="en-US" sz="1550" dirty="0">
                          <a:solidFill>
                            <a:schemeClr val="bg1"/>
                          </a:solidFill>
                          <a:effectLst/>
                        </a:rPr>
                        <a:t>Information/Uses</a:t>
                      </a:r>
                    </a:p>
                  </a:txBody>
                  <a:tcPr/>
                </a:tc>
                <a:extLst>
                  <a:ext uri="{0D108BD9-81ED-4DB2-BD59-A6C34878D82A}">
                    <a16:rowId xmlns:a16="http://schemas.microsoft.com/office/drawing/2014/main" val="2050497122"/>
                  </a:ext>
                </a:extLst>
              </a:tr>
              <a:tr h="384111">
                <a:tc>
                  <a:txBody>
                    <a:bodyPr/>
                    <a:lstStyle/>
                    <a:p>
                      <a:pPr fontAlgn="t" latinLnBrk="0"/>
                      <a:r>
                        <a:rPr lang="en-US" sz="1550" dirty="0">
                          <a:solidFill>
                            <a:schemeClr val="tx1"/>
                          </a:solidFill>
                          <a:effectLst/>
                          <a:hlinkClick r:id="rId2"/>
                        </a:rPr>
                        <a:t>Data Pipeline Home Page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550" dirty="0">
                          <a:effectLst/>
                        </a:rPr>
                        <a:t>Starting point for all pipeline collections, training, and resources</a:t>
                      </a:r>
                    </a:p>
                  </a:txBody>
                  <a:tcPr/>
                </a:tc>
                <a:extLst>
                  <a:ext uri="{0D108BD9-81ED-4DB2-BD59-A6C34878D82A}">
                    <a16:rowId xmlns:a16="http://schemas.microsoft.com/office/drawing/2014/main" val="837809651"/>
                  </a:ext>
                </a:extLst>
              </a:tr>
              <a:tr h="661027">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3"/>
                        </a:rPr>
                        <a:t>Student Discipline</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Primary site for STU Collection information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694545184"/>
                  </a:ext>
                </a:extLst>
              </a:tr>
              <a:tr h="384111">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4"/>
                        </a:rPr>
                        <a:t>Discipline Interchange</a:t>
                      </a:r>
                      <a:endParaRPr lang="en-US" sz="1550" dirty="0">
                        <a:solidFill>
                          <a:schemeClr val="tx1"/>
                        </a:solidFill>
                        <a:effectLst/>
                      </a:endParaRPr>
                    </a:p>
                  </a:txBody>
                  <a:tcPr/>
                </a:tc>
                <a:tc>
                  <a:txBody>
                    <a:bodyPr/>
                    <a:lstStyle/>
                    <a:p>
                      <a:pPr fontAlgn="t" latinLnBrk="0"/>
                      <a:r>
                        <a:rPr lang="en-US" sz="1550" dirty="0">
                          <a:effectLst/>
                        </a:rPr>
                        <a:t>Contains file layouts, templates, business rules, training materials, and resources</a:t>
                      </a:r>
                    </a:p>
                  </a:txBody>
                  <a:tcPr/>
                </a:tc>
                <a:extLst>
                  <a:ext uri="{0D108BD9-81ED-4DB2-BD59-A6C34878D82A}">
                    <a16:rowId xmlns:a16="http://schemas.microsoft.com/office/drawing/2014/main" val="328860426"/>
                  </a:ext>
                </a:extLst>
              </a:tr>
              <a:tr h="384111">
                <a:tc>
                  <a:txBody>
                    <a:bodyPr/>
                    <a:lstStyle/>
                    <a:p>
                      <a:pPr fontAlgn="t" latinLnBrk="0"/>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5"/>
                        </a:rPr>
                        <a:t>Student Interchange</a:t>
                      </a:r>
                      <a:endParaRPr lang="en-US" sz="1550" dirty="0">
                        <a:solidFill>
                          <a:schemeClr val="tx1"/>
                        </a:solidFill>
                        <a:effectLst/>
                      </a:endParaRPr>
                    </a:p>
                  </a:txBody>
                  <a:tcPr/>
                </a:tc>
                <a:tc>
                  <a:txBody>
                    <a:bodyPr/>
                    <a:lstStyle/>
                    <a:p>
                      <a:pPr fontAlgn="t" latinLnBrk="0"/>
                      <a:r>
                        <a:rPr lang="en-US" sz="1550" dirty="0">
                          <a:effectLst/>
                        </a:rPr>
                        <a:t>Contains file layouts, templates, business rules, training materials, and resources</a:t>
                      </a:r>
                    </a:p>
                  </a:txBody>
                  <a:tcPr/>
                </a:tc>
                <a:extLst>
                  <a:ext uri="{0D108BD9-81ED-4DB2-BD59-A6C34878D82A}">
                    <a16:rowId xmlns:a16="http://schemas.microsoft.com/office/drawing/2014/main" val="904398180"/>
                  </a:ext>
                </a:extLst>
              </a:tr>
              <a:tr h="384111">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6"/>
                        </a:rPr>
                        <a:t>Special Education IEP Interchange</a:t>
                      </a:r>
                      <a:endParaRPr lang="en-US" sz="1550" dirty="0">
                        <a:solidFill>
                          <a:schemeClr val="tx1"/>
                        </a:solidFill>
                        <a:effectLst/>
                      </a:endParaRPr>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dirty="0">
                          <a:effectLst/>
                        </a:rPr>
                        <a:t>Contains file layouts, templates, business rules, training materials, and resources</a:t>
                      </a:r>
                    </a:p>
                  </a:txBody>
                  <a:tcPr/>
                </a:tc>
                <a:extLst>
                  <a:ext uri="{0D108BD9-81ED-4DB2-BD59-A6C34878D82A}">
                    <a16:rowId xmlns:a16="http://schemas.microsoft.com/office/drawing/2014/main" val="3622364930"/>
                  </a:ext>
                </a:extLst>
              </a:tr>
              <a:tr h="38411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50" b="1" dirty="0">
                          <a:solidFill>
                            <a:schemeClr val="tx1"/>
                          </a:solidFill>
                          <a:effectLst/>
                          <a:sym typeface="Wingdings 3" panose="05040102010807070707" pitchFamily="18" charset="2"/>
                        </a:rPr>
                        <a:t>  </a:t>
                      </a:r>
                      <a:r>
                        <a:rPr lang="en-US" sz="1550" u="none" strike="noStrike" dirty="0">
                          <a:solidFill>
                            <a:schemeClr val="tx1"/>
                          </a:solidFill>
                          <a:effectLst/>
                          <a:hlinkClick r:id="rId7"/>
                        </a:rPr>
                        <a:t>Identity Management (IdM)</a:t>
                      </a:r>
                      <a:endParaRPr lang="en-US" sz="1550" dirty="0">
                        <a:solidFill>
                          <a:schemeClr val="tx1"/>
                        </a:solidFill>
                        <a:effectLst/>
                      </a:endParaRPr>
                    </a:p>
                  </a:txBody>
                  <a:tcPr/>
                </a:tc>
                <a:tc>
                  <a:txBody>
                    <a:bodyPr/>
                    <a:lstStyle/>
                    <a:p>
                      <a:pPr fontAlgn="t" latinLnBrk="0"/>
                      <a:r>
                        <a:rPr lang="en-US" sz="1550" dirty="0">
                          <a:effectLst/>
                        </a:rPr>
                        <a:t>This is the landing page with login links to the various CDE data platforms.</a:t>
                      </a:r>
                    </a:p>
                  </a:txBody>
                  <a:tcPr/>
                </a:tc>
                <a:extLst>
                  <a:ext uri="{0D108BD9-81ED-4DB2-BD59-A6C34878D82A}">
                    <a16:rowId xmlns:a16="http://schemas.microsoft.com/office/drawing/2014/main" val="1753538573"/>
                  </a:ext>
                </a:extLst>
              </a:tr>
              <a:tr h="661027">
                <a:tc>
                  <a:txBody>
                    <a:bodyPr/>
                    <a:lstStyle/>
                    <a:p>
                      <a:pPr fontAlgn="t" latinLnBrk="0"/>
                      <a:r>
                        <a:rPr lang="en-US" sz="1550" b="1" dirty="0">
                          <a:solidFill>
                            <a:schemeClr val="tx1"/>
                          </a:solidFill>
                          <a:effectLst/>
                          <a:sym typeface="Wingdings 3" panose="05040102010807070707" pitchFamily="18" charset="2"/>
                        </a:rPr>
                        <a:t>  </a:t>
                      </a:r>
                      <a:r>
                        <a:rPr lang="en-US" sz="1550" dirty="0">
                          <a:solidFill>
                            <a:schemeClr val="tx1"/>
                          </a:solidFill>
                          <a:effectLst/>
                          <a:hlinkClick r:id="rId8"/>
                        </a:rPr>
                        <a:t>Frequently Requested Codes and Resources</a:t>
                      </a:r>
                      <a:endParaRPr lang="en-US" sz="155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Includes list of school codes, facility schools, detention centers, etc.</a:t>
                      </a:r>
                    </a:p>
                  </a:txBody>
                  <a:tcPr/>
                </a:tc>
                <a:extLst>
                  <a:ext uri="{0D108BD9-81ED-4DB2-BD59-A6C34878D82A}">
                    <a16:rowId xmlns:a16="http://schemas.microsoft.com/office/drawing/2014/main" val="2662530399"/>
                  </a:ext>
                </a:extLst>
              </a:tr>
              <a:tr h="384111">
                <a:tc>
                  <a:txBody>
                    <a:bodyPr/>
                    <a:lstStyle/>
                    <a:p>
                      <a:pPr fontAlgn="t" latinLnBrk="0"/>
                      <a:r>
                        <a:rPr lang="en-US" sz="1550" b="1" dirty="0">
                          <a:solidFill>
                            <a:schemeClr val="tx1"/>
                          </a:solidFill>
                          <a:effectLst/>
                          <a:sym typeface="Wingdings 3" panose="05040102010807070707" pitchFamily="18" charset="2"/>
                        </a:rPr>
                        <a:t>  </a:t>
                      </a:r>
                      <a:r>
                        <a:rPr lang="en-US" sz="1550" b="0" dirty="0">
                          <a:solidFill>
                            <a:schemeClr val="tx1"/>
                          </a:solidFill>
                          <a:effectLst/>
                          <a:sym typeface="Wingdings 3" panose="05040102010807070707" pitchFamily="18" charset="2"/>
                          <a:hlinkClick r:id="rId2"/>
                        </a:rPr>
                        <a:t>Trainings</a:t>
                      </a:r>
                      <a:endParaRPr lang="en-US" sz="1550" b="0" dirty="0">
                        <a:solidFill>
                          <a:schemeClr val="tx1"/>
                        </a:solidFill>
                        <a:effectLst/>
                      </a:endParaRPr>
                    </a:p>
                  </a:txBody>
                  <a:tcPr/>
                </a:tc>
                <a:tc>
                  <a:txBody>
                    <a:bodyPr/>
                    <a:lstStyle/>
                    <a:p>
                      <a:pPr lvl="0" fontAlgn="t" latinLnBrk="0">
                        <a:buFont typeface="Arial" panose="020B0604020202020204" pitchFamily="34" charset="0"/>
                        <a:buNone/>
                      </a:pPr>
                      <a:r>
                        <a:rPr lang="en-US" sz="1550" dirty="0">
                          <a:effectLst/>
                        </a:rPr>
                        <a:t>Town Hall presentations and general respondent training resources.</a:t>
                      </a:r>
                    </a:p>
                  </a:txBody>
                  <a:tcPr/>
                </a:tc>
                <a:extLst>
                  <a:ext uri="{0D108BD9-81ED-4DB2-BD59-A6C34878D82A}">
                    <a16:rowId xmlns:a16="http://schemas.microsoft.com/office/drawing/2014/main" val="1689670017"/>
                  </a:ext>
                </a:extLst>
              </a:tr>
              <a:tr h="937945">
                <a:tc>
                  <a:txBody>
                    <a:bodyPr/>
                    <a:lstStyle/>
                    <a:p>
                      <a:pPr fontAlgn="t" latinLnBrk="0"/>
                      <a:r>
                        <a:rPr lang="en-US" sz="1550" u="none" strike="noStrike" dirty="0">
                          <a:solidFill>
                            <a:schemeClr val="tx1"/>
                          </a:solidFill>
                          <a:effectLst/>
                          <a:hlinkClick r:id="rId9"/>
                        </a:rPr>
                        <a:t>Syncplicity</a:t>
                      </a:r>
                      <a:endParaRPr lang="en-US" sz="1550" dirty="0">
                        <a:solidFill>
                          <a:schemeClr val="tx1"/>
                        </a:solidFill>
                        <a:effectLst/>
                      </a:endParaRPr>
                    </a:p>
                  </a:txBody>
                  <a:tcPr/>
                </a:tc>
                <a:tc>
                  <a:txBody>
                    <a:bodyPr/>
                    <a:lstStyle/>
                    <a:p>
                      <a:pPr fontAlgn="t" latinLnBrk="0"/>
                      <a:r>
                        <a:rPr lang="en-US" sz="1550" dirty="0">
                          <a:effectLst/>
                        </a:rPr>
                        <a:t>Secure file transfer site used to communicate personally identifiable information with CDE if you have questions on specific students during reporting or have exception requests.</a:t>
                      </a:r>
                    </a:p>
                  </a:txBody>
                  <a:tcPr/>
                </a:tc>
                <a:extLst>
                  <a:ext uri="{0D108BD9-81ED-4DB2-BD59-A6C34878D82A}">
                    <a16:rowId xmlns:a16="http://schemas.microsoft.com/office/drawing/2014/main" val="343003677"/>
                  </a:ext>
                </a:extLst>
              </a:tr>
              <a:tr h="661027">
                <a:tc>
                  <a:txBody>
                    <a:bodyPr/>
                    <a:lstStyle/>
                    <a:p>
                      <a:pPr fontAlgn="t" latinLnBrk="0"/>
                      <a:r>
                        <a:rPr lang="en-US" sz="1550" dirty="0">
                          <a:solidFill>
                            <a:schemeClr val="tx1"/>
                          </a:solidFill>
                          <a:effectLst/>
                          <a:hlinkClick r:id="rId10"/>
                        </a:rPr>
                        <a:t>Education Statistics</a:t>
                      </a:r>
                      <a:endParaRPr lang="en-US" sz="1550" dirty="0">
                        <a:solidFill>
                          <a:schemeClr val="tx1"/>
                        </a:solidFill>
                        <a:effectLst/>
                      </a:endParaRPr>
                    </a:p>
                  </a:txBody>
                  <a:tcPr/>
                </a:tc>
                <a:tc>
                  <a:txBody>
                    <a:bodyPr/>
                    <a:lstStyle/>
                    <a:p>
                      <a:pPr fontAlgn="t" latinLnBrk="0"/>
                      <a:r>
                        <a:rPr lang="en-US" sz="1550" dirty="0">
                          <a:effectLst/>
                        </a:rPr>
                        <a:t>Landing page for all Colorado Education Statistics. </a:t>
                      </a:r>
                    </a:p>
                  </a:txBody>
                  <a:tcPr/>
                </a:tc>
                <a:extLst>
                  <a:ext uri="{0D108BD9-81ED-4DB2-BD59-A6C34878D82A}">
                    <a16:rowId xmlns:a16="http://schemas.microsoft.com/office/drawing/2014/main" val="760266987"/>
                  </a:ext>
                </a:extLst>
              </a:tr>
            </a:tbl>
          </a:graphicData>
        </a:graphic>
      </p:graphicFrame>
      <p:sp>
        <p:nvSpPr>
          <p:cNvPr id="4" name="Slide Number Placeholder 3">
            <a:extLst>
              <a:ext uri="{FF2B5EF4-FFF2-40B4-BE49-F238E27FC236}">
                <a16:creationId xmlns:a16="http://schemas.microsoft.com/office/drawing/2014/main" id="{FFC6E4DA-4B4F-018C-467E-547D72DD72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1" i="0" u="none" strike="noStrike" kern="1200" cap="none" spc="0" normalizeH="0" baseline="0" noProof="0" smtClean="0">
                <a:ln>
                  <a:noFill/>
                </a:ln>
                <a:solidFill>
                  <a:prstClr val="black"/>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600" b="1" i="0" u="none" strike="noStrike" kern="1200" cap="none" spc="0" normalizeH="0" baseline="0" noProof="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4085907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FEB4E0-77BA-2233-E888-02A7B2C825F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Thank you</a:t>
            </a:r>
          </a:p>
        </p:txBody>
      </p:sp>
      <p:pic>
        <p:nvPicPr>
          <p:cNvPr id="3" name="Picture 2" descr="Thank you written in the snow.">
            <a:extLst>
              <a:ext uri="{FF2B5EF4-FFF2-40B4-BE49-F238E27FC236}">
                <a16:creationId xmlns:a16="http://schemas.microsoft.com/office/drawing/2014/main" id="{C17CEB37-5E66-FCDF-E82D-771D097E54F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7901" y="247229"/>
            <a:ext cx="11048214" cy="5850005"/>
          </a:xfrm>
          <a:prstGeom prst="rect">
            <a:avLst/>
          </a:prstGeom>
        </p:spPr>
      </p:pic>
      <p:sp>
        <p:nvSpPr>
          <p:cNvPr id="4" name="Slide Number Placeholder 3">
            <a:extLst>
              <a:ext uri="{FF2B5EF4-FFF2-40B4-BE49-F238E27FC236}">
                <a16:creationId xmlns:a16="http://schemas.microsoft.com/office/drawing/2014/main" id="{17271DD2-50C0-16C8-6485-A8FC252F98DC}"/>
              </a:ext>
            </a:extLst>
          </p:cNvPr>
          <p:cNvSpPr>
            <a:spLocks noGrp="1"/>
          </p:cNvSpPr>
          <p:nvPr>
            <p:ph type="sldNum" sz="quarter" idx="12"/>
          </p:nvPr>
        </p:nvSpPr>
        <p:spPr/>
        <p:txBody>
          <a:bodyPr/>
          <a:lstStyle/>
          <a:p>
            <a:fld id="{C479D5F6-EDCB-402A-AC08-4943A1820E8F}" type="slidenum">
              <a:rPr lang="en-US" smtClean="0"/>
              <a:pPr/>
              <a:t>66</a:t>
            </a:fld>
            <a:endParaRPr lang="en-US" dirty="0"/>
          </a:p>
        </p:txBody>
      </p:sp>
    </p:spTree>
    <p:extLst>
      <p:ext uri="{BB962C8B-B14F-4D97-AF65-F5344CB8AC3E}">
        <p14:creationId xmlns:p14="http://schemas.microsoft.com/office/powerpoint/2010/main" val="245154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BB7-09B7-752B-32E3-5400FBEA06F3}"/>
              </a:ext>
            </a:extLst>
          </p:cNvPr>
          <p:cNvSpPr>
            <a:spLocks noGrp="1"/>
          </p:cNvSpPr>
          <p:nvPr>
            <p:ph type="ctrTitle"/>
          </p:nvPr>
        </p:nvSpPr>
        <p:spPr/>
        <p:txBody>
          <a:bodyPr/>
          <a:lstStyle/>
          <a:p>
            <a:r>
              <a:rPr lang="en-US" dirty="0"/>
              <a:t>Collection Timeline</a:t>
            </a:r>
          </a:p>
        </p:txBody>
      </p:sp>
      <p:sp>
        <p:nvSpPr>
          <p:cNvPr id="4" name="Slide Number Placeholder 3">
            <a:extLst>
              <a:ext uri="{FF2B5EF4-FFF2-40B4-BE49-F238E27FC236}">
                <a16:creationId xmlns:a16="http://schemas.microsoft.com/office/drawing/2014/main" id="{638C9309-6708-E6B9-9FD8-1B4814F27B39}"/>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331132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A9941D-FA2B-F4EA-686D-9C9AEB77C1C8}"/>
              </a:ext>
            </a:extLst>
          </p:cNvPr>
          <p:cNvSpPr>
            <a:spLocks noGrp="1"/>
          </p:cNvSpPr>
          <p:nvPr>
            <p:ph type="title"/>
          </p:nvPr>
        </p:nvSpPr>
        <p:spPr/>
        <p:txBody>
          <a:bodyPr/>
          <a:lstStyle/>
          <a:p>
            <a:r>
              <a:rPr lang="en-US" dirty="0"/>
              <a:t>Timeline Overview</a:t>
            </a:r>
          </a:p>
        </p:txBody>
      </p:sp>
      <p:sp>
        <p:nvSpPr>
          <p:cNvPr id="23" name="Chord 22">
            <a:extLst>
              <a:ext uri="{FF2B5EF4-FFF2-40B4-BE49-F238E27FC236}">
                <a16:creationId xmlns:a16="http://schemas.microsoft.com/office/drawing/2014/main" id="{E999A1EC-1635-CE27-0CED-BB3CACA4D54D}"/>
              </a:ext>
              <a:ext uri="{C183D7F6-B498-43B3-948B-1728B52AA6E4}">
                <adec:decorative xmlns:adec="http://schemas.microsoft.com/office/drawing/2017/decorative" val="1"/>
              </a:ext>
            </a:extLst>
          </p:cNvPr>
          <p:cNvSpPr/>
          <p:nvPr/>
        </p:nvSpPr>
        <p:spPr>
          <a:xfrm>
            <a:off x="23434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Partial Circle 23">
            <a:extLst>
              <a:ext uri="{FF2B5EF4-FFF2-40B4-BE49-F238E27FC236}">
                <a16:creationId xmlns:a16="http://schemas.microsoft.com/office/drawing/2014/main" id="{6932E96C-4E0B-4CCA-1713-F74B751DD0F9}"/>
              </a:ext>
              <a:ext uri="{C183D7F6-B498-43B3-948B-1728B52AA6E4}">
                <adec:decorative xmlns:adec="http://schemas.microsoft.com/office/drawing/2017/decorative" val="1"/>
              </a:ext>
            </a:extLst>
          </p:cNvPr>
          <p:cNvSpPr/>
          <p:nvPr/>
        </p:nvSpPr>
        <p:spPr>
          <a:xfrm>
            <a:off x="294831" y="1066660"/>
            <a:ext cx="483883" cy="483883"/>
          </a:xfrm>
          <a:prstGeom prst="pie">
            <a:avLst>
              <a:gd name="adj1" fmla="val 1404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1C059DBB-6231-A261-9906-FF406E5A1F93}"/>
              </a:ext>
            </a:extLst>
          </p:cNvPr>
          <p:cNvSpPr/>
          <p:nvPr/>
        </p:nvSpPr>
        <p:spPr>
          <a:xfrm rot="16200000">
            <a:off x="-699403" y="2755727"/>
            <a:ext cx="2264474"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1" bIns="0" numCol="1" spcCol="1270" anchor="b" anchorCtr="0">
            <a:noAutofit/>
          </a:bodyPr>
          <a:lstStyle/>
          <a:p>
            <a:pPr marL="0" lvl="0" indent="0" algn="r" defTabSz="1066800">
              <a:lnSpc>
                <a:spcPct val="90000"/>
              </a:lnSpc>
              <a:spcBef>
                <a:spcPct val="0"/>
              </a:spcBef>
              <a:spcAft>
                <a:spcPct val="35000"/>
              </a:spcAft>
              <a:buNone/>
            </a:pPr>
            <a:r>
              <a:rPr lang="en-US" sz="2400" kern="1200" dirty="0"/>
              <a:t>Soft Open</a:t>
            </a:r>
          </a:p>
        </p:txBody>
      </p:sp>
      <p:sp>
        <p:nvSpPr>
          <p:cNvPr id="26" name="Freeform: Shape 25">
            <a:extLst>
              <a:ext uri="{FF2B5EF4-FFF2-40B4-BE49-F238E27FC236}">
                <a16:creationId xmlns:a16="http://schemas.microsoft.com/office/drawing/2014/main" id="{09E1D466-2537-2D35-A484-F6F3EEF548DB}"/>
              </a:ext>
            </a:extLst>
          </p:cNvPr>
          <p:cNvSpPr/>
          <p:nvPr/>
        </p:nvSpPr>
        <p:spPr>
          <a:xfrm>
            <a:off x="657744"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November 17 to </a:t>
            </a:r>
            <a:r>
              <a:rPr lang="en-US" b="1" dirty="0"/>
              <a:t>January 15</a:t>
            </a:r>
            <a:endParaRPr lang="en-US" sz="1800" b="1" kern="1200" dirty="0"/>
          </a:p>
          <a:p>
            <a:pPr marL="0" lvl="0" indent="0" algn="l" defTabSz="800100">
              <a:spcBef>
                <a:spcPct val="0"/>
              </a:spcBef>
              <a:spcAft>
                <a:spcPct val="35000"/>
              </a:spcAft>
              <a:buNone/>
            </a:pPr>
            <a:r>
              <a:rPr lang="en-US" sz="1800" kern="1200" dirty="0"/>
              <a:t>Begin uploading discipline action file </a:t>
            </a:r>
            <a:r>
              <a:rPr lang="en-US" sz="1200" kern="1200" dirty="0">
                <a:solidFill>
                  <a:schemeClr val="tx1"/>
                </a:solidFill>
                <a:highlight>
                  <a:srgbClr val="FFFFCC"/>
                </a:highlight>
              </a:rPr>
              <a:t>*Optional*</a:t>
            </a:r>
            <a:endParaRPr lang="en-US" sz="1800" kern="1200" dirty="0">
              <a:solidFill>
                <a:schemeClr val="tx1"/>
              </a:solidFill>
              <a:highlight>
                <a:srgbClr val="FFFFCC"/>
              </a:highlight>
            </a:endParaRPr>
          </a:p>
          <a:p>
            <a:pPr marL="0" lvl="0" indent="0" algn="l" defTabSz="800100">
              <a:spcBef>
                <a:spcPct val="0"/>
              </a:spcBef>
              <a:spcAft>
                <a:spcPct val="35000"/>
              </a:spcAft>
              <a:buNone/>
            </a:pPr>
            <a:r>
              <a:rPr lang="en-US" sz="1800" kern="1200" dirty="0"/>
              <a:t>STU training </a:t>
            </a:r>
            <a:r>
              <a:rPr lang="en-US" dirty="0"/>
              <a:t>begins</a:t>
            </a:r>
            <a:endParaRPr lang="en-US" sz="1800" kern="1200" dirty="0"/>
          </a:p>
        </p:txBody>
      </p:sp>
      <p:sp>
        <p:nvSpPr>
          <p:cNvPr id="27" name="Chord 26">
            <a:extLst>
              <a:ext uri="{FF2B5EF4-FFF2-40B4-BE49-F238E27FC236}">
                <a16:creationId xmlns:a16="http://schemas.microsoft.com/office/drawing/2014/main" id="{7E24AD68-0FCF-AE5B-695E-995FBFA15600}"/>
              </a:ext>
              <a:ext uri="{C183D7F6-B498-43B3-948B-1728B52AA6E4}">
                <adec:decorative xmlns:adec="http://schemas.microsoft.com/office/drawing/2017/decorative" val="1"/>
              </a:ext>
            </a:extLst>
          </p:cNvPr>
          <p:cNvSpPr/>
          <p:nvPr/>
        </p:nvSpPr>
        <p:spPr>
          <a:xfrm>
            <a:off x="262527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Partial Circle 27">
            <a:extLst>
              <a:ext uri="{FF2B5EF4-FFF2-40B4-BE49-F238E27FC236}">
                <a16:creationId xmlns:a16="http://schemas.microsoft.com/office/drawing/2014/main" id="{B8C8B6BE-19C4-3A0B-540B-F499B3921A59}"/>
              </a:ext>
              <a:ext uri="{C183D7F6-B498-43B3-948B-1728B52AA6E4}">
                <adec:decorative xmlns:adec="http://schemas.microsoft.com/office/drawing/2017/decorative" val="1"/>
              </a:ext>
            </a:extLst>
          </p:cNvPr>
          <p:cNvSpPr/>
          <p:nvPr/>
        </p:nvSpPr>
        <p:spPr>
          <a:xfrm>
            <a:off x="2685762" y="1057695"/>
            <a:ext cx="483883" cy="483883"/>
          </a:xfrm>
          <a:prstGeom prst="pie">
            <a:avLst>
              <a:gd name="adj1" fmla="val 11880000"/>
              <a:gd name="adj2" fmla="val 16200000"/>
            </a:avLst>
          </a:prstGeom>
          <a:solidFill>
            <a:schemeClr val="accent5"/>
          </a:solidFill>
          <a:ln>
            <a:solidFill>
              <a:schemeClr val="accent5"/>
            </a:solidFill>
          </a:ln>
        </p:spPr>
        <p:style>
          <a:lnRef idx="2">
            <a:scrgbClr r="0" g="0" b="0"/>
          </a:lnRef>
          <a:fillRef idx="1">
            <a:scrgbClr r="0" g="0" b="0"/>
          </a:fillRef>
          <a:effectRef idx="0">
            <a:schemeClr val="accent2">
              <a:hueOff val="6196"/>
              <a:satOff val="11290"/>
              <a:lumOff val="3333"/>
              <a:alphaOff val="0"/>
            </a:schemeClr>
          </a:effectRef>
          <a:fontRef idx="minor">
            <a:schemeClr val="lt1"/>
          </a:fontRef>
        </p:style>
        <p:txBody>
          <a:bodyPr/>
          <a:lstStyle/>
          <a:p>
            <a:endParaRPr lang="en-US"/>
          </a:p>
        </p:txBody>
      </p:sp>
      <p:sp>
        <p:nvSpPr>
          <p:cNvPr id="2" name="Freeform: Shape 1">
            <a:extLst>
              <a:ext uri="{FF2B5EF4-FFF2-40B4-BE49-F238E27FC236}">
                <a16:creationId xmlns:a16="http://schemas.microsoft.com/office/drawing/2014/main" id="{F2AAE60D-7F25-2CB0-CA7D-3A672CC39CED}"/>
              </a:ext>
            </a:extLst>
          </p:cNvPr>
          <p:cNvSpPr/>
          <p:nvPr/>
        </p:nvSpPr>
        <p:spPr>
          <a:xfrm rot="16200000">
            <a:off x="1709161" y="2769075"/>
            <a:ext cx="2237773"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 rIns="-1" bIns="0" numCol="1" spcCol="1270" anchor="b" anchorCtr="0">
            <a:noAutofit/>
          </a:bodyPr>
          <a:lstStyle/>
          <a:p>
            <a:pPr marL="0" lvl="0" indent="0" algn="r" defTabSz="1066800">
              <a:lnSpc>
                <a:spcPct val="90000"/>
              </a:lnSpc>
              <a:spcBef>
                <a:spcPct val="0"/>
              </a:spcBef>
              <a:spcAft>
                <a:spcPct val="35000"/>
              </a:spcAft>
              <a:buNone/>
            </a:pPr>
            <a:r>
              <a:rPr lang="en-US" sz="2400" dirty="0"/>
              <a:t>O</a:t>
            </a:r>
            <a:r>
              <a:rPr lang="en-US" sz="2400" kern="1200" dirty="0"/>
              <a:t>pen</a:t>
            </a:r>
          </a:p>
        </p:txBody>
      </p:sp>
      <p:sp>
        <p:nvSpPr>
          <p:cNvPr id="30" name="Freeform: Shape 29">
            <a:extLst>
              <a:ext uri="{FF2B5EF4-FFF2-40B4-BE49-F238E27FC236}">
                <a16:creationId xmlns:a16="http://schemas.microsoft.com/office/drawing/2014/main" id="{97483CB1-EDEB-A488-27DB-9A04841DD02D}"/>
              </a:ext>
            </a:extLst>
          </p:cNvPr>
          <p:cNvSpPr/>
          <p:nvPr/>
        </p:nvSpPr>
        <p:spPr>
          <a:xfrm>
            <a:off x="3030819" y="1237790"/>
            <a:ext cx="1736187" cy="2831628"/>
          </a:xfrm>
          <a:custGeom>
            <a:avLst/>
            <a:gdLst>
              <a:gd name="connsiteX0" fmla="*/ 0 w 1736187"/>
              <a:gd name="connsiteY0" fmla="*/ 0 h 3207860"/>
              <a:gd name="connsiteX1" fmla="*/ 1736187 w 1736187"/>
              <a:gd name="connsiteY1" fmla="*/ 0 h 3207860"/>
              <a:gd name="connsiteX2" fmla="*/ 1736187 w 1736187"/>
              <a:gd name="connsiteY2" fmla="*/ 3207860 h 3207860"/>
              <a:gd name="connsiteX3" fmla="*/ 0 w 1736187"/>
              <a:gd name="connsiteY3" fmla="*/ 3207860 h 3207860"/>
              <a:gd name="connsiteX4" fmla="*/ 0 w 1736187"/>
              <a:gd name="connsiteY4" fmla="*/ 0 h 320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3207860">
                <a:moveTo>
                  <a:pt x="0" y="0"/>
                </a:moveTo>
                <a:lnTo>
                  <a:pt x="1736187" y="0"/>
                </a:lnTo>
                <a:lnTo>
                  <a:pt x="1736187" y="3207860"/>
                </a:lnTo>
                <a:lnTo>
                  <a:pt x="0" y="3207860"/>
                </a:lnTo>
                <a:lnTo>
                  <a:pt x="0" y="0"/>
                </a:lnTo>
                <a:close/>
              </a:path>
            </a:pathLst>
          </a:custGeom>
          <a:solidFill>
            <a:schemeClr val="accent5">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b="1" dirty="0"/>
              <a:t>January 15 </a:t>
            </a:r>
            <a:r>
              <a:rPr lang="en-US" sz="1800" b="1" kern="1200" dirty="0"/>
              <a:t>to April 8</a:t>
            </a:r>
          </a:p>
          <a:p>
            <a:pPr marL="0" lvl="0" indent="0" algn="l" defTabSz="800100">
              <a:spcBef>
                <a:spcPct val="0"/>
              </a:spcBef>
              <a:spcAft>
                <a:spcPct val="35000"/>
              </a:spcAft>
              <a:buNone/>
            </a:pPr>
            <a:r>
              <a:rPr lang="en-US" sz="1800" kern="1200" dirty="0"/>
              <a:t>Discipline Interchange open</a:t>
            </a:r>
          </a:p>
          <a:p>
            <a:pPr marL="0" lvl="0" indent="0" algn="l" defTabSz="800100">
              <a:spcBef>
                <a:spcPct val="0"/>
              </a:spcBef>
              <a:spcAft>
                <a:spcPct val="35000"/>
              </a:spcAft>
              <a:buNone/>
            </a:pPr>
            <a:r>
              <a:rPr lang="en-US" sz="1800" kern="1200" dirty="0"/>
              <a:t>Interim deadlines</a:t>
            </a:r>
          </a:p>
        </p:txBody>
      </p:sp>
      <p:sp>
        <p:nvSpPr>
          <p:cNvPr id="31" name="Chord 30">
            <a:extLst>
              <a:ext uri="{FF2B5EF4-FFF2-40B4-BE49-F238E27FC236}">
                <a16:creationId xmlns:a16="http://schemas.microsoft.com/office/drawing/2014/main" id="{03ABBEBF-B6C8-0488-A81E-626ADF790903}"/>
              </a:ext>
              <a:ext uri="{C183D7F6-B498-43B3-948B-1728B52AA6E4}">
                <adec:decorative xmlns:adec="http://schemas.microsoft.com/office/drawing/2017/decorative" val="1"/>
              </a:ext>
            </a:extLst>
          </p:cNvPr>
          <p:cNvSpPr/>
          <p:nvPr/>
        </p:nvSpPr>
        <p:spPr>
          <a:xfrm>
            <a:off x="5016206"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Partial Circle 31">
            <a:extLst>
              <a:ext uri="{FF2B5EF4-FFF2-40B4-BE49-F238E27FC236}">
                <a16:creationId xmlns:a16="http://schemas.microsoft.com/office/drawing/2014/main" id="{6EFFA06D-BC13-220E-DEAB-3D7D46C589B7}"/>
              </a:ext>
              <a:ext uri="{C183D7F6-B498-43B3-948B-1728B52AA6E4}">
                <adec:decorative xmlns:adec="http://schemas.microsoft.com/office/drawing/2017/decorative" val="1"/>
              </a:ext>
            </a:extLst>
          </p:cNvPr>
          <p:cNvSpPr/>
          <p:nvPr/>
        </p:nvSpPr>
        <p:spPr>
          <a:xfrm>
            <a:off x="5076692" y="1057695"/>
            <a:ext cx="483883" cy="483883"/>
          </a:xfrm>
          <a:prstGeom prst="pie">
            <a:avLst>
              <a:gd name="adj1" fmla="val 9720000"/>
              <a:gd name="adj2" fmla="val 16200000"/>
            </a:avLst>
          </a:prstGeom>
          <a:solidFill>
            <a:srgbClr val="C00000"/>
          </a:solidFill>
          <a:ln>
            <a:solidFill>
              <a:schemeClr val="accent5"/>
            </a:solidFill>
          </a:ln>
        </p:spPr>
        <p:style>
          <a:lnRef idx="2">
            <a:schemeClr val="accent2">
              <a:hueOff val="12393"/>
              <a:satOff val="22581"/>
              <a:lumOff val="6667"/>
              <a:alphaOff val="0"/>
            </a:schemeClr>
          </a:lnRef>
          <a:fillRef idx="1">
            <a:schemeClr val="accent2">
              <a:hueOff val="12393"/>
              <a:satOff val="22581"/>
              <a:lumOff val="6667"/>
              <a:alphaOff val="0"/>
            </a:schemeClr>
          </a:fillRef>
          <a:effectRef idx="0">
            <a:schemeClr val="accent2">
              <a:hueOff val="12393"/>
              <a:satOff val="22581"/>
              <a:lumOff val="6667"/>
              <a:alphaOff val="0"/>
            </a:schemeClr>
          </a:effectRef>
          <a:fontRef idx="minor">
            <a:schemeClr val="lt1"/>
          </a:fontRef>
        </p:style>
        <p:txBody>
          <a:bodyPr/>
          <a:lstStyle/>
          <a:p>
            <a:endParaRPr lang="en-US"/>
          </a:p>
        </p:txBody>
      </p:sp>
      <p:sp>
        <p:nvSpPr>
          <p:cNvPr id="34" name="Freeform: Shape 33">
            <a:extLst>
              <a:ext uri="{FF2B5EF4-FFF2-40B4-BE49-F238E27FC236}">
                <a16:creationId xmlns:a16="http://schemas.microsoft.com/office/drawing/2014/main" id="{075ACB91-756F-569C-7FEB-51489A49D29E}"/>
              </a:ext>
            </a:extLst>
          </p:cNvPr>
          <p:cNvSpPr/>
          <p:nvPr/>
        </p:nvSpPr>
        <p:spPr>
          <a:xfrm>
            <a:off x="5439605"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a:solidFill>
            <a:schemeClr val="accent5">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b="1" dirty="0"/>
              <a:t>April 9</a:t>
            </a:r>
            <a:r>
              <a:rPr lang="en-US" sz="1800" b="1" kern="1200" dirty="0"/>
              <a:t> to June 11</a:t>
            </a:r>
          </a:p>
          <a:p>
            <a:pPr marL="0" lvl="0" indent="0" algn="l" defTabSz="800100">
              <a:lnSpc>
                <a:spcPct val="90000"/>
              </a:lnSpc>
              <a:spcBef>
                <a:spcPct val="0"/>
              </a:spcBef>
              <a:spcAft>
                <a:spcPct val="35000"/>
              </a:spcAft>
              <a:buNone/>
            </a:pPr>
            <a:r>
              <a:rPr lang="en-US" sz="1800" kern="1200" dirty="0"/>
              <a:t>Student Discipline Snapshot open</a:t>
            </a:r>
          </a:p>
          <a:p>
            <a:pPr defTabSz="800100">
              <a:lnSpc>
                <a:spcPct val="90000"/>
              </a:lnSpc>
              <a:spcBef>
                <a:spcPct val="0"/>
              </a:spcBef>
              <a:spcAft>
                <a:spcPct val="35000"/>
              </a:spcAft>
            </a:pPr>
            <a:r>
              <a:rPr lang="en-US" dirty="0"/>
              <a:t>Interim deadlines</a:t>
            </a:r>
          </a:p>
          <a:p>
            <a:pPr marL="0" lvl="0" indent="0" algn="l" defTabSz="800100">
              <a:lnSpc>
                <a:spcPct val="90000"/>
              </a:lnSpc>
              <a:spcBef>
                <a:spcPct val="0"/>
              </a:spcBef>
              <a:spcAft>
                <a:spcPct val="35000"/>
              </a:spcAft>
              <a:buNone/>
            </a:pPr>
            <a:r>
              <a:rPr lang="en-US" sz="1800" kern="1200" dirty="0"/>
              <a:t> </a:t>
            </a:r>
          </a:p>
          <a:p>
            <a:pPr marL="0" lvl="0" indent="0" algn="l" defTabSz="800100">
              <a:lnSpc>
                <a:spcPct val="90000"/>
              </a:lnSpc>
              <a:spcBef>
                <a:spcPct val="0"/>
              </a:spcBef>
              <a:spcAft>
                <a:spcPct val="35000"/>
              </a:spcAft>
              <a:buNone/>
            </a:pPr>
            <a:endParaRPr lang="en-US" sz="1800" kern="1200" dirty="0"/>
          </a:p>
        </p:txBody>
      </p:sp>
      <p:sp>
        <p:nvSpPr>
          <p:cNvPr id="35" name="Chord 34">
            <a:extLst>
              <a:ext uri="{FF2B5EF4-FFF2-40B4-BE49-F238E27FC236}">
                <a16:creationId xmlns:a16="http://schemas.microsoft.com/office/drawing/2014/main" id="{C48E5492-6E93-2BFB-1D26-A53373D823C0}"/>
              </a:ext>
              <a:ext uri="{C183D7F6-B498-43B3-948B-1728B52AA6E4}">
                <adec:decorative xmlns:adec="http://schemas.microsoft.com/office/drawing/2017/decorative" val="1"/>
              </a:ext>
            </a:extLst>
          </p:cNvPr>
          <p:cNvSpPr/>
          <p:nvPr/>
        </p:nvSpPr>
        <p:spPr>
          <a:xfrm>
            <a:off x="740713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6" name="Partial Circle 35">
            <a:extLst>
              <a:ext uri="{FF2B5EF4-FFF2-40B4-BE49-F238E27FC236}">
                <a16:creationId xmlns:a16="http://schemas.microsoft.com/office/drawing/2014/main" id="{C00351DA-EC63-BB18-3827-A871112DC716}"/>
              </a:ext>
              <a:ext uri="{C183D7F6-B498-43B3-948B-1728B52AA6E4}">
                <adec:decorative xmlns:adec="http://schemas.microsoft.com/office/drawing/2017/decorative" val="1"/>
              </a:ext>
            </a:extLst>
          </p:cNvPr>
          <p:cNvSpPr/>
          <p:nvPr/>
        </p:nvSpPr>
        <p:spPr>
          <a:xfrm>
            <a:off x="7467622" y="1057695"/>
            <a:ext cx="483883" cy="483883"/>
          </a:xfrm>
          <a:prstGeom prst="pie">
            <a:avLst>
              <a:gd name="adj1" fmla="val 7560000"/>
              <a:gd name="adj2" fmla="val 16200000"/>
            </a:avLst>
          </a:prstGeom>
          <a:solidFill>
            <a:schemeClr val="accent6">
              <a:lumMod val="60000"/>
              <a:lumOff val="40000"/>
            </a:schemeClr>
          </a:solidFill>
          <a:ln>
            <a:solidFill>
              <a:schemeClr val="accent6">
                <a:lumMod val="60000"/>
                <a:lumOff val="40000"/>
              </a:schemeClr>
            </a:solidFill>
          </a:ln>
        </p:spPr>
        <p:style>
          <a:lnRef idx="2">
            <a:schemeClr val="accent2">
              <a:hueOff val="18589"/>
              <a:satOff val="33871"/>
              <a:lumOff val="10000"/>
              <a:alphaOff val="0"/>
            </a:schemeClr>
          </a:lnRef>
          <a:fillRef idx="1">
            <a:schemeClr val="accent2">
              <a:hueOff val="18589"/>
              <a:satOff val="33871"/>
              <a:lumOff val="10000"/>
              <a:alphaOff val="0"/>
            </a:schemeClr>
          </a:fillRef>
          <a:effectRef idx="0">
            <a:schemeClr val="accent2">
              <a:hueOff val="18589"/>
              <a:satOff val="33871"/>
              <a:lumOff val="10000"/>
              <a:alphaOff val="0"/>
            </a:schemeClr>
          </a:effectRef>
          <a:fontRef idx="minor">
            <a:schemeClr val="lt1"/>
          </a:fontRef>
        </p:style>
        <p:txBody>
          <a:bodyPr/>
          <a:lstStyle/>
          <a:p>
            <a:endParaRPr lang="en-US"/>
          </a:p>
        </p:txBody>
      </p:sp>
      <p:sp>
        <p:nvSpPr>
          <p:cNvPr id="38" name="Freeform: Shape 37">
            <a:extLst>
              <a:ext uri="{FF2B5EF4-FFF2-40B4-BE49-F238E27FC236}">
                <a16:creationId xmlns:a16="http://schemas.microsoft.com/office/drawing/2014/main" id="{B9E78DF8-7B56-7BA2-1DDB-8F5D608DC77D}"/>
              </a:ext>
            </a:extLst>
          </p:cNvPr>
          <p:cNvSpPr/>
          <p:nvPr/>
        </p:nvSpPr>
        <p:spPr>
          <a:xfrm>
            <a:off x="7830535" y="1252415"/>
            <a:ext cx="1736187"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a:solidFill>
            <a:schemeClr val="accent6">
              <a:lumMod val="40000"/>
              <a:lumOff val="6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June 11 to June 30 </a:t>
            </a:r>
          </a:p>
          <a:p>
            <a:pPr marL="0" lvl="0" indent="0" algn="l" defTabSz="800100">
              <a:lnSpc>
                <a:spcPct val="90000"/>
              </a:lnSpc>
              <a:spcBef>
                <a:spcPct val="0"/>
              </a:spcBef>
              <a:spcAft>
                <a:spcPct val="35000"/>
              </a:spcAft>
              <a:buNone/>
            </a:pPr>
            <a:r>
              <a:rPr lang="en-US" sz="1800" kern="1200" dirty="0"/>
              <a:t>Report Review </a:t>
            </a:r>
          </a:p>
          <a:p>
            <a:pPr marL="0" lvl="0" indent="0" algn="l" defTabSz="800100">
              <a:lnSpc>
                <a:spcPct val="90000"/>
              </a:lnSpc>
              <a:spcBef>
                <a:spcPct val="0"/>
              </a:spcBef>
              <a:spcAft>
                <a:spcPct val="35000"/>
              </a:spcAft>
              <a:buNone/>
            </a:pPr>
            <a:r>
              <a:rPr lang="en-US" sz="1800" kern="1200" dirty="0"/>
              <a:t>Snapshot submission</a:t>
            </a:r>
          </a:p>
        </p:txBody>
      </p:sp>
      <p:sp>
        <p:nvSpPr>
          <p:cNvPr id="39" name="Chord 38">
            <a:extLst>
              <a:ext uri="{FF2B5EF4-FFF2-40B4-BE49-F238E27FC236}">
                <a16:creationId xmlns:a16="http://schemas.microsoft.com/office/drawing/2014/main" id="{0D36629D-3CE2-C5F2-C0EF-13E8E6B3F35C}"/>
              </a:ext>
              <a:ext uri="{C183D7F6-B498-43B3-948B-1728B52AA6E4}">
                <adec:decorative xmlns:adec="http://schemas.microsoft.com/office/drawing/2017/decorative" val="1"/>
              </a:ext>
            </a:extLst>
          </p:cNvPr>
          <p:cNvSpPr/>
          <p:nvPr/>
        </p:nvSpPr>
        <p:spPr>
          <a:xfrm>
            <a:off x="9798067" y="997209"/>
            <a:ext cx="604854" cy="604854"/>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Partial Circle 39">
            <a:extLst>
              <a:ext uri="{FF2B5EF4-FFF2-40B4-BE49-F238E27FC236}">
                <a16:creationId xmlns:a16="http://schemas.microsoft.com/office/drawing/2014/main" id="{012D2E2B-1869-2383-311C-4E729A86BBA9}"/>
              </a:ext>
              <a:ext uri="{C183D7F6-B498-43B3-948B-1728B52AA6E4}">
                <adec:decorative xmlns:adec="http://schemas.microsoft.com/office/drawing/2017/decorative" val="1"/>
              </a:ext>
            </a:extLst>
          </p:cNvPr>
          <p:cNvSpPr/>
          <p:nvPr/>
        </p:nvSpPr>
        <p:spPr>
          <a:xfrm>
            <a:off x="9858553" y="1057695"/>
            <a:ext cx="483883" cy="483883"/>
          </a:xfrm>
          <a:prstGeom prst="pie">
            <a:avLst>
              <a:gd name="adj1" fmla="val 5400000"/>
              <a:gd name="adj2" fmla="val 16200000"/>
            </a:avLst>
          </a:prstGeom>
        </p:spPr>
        <p:style>
          <a:lnRef idx="2">
            <a:schemeClr val="accent2">
              <a:hueOff val="24785"/>
              <a:satOff val="45162"/>
              <a:lumOff val="13333"/>
              <a:alphaOff val="0"/>
            </a:schemeClr>
          </a:lnRef>
          <a:fillRef idx="1">
            <a:schemeClr val="accent2">
              <a:hueOff val="24785"/>
              <a:satOff val="45162"/>
              <a:lumOff val="13333"/>
              <a:alphaOff val="0"/>
            </a:schemeClr>
          </a:fillRef>
          <a:effectRef idx="0">
            <a:schemeClr val="accent2">
              <a:hueOff val="24785"/>
              <a:satOff val="45162"/>
              <a:lumOff val="13333"/>
              <a:alphaOff val="0"/>
            </a:schemeClr>
          </a:effectRef>
          <a:fontRef idx="minor">
            <a:schemeClr val="lt1"/>
          </a:fontRef>
        </p:style>
        <p:txBody>
          <a:bodyPr/>
          <a:lstStyle/>
          <a:p>
            <a:endParaRPr lang="en-US"/>
          </a:p>
        </p:txBody>
      </p:sp>
      <p:sp>
        <p:nvSpPr>
          <p:cNvPr id="41" name="Freeform: Shape 40">
            <a:extLst>
              <a:ext uri="{FF2B5EF4-FFF2-40B4-BE49-F238E27FC236}">
                <a16:creationId xmlns:a16="http://schemas.microsoft.com/office/drawing/2014/main" id="{46E75122-2089-350C-AE62-4A7AB55D4DCE}"/>
              </a:ext>
            </a:extLst>
          </p:cNvPr>
          <p:cNvSpPr/>
          <p:nvPr/>
        </p:nvSpPr>
        <p:spPr>
          <a:xfrm rot="16200000">
            <a:off x="8797398" y="2755726"/>
            <a:ext cx="2264473" cy="362912"/>
          </a:xfrm>
          <a:custGeom>
            <a:avLst/>
            <a:gdLst>
              <a:gd name="connsiteX0" fmla="*/ 0 w 2811824"/>
              <a:gd name="connsiteY0" fmla="*/ 0 h 362912"/>
              <a:gd name="connsiteX1" fmla="*/ 2811824 w 2811824"/>
              <a:gd name="connsiteY1" fmla="*/ 0 h 362912"/>
              <a:gd name="connsiteX2" fmla="*/ 2811824 w 2811824"/>
              <a:gd name="connsiteY2" fmla="*/ 362912 h 362912"/>
              <a:gd name="connsiteX3" fmla="*/ 0 w 2811824"/>
              <a:gd name="connsiteY3" fmla="*/ 362912 h 362912"/>
              <a:gd name="connsiteX4" fmla="*/ 0 w 2811824"/>
              <a:gd name="connsiteY4" fmla="*/ 0 h 3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24" h="362912">
                <a:moveTo>
                  <a:pt x="0" y="0"/>
                </a:moveTo>
                <a:lnTo>
                  <a:pt x="2811824" y="0"/>
                </a:lnTo>
                <a:lnTo>
                  <a:pt x="2811824" y="362912"/>
                </a:lnTo>
                <a:lnTo>
                  <a:pt x="0" y="3629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US" sz="2400" kern="1200" dirty="0"/>
              <a:t>Final Dates</a:t>
            </a:r>
          </a:p>
        </p:txBody>
      </p:sp>
      <p:sp>
        <p:nvSpPr>
          <p:cNvPr id="42" name="Freeform: Shape 41">
            <a:extLst>
              <a:ext uri="{FF2B5EF4-FFF2-40B4-BE49-F238E27FC236}">
                <a16:creationId xmlns:a16="http://schemas.microsoft.com/office/drawing/2014/main" id="{33F4E756-B76C-0B1F-7D7E-0BADB0D38C8B}"/>
              </a:ext>
            </a:extLst>
          </p:cNvPr>
          <p:cNvSpPr/>
          <p:nvPr/>
        </p:nvSpPr>
        <p:spPr>
          <a:xfrm>
            <a:off x="10221466" y="1252415"/>
            <a:ext cx="1935498" cy="2817003"/>
          </a:xfrm>
          <a:custGeom>
            <a:avLst/>
            <a:gdLst>
              <a:gd name="connsiteX0" fmla="*/ 0 w 1736187"/>
              <a:gd name="connsiteY0" fmla="*/ 0 h 2817003"/>
              <a:gd name="connsiteX1" fmla="*/ 1736187 w 1736187"/>
              <a:gd name="connsiteY1" fmla="*/ 0 h 2817003"/>
              <a:gd name="connsiteX2" fmla="*/ 1736187 w 1736187"/>
              <a:gd name="connsiteY2" fmla="*/ 2817003 h 2817003"/>
              <a:gd name="connsiteX3" fmla="*/ 0 w 1736187"/>
              <a:gd name="connsiteY3" fmla="*/ 2817003 h 2817003"/>
              <a:gd name="connsiteX4" fmla="*/ 0 w 1736187"/>
              <a:gd name="connsiteY4" fmla="*/ 0 h 28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187" h="2817003">
                <a:moveTo>
                  <a:pt x="0" y="0"/>
                </a:moveTo>
                <a:lnTo>
                  <a:pt x="1736187" y="0"/>
                </a:lnTo>
                <a:lnTo>
                  <a:pt x="1736187" y="2817003"/>
                </a:lnTo>
                <a:lnTo>
                  <a:pt x="0" y="2817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t>July 7 </a:t>
            </a:r>
          </a:p>
          <a:p>
            <a:pPr marL="0" lvl="0" indent="0" algn="l" defTabSz="800100">
              <a:lnSpc>
                <a:spcPct val="90000"/>
              </a:lnSpc>
              <a:spcBef>
                <a:spcPct val="0"/>
              </a:spcBef>
              <a:spcAft>
                <a:spcPct val="35000"/>
              </a:spcAft>
              <a:buNone/>
            </a:pPr>
            <a:r>
              <a:rPr lang="en-US" sz="1800" kern="1200" dirty="0"/>
              <a:t> </a:t>
            </a:r>
            <a:r>
              <a:rPr lang="en-US" sz="1800" i="1" kern="1200" dirty="0"/>
              <a:t>Superintendent Verification Due</a:t>
            </a:r>
          </a:p>
          <a:p>
            <a:pPr marL="0" lvl="0" indent="0" algn="l" defTabSz="800100">
              <a:lnSpc>
                <a:spcPct val="90000"/>
              </a:lnSpc>
              <a:spcBef>
                <a:spcPct val="0"/>
              </a:spcBef>
              <a:spcAft>
                <a:spcPct val="35000"/>
              </a:spcAft>
              <a:buNone/>
            </a:pPr>
            <a:r>
              <a:rPr lang="en-US" sz="1800" b="1" kern="1200" dirty="0"/>
              <a:t>September 2026</a:t>
            </a:r>
          </a:p>
          <a:p>
            <a:pPr marL="0" lvl="0" indent="0" algn="l" defTabSz="800100">
              <a:lnSpc>
                <a:spcPct val="90000"/>
              </a:lnSpc>
              <a:spcBef>
                <a:spcPct val="0"/>
              </a:spcBef>
              <a:spcAft>
                <a:spcPct val="35000"/>
              </a:spcAft>
              <a:buNone/>
            </a:pPr>
            <a:r>
              <a:rPr lang="en-US" sz="1800" kern="1200" dirty="0"/>
              <a:t>Data Release</a:t>
            </a:r>
          </a:p>
        </p:txBody>
      </p:sp>
      <p:sp>
        <p:nvSpPr>
          <p:cNvPr id="21" name="Rectangle: Rounded Corners 20">
            <a:extLst>
              <a:ext uri="{FF2B5EF4-FFF2-40B4-BE49-F238E27FC236}">
                <a16:creationId xmlns:a16="http://schemas.microsoft.com/office/drawing/2014/main" id="{DF0FA643-D3F7-23DD-AAAD-DD45AD25C180}"/>
              </a:ext>
            </a:extLst>
          </p:cNvPr>
          <p:cNvSpPr/>
          <p:nvPr/>
        </p:nvSpPr>
        <p:spPr>
          <a:xfrm>
            <a:off x="234346" y="4569929"/>
            <a:ext cx="11734800" cy="1158881"/>
          </a:xfrm>
          <a:prstGeom prst="roundRect">
            <a:avLst/>
          </a:prstGeom>
          <a:solidFill>
            <a:schemeClr val="accent1">
              <a:lumMod val="20000"/>
              <a:lumOff val="8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b="1" dirty="0">
                <a:solidFill>
                  <a:schemeClr val="tx1"/>
                </a:solidFill>
              </a:rPr>
              <a:t>Note: </a:t>
            </a:r>
            <a:r>
              <a:rPr lang="en-US" dirty="0">
                <a:solidFill>
                  <a:schemeClr val="tx1"/>
                </a:solidFill>
              </a:rPr>
              <a:t>The STU data collection overlaps with many student data collections throughout the cycle. Data respondents who are responsible for multiple collections are encouraged to review the Data Pipeline Collection Dates document posted on the </a:t>
            </a:r>
            <a:r>
              <a:rPr lang="en-US" dirty="0">
                <a:hlinkClick r:id="rId3"/>
              </a:rPr>
              <a:t>Data Pipeline Resources page</a:t>
            </a:r>
            <a:r>
              <a:rPr lang="en-US" dirty="0"/>
              <a:t> </a:t>
            </a:r>
            <a:r>
              <a:rPr lang="en-US" dirty="0">
                <a:solidFill>
                  <a:schemeClr val="tx1"/>
                </a:solidFill>
              </a:rPr>
              <a:t>to plan accordingly.</a:t>
            </a:r>
          </a:p>
        </p:txBody>
      </p:sp>
      <p:sp>
        <p:nvSpPr>
          <p:cNvPr id="3" name="Slide Number Placeholder 2">
            <a:extLst>
              <a:ext uri="{FF2B5EF4-FFF2-40B4-BE49-F238E27FC236}">
                <a16:creationId xmlns:a16="http://schemas.microsoft.com/office/drawing/2014/main" id="{8E5AC75D-D323-072A-389A-BAAC09F5EBAE}"/>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305503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6F7A1-8818-6155-AB2B-E7D0DDE0C29F}"/>
              </a:ext>
            </a:extLst>
          </p:cNvPr>
          <p:cNvSpPr>
            <a:spLocks noGrp="1"/>
          </p:cNvSpPr>
          <p:nvPr>
            <p:ph type="title"/>
          </p:nvPr>
        </p:nvSpPr>
        <p:spPr/>
        <p:txBody>
          <a:bodyPr/>
          <a:lstStyle/>
          <a:p>
            <a:r>
              <a:rPr lang="en-US" dirty="0"/>
              <a:t>Key Dates</a:t>
            </a:r>
          </a:p>
        </p:txBody>
      </p:sp>
      <p:graphicFrame>
        <p:nvGraphicFramePr>
          <p:cNvPr id="6" name="Table Placeholder 10">
            <a:extLst>
              <a:ext uri="{FF2B5EF4-FFF2-40B4-BE49-F238E27FC236}">
                <a16:creationId xmlns:a16="http://schemas.microsoft.com/office/drawing/2014/main" id="{280AD150-D636-D603-921D-3B8AB4290BA8}"/>
              </a:ext>
            </a:extLst>
          </p:cNvPr>
          <p:cNvGraphicFramePr>
            <a:graphicFrameLocks noGrp="1"/>
          </p:cNvGraphicFramePr>
          <p:nvPr>
            <p:ph idx="1"/>
            <p:extLst>
              <p:ext uri="{D42A27DB-BD31-4B8C-83A1-F6EECF244321}">
                <p14:modId xmlns:p14="http://schemas.microsoft.com/office/powerpoint/2010/main" val="2198266943"/>
              </p:ext>
            </p:extLst>
          </p:nvPr>
        </p:nvGraphicFramePr>
        <p:xfrm>
          <a:off x="315380" y="88877"/>
          <a:ext cx="11708454" cy="6065433"/>
        </p:xfrm>
        <a:graphic>
          <a:graphicData uri="http://schemas.openxmlformats.org/drawingml/2006/table">
            <a:tbl>
              <a:tblPr firstRow="1" bandRow="1">
                <a:tableStyleId>{7E9639D4-E3E2-4D34-9284-5A2195B3D0D7}</a:tableStyleId>
              </a:tblPr>
              <a:tblGrid>
                <a:gridCol w="2071439">
                  <a:extLst>
                    <a:ext uri="{9D8B030D-6E8A-4147-A177-3AD203B41FA5}">
                      <a16:colId xmlns:a16="http://schemas.microsoft.com/office/drawing/2014/main" val="3018245949"/>
                    </a:ext>
                  </a:extLst>
                </a:gridCol>
                <a:gridCol w="1603120">
                  <a:extLst>
                    <a:ext uri="{9D8B030D-6E8A-4147-A177-3AD203B41FA5}">
                      <a16:colId xmlns:a16="http://schemas.microsoft.com/office/drawing/2014/main" val="2137241566"/>
                    </a:ext>
                  </a:extLst>
                </a:gridCol>
                <a:gridCol w="8033895">
                  <a:extLst>
                    <a:ext uri="{9D8B030D-6E8A-4147-A177-3AD203B41FA5}">
                      <a16:colId xmlns:a16="http://schemas.microsoft.com/office/drawing/2014/main" val="1583735620"/>
                    </a:ext>
                  </a:extLst>
                </a:gridCol>
              </a:tblGrid>
              <a:tr h="206042">
                <a:tc>
                  <a:txBody>
                    <a:bodyPr/>
                    <a:lstStyle/>
                    <a:p>
                      <a:pPr marL="0" marR="0">
                        <a:lnSpc>
                          <a:spcPct val="107000"/>
                        </a:lnSpc>
                        <a:spcBef>
                          <a:spcPts val="0"/>
                        </a:spcBef>
                        <a:spcAft>
                          <a:spcPts val="0"/>
                        </a:spcAft>
                        <a:tabLst>
                          <a:tab pos="2028825" algn="l"/>
                        </a:tabLst>
                      </a:pPr>
                      <a:r>
                        <a:rPr lang="en-US" sz="1100" b="1" dirty="0">
                          <a:solidFill>
                            <a:srgbClr val="FFFFFF"/>
                          </a:solidFill>
                          <a:effectLst/>
                          <a:latin typeface="+mn-lt"/>
                          <a:ea typeface="Calibri" panose="020F0502020204030204" pitchFamily="34" charset="0"/>
                          <a:cs typeface="Times New Roman" panose="02020603050405020304" pitchFamily="18" charset="0"/>
                        </a:rPr>
                        <a:t>Date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solidFill>
                            <a:srgbClr val="FFFFFF"/>
                          </a:solidFill>
                          <a:effectLst/>
                          <a:latin typeface="+mn-lt"/>
                          <a:ea typeface="Calibri" panose="020F0502020204030204" pitchFamily="34" charset="0"/>
                          <a:cs typeface="Times New Roman" panose="02020603050405020304" pitchFamily="18" charset="0"/>
                        </a:rPr>
                        <a:t>Event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100" b="1" dirty="0">
                          <a:solidFill>
                            <a:srgbClr val="FFFFFF"/>
                          </a:solidFill>
                          <a:effectLst/>
                          <a:latin typeface="+mn-lt"/>
                          <a:ea typeface="Calibri" panose="020F0502020204030204" pitchFamily="34" charset="0"/>
                          <a:cs typeface="Times New Roman" panose="02020603050405020304" pitchFamily="18" charset="0"/>
                        </a:rPr>
                        <a:t>Event Description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917589"/>
                  </a:ext>
                </a:extLst>
              </a:tr>
              <a:tr h="239677">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01/15/2026</a:t>
                      </a:r>
                    </a:p>
                  </a:txBody>
                  <a:tcPr marL="68580" marR="68580" marT="0" marB="0">
                    <a:solidFill>
                      <a:srgbClr val="CCECFF"/>
                    </a:solid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Open</a:t>
                      </a:r>
                    </a:p>
                  </a:txBody>
                  <a:tcPr marL="68580" marR="68580" marT="0" marB="0">
                    <a:solidFill>
                      <a:srgbClr val="CCECFF"/>
                    </a:solidFill>
                  </a:tcPr>
                </a:tc>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Discipline Interchange opens</a:t>
                      </a:r>
                    </a:p>
                  </a:txBody>
                  <a:tcPr marL="68580" marR="68580" marT="0" marB="0">
                    <a:solidFill>
                      <a:srgbClr val="CCECFF"/>
                    </a:solidFill>
                  </a:tcPr>
                </a:tc>
                <a:extLst>
                  <a:ext uri="{0D108BD9-81ED-4DB2-BD59-A6C34878D82A}">
                    <a16:rowId xmlns:a16="http://schemas.microsoft.com/office/drawing/2014/main" val="779341813"/>
                  </a:ext>
                </a:extLst>
              </a:tr>
              <a:tr h="203700">
                <a:tc>
                  <a:txBody>
                    <a:bodyPr/>
                    <a:lstStyle/>
                    <a:p>
                      <a:pPr marL="0" marR="0">
                        <a:lnSpc>
                          <a:spcPct val="107000"/>
                        </a:lnSpc>
                        <a:spcAft>
                          <a:spcPts val="800"/>
                        </a:spcAft>
                        <a:buNone/>
                        <a:tabLst>
                          <a:tab pos="2028825" algn="l"/>
                        </a:tabLst>
                      </a:pPr>
                      <a:r>
                        <a:rPr lang="en-US" sz="1100" dirty="0">
                          <a:effectLst/>
                          <a:latin typeface="+mn-lt"/>
                          <a:ea typeface="Calibri" panose="020F0502020204030204" pitchFamily="34" charset="0"/>
                          <a:cs typeface="Times New Roman" panose="02020603050405020304" pitchFamily="18" charset="0"/>
                        </a:rPr>
                        <a:t>01/29/2026</a:t>
                      </a:r>
                    </a:p>
                  </a:txBody>
                  <a:tcPr marL="68580" marR="68580" marT="0" marB="0"/>
                </a:tc>
                <a:tc>
                  <a:txBody>
                    <a:bodyPr/>
                    <a:lstStyle/>
                    <a:p>
                      <a:pPr marL="0" marR="0">
                        <a:lnSpc>
                          <a:spcPct val="107000"/>
                        </a:lnSpc>
                        <a:spcAft>
                          <a:spcPts val="800"/>
                        </a:spcAft>
                        <a:buNone/>
                        <a:tabLst>
                          <a:tab pos="2028825" algn="l"/>
                        </a:tabLst>
                      </a:pPr>
                      <a:r>
                        <a:rPr lang="en-US" sz="1100" b="1" dirty="0">
                          <a:effectLst/>
                          <a:latin typeface="+mn-lt"/>
                          <a:ea typeface="Calibri" panose="020F0502020204030204" pitchFamily="34" charset="0"/>
                          <a:cs typeface="Times New Roman" panose="02020603050405020304" pitchFamily="18" charset="0"/>
                        </a:rPr>
                        <a:t>Other Date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highlight>
                            <a:srgbClr val="FFFFCC"/>
                          </a:highlight>
                          <a:latin typeface="+mn-lt"/>
                          <a:ea typeface="Calibri" panose="020F0502020204030204" pitchFamily="34" charset="0"/>
                          <a:cs typeface="Times New Roman" panose="02020603050405020304" pitchFamily="18" charset="0"/>
                        </a:rPr>
                        <a:t>Suggestion:</a:t>
                      </a:r>
                      <a:r>
                        <a:rPr lang="en-US" sz="1100" dirty="0">
                          <a:effectLst/>
                          <a:latin typeface="+mn-lt"/>
                          <a:ea typeface="Calibri" panose="020F0502020204030204" pitchFamily="34" charset="0"/>
                          <a:cs typeface="Times New Roman" panose="02020603050405020304" pitchFamily="18" charset="0"/>
                        </a:rPr>
                        <a:t> Upload Discipline Action interchange file and review CEDAR/COGNOS reports.</a:t>
                      </a:r>
                    </a:p>
                  </a:txBody>
                  <a:tcPr marL="68580" marR="68580" marT="0" marB="0"/>
                </a:tc>
                <a:extLst>
                  <a:ext uri="{0D108BD9-81ED-4DB2-BD59-A6C34878D82A}">
                    <a16:rowId xmlns:a16="http://schemas.microsoft.com/office/drawing/2014/main" val="3242782652"/>
                  </a:ext>
                </a:extLst>
              </a:tr>
              <a:tr h="214850">
                <a:tc>
                  <a:txBody>
                    <a:bodyPr/>
                    <a:lstStyle/>
                    <a:p>
                      <a:pPr marL="0" marR="0">
                        <a:lnSpc>
                          <a:spcPct val="107000"/>
                        </a:lnSpc>
                        <a:spcAft>
                          <a:spcPts val="800"/>
                        </a:spcAft>
                        <a:buNone/>
                        <a:tabLst>
                          <a:tab pos="2028825" algn="l"/>
                        </a:tabLst>
                      </a:pPr>
                      <a:r>
                        <a:rPr lang="en-US" sz="1100" dirty="0">
                          <a:effectLst/>
                          <a:latin typeface="+mn-lt"/>
                          <a:ea typeface="Calibri" panose="020F0502020204030204" pitchFamily="34" charset="0"/>
                          <a:cs typeface="Times New Roman" panose="02020603050405020304" pitchFamily="18" charset="0"/>
                        </a:rPr>
                        <a:t>02/24/2026</a:t>
                      </a:r>
                    </a:p>
                  </a:txBody>
                  <a:tcPr marL="68580" marR="68580" marT="0" marB="0"/>
                </a:tc>
                <a:tc>
                  <a:txBody>
                    <a:bodyPr/>
                    <a:lstStyle/>
                    <a:p>
                      <a:pPr marL="0" marR="0">
                        <a:lnSpc>
                          <a:spcPct val="107000"/>
                        </a:lnSpc>
                        <a:spcAft>
                          <a:spcPts val="800"/>
                        </a:spcAft>
                        <a:buNone/>
                        <a:tabLst>
                          <a:tab pos="2028825" algn="l"/>
                        </a:tabLst>
                      </a:pPr>
                      <a:r>
                        <a:rPr lang="en-US" sz="1100" b="1" dirty="0">
                          <a:effectLst/>
                          <a:latin typeface="+mn-lt"/>
                          <a:ea typeface="Calibri" panose="020F0502020204030204" pitchFamily="34" charset="0"/>
                          <a:cs typeface="Times New Roman" panose="02020603050405020304" pitchFamily="18" charset="0"/>
                        </a:rPr>
                        <a:t>Training Event</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Aft>
                          <a:spcPts val="0"/>
                        </a:spcAft>
                        <a:buNone/>
                        <a:tabLst>
                          <a:tab pos="2028825" algn="l"/>
                        </a:tabLst>
                      </a:pPr>
                      <a:r>
                        <a:rPr lang="en-US" sz="1100" dirty="0">
                          <a:hlinkClick r:id="rId2"/>
                        </a:rPr>
                        <a:t>Student Discipline Collection Training Afternoon Session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3317777"/>
                  </a:ext>
                </a:extLst>
              </a:tr>
              <a:tr h="696926">
                <a:tc>
                  <a:txBody>
                    <a:bodyPr/>
                    <a:lstStyle/>
                    <a:p>
                      <a:pPr marL="0" marR="0">
                        <a:lnSpc>
                          <a:spcPct val="107000"/>
                        </a:lnSpc>
                        <a:spcAft>
                          <a:spcPts val="800"/>
                        </a:spcAft>
                        <a:buNone/>
                        <a:tabLst>
                          <a:tab pos="2028825" algn="l"/>
                        </a:tabLst>
                      </a:pPr>
                      <a:r>
                        <a:rPr lang="en-US" sz="1100" dirty="0">
                          <a:effectLst/>
                          <a:latin typeface="+mn-lt"/>
                          <a:ea typeface="Calibri" panose="020F0502020204030204" pitchFamily="34" charset="0"/>
                          <a:cs typeface="Times New Roman" panose="02020603050405020304" pitchFamily="18" charset="0"/>
                        </a:rPr>
                        <a:t>03/12/2026</a:t>
                      </a:r>
                      <a:br>
                        <a:rPr lang="en-US" sz="1100" dirty="0">
                          <a:effectLst/>
                          <a:latin typeface="+mn-lt"/>
                          <a:ea typeface="Calibri" panose="020F0502020204030204" pitchFamily="34" charset="0"/>
                          <a:cs typeface="Times New Roman" panose="02020603050405020304" pitchFamily="18" charset="0"/>
                        </a:rPr>
                      </a:b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b="1" dirty="0">
                          <a:effectLst/>
                          <a:latin typeface="+mn-lt"/>
                          <a:ea typeface="Calibri" panose="020F0502020204030204" pitchFamily="34" charset="0"/>
                          <a:cs typeface="Times New Roman" panose="02020603050405020304" pitchFamily="18" charset="0"/>
                        </a:rPr>
                        <a:t>Interim Deadline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Aft>
                          <a:spcPts val="0"/>
                        </a:spcAft>
                        <a:buNone/>
                        <a:tabLst>
                          <a:tab pos="2028825" algn="l"/>
                        </a:tabLst>
                      </a:pPr>
                      <a:r>
                        <a:rPr lang="en-US" sz="1100" dirty="0"/>
                        <a:t>Upload interchange files: </a:t>
                      </a:r>
                    </a:p>
                    <a:p>
                      <a:pPr marL="171450" marR="0" indent="-171450">
                        <a:lnSpc>
                          <a:spcPct val="100000"/>
                        </a:lnSpc>
                        <a:spcAft>
                          <a:spcPts val="0"/>
                        </a:spcAft>
                        <a:buFont typeface="Arial" panose="020B0604020202020204" pitchFamily="34" charset="0"/>
                        <a:buChar char="•"/>
                        <a:tabLst>
                          <a:tab pos="2028825" algn="l"/>
                        </a:tabLst>
                      </a:pPr>
                      <a:r>
                        <a:rPr lang="en-US" sz="1100" dirty="0"/>
                        <a:t>Student Demographic (DEM)</a:t>
                      </a:r>
                    </a:p>
                    <a:p>
                      <a:pPr marL="171450" marR="0" indent="-171450">
                        <a:lnSpc>
                          <a:spcPct val="100000"/>
                        </a:lnSpc>
                        <a:spcAft>
                          <a:spcPts val="0"/>
                        </a:spcAft>
                        <a:buFont typeface="Arial" panose="020B0604020202020204" pitchFamily="34" charset="0"/>
                        <a:buChar char="•"/>
                        <a:tabLst>
                          <a:tab pos="2028825" algn="l"/>
                        </a:tabLst>
                      </a:pPr>
                      <a:r>
                        <a:rPr lang="en-US" sz="1100" dirty="0"/>
                        <a:t>Student School Association (SSA) </a:t>
                      </a:r>
                    </a:p>
                    <a:p>
                      <a:pPr marL="0" marR="0">
                        <a:lnSpc>
                          <a:spcPct val="100000"/>
                        </a:lnSpc>
                        <a:spcAft>
                          <a:spcPts val="0"/>
                        </a:spcAft>
                        <a:buNone/>
                        <a:tabLst>
                          <a:tab pos="2028825" algn="l"/>
                        </a:tabLst>
                      </a:pPr>
                      <a:r>
                        <a:rPr lang="en-US" sz="900" i="1" dirty="0"/>
                        <a:t>These files are expected to have an upload date 03/01/2026 or later to meet this interim deadline</a:t>
                      </a:r>
                      <a:endParaRPr lang="en-US" sz="900" i="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818544"/>
                  </a:ext>
                </a:extLst>
              </a:tr>
              <a:tr h="534334">
                <a:tc>
                  <a:txBody>
                    <a:bodyPr/>
                    <a:lstStyle/>
                    <a:p>
                      <a:pPr marL="0" marR="0">
                        <a:lnSpc>
                          <a:spcPct val="107000"/>
                        </a:lnSpc>
                        <a:spcAft>
                          <a:spcPts val="800"/>
                        </a:spcAft>
                        <a:buNone/>
                        <a:tabLst>
                          <a:tab pos="2028825" algn="l"/>
                        </a:tabLst>
                      </a:pPr>
                      <a:r>
                        <a:rPr lang="en-US" sz="1100" dirty="0">
                          <a:solidFill>
                            <a:srgbClr val="000000"/>
                          </a:solidFill>
                          <a:effectLst/>
                          <a:latin typeface="+mn-lt"/>
                          <a:ea typeface="Calibri" panose="020F0502020204030204" pitchFamily="34" charset="0"/>
                          <a:cs typeface="Times New Roman" panose="02020603050405020304" pitchFamily="18" charset="0"/>
                        </a:rPr>
                        <a:t>03/12/2026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Aft>
                          <a:spcPts val="800"/>
                        </a:spcAft>
                        <a:buNone/>
                        <a:tabLst>
                          <a:tab pos="2028825" algn="l"/>
                        </a:tabLst>
                      </a:pPr>
                      <a:r>
                        <a:rPr lang="en-US" sz="1100" b="1" dirty="0">
                          <a:solidFill>
                            <a:srgbClr val="000000"/>
                          </a:solidFill>
                          <a:effectLst/>
                          <a:latin typeface="+mn-lt"/>
                          <a:ea typeface="Calibri" panose="020F0502020204030204" pitchFamily="34" charset="0"/>
                          <a:cs typeface="Times New Roman" panose="02020603050405020304" pitchFamily="18" charset="0"/>
                        </a:rPr>
                        <a:t>Other Date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l" defTabSz="914400" rtl="0" eaLnBrk="1" latinLnBrk="0" hangingPunct="1">
                        <a:lnSpc>
                          <a:spcPct val="100000"/>
                        </a:lnSpc>
                        <a:spcAft>
                          <a:spcPts val="0"/>
                        </a:spcAft>
                        <a:buNone/>
                        <a:tabLst>
                          <a:tab pos="2028825" algn="l"/>
                        </a:tabLst>
                      </a:pPr>
                      <a:r>
                        <a:rPr lang="en-US" sz="1100" kern="1200" dirty="0">
                          <a:solidFill>
                            <a:schemeClr val="tx1"/>
                          </a:solidFill>
                          <a:effectLst/>
                          <a:highlight>
                            <a:srgbClr val="FFFFCC"/>
                          </a:highlight>
                          <a:latin typeface="+mn-lt"/>
                          <a:ea typeface="Calibri" panose="020F0502020204030204" pitchFamily="34" charset="0"/>
                          <a:cs typeface="Times New Roman" panose="02020603050405020304" pitchFamily="18" charset="0"/>
                        </a:rPr>
                        <a:t>Suggestion: </a:t>
                      </a:r>
                      <a:r>
                        <a:rPr lang="en-US" sz="1100" kern="1200" dirty="0">
                          <a:solidFill>
                            <a:schemeClr val="tx1"/>
                          </a:solidFill>
                          <a:latin typeface="+mn-lt"/>
                          <a:ea typeface="+mn-ea"/>
                          <a:cs typeface="+mn-cs"/>
                        </a:rPr>
                        <a:t>Coordinate with AU to upload the following interchange files: </a:t>
                      </a:r>
                    </a:p>
                    <a:p>
                      <a:pPr marL="171450" marR="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kern="1200" dirty="0">
                          <a:solidFill>
                            <a:schemeClr val="tx1"/>
                          </a:solidFill>
                          <a:latin typeface="+mn-lt"/>
                          <a:ea typeface="+mn-ea"/>
                          <a:cs typeface="+mn-cs"/>
                        </a:rPr>
                        <a:t>Special Education Child File (includes EOY data) </a:t>
                      </a:r>
                    </a:p>
                    <a:p>
                      <a:pPr marL="171450" marR="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kern="1200" dirty="0">
                          <a:solidFill>
                            <a:schemeClr val="tx1"/>
                          </a:solidFill>
                          <a:latin typeface="+mn-lt"/>
                          <a:ea typeface="+mn-ea"/>
                          <a:cs typeface="+mn-cs"/>
                        </a:rPr>
                        <a:t>Special Education Participation File (includes EOY data) </a:t>
                      </a:r>
                    </a:p>
                  </a:txBody>
                  <a:tcPr marL="68580" marR="68580" marT="0" marB="0">
                    <a:noFill/>
                  </a:tcPr>
                </a:tc>
                <a:extLst>
                  <a:ext uri="{0D108BD9-81ED-4DB2-BD59-A6C34878D82A}">
                    <a16:rowId xmlns:a16="http://schemas.microsoft.com/office/drawing/2014/main" val="1489625824"/>
                  </a:ext>
                </a:extLst>
              </a:tr>
              <a:tr h="245466">
                <a:tc>
                  <a:txBody>
                    <a:bodyPr/>
                    <a:lstStyle/>
                    <a:p>
                      <a:pPr marL="0" marR="0">
                        <a:lnSpc>
                          <a:spcPct val="107000"/>
                        </a:lnSpc>
                        <a:spcBef>
                          <a:spcPts val="0"/>
                        </a:spcBef>
                        <a:spcAft>
                          <a:spcPts val="0"/>
                        </a:spcAft>
                        <a:tabLst>
                          <a:tab pos="2028825" algn="l"/>
                        </a:tabLst>
                      </a:pPr>
                      <a:r>
                        <a:rPr lang="en-US" sz="1100" dirty="0">
                          <a:effectLst/>
                          <a:latin typeface="+mn-lt"/>
                          <a:ea typeface="Calibri" panose="020F0502020204030204" pitchFamily="34" charset="0"/>
                          <a:cs typeface="Times New Roman" panose="02020603050405020304" pitchFamily="18" charset="0"/>
                        </a:rPr>
                        <a:t>03/19/2026</a:t>
                      </a:r>
                    </a:p>
                  </a:txBody>
                  <a:tcPr marL="68580" marR="68580" marT="0" marB="0">
                    <a:noFill/>
                  </a:tcPr>
                </a:tc>
                <a:tc>
                  <a:txBody>
                    <a:bodyPr/>
                    <a:lstStyle/>
                    <a:p>
                      <a:pPr marL="0" marR="0">
                        <a:lnSpc>
                          <a:spcPct val="107000"/>
                        </a:lnSpc>
                        <a:spcBef>
                          <a:spcPts val="0"/>
                        </a:spcBef>
                        <a:spcAft>
                          <a:spcPts val="0"/>
                        </a:spcAft>
                        <a:tabLst>
                          <a:tab pos="2028825" algn="l"/>
                        </a:tabLst>
                      </a:pPr>
                      <a:r>
                        <a:rPr lang="en-US" sz="1100" b="1" dirty="0">
                          <a:effectLst/>
                          <a:latin typeface="+mn-lt"/>
                          <a:ea typeface="Calibri" panose="020F0502020204030204" pitchFamily="34" charset="0"/>
                          <a:cs typeface="Times New Roman" panose="02020603050405020304" pitchFamily="18" charset="0"/>
                        </a:rPr>
                        <a:t>Interim Deadline</a:t>
                      </a:r>
                    </a:p>
                  </a:txBody>
                  <a:tcPr marL="68580" marR="68580" marT="0" marB="0">
                    <a:noFill/>
                  </a:tcPr>
                </a:tc>
                <a:tc>
                  <a:txBody>
                    <a:bodyPr/>
                    <a:lstStyle/>
                    <a:p>
                      <a:pPr marL="0" marR="0">
                        <a:lnSpc>
                          <a:spcPct val="107000"/>
                        </a:lnSpc>
                        <a:spcBef>
                          <a:spcPts val="0"/>
                        </a:spcBef>
                        <a:spcAft>
                          <a:spcPts val="0"/>
                        </a:spcAft>
                        <a:tabLst>
                          <a:tab pos="2028825" algn="l"/>
                        </a:tabLst>
                      </a:pPr>
                      <a:r>
                        <a:rPr lang="en-US" sz="1100" dirty="0">
                          <a:effectLst/>
                          <a:latin typeface="+mn-lt"/>
                          <a:ea typeface="Calibri" panose="020F0502020204030204" pitchFamily="34" charset="0"/>
                          <a:cs typeface="Times New Roman" panose="02020603050405020304" pitchFamily="18" charset="0"/>
                        </a:rPr>
                        <a:t>Upload the initial Discipline Action File</a:t>
                      </a:r>
                    </a:p>
                  </a:txBody>
                  <a:tcPr marL="68580" marR="68580" marT="0" marB="0">
                    <a:noFill/>
                  </a:tcPr>
                </a:tc>
                <a:extLst>
                  <a:ext uri="{0D108BD9-81ED-4DB2-BD59-A6C34878D82A}">
                    <a16:rowId xmlns:a16="http://schemas.microsoft.com/office/drawing/2014/main" val="4242426"/>
                  </a:ext>
                </a:extLst>
              </a:tr>
              <a:tr h="356222">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04/09/2026</a:t>
                      </a:r>
                    </a:p>
                  </a:txBody>
                  <a:tcPr marL="68580" marR="68580" marT="0" marB="0">
                    <a:solidFill>
                      <a:srgbClr val="CCECFF"/>
                    </a:solid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Open</a:t>
                      </a:r>
                    </a:p>
                  </a:txBody>
                  <a:tcPr marL="68580" marR="68580" marT="0" marB="0">
                    <a:solidFill>
                      <a:srgbClr val="CCECFF"/>
                    </a:solid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kern="1200" dirty="0">
                          <a:solidFill>
                            <a:schemeClr val="tx1"/>
                          </a:solidFill>
                          <a:latin typeface="+mn-lt"/>
                          <a:ea typeface="+mn-ea"/>
                          <a:cs typeface="+mn-cs"/>
                        </a:rPr>
                        <a:t>Student Discipline Snapshot opens</a:t>
                      </a:r>
                    </a:p>
                    <a:p>
                      <a:pPr marL="171450" marR="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kern="1200" dirty="0">
                          <a:solidFill>
                            <a:schemeClr val="tx1"/>
                          </a:solidFill>
                          <a:latin typeface="+mn-lt"/>
                          <a:ea typeface="+mn-ea"/>
                          <a:cs typeface="+mn-cs"/>
                        </a:rPr>
                        <a:t>LEAs may create snapshots</a:t>
                      </a:r>
                    </a:p>
                  </a:txBody>
                  <a:tcPr marL="68580" marR="68580" marT="0" marB="0">
                    <a:solidFill>
                      <a:srgbClr val="CCECFF"/>
                    </a:solidFill>
                  </a:tcPr>
                </a:tc>
                <a:extLst>
                  <a:ext uri="{0D108BD9-81ED-4DB2-BD59-A6C34878D82A}">
                    <a16:rowId xmlns:a16="http://schemas.microsoft.com/office/drawing/2014/main" val="1089030831"/>
                  </a:ext>
                </a:extLst>
              </a:tr>
              <a:tr h="236152">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04/23/2026</a:t>
                      </a:r>
                    </a:p>
                  </a:txBody>
                  <a:tcPr marL="68580" marR="68580" marT="0" marB="0">
                    <a:no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Interim Deadline</a:t>
                      </a:r>
                    </a:p>
                  </a:txBody>
                  <a:tcPr marL="68580" marR="68580" marT="0" marB="0">
                    <a:no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Create initial Student Discipline Snapshot</a:t>
                      </a:r>
                      <a:endParaRPr lang="en-US" sz="1100" kern="1200" dirty="0">
                        <a:solidFill>
                          <a:schemeClr val="tx1"/>
                        </a:solidFill>
                        <a:latin typeface="+mn-lt"/>
                        <a:ea typeface="+mn-ea"/>
                        <a:cs typeface="+mn-cs"/>
                      </a:endParaRPr>
                    </a:p>
                  </a:txBody>
                  <a:tcPr marL="68580" marR="68580" marT="0" marB="0">
                    <a:noFill/>
                  </a:tcPr>
                </a:tc>
                <a:extLst>
                  <a:ext uri="{0D108BD9-81ED-4DB2-BD59-A6C34878D82A}">
                    <a16:rowId xmlns:a16="http://schemas.microsoft.com/office/drawing/2014/main" val="2850324413"/>
                  </a:ext>
                </a:extLst>
              </a:tr>
              <a:tr h="858171">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05/28/2026</a:t>
                      </a:r>
                    </a:p>
                  </a:txBody>
                  <a:tcPr marL="68580" marR="68580" marT="0" marB="0">
                    <a:no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Interim Deadline</a:t>
                      </a:r>
                    </a:p>
                  </a:txBody>
                  <a:tcPr marL="68580" marR="68580" marT="0" marB="0">
                    <a:no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Error free interchange files:</a:t>
                      </a:r>
                    </a:p>
                    <a:p>
                      <a:pPr marL="171450" marR="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dirty="0"/>
                        <a:t>Student Demographic (DEM)</a:t>
                      </a:r>
                    </a:p>
                    <a:p>
                      <a:pPr marL="171450" marR="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dirty="0"/>
                        <a:t>Student School Association (SSA)</a:t>
                      </a:r>
                    </a:p>
                    <a:p>
                      <a:pPr marL="171450" marR="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dirty="0"/>
                        <a:t>Discipline Action File </a:t>
                      </a:r>
                    </a:p>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900" i="1" dirty="0"/>
                        <a:t>These files are expected to have an upload date 05/01/2026 or later to meet this interim deadline </a:t>
                      </a:r>
                      <a:endParaRPr lang="en-US" sz="900" i="1" kern="1200" dirty="0">
                        <a:solidFill>
                          <a:schemeClr val="tx1"/>
                        </a:solidFill>
                        <a:latin typeface="+mn-lt"/>
                        <a:ea typeface="+mn-ea"/>
                        <a:cs typeface="+mn-cs"/>
                      </a:endParaRPr>
                    </a:p>
                  </a:txBody>
                  <a:tcPr marL="68580" marR="68580" marT="0" marB="0">
                    <a:noFill/>
                  </a:tcPr>
                </a:tc>
                <a:extLst>
                  <a:ext uri="{0D108BD9-81ED-4DB2-BD59-A6C34878D82A}">
                    <a16:rowId xmlns:a16="http://schemas.microsoft.com/office/drawing/2014/main" val="2773412301"/>
                  </a:ext>
                </a:extLst>
              </a:tr>
              <a:tr h="534334">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05/28/2026</a:t>
                      </a:r>
                    </a:p>
                  </a:txBody>
                  <a:tcPr marL="68580" marR="68580" marT="0" marB="0">
                    <a:no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Other Date</a:t>
                      </a:r>
                    </a:p>
                  </a:txBody>
                  <a:tcPr marL="68580" marR="68580" marT="0" marB="0">
                    <a:no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kern="1200" dirty="0">
                          <a:solidFill>
                            <a:schemeClr val="tx1"/>
                          </a:solidFill>
                          <a:effectLst/>
                          <a:highlight>
                            <a:srgbClr val="FFFFCC"/>
                          </a:highlight>
                          <a:latin typeface="+mn-lt"/>
                          <a:ea typeface="Calibri" panose="020F0502020204030204" pitchFamily="34" charset="0"/>
                          <a:cs typeface="Times New Roman" panose="02020603050405020304" pitchFamily="18" charset="0"/>
                        </a:rPr>
                        <a:t>Suggestion: </a:t>
                      </a:r>
                      <a:r>
                        <a:rPr lang="en-US" sz="1100" dirty="0"/>
                        <a:t>Coordinate with AU for the following interchange files: </a:t>
                      </a:r>
                    </a:p>
                    <a:p>
                      <a:pPr marL="171450" marR="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dirty="0"/>
                        <a:t>Special Education Child File (Error free for students with discipline actions)</a:t>
                      </a:r>
                    </a:p>
                    <a:p>
                      <a:pPr marL="171450" marR="0" lvl="0" indent="-171450" algn="l" defTabSz="914400" rtl="0" eaLnBrk="1" latinLnBrk="0" hangingPunct="1">
                        <a:lnSpc>
                          <a:spcPct val="100000"/>
                        </a:lnSpc>
                        <a:spcAft>
                          <a:spcPts val="0"/>
                        </a:spcAft>
                        <a:buFont typeface="Arial" panose="020B0604020202020204" pitchFamily="34" charset="0"/>
                        <a:buChar char="•"/>
                        <a:tabLst>
                          <a:tab pos="2028825" algn="l"/>
                        </a:tabLst>
                      </a:pPr>
                      <a:r>
                        <a:rPr lang="en-US" sz="1100" dirty="0"/>
                        <a:t>Special Education Participation File (Error free for students with discipline actions)</a:t>
                      </a:r>
                      <a:endParaRPr lang="en-US" sz="1100" kern="1200" dirty="0">
                        <a:solidFill>
                          <a:schemeClr val="tx1"/>
                        </a:solidFill>
                        <a:latin typeface="+mn-lt"/>
                        <a:ea typeface="+mn-ea"/>
                        <a:cs typeface="+mn-cs"/>
                      </a:endParaRPr>
                    </a:p>
                  </a:txBody>
                  <a:tcPr marL="68580" marR="68580" marT="0" marB="0">
                    <a:noFill/>
                  </a:tcPr>
                </a:tc>
                <a:extLst>
                  <a:ext uri="{0D108BD9-81ED-4DB2-BD59-A6C34878D82A}">
                    <a16:rowId xmlns:a16="http://schemas.microsoft.com/office/drawing/2014/main" val="3097584874"/>
                  </a:ext>
                </a:extLst>
              </a:tr>
              <a:tr h="206952">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06/04/2026</a:t>
                      </a:r>
                    </a:p>
                  </a:txBody>
                  <a:tcPr marL="68580" marR="68580" marT="0" marB="0">
                    <a:no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Other Date</a:t>
                      </a:r>
                    </a:p>
                  </a:txBody>
                  <a:tcPr marL="68580" marR="68580" marT="0" marB="0">
                    <a:no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Exception request deadline </a:t>
                      </a:r>
                      <a:endParaRPr lang="en-US" sz="1100" kern="1200" dirty="0">
                        <a:solidFill>
                          <a:schemeClr val="tx1"/>
                        </a:solidFill>
                        <a:latin typeface="+mn-lt"/>
                        <a:ea typeface="+mn-ea"/>
                        <a:cs typeface="+mn-cs"/>
                      </a:endParaRPr>
                    </a:p>
                  </a:txBody>
                  <a:tcPr marL="68580" marR="68580" marT="0" marB="0">
                    <a:noFill/>
                  </a:tcPr>
                </a:tc>
                <a:extLst>
                  <a:ext uri="{0D108BD9-81ED-4DB2-BD59-A6C34878D82A}">
                    <a16:rowId xmlns:a16="http://schemas.microsoft.com/office/drawing/2014/main" val="2430598124"/>
                  </a:ext>
                </a:extLst>
              </a:tr>
              <a:tr h="179595">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06/11/2026</a:t>
                      </a:r>
                    </a:p>
                  </a:txBody>
                  <a:tcPr marL="68580" marR="68580" marT="0" marB="0">
                    <a:no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Interim Deadline</a:t>
                      </a:r>
                    </a:p>
                  </a:txBody>
                  <a:tcPr marL="68580" marR="68580" marT="0" marB="0">
                    <a:no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Error free Student Discipline snapshot </a:t>
                      </a:r>
                      <a:endParaRPr lang="en-US" sz="1100" kern="1200" dirty="0">
                        <a:solidFill>
                          <a:schemeClr val="tx1"/>
                        </a:solidFill>
                        <a:latin typeface="+mn-lt"/>
                        <a:ea typeface="+mn-ea"/>
                        <a:cs typeface="+mn-cs"/>
                      </a:endParaRPr>
                    </a:p>
                  </a:txBody>
                  <a:tcPr marL="68580" marR="68580" marT="0" marB="0">
                    <a:noFill/>
                  </a:tcPr>
                </a:tc>
                <a:extLst>
                  <a:ext uri="{0D108BD9-81ED-4DB2-BD59-A6C34878D82A}">
                    <a16:rowId xmlns:a16="http://schemas.microsoft.com/office/drawing/2014/main" val="876855"/>
                  </a:ext>
                </a:extLst>
              </a:tr>
              <a:tr h="225277">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06/11/2026 to 06/30/2026</a:t>
                      </a:r>
                    </a:p>
                  </a:txBody>
                  <a:tcPr marL="68580" marR="68580" marT="0" marB="0">
                    <a:solidFill>
                      <a:schemeClr val="accent6">
                        <a:lumMod val="20000"/>
                        <a:lumOff val="80000"/>
                      </a:schemeClr>
                    </a:solid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Report Review</a:t>
                      </a:r>
                    </a:p>
                  </a:txBody>
                  <a:tcPr marL="68580" marR="68580" marT="0" marB="0">
                    <a:solidFill>
                      <a:schemeClr val="accent6">
                        <a:lumMod val="20000"/>
                        <a:lumOff val="80000"/>
                      </a:schemeClr>
                    </a:solid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LEAs validate Student Discipline data using CEDAR/COGNOS reports and submit the snapshot</a:t>
                      </a:r>
                      <a:endParaRPr lang="en-US" sz="1100" kern="1200" dirty="0">
                        <a:solidFill>
                          <a:schemeClr val="tx1"/>
                        </a:solidFill>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327128096"/>
                  </a:ext>
                </a:extLst>
              </a:tr>
              <a:tr h="213299">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06/30/2026</a:t>
                      </a:r>
                    </a:p>
                  </a:txBody>
                  <a:tcPr marL="68580" marR="68580" marT="0" marB="0">
                    <a:solidFill>
                      <a:schemeClr val="accent5">
                        <a:lumMod val="20000"/>
                        <a:lumOff val="80000"/>
                      </a:schemeClr>
                    </a:solid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State Deadline</a:t>
                      </a:r>
                    </a:p>
                  </a:txBody>
                  <a:tcPr marL="68580" marR="68580" marT="0" marB="0">
                    <a:solidFill>
                      <a:schemeClr val="accent5">
                        <a:lumMod val="20000"/>
                        <a:lumOff val="80000"/>
                      </a:schemeClr>
                    </a:solid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Submit Student Discipline snapshot. </a:t>
                      </a:r>
                      <a:endParaRPr lang="en-US" sz="1100" kern="1200" dirty="0">
                        <a:solidFill>
                          <a:schemeClr val="tx1"/>
                        </a:solidFill>
                        <a:latin typeface="+mn-lt"/>
                        <a:ea typeface="+mn-ea"/>
                        <a:cs typeface="+mn-cs"/>
                      </a:endParaRPr>
                    </a:p>
                  </a:txBody>
                  <a:tcPr marL="68580" marR="68580" marT="0" marB="0">
                    <a:solidFill>
                      <a:schemeClr val="accent5">
                        <a:lumMod val="20000"/>
                        <a:lumOff val="80000"/>
                      </a:schemeClr>
                    </a:solidFill>
                  </a:tcPr>
                </a:tc>
                <a:extLst>
                  <a:ext uri="{0D108BD9-81ED-4DB2-BD59-A6C34878D82A}">
                    <a16:rowId xmlns:a16="http://schemas.microsoft.com/office/drawing/2014/main" val="1776972156"/>
                  </a:ext>
                </a:extLst>
              </a:tr>
              <a:tr h="469566">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07/07/2026</a:t>
                      </a:r>
                    </a:p>
                  </a:txBody>
                  <a:tcPr marL="68580" marR="68580" marT="0" marB="0">
                    <a:solidFill>
                      <a:schemeClr val="accent5">
                        <a:lumMod val="20000"/>
                        <a:lumOff val="80000"/>
                      </a:schemeClr>
                    </a:solid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State Deadline</a:t>
                      </a:r>
                    </a:p>
                  </a:txBody>
                  <a:tcPr marL="68580" marR="68580" marT="0" marB="0">
                    <a:solidFill>
                      <a:schemeClr val="accent5">
                        <a:lumMod val="20000"/>
                        <a:lumOff val="80000"/>
                      </a:schemeClr>
                    </a:solid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Superintendent Verification (Sign-Off) form due. </a:t>
                      </a:r>
                    </a:p>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900" b="1" dirty="0"/>
                        <a:t>Note: </a:t>
                      </a:r>
                      <a:r>
                        <a:rPr lang="en-US" sz="900" dirty="0"/>
                        <a:t>Student Discipline snapshot date must be on or after last discipline action file upload and signed verifications must display a printed date on or after the final student discipline snapshot</a:t>
                      </a:r>
                      <a:endParaRPr lang="en-US" sz="900" kern="1200" dirty="0">
                        <a:solidFill>
                          <a:schemeClr val="tx1"/>
                        </a:solidFill>
                        <a:latin typeface="+mn-lt"/>
                        <a:ea typeface="+mn-ea"/>
                        <a:cs typeface="+mn-cs"/>
                      </a:endParaRPr>
                    </a:p>
                  </a:txBody>
                  <a:tcPr marL="68580" marR="68580" marT="0" marB="0">
                    <a:solidFill>
                      <a:schemeClr val="accent5">
                        <a:lumMod val="20000"/>
                        <a:lumOff val="80000"/>
                      </a:schemeClr>
                    </a:solidFill>
                  </a:tcPr>
                </a:tc>
                <a:extLst>
                  <a:ext uri="{0D108BD9-81ED-4DB2-BD59-A6C34878D82A}">
                    <a16:rowId xmlns:a16="http://schemas.microsoft.com/office/drawing/2014/main" val="2322304152"/>
                  </a:ext>
                </a:extLst>
              </a:tr>
              <a:tr h="222435">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07/15/2026</a:t>
                      </a:r>
                    </a:p>
                  </a:txBody>
                  <a:tcPr marL="68580" marR="68580" marT="0" marB="0">
                    <a:solidFill>
                      <a:schemeClr val="bg1">
                        <a:lumMod val="95000"/>
                      </a:schemeClr>
                    </a:solid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Closed</a:t>
                      </a:r>
                    </a:p>
                  </a:txBody>
                  <a:tcPr marL="68580" marR="68580" marT="0" marB="0">
                    <a:solidFill>
                      <a:schemeClr val="bg1">
                        <a:lumMod val="95000"/>
                      </a:schemeClr>
                    </a:solid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kern="1200" dirty="0">
                          <a:solidFill>
                            <a:schemeClr val="tx1"/>
                          </a:solidFill>
                          <a:latin typeface="+mn-lt"/>
                          <a:ea typeface="+mn-ea"/>
                          <a:cs typeface="+mn-cs"/>
                        </a:rPr>
                        <a:t>Collection is no longer available for LEA.</a:t>
                      </a:r>
                    </a:p>
                  </a:txBody>
                  <a:tcPr marL="68580" marR="68580" marT="0" marB="0">
                    <a:solidFill>
                      <a:schemeClr val="bg1">
                        <a:lumMod val="95000"/>
                      </a:schemeClr>
                    </a:solidFill>
                  </a:tcPr>
                </a:tc>
                <a:extLst>
                  <a:ext uri="{0D108BD9-81ED-4DB2-BD59-A6C34878D82A}">
                    <a16:rowId xmlns:a16="http://schemas.microsoft.com/office/drawing/2014/main" val="840487331"/>
                  </a:ext>
                </a:extLst>
              </a:tr>
              <a:tr h="222435">
                <a:tc>
                  <a:txBody>
                    <a:bodyPr/>
                    <a:lstStyle/>
                    <a:p>
                      <a:pPr marL="0" marR="0">
                        <a:lnSpc>
                          <a:spcPct val="107000"/>
                        </a:lnSpc>
                        <a:spcAft>
                          <a:spcPts val="800"/>
                        </a:spcAft>
                        <a:buNone/>
                        <a:tabLst>
                          <a:tab pos="2028825" algn="l"/>
                        </a:tabLst>
                      </a:pPr>
                      <a:r>
                        <a:rPr lang="en-US" sz="1100" b="0" dirty="0">
                          <a:solidFill>
                            <a:schemeClr val="tx1"/>
                          </a:solidFill>
                          <a:effectLst/>
                          <a:latin typeface="+mn-lt"/>
                          <a:ea typeface="Calibri" panose="020F0502020204030204" pitchFamily="34" charset="0"/>
                          <a:cs typeface="Times New Roman" panose="02020603050405020304" pitchFamily="18" charset="0"/>
                        </a:rPr>
                        <a:t>09/2026</a:t>
                      </a:r>
                    </a:p>
                  </a:txBody>
                  <a:tcPr marL="68580" marR="68580" marT="0" marB="0">
                    <a:solidFill>
                      <a:srgbClr val="BFE1B6"/>
                    </a:solidFill>
                  </a:tcPr>
                </a:tc>
                <a:tc>
                  <a:txBody>
                    <a:bodyPr/>
                    <a:lstStyle/>
                    <a:p>
                      <a:pPr marL="0" marR="0">
                        <a:lnSpc>
                          <a:spcPct val="107000"/>
                        </a:lnSpc>
                        <a:spcAft>
                          <a:spcPts val="800"/>
                        </a:spcAft>
                        <a:buNone/>
                        <a:tabLst>
                          <a:tab pos="2028825" algn="l"/>
                        </a:tabLst>
                      </a:pPr>
                      <a:r>
                        <a:rPr lang="en-US" sz="1100" b="1" dirty="0">
                          <a:solidFill>
                            <a:schemeClr val="tx1"/>
                          </a:solidFill>
                          <a:effectLst/>
                          <a:latin typeface="+mn-lt"/>
                          <a:ea typeface="Calibri" panose="020F0502020204030204" pitchFamily="34" charset="0"/>
                          <a:cs typeface="Times New Roman" panose="02020603050405020304" pitchFamily="18" charset="0"/>
                        </a:rPr>
                        <a:t>Data Release</a:t>
                      </a:r>
                    </a:p>
                  </a:txBody>
                  <a:tcPr marL="68580" marR="68580" marT="0" marB="0">
                    <a:solidFill>
                      <a:srgbClr val="BFE1B6"/>
                    </a:solidFill>
                  </a:tcPr>
                </a:tc>
                <a:tc>
                  <a:txBody>
                    <a:bodyPr/>
                    <a:lstStyle/>
                    <a:p>
                      <a:pPr marL="0" marR="0" indent="0" algn="l" defTabSz="914400" rtl="0" eaLnBrk="1" latinLnBrk="0" hangingPunct="1">
                        <a:lnSpc>
                          <a:spcPct val="100000"/>
                        </a:lnSpc>
                        <a:spcAft>
                          <a:spcPts val="0"/>
                        </a:spcAft>
                        <a:buFont typeface="Arial" panose="020B0604020202020204" pitchFamily="34" charset="0"/>
                        <a:buNone/>
                        <a:tabLst>
                          <a:tab pos="2028825" algn="l"/>
                        </a:tabLst>
                      </a:pPr>
                      <a:r>
                        <a:rPr lang="en-US" sz="1100" dirty="0"/>
                        <a:t>Education statistics based upon this collection are publicly released and the embargo is lifted for this dataset.</a:t>
                      </a:r>
                      <a:endParaRPr lang="en-US" sz="1100" kern="1200" dirty="0">
                        <a:solidFill>
                          <a:schemeClr val="tx1"/>
                        </a:solidFill>
                        <a:latin typeface="+mn-lt"/>
                        <a:ea typeface="+mn-ea"/>
                        <a:cs typeface="+mn-cs"/>
                      </a:endParaRPr>
                    </a:p>
                  </a:txBody>
                  <a:tcPr marL="68580" marR="68580" marT="0" marB="0">
                    <a:solidFill>
                      <a:srgbClr val="BFE1B6"/>
                    </a:solidFill>
                  </a:tcPr>
                </a:tc>
                <a:extLst>
                  <a:ext uri="{0D108BD9-81ED-4DB2-BD59-A6C34878D82A}">
                    <a16:rowId xmlns:a16="http://schemas.microsoft.com/office/drawing/2014/main" val="1807289051"/>
                  </a:ext>
                </a:extLst>
              </a:tr>
            </a:tbl>
          </a:graphicData>
        </a:graphic>
      </p:graphicFrame>
      <p:sp>
        <p:nvSpPr>
          <p:cNvPr id="3" name="Slide Number Placeholder 2">
            <a:extLst>
              <a:ext uri="{FF2B5EF4-FFF2-40B4-BE49-F238E27FC236}">
                <a16:creationId xmlns:a16="http://schemas.microsoft.com/office/drawing/2014/main" id="{F6764973-E11D-9EA7-D898-F7D3FD96F0E6}"/>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1656820339"/>
      </p:ext>
    </p:extLst>
  </p:cSld>
  <p:clrMapOvr>
    <a:masterClrMapping/>
  </p:clrMapOvr>
</p:sld>
</file>

<file path=ppt/theme/theme1.xml><?xml version="1.0" encoding="utf-8"?>
<a:theme xmlns:a="http://schemas.openxmlformats.org/drawingml/2006/main" name="Office Theme">
  <a:themeElements>
    <a:clrScheme name="CDE New Website: Color Contrast">
      <a:dk1>
        <a:sysClr val="windowText" lastClr="000000"/>
      </a:dk1>
      <a:lt1>
        <a:sysClr val="window" lastClr="FFFFFF"/>
      </a:lt1>
      <a:dk2>
        <a:srgbClr val="7C98AC"/>
      </a:dk2>
      <a:lt2>
        <a:srgbClr val="D4D4D4"/>
      </a:lt2>
      <a:accent1>
        <a:srgbClr val="2C3384"/>
      </a:accent1>
      <a:accent2>
        <a:srgbClr val="235E39"/>
      </a:accent2>
      <a:accent3>
        <a:srgbClr val="6D3B5D"/>
      </a:accent3>
      <a:accent4>
        <a:srgbClr val="86BE40"/>
      </a:accent4>
      <a:accent5>
        <a:srgbClr val="C32032"/>
      </a:accent5>
      <a:accent6>
        <a:srgbClr val="F8B333"/>
      </a:accent6>
      <a:hlink>
        <a:srgbClr val="373FA7"/>
      </a:hlink>
      <a:folHlink>
        <a:srgbClr val="F06B10"/>
      </a:folHlink>
    </a:clrScheme>
    <a:fontScheme name="Montserrat (new CDE default)">
      <a:majorFont>
        <a:latin typeface="Montserrat SemiBold"/>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55e5ff24ef3f7708987483cdeff25fab">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26dc7d0880d25fa47988f8e86f45eaa"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83E00-18CC-4B86-B88F-0DE52ECFB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39f00-c663-4db8-9f2d-5e59e4353b4b"/>
    <ds:schemaRef ds:uri="ca9d521c-8764-4bcd-84f1-6f7ce6ca6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B8D346-98B4-4A38-AC1D-9DECB7E942AC}">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purl.org/dc/elements/1.1/"/>
    <ds:schemaRef ds:uri="9b639f00-c663-4db8-9f2d-5e59e4353b4b"/>
    <ds:schemaRef ds:uri="ca9d521c-8764-4bcd-84f1-6f7ce6ca6a96"/>
    <ds:schemaRef ds:uri="http://www.w3.org/XML/1998/namespace"/>
  </ds:schemaRefs>
</ds:datastoreItem>
</file>

<file path=customXml/itemProps3.xml><?xml version="1.0" encoding="utf-8"?>
<ds:datastoreItem xmlns:ds="http://schemas.openxmlformats.org/officeDocument/2006/customXml" ds:itemID="{B080972E-D571-4992-96C3-E5252958F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2642</TotalTime>
  <Words>4467</Words>
  <Application>Microsoft Office PowerPoint</Application>
  <PresentationFormat>Widescreen</PresentationFormat>
  <Paragraphs>674</Paragraphs>
  <Slides>66</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Museo Slab 500</vt:lpstr>
      <vt:lpstr>Arial</vt:lpstr>
      <vt:lpstr>Calibri</vt:lpstr>
      <vt:lpstr>Montserrat</vt:lpstr>
      <vt:lpstr>Montserrat ExtraBold</vt:lpstr>
      <vt:lpstr>Montserrat SemiBold</vt:lpstr>
      <vt:lpstr>Roboto Medium</vt:lpstr>
      <vt:lpstr>Rockwell</vt:lpstr>
      <vt:lpstr>Trebuchet MS</vt:lpstr>
      <vt:lpstr>Wingdings</vt:lpstr>
      <vt:lpstr>Wingdings 3</vt:lpstr>
      <vt:lpstr>Office Theme</vt:lpstr>
      <vt:lpstr>Student Discipline Collection Overview</vt:lpstr>
      <vt:lpstr>Agenda</vt:lpstr>
      <vt:lpstr>Collection Purpose &amp; Data Use</vt:lpstr>
      <vt:lpstr>Purpose</vt:lpstr>
      <vt:lpstr>Data Uses</vt:lpstr>
      <vt:lpstr>Data Release Process</vt:lpstr>
      <vt:lpstr>Collection Timeline</vt:lpstr>
      <vt:lpstr>Timeline Overview</vt:lpstr>
      <vt:lpstr>Key Dates</vt:lpstr>
      <vt:lpstr>2025-2026 File Layouts</vt:lpstr>
      <vt:lpstr>File Layout Example</vt:lpstr>
      <vt:lpstr>STU Snapshot Dependencies</vt:lpstr>
      <vt:lpstr>STU Snapshot Criteria</vt:lpstr>
      <vt:lpstr>2025-2026 Discipline Action File Changes</vt:lpstr>
      <vt:lpstr>2025-2026 Student Discipline Snapshot Changes</vt:lpstr>
      <vt:lpstr> Data Sources</vt:lpstr>
      <vt:lpstr>What is a Snapshot?</vt:lpstr>
      <vt:lpstr>Snapshot (collection): Source Files</vt:lpstr>
      <vt:lpstr>Snapshot (collection): Creation</vt:lpstr>
      <vt:lpstr>Snapshot (collection): Internal Flags</vt:lpstr>
      <vt:lpstr>Interchange Files</vt:lpstr>
      <vt:lpstr>Interchange Preparation</vt:lpstr>
      <vt:lpstr>Discipline Action File (DIS)</vt:lpstr>
      <vt:lpstr>Student Demographic File (DEM)</vt:lpstr>
      <vt:lpstr>Student School Association File (SSA)</vt:lpstr>
      <vt:lpstr>Special Education IEP Interchange (IEP)</vt:lpstr>
      <vt:lpstr>Teamwork</vt:lpstr>
      <vt:lpstr>Data Pipeline Process</vt:lpstr>
      <vt:lpstr>Prepare</vt:lpstr>
      <vt:lpstr>Checklist</vt:lpstr>
      <vt:lpstr>STU Identity Management (IdM) Roles</vt:lpstr>
      <vt:lpstr>PII and Syncplicity</vt:lpstr>
      <vt:lpstr>Data Pipeline Weekly Maintenance</vt:lpstr>
      <vt:lpstr>Collection Steps</vt:lpstr>
      <vt:lpstr>Steps</vt:lpstr>
      <vt:lpstr>No Discipline Actions</vt:lpstr>
      <vt:lpstr>No Discipline Actions Steps</vt:lpstr>
      <vt:lpstr>File Upload</vt:lpstr>
      <vt:lpstr>Data File Upload</vt:lpstr>
      <vt:lpstr>Create/Update Snapshot</vt:lpstr>
      <vt:lpstr>Create Snapshot</vt:lpstr>
      <vt:lpstr>Business Rules</vt:lpstr>
      <vt:lpstr>Overview</vt:lpstr>
      <vt:lpstr>Errors/Warnings: Overview</vt:lpstr>
      <vt:lpstr>Interchange vs Snapshot Business Rules</vt:lpstr>
      <vt:lpstr>Addressing Snapshot Errors/Warnings</vt:lpstr>
      <vt:lpstr>Checking Errors/Warnings: Pipeline Error Report</vt:lpstr>
      <vt:lpstr>Checking Errors/Warnings: COGNOS/CEDAR</vt:lpstr>
      <vt:lpstr>Status Dashboard &amp; Submitting Snapshot</vt:lpstr>
      <vt:lpstr>Status Dashboard Information</vt:lpstr>
      <vt:lpstr>Status Dashboard Screen</vt:lpstr>
      <vt:lpstr>Reviewing/Validating Data (COGNOS/CEDAR Reports)</vt:lpstr>
      <vt:lpstr>CEDAR/COGNOS Reports Overview</vt:lpstr>
      <vt:lpstr>Accessing Reports</vt:lpstr>
      <vt:lpstr>Report Screen &amp; Download</vt:lpstr>
      <vt:lpstr>Moving between reports</vt:lpstr>
      <vt:lpstr>Discipline Interchange Reports</vt:lpstr>
      <vt:lpstr>Student Discipline Reports</vt:lpstr>
      <vt:lpstr>Exceptions</vt:lpstr>
      <vt:lpstr>When are reporting exceptions needed?</vt:lpstr>
      <vt:lpstr>Reporting Exception Process</vt:lpstr>
      <vt:lpstr>Exception Request Template</vt:lpstr>
      <vt:lpstr>Contact &amp; Resources</vt:lpstr>
      <vt:lpstr>STU Collection Lead</vt:lpstr>
      <vt:lpstr>Bookmark List</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Martin, Carrie</cp:lastModifiedBy>
  <cp:revision>20</cp:revision>
  <dcterms:created xsi:type="dcterms:W3CDTF">2019-06-25T17:30:52Z</dcterms:created>
  <dcterms:modified xsi:type="dcterms:W3CDTF">2026-01-20T20:32:29Z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