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4"/>
  </p:notesMasterIdLst>
  <p:sldIdLst>
    <p:sldId id="256" r:id="rId5"/>
    <p:sldId id="257" r:id="rId6"/>
    <p:sldId id="262" r:id="rId7"/>
    <p:sldId id="259" r:id="rId8"/>
    <p:sldId id="273" r:id="rId9"/>
    <p:sldId id="270" r:id="rId10"/>
    <p:sldId id="291" r:id="rId11"/>
    <p:sldId id="269" r:id="rId12"/>
    <p:sldId id="271" r:id="rId13"/>
    <p:sldId id="346" r:id="rId14"/>
    <p:sldId id="2774" r:id="rId15"/>
    <p:sldId id="272" r:id="rId16"/>
    <p:sldId id="2775" r:id="rId17"/>
    <p:sldId id="2771" r:id="rId18"/>
    <p:sldId id="2773" r:id="rId19"/>
    <p:sldId id="2772" r:id="rId20"/>
    <p:sldId id="353" r:id="rId21"/>
    <p:sldId id="354" r:id="rId22"/>
    <p:sldId id="265" r:id="rId23"/>
    <p:sldId id="347" r:id="rId24"/>
    <p:sldId id="340" r:id="rId25"/>
    <p:sldId id="348" r:id="rId26"/>
    <p:sldId id="349" r:id="rId27"/>
    <p:sldId id="338" r:id="rId28"/>
    <p:sldId id="266" r:id="rId29"/>
    <p:sldId id="352" r:id="rId30"/>
    <p:sldId id="361" r:id="rId31"/>
    <p:sldId id="351" r:id="rId32"/>
    <p:sldId id="350" r:id="rId33"/>
    <p:sldId id="344" r:id="rId34"/>
    <p:sldId id="2768" r:id="rId35"/>
    <p:sldId id="2767" r:id="rId36"/>
    <p:sldId id="284" r:id="rId37"/>
    <p:sldId id="2779" r:id="rId38"/>
    <p:sldId id="2780" r:id="rId39"/>
    <p:sldId id="2777" r:id="rId40"/>
    <p:sldId id="2776" r:id="rId41"/>
    <p:sldId id="2782" r:id="rId42"/>
    <p:sldId id="3103" r:id="rId43"/>
    <p:sldId id="2778" r:id="rId44"/>
    <p:sldId id="2781" r:id="rId45"/>
    <p:sldId id="267" r:id="rId46"/>
    <p:sldId id="364" r:id="rId47"/>
    <p:sldId id="3104" r:id="rId48"/>
    <p:sldId id="3105" r:id="rId49"/>
    <p:sldId id="363" r:id="rId50"/>
    <p:sldId id="362" r:id="rId51"/>
    <p:sldId id="2769" r:id="rId52"/>
    <p:sldId id="33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521"/>
    <a:srgbClr val="FFFFFF"/>
    <a:srgbClr val="00953A"/>
    <a:srgbClr val="E6E6E6"/>
    <a:srgbClr val="3CC1CC"/>
    <a:srgbClr val="48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81920-F702-4C81-9F7A-B27171410171}" v="511" dt="2022-04-06T14:38:46.856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9318" autoAdjust="0"/>
  </p:normalViewPr>
  <p:slideViewPr>
    <p:cSldViewPr snapToGrid="0">
      <p:cViewPr varScale="1">
        <p:scale>
          <a:sx n="87" d="100"/>
          <a:sy n="87" d="100"/>
        </p:scale>
        <p:origin x="14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, Reagan" userId="27291eb4-8241-4961-9e69-8c66e34cc5b0" providerId="ADAL" clId="{C0C81920-F702-4C81-9F7A-B27171410171}"/>
    <pc:docChg chg="undo custSel addSld modSld sldOrd">
      <pc:chgData name="Ward, Reagan" userId="27291eb4-8241-4961-9e69-8c66e34cc5b0" providerId="ADAL" clId="{C0C81920-F702-4C81-9F7A-B27171410171}" dt="2022-04-06T14:40:37.024" v="6522" actId="207"/>
      <pc:docMkLst>
        <pc:docMk/>
      </pc:docMkLst>
      <pc:sldChg chg="modSp mod">
        <pc:chgData name="Ward, Reagan" userId="27291eb4-8241-4961-9e69-8c66e34cc5b0" providerId="ADAL" clId="{C0C81920-F702-4C81-9F7A-B27171410171}" dt="2022-04-06T14:40:37.024" v="6522" actId="207"/>
        <pc:sldMkLst>
          <pc:docMk/>
          <pc:sldMk cId="638276779" sldId="257"/>
        </pc:sldMkLst>
        <pc:spChg chg="mod">
          <ac:chgData name="Ward, Reagan" userId="27291eb4-8241-4961-9e69-8c66e34cc5b0" providerId="ADAL" clId="{C0C81920-F702-4C81-9F7A-B27171410171}" dt="2022-04-06T14:40:37.024" v="6522" actId="207"/>
          <ac:spMkLst>
            <pc:docMk/>
            <pc:sldMk cId="638276779" sldId="257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C0C81920-F702-4C81-9F7A-B27171410171}" dt="2022-04-06T14:25:47.079" v="6233" actId="207"/>
        <pc:sldMkLst>
          <pc:docMk/>
          <pc:sldMk cId="3650385504" sldId="270"/>
        </pc:sldMkLst>
        <pc:spChg chg="mod">
          <ac:chgData name="Ward, Reagan" userId="27291eb4-8241-4961-9e69-8c66e34cc5b0" providerId="ADAL" clId="{C0C81920-F702-4C81-9F7A-B27171410171}" dt="2022-04-06T14:25:47.079" v="6233" actId="207"/>
          <ac:spMkLst>
            <pc:docMk/>
            <pc:sldMk cId="3650385504" sldId="270"/>
            <ac:spMk id="6" creationId="{05476881-1165-4F57-8006-0EBEE8CB5C9B}"/>
          </ac:spMkLst>
        </pc:spChg>
      </pc:sldChg>
      <pc:sldChg chg="modSp mod">
        <pc:chgData name="Ward, Reagan" userId="27291eb4-8241-4961-9e69-8c66e34cc5b0" providerId="ADAL" clId="{C0C81920-F702-4C81-9F7A-B27171410171}" dt="2022-04-06T14:34:53.521" v="6494" actId="207"/>
        <pc:sldMkLst>
          <pc:docMk/>
          <pc:sldMk cId="0" sldId="271"/>
        </pc:sldMkLst>
        <pc:graphicFrameChg chg="mod modGraphic">
          <ac:chgData name="Ward, Reagan" userId="27291eb4-8241-4961-9e69-8c66e34cc5b0" providerId="ADAL" clId="{C0C81920-F702-4C81-9F7A-B27171410171}" dt="2022-04-06T14:34:53.521" v="6494" actId="207"/>
          <ac:graphicFrameMkLst>
            <pc:docMk/>
            <pc:sldMk cId="0" sldId="271"/>
            <ac:graphicFrameMk id="218" creationId="{A4BF848B-1F14-4849-BF80-1FF0088793A1}"/>
          </ac:graphicFrameMkLst>
        </pc:graphicFrameChg>
      </pc:sldChg>
      <pc:sldChg chg="modSp mod">
        <pc:chgData name="Ward, Reagan" userId="27291eb4-8241-4961-9e69-8c66e34cc5b0" providerId="ADAL" clId="{C0C81920-F702-4C81-9F7A-B27171410171}" dt="2022-04-01T21:31:23.693" v="4088" actId="20577"/>
        <pc:sldMkLst>
          <pc:docMk/>
          <pc:sldMk cId="0" sldId="272"/>
        </pc:sldMkLst>
        <pc:spChg chg="mod">
          <ac:chgData name="Ward, Reagan" userId="27291eb4-8241-4961-9e69-8c66e34cc5b0" providerId="ADAL" clId="{C0C81920-F702-4C81-9F7A-B27171410171}" dt="2022-04-01T21:30:50.895" v="4082" actId="14100"/>
          <ac:spMkLst>
            <pc:docMk/>
            <pc:sldMk cId="0" sldId="272"/>
            <ac:spMk id="222" creationId="{00000000-0000-0000-0000-000000000000}"/>
          </ac:spMkLst>
        </pc:spChg>
        <pc:graphicFrameChg chg="mod">
          <ac:chgData name="Ward, Reagan" userId="27291eb4-8241-4961-9e69-8c66e34cc5b0" providerId="ADAL" clId="{C0C81920-F702-4C81-9F7A-B27171410171}" dt="2022-04-01T21:31:23.693" v="4088" actId="20577"/>
          <ac:graphicFrameMkLst>
            <pc:docMk/>
            <pc:sldMk cId="0" sldId="272"/>
            <ac:graphicFrameMk id="11" creationId="{D09890AB-816A-4DB7-BF57-D504B306FE44}"/>
          </ac:graphicFrameMkLst>
        </pc:graphicFrameChg>
        <pc:picChg chg="mod">
          <ac:chgData name="Ward, Reagan" userId="27291eb4-8241-4961-9e69-8c66e34cc5b0" providerId="ADAL" clId="{C0C81920-F702-4C81-9F7A-B27171410171}" dt="2022-04-01T21:30:52.759" v="4083" actId="1076"/>
          <ac:picMkLst>
            <pc:docMk/>
            <pc:sldMk cId="0" sldId="272"/>
            <ac:picMk id="8" creationId="{3BC7E110-2BC6-4871-A06F-7D3462CB3142}"/>
          </ac:picMkLst>
        </pc:picChg>
      </pc:sldChg>
      <pc:sldChg chg="modSp mod">
        <pc:chgData name="Ward, Reagan" userId="27291eb4-8241-4961-9e69-8c66e34cc5b0" providerId="ADAL" clId="{C0C81920-F702-4C81-9F7A-B27171410171}" dt="2022-04-06T14:24:47.841" v="6232" actId="207"/>
        <pc:sldMkLst>
          <pc:docMk/>
          <pc:sldMk cId="3592059479" sldId="273"/>
        </pc:sldMkLst>
        <pc:spChg chg="mod">
          <ac:chgData name="Ward, Reagan" userId="27291eb4-8241-4961-9e69-8c66e34cc5b0" providerId="ADAL" clId="{C0C81920-F702-4C81-9F7A-B27171410171}" dt="2022-04-06T14:24:44.974" v="6231" actId="207"/>
          <ac:spMkLst>
            <pc:docMk/>
            <pc:sldMk cId="3592059479" sldId="273"/>
            <ac:spMk id="2" creationId="{D6205F6B-01E6-4538-89FA-A40F72ECC584}"/>
          </ac:spMkLst>
        </pc:spChg>
        <pc:spChg chg="mod">
          <ac:chgData name="Ward, Reagan" userId="27291eb4-8241-4961-9e69-8c66e34cc5b0" providerId="ADAL" clId="{C0C81920-F702-4C81-9F7A-B27171410171}" dt="2022-04-06T14:24:47.841" v="6232" actId="207"/>
          <ac:spMkLst>
            <pc:docMk/>
            <pc:sldMk cId="3592059479" sldId="273"/>
            <ac:spMk id="3" creationId="{2E4A9D20-228C-49C3-BE0F-44407243050A}"/>
          </ac:spMkLst>
        </pc:spChg>
      </pc:sldChg>
      <pc:sldChg chg="ord">
        <pc:chgData name="Ward, Reagan" userId="27291eb4-8241-4961-9e69-8c66e34cc5b0" providerId="ADAL" clId="{C0C81920-F702-4C81-9F7A-B27171410171}" dt="2022-04-01T20:06:26.202" v="789"/>
        <pc:sldMkLst>
          <pc:docMk/>
          <pc:sldMk cId="794880855" sldId="284"/>
        </pc:sldMkLst>
      </pc:sldChg>
      <pc:sldChg chg="modSp mod modNotesTx">
        <pc:chgData name="Ward, Reagan" userId="27291eb4-8241-4961-9e69-8c66e34cc5b0" providerId="ADAL" clId="{C0C81920-F702-4C81-9F7A-B27171410171}" dt="2022-04-06T14:26:07.250" v="6235" actId="207"/>
        <pc:sldMkLst>
          <pc:docMk/>
          <pc:sldMk cId="4237028312" sldId="291"/>
        </pc:sldMkLst>
        <pc:spChg chg="mod">
          <ac:chgData name="Ward, Reagan" userId="27291eb4-8241-4961-9e69-8c66e34cc5b0" providerId="ADAL" clId="{C0C81920-F702-4C81-9F7A-B27171410171}" dt="2022-04-06T14:26:04.030" v="6234" actId="207"/>
          <ac:spMkLst>
            <pc:docMk/>
            <pc:sldMk cId="4237028312" sldId="291"/>
            <ac:spMk id="4" creationId="{97F26419-1EF1-4E98-B27E-B2E7F89B9359}"/>
          </ac:spMkLst>
        </pc:spChg>
        <pc:graphicFrameChg chg="mod modGraphic">
          <ac:chgData name="Ward, Reagan" userId="27291eb4-8241-4961-9e69-8c66e34cc5b0" providerId="ADAL" clId="{C0C81920-F702-4C81-9F7A-B27171410171}" dt="2022-04-06T14:26:07.250" v="6235" actId="207"/>
          <ac:graphicFrameMkLst>
            <pc:docMk/>
            <pc:sldMk cId="4237028312" sldId="291"/>
            <ac:graphicFrameMk id="211" creationId="{3E416E5B-511F-1C1E-1D06-B86BD9F531AC}"/>
          </ac:graphicFrameMkLst>
        </pc:graphicFrameChg>
      </pc:sldChg>
      <pc:sldChg chg="addSp delSp modSp mod chgLayout">
        <pc:chgData name="Ward, Reagan" userId="27291eb4-8241-4961-9e69-8c66e34cc5b0" providerId="ADAL" clId="{C0C81920-F702-4C81-9F7A-B27171410171}" dt="2022-04-06T14:39:11.148" v="6521" actId="207"/>
        <pc:sldMkLst>
          <pc:docMk/>
          <pc:sldMk cId="4022630055" sldId="333"/>
        </pc:sldMkLst>
        <pc:spChg chg="mod ord">
          <ac:chgData name="Ward, Reagan" userId="27291eb4-8241-4961-9e69-8c66e34cc5b0" providerId="ADAL" clId="{C0C81920-F702-4C81-9F7A-B27171410171}" dt="2022-04-01T22:03:36.299" v="5393" actId="700"/>
          <ac:spMkLst>
            <pc:docMk/>
            <pc:sldMk cId="4022630055" sldId="333"/>
            <ac:spMk id="7170" creationId="{00000000-0000-0000-0000-000000000000}"/>
          </ac:spMkLst>
        </pc:spChg>
        <pc:spChg chg="mod ord">
          <ac:chgData name="Ward, Reagan" userId="27291eb4-8241-4961-9e69-8c66e34cc5b0" providerId="ADAL" clId="{C0C81920-F702-4C81-9F7A-B27171410171}" dt="2022-04-01T22:03:36.299" v="5393" actId="700"/>
          <ac:spMkLst>
            <pc:docMk/>
            <pc:sldMk cId="4022630055" sldId="333"/>
            <ac:spMk id="7171" creationId="{00000000-0000-0000-0000-000000000000}"/>
          </ac:spMkLst>
        </pc:spChg>
        <pc:graphicFrameChg chg="del modGraphic">
          <ac:chgData name="Ward, Reagan" userId="27291eb4-8241-4961-9e69-8c66e34cc5b0" providerId="ADAL" clId="{C0C81920-F702-4C81-9F7A-B27171410171}" dt="2022-04-01T22:03:29.120" v="5391" actId="21"/>
          <ac:graphicFrameMkLst>
            <pc:docMk/>
            <pc:sldMk cId="4022630055" sldId="333"/>
            <ac:graphicFrameMk id="2" creationId="{FEE99D03-4802-41F9-9042-6AF273DECFEF}"/>
          </ac:graphicFrameMkLst>
        </pc:graphicFrameChg>
        <pc:graphicFrameChg chg="add del mod">
          <ac:chgData name="Ward, Reagan" userId="27291eb4-8241-4961-9e69-8c66e34cc5b0" providerId="ADAL" clId="{C0C81920-F702-4C81-9F7A-B27171410171}" dt="2022-04-01T22:03:42.477" v="5395" actId="21"/>
          <ac:graphicFrameMkLst>
            <pc:docMk/>
            <pc:sldMk cId="4022630055" sldId="333"/>
            <ac:graphicFrameMk id="5" creationId="{8B40EBF9-50F6-4B19-90EE-C050590C019F}"/>
          </ac:graphicFrameMkLst>
        </pc:graphicFrameChg>
        <pc:graphicFrameChg chg="add mod modGraphic">
          <ac:chgData name="Ward, Reagan" userId="27291eb4-8241-4961-9e69-8c66e34cc5b0" providerId="ADAL" clId="{C0C81920-F702-4C81-9F7A-B27171410171}" dt="2022-04-06T14:39:11.148" v="6521" actId="207"/>
          <ac:graphicFrameMkLst>
            <pc:docMk/>
            <pc:sldMk cId="4022630055" sldId="333"/>
            <ac:graphicFrameMk id="6" creationId="{D5E7C5BC-B795-429F-8AB2-19D24AEA55F0}"/>
          </ac:graphicFrameMkLst>
        </pc:graphicFrameChg>
      </pc:sldChg>
      <pc:sldChg chg="modSp mod">
        <pc:chgData name="Ward, Reagan" userId="27291eb4-8241-4961-9e69-8c66e34cc5b0" providerId="ADAL" clId="{C0C81920-F702-4C81-9F7A-B27171410171}" dt="2022-04-06T14:36:34.793" v="6503" actId="207"/>
        <pc:sldMkLst>
          <pc:docMk/>
          <pc:sldMk cId="3640116321" sldId="338"/>
        </pc:sldMkLst>
        <pc:spChg chg="mod">
          <ac:chgData name="Ward, Reagan" userId="27291eb4-8241-4961-9e69-8c66e34cc5b0" providerId="ADAL" clId="{C0C81920-F702-4C81-9F7A-B27171410171}" dt="2022-04-06T14:36:34.793" v="6503" actId="207"/>
          <ac:spMkLst>
            <pc:docMk/>
            <pc:sldMk cId="3640116321" sldId="338"/>
            <ac:spMk id="16" creationId="{E249A397-C094-46F9-9BBB-47A5B5AB0ED4}"/>
          </ac:spMkLst>
        </pc:spChg>
      </pc:sldChg>
      <pc:sldChg chg="modSp mod">
        <pc:chgData name="Ward, Reagan" userId="27291eb4-8241-4961-9e69-8c66e34cc5b0" providerId="ADAL" clId="{C0C81920-F702-4C81-9F7A-B27171410171}" dt="2022-04-06T14:36:28.742" v="6502" actId="207"/>
        <pc:sldMkLst>
          <pc:docMk/>
          <pc:sldMk cId="1099303831" sldId="340"/>
        </pc:sldMkLst>
        <pc:spChg chg="mod">
          <ac:chgData name="Ward, Reagan" userId="27291eb4-8241-4961-9e69-8c66e34cc5b0" providerId="ADAL" clId="{C0C81920-F702-4C81-9F7A-B27171410171}" dt="2022-04-06T14:36:28.742" v="6502" actId="207"/>
          <ac:spMkLst>
            <pc:docMk/>
            <pc:sldMk cId="1099303831" sldId="340"/>
            <ac:spMk id="6" creationId="{F7754497-362F-4AF7-A171-69FBEC759BC2}"/>
          </ac:spMkLst>
        </pc:spChg>
      </pc:sldChg>
      <pc:sldChg chg="modSp mod modNotesTx">
        <pc:chgData name="Ward, Reagan" userId="27291eb4-8241-4961-9e69-8c66e34cc5b0" providerId="ADAL" clId="{C0C81920-F702-4C81-9F7A-B27171410171}" dt="2022-04-01T20:11:26.616" v="948" actId="20577"/>
        <pc:sldMkLst>
          <pc:docMk/>
          <pc:sldMk cId="4043956260" sldId="344"/>
        </pc:sldMkLst>
        <pc:spChg chg="mod">
          <ac:chgData name="Ward, Reagan" userId="27291eb4-8241-4961-9e69-8c66e34cc5b0" providerId="ADAL" clId="{C0C81920-F702-4C81-9F7A-B27171410171}" dt="2022-04-01T20:11:26.616" v="948" actId="20577"/>
          <ac:spMkLst>
            <pc:docMk/>
            <pc:sldMk cId="4043956260" sldId="344"/>
            <ac:spMk id="3" creationId="{05373ADF-8FBE-40B3-8707-B477E39BAF18}"/>
          </ac:spMkLst>
        </pc:spChg>
      </pc:sldChg>
      <pc:sldChg chg="modSp mod">
        <pc:chgData name="Ward, Reagan" userId="27291eb4-8241-4961-9e69-8c66e34cc5b0" providerId="ADAL" clId="{C0C81920-F702-4C81-9F7A-B27171410171}" dt="2022-04-06T14:36:23.060" v="6501" actId="207"/>
        <pc:sldMkLst>
          <pc:docMk/>
          <pc:sldMk cId="11868597" sldId="347"/>
        </pc:sldMkLst>
        <pc:spChg chg="mod">
          <ac:chgData name="Ward, Reagan" userId="27291eb4-8241-4961-9e69-8c66e34cc5b0" providerId="ADAL" clId="{C0C81920-F702-4C81-9F7A-B27171410171}" dt="2022-04-06T14:36:23.060" v="6501" actId="207"/>
          <ac:spMkLst>
            <pc:docMk/>
            <pc:sldMk cId="11868597" sldId="347"/>
            <ac:spMk id="6" creationId="{F647F514-2605-4F3B-9485-095222FD2F50}"/>
          </ac:spMkLst>
        </pc:spChg>
      </pc:sldChg>
      <pc:sldChg chg="addSp modSp mod modAnim">
        <pc:chgData name="Ward, Reagan" userId="27291eb4-8241-4961-9e69-8c66e34cc5b0" providerId="ADAL" clId="{C0C81920-F702-4C81-9F7A-B27171410171}" dt="2022-04-06T14:36:55.765" v="6504" actId="207"/>
        <pc:sldMkLst>
          <pc:docMk/>
          <pc:sldMk cId="1706572469" sldId="350"/>
        </pc:sldMkLst>
        <pc:spChg chg="add mod">
          <ac:chgData name="Ward, Reagan" userId="27291eb4-8241-4961-9e69-8c66e34cc5b0" providerId="ADAL" clId="{C0C81920-F702-4C81-9F7A-B27171410171}" dt="2022-04-01T20:09:26.646" v="864" actId="208"/>
          <ac:spMkLst>
            <pc:docMk/>
            <pc:sldMk cId="1706572469" sldId="350"/>
            <ac:spMk id="2" creationId="{6CA6E976-5E43-4438-B461-0DC03C82818E}"/>
          </ac:spMkLst>
        </pc:spChg>
        <pc:spChg chg="mod">
          <ac:chgData name="Ward, Reagan" userId="27291eb4-8241-4961-9e69-8c66e34cc5b0" providerId="ADAL" clId="{C0C81920-F702-4C81-9F7A-B27171410171}" dt="2022-04-06T14:36:55.765" v="6504" actId="207"/>
          <ac:spMkLst>
            <pc:docMk/>
            <pc:sldMk cId="1706572469" sldId="350"/>
            <ac:spMk id="5" creationId="{677EC2ED-7F36-4FDA-96C3-B12956A3C8AF}"/>
          </ac:spMkLst>
        </pc:spChg>
        <pc:graphicFrameChg chg="mod">
          <ac:chgData name="Ward, Reagan" userId="27291eb4-8241-4961-9e69-8c66e34cc5b0" providerId="ADAL" clId="{C0C81920-F702-4C81-9F7A-B27171410171}" dt="2022-04-01T20:07:56.724" v="855" actId="13926"/>
          <ac:graphicFrameMkLst>
            <pc:docMk/>
            <pc:sldMk cId="1706572469" sldId="350"/>
            <ac:graphicFrameMk id="6" creationId="{353FCB0D-0FD5-4353-ACDF-E73650EAA007}"/>
          </ac:graphicFrameMkLst>
        </pc:graphicFrameChg>
      </pc:sldChg>
      <pc:sldChg chg="modSp mod">
        <pc:chgData name="Ward, Reagan" userId="27291eb4-8241-4961-9e69-8c66e34cc5b0" providerId="ADAL" clId="{C0C81920-F702-4C81-9F7A-B27171410171}" dt="2022-04-01T20:06:47.282" v="806" actId="20577"/>
        <pc:sldMkLst>
          <pc:docMk/>
          <pc:sldMk cId="834945827" sldId="351"/>
        </pc:sldMkLst>
        <pc:spChg chg="mod">
          <ac:chgData name="Ward, Reagan" userId="27291eb4-8241-4961-9e69-8c66e34cc5b0" providerId="ADAL" clId="{C0C81920-F702-4C81-9F7A-B27171410171}" dt="2022-04-01T20:06:47.282" v="806" actId="20577"/>
          <ac:spMkLst>
            <pc:docMk/>
            <pc:sldMk cId="834945827" sldId="351"/>
            <ac:spMk id="2" creationId="{EB50E4B0-7F6E-47AA-88C1-222FD76C1E19}"/>
          </ac:spMkLst>
        </pc:spChg>
      </pc:sldChg>
      <pc:sldChg chg="addSp delSp modSp mod setBg modClrScheme chgLayout">
        <pc:chgData name="Ward, Reagan" userId="27291eb4-8241-4961-9e69-8c66e34cc5b0" providerId="ADAL" clId="{C0C81920-F702-4C81-9F7A-B27171410171}" dt="2022-04-01T21:49:53.998" v="4773" actId="962"/>
        <pc:sldMkLst>
          <pc:docMk/>
          <pc:sldMk cId="4183541019" sldId="352"/>
        </pc:sldMkLst>
        <pc:spChg chg="mod ord">
          <ac:chgData name="Ward, Reagan" userId="27291eb4-8241-4961-9e69-8c66e34cc5b0" providerId="ADAL" clId="{C0C81920-F702-4C81-9F7A-B27171410171}" dt="2022-04-01T21:49:19.272" v="4482"/>
          <ac:spMkLst>
            <pc:docMk/>
            <pc:sldMk cId="4183541019" sldId="352"/>
            <ac:spMk id="3" creationId="{9FB5DE1C-4051-49D9-859A-31045FBB37AD}"/>
          </ac:spMkLst>
        </pc:spChg>
        <pc:spChg chg="add del mod">
          <ac:chgData name="Ward, Reagan" userId="27291eb4-8241-4961-9e69-8c66e34cc5b0" providerId="ADAL" clId="{C0C81920-F702-4C81-9F7A-B27171410171}" dt="2022-04-01T21:49:05.902" v="4476" actId="700"/>
          <ac:spMkLst>
            <pc:docMk/>
            <pc:sldMk cId="4183541019" sldId="352"/>
            <ac:spMk id="4" creationId="{289834A2-60F5-4EE0-A0D9-33B7ADE4DF67}"/>
          </ac:spMkLst>
        </pc:spChg>
        <pc:spChg chg="add del mod ord">
          <ac:chgData name="Ward, Reagan" userId="27291eb4-8241-4961-9e69-8c66e34cc5b0" providerId="ADAL" clId="{C0C81920-F702-4C81-9F7A-B27171410171}" dt="2022-04-01T21:49:05.902" v="4476" actId="700"/>
          <ac:spMkLst>
            <pc:docMk/>
            <pc:sldMk cId="4183541019" sldId="352"/>
            <ac:spMk id="6" creationId="{00137D77-5AED-42A8-B454-B0EAF664E440}"/>
          </ac:spMkLst>
        </pc:spChg>
        <pc:spChg chg="del">
          <ac:chgData name="Ward, Reagan" userId="27291eb4-8241-4961-9e69-8c66e34cc5b0" providerId="ADAL" clId="{C0C81920-F702-4C81-9F7A-B27171410171}" dt="2022-04-01T21:49:03.087" v="4475" actId="478"/>
          <ac:spMkLst>
            <pc:docMk/>
            <pc:sldMk cId="4183541019" sldId="352"/>
            <ac:spMk id="7" creationId="{42E8033B-F109-4364-83B3-BD945004E179}"/>
          </ac:spMkLst>
        </pc:spChg>
        <pc:spChg chg="add del mod ord">
          <ac:chgData name="Ward, Reagan" userId="27291eb4-8241-4961-9e69-8c66e34cc5b0" providerId="ADAL" clId="{C0C81920-F702-4C81-9F7A-B27171410171}" dt="2022-04-01T21:49:07.599" v="4477"/>
          <ac:spMkLst>
            <pc:docMk/>
            <pc:sldMk cId="4183541019" sldId="352"/>
            <ac:spMk id="8" creationId="{283A5298-E915-4BF7-BC73-8052753B201A}"/>
          </ac:spMkLst>
        </pc:spChg>
        <pc:spChg chg="mod ord">
          <ac:chgData name="Ward, Reagan" userId="27291eb4-8241-4961-9e69-8c66e34cc5b0" providerId="ADAL" clId="{C0C81920-F702-4C81-9F7A-B27171410171}" dt="2022-04-01T21:49:19.272" v="4482"/>
          <ac:spMkLst>
            <pc:docMk/>
            <pc:sldMk cId="4183541019" sldId="352"/>
            <ac:spMk id="10" creationId="{0F6DB25F-CD45-4A5D-AD1F-84E378F2CD77}"/>
          </ac:spMkLst>
        </pc:spChg>
        <pc:spChg chg="del mod">
          <ac:chgData name="Ward, Reagan" userId="27291eb4-8241-4961-9e69-8c66e34cc5b0" providerId="ADAL" clId="{C0C81920-F702-4C81-9F7A-B27171410171}" dt="2022-04-01T21:49:01.784" v="4474" actId="478"/>
          <ac:spMkLst>
            <pc:docMk/>
            <pc:sldMk cId="4183541019" sldId="352"/>
            <ac:spMk id="11" creationId="{F3C7866C-8ADD-46F7-80FC-E40C05CA2164}"/>
          </ac:spMkLst>
        </pc:spChg>
        <pc:spChg chg="add del mod">
          <ac:chgData name="Ward, Reagan" userId="27291eb4-8241-4961-9e69-8c66e34cc5b0" providerId="ADAL" clId="{C0C81920-F702-4C81-9F7A-B27171410171}" dt="2022-04-01T21:49:19.272" v="4482"/>
          <ac:spMkLst>
            <pc:docMk/>
            <pc:sldMk cId="4183541019" sldId="352"/>
            <ac:spMk id="15" creationId="{750D93D9-337F-4F38-B022-3F07C555DF79}"/>
          </ac:spMkLst>
        </pc:spChg>
        <pc:spChg chg="add del mod">
          <ac:chgData name="Ward, Reagan" userId="27291eb4-8241-4961-9e69-8c66e34cc5b0" providerId="ADAL" clId="{C0C81920-F702-4C81-9F7A-B27171410171}" dt="2022-04-01T21:49:19.272" v="4482"/>
          <ac:spMkLst>
            <pc:docMk/>
            <pc:sldMk cId="4183541019" sldId="352"/>
            <ac:spMk id="16" creationId="{11278A79-DF67-4583-9FFE-22ADBFDF6029}"/>
          </ac:spMkLst>
        </pc:spChg>
        <pc:spChg chg="add del mod">
          <ac:chgData name="Ward, Reagan" userId="27291eb4-8241-4961-9e69-8c66e34cc5b0" providerId="ADAL" clId="{C0C81920-F702-4C81-9F7A-B27171410171}" dt="2022-04-01T21:49:19.272" v="4482"/>
          <ac:spMkLst>
            <pc:docMk/>
            <pc:sldMk cId="4183541019" sldId="352"/>
            <ac:spMk id="17" creationId="{736A8599-1D2E-432E-B323-EC7DE9CD1D83}"/>
          </ac:spMkLst>
        </pc:spChg>
        <pc:grpChg chg="del">
          <ac:chgData name="Ward, Reagan" userId="27291eb4-8241-4961-9e69-8c66e34cc5b0" providerId="ADAL" clId="{C0C81920-F702-4C81-9F7A-B27171410171}" dt="2022-04-01T21:48:58.262" v="4472" actId="478"/>
          <ac:grpSpMkLst>
            <pc:docMk/>
            <pc:sldMk cId="4183541019" sldId="352"/>
            <ac:grpSpMk id="14" creationId="{06BFCB2B-D401-43FE-B6E7-BBD84D81BF73}"/>
          </ac:grpSpMkLst>
        </pc:grpChg>
        <pc:picChg chg="add mod">
          <ac:chgData name="Ward, Reagan" userId="27291eb4-8241-4961-9e69-8c66e34cc5b0" providerId="ADAL" clId="{C0C81920-F702-4C81-9F7A-B27171410171}" dt="2022-04-01T21:49:53.998" v="4773" actId="962"/>
          <ac:picMkLst>
            <pc:docMk/>
            <pc:sldMk cId="4183541019" sldId="352"/>
            <ac:picMk id="4098" creationId="{94AD7215-935C-409B-B594-8FC9594E402B}"/>
          </ac:picMkLst>
        </pc:picChg>
      </pc:sldChg>
      <pc:sldChg chg="modSp mod">
        <pc:chgData name="Ward, Reagan" userId="27291eb4-8241-4961-9e69-8c66e34cc5b0" providerId="ADAL" clId="{C0C81920-F702-4C81-9F7A-B27171410171}" dt="2022-04-06T14:36:16.734" v="6500" actId="207"/>
        <pc:sldMkLst>
          <pc:docMk/>
          <pc:sldMk cId="3718857872" sldId="354"/>
        </pc:sldMkLst>
        <pc:spChg chg="mod">
          <ac:chgData name="Ward, Reagan" userId="27291eb4-8241-4961-9e69-8c66e34cc5b0" providerId="ADAL" clId="{C0C81920-F702-4C81-9F7A-B27171410171}" dt="2022-04-06T14:36:16.734" v="6500" actId="207"/>
          <ac:spMkLst>
            <pc:docMk/>
            <pc:sldMk cId="3718857872" sldId="354"/>
            <ac:spMk id="3" creationId="{498C1CCF-E114-469F-A04C-A68F763807CA}"/>
          </ac:spMkLst>
        </pc:spChg>
      </pc:sldChg>
      <pc:sldChg chg="addSp delSp modSp mod">
        <pc:chgData name="Ward, Reagan" userId="27291eb4-8241-4961-9e69-8c66e34cc5b0" providerId="ADAL" clId="{C0C81920-F702-4C81-9F7A-B27171410171}" dt="2022-04-01T21:43:26.137" v="4471" actId="962"/>
        <pc:sldMkLst>
          <pc:docMk/>
          <pc:sldMk cId="3363702166" sldId="361"/>
        </pc:sldMkLst>
        <pc:spChg chg="mod">
          <ac:chgData name="Ward, Reagan" userId="27291eb4-8241-4961-9e69-8c66e34cc5b0" providerId="ADAL" clId="{C0C81920-F702-4C81-9F7A-B27171410171}" dt="2022-04-01T21:32:34.821" v="4103" actId="6549"/>
          <ac:spMkLst>
            <pc:docMk/>
            <pc:sldMk cId="3363702166" sldId="361"/>
            <ac:spMk id="6" creationId="{090EC38E-7D61-4766-96AF-01C83E837834}"/>
          </ac:spMkLst>
        </pc:spChg>
        <pc:grpChg chg="del">
          <ac:chgData name="Ward, Reagan" userId="27291eb4-8241-4961-9e69-8c66e34cc5b0" providerId="ADAL" clId="{C0C81920-F702-4C81-9F7A-B27171410171}" dt="2022-04-01T21:42:41.191" v="4107" actId="478"/>
          <ac:grpSpMkLst>
            <pc:docMk/>
            <pc:sldMk cId="3363702166" sldId="361"/>
            <ac:grpSpMk id="12" creationId="{48AF9864-86E5-44D5-88AC-C0372CE9DE4F}"/>
          </ac:grpSpMkLst>
        </pc:grpChg>
        <pc:picChg chg="del">
          <ac:chgData name="Ward, Reagan" userId="27291eb4-8241-4961-9e69-8c66e34cc5b0" providerId="ADAL" clId="{C0C81920-F702-4C81-9F7A-B27171410171}" dt="2022-04-01T21:42:36.445" v="4106" actId="478"/>
          <ac:picMkLst>
            <pc:docMk/>
            <pc:sldMk cId="3363702166" sldId="361"/>
            <ac:picMk id="8" creationId="{83B60CE4-60AA-4DCC-8DF5-081B8A1CA815}"/>
          </ac:picMkLst>
        </pc:picChg>
        <pc:picChg chg="add mod">
          <ac:chgData name="Ward, Reagan" userId="27291eb4-8241-4961-9e69-8c66e34cc5b0" providerId="ADAL" clId="{C0C81920-F702-4C81-9F7A-B27171410171}" dt="2022-04-01T21:43:26.137" v="4471" actId="962"/>
          <ac:picMkLst>
            <pc:docMk/>
            <pc:sldMk cId="3363702166" sldId="361"/>
            <ac:picMk id="3074" creationId="{44A9DF0F-D9EE-4FA9-B794-DA4A0BF9E06D}"/>
          </ac:picMkLst>
        </pc:picChg>
      </pc:sldChg>
      <pc:sldChg chg="addSp modSp mod ord modNotesTx">
        <pc:chgData name="Ward, Reagan" userId="27291eb4-8241-4961-9e69-8c66e34cc5b0" providerId="ADAL" clId="{C0C81920-F702-4C81-9F7A-B27171410171}" dt="2022-04-01T21:58:57.926" v="5327" actId="20577"/>
        <pc:sldMkLst>
          <pc:docMk/>
          <pc:sldMk cId="1541005681" sldId="363"/>
        </pc:sldMkLst>
        <pc:spChg chg="mod">
          <ac:chgData name="Ward, Reagan" userId="27291eb4-8241-4961-9e69-8c66e34cc5b0" providerId="ADAL" clId="{C0C81920-F702-4C81-9F7A-B27171410171}" dt="2022-04-01T20:58:12.394" v="2397" actId="27636"/>
          <ac:spMkLst>
            <pc:docMk/>
            <pc:sldMk cId="1541005681" sldId="363"/>
            <ac:spMk id="4" creationId="{CFDE4AD1-D2EC-450E-A8F7-98FAC6E17E0E}"/>
          </ac:spMkLst>
        </pc:spChg>
        <pc:spChg chg="add mod">
          <ac:chgData name="Ward, Reagan" userId="27291eb4-8241-4961-9e69-8c66e34cc5b0" providerId="ADAL" clId="{C0C81920-F702-4C81-9F7A-B27171410171}" dt="2022-04-01T21:00:45.459" v="2433" actId="404"/>
          <ac:spMkLst>
            <pc:docMk/>
            <pc:sldMk cId="1541005681" sldId="363"/>
            <ac:spMk id="21" creationId="{9D4F057B-AF44-44AB-8174-649D5E1C6813}"/>
          </ac:spMkLst>
        </pc:spChg>
      </pc:sldChg>
      <pc:sldChg chg="addSp modSp mod">
        <pc:chgData name="Ward, Reagan" userId="27291eb4-8241-4961-9e69-8c66e34cc5b0" providerId="ADAL" clId="{C0C81920-F702-4C81-9F7A-B27171410171}" dt="2022-04-01T20:59:23.779" v="2418" actId="1076"/>
        <pc:sldMkLst>
          <pc:docMk/>
          <pc:sldMk cId="0" sldId="364"/>
        </pc:sldMkLst>
        <pc:spChg chg="add mod">
          <ac:chgData name="Ward, Reagan" userId="27291eb4-8241-4961-9e69-8c66e34cc5b0" providerId="ADAL" clId="{C0C81920-F702-4C81-9F7A-B27171410171}" dt="2022-04-01T20:59:23.779" v="2418" actId="1076"/>
          <ac:spMkLst>
            <pc:docMk/>
            <pc:sldMk cId="0" sldId="364"/>
            <ac:spMk id="2" creationId="{079D2E32-3AF2-4F1A-B130-E7BBFD3A8A75}"/>
          </ac:spMkLst>
        </pc:spChg>
        <pc:spChg chg="mod">
          <ac:chgData name="Ward, Reagan" userId="27291eb4-8241-4961-9e69-8c66e34cc5b0" providerId="ADAL" clId="{C0C81920-F702-4C81-9F7A-B27171410171}" dt="2022-04-01T20:58:07.628" v="2394" actId="6549"/>
          <ac:spMkLst>
            <pc:docMk/>
            <pc:sldMk cId="0" sldId="364"/>
            <ac:spMk id="230" creationId="{00000000-0000-0000-0000-000000000000}"/>
          </ac:spMkLst>
        </pc:spChg>
      </pc:sldChg>
      <pc:sldChg chg="ord modNotesTx">
        <pc:chgData name="Ward, Reagan" userId="27291eb4-8241-4961-9e69-8c66e34cc5b0" providerId="ADAL" clId="{C0C81920-F702-4C81-9F7A-B27171410171}" dt="2022-04-01T22:18:00.281" v="5491" actId="6549"/>
        <pc:sldMkLst>
          <pc:docMk/>
          <pc:sldMk cId="2858971798" sldId="2767"/>
        </pc:sldMkLst>
      </pc:sldChg>
      <pc:sldChg chg="ord modNotesTx">
        <pc:chgData name="Ward, Reagan" userId="27291eb4-8241-4961-9e69-8c66e34cc5b0" providerId="ADAL" clId="{C0C81920-F702-4C81-9F7A-B27171410171}" dt="2022-04-01T22:17:37.413" v="5489" actId="6549"/>
        <pc:sldMkLst>
          <pc:docMk/>
          <pc:sldMk cId="1737503828" sldId="2768"/>
        </pc:sldMkLst>
      </pc:sldChg>
      <pc:sldChg chg="addSp delSp modSp mod">
        <pc:chgData name="Ward, Reagan" userId="27291eb4-8241-4961-9e69-8c66e34cc5b0" providerId="ADAL" clId="{C0C81920-F702-4C81-9F7A-B27171410171}" dt="2022-04-06T14:38:50.130" v="6519" actId="207"/>
        <pc:sldMkLst>
          <pc:docMk/>
          <pc:sldMk cId="213837164" sldId="2769"/>
        </pc:sldMkLst>
        <pc:spChg chg="mod">
          <ac:chgData name="Ward, Reagan" userId="27291eb4-8241-4961-9e69-8c66e34cc5b0" providerId="ADAL" clId="{C0C81920-F702-4C81-9F7A-B27171410171}" dt="2022-04-06T14:38:03.506" v="6513"/>
          <ac:spMkLst>
            <pc:docMk/>
            <pc:sldMk cId="213837164" sldId="2769"/>
            <ac:spMk id="2" creationId="{ADAC0D38-C324-4EFD-AF05-426E6495497B}"/>
          </ac:spMkLst>
        </pc:spChg>
        <pc:spChg chg="mod">
          <ac:chgData name="Ward, Reagan" userId="27291eb4-8241-4961-9e69-8c66e34cc5b0" providerId="ADAL" clId="{C0C81920-F702-4C81-9F7A-B27171410171}" dt="2022-04-06T14:38:11.566" v="6515" actId="207"/>
          <ac:spMkLst>
            <pc:docMk/>
            <pc:sldMk cId="213837164" sldId="2769"/>
            <ac:spMk id="3" creationId="{5185B60C-6635-4B54-A10F-570C13ECBEE3}"/>
          </ac:spMkLst>
        </pc:spChg>
        <pc:spChg chg="mod">
          <ac:chgData name="Ward, Reagan" userId="27291eb4-8241-4961-9e69-8c66e34cc5b0" providerId="ADAL" clId="{C0C81920-F702-4C81-9F7A-B27171410171}" dt="2022-04-06T14:38:03.506" v="6513"/>
          <ac:spMkLst>
            <pc:docMk/>
            <pc:sldMk cId="213837164" sldId="2769"/>
            <ac:spMk id="4" creationId="{24C90C0E-BDAF-4CE7-85B9-5B8E64FEA29C}"/>
          </ac:spMkLst>
        </pc:spChg>
        <pc:spChg chg="mod">
          <ac:chgData name="Ward, Reagan" userId="27291eb4-8241-4961-9e69-8c66e34cc5b0" providerId="ADAL" clId="{C0C81920-F702-4C81-9F7A-B27171410171}" dt="2022-04-06T14:38:50.130" v="6519" actId="207"/>
          <ac:spMkLst>
            <pc:docMk/>
            <pc:sldMk cId="213837164" sldId="2769"/>
            <ac:spMk id="5" creationId="{09DB6CCA-EE65-48ED-B542-5DAA75D27A2A}"/>
          </ac:spMkLst>
        </pc:spChg>
        <pc:spChg chg="mod">
          <ac:chgData name="Ward, Reagan" userId="27291eb4-8241-4961-9e69-8c66e34cc5b0" providerId="ADAL" clId="{C0C81920-F702-4C81-9F7A-B27171410171}" dt="2022-04-06T14:38:03.506" v="6513"/>
          <ac:spMkLst>
            <pc:docMk/>
            <pc:sldMk cId="213837164" sldId="2769"/>
            <ac:spMk id="6" creationId="{569B2A56-50BA-430A-87FA-A6C6FAA594A3}"/>
          </ac:spMkLst>
        </pc:spChg>
        <pc:spChg chg="mod">
          <ac:chgData name="Ward, Reagan" userId="27291eb4-8241-4961-9e69-8c66e34cc5b0" providerId="ADAL" clId="{C0C81920-F702-4C81-9F7A-B27171410171}" dt="2022-04-06T14:38:03.506" v="6513"/>
          <ac:spMkLst>
            <pc:docMk/>
            <pc:sldMk cId="213837164" sldId="2769"/>
            <ac:spMk id="7" creationId="{5921ABC5-EC66-41F3-BF28-A350B4DCB5C6}"/>
          </ac:spMkLst>
        </pc:spChg>
        <pc:spChg chg="add del mod">
          <ac:chgData name="Ward, Reagan" userId="27291eb4-8241-4961-9e69-8c66e34cc5b0" providerId="ADAL" clId="{C0C81920-F702-4C81-9F7A-B27171410171}" dt="2022-04-06T14:38:03.506" v="6513"/>
          <ac:spMkLst>
            <pc:docMk/>
            <pc:sldMk cId="213837164" sldId="2769"/>
            <ac:spMk id="8" creationId="{221B1872-48F6-49E1-B7B9-E7A136707195}"/>
          </ac:spMkLst>
        </pc:spChg>
        <pc:spChg chg="add del mod">
          <ac:chgData name="Ward, Reagan" userId="27291eb4-8241-4961-9e69-8c66e34cc5b0" providerId="ADAL" clId="{C0C81920-F702-4C81-9F7A-B27171410171}" dt="2022-04-06T14:38:03.506" v="6513"/>
          <ac:spMkLst>
            <pc:docMk/>
            <pc:sldMk cId="213837164" sldId="2769"/>
            <ac:spMk id="9" creationId="{84A9298D-A9FC-4694-A4FB-C328E8EF387B}"/>
          </ac:spMkLst>
        </pc:spChg>
        <pc:spChg chg="add del mod">
          <ac:chgData name="Ward, Reagan" userId="27291eb4-8241-4961-9e69-8c66e34cc5b0" providerId="ADAL" clId="{C0C81920-F702-4C81-9F7A-B27171410171}" dt="2022-04-06T14:38:03.506" v="6513"/>
          <ac:spMkLst>
            <pc:docMk/>
            <pc:sldMk cId="213837164" sldId="2769"/>
            <ac:spMk id="10" creationId="{B95C3B90-F14A-4F38-8DBB-89FFD7107C5B}"/>
          </ac:spMkLst>
        </pc:spChg>
        <pc:spChg chg="add del mod">
          <ac:chgData name="Ward, Reagan" userId="27291eb4-8241-4961-9e69-8c66e34cc5b0" providerId="ADAL" clId="{C0C81920-F702-4C81-9F7A-B27171410171}" dt="2022-04-06T14:38:03.506" v="6513"/>
          <ac:spMkLst>
            <pc:docMk/>
            <pc:sldMk cId="213837164" sldId="2769"/>
            <ac:spMk id="11" creationId="{871CDFDA-603B-47CE-8A4E-FC547CA42365}"/>
          </ac:spMkLst>
        </pc:spChg>
        <pc:spChg chg="add del mod">
          <ac:chgData name="Ward, Reagan" userId="27291eb4-8241-4961-9e69-8c66e34cc5b0" providerId="ADAL" clId="{C0C81920-F702-4C81-9F7A-B27171410171}" dt="2022-04-06T14:38:03.506" v="6513"/>
          <ac:spMkLst>
            <pc:docMk/>
            <pc:sldMk cId="213837164" sldId="2769"/>
            <ac:spMk id="12" creationId="{8D3EDBE8-9B85-4583-9B94-261228C99A30}"/>
          </ac:spMkLst>
        </pc:spChg>
        <pc:spChg chg="add del mod">
          <ac:chgData name="Ward, Reagan" userId="27291eb4-8241-4961-9e69-8c66e34cc5b0" providerId="ADAL" clId="{C0C81920-F702-4C81-9F7A-B27171410171}" dt="2022-04-06T14:38:03.506" v="6513"/>
          <ac:spMkLst>
            <pc:docMk/>
            <pc:sldMk cId="213837164" sldId="2769"/>
            <ac:spMk id="13" creationId="{EE1B4ECA-606B-401B-BCC8-B2D4C2A32FF4}"/>
          </ac:spMkLst>
        </pc:spChg>
      </pc:sldChg>
      <pc:sldChg chg="modSp mod">
        <pc:chgData name="Ward, Reagan" userId="27291eb4-8241-4961-9e69-8c66e34cc5b0" providerId="ADAL" clId="{C0C81920-F702-4C81-9F7A-B27171410171}" dt="2022-03-31T19:17:53.131" v="122" actId="115"/>
        <pc:sldMkLst>
          <pc:docMk/>
          <pc:sldMk cId="1949153248" sldId="2772"/>
        </pc:sldMkLst>
        <pc:spChg chg="mod">
          <ac:chgData name="Ward, Reagan" userId="27291eb4-8241-4961-9e69-8c66e34cc5b0" providerId="ADAL" clId="{C0C81920-F702-4C81-9F7A-B27171410171}" dt="2022-03-31T19:17:53.131" v="122" actId="115"/>
          <ac:spMkLst>
            <pc:docMk/>
            <pc:sldMk cId="1949153248" sldId="2772"/>
            <ac:spMk id="5" creationId="{4AF77E89-BA6B-469C-8194-FCCB387C5AE8}"/>
          </ac:spMkLst>
        </pc:spChg>
      </pc:sldChg>
      <pc:sldChg chg="modSp mod">
        <pc:chgData name="Ward, Reagan" userId="27291eb4-8241-4961-9e69-8c66e34cc5b0" providerId="ADAL" clId="{C0C81920-F702-4C81-9F7A-B27171410171}" dt="2022-04-06T14:29:16.520" v="6429" actId="20577"/>
        <pc:sldMkLst>
          <pc:docMk/>
          <pc:sldMk cId="2062997775" sldId="2773"/>
        </pc:sldMkLst>
        <pc:spChg chg="mod">
          <ac:chgData name="Ward, Reagan" userId="27291eb4-8241-4961-9e69-8c66e34cc5b0" providerId="ADAL" clId="{C0C81920-F702-4C81-9F7A-B27171410171}" dt="2022-04-06T14:29:16.520" v="6429" actId="20577"/>
          <ac:spMkLst>
            <pc:docMk/>
            <pc:sldMk cId="2062997775" sldId="2773"/>
            <ac:spMk id="3" creationId="{07474C86-A701-49B2-B187-2F5B8DA01F37}"/>
          </ac:spMkLst>
        </pc:spChg>
      </pc:sldChg>
      <pc:sldChg chg="modSp mod modNotesTx">
        <pc:chgData name="Ward, Reagan" userId="27291eb4-8241-4961-9e69-8c66e34cc5b0" providerId="ADAL" clId="{C0C81920-F702-4C81-9F7A-B27171410171}" dt="2022-04-06T14:35:49.768" v="6498" actId="207"/>
        <pc:sldMkLst>
          <pc:docMk/>
          <pc:sldMk cId="1252659567" sldId="2775"/>
        </pc:sldMkLst>
        <pc:spChg chg="mod">
          <ac:chgData name="Ward, Reagan" userId="27291eb4-8241-4961-9e69-8c66e34cc5b0" providerId="ADAL" clId="{C0C81920-F702-4C81-9F7A-B27171410171}" dt="2022-04-06T14:35:49.768" v="6498" actId="207"/>
          <ac:spMkLst>
            <pc:docMk/>
            <pc:sldMk cId="1252659567" sldId="2775"/>
            <ac:spMk id="5" creationId="{3E106B51-A1E3-4E97-992E-67A99F7AD89B}"/>
          </ac:spMkLst>
        </pc:spChg>
      </pc:sldChg>
      <pc:sldChg chg="addSp delSp modSp mod modNotesTx">
        <pc:chgData name="Ward, Reagan" userId="27291eb4-8241-4961-9e69-8c66e34cc5b0" providerId="ADAL" clId="{C0C81920-F702-4C81-9F7A-B27171410171}" dt="2022-04-01T22:20:05.389" v="5827" actId="20577"/>
        <pc:sldMkLst>
          <pc:docMk/>
          <pc:sldMk cId="1385926236" sldId="2776"/>
        </pc:sldMkLst>
        <pc:spChg chg="mod">
          <ac:chgData name="Ward, Reagan" userId="27291eb4-8241-4961-9e69-8c66e34cc5b0" providerId="ADAL" clId="{C0C81920-F702-4C81-9F7A-B27171410171}" dt="2022-04-01T20:29:53.974" v="1562"/>
          <ac:spMkLst>
            <pc:docMk/>
            <pc:sldMk cId="1385926236" sldId="2776"/>
            <ac:spMk id="2" creationId="{34462DA7-FCA6-4FB4-A8B9-C748B7D38BF5}"/>
          </ac:spMkLst>
        </pc:spChg>
        <pc:spChg chg="mod">
          <ac:chgData name="Ward, Reagan" userId="27291eb4-8241-4961-9e69-8c66e34cc5b0" providerId="ADAL" clId="{C0C81920-F702-4C81-9F7A-B27171410171}" dt="2022-04-01T20:46:18.260" v="1735" actId="20577"/>
          <ac:spMkLst>
            <pc:docMk/>
            <pc:sldMk cId="1385926236" sldId="2776"/>
            <ac:spMk id="3" creationId="{A8B5C78E-7143-4D20-942F-7E83D1C2F3C1}"/>
          </ac:spMkLst>
        </pc:spChg>
        <pc:spChg chg="mod">
          <ac:chgData name="Ward, Reagan" userId="27291eb4-8241-4961-9e69-8c66e34cc5b0" providerId="ADAL" clId="{C0C81920-F702-4C81-9F7A-B27171410171}" dt="2022-04-01T20:29:53.974" v="1562"/>
          <ac:spMkLst>
            <pc:docMk/>
            <pc:sldMk cId="1385926236" sldId="2776"/>
            <ac:spMk id="4" creationId="{2C002090-8ED8-417E-9F12-805C2C060FEF}"/>
          </ac:spMkLst>
        </pc:spChg>
        <pc:spChg chg="add del mod">
          <ac:chgData name="Ward, Reagan" userId="27291eb4-8241-4961-9e69-8c66e34cc5b0" providerId="ADAL" clId="{C0C81920-F702-4C81-9F7A-B27171410171}" dt="2022-04-01T20:29:53.974" v="1562"/>
          <ac:spMkLst>
            <pc:docMk/>
            <pc:sldMk cId="1385926236" sldId="2776"/>
            <ac:spMk id="5" creationId="{20A70F2C-04C7-4823-86EA-C0AABE4E73FB}"/>
          </ac:spMkLst>
        </pc:spChg>
        <pc:spChg chg="add del mod">
          <ac:chgData name="Ward, Reagan" userId="27291eb4-8241-4961-9e69-8c66e34cc5b0" providerId="ADAL" clId="{C0C81920-F702-4C81-9F7A-B27171410171}" dt="2022-04-01T20:29:53.974" v="1562"/>
          <ac:spMkLst>
            <pc:docMk/>
            <pc:sldMk cId="1385926236" sldId="2776"/>
            <ac:spMk id="6" creationId="{1E6270E2-9976-4D64-BC36-49CED2B88090}"/>
          </ac:spMkLst>
        </pc:spChg>
        <pc:spChg chg="add del mod">
          <ac:chgData name="Ward, Reagan" userId="27291eb4-8241-4961-9e69-8c66e34cc5b0" providerId="ADAL" clId="{C0C81920-F702-4C81-9F7A-B27171410171}" dt="2022-04-01T20:29:53.974" v="1562"/>
          <ac:spMkLst>
            <pc:docMk/>
            <pc:sldMk cId="1385926236" sldId="2776"/>
            <ac:spMk id="7" creationId="{B95A2F50-0D08-4071-875B-949B1FF619F1}"/>
          </ac:spMkLst>
        </pc:spChg>
      </pc:sldChg>
      <pc:sldChg chg="modSp new mod">
        <pc:chgData name="Ward, Reagan" userId="27291eb4-8241-4961-9e69-8c66e34cc5b0" providerId="ADAL" clId="{C0C81920-F702-4C81-9F7A-B27171410171}" dt="2022-04-01T20:05:20.866" v="786" actId="20577"/>
        <pc:sldMkLst>
          <pc:docMk/>
          <pc:sldMk cId="953457153" sldId="2777"/>
        </pc:sldMkLst>
        <pc:spChg chg="mod">
          <ac:chgData name="Ward, Reagan" userId="27291eb4-8241-4961-9e69-8c66e34cc5b0" providerId="ADAL" clId="{C0C81920-F702-4C81-9F7A-B27171410171}" dt="2022-04-01T20:03:19.899" v="295" actId="20577"/>
          <ac:spMkLst>
            <pc:docMk/>
            <pc:sldMk cId="953457153" sldId="2777"/>
            <ac:spMk id="2" creationId="{E9A0760A-196C-4CB2-AFC8-84930477DD59}"/>
          </ac:spMkLst>
        </pc:spChg>
        <pc:spChg chg="mod">
          <ac:chgData name="Ward, Reagan" userId="27291eb4-8241-4961-9e69-8c66e34cc5b0" providerId="ADAL" clId="{C0C81920-F702-4C81-9F7A-B27171410171}" dt="2022-04-01T20:05:20.866" v="786" actId="20577"/>
          <ac:spMkLst>
            <pc:docMk/>
            <pc:sldMk cId="953457153" sldId="2777"/>
            <ac:spMk id="3" creationId="{E3CD72DA-C8EA-4514-BFA1-BFE90E8C7BBE}"/>
          </ac:spMkLst>
        </pc:spChg>
      </pc:sldChg>
      <pc:sldChg chg="addSp delSp modSp new mod modClrScheme chgLayout">
        <pc:chgData name="Ward, Reagan" userId="27291eb4-8241-4961-9e69-8c66e34cc5b0" providerId="ADAL" clId="{C0C81920-F702-4C81-9F7A-B27171410171}" dt="2022-04-01T20:51:44.233" v="2388" actId="20577"/>
        <pc:sldMkLst>
          <pc:docMk/>
          <pc:sldMk cId="1369357146" sldId="2778"/>
        </pc:sldMkLst>
        <pc:spChg chg="mod ord">
          <ac:chgData name="Ward, Reagan" userId="27291eb4-8241-4961-9e69-8c66e34cc5b0" providerId="ADAL" clId="{C0C81920-F702-4C81-9F7A-B27171410171}" dt="2022-04-01T20:29:11.247" v="1560"/>
          <ac:spMkLst>
            <pc:docMk/>
            <pc:sldMk cId="1369357146" sldId="2778"/>
            <ac:spMk id="2" creationId="{904B70D1-0958-4794-BE97-50BF6ADD613C}"/>
          </ac:spMkLst>
        </pc:spChg>
        <pc:spChg chg="del mod ord">
          <ac:chgData name="Ward, Reagan" userId="27291eb4-8241-4961-9e69-8c66e34cc5b0" providerId="ADAL" clId="{C0C81920-F702-4C81-9F7A-B27171410171}" dt="2022-04-01T20:24:04.159" v="1091" actId="700"/>
          <ac:spMkLst>
            <pc:docMk/>
            <pc:sldMk cId="1369357146" sldId="2778"/>
            <ac:spMk id="3" creationId="{0D0DCF16-0EDB-4D2A-B381-9156E9AC43D3}"/>
          </ac:spMkLst>
        </pc:spChg>
        <pc:spChg chg="mod ord">
          <ac:chgData name="Ward, Reagan" userId="27291eb4-8241-4961-9e69-8c66e34cc5b0" providerId="ADAL" clId="{C0C81920-F702-4C81-9F7A-B27171410171}" dt="2022-04-01T20:29:11.247" v="1560"/>
          <ac:spMkLst>
            <pc:docMk/>
            <pc:sldMk cId="1369357146" sldId="2778"/>
            <ac:spMk id="4" creationId="{E23706BB-A7E2-4C09-B059-77D177DC30C0}"/>
          </ac:spMkLst>
        </pc:spChg>
        <pc:spChg chg="add del mod ord">
          <ac:chgData name="Ward, Reagan" userId="27291eb4-8241-4961-9e69-8c66e34cc5b0" providerId="ADAL" clId="{C0C81920-F702-4C81-9F7A-B27171410171}" dt="2022-04-01T20:42:34.342" v="1712" actId="26606"/>
          <ac:spMkLst>
            <pc:docMk/>
            <pc:sldMk cId="1369357146" sldId="2778"/>
            <ac:spMk id="5" creationId="{ACB9FF06-9C4C-4B6F-B6A6-5126C57CF034}"/>
          </ac:spMkLst>
        </pc:spChg>
        <pc:spChg chg="add del mod ord">
          <ac:chgData name="Ward, Reagan" userId="27291eb4-8241-4961-9e69-8c66e34cc5b0" providerId="ADAL" clId="{C0C81920-F702-4C81-9F7A-B27171410171}" dt="2022-04-01T20:27:52.594" v="1302" actId="478"/>
          <ac:spMkLst>
            <pc:docMk/>
            <pc:sldMk cId="1369357146" sldId="2778"/>
            <ac:spMk id="6" creationId="{C01547A2-6C7F-4A62-9B70-A14B660BEC80}"/>
          </ac:spMkLst>
        </pc:spChg>
        <pc:spChg chg="add del mod ord">
          <ac:chgData name="Ward, Reagan" userId="27291eb4-8241-4961-9e69-8c66e34cc5b0" providerId="ADAL" clId="{C0C81920-F702-4C81-9F7A-B27171410171}" dt="2022-04-01T20:29:09.601" v="1559" actId="478"/>
          <ac:spMkLst>
            <pc:docMk/>
            <pc:sldMk cId="1369357146" sldId="2778"/>
            <ac:spMk id="7" creationId="{B8AB57FA-2327-4C8B-989D-0BF5A3A422A1}"/>
          </ac:spMkLst>
        </pc:spChg>
        <pc:spChg chg="add del mod ord">
          <ac:chgData name="Ward, Reagan" userId="27291eb4-8241-4961-9e69-8c66e34cc5b0" providerId="ADAL" clId="{C0C81920-F702-4C81-9F7A-B27171410171}" dt="2022-04-01T20:27:53.407" v="1303" actId="478"/>
          <ac:spMkLst>
            <pc:docMk/>
            <pc:sldMk cId="1369357146" sldId="2778"/>
            <ac:spMk id="8" creationId="{E3A9A343-B4E0-4C73-8E3B-F1D6B9EED77A}"/>
          </ac:spMkLst>
        </pc:spChg>
        <pc:spChg chg="add del mod">
          <ac:chgData name="Ward, Reagan" userId="27291eb4-8241-4961-9e69-8c66e34cc5b0" providerId="ADAL" clId="{C0C81920-F702-4C81-9F7A-B27171410171}" dt="2022-04-01T20:29:11.247" v="1560"/>
          <ac:spMkLst>
            <pc:docMk/>
            <pc:sldMk cId="1369357146" sldId="2778"/>
            <ac:spMk id="9" creationId="{7B1C1FAA-2CE3-438C-9A70-681855D1D8CE}"/>
          </ac:spMkLst>
        </pc:spChg>
        <pc:spChg chg="add del mod">
          <ac:chgData name="Ward, Reagan" userId="27291eb4-8241-4961-9e69-8c66e34cc5b0" providerId="ADAL" clId="{C0C81920-F702-4C81-9F7A-B27171410171}" dt="2022-04-01T20:29:11.247" v="1560"/>
          <ac:spMkLst>
            <pc:docMk/>
            <pc:sldMk cId="1369357146" sldId="2778"/>
            <ac:spMk id="10" creationId="{9502E6D9-AD3C-422D-9569-82BDDC36D529}"/>
          </ac:spMkLst>
        </pc:spChg>
        <pc:spChg chg="add del mod">
          <ac:chgData name="Ward, Reagan" userId="27291eb4-8241-4961-9e69-8c66e34cc5b0" providerId="ADAL" clId="{C0C81920-F702-4C81-9F7A-B27171410171}" dt="2022-04-01T20:29:11.247" v="1560"/>
          <ac:spMkLst>
            <pc:docMk/>
            <pc:sldMk cId="1369357146" sldId="2778"/>
            <ac:spMk id="11" creationId="{7119D049-7FC7-4D6B-98EF-18B0E117DD3B}"/>
          </ac:spMkLst>
        </pc:spChg>
        <pc:graphicFrameChg chg="add mod">
          <ac:chgData name="Ward, Reagan" userId="27291eb4-8241-4961-9e69-8c66e34cc5b0" providerId="ADAL" clId="{C0C81920-F702-4C81-9F7A-B27171410171}" dt="2022-04-01T20:51:44.233" v="2388" actId="20577"/>
          <ac:graphicFrameMkLst>
            <pc:docMk/>
            <pc:sldMk cId="1369357146" sldId="2778"/>
            <ac:graphicFrameMk id="12" creationId="{9AAC0362-24F7-D767-2BE9-38A148388373}"/>
          </ac:graphicFrameMkLst>
        </pc:graphicFrameChg>
      </pc:sldChg>
      <pc:sldChg chg="addSp delSp modSp new mod modClrScheme chgLayout">
        <pc:chgData name="Ward, Reagan" userId="27291eb4-8241-4961-9e69-8c66e34cc5b0" providerId="ADAL" clId="{C0C81920-F702-4C81-9F7A-B27171410171}" dt="2022-04-01T20:45:54.024" v="1732" actId="20577"/>
        <pc:sldMkLst>
          <pc:docMk/>
          <pc:sldMk cId="2249605371" sldId="2779"/>
        </pc:sldMkLst>
        <pc:spChg chg="del mod ord">
          <ac:chgData name="Ward, Reagan" userId="27291eb4-8241-4961-9e69-8c66e34cc5b0" providerId="ADAL" clId="{C0C81920-F702-4C81-9F7A-B27171410171}" dt="2022-04-01T20:07:14.690" v="808" actId="700"/>
          <ac:spMkLst>
            <pc:docMk/>
            <pc:sldMk cId="2249605371" sldId="2779"/>
            <ac:spMk id="2" creationId="{8FF34DA8-E3B2-4E77-8256-272F4DF42462}"/>
          </ac:spMkLst>
        </pc:spChg>
        <pc:spChg chg="del">
          <ac:chgData name="Ward, Reagan" userId="27291eb4-8241-4961-9e69-8c66e34cc5b0" providerId="ADAL" clId="{C0C81920-F702-4C81-9F7A-B27171410171}" dt="2022-04-01T20:07:14.690" v="808" actId="700"/>
          <ac:spMkLst>
            <pc:docMk/>
            <pc:sldMk cId="2249605371" sldId="2779"/>
            <ac:spMk id="3" creationId="{7D9D5E90-9937-4F6F-AA2E-A0DBDBD1F75D}"/>
          </ac:spMkLst>
        </pc:spChg>
        <pc:spChg chg="mod ord">
          <ac:chgData name="Ward, Reagan" userId="27291eb4-8241-4961-9e69-8c66e34cc5b0" providerId="ADAL" clId="{C0C81920-F702-4C81-9F7A-B27171410171}" dt="2022-04-01T20:07:14.690" v="808" actId="700"/>
          <ac:spMkLst>
            <pc:docMk/>
            <pc:sldMk cId="2249605371" sldId="2779"/>
            <ac:spMk id="4" creationId="{8B5BB590-B49D-443F-B4DC-FF0AC34B7B43}"/>
          </ac:spMkLst>
        </pc:spChg>
        <pc:spChg chg="add mod ord">
          <ac:chgData name="Ward, Reagan" userId="27291eb4-8241-4961-9e69-8c66e34cc5b0" providerId="ADAL" clId="{C0C81920-F702-4C81-9F7A-B27171410171}" dt="2022-04-01T20:45:54.024" v="1732" actId="20577"/>
          <ac:spMkLst>
            <pc:docMk/>
            <pc:sldMk cId="2249605371" sldId="2779"/>
            <ac:spMk id="5" creationId="{0606B5AD-FAC1-4D02-8711-9C8CED52E0EA}"/>
          </ac:spMkLst>
        </pc:spChg>
      </pc:sldChg>
      <pc:sldChg chg="addSp modSp add mod modAnim">
        <pc:chgData name="Ward, Reagan" userId="27291eb4-8241-4961-9e69-8c66e34cc5b0" providerId="ADAL" clId="{C0C81920-F702-4C81-9F7A-B27171410171}" dt="2022-04-06T14:37:04.061" v="6505" actId="207"/>
        <pc:sldMkLst>
          <pc:docMk/>
          <pc:sldMk cId="2230106945" sldId="2780"/>
        </pc:sldMkLst>
        <pc:spChg chg="mod">
          <ac:chgData name="Ward, Reagan" userId="27291eb4-8241-4961-9e69-8c66e34cc5b0" providerId="ADAL" clId="{C0C81920-F702-4C81-9F7A-B27171410171}" dt="2022-04-06T14:37:04.061" v="6505" actId="207"/>
          <ac:spMkLst>
            <pc:docMk/>
            <pc:sldMk cId="2230106945" sldId="2780"/>
            <ac:spMk id="5" creationId="{677EC2ED-7F36-4FDA-96C3-B12956A3C8AF}"/>
          </ac:spMkLst>
        </pc:spChg>
        <pc:spChg chg="add mod">
          <ac:chgData name="Ward, Reagan" userId="27291eb4-8241-4961-9e69-8c66e34cc5b0" providerId="ADAL" clId="{C0C81920-F702-4C81-9F7A-B27171410171}" dt="2022-04-01T20:13:06.852" v="997" actId="1076"/>
          <ac:spMkLst>
            <pc:docMk/>
            <pc:sldMk cId="2230106945" sldId="2780"/>
            <ac:spMk id="7" creationId="{226248D3-42C9-4222-869A-C5E53E239FA9}"/>
          </ac:spMkLst>
        </pc:spChg>
      </pc:sldChg>
      <pc:sldChg chg="addSp delSp modSp new mod setBg modClrScheme chgLayout">
        <pc:chgData name="Ward, Reagan" userId="27291eb4-8241-4961-9e69-8c66e34cc5b0" providerId="ADAL" clId="{C0C81920-F702-4C81-9F7A-B27171410171}" dt="2022-04-06T14:37:24.105" v="6508" actId="207"/>
        <pc:sldMkLst>
          <pc:docMk/>
          <pc:sldMk cId="2016680824" sldId="2781"/>
        </pc:sldMkLst>
        <pc:spChg chg="mod ord">
          <ac:chgData name="Ward, Reagan" userId="27291eb4-8241-4961-9e69-8c66e34cc5b0" providerId="ADAL" clId="{C0C81920-F702-4C81-9F7A-B27171410171}" dt="2022-04-06T14:37:24.105" v="6508" actId="207"/>
          <ac:spMkLst>
            <pc:docMk/>
            <pc:sldMk cId="2016680824" sldId="2781"/>
            <ac:spMk id="2" creationId="{E345BE88-2465-455B-8796-D08A2F704302}"/>
          </ac:spMkLst>
        </pc:spChg>
        <pc:spChg chg="mod ord">
          <ac:chgData name="Ward, Reagan" userId="27291eb4-8241-4961-9e69-8c66e34cc5b0" providerId="ADAL" clId="{C0C81920-F702-4C81-9F7A-B27171410171}" dt="2022-04-01T20:40:12.298" v="1695" actId="26606"/>
          <ac:spMkLst>
            <pc:docMk/>
            <pc:sldMk cId="2016680824" sldId="2781"/>
            <ac:spMk id="3" creationId="{27CA8CA1-F7BA-419A-8727-7EE4EFFAC7CD}"/>
          </ac:spMkLst>
        </pc:spChg>
        <pc:spChg chg="del mod ord">
          <ac:chgData name="Ward, Reagan" userId="27291eb4-8241-4961-9e69-8c66e34cc5b0" providerId="ADAL" clId="{C0C81920-F702-4C81-9F7A-B27171410171}" dt="2022-04-01T20:32:20.029" v="1565" actId="700"/>
          <ac:spMkLst>
            <pc:docMk/>
            <pc:sldMk cId="2016680824" sldId="2781"/>
            <ac:spMk id="4" creationId="{53CD591E-A94C-4FC5-8419-CCD07964EE6C}"/>
          </ac:spMkLst>
        </pc:spChg>
        <pc:spChg chg="del">
          <ac:chgData name="Ward, Reagan" userId="27291eb4-8241-4961-9e69-8c66e34cc5b0" providerId="ADAL" clId="{C0C81920-F702-4C81-9F7A-B27171410171}" dt="2022-04-01T20:27:15.404" v="1294"/>
          <ac:spMkLst>
            <pc:docMk/>
            <pc:sldMk cId="2016680824" sldId="2781"/>
            <ac:spMk id="5" creationId="{B1B84C6D-12DA-434F-8C4E-CA39E5772D87}"/>
          </ac:spMkLst>
        </pc:spChg>
        <pc:spChg chg="del">
          <ac:chgData name="Ward, Reagan" userId="27291eb4-8241-4961-9e69-8c66e34cc5b0" providerId="ADAL" clId="{C0C81920-F702-4C81-9F7A-B27171410171}" dt="2022-04-01T20:32:20.029" v="1565" actId="700"/>
          <ac:spMkLst>
            <pc:docMk/>
            <pc:sldMk cId="2016680824" sldId="2781"/>
            <ac:spMk id="6" creationId="{C5D65A31-D744-4A20-BEE4-88FE9B9762DD}"/>
          </ac:spMkLst>
        </pc:spChg>
        <pc:spChg chg="del">
          <ac:chgData name="Ward, Reagan" userId="27291eb4-8241-4961-9e69-8c66e34cc5b0" providerId="ADAL" clId="{C0C81920-F702-4C81-9F7A-B27171410171}" dt="2022-04-01T20:27:18.363" v="1295" actId="478"/>
          <ac:spMkLst>
            <pc:docMk/>
            <pc:sldMk cId="2016680824" sldId="2781"/>
            <ac:spMk id="7" creationId="{35F45BFF-7860-4610-B9FB-9D88746728BA}"/>
          </ac:spMkLst>
        </pc:spChg>
        <pc:spChg chg="add mod">
          <ac:chgData name="Ward, Reagan" userId="27291eb4-8241-4961-9e69-8c66e34cc5b0" providerId="ADAL" clId="{C0C81920-F702-4C81-9F7A-B27171410171}" dt="2022-04-01T22:26:23.664" v="6228" actId="14100"/>
          <ac:spMkLst>
            <pc:docMk/>
            <pc:sldMk cId="2016680824" sldId="2781"/>
            <ac:spMk id="8" creationId="{AEE1B98A-7F0B-4E64-8135-C64C8E4D1B0A}"/>
          </ac:spMkLst>
        </pc:spChg>
        <pc:spChg chg="add del">
          <ac:chgData name="Ward, Reagan" userId="27291eb4-8241-4961-9e69-8c66e34cc5b0" providerId="ADAL" clId="{C0C81920-F702-4C81-9F7A-B27171410171}" dt="2022-04-01T20:34:52.974" v="1689" actId="26606"/>
          <ac:spMkLst>
            <pc:docMk/>
            <pc:sldMk cId="2016680824" sldId="2781"/>
            <ac:spMk id="15" creationId="{5E39A796-BE83-48B1-B33F-35C4A32AAB57}"/>
          </ac:spMkLst>
        </pc:spChg>
        <pc:spChg chg="add del">
          <ac:chgData name="Ward, Reagan" userId="27291eb4-8241-4961-9e69-8c66e34cc5b0" providerId="ADAL" clId="{C0C81920-F702-4C81-9F7A-B27171410171}" dt="2022-04-01T20:34:52.974" v="1689" actId="26606"/>
          <ac:spMkLst>
            <pc:docMk/>
            <pc:sldMk cId="2016680824" sldId="2781"/>
            <ac:spMk id="17" creationId="{72F84B47-E267-4194-8194-831DB7B5547F}"/>
          </ac:spMkLst>
        </pc:spChg>
        <pc:spChg chg="add del">
          <ac:chgData name="Ward, Reagan" userId="27291eb4-8241-4961-9e69-8c66e34cc5b0" providerId="ADAL" clId="{C0C81920-F702-4C81-9F7A-B27171410171}" dt="2022-04-01T20:34:47.758" v="1686" actId="26606"/>
          <ac:spMkLst>
            <pc:docMk/>
            <pc:sldMk cId="2016680824" sldId="2781"/>
            <ac:spMk id="22" creationId="{73DE2CFE-42F2-48F0-8706-5264E012B10C}"/>
          </ac:spMkLst>
        </pc:spChg>
        <pc:spChg chg="add del">
          <ac:chgData name="Ward, Reagan" userId="27291eb4-8241-4961-9e69-8c66e34cc5b0" providerId="ADAL" clId="{C0C81920-F702-4C81-9F7A-B27171410171}" dt="2022-04-01T20:34:52.966" v="1688" actId="26606"/>
          <ac:spMkLst>
            <pc:docMk/>
            <pc:sldMk cId="2016680824" sldId="2781"/>
            <ac:spMk id="24" creationId="{724AC2FE-8DC8-4E92-BD6E-A4102042E40D}"/>
          </ac:spMkLst>
        </pc:spChg>
        <pc:spChg chg="add del">
          <ac:chgData name="Ward, Reagan" userId="27291eb4-8241-4961-9e69-8c66e34cc5b0" providerId="ADAL" clId="{C0C81920-F702-4C81-9F7A-B27171410171}" dt="2022-04-01T20:40:12.298" v="1695" actId="26606"/>
          <ac:spMkLst>
            <pc:docMk/>
            <pc:sldMk cId="2016680824" sldId="2781"/>
            <ac:spMk id="26" creationId="{73DE2CFE-42F2-48F0-8706-5264E012B10C}"/>
          </ac:spMkLst>
        </pc:spChg>
        <pc:spChg chg="add">
          <ac:chgData name="Ward, Reagan" userId="27291eb4-8241-4961-9e69-8c66e34cc5b0" providerId="ADAL" clId="{C0C81920-F702-4C81-9F7A-B27171410171}" dt="2022-04-01T20:40:12.298" v="1695" actId="26606"/>
          <ac:spMkLst>
            <pc:docMk/>
            <pc:sldMk cId="2016680824" sldId="2781"/>
            <ac:spMk id="31" creationId="{B5FA7C47-B7C1-4D2E-AB49-ED23BA34BA83}"/>
          </ac:spMkLst>
        </pc:spChg>
        <pc:spChg chg="add">
          <ac:chgData name="Ward, Reagan" userId="27291eb4-8241-4961-9e69-8c66e34cc5b0" providerId="ADAL" clId="{C0C81920-F702-4C81-9F7A-B27171410171}" dt="2022-04-01T20:40:12.298" v="1695" actId="26606"/>
          <ac:spMkLst>
            <pc:docMk/>
            <pc:sldMk cId="2016680824" sldId="2781"/>
            <ac:spMk id="33" creationId="{596EE156-ABF1-4329-A6BA-03B4254E0877}"/>
          </ac:spMkLst>
        </pc:spChg>
        <pc:spChg chg="add">
          <ac:chgData name="Ward, Reagan" userId="27291eb4-8241-4961-9e69-8c66e34cc5b0" providerId="ADAL" clId="{C0C81920-F702-4C81-9F7A-B27171410171}" dt="2022-04-01T20:40:12.298" v="1695" actId="26606"/>
          <ac:spMkLst>
            <pc:docMk/>
            <pc:sldMk cId="2016680824" sldId="2781"/>
            <ac:spMk id="35" creationId="{19B9933F-AAB3-444A-8BB5-9CA194A8BC63}"/>
          </ac:spMkLst>
        </pc:spChg>
        <pc:spChg chg="add">
          <ac:chgData name="Ward, Reagan" userId="27291eb4-8241-4961-9e69-8c66e34cc5b0" providerId="ADAL" clId="{C0C81920-F702-4C81-9F7A-B27171410171}" dt="2022-04-01T20:40:12.298" v="1695" actId="26606"/>
          <ac:spMkLst>
            <pc:docMk/>
            <pc:sldMk cId="2016680824" sldId="2781"/>
            <ac:spMk id="37" creationId="{7D20183A-0B1D-4A1F-89B1-ADBEDBC6E54E}"/>
          </ac:spMkLst>
        </pc:spChg>
        <pc:spChg chg="add">
          <ac:chgData name="Ward, Reagan" userId="27291eb4-8241-4961-9e69-8c66e34cc5b0" providerId="ADAL" clId="{C0C81920-F702-4C81-9F7A-B27171410171}" dt="2022-04-01T20:40:12.298" v="1695" actId="26606"/>
          <ac:spMkLst>
            <pc:docMk/>
            <pc:sldMk cId="2016680824" sldId="2781"/>
            <ac:spMk id="39" creationId="{131031D3-26CD-4214-A9A4-5857EFA15A0C}"/>
          </ac:spMkLst>
        </pc:spChg>
        <pc:picChg chg="add del mod">
          <ac:chgData name="Ward, Reagan" userId="27291eb4-8241-4961-9e69-8c66e34cc5b0" providerId="ADAL" clId="{C0C81920-F702-4C81-9F7A-B27171410171}" dt="2022-04-01T20:34:29.290" v="1680" actId="478"/>
          <ac:picMkLst>
            <pc:docMk/>
            <pc:sldMk cId="2016680824" sldId="2781"/>
            <ac:picMk id="10" creationId="{5B37D345-00E9-4004-8920-B57ED994D3A8}"/>
          </ac:picMkLst>
        </pc:picChg>
        <pc:picChg chg="add mod">
          <ac:chgData name="Ward, Reagan" userId="27291eb4-8241-4961-9e69-8c66e34cc5b0" providerId="ADAL" clId="{C0C81920-F702-4C81-9F7A-B27171410171}" dt="2022-04-01T22:25:03.508" v="6215"/>
          <ac:picMkLst>
            <pc:docMk/>
            <pc:sldMk cId="2016680824" sldId="2781"/>
            <ac:picMk id="11" creationId="{8A9AEEE7-9E1F-4594-B57B-8DDCFD3A78BA}"/>
          </ac:picMkLst>
        </pc:picChg>
        <pc:picChg chg="add del mod ord">
          <ac:chgData name="Ward, Reagan" userId="27291eb4-8241-4961-9e69-8c66e34cc5b0" providerId="ADAL" clId="{C0C81920-F702-4C81-9F7A-B27171410171}" dt="2022-04-01T20:32:23.746" v="1566" actId="21"/>
          <ac:picMkLst>
            <pc:docMk/>
            <pc:sldMk cId="2016680824" sldId="2781"/>
            <ac:picMk id="1026" creationId="{638BCF8F-D6C2-4586-B2A4-A034601E544A}"/>
          </ac:picMkLst>
        </pc:picChg>
      </pc:sldChg>
      <pc:sldChg chg="addSp delSp modSp new mod modNotesTx">
        <pc:chgData name="Ward, Reagan" userId="27291eb4-8241-4961-9e69-8c66e34cc5b0" providerId="ADAL" clId="{C0C81920-F702-4C81-9F7A-B27171410171}" dt="2022-04-01T22:21:25.304" v="6206" actId="20577"/>
        <pc:sldMkLst>
          <pc:docMk/>
          <pc:sldMk cId="1670584045" sldId="2782"/>
        </pc:sldMkLst>
        <pc:spChg chg="mod">
          <ac:chgData name="Ward, Reagan" userId="27291eb4-8241-4961-9e69-8c66e34cc5b0" providerId="ADAL" clId="{C0C81920-F702-4C81-9F7A-B27171410171}" dt="2022-04-01T20:47:41.422" v="2048"/>
          <ac:spMkLst>
            <pc:docMk/>
            <pc:sldMk cId="1670584045" sldId="2782"/>
            <ac:spMk id="2" creationId="{D1E58128-F196-40A3-B312-D496358B1F6B}"/>
          </ac:spMkLst>
        </pc:spChg>
        <pc:spChg chg="mod">
          <ac:chgData name="Ward, Reagan" userId="27291eb4-8241-4961-9e69-8c66e34cc5b0" providerId="ADAL" clId="{C0C81920-F702-4C81-9F7A-B27171410171}" dt="2022-04-01T20:48:58.619" v="2385" actId="20577"/>
          <ac:spMkLst>
            <pc:docMk/>
            <pc:sldMk cId="1670584045" sldId="2782"/>
            <ac:spMk id="3" creationId="{A05B5BEA-7443-42BF-A385-1940946F9CD9}"/>
          </ac:spMkLst>
        </pc:spChg>
        <pc:spChg chg="mod">
          <ac:chgData name="Ward, Reagan" userId="27291eb4-8241-4961-9e69-8c66e34cc5b0" providerId="ADAL" clId="{C0C81920-F702-4C81-9F7A-B27171410171}" dt="2022-04-01T20:47:41.422" v="2048"/>
          <ac:spMkLst>
            <pc:docMk/>
            <pc:sldMk cId="1670584045" sldId="2782"/>
            <ac:spMk id="4" creationId="{7D500B6E-6F12-453C-A1DF-009346D1AAE5}"/>
          </ac:spMkLst>
        </pc:spChg>
        <pc:spChg chg="add del mod">
          <ac:chgData name="Ward, Reagan" userId="27291eb4-8241-4961-9e69-8c66e34cc5b0" providerId="ADAL" clId="{C0C81920-F702-4C81-9F7A-B27171410171}" dt="2022-04-01T20:47:41.422" v="2048"/>
          <ac:spMkLst>
            <pc:docMk/>
            <pc:sldMk cId="1670584045" sldId="2782"/>
            <ac:spMk id="5" creationId="{A0274017-66FD-433B-B52F-ED1B42BB1E83}"/>
          </ac:spMkLst>
        </pc:spChg>
        <pc:spChg chg="add del mod">
          <ac:chgData name="Ward, Reagan" userId="27291eb4-8241-4961-9e69-8c66e34cc5b0" providerId="ADAL" clId="{C0C81920-F702-4C81-9F7A-B27171410171}" dt="2022-04-01T20:47:41.422" v="2048"/>
          <ac:spMkLst>
            <pc:docMk/>
            <pc:sldMk cId="1670584045" sldId="2782"/>
            <ac:spMk id="6" creationId="{B04AB2BC-87D1-4F4C-89D7-213746DB3109}"/>
          </ac:spMkLst>
        </pc:spChg>
        <pc:spChg chg="add del mod">
          <ac:chgData name="Ward, Reagan" userId="27291eb4-8241-4961-9e69-8c66e34cc5b0" providerId="ADAL" clId="{C0C81920-F702-4C81-9F7A-B27171410171}" dt="2022-04-01T20:47:41.422" v="2048"/>
          <ac:spMkLst>
            <pc:docMk/>
            <pc:sldMk cId="1670584045" sldId="2782"/>
            <ac:spMk id="7" creationId="{9AC0AC56-F7F7-40D4-B9FE-5530E3F22126}"/>
          </ac:spMkLst>
        </pc:spChg>
      </pc:sldChg>
      <pc:sldChg chg="modSp mod">
        <pc:chgData name="Ward, Reagan" userId="27291eb4-8241-4961-9e69-8c66e34cc5b0" providerId="ADAL" clId="{C0C81920-F702-4C81-9F7A-B27171410171}" dt="2022-04-06T14:37:16.080" v="6507" actId="207"/>
        <pc:sldMkLst>
          <pc:docMk/>
          <pc:sldMk cId="3721601805" sldId="3103"/>
        </pc:sldMkLst>
        <pc:graphicFrameChg chg="mod modGraphic">
          <ac:chgData name="Ward, Reagan" userId="27291eb4-8241-4961-9e69-8c66e34cc5b0" providerId="ADAL" clId="{C0C81920-F702-4C81-9F7A-B27171410171}" dt="2022-04-06T14:37:16.080" v="6507" actId="207"/>
          <ac:graphicFrameMkLst>
            <pc:docMk/>
            <pc:sldMk cId="3721601805" sldId="3103"/>
            <ac:graphicFrameMk id="5" creationId="{53E481B0-DEEF-4BC2-B0FA-16BA2C8C8C3F}"/>
          </ac:graphicFrameMkLst>
        </pc:graphicFrameChg>
      </pc:sldChg>
      <pc:sldChg chg="addSp delSp modSp new mod">
        <pc:chgData name="Ward, Reagan" userId="27291eb4-8241-4961-9e69-8c66e34cc5b0" providerId="ADAL" clId="{C0C81920-F702-4C81-9F7A-B27171410171}" dt="2022-04-01T22:04:23.145" v="5401" actId="1076"/>
        <pc:sldMkLst>
          <pc:docMk/>
          <pc:sldMk cId="2916309268" sldId="3104"/>
        </pc:sldMkLst>
        <pc:spChg chg="mod">
          <ac:chgData name="Ward, Reagan" userId="27291eb4-8241-4961-9e69-8c66e34cc5b0" providerId="ADAL" clId="{C0C81920-F702-4C81-9F7A-B27171410171}" dt="2022-04-01T21:01:14.671" v="2479" actId="20577"/>
          <ac:spMkLst>
            <pc:docMk/>
            <pc:sldMk cId="2916309268" sldId="3104"/>
            <ac:spMk id="2" creationId="{3A7D8F43-744F-4482-9CD4-3CDE0153D7F7}"/>
          </ac:spMkLst>
        </pc:spChg>
        <pc:spChg chg="mod">
          <ac:chgData name="Ward, Reagan" userId="27291eb4-8241-4961-9e69-8c66e34cc5b0" providerId="ADAL" clId="{C0C81920-F702-4C81-9F7A-B27171410171}" dt="2022-04-01T22:02:52.434" v="5390" actId="14100"/>
          <ac:spMkLst>
            <pc:docMk/>
            <pc:sldMk cId="2916309268" sldId="3104"/>
            <ac:spMk id="3" creationId="{DB7B15A5-7808-4029-9EF6-5D798D8F988E}"/>
          </ac:spMkLst>
        </pc:spChg>
        <pc:spChg chg="add mod">
          <ac:chgData name="Ward, Reagan" userId="27291eb4-8241-4961-9e69-8c66e34cc5b0" providerId="ADAL" clId="{C0C81920-F702-4C81-9F7A-B27171410171}" dt="2022-04-01T20:59:26.324" v="2419"/>
          <ac:spMkLst>
            <pc:docMk/>
            <pc:sldMk cId="2916309268" sldId="3104"/>
            <ac:spMk id="5" creationId="{657E5AB8-E318-482E-8318-CC03C6CA004E}"/>
          </ac:spMkLst>
        </pc:spChg>
        <pc:grpChg chg="add del mod">
          <ac:chgData name="Ward, Reagan" userId="27291eb4-8241-4961-9e69-8c66e34cc5b0" providerId="ADAL" clId="{C0C81920-F702-4C81-9F7A-B27171410171}" dt="2022-04-01T22:02:23.635" v="5380" actId="478"/>
          <ac:grpSpMkLst>
            <pc:docMk/>
            <pc:sldMk cId="2916309268" sldId="3104"/>
            <ac:grpSpMk id="6" creationId="{23438102-1E12-4C70-8F5A-301E0F63247F}"/>
          </ac:grpSpMkLst>
        </pc:grpChg>
        <pc:grpChg chg="mod">
          <ac:chgData name="Ward, Reagan" userId="27291eb4-8241-4961-9e69-8c66e34cc5b0" providerId="ADAL" clId="{C0C81920-F702-4C81-9F7A-B27171410171}" dt="2022-04-01T21:52:03.608" v="4774"/>
          <ac:grpSpMkLst>
            <pc:docMk/>
            <pc:sldMk cId="2916309268" sldId="3104"/>
            <ac:grpSpMk id="7" creationId="{173C5D99-8702-483A-A393-738B52610C6C}"/>
          </ac:grpSpMkLst>
        </pc:grpChg>
        <pc:picChg chg="mod">
          <ac:chgData name="Ward, Reagan" userId="27291eb4-8241-4961-9e69-8c66e34cc5b0" providerId="ADAL" clId="{C0C81920-F702-4C81-9F7A-B27171410171}" dt="2022-04-01T21:52:03.608" v="4774"/>
          <ac:picMkLst>
            <pc:docMk/>
            <pc:sldMk cId="2916309268" sldId="3104"/>
            <ac:picMk id="8" creationId="{FAF6A599-BEA2-4744-92E6-EB3910FEDD12}"/>
          </ac:picMkLst>
        </pc:picChg>
        <pc:picChg chg="mod">
          <ac:chgData name="Ward, Reagan" userId="27291eb4-8241-4961-9e69-8c66e34cc5b0" providerId="ADAL" clId="{C0C81920-F702-4C81-9F7A-B27171410171}" dt="2022-04-01T21:52:03.608" v="4774"/>
          <ac:picMkLst>
            <pc:docMk/>
            <pc:sldMk cId="2916309268" sldId="3104"/>
            <ac:picMk id="9" creationId="{22AD5DD4-B862-4665-A829-F903CC74C974}"/>
          </ac:picMkLst>
        </pc:picChg>
        <pc:picChg chg="mod">
          <ac:chgData name="Ward, Reagan" userId="27291eb4-8241-4961-9e69-8c66e34cc5b0" providerId="ADAL" clId="{C0C81920-F702-4C81-9F7A-B27171410171}" dt="2022-04-01T21:52:03.608" v="4774"/>
          <ac:picMkLst>
            <pc:docMk/>
            <pc:sldMk cId="2916309268" sldId="3104"/>
            <ac:picMk id="10" creationId="{CFBD1C98-1ABC-48CE-B2E0-9B6E6BE2D5AC}"/>
          </ac:picMkLst>
        </pc:picChg>
        <pc:picChg chg="mod">
          <ac:chgData name="Ward, Reagan" userId="27291eb4-8241-4961-9e69-8c66e34cc5b0" providerId="ADAL" clId="{C0C81920-F702-4C81-9F7A-B27171410171}" dt="2022-04-01T21:52:03.608" v="4774"/>
          <ac:picMkLst>
            <pc:docMk/>
            <pc:sldMk cId="2916309268" sldId="3104"/>
            <ac:picMk id="11" creationId="{B7F85639-BD75-488A-8A90-D4CB50164549}"/>
          </ac:picMkLst>
        </pc:picChg>
        <pc:picChg chg="add del mod">
          <ac:chgData name="Ward, Reagan" userId="27291eb4-8241-4961-9e69-8c66e34cc5b0" providerId="ADAL" clId="{C0C81920-F702-4C81-9F7A-B27171410171}" dt="2022-04-01T22:02:23.635" v="5380" actId="478"/>
          <ac:picMkLst>
            <pc:docMk/>
            <pc:sldMk cId="2916309268" sldId="3104"/>
            <ac:picMk id="13" creationId="{A6BD98E0-66AC-40E6-8390-DCA982392D54}"/>
          </ac:picMkLst>
        </pc:picChg>
        <pc:picChg chg="add del mod">
          <ac:chgData name="Ward, Reagan" userId="27291eb4-8241-4961-9e69-8c66e34cc5b0" providerId="ADAL" clId="{C0C81920-F702-4C81-9F7A-B27171410171}" dt="2022-04-01T22:02:26.704" v="5381" actId="478"/>
          <ac:picMkLst>
            <pc:docMk/>
            <pc:sldMk cId="2916309268" sldId="3104"/>
            <ac:picMk id="14" creationId="{E0A40C2B-837A-4A7C-8A08-2DADF27A64A8}"/>
          </ac:picMkLst>
        </pc:picChg>
        <pc:picChg chg="add del">
          <ac:chgData name="Ward, Reagan" userId="27291eb4-8241-4961-9e69-8c66e34cc5b0" providerId="ADAL" clId="{C0C81920-F702-4C81-9F7A-B27171410171}" dt="2022-04-01T21:55:20.215" v="4920" actId="478"/>
          <ac:picMkLst>
            <pc:docMk/>
            <pc:sldMk cId="2916309268" sldId="3104"/>
            <ac:picMk id="16" creationId="{BABE191A-47CB-475D-A3EC-66F55E18E68E}"/>
          </ac:picMkLst>
        </pc:picChg>
        <pc:picChg chg="add del mod">
          <ac:chgData name="Ward, Reagan" userId="27291eb4-8241-4961-9e69-8c66e34cc5b0" providerId="ADAL" clId="{C0C81920-F702-4C81-9F7A-B27171410171}" dt="2022-04-01T22:02:23.635" v="5380" actId="478"/>
          <ac:picMkLst>
            <pc:docMk/>
            <pc:sldMk cId="2916309268" sldId="3104"/>
            <ac:picMk id="18" creationId="{04FB14E4-0A27-4860-A8B2-46DD7EAF6446}"/>
          </ac:picMkLst>
        </pc:picChg>
        <pc:picChg chg="add del mod">
          <ac:chgData name="Ward, Reagan" userId="27291eb4-8241-4961-9e69-8c66e34cc5b0" providerId="ADAL" clId="{C0C81920-F702-4C81-9F7A-B27171410171}" dt="2022-04-01T22:02:26.704" v="5381" actId="478"/>
          <ac:picMkLst>
            <pc:docMk/>
            <pc:sldMk cId="2916309268" sldId="3104"/>
            <ac:picMk id="19" creationId="{A8972F3C-0668-4497-B8BB-CAFF4F664749}"/>
          </ac:picMkLst>
        </pc:picChg>
        <pc:picChg chg="add mod">
          <ac:chgData name="Ward, Reagan" userId="27291eb4-8241-4961-9e69-8c66e34cc5b0" providerId="ADAL" clId="{C0C81920-F702-4C81-9F7A-B27171410171}" dt="2022-04-01T22:04:23.145" v="5401" actId="1076"/>
          <ac:picMkLst>
            <pc:docMk/>
            <pc:sldMk cId="2916309268" sldId="3104"/>
            <ac:picMk id="21" creationId="{7C278AC2-A544-4927-9BE0-150914AEF5AA}"/>
          </ac:picMkLst>
        </pc:picChg>
      </pc:sldChg>
      <pc:sldChg chg="addSp delSp modSp new mod chgLayout">
        <pc:chgData name="Ward, Reagan" userId="27291eb4-8241-4961-9e69-8c66e34cc5b0" providerId="ADAL" clId="{C0C81920-F702-4C81-9F7A-B27171410171}" dt="2022-04-01T21:27:57.724" v="3506" actId="20577"/>
        <pc:sldMkLst>
          <pc:docMk/>
          <pc:sldMk cId="4205187732" sldId="3105"/>
        </pc:sldMkLst>
        <pc:spChg chg="mod ord">
          <ac:chgData name="Ward, Reagan" userId="27291eb4-8241-4961-9e69-8c66e34cc5b0" providerId="ADAL" clId="{C0C81920-F702-4C81-9F7A-B27171410171}" dt="2022-04-01T21:25:37.051" v="3130" actId="700"/>
          <ac:spMkLst>
            <pc:docMk/>
            <pc:sldMk cId="4205187732" sldId="3105"/>
            <ac:spMk id="2" creationId="{3FBC67EB-14EF-43BA-AFA9-DED32AFCC145}"/>
          </ac:spMkLst>
        </pc:spChg>
        <pc:spChg chg="del">
          <ac:chgData name="Ward, Reagan" userId="27291eb4-8241-4961-9e69-8c66e34cc5b0" providerId="ADAL" clId="{C0C81920-F702-4C81-9F7A-B27171410171}" dt="2022-04-01T21:22:09.333" v="3117"/>
          <ac:spMkLst>
            <pc:docMk/>
            <pc:sldMk cId="4205187732" sldId="3105"/>
            <ac:spMk id="3" creationId="{9E0695D0-8F22-4F2C-8173-12BD73EF0AC4}"/>
          </ac:spMkLst>
        </pc:spChg>
        <pc:spChg chg="mod ord">
          <ac:chgData name="Ward, Reagan" userId="27291eb4-8241-4961-9e69-8c66e34cc5b0" providerId="ADAL" clId="{C0C81920-F702-4C81-9F7A-B27171410171}" dt="2022-04-01T21:25:37.051" v="3130" actId="700"/>
          <ac:spMkLst>
            <pc:docMk/>
            <pc:sldMk cId="4205187732" sldId="3105"/>
            <ac:spMk id="4" creationId="{065CF9BD-1634-4029-8A3C-C443F4FE220F}"/>
          </ac:spMkLst>
        </pc:spChg>
        <pc:spChg chg="add del">
          <ac:chgData name="Ward, Reagan" userId="27291eb4-8241-4961-9e69-8c66e34cc5b0" providerId="ADAL" clId="{C0C81920-F702-4C81-9F7A-B27171410171}" dt="2022-04-01T21:07:10.799" v="2925" actId="478"/>
          <ac:spMkLst>
            <pc:docMk/>
            <pc:sldMk cId="4205187732" sldId="3105"/>
            <ac:spMk id="6" creationId="{D395E664-1C5F-4C4D-A62D-5277653B7719}"/>
          </ac:spMkLst>
        </pc:spChg>
        <pc:spChg chg="add mod">
          <ac:chgData name="Ward, Reagan" userId="27291eb4-8241-4961-9e69-8c66e34cc5b0" providerId="ADAL" clId="{C0C81920-F702-4C81-9F7A-B27171410171}" dt="2022-04-01T21:07:14.493" v="2926"/>
          <ac:spMkLst>
            <pc:docMk/>
            <pc:sldMk cId="4205187732" sldId="3105"/>
            <ac:spMk id="7" creationId="{7D25FFCD-C3B7-453A-B46F-FCC037FF3299}"/>
          </ac:spMkLst>
        </pc:spChg>
        <pc:spChg chg="add del mod">
          <ac:chgData name="Ward, Reagan" userId="27291eb4-8241-4961-9e69-8c66e34cc5b0" providerId="ADAL" clId="{C0C81920-F702-4C81-9F7A-B27171410171}" dt="2022-04-01T21:24:14.304" v="3124" actId="478"/>
          <ac:spMkLst>
            <pc:docMk/>
            <pc:sldMk cId="4205187732" sldId="3105"/>
            <ac:spMk id="8" creationId="{FB37CB35-086E-4AF8-BCC9-57E9E20F99C5}"/>
          </ac:spMkLst>
        </pc:spChg>
        <pc:spChg chg="add mod ord">
          <ac:chgData name="Ward, Reagan" userId="27291eb4-8241-4961-9e69-8c66e34cc5b0" providerId="ADAL" clId="{C0C81920-F702-4C81-9F7A-B27171410171}" dt="2022-04-01T21:27:57.724" v="3506" actId="20577"/>
          <ac:spMkLst>
            <pc:docMk/>
            <pc:sldMk cId="4205187732" sldId="3105"/>
            <ac:spMk id="9" creationId="{05697251-2A5B-458C-8847-E7A1847728B5}"/>
          </ac:spMkLst>
        </pc:spChg>
        <pc:picChg chg="add del mod">
          <ac:chgData name="Ward, Reagan" userId="27291eb4-8241-4961-9e69-8c66e34cc5b0" providerId="ADAL" clId="{C0C81920-F702-4C81-9F7A-B27171410171}" dt="2022-04-01T21:24:08.845" v="3122" actId="478"/>
          <ac:picMkLst>
            <pc:docMk/>
            <pc:sldMk cId="4205187732" sldId="3105"/>
            <ac:picMk id="2050" creationId="{E88EC0AA-F62A-4AE0-A3AE-AB90300B3238}"/>
          </ac:picMkLst>
        </pc:picChg>
        <pc:picChg chg="add del">
          <ac:chgData name="Ward, Reagan" userId="27291eb4-8241-4961-9e69-8c66e34cc5b0" providerId="ADAL" clId="{C0C81920-F702-4C81-9F7A-B27171410171}" dt="2022-04-01T21:24:49.070" v="3125" actId="478"/>
          <ac:picMkLst>
            <pc:docMk/>
            <pc:sldMk cId="4205187732" sldId="3105"/>
            <ac:picMk id="2052" creationId="{F4BC8F0D-5349-44AC-A7ED-5846CA38E7AA}"/>
          </ac:picMkLst>
        </pc:picChg>
        <pc:picChg chg="add mod">
          <ac:chgData name="Ward, Reagan" userId="27291eb4-8241-4961-9e69-8c66e34cc5b0" providerId="ADAL" clId="{C0C81920-F702-4C81-9F7A-B27171410171}" dt="2022-04-01T21:27:34.074" v="3488" actId="1076"/>
          <ac:picMkLst>
            <pc:docMk/>
            <pc:sldMk cId="4205187732" sldId="3105"/>
            <ac:picMk id="2054" creationId="{0E19AA05-D8B0-40C3-B86B-246503FD64B1}"/>
          </ac:picMkLst>
        </pc:picChg>
      </pc:sldChg>
    </pc:docChg>
  </pc:docChgLst>
  <pc:docChgLst>
    <pc:chgData name="Ward, Reagan" userId="27291eb4-8241-4961-9e69-8c66e34cc5b0" providerId="ADAL" clId="{FF477699-513F-42C3-9689-2F2EA1FB0990}"/>
    <pc:docChg chg="undo redo custSel addSld delSld modSld modMainMaster">
      <pc:chgData name="Ward, Reagan" userId="27291eb4-8241-4961-9e69-8c66e34cc5b0" providerId="ADAL" clId="{FF477699-513F-42C3-9689-2F2EA1FB0990}" dt="2022-03-16T19:58:56.198" v="4425" actId="20577"/>
      <pc:docMkLst>
        <pc:docMk/>
      </pc:docMkLst>
      <pc:sldChg chg="modSp mod">
        <pc:chgData name="Ward, Reagan" userId="27291eb4-8241-4961-9e69-8c66e34cc5b0" providerId="ADAL" clId="{FF477699-513F-42C3-9689-2F2EA1FB0990}" dt="2022-03-16T16:35:34.993" v="247" actId="404"/>
        <pc:sldMkLst>
          <pc:docMk/>
          <pc:sldMk cId="3044915438" sldId="256"/>
        </pc:sldMkLst>
        <pc:spChg chg="mod">
          <ac:chgData name="Ward, Reagan" userId="27291eb4-8241-4961-9e69-8c66e34cc5b0" providerId="ADAL" clId="{FF477699-513F-42C3-9689-2F2EA1FB0990}" dt="2022-03-16T16:34:37.639" v="226" actId="207"/>
          <ac:spMkLst>
            <pc:docMk/>
            <pc:sldMk cId="3044915438" sldId="256"/>
            <ac:spMk id="2" creationId="{00000000-0000-0000-0000-000000000000}"/>
          </ac:spMkLst>
        </pc:spChg>
        <pc:spChg chg="mod">
          <ac:chgData name="Ward, Reagan" userId="27291eb4-8241-4961-9e69-8c66e34cc5b0" providerId="ADAL" clId="{FF477699-513F-42C3-9689-2F2EA1FB0990}" dt="2022-03-16T16:35:34.993" v="247" actId="404"/>
          <ac:spMkLst>
            <pc:docMk/>
            <pc:sldMk cId="3044915438" sldId="256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FF477699-513F-42C3-9689-2F2EA1FB0990}" dt="2022-03-16T19:58:48.163" v="4413" actId="20577"/>
        <pc:sldMkLst>
          <pc:docMk/>
          <pc:sldMk cId="638276779" sldId="257"/>
        </pc:sldMkLst>
        <pc:spChg chg="mod">
          <ac:chgData name="Ward, Reagan" userId="27291eb4-8241-4961-9e69-8c66e34cc5b0" providerId="ADAL" clId="{FF477699-513F-42C3-9689-2F2EA1FB0990}" dt="2022-03-16T17:21:27.895" v="253" actId="20577"/>
          <ac:spMkLst>
            <pc:docMk/>
            <pc:sldMk cId="638276779" sldId="257"/>
            <ac:spMk id="2" creationId="{00000000-0000-0000-0000-000000000000}"/>
          </ac:spMkLst>
        </pc:spChg>
        <pc:spChg chg="mod">
          <ac:chgData name="Ward, Reagan" userId="27291eb4-8241-4961-9e69-8c66e34cc5b0" providerId="ADAL" clId="{FF477699-513F-42C3-9689-2F2EA1FB0990}" dt="2022-03-16T19:58:48.163" v="4413" actId="20577"/>
          <ac:spMkLst>
            <pc:docMk/>
            <pc:sldMk cId="638276779" sldId="257"/>
            <ac:spMk id="3" creationId="{00000000-0000-0000-0000-000000000000}"/>
          </ac:spMkLst>
        </pc:spChg>
      </pc:sldChg>
      <pc:sldChg chg="del">
        <pc:chgData name="Ward, Reagan" userId="27291eb4-8241-4961-9e69-8c66e34cc5b0" providerId="ADAL" clId="{FF477699-513F-42C3-9689-2F2EA1FB0990}" dt="2022-03-16T17:21:40.123" v="254" actId="47"/>
        <pc:sldMkLst>
          <pc:docMk/>
          <pc:sldMk cId="4206900600" sldId="258"/>
        </pc:sldMkLst>
      </pc:sldChg>
      <pc:sldChg chg="addSp delSp modSp add del mod setBg modClrScheme delDesignElem chgLayout">
        <pc:chgData name="Ward, Reagan" userId="27291eb4-8241-4961-9e69-8c66e34cc5b0" providerId="ADAL" clId="{FF477699-513F-42C3-9689-2F2EA1FB0990}" dt="2022-03-16T17:27:17.028" v="375" actId="403"/>
        <pc:sldMkLst>
          <pc:docMk/>
          <pc:sldMk cId="1540298492" sldId="259"/>
        </pc:sldMkLst>
        <pc:spChg chg="mod ord">
          <ac:chgData name="Ward, Reagan" userId="27291eb4-8241-4961-9e69-8c66e34cc5b0" providerId="ADAL" clId="{FF477699-513F-42C3-9689-2F2EA1FB0990}" dt="2022-03-16T17:26:40.262" v="369" actId="26606"/>
          <ac:spMkLst>
            <pc:docMk/>
            <pc:sldMk cId="1540298492" sldId="259"/>
            <ac:spMk id="5" creationId="{00000000-0000-0000-0000-000000000000}"/>
          </ac:spMkLst>
        </pc:spChg>
        <pc:spChg chg="mod ord">
          <ac:chgData name="Ward, Reagan" userId="27291eb4-8241-4961-9e69-8c66e34cc5b0" providerId="ADAL" clId="{FF477699-513F-42C3-9689-2F2EA1FB0990}" dt="2022-03-16T17:27:02.138" v="373" actId="14100"/>
          <ac:spMkLst>
            <pc:docMk/>
            <pc:sldMk cId="1540298492" sldId="259"/>
            <ac:spMk id="6" creationId="{537B7F67-338A-43DC-9FFC-4C5AAC93345A}"/>
          </ac:spMkLst>
        </pc:spChg>
        <pc:spChg chg="mod ord">
          <ac:chgData name="Ward, Reagan" userId="27291eb4-8241-4961-9e69-8c66e34cc5b0" providerId="ADAL" clId="{FF477699-513F-42C3-9689-2F2EA1FB0990}" dt="2022-03-16T17:27:17.028" v="375" actId="403"/>
          <ac:spMkLst>
            <pc:docMk/>
            <pc:sldMk cId="1540298492" sldId="259"/>
            <ac:spMk id="7" creationId="{FF1A7DC5-839C-48F3-91A6-39E56C5432B6}"/>
          </ac:spMkLst>
        </pc:spChg>
        <pc:spChg chg="add">
          <ac:chgData name="Ward, Reagan" userId="27291eb4-8241-4961-9e69-8c66e34cc5b0" providerId="ADAL" clId="{FF477699-513F-42C3-9689-2F2EA1FB0990}" dt="2022-03-16T17:26:40.262" v="369" actId="26606"/>
          <ac:spMkLst>
            <pc:docMk/>
            <pc:sldMk cId="1540298492" sldId="259"/>
            <ac:spMk id="11" creationId="{5E39A796-BE83-48B1-B33F-35C4A32AAB57}"/>
          </ac:spMkLst>
        </pc:spChg>
        <pc:spChg chg="add">
          <ac:chgData name="Ward, Reagan" userId="27291eb4-8241-4961-9e69-8c66e34cc5b0" providerId="ADAL" clId="{FF477699-513F-42C3-9689-2F2EA1FB0990}" dt="2022-03-16T17:26:40.262" v="369" actId="26606"/>
          <ac:spMkLst>
            <pc:docMk/>
            <pc:sldMk cId="1540298492" sldId="259"/>
            <ac:spMk id="12" creationId="{72F84B47-E267-4194-8194-831DB7B5547F}"/>
          </ac:spMkLst>
        </pc:spChg>
        <pc:spChg chg="del">
          <ac:chgData name="Ward, Reagan" userId="27291eb4-8241-4961-9e69-8c66e34cc5b0" providerId="ADAL" clId="{FF477699-513F-42C3-9689-2F2EA1FB0990}" dt="2022-03-16T17:26:22.259" v="366"/>
          <ac:spMkLst>
            <pc:docMk/>
            <pc:sldMk cId="1540298492" sldId="259"/>
            <ac:spMk id="14" creationId="{5E39A796-BE83-48B1-B33F-35C4A32AAB57}"/>
          </ac:spMkLst>
        </pc:spChg>
        <pc:spChg chg="del">
          <ac:chgData name="Ward, Reagan" userId="27291eb4-8241-4961-9e69-8c66e34cc5b0" providerId="ADAL" clId="{FF477699-513F-42C3-9689-2F2EA1FB0990}" dt="2022-03-16T17:26:22.259" v="366"/>
          <ac:spMkLst>
            <pc:docMk/>
            <pc:sldMk cId="1540298492" sldId="259"/>
            <ac:spMk id="16" creationId="{72F84B47-E267-4194-8194-831DB7B5547F}"/>
          </ac:spMkLst>
        </pc:spChg>
        <pc:picChg chg="mod">
          <ac:chgData name="Ward, Reagan" userId="27291eb4-8241-4961-9e69-8c66e34cc5b0" providerId="ADAL" clId="{FF477699-513F-42C3-9689-2F2EA1FB0990}" dt="2022-03-16T17:26:40.262" v="369" actId="26606"/>
          <ac:picMkLst>
            <pc:docMk/>
            <pc:sldMk cId="1540298492" sldId="259"/>
            <ac:picMk id="9" creationId="{6D6D1CB9-95F1-45CA-8CA5-A082A0057EEE}"/>
          </ac:picMkLst>
        </pc:picChg>
        <pc:picChg chg="del">
          <ac:chgData name="Ward, Reagan" userId="27291eb4-8241-4961-9e69-8c66e34cc5b0" providerId="ADAL" clId="{FF477699-513F-42C3-9689-2F2EA1FB0990}" dt="2022-03-16T17:26:33.838" v="368" actId="478"/>
          <ac:picMkLst>
            <pc:docMk/>
            <pc:sldMk cId="1540298492" sldId="259"/>
            <ac:picMk id="15" creationId="{844F4794-5AC0-46A9-B558-632D5365E9D2}"/>
          </ac:picMkLst>
        </pc:picChg>
      </pc:sldChg>
      <pc:sldChg chg="del">
        <pc:chgData name="Ward, Reagan" userId="27291eb4-8241-4961-9e69-8c66e34cc5b0" providerId="ADAL" clId="{FF477699-513F-42C3-9689-2F2EA1FB0990}" dt="2022-03-16T17:21:43.579" v="255" actId="47"/>
        <pc:sldMkLst>
          <pc:docMk/>
          <pc:sldMk cId="2930572914" sldId="260"/>
        </pc:sldMkLst>
      </pc:sldChg>
      <pc:sldChg chg="del">
        <pc:chgData name="Ward, Reagan" userId="27291eb4-8241-4961-9e69-8c66e34cc5b0" providerId="ADAL" clId="{FF477699-513F-42C3-9689-2F2EA1FB0990}" dt="2022-03-16T17:21:43.579" v="255" actId="47"/>
        <pc:sldMkLst>
          <pc:docMk/>
          <pc:sldMk cId="1155714939" sldId="261"/>
        </pc:sldMkLst>
      </pc:sldChg>
      <pc:sldChg chg="modSp mod">
        <pc:chgData name="Ward, Reagan" userId="27291eb4-8241-4961-9e69-8c66e34cc5b0" providerId="ADAL" clId="{FF477699-513F-42C3-9689-2F2EA1FB0990}" dt="2022-03-16T18:57:18.914" v="1729" actId="20577"/>
        <pc:sldMkLst>
          <pc:docMk/>
          <pc:sldMk cId="1664782511" sldId="262"/>
        </pc:sldMkLst>
        <pc:spChg chg="mod">
          <ac:chgData name="Ward, Reagan" userId="27291eb4-8241-4961-9e69-8c66e34cc5b0" providerId="ADAL" clId="{FF477699-513F-42C3-9689-2F2EA1FB0990}" dt="2022-03-16T18:57:18.914" v="1729" actId="20577"/>
          <ac:spMkLst>
            <pc:docMk/>
            <pc:sldMk cId="1664782511" sldId="262"/>
            <ac:spMk id="2" creationId="{00000000-0000-0000-0000-000000000000}"/>
          </ac:spMkLst>
        </pc:spChg>
      </pc:sldChg>
      <pc:sldChg chg="del">
        <pc:chgData name="Ward, Reagan" userId="27291eb4-8241-4961-9e69-8c66e34cc5b0" providerId="ADAL" clId="{FF477699-513F-42C3-9689-2F2EA1FB0990}" dt="2022-03-16T19:55:37.509" v="4271" actId="47"/>
        <pc:sldMkLst>
          <pc:docMk/>
          <pc:sldMk cId="4225233880" sldId="263"/>
        </pc:sldMkLst>
      </pc:sldChg>
      <pc:sldChg chg="del">
        <pc:chgData name="Ward, Reagan" userId="27291eb4-8241-4961-9e69-8c66e34cc5b0" providerId="ADAL" clId="{FF477699-513F-42C3-9689-2F2EA1FB0990}" dt="2022-03-16T17:21:40.123" v="254" actId="47"/>
        <pc:sldMkLst>
          <pc:docMk/>
          <pc:sldMk cId="704153224" sldId="264"/>
        </pc:sldMkLst>
      </pc:sldChg>
      <pc:sldChg chg="new del">
        <pc:chgData name="Ward, Reagan" userId="27291eb4-8241-4961-9e69-8c66e34cc5b0" providerId="ADAL" clId="{FF477699-513F-42C3-9689-2F2EA1FB0990}" dt="2022-03-16T18:07:15.873" v="1447" actId="47"/>
        <pc:sldMkLst>
          <pc:docMk/>
          <pc:sldMk cId="1354417976" sldId="264"/>
        </pc:sldMkLst>
      </pc:sldChg>
      <pc:sldChg chg="addSp del delDesignElem">
        <pc:chgData name="Ward, Reagan" userId="27291eb4-8241-4961-9e69-8c66e34cc5b0" providerId="ADAL" clId="{FF477699-513F-42C3-9689-2F2EA1FB0990}" dt="2022-03-16T17:25:38.650" v="306"/>
        <pc:sldMkLst>
          <pc:docMk/>
          <pc:sldMk cId="1882272797" sldId="264"/>
        </pc:sldMkLst>
        <pc:spChg chg="add">
          <ac:chgData name="Ward, Reagan" userId="27291eb4-8241-4961-9e69-8c66e34cc5b0" providerId="ADAL" clId="{FF477699-513F-42C3-9689-2F2EA1FB0990}" dt="2022-03-16T17:25:38.650" v="306"/>
          <ac:spMkLst>
            <pc:docMk/>
            <pc:sldMk cId="1882272797" sldId="264"/>
            <ac:spMk id="13" creationId="{231BF440-39FA-4087-84CC-2EEC0BBDAF29}"/>
          </ac:spMkLst>
        </pc:spChg>
        <pc:spChg chg="add">
          <ac:chgData name="Ward, Reagan" userId="27291eb4-8241-4961-9e69-8c66e34cc5b0" providerId="ADAL" clId="{FF477699-513F-42C3-9689-2F2EA1FB0990}" dt="2022-03-16T17:25:38.650" v="306"/>
          <ac:spMkLst>
            <pc:docMk/>
            <pc:sldMk cId="1882272797" sldId="264"/>
            <ac:spMk id="15" creationId="{F04E4CBA-303B-48BD-8451-C2701CB0EEBF}"/>
          </ac:spMkLst>
        </pc:spChg>
        <pc:spChg chg="add">
          <ac:chgData name="Ward, Reagan" userId="27291eb4-8241-4961-9e69-8c66e34cc5b0" providerId="ADAL" clId="{FF477699-513F-42C3-9689-2F2EA1FB0990}" dt="2022-03-16T17:25:38.650" v="306"/>
          <ac:spMkLst>
            <pc:docMk/>
            <pc:sldMk cId="1882272797" sldId="264"/>
            <ac:spMk id="17" creationId="{F6CA58B3-AFCC-4A40-9882-50D5080879B0}"/>
          </ac:spMkLst>
        </pc:spChg>
        <pc:spChg chg="add">
          <ac:chgData name="Ward, Reagan" userId="27291eb4-8241-4961-9e69-8c66e34cc5b0" providerId="ADAL" clId="{FF477699-513F-42C3-9689-2F2EA1FB0990}" dt="2022-03-16T17:25:38.650" v="306"/>
          <ac:spMkLst>
            <pc:docMk/>
            <pc:sldMk cId="1882272797" sldId="264"/>
            <ac:spMk id="19" creationId="{75C56826-D4E5-42ED-8529-079651CB3005}"/>
          </ac:spMkLst>
        </pc:spChg>
        <pc:spChg chg="add">
          <ac:chgData name="Ward, Reagan" userId="27291eb4-8241-4961-9e69-8c66e34cc5b0" providerId="ADAL" clId="{FF477699-513F-42C3-9689-2F2EA1FB0990}" dt="2022-03-16T17:25:38.650" v="306"/>
          <ac:spMkLst>
            <pc:docMk/>
            <pc:sldMk cId="1882272797" sldId="264"/>
            <ac:spMk id="21" creationId="{82095FCE-EF05-4443-B97A-85DEE3A5CA17}"/>
          </ac:spMkLst>
        </pc:spChg>
        <pc:spChg chg="add">
          <ac:chgData name="Ward, Reagan" userId="27291eb4-8241-4961-9e69-8c66e34cc5b0" providerId="ADAL" clId="{FF477699-513F-42C3-9689-2F2EA1FB0990}" dt="2022-03-16T17:25:38.650" v="306"/>
          <ac:spMkLst>
            <pc:docMk/>
            <pc:sldMk cId="1882272797" sldId="264"/>
            <ac:spMk id="23" creationId="{CA00AE6B-AA30-4CF8-BA6F-339B780AD76C}"/>
          </ac:spMkLst>
        </pc:spChg>
      </pc:sldChg>
      <pc:sldChg chg="addSp delSp add del setBg delDesignElem">
        <pc:chgData name="Ward, Reagan" userId="27291eb4-8241-4961-9e69-8c66e34cc5b0" providerId="ADAL" clId="{FF477699-513F-42C3-9689-2F2EA1FB0990}" dt="2022-03-16T17:25:32.484" v="304"/>
        <pc:sldMkLst>
          <pc:docMk/>
          <pc:sldMk cId="3943504056" sldId="264"/>
        </pc:sldMkLst>
        <pc:spChg chg="add del">
          <ac:chgData name="Ward, Reagan" userId="27291eb4-8241-4961-9e69-8c66e34cc5b0" providerId="ADAL" clId="{FF477699-513F-42C3-9689-2F2EA1FB0990}" dt="2022-03-16T17:25:32.484" v="304"/>
          <ac:spMkLst>
            <pc:docMk/>
            <pc:sldMk cId="3943504056" sldId="264"/>
            <ac:spMk id="13" creationId="{231BF440-39FA-4087-84CC-2EEC0BBDAF29}"/>
          </ac:spMkLst>
        </pc:spChg>
        <pc:spChg chg="add del">
          <ac:chgData name="Ward, Reagan" userId="27291eb4-8241-4961-9e69-8c66e34cc5b0" providerId="ADAL" clId="{FF477699-513F-42C3-9689-2F2EA1FB0990}" dt="2022-03-16T17:25:32.484" v="304"/>
          <ac:spMkLst>
            <pc:docMk/>
            <pc:sldMk cId="3943504056" sldId="264"/>
            <ac:spMk id="15" creationId="{F04E4CBA-303B-48BD-8451-C2701CB0EEBF}"/>
          </ac:spMkLst>
        </pc:spChg>
        <pc:spChg chg="add del">
          <ac:chgData name="Ward, Reagan" userId="27291eb4-8241-4961-9e69-8c66e34cc5b0" providerId="ADAL" clId="{FF477699-513F-42C3-9689-2F2EA1FB0990}" dt="2022-03-16T17:25:32.484" v="304"/>
          <ac:spMkLst>
            <pc:docMk/>
            <pc:sldMk cId="3943504056" sldId="264"/>
            <ac:spMk id="17" creationId="{F6CA58B3-AFCC-4A40-9882-50D5080879B0}"/>
          </ac:spMkLst>
        </pc:spChg>
        <pc:spChg chg="add del">
          <ac:chgData name="Ward, Reagan" userId="27291eb4-8241-4961-9e69-8c66e34cc5b0" providerId="ADAL" clId="{FF477699-513F-42C3-9689-2F2EA1FB0990}" dt="2022-03-16T17:25:32.484" v="304"/>
          <ac:spMkLst>
            <pc:docMk/>
            <pc:sldMk cId="3943504056" sldId="264"/>
            <ac:spMk id="19" creationId="{75C56826-D4E5-42ED-8529-079651CB3005}"/>
          </ac:spMkLst>
        </pc:spChg>
        <pc:spChg chg="add del">
          <ac:chgData name="Ward, Reagan" userId="27291eb4-8241-4961-9e69-8c66e34cc5b0" providerId="ADAL" clId="{FF477699-513F-42C3-9689-2F2EA1FB0990}" dt="2022-03-16T17:25:32.484" v="304"/>
          <ac:spMkLst>
            <pc:docMk/>
            <pc:sldMk cId="3943504056" sldId="264"/>
            <ac:spMk id="21" creationId="{82095FCE-EF05-4443-B97A-85DEE3A5CA17}"/>
          </ac:spMkLst>
        </pc:spChg>
        <pc:spChg chg="add del">
          <ac:chgData name="Ward, Reagan" userId="27291eb4-8241-4961-9e69-8c66e34cc5b0" providerId="ADAL" clId="{FF477699-513F-42C3-9689-2F2EA1FB0990}" dt="2022-03-16T17:25:32.484" v="304"/>
          <ac:spMkLst>
            <pc:docMk/>
            <pc:sldMk cId="3943504056" sldId="264"/>
            <ac:spMk id="23" creationId="{CA00AE6B-AA30-4CF8-BA6F-339B780AD76C}"/>
          </ac:spMkLst>
        </pc:spChg>
      </pc:sldChg>
      <pc:sldChg chg="modSp add mod modClrScheme chgLayout">
        <pc:chgData name="Ward, Reagan" userId="27291eb4-8241-4961-9e69-8c66e34cc5b0" providerId="ADAL" clId="{FF477699-513F-42C3-9689-2F2EA1FB0990}" dt="2022-03-16T19:35:49.368" v="2985" actId="700"/>
        <pc:sldMkLst>
          <pc:docMk/>
          <pc:sldMk cId="229594681" sldId="265"/>
        </pc:sldMkLst>
        <pc:spChg chg="mod ord">
          <ac:chgData name="Ward, Reagan" userId="27291eb4-8241-4961-9e69-8c66e34cc5b0" providerId="ADAL" clId="{FF477699-513F-42C3-9689-2F2EA1FB0990}" dt="2022-03-16T19:35:49.368" v="2985" actId="700"/>
          <ac:spMkLst>
            <pc:docMk/>
            <pc:sldMk cId="229594681" sldId="265"/>
            <ac:spMk id="2" creationId="{880DA985-5933-4363-9B4F-65F30275D656}"/>
          </ac:spMkLst>
        </pc:spChg>
        <pc:spChg chg="mod ord">
          <ac:chgData name="Ward, Reagan" userId="27291eb4-8241-4961-9e69-8c66e34cc5b0" providerId="ADAL" clId="{FF477699-513F-42C3-9689-2F2EA1FB0990}" dt="2022-03-16T19:35:49.368" v="2985" actId="700"/>
          <ac:spMkLst>
            <pc:docMk/>
            <pc:sldMk cId="229594681" sldId="265"/>
            <ac:spMk id="3" creationId="{A32C2210-F0F9-45A7-97AB-D66DB933962D}"/>
          </ac:spMkLst>
        </pc:spChg>
      </pc:sldChg>
      <pc:sldChg chg="del">
        <pc:chgData name="Ward, Reagan" userId="27291eb4-8241-4961-9e69-8c66e34cc5b0" providerId="ADAL" clId="{FF477699-513F-42C3-9689-2F2EA1FB0990}" dt="2022-03-16T17:21:40.123" v="254" actId="47"/>
        <pc:sldMkLst>
          <pc:docMk/>
          <pc:sldMk cId="2267932973" sldId="265"/>
        </pc:sldMkLst>
      </pc:sldChg>
      <pc:sldChg chg="modSp add mod modClrScheme chgLayout">
        <pc:chgData name="Ward, Reagan" userId="27291eb4-8241-4961-9e69-8c66e34cc5b0" providerId="ADAL" clId="{FF477699-513F-42C3-9689-2F2EA1FB0990}" dt="2022-03-16T19:45:18.030" v="3254" actId="700"/>
        <pc:sldMkLst>
          <pc:docMk/>
          <pc:sldMk cId="348397175" sldId="266"/>
        </pc:sldMkLst>
        <pc:spChg chg="mod ord">
          <ac:chgData name="Ward, Reagan" userId="27291eb4-8241-4961-9e69-8c66e34cc5b0" providerId="ADAL" clId="{FF477699-513F-42C3-9689-2F2EA1FB0990}" dt="2022-03-16T19:45:18.030" v="3254" actId="700"/>
          <ac:spMkLst>
            <pc:docMk/>
            <pc:sldMk cId="348397175" sldId="266"/>
            <ac:spMk id="2" creationId="{EB50E4B0-7F6E-47AA-88C1-222FD76C1E19}"/>
          </ac:spMkLst>
        </pc:spChg>
        <pc:spChg chg="mod ord">
          <ac:chgData name="Ward, Reagan" userId="27291eb4-8241-4961-9e69-8c66e34cc5b0" providerId="ADAL" clId="{FF477699-513F-42C3-9689-2F2EA1FB0990}" dt="2022-03-16T19:45:18.030" v="3254" actId="700"/>
          <ac:spMkLst>
            <pc:docMk/>
            <pc:sldMk cId="348397175" sldId="266"/>
            <ac:spMk id="3" creationId="{D426B964-4781-491B-A956-93BAFBB82A5A}"/>
          </ac:spMkLst>
        </pc:spChg>
      </pc:sldChg>
      <pc:sldChg chg="del">
        <pc:chgData name="Ward, Reagan" userId="27291eb4-8241-4961-9e69-8c66e34cc5b0" providerId="ADAL" clId="{FF477699-513F-42C3-9689-2F2EA1FB0990}" dt="2022-03-16T17:21:40.123" v="254" actId="47"/>
        <pc:sldMkLst>
          <pc:docMk/>
          <pc:sldMk cId="792433865" sldId="266"/>
        </pc:sldMkLst>
      </pc:sldChg>
      <pc:sldChg chg="del">
        <pc:chgData name="Ward, Reagan" userId="27291eb4-8241-4961-9e69-8c66e34cc5b0" providerId="ADAL" clId="{FF477699-513F-42C3-9689-2F2EA1FB0990}" dt="2022-03-16T17:21:40.123" v="254" actId="47"/>
        <pc:sldMkLst>
          <pc:docMk/>
          <pc:sldMk cId="109072070" sldId="267"/>
        </pc:sldMkLst>
      </pc:sldChg>
      <pc:sldChg chg="modSp add mod modClrScheme chgLayout">
        <pc:chgData name="Ward, Reagan" userId="27291eb4-8241-4961-9e69-8c66e34cc5b0" providerId="ADAL" clId="{FF477699-513F-42C3-9689-2F2EA1FB0990}" dt="2022-03-16T19:54:43.763" v="4237" actId="700"/>
        <pc:sldMkLst>
          <pc:docMk/>
          <pc:sldMk cId="4244360630" sldId="267"/>
        </pc:sldMkLst>
        <pc:spChg chg="mod ord">
          <ac:chgData name="Ward, Reagan" userId="27291eb4-8241-4961-9e69-8c66e34cc5b0" providerId="ADAL" clId="{FF477699-513F-42C3-9689-2F2EA1FB0990}" dt="2022-03-16T19:54:43.763" v="4237" actId="700"/>
          <ac:spMkLst>
            <pc:docMk/>
            <pc:sldMk cId="4244360630" sldId="267"/>
            <ac:spMk id="2" creationId="{582AABE8-F259-426D-B179-267BCD6C92CE}"/>
          </ac:spMkLst>
        </pc:spChg>
        <pc:spChg chg="mod ord">
          <ac:chgData name="Ward, Reagan" userId="27291eb4-8241-4961-9e69-8c66e34cc5b0" providerId="ADAL" clId="{FF477699-513F-42C3-9689-2F2EA1FB0990}" dt="2022-03-16T19:54:43.763" v="4237" actId="700"/>
          <ac:spMkLst>
            <pc:docMk/>
            <pc:sldMk cId="4244360630" sldId="267"/>
            <ac:spMk id="3" creationId="{E36A1F5C-C729-4BB6-B642-289E9C8D7A86}"/>
          </ac:spMkLst>
        </pc:spChg>
      </pc:sldChg>
      <pc:sldChg chg="modSp add del mod modClrScheme chgLayout">
        <pc:chgData name="Ward, Reagan" userId="27291eb4-8241-4961-9e69-8c66e34cc5b0" providerId="ADAL" clId="{FF477699-513F-42C3-9689-2F2EA1FB0990}" dt="2022-03-16T19:58:51.970" v="4414" actId="47"/>
        <pc:sldMkLst>
          <pc:docMk/>
          <pc:sldMk cId="422891168" sldId="268"/>
        </pc:sldMkLst>
        <pc:spChg chg="mod ord">
          <ac:chgData name="Ward, Reagan" userId="27291eb4-8241-4961-9e69-8c66e34cc5b0" providerId="ADAL" clId="{FF477699-513F-42C3-9689-2F2EA1FB0990}" dt="2022-03-16T19:55:02.647" v="4240" actId="700"/>
          <ac:spMkLst>
            <pc:docMk/>
            <pc:sldMk cId="422891168" sldId="268"/>
            <ac:spMk id="2" creationId="{D7D20947-2267-4BF2-9F55-5D1DF20046DA}"/>
          </ac:spMkLst>
        </pc:spChg>
        <pc:spChg chg="mod ord">
          <ac:chgData name="Ward, Reagan" userId="27291eb4-8241-4961-9e69-8c66e34cc5b0" providerId="ADAL" clId="{FF477699-513F-42C3-9689-2F2EA1FB0990}" dt="2022-03-16T19:55:02.647" v="4240" actId="700"/>
          <ac:spMkLst>
            <pc:docMk/>
            <pc:sldMk cId="422891168" sldId="268"/>
            <ac:spMk id="3" creationId="{E837985D-7E97-45E5-AADE-BA95F70F2286}"/>
          </ac:spMkLst>
        </pc:spChg>
      </pc:sldChg>
      <pc:sldChg chg="del">
        <pc:chgData name="Ward, Reagan" userId="27291eb4-8241-4961-9e69-8c66e34cc5b0" providerId="ADAL" clId="{FF477699-513F-42C3-9689-2F2EA1FB0990}" dt="2022-03-16T17:21:40.123" v="254" actId="47"/>
        <pc:sldMkLst>
          <pc:docMk/>
          <pc:sldMk cId="2933628171" sldId="268"/>
        </pc:sldMkLst>
      </pc:sldChg>
      <pc:sldChg chg="modSp add mod modClrScheme chgLayout">
        <pc:chgData name="Ward, Reagan" userId="27291eb4-8241-4961-9e69-8c66e34cc5b0" providerId="ADAL" clId="{FF477699-513F-42C3-9689-2F2EA1FB0990}" dt="2022-03-16T19:05:09.607" v="1883" actId="700"/>
        <pc:sldMkLst>
          <pc:docMk/>
          <pc:sldMk cId="1984869686" sldId="269"/>
        </pc:sldMkLst>
        <pc:spChg chg="mod ord">
          <ac:chgData name="Ward, Reagan" userId="27291eb4-8241-4961-9e69-8c66e34cc5b0" providerId="ADAL" clId="{FF477699-513F-42C3-9689-2F2EA1FB0990}" dt="2022-03-16T19:05:09.607" v="1883" actId="700"/>
          <ac:spMkLst>
            <pc:docMk/>
            <pc:sldMk cId="1984869686" sldId="269"/>
            <ac:spMk id="2" creationId="{79097661-7395-47EA-8E5A-8B5AC89E3C4F}"/>
          </ac:spMkLst>
        </pc:spChg>
        <pc:spChg chg="mod ord">
          <ac:chgData name="Ward, Reagan" userId="27291eb4-8241-4961-9e69-8c66e34cc5b0" providerId="ADAL" clId="{FF477699-513F-42C3-9689-2F2EA1FB0990}" dt="2022-03-16T19:05:09.607" v="1883" actId="700"/>
          <ac:spMkLst>
            <pc:docMk/>
            <pc:sldMk cId="1984869686" sldId="269"/>
            <ac:spMk id="3" creationId="{03495F4C-1E30-452A-B486-6C653F879E08}"/>
          </ac:spMkLst>
        </pc:spChg>
      </pc:sldChg>
      <pc:sldChg chg="addSp delSp modSp add mod">
        <pc:chgData name="Ward, Reagan" userId="27291eb4-8241-4961-9e69-8c66e34cc5b0" providerId="ADAL" clId="{FF477699-513F-42C3-9689-2F2EA1FB0990}" dt="2022-03-16T18:56:13.316" v="1727" actId="20577"/>
        <pc:sldMkLst>
          <pc:docMk/>
          <pc:sldMk cId="3650385504" sldId="270"/>
        </pc:sldMkLst>
        <pc:spChg chg="add del mod">
          <ac:chgData name="Ward, Reagan" userId="27291eb4-8241-4961-9e69-8c66e34cc5b0" providerId="ADAL" clId="{FF477699-513F-42C3-9689-2F2EA1FB0990}" dt="2022-03-16T17:36:00.944" v="598"/>
          <ac:spMkLst>
            <pc:docMk/>
            <pc:sldMk cId="3650385504" sldId="270"/>
            <ac:spMk id="2" creationId="{162125C4-2A6F-44A6-BF2F-8987E558850F}"/>
          </ac:spMkLst>
        </pc:spChg>
        <pc:spChg chg="add del mod">
          <ac:chgData name="Ward, Reagan" userId="27291eb4-8241-4961-9e69-8c66e34cc5b0" providerId="ADAL" clId="{FF477699-513F-42C3-9689-2F2EA1FB0990}" dt="2022-03-16T17:36:00.944" v="598"/>
          <ac:spMkLst>
            <pc:docMk/>
            <pc:sldMk cId="3650385504" sldId="270"/>
            <ac:spMk id="3" creationId="{D3F93CC3-25E4-4493-931E-5988346EAF7A}"/>
          </ac:spMkLst>
        </pc:spChg>
        <pc:spChg chg="mod">
          <ac:chgData name="Ward, Reagan" userId="27291eb4-8241-4961-9e69-8c66e34cc5b0" providerId="ADAL" clId="{FF477699-513F-42C3-9689-2F2EA1FB0990}" dt="2022-03-16T17:36:00.944" v="598"/>
          <ac:spMkLst>
            <pc:docMk/>
            <pc:sldMk cId="3650385504" sldId="270"/>
            <ac:spMk id="4" creationId="{3CE0007E-CF96-4A91-BB65-C193687C6E97}"/>
          </ac:spMkLst>
        </pc:spChg>
        <pc:spChg chg="mod">
          <ac:chgData name="Ward, Reagan" userId="27291eb4-8241-4961-9e69-8c66e34cc5b0" providerId="ADAL" clId="{FF477699-513F-42C3-9689-2F2EA1FB0990}" dt="2022-03-16T17:36:00.944" v="598"/>
          <ac:spMkLst>
            <pc:docMk/>
            <pc:sldMk cId="3650385504" sldId="270"/>
            <ac:spMk id="5" creationId="{9B53F17E-1D3A-451D-985C-C9C92C2747B7}"/>
          </ac:spMkLst>
        </pc:spChg>
        <pc:spChg chg="mod">
          <ac:chgData name="Ward, Reagan" userId="27291eb4-8241-4961-9e69-8c66e34cc5b0" providerId="ADAL" clId="{FF477699-513F-42C3-9689-2F2EA1FB0990}" dt="2022-03-16T18:56:13.316" v="1727" actId="20577"/>
          <ac:spMkLst>
            <pc:docMk/>
            <pc:sldMk cId="3650385504" sldId="270"/>
            <ac:spMk id="6" creationId="{05476881-1165-4F57-8006-0EBEE8CB5C9B}"/>
          </ac:spMkLst>
        </pc:spChg>
        <pc:spChg chg="add del mod">
          <ac:chgData name="Ward, Reagan" userId="27291eb4-8241-4961-9e69-8c66e34cc5b0" providerId="ADAL" clId="{FF477699-513F-42C3-9689-2F2EA1FB0990}" dt="2022-03-16T17:36:00.944" v="598"/>
          <ac:spMkLst>
            <pc:docMk/>
            <pc:sldMk cId="3650385504" sldId="270"/>
            <ac:spMk id="7" creationId="{E39BAA06-AF20-43E5-8400-BFCA5557AA98}"/>
          </ac:spMkLst>
        </pc:spChg>
      </pc:sldChg>
      <pc:sldChg chg="addSp delSp modSp add mod chgLayout modNotesTx">
        <pc:chgData name="Ward, Reagan" userId="27291eb4-8241-4961-9e69-8c66e34cc5b0" providerId="ADAL" clId="{FF477699-513F-42C3-9689-2F2EA1FB0990}" dt="2022-03-16T19:11:31.469" v="1912" actId="6549"/>
        <pc:sldMkLst>
          <pc:docMk/>
          <pc:sldMk cId="0" sldId="271"/>
        </pc:sldMkLst>
        <pc:spChg chg="add del mod">
          <ac:chgData name="Ward, Reagan" userId="27291eb4-8241-4961-9e69-8c66e34cc5b0" providerId="ADAL" clId="{FF477699-513F-42C3-9689-2F2EA1FB0990}" dt="2022-03-16T19:05:51.762" v="1886"/>
          <ac:spMkLst>
            <pc:docMk/>
            <pc:sldMk cId="0" sldId="271"/>
            <ac:spMk id="2" creationId="{C41B0DDE-6FCE-4529-89DE-90C9AEF58FAA}"/>
          </ac:spMkLst>
        </pc:spChg>
        <pc:spChg chg="add del mod">
          <ac:chgData name="Ward, Reagan" userId="27291eb4-8241-4961-9e69-8c66e34cc5b0" providerId="ADAL" clId="{FF477699-513F-42C3-9689-2F2EA1FB0990}" dt="2022-03-16T19:05:51.762" v="1886"/>
          <ac:spMkLst>
            <pc:docMk/>
            <pc:sldMk cId="0" sldId="271"/>
            <ac:spMk id="3" creationId="{40CC4110-0349-49E6-A01B-F72FB964E0F8}"/>
          </ac:spMkLst>
        </pc:spChg>
        <pc:spChg chg="add del mod">
          <ac:chgData name="Ward, Reagan" userId="27291eb4-8241-4961-9e69-8c66e34cc5b0" providerId="ADAL" clId="{FF477699-513F-42C3-9689-2F2EA1FB0990}" dt="2022-03-16T19:05:51.762" v="1886"/>
          <ac:spMkLst>
            <pc:docMk/>
            <pc:sldMk cId="0" sldId="271"/>
            <ac:spMk id="4" creationId="{5387FF26-C57C-45DE-8F31-1BA955021B38}"/>
          </ac:spMkLst>
        </pc:spChg>
        <pc:spChg chg="mod ord">
          <ac:chgData name="Ward, Reagan" userId="27291eb4-8241-4961-9e69-8c66e34cc5b0" providerId="ADAL" clId="{FF477699-513F-42C3-9689-2F2EA1FB0990}" dt="2022-03-16T19:08:00.869" v="1897" actId="700"/>
          <ac:spMkLst>
            <pc:docMk/>
            <pc:sldMk cId="0" sldId="271"/>
            <ac:spMk id="213" creationId="{00000000-0000-0000-0000-000000000000}"/>
          </ac:spMkLst>
        </pc:spChg>
        <pc:spChg chg="mod ord">
          <ac:chgData name="Ward, Reagan" userId="27291eb4-8241-4961-9e69-8c66e34cc5b0" providerId="ADAL" clId="{FF477699-513F-42C3-9689-2F2EA1FB0990}" dt="2022-03-16T19:08:00.869" v="1897" actId="700"/>
          <ac:spMkLst>
            <pc:docMk/>
            <pc:sldMk cId="0" sldId="271"/>
            <ac:spMk id="215" creationId="{00000000-0000-0000-0000-000000000000}"/>
          </ac:spMkLst>
        </pc:spChg>
        <pc:graphicFrameChg chg="mod ord modGraphic">
          <ac:chgData name="Ward, Reagan" userId="27291eb4-8241-4961-9e69-8c66e34cc5b0" providerId="ADAL" clId="{FF477699-513F-42C3-9689-2F2EA1FB0990}" dt="2022-03-16T19:11:11.236" v="1911" actId="20577"/>
          <ac:graphicFrameMkLst>
            <pc:docMk/>
            <pc:sldMk cId="0" sldId="271"/>
            <ac:graphicFrameMk id="218" creationId="{A4BF848B-1F14-4849-BF80-1FF0088793A1}"/>
          </ac:graphicFrameMkLst>
        </pc:graphicFrameChg>
      </pc:sldChg>
      <pc:sldChg chg="modSp add mod">
        <pc:chgData name="Ward, Reagan" userId="27291eb4-8241-4961-9e69-8c66e34cc5b0" providerId="ADAL" clId="{FF477699-513F-42C3-9689-2F2EA1FB0990}" dt="2022-03-16T19:14:53.233" v="2123" actId="1440"/>
        <pc:sldMkLst>
          <pc:docMk/>
          <pc:sldMk cId="0" sldId="272"/>
        </pc:sldMkLst>
        <pc:spChg chg="mod">
          <ac:chgData name="Ward, Reagan" userId="27291eb4-8241-4961-9e69-8c66e34cc5b0" providerId="ADAL" clId="{FF477699-513F-42C3-9689-2F2EA1FB0990}" dt="2022-03-16T19:14:04.529" v="2049" actId="13926"/>
          <ac:spMkLst>
            <pc:docMk/>
            <pc:sldMk cId="0" sldId="272"/>
            <ac:spMk id="222" creationId="{00000000-0000-0000-0000-000000000000}"/>
          </ac:spMkLst>
        </pc:spChg>
        <pc:picChg chg="mod">
          <ac:chgData name="Ward, Reagan" userId="27291eb4-8241-4961-9e69-8c66e34cc5b0" providerId="ADAL" clId="{FF477699-513F-42C3-9689-2F2EA1FB0990}" dt="2022-03-16T19:14:53.233" v="2123" actId="1440"/>
          <ac:picMkLst>
            <pc:docMk/>
            <pc:sldMk cId="0" sldId="272"/>
            <ac:picMk id="5" creationId="{A41143B2-D89E-4DBE-8E71-2C5E98A69281}"/>
          </ac:picMkLst>
        </pc:picChg>
      </pc:sldChg>
      <pc:sldChg chg="addSp delSp modSp add del mod modClrScheme chgLayout">
        <pc:chgData name="Ward, Reagan" userId="27291eb4-8241-4961-9e69-8c66e34cc5b0" providerId="ADAL" clId="{FF477699-513F-42C3-9689-2F2EA1FB0990}" dt="2022-03-16T18:57:50.209" v="1736" actId="27636"/>
        <pc:sldMkLst>
          <pc:docMk/>
          <pc:sldMk cId="3592059479" sldId="273"/>
        </pc:sldMkLst>
        <pc:spChg chg="mod ord">
          <ac:chgData name="Ward, Reagan" userId="27291eb4-8241-4961-9e69-8c66e34cc5b0" providerId="ADAL" clId="{FF477699-513F-42C3-9689-2F2EA1FB0990}" dt="2022-03-16T18:57:37.278" v="1732" actId="27636"/>
          <ac:spMkLst>
            <pc:docMk/>
            <pc:sldMk cId="3592059479" sldId="273"/>
            <ac:spMk id="2" creationId="{D6205F6B-01E6-4538-89FA-A40F72ECC584}"/>
          </ac:spMkLst>
        </pc:spChg>
        <pc:spChg chg="mod ord">
          <ac:chgData name="Ward, Reagan" userId="27291eb4-8241-4961-9e69-8c66e34cc5b0" providerId="ADAL" clId="{FF477699-513F-42C3-9689-2F2EA1FB0990}" dt="2022-03-16T18:57:50.209" v="1736" actId="27636"/>
          <ac:spMkLst>
            <pc:docMk/>
            <pc:sldMk cId="3592059479" sldId="273"/>
            <ac:spMk id="3" creationId="{2E4A9D20-228C-49C3-BE0F-44407243050A}"/>
          </ac:spMkLst>
        </pc:spChg>
        <pc:spChg chg="mod ord">
          <ac:chgData name="Ward, Reagan" userId="27291eb4-8241-4961-9e69-8c66e34cc5b0" providerId="ADAL" clId="{FF477699-513F-42C3-9689-2F2EA1FB0990}" dt="2022-03-16T18:57:32.624" v="1730"/>
          <ac:spMkLst>
            <pc:docMk/>
            <pc:sldMk cId="3592059479" sldId="273"/>
            <ac:spMk id="4" creationId="{0FD96EF9-10C2-43B8-B8DC-DDEBCA0C024A}"/>
          </ac:spMkLst>
        </pc:spChg>
        <pc:spChg chg="mod ord">
          <ac:chgData name="Ward, Reagan" userId="27291eb4-8241-4961-9e69-8c66e34cc5b0" providerId="ADAL" clId="{FF477699-513F-42C3-9689-2F2EA1FB0990}" dt="2022-03-16T18:57:32.624" v="1730"/>
          <ac:spMkLst>
            <pc:docMk/>
            <pc:sldMk cId="3592059479" sldId="273"/>
            <ac:spMk id="5" creationId="{DD2C5CB4-9F80-4FDE-93F2-6611E54180F1}"/>
          </ac:spMkLst>
        </pc:spChg>
        <pc:spChg chg="mod ord">
          <ac:chgData name="Ward, Reagan" userId="27291eb4-8241-4961-9e69-8c66e34cc5b0" providerId="ADAL" clId="{FF477699-513F-42C3-9689-2F2EA1FB0990}" dt="2022-03-16T18:57:32.624" v="1730"/>
          <ac:spMkLst>
            <pc:docMk/>
            <pc:sldMk cId="3592059479" sldId="273"/>
            <ac:spMk id="6" creationId="{3EF9A7BD-5144-49BC-883A-D921C059EC65}"/>
          </ac:spMkLst>
        </pc:spChg>
        <pc:spChg chg="mod ord">
          <ac:chgData name="Ward, Reagan" userId="27291eb4-8241-4961-9e69-8c66e34cc5b0" providerId="ADAL" clId="{FF477699-513F-42C3-9689-2F2EA1FB0990}" dt="2022-03-16T18:57:32.624" v="1730"/>
          <ac:spMkLst>
            <pc:docMk/>
            <pc:sldMk cId="3592059479" sldId="273"/>
            <ac:spMk id="7" creationId="{116963B3-2795-4EC5-83CA-863666C1A2F2}"/>
          </ac:spMkLst>
        </pc:spChg>
        <pc:spChg chg="add del mod">
          <ac:chgData name="Ward, Reagan" userId="27291eb4-8241-4961-9e69-8c66e34cc5b0" providerId="ADAL" clId="{FF477699-513F-42C3-9689-2F2EA1FB0990}" dt="2022-03-16T18:57:32.624" v="1730"/>
          <ac:spMkLst>
            <pc:docMk/>
            <pc:sldMk cId="3592059479" sldId="273"/>
            <ac:spMk id="10" creationId="{B89BC1EF-0452-43CE-B4FA-20DC8B542FB5}"/>
          </ac:spMkLst>
        </pc:spChg>
        <pc:spChg chg="add del mod">
          <ac:chgData name="Ward, Reagan" userId="27291eb4-8241-4961-9e69-8c66e34cc5b0" providerId="ADAL" clId="{FF477699-513F-42C3-9689-2F2EA1FB0990}" dt="2022-03-16T18:57:32.624" v="1730"/>
          <ac:spMkLst>
            <pc:docMk/>
            <pc:sldMk cId="3592059479" sldId="273"/>
            <ac:spMk id="11" creationId="{78317B90-B60B-4C4F-A69E-9141BA65BD71}"/>
          </ac:spMkLst>
        </pc:spChg>
        <pc:spChg chg="add del mod">
          <ac:chgData name="Ward, Reagan" userId="27291eb4-8241-4961-9e69-8c66e34cc5b0" providerId="ADAL" clId="{FF477699-513F-42C3-9689-2F2EA1FB0990}" dt="2022-03-16T18:57:32.624" v="1730"/>
          <ac:spMkLst>
            <pc:docMk/>
            <pc:sldMk cId="3592059479" sldId="273"/>
            <ac:spMk id="12" creationId="{17572673-414B-4991-B879-578B5B11C1D3}"/>
          </ac:spMkLst>
        </pc:spChg>
        <pc:spChg chg="add del mod">
          <ac:chgData name="Ward, Reagan" userId="27291eb4-8241-4961-9e69-8c66e34cc5b0" providerId="ADAL" clId="{FF477699-513F-42C3-9689-2F2EA1FB0990}" dt="2022-03-16T18:57:32.624" v="1730"/>
          <ac:spMkLst>
            <pc:docMk/>
            <pc:sldMk cId="3592059479" sldId="273"/>
            <ac:spMk id="13" creationId="{5183ADA6-676F-48C6-9D2D-B344B236E85E}"/>
          </ac:spMkLst>
        </pc:spChg>
        <pc:spChg chg="add del mod">
          <ac:chgData name="Ward, Reagan" userId="27291eb4-8241-4961-9e69-8c66e34cc5b0" providerId="ADAL" clId="{FF477699-513F-42C3-9689-2F2EA1FB0990}" dt="2022-03-16T18:57:32.624" v="1730"/>
          <ac:spMkLst>
            <pc:docMk/>
            <pc:sldMk cId="3592059479" sldId="273"/>
            <ac:spMk id="14" creationId="{CA60A22A-5026-4F0B-9E27-76E0F8CA771D}"/>
          </ac:spMkLst>
        </pc:spChg>
        <pc:spChg chg="add del mod">
          <ac:chgData name="Ward, Reagan" userId="27291eb4-8241-4961-9e69-8c66e34cc5b0" providerId="ADAL" clId="{FF477699-513F-42C3-9689-2F2EA1FB0990}" dt="2022-03-16T18:57:32.624" v="1730"/>
          <ac:spMkLst>
            <pc:docMk/>
            <pc:sldMk cId="3592059479" sldId="273"/>
            <ac:spMk id="15" creationId="{3DCB32DD-2F08-45F5-B555-F1B679251153}"/>
          </ac:spMkLst>
        </pc:spChg>
        <pc:picChg chg="mod">
          <ac:chgData name="Ward, Reagan" userId="27291eb4-8241-4961-9e69-8c66e34cc5b0" providerId="ADAL" clId="{FF477699-513F-42C3-9689-2F2EA1FB0990}" dt="2022-03-16T17:31:09.532" v="398" actId="1076"/>
          <ac:picMkLst>
            <pc:docMk/>
            <pc:sldMk cId="3592059479" sldId="273"/>
            <ac:picMk id="8" creationId="{E333791F-A2C9-44F1-80AA-2D0CADD59669}"/>
          </ac:picMkLst>
        </pc:picChg>
      </pc:sldChg>
      <pc:sldChg chg="add">
        <pc:chgData name="Ward, Reagan" userId="27291eb4-8241-4961-9e69-8c66e34cc5b0" providerId="ADAL" clId="{FF477699-513F-42C3-9689-2F2EA1FB0990}" dt="2022-03-16T19:35:23.674" v="2981"/>
        <pc:sldMkLst>
          <pc:docMk/>
          <pc:sldMk cId="794880855" sldId="284"/>
        </pc:sldMkLst>
      </pc:sldChg>
      <pc:sldChg chg="addSp delSp modSp add del mod chgLayout">
        <pc:chgData name="Ward, Reagan" userId="27291eb4-8241-4961-9e69-8c66e34cc5b0" providerId="ADAL" clId="{FF477699-513F-42C3-9689-2F2EA1FB0990}" dt="2022-03-16T18:49:14.974" v="1722" actId="47"/>
        <pc:sldMkLst>
          <pc:docMk/>
          <pc:sldMk cId="0" sldId="289"/>
        </pc:sldMkLst>
        <pc:spChg chg="add del mod">
          <ac:chgData name="Ward, Reagan" userId="27291eb4-8241-4961-9e69-8c66e34cc5b0" providerId="ADAL" clId="{FF477699-513F-42C3-9689-2F2EA1FB0990}" dt="2022-03-16T17:40:46.040" v="652"/>
          <ac:spMkLst>
            <pc:docMk/>
            <pc:sldMk cId="0" sldId="289"/>
            <ac:spMk id="2" creationId="{E2AAAFB2-0FD0-416F-9F4A-01B12DB27B1C}"/>
          </ac:spMkLst>
        </pc:spChg>
        <pc:spChg chg="add del mod">
          <ac:chgData name="Ward, Reagan" userId="27291eb4-8241-4961-9e69-8c66e34cc5b0" providerId="ADAL" clId="{FF477699-513F-42C3-9689-2F2EA1FB0990}" dt="2022-03-16T17:40:46.040" v="652"/>
          <ac:spMkLst>
            <pc:docMk/>
            <pc:sldMk cId="0" sldId="289"/>
            <ac:spMk id="3" creationId="{7FB9413E-22CC-4D4F-A27B-5B3C81461D2D}"/>
          </ac:spMkLst>
        </pc:spChg>
        <pc:spChg chg="add del mod">
          <ac:chgData name="Ward, Reagan" userId="27291eb4-8241-4961-9e69-8c66e34cc5b0" providerId="ADAL" clId="{FF477699-513F-42C3-9689-2F2EA1FB0990}" dt="2022-03-16T17:40:46.040" v="652"/>
          <ac:spMkLst>
            <pc:docMk/>
            <pc:sldMk cId="0" sldId="289"/>
            <ac:spMk id="4" creationId="{A1237E23-4A01-4242-9887-6BFAC51508B6}"/>
          </ac:spMkLst>
        </pc:spChg>
        <pc:spChg chg="mod ord">
          <ac:chgData name="Ward, Reagan" userId="27291eb4-8241-4961-9e69-8c66e34cc5b0" providerId="ADAL" clId="{FF477699-513F-42C3-9689-2F2EA1FB0990}" dt="2022-03-16T17:40:46.040" v="652"/>
          <ac:spMkLst>
            <pc:docMk/>
            <pc:sldMk cId="0" sldId="289"/>
            <ac:spMk id="205" creationId="{00000000-0000-0000-0000-000000000000}"/>
          </ac:spMkLst>
        </pc:spChg>
        <pc:spChg chg="mod ord">
          <ac:chgData name="Ward, Reagan" userId="27291eb4-8241-4961-9e69-8c66e34cc5b0" providerId="ADAL" clId="{FF477699-513F-42C3-9689-2F2EA1FB0990}" dt="2022-03-16T18:07:36.950" v="1455" actId="27636"/>
          <ac:spMkLst>
            <pc:docMk/>
            <pc:sldMk cId="0" sldId="289"/>
            <ac:spMk id="206" creationId="{00000000-0000-0000-0000-000000000000}"/>
          </ac:spMkLst>
        </pc:spChg>
        <pc:spChg chg="mod ord">
          <ac:chgData name="Ward, Reagan" userId="27291eb4-8241-4961-9e69-8c66e34cc5b0" providerId="ADAL" clId="{FF477699-513F-42C3-9689-2F2EA1FB0990}" dt="2022-03-16T17:40:46.040" v="652"/>
          <ac:spMkLst>
            <pc:docMk/>
            <pc:sldMk cId="0" sldId="289"/>
            <ac:spMk id="207" creationId="{00000000-0000-0000-0000-000000000000}"/>
          </ac:spMkLst>
        </pc:spChg>
        <pc:picChg chg="add del mod">
          <ac:chgData name="Ward, Reagan" userId="27291eb4-8241-4961-9e69-8c66e34cc5b0" providerId="ADAL" clId="{FF477699-513F-42C3-9689-2F2EA1FB0990}" dt="2022-03-16T18:02:17.588" v="1411" actId="21"/>
          <ac:picMkLst>
            <pc:docMk/>
            <pc:sldMk cId="0" sldId="289"/>
            <ac:picMk id="9" creationId="{3C531A36-7BEF-4098-8A84-5C104571C053}"/>
          </ac:picMkLst>
        </pc:picChg>
        <pc:picChg chg="add del mod">
          <ac:chgData name="Ward, Reagan" userId="27291eb4-8241-4961-9e69-8c66e34cc5b0" providerId="ADAL" clId="{FF477699-513F-42C3-9689-2F2EA1FB0990}" dt="2022-03-16T18:02:21.323" v="1414"/>
          <ac:picMkLst>
            <pc:docMk/>
            <pc:sldMk cId="0" sldId="289"/>
            <ac:picMk id="10" creationId="{E66FDF23-F4D1-436A-94F2-FA0F020CD339}"/>
          </ac:picMkLst>
        </pc:picChg>
        <pc:picChg chg="add del mod">
          <ac:chgData name="Ward, Reagan" userId="27291eb4-8241-4961-9e69-8c66e34cc5b0" providerId="ADAL" clId="{FF477699-513F-42C3-9689-2F2EA1FB0990}" dt="2022-03-16T18:02:30.446" v="1418" actId="478"/>
          <ac:picMkLst>
            <pc:docMk/>
            <pc:sldMk cId="0" sldId="289"/>
            <ac:picMk id="11" creationId="{5DE74712-3F69-482F-9B08-6C07F294EE97}"/>
          </ac:picMkLst>
        </pc:picChg>
        <pc:picChg chg="del mod">
          <ac:chgData name="Ward, Reagan" userId="27291eb4-8241-4961-9e69-8c66e34cc5b0" providerId="ADAL" clId="{FF477699-513F-42C3-9689-2F2EA1FB0990}" dt="2022-03-16T17:40:54.239" v="654" actId="478"/>
          <ac:picMkLst>
            <pc:docMk/>
            <pc:sldMk cId="0" sldId="289"/>
            <ac:picMk id="208" creationId="{00000000-0000-0000-0000-000000000000}"/>
          </ac:picMkLst>
        </pc:picChg>
      </pc:sldChg>
      <pc:sldChg chg="addSp delSp modSp new del mod">
        <pc:chgData name="Ward, Reagan" userId="27291eb4-8241-4961-9e69-8c66e34cc5b0" providerId="ADAL" clId="{FF477699-513F-42C3-9689-2F2EA1FB0990}" dt="2022-03-16T18:50:52.167" v="1724" actId="47"/>
        <pc:sldMkLst>
          <pc:docMk/>
          <pc:sldMk cId="3358278477" sldId="290"/>
        </pc:sldMkLst>
        <pc:spChg chg="del">
          <ac:chgData name="Ward, Reagan" userId="27291eb4-8241-4961-9e69-8c66e34cc5b0" providerId="ADAL" clId="{FF477699-513F-42C3-9689-2F2EA1FB0990}" dt="2022-03-16T17:45:01.612" v="656" actId="1032"/>
          <ac:spMkLst>
            <pc:docMk/>
            <pc:sldMk cId="3358278477" sldId="290"/>
            <ac:spMk id="3" creationId="{8C508DF8-43D9-4AEE-80C1-3ECA40BF4BCA}"/>
          </ac:spMkLst>
        </pc:spChg>
        <pc:graphicFrameChg chg="add mod modGraphic">
          <ac:chgData name="Ward, Reagan" userId="27291eb4-8241-4961-9e69-8c66e34cc5b0" providerId="ADAL" clId="{FF477699-513F-42C3-9689-2F2EA1FB0990}" dt="2022-03-16T17:51:08.849" v="987" actId="20577"/>
          <ac:graphicFrameMkLst>
            <pc:docMk/>
            <pc:sldMk cId="3358278477" sldId="290"/>
            <ac:graphicFrameMk id="5" creationId="{CAA145E4-E17C-419C-9629-D703732F04FD}"/>
          </ac:graphicFrameMkLst>
        </pc:graphicFrameChg>
      </pc:sldChg>
      <pc:sldChg chg="addSp delSp modSp add mod modNotesTx">
        <pc:chgData name="Ward, Reagan" userId="27291eb4-8241-4961-9e69-8c66e34cc5b0" providerId="ADAL" clId="{FF477699-513F-42C3-9689-2F2EA1FB0990}" dt="2022-03-16T18:59:32.642" v="1881" actId="1582"/>
        <pc:sldMkLst>
          <pc:docMk/>
          <pc:sldMk cId="4237028312" sldId="291"/>
        </pc:sldMkLst>
        <pc:spChg chg="add del mod">
          <ac:chgData name="Ward, Reagan" userId="27291eb4-8241-4961-9e69-8c66e34cc5b0" providerId="ADAL" clId="{FF477699-513F-42C3-9689-2F2EA1FB0990}" dt="2022-03-16T18:08:59.632" v="1484" actId="478"/>
          <ac:spMkLst>
            <pc:docMk/>
            <pc:sldMk cId="4237028312" sldId="291"/>
            <ac:spMk id="3" creationId="{60C54981-EEDE-42CC-B90A-D7A63AD02907}"/>
          </ac:spMkLst>
        </pc:spChg>
        <pc:spChg chg="add mod">
          <ac:chgData name="Ward, Reagan" userId="27291eb4-8241-4961-9e69-8c66e34cc5b0" providerId="ADAL" clId="{FF477699-513F-42C3-9689-2F2EA1FB0990}" dt="2022-03-16T18:59:32.642" v="1881" actId="1582"/>
          <ac:spMkLst>
            <pc:docMk/>
            <pc:sldMk cId="4237028312" sldId="291"/>
            <ac:spMk id="4" creationId="{97F26419-1EF1-4E98-B27E-B2E7F89B9359}"/>
          </ac:spMkLst>
        </pc:spChg>
        <pc:spChg chg="add del">
          <ac:chgData name="Ward, Reagan" userId="27291eb4-8241-4961-9e69-8c66e34cc5b0" providerId="ADAL" clId="{FF477699-513F-42C3-9689-2F2EA1FB0990}" dt="2022-03-16T18:04:40.640" v="1436" actId="22"/>
          <ac:spMkLst>
            <pc:docMk/>
            <pc:sldMk cId="4237028312" sldId="291"/>
            <ac:spMk id="8" creationId="{CA1CE407-21B2-4315-BEF4-A148B614ED7E}"/>
          </ac:spMkLst>
        </pc:spChg>
        <pc:spChg chg="add del mod">
          <ac:chgData name="Ward, Reagan" userId="27291eb4-8241-4961-9e69-8c66e34cc5b0" providerId="ADAL" clId="{FF477699-513F-42C3-9689-2F2EA1FB0990}" dt="2022-03-16T18:08:01.190" v="1459" actId="478"/>
          <ac:spMkLst>
            <pc:docMk/>
            <pc:sldMk cId="4237028312" sldId="291"/>
            <ac:spMk id="10" creationId="{9615C257-B396-447B-B24A-1C2F98749FB4}"/>
          </ac:spMkLst>
        </pc:spChg>
        <pc:spChg chg="add del mod">
          <ac:chgData name="Ward, Reagan" userId="27291eb4-8241-4961-9e69-8c66e34cc5b0" providerId="ADAL" clId="{FF477699-513F-42C3-9689-2F2EA1FB0990}" dt="2022-03-16T18:04:16.590" v="1433" actId="26606"/>
          <ac:spMkLst>
            <pc:docMk/>
            <pc:sldMk cId="4237028312" sldId="291"/>
            <ac:spMk id="206" creationId="{00000000-0000-0000-0000-000000000000}"/>
          </ac:spMkLst>
        </pc:spChg>
        <pc:graphicFrameChg chg="add del">
          <ac:chgData name="Ward, Reagan" userId="27291eb4-8241-4961-9e69-8c66e34cc5b0" providerId="ADAL" clId="{FF477699-513F-42C3-9689-2F2EA1FB0990}" dt="2022-03-16T18:04:16.569" v="1432" actId="26606"/>
          <ac:graphicFrameMkLst>
            <pc:docMk/>
            <pc:sldMk cId="4237028312" sldId="291"/>
            <ac:graphicFrameMk id="209" creationId="{4398DDA4-10D8-B430-E950-8479F44A1DC6}"/>
          </ac:graphicFrameMkLst>
        </pc:graphicFrameChg>
        <pc:graphicFrameChg chg="add mod">
          <ac:chgData name="Ward, Reagan" userId="27291eb4-8241-4961-9e69-8c66e34cc5b0" providerId="ADAL" clId="{FF477699-513F-42C3-9689-2F2EA1FB0990}" dt="2022-03-16T18:58:48.022" v="1822" actId="20577"/>
          <ac:graphicFrameMkLst>
            <pc:docMk/>
            <pc:sldMk cId="4237028312" sldId="291"/>
            <ac:graphicFrameMk id="211" creationId="{3E416E5B-511F-1C1E-1D06-B86BD9F531AC}"/>
          </ac:graphicFrameMkLst>
        </pc:graphicFrameChg>
        <pc:picChg chg="add mod">
          <ac:chgData name="Ward, Reagan" userId="27291eb4-8241-4961-9e69-8c66e34cc5b0" providerId="ADAL" clId="{FF477699-513F-42C3-9689-2F2EA1FB0990}" dt="2022-03-16T18:48:13.116" v="1688" actId="1076"/>
          <ac:picMkLst>
            <pc:docMk/>
            <pc:sldMk cId="4237028312" sldId="291"/>
            <ac:picMk id="9" creationId="{7097E185-CBC8-4182-8E52-5A0B84F84652}"/>
          </ac:picMkLst>
        </pc:picChg>
        <pc:picChg chg="add del mod">
          <ac:chgData name="Ward, Reagan" userId="27291eb4-8241-4961-9e69-8c66e34cc5b0" providerId="ADAL" clId="{FF477699-513F-42C3-9689-2F2EA1FB0990}" dt="2022-03-16T18:47:56.957" v="1684" actId="478"/>
          <ac:picMkLst>
            <pc:docMk/>
            <pc:sldMk cId="4237028312" sldId="291"/>
            <ac:picMk id="1026" creationId="{B821DFE7-CADB-47CB-A305-DC5877E39657}"/>
          </ac:picMkLst>
        </pc:picChg>
      </pc:sldChg>
      <pc:sldChg chg="modSp add del mod">
        <pc:chgData name="Ward, Reagan" userId="27291eb4-8241-4961-9e69-8c66e34cc5b0" providerId="ADAL" clId="{FF477699-513F-42C3-9689-2F2EA1FB0990}" dt="2022-03-16T18:49:14.974" v="1722" actId="47"/>
        <pc:sldMkLst>
          <pc:docMk/>
          <pc:sldMk cId="1378274513" sldId="292"/>
        </pc:sldMkLst>
        <pc:spChg chg="mod">
          <ac:chgData name="Ward, Reagan" userId="27291eb4-8241-4961-9e69-8c66e34cc5b0" providerId="ADAL" clId="{FF477699-513F-42C3-9689-2F2EA1FB0990}" dt="2022-03-16T18:08:20.832" v="1460" actId="21"/>
          <ac:spMkLst>
            <pc:docMk/>
            <pc:sldMk cId="1378274513" sldId="292"/>
            <ac:spMk id="206" creationId="{00000000-0000-0000-0000-000000000000}"/>
          </ac:spMkLst>
        </pc:spChg>
      </pc:sldChg>
      <pc:sldChg chg="modSp add del mod">
        <pc:chgData name="Ward, Reagan" userId="27291eb4-8241-4961-9e69-8c66e34cc5b0" providerId="ADAL" clId="{FF477699-513F-42C3-9689-2F2EA1FB0990}" dt="2022-03-16T19:55:35.464" v="4270" actId="47"/>
        <pc:sldMkLst>
          <pc:docMk/>
          <pc:sldMk cId="4022630055" sldId="333"/>
        </pc:sldMkLst>
        <pc:graphicFrameChg chg="modGraphic">
          <ac:chgData name="Ward, Reagan" userId="27291eb4-8241-4961-9e69-8c66e34cc5b0" providerId="ADAL" clId="{FF477699-513F-42C3-9689-2F2EA1FB0990}" dt="2022-03-16T19:55:27.463" v="4268" actId="20577"/>
          <ac:graphicFrameMkLst>
            <pc:docMk/>
            <pc:sldMk cId="4022630055" sldId="333"/>
            <ac:graphicFrameMk id="2" creationId="{FEE99D03-4802-41F9-9042-6AF273DECFEF}"/>
          </ac:graphicFrameMkLst>
        </pc:graphicFrameChg>
      </pc:sldChg>
      <pc:sldChg chg="addSp modSp add mod">
        <pc:chgData name="Ward, Reagan" userId="27291eb4-8241-4961-9e69-8c66e34cc5b0" providerId="ADAL" clId="{FF477699-513F-42C3-9689-2F2EA1FB0990}" dt="2022-03-16T19:45:09.501" v="3253" actId="113"/>
        <pc:sldMkLst>
          <pc:docMk/>
          <pc:sldMk cId="3640116321" sldId="338"/>
        </pc:sldMkLst>
        <pc:spChg chg="add mod">
          <ac:chgData name="Ward, Reagan" userId="27291eb4-8241-4961-9e69-8c66e34cc5b0" providerId="ADAL" clId="{FF477699-513F-42C3-9689-2F2EA1FB0990}" dt="2022-03-16T19:45:09.501" v="3253" actId="113"/>
          <ac:spMkLst>
            <pc:docMk/>
            <pc:sldMk cId="3640116321" sldId="338"/>
            <ac:spMk id="2" creationId="{567083BB-8536-44E8-B8D6-19FABAD95465}"/>
          </ac:spMkLst>
        </pc:spChg>
        <pc:spChg chg="mod">
          <ac:chgData name="Ward, Reagan" userId="27291eb4-8241-4961-9e69-8c66e34cc5b0" providerId="ADAL" clId="{FF477699-513F-42C3-9689-2F2EA1FB0990}" dt="2022-03-16T19:43:46.753" v="3078" actId="207"/>
          <ac:spMkLst>
            <pc:docMk/>
            <pc:sldMk cId="3640116321" sldId="338"/>
            <ac:spMk id="21" creationId="{ED20692F-3E95-467F-95F6-4AA3CCAB937E}"/>
          </ac:spMkLst>
        </pc:spChg>
        <pc:spChg chg="mod">
          <ac:chgData name="Ward, Reagan" userId="27291eb4-8241-4961-9e69-8c66e34cc5b0" providerId="ADAL" clId="{FF477699-513F-42C3-9689-2F2EA1FB0990}" dt="2022-03-16T19:43:50.509" v="3079" actId="207"/>
          <ac:spMkLst>
            <pc:docMk/>
            <pc:sldMk cId="3640116321" sldId="338"/>
            <ac:spMk id="27" creationId="{E7E05382-F520-4B78-B70F-407ABE89103C}"/>
          </ac:spMkLst>
        </pc:spChg>
        <pc:spChg chg="mod">
          <ac:chgData name="Ward, Reagan" userId="27291eb4-8241-4961-9e69-8c66e34cc5b0" providerId="ADAL" clId="{FF477699-513F-42C3-9689-2F2EA1FB0990}" dt="2022-03-16T19:43:53.118" v="3080" actId="207"/>
          <ac:spMkLst>
            <pc:docMk/>
            <pc:sldMk cId="3640116321" sldId="338"/>
            <ac:spMk id="29" creationId="{7D8346BA-D6A0-4B09-805B-35E67F7F76F2}"/>
          </ac:spMkLst>
        </pc:spChg>
        <pc:cxnChg chg="mod">
          <ac:chgData name="Ward, Reagan" userId="27291eb4-8241-4961-9e69-8c66e34cc5b0" providerId="ADAL" clId="{FF477699-513F-42C3-9689-2F2EA1FB0990}" dt="2022-03-16T19:43:36.150" v="3077" actId="1582"/>
          <ac:cxnSpMkLst>
            <pc:docMk/>
            <pc:sldMk cId="3640116321" sldId="338"/>
            <ac:cxnSpMk id="20" creationId="{73A99298-32C2-4BEA-B8C0-EFDBB1F53663}"/>
          </ac:cxnSpMkLst>
        </pc:cxnChg>
        <pc:cxnChg chg="mod">
          <ac:chgData name="Ward, Reagan" userId="27291eb4-8241-4961-9e69-8c66e34cc5b0" providerId="ADAL" clId="{FF477699-513F-42C3-9689-2F2EA1FB0990}" dt="2022-03-16T19:43:36.150" v="3077" actId="1582"/>
          <ac:cxnSpMkLst>
            <pc:docMk/>
            <pc:sldMk cId="3640116321" sldId="338"/>
            <ac:cxnSpMk id="26" creationId="{D769C25A-ABD4-4FD5-8F05-3282AE14AA0F}"/>
          </ac:cxnSpMkLst>
        </pc:cxnChg>
        <pc:cxnChg chg="mod">
          <ac:chgData name="Ward, Reagan" userId="27291eb4-8241-4961-9e69-8c66e34cc5b0" providerId="ADAL" clId="{FF477699-513F-42C3-9689-2F2EA1FB0990}" dt="2022-03-16T19:43:36.150" v="3077" actId="1582"/>
          <ac:cxnSpMkLst>
            <pc:docMk/>
            <pc:sldMk cId="3640116321" sldId="338"/>
            <ac:cxnSpMk id="28" creationId="{85516746-DB85-44E4-941C-48FB999F3D3F}"/>
          </ac:cxnSpMkLst>
        </pc:cxnChg>
      </pc:sldChg>
      <pc:sldChg chg="modSp add mod">
        <pc:chgData name="Ward, Reagan" userId="27291eb4-8241-4961-9e69-8c66e34cc5b0" providerId="ADAL" clId="{FF477699-513F-42C3-9689-2F2EA1FB0990}" dt="2022-03-16T19:42:55.939" v="3075" actId="20577"/>
        <pc:sldMkLst>
          <pc:docMk/>
          <pc:sldMk cId="1099303831" sldId="340"/>
        </pc:sldMkLst>
        <pc:spChg chg="mod">
          <ac:chgData name="Ward, Reagan" userId="27291eb4-8241-4961-9e69-8c66e34cc5b0" providerId="ADAL" clId="{FF477699-513F-42C3-9689-2F2EA1FB0990}" dt="2022-03-16T19:42:55.939" v="3075" actId="20577"/>
          <ac:spMkLst>
            <pc:docMk/>
            <pc:sldMk cId="1099303831" sldId="340"/>
            <ac:spMk id="10" creationId="{29A2B5C8-A94F-47CC-B5D4-A0A9503DCEC0}"/>
          </ac:spMkLst>
        </pc:spChg>
        <pc:cxnChg chg="mod">
          <ac:chgData name="Ward, Reagan" userId="27291eb4-8241-4961-9e69-8c66e34cc5b0" providerId="ADAL" clId="{FF477699-513F-42C3-9689-2F2EA1FB0990}" dt="2022-03-16T19:42:32.084" v="3071" actId="1582"/>
          <ac:cxnSpMkLst>
            <pc:docMk/>
            <pc:sldMk cId="1099303831" sldId="340"/>
            <ac:cxnSpMk id="7" creationId="{7FF4C2CE-7E28-4C70-B838-187770867D6B}"/>
          </ac:cxnSpMkLst>
        </pc:cxnChg>
        <pc:cxnChg chg="mod">
          <ac:chgData name="Ward, Reagan" userId="27291eb4-8241-4961-9e69-8c66e34cc5b0" providerId="ADAL" clId="{FF477699-513F-42C3-9689-2F2EA1FB0990}" dt="2022-03-16T19:42:32.084" v="3071" actId="1582"/>
          <ac:cxnSpMkLst>
            <pc:docMk/>
            <pc:sldMk cId="1099303831" sldId="340"/>
            <ac:cxnSpMk id="9" creationId="{80DFA523-12DC-470B-BD6F-B61C0DA5E3BF}"/>
          </ac:cxnSpMkLst>
        </pc:cxnChg>
      </pc:sldChg>
      <pc:sldChg chg="add">
        <pc:chgData name="Ward, Reagan" userId="27291eb4-8241-4961-9e69-8c66e34cc5b0" providerId="ADAL" clId="{FF477699-513F-42C3-9689-2F2EA1FB0990}" dt="2022-03-16T19:35:23.674" v="2981"/>
        <pc:sldMkLst>
          <pc:docMk/>
          <pc:sldMk cId="4043956260" sldId="344"/>
        </pc:sldMkLst>
      </pc:sldChg>
      <pc:sldChg chg="delSp modSp add mod chgLayout">
        <pc:chgData name="Ward, Reagan" userId="27291eb4-8241-4961-9e69-8c66e34cc5b0" providerId="ADAL" clId="{FF477699-513F-42C3-9689-2F2EA1FB0990}" dt="2022-03-16T19:08:13.369" v="1902" actId="27636"/>
        <pc:sldMkLst>
          <pc:docMk/>
          <pc:sldMk cId="3387369520" sldId="346"/>
        </pc:sldMkLst>
        <pc:spChg chg="mod ord">
          <ac:chgData name="Ward, Reagan" userId="27291eb4-8241-4961-9e69-8c66e34cc5b0" providerId="ADAL" clId="{FF477699-513F-42C3-9689-2F2EA1FB0990}" dt="2022-03-16T19:08:04.233" v="1898" actId="700"/>
          <ac:spMkLst>
            <pc:docMk/>
            <pc:sldMk cId="3387369520" sldId="346"/>
            <ac:spMk id="2" creationId="{C27C0904-A244-4307-A622-8B858C5AECAF}"/>
          </ac:spMkLst>
        </pc:spChg>
        <pc:spChg chg="mod ord">
          <ac:chgData name="Ward, Reagan" userId="27291eb4-8241-4961-9e69-8c66e34cc5b0" providerId="ADAL" clId="{FF477699-513F-42C3-9689-2F2EA1FB0990}" dt="2022-03-16T19:08:13.369" v="1902" actId="27636"/>
          <ac:spMkLst>
            <pc:docMk/>
            <pc:sldMk cId="3387369520" sldId="346"/>
            <ac:spMk id="3" creationId="{4DF5927E-1D53-4C58-B105-05EA857B3504}"/>
          </ac:spMkLst>
        </pc:spChg>
        <pc:spChg chg="mod ord">
          <ac:chgData name="Ward, Reagan" userId="27291eb4-8241-4961-9e69-8c66e34cc5b0" providerId="ADAL" clId="{FF477699-513F-42C3-9689-2F2EA1FB0990}" dt="2022-03-16T19:08:04.233" v="1898" actId="700"/>
          <ac:spMkLst>
            <pc:docMk/>
            <pc:sldMk cId="3387369520" sldId="346"/>
            <ac:spMk id="4" creationId="{76BB1BCF-B798-4442-A945-179894E8CF75}"/>
          </ac:spMkLst>
        </pc:spChg>
        <pc:picChg chg="del">
          <ac:chgData name="Ward, Reagan" userId="27291eb4-8241-4961-9e69-8c66e34cc5b0" providerId="ADAL" clId="{FF477699-513F-42C3-9689-2F2EA1FB0990}" dt="2022-03-16T19:08:07.605" v="1900" actId="478"/>
          <ac:picMkLst>
            <pc:docMk/>
            <pc:sldMk cId="3387369520" sldId="346"/>
            <ac:picMk id="6" creationId="{3152731B-6DE9-41C5-A1A4-0F31B658BD57}"/>
          </ac:picMkLst>
        </pc:picChg>
      </pc:sldChg>
      <pc:sldChg chg="modSp add mod">
        <pc:chgData name="Ward, Reagan" userId="27291eb4-8241-4961-9e69-8c66e34cc5b0" providerId="ADAL" clId="{FF477699-513F-42C3-9689-2F2EA1FB0990}" dt="2022-03-16T19:42:10.706" v="3069" actId="1076"/>
        <pc:sldMkLst>
          <pc:docMk/>
          <pc:sldMk cId="11868597" sldId="347"/>
        </pc:sldMkLst>
        <pc:spChg chg="mod">
          <ac:chgData name="Ward, Reagan" userId="27291eb4-8241-4961-9e69-8c66e34cc5b0" providerId="ADAL" clId="{FF477699-513F-42C3-9689-2F2EA1FB0990}" dt="2022-03-16T19:42:10.706" v="3069" actId="1076"/>
          <ac:spMkLst>
            <pc:docMk/>
            <pc:sldMk cId="11868597" sldId="347"/>
            <ac:spMk id="6" creationId="{F647F514-2605-4F3B-9485-095222FD2F50}"/>
          </ac:spMkLst>
        </pc:spChg>
        <pc:spChg chg="mod">
          <ac:chgData name="Ward, Reagan" userId="27291eb4-8241-4961-9e69-8c66e34cc5b0" providerId="ADAL" clId="{FF477699-513F-42C3-9689-2F2EA1FB0990}" dt="2022-03-16T19:41:47.938" v="3067" actId="6549"/>
          <ac:spMkLst>
            <pc:docMk/>
            <pc:sldMk cId="11868597" sldId="347"/>
            <ac:spMk id="16" creationId="{7A03AE71-B16C-4413-89C1-7A9D39BFAD58}"/>
          </ac:spMkLst>
        </pc:spChg>
        <pc:spChg chg="mod">
          <ac:chgData name="Ward, Reagan" userId="27291eb4-8241-4961-9e69-8c66e34cc5b0" providerId="ADAL" clId="{FF477699-513F-42C3-9689-2F2EA1FB0990}" dt="2022-03-16T19:40:07.285" v="3061"/>
          <ac:spMkLst>
            <pc:docMk/>
            <pc:sldMk cId="11868597" sldId="347"/>
            <ac:spMk id="21" creationId="{E0FCFCA9-A660-4C2D-A138-381CECAF8BBE}"/>
          </ac:spMkLst>
        </pc:spChg>
        <pc:graphicFrameChg chg="modGraphic">
          <ac:chgData name="Ward, Reagan" userId="27291eb4-8241-4961-9e69-8c66e34cc5b0" providerId="ADAL" clId="{FF477699-513F-42C3-9689-2F2EA1FB0990}" dt="2022-03-16T19:40:02.728" v="3059" actId="20577"/>
          <ac:graphicFrameMkLst>
            <pc:docMk/>
            <pc:sldMk cId="11868597" sldId="347"/>
            <ac:graphicFrameMk id="5" creationId="{52D45119-101A-446D-9047-5F98765003C8}"/>
          </ac:graphicFrameMkLst>
        </pc:graphicFrameChg>
        <pc:cxnChg chg="mod">
          <ac:chgData name="Ward, Reagan" userId="27291eb4-8241-4961-9e69-8c66e34cc5b0" providerId="ADAL" clId="{FF477699-513F-42C3-9689-2F2EA1FB0990}" dt="2022-03-16T19:41:36.984" v="3063" actId="1582"/>
          <ac:cxnSpMkLst>
            <pc:docMk/>
            <pc:sldMk cId="11868597" sldId="347"/>
            <ac:cxnSpMk id="7" creationId="{A59002A8-B85E-4799-9C4D-0E3618CE0410}"/>
          </ac:cxnSpMkLst>
        </pc:cxnChg>
        <pc:cxnChg chg="mod">
          <ac:chgData name="Ward, Reagan" userId="27291eb4-8241-4961-9e69-8c66e34cc5b0" providerId="ADAL" clId="{FF477699-513F-42C3-9689-2F2EA1FB0990}" dt="2022-03-16T19:41:36.984" v="3063" actId="1582"/>
          <ac:cxnSpMkLst>
            <pc:docMk/>
            <pc:sldMk cId="11868597" sldId="347"/>
            <ac:cxnSpMk id="8" creationId="{EDBBDE78-2F55-480B-9873-0A3CCB0359DA}"/>
          </ac:cxnSpMkLst>
        </pc:cxnChg>
        <pc:cxnChg chg="mod">
          <ac:chgData name="Ward, Reagan" userId="27291eb4-8241-4961-9e69-8c66e34cc5b0" providerId="ADAL" clId="{FF477699-513F-42C3-9689-2F2EA1FB0990}" dt="2022-03-16T19:41:36.984" v="3063" actId="1582"/>
          <ac:cxnSpMkLst>
            <pc:docMk/>
            <pc:sldMk cId="11868597" sldId="347"/>
            <ac:cxnSpMk id="9" creationId="{FC7C9FCA-AF66-46AF-9F6F-408AF9DEF965}"/>
          </ac:cxnSpMkLst>
        </pc:cxnChg>
        <pc:cxnChg chg="mod">
          <ac:chgData name="Ward, Reagan" userId="27291eb4-8241-4961-9e69-8c66e34cc5b0" providerId="ADAL" clId="{FF477699-513F-42C3-9689-2F2EA1FB0990}" dt="2022-03-16T19:41:36.984" v="3063" actId="1582"/>
          <ac:cxnSpMkLst>
            <pc:docMk/>
            <pc:sldMk cId="11868597" sldId="347"/>
            <ac:cxnSpMk id="10" creationId="{DD229195-C4A9-4A62-B01E-6F9E0359342E}"/>
          </ac:cxnSpMkLst>
        </pc:cxnChg>
        <pc:cxnChg chg="mod">
          <ac:chgData name="Ward, Reagan" userId="27291eb4-8241-4961-9e69-8c66e34cc5b0" providerId="ADAL" clId="{FF477699-513F-42C3-9689-2F2EA1FB0990}" dt="2022-03-16T19:41:36.984" v="3063" actId="1582"/>
          <ac:cxnSpMkLst>
            <pc:docMk/>
            <pc:sldMk cId="11868597" sldId="347"/>
            <ac:cxnSpMk id="12" creationId="{6EA6F669-4E70-4462-B057-3F03CA05799D}"/>
          </ac:cxnSpMkLst>
        </pc:cxnChg>
        <pc:cxnChg chg="mod">
          <ac:chgData name="Ward, Reagan" userId="27291eb4-8241-4961-9e69-8c66e34cc5b0" providerId="ADAL" clId="{FF477699-513F-42C3-9689-2F2EA1FB0990}" dt="2022-03-16T19:41:36.984" v="3063" actId="1582"/>
          <ac:cxnSpMkLst>
            <pc:docMk/>
            <pc:sldMk cId="11868597" sldId="347"/>
            <ac:cxnSpMk id="14" creationId="{E606574E-7395-4EE1-B4C0-197A557A6EA5}"/>
          </ac:cxnSpMkLst>
        </pc:cxnChg>
        <pc:cxnChg chg="mod">
          <ac:chgData name="Ward, Reagan" userId="27291eb4-8241-4961-9e69-8c66e34cc5b0" providerId="ADAL" clId="{FF477699-513F-42C3-9689-2F2EA1FB0990}" dt="2022-03-16T19:41:36.984" v="3063" actId="1582"/>
          <ac:cxnSpMkLst>
            <pc:docMk/>
            <pc:sldMk cId="11868597" sldId="347"/>
            <ac:cxnSpMk id="15" creationId="{ED8A85BC-840E-48D4-98D5-B8AD3D9C3012}"/>
          </ac:cxnSpMkLst>
        </pc:cxnChg>
      </pc:sldChg>
      <pc:sldChg chg="add">
        <pc:chgData name="Ward, Reagan" userId="27291eb4-8241-4961-9e69-8c66e34cc5b0" providerId="ADAL" clId="{FF477699-513F-42C3-9689-2F2EA1FB0990}" dt="2022-03-16T19:35:23.674" v="2981"/>
        <pc:sldMkLst>
          <pc:docMk/>
          <pc:sldMk cId="2642793277" sldId="348"/>
        </pc:sldMkLst>
      </pc:sldChg>
      <pc:sldChg chg="add">
        <pc:chgData name="Ward, Reagan" userId="27291eb4-8241-4961-9e69-8c66e34cc5b0" providerId="ADAL" clId="{FF477699-513F-42C3-9689-2F2EA1FB0990}" dt="2022-03-16T19:35:23.674" v="2981"/>
        <pc:sldMkLst>
          <pc:docMk/>
          <pc:sldMk cId="406058834" sldId="349"/>
        </pc:sldMkLst>
      </pc:sldChg>
      <pc:sldChg chg="modSp add">
        <pc:chgData name="Ward, Reagan" userId="27291eb4-8241-4961-9e69-8c66e34cc5b0" providerId="ADAL" clId="{FF477699-513F-42C3-9689-2F2EA1FB0990}" dt="2022-03-16T19:48:40.965" v="3459" actId="20577"/>
        <pc:sldMkLst>
          <pc:docMk/>
          <pc:sldMk cId="1706572469" sldId="350"/>
        </pc:sldMkLst>
        <pc:graphicFrameChg chg="mod">
          <ac:chgData name="Ward, Reagan" userId="27291eb4-8241-4961-9e69-8c66e34cc5b0" providerId="ADAL" clId="{FF477699-513F-42C3-9689-2F2EA1FB0990}" dt="2022-03-16T19:48:40.965" v="3459" actId="20577"/>
          <ac:graphicFrameMkLst>
            <pc:docMk/>
            <pc:sldMk cId="1706572469" sldId="350"/>
            <ac:graphicFrameMk id="6" creationId="{353FCB0D-0FD5-4353-ACDF-E73650EAA007}"/>
          </ac:graphicFrameMkLst>
        </pc:graphicFrameChg>
      </pc:sldChg>
      <pc:sldChg chg="modSp add mod modClrScheme chgLayout">
        <pc:chgData name="Ward, Reagan" userId="27291eb4-8241-4961-9e69-8c66e34cc5b0" providerId="ADAL" clId="{FF477699-513F-42C3-9689-2F2EA1FB0990}" dt="2022-03-16T19:45:36.736" v="3255" actId="700"/>
        <pc:sldMkLst>
          <pc:docMk/>
          <pc:sldMk cId="834945827" sldId="351"/>
        </pc:sldMkLst>
        <pc:spChg chg="mod ord">
          <ac:chgData name="Ward, Reagan" userId="27291eb4-8241-4961-9e69-8c66e34cc5b0" providerId="ADAL" clId="{FF477699-513F-42C3-9689-2F2EA1FB0990}" dt="2022-03-16T19:45:36.736" v="3255" actId="700"/>
          <ac:spMkLst>
            <pc:docMk/>
            <pc:sldMk cId="834945827" sldId="351"/>
            <ac:spMk id="2" creationId="{EB50E4B0-7F6E-47AA-88C1-222FD76C1E19}"/>
          </ac:spMkLst>
        </pc:spChg>
        <pc:spChg chg="mod ord">
          <ac:chgData name="Ward, Reagan" userId="27291eb4-8241-4961-9e69-8c66e34cc5b0" providerId="ADAL" clId="{FF477699-513F-42C3-9689-2F2EA1FB0990}" dt="2022-03-16T19:45:36.736" v="3255" actId="700"/>
          <ac:spMkLst>
            <pc:docMk/>
            <pc:sldMk cId="834945827" sldId="351"/>
            <ac:spMk id="3" creationId="{D426B964-4781-491B-A956-93BAFBB82A5A}"/>
          </ac:spMkLst>
        </pc:spChg>
      </pc:sldChg>
      <pc:sldChg chg="add">
        <pc:chgData name="Ward, Reagan" userId="27291eb4-8241-4961-9e69-8c66e34cc5b0" providerId="ADAL" clId="{FF477699-513F-42C3-9689-2F2EA1FB0990}" dt="2022-03-16T19:35:23.674" v="2981"/>
        <pc:sldMkLst>
          <pc:docMk/>
          <pc:sldMk cId="4183541019" sldId="352"/>
        </pc:sldMkLst>
      </pc:sldChg>
      <pc:sldChg chg="add">
        <pc:chgData name="Ward, Reagan" userId="27291eb4-8241-4961-9e69-8c66e34cc5b0" providerId="ADAL" clId="{FF477699-513F-42C3-9689-2F2EA1FB0990}" dt="2022-03-16T19:24:22.051" v="2737"/>
        <pc:sldMkLst>
          <pc:docMk/>
          <pc:sldMk cId="3392716615" sldId="353"/>
        </pc:sldMkLst>
      </pc:sldChg>
      <pc:sldChg chg="add">
        <pc:chgData name="Ward, Reagan" userId="27291eb4-8241-4961-9e69-8c66e34cc5b0" providerId="ADAL" clId="{FF477699-513F-42C3-9689-2F2EA1FB0990}" dt="2022-03-16T19:24:22.051" v="2737"/>
        <pc:sldMkLst>
          <pc:docMk/>
          <pc:sldMk cId="3718857872" sldId="354"/>
        </pc:sldMkLst>
      </pc:sldChg>
      <pc:sldChg chg="add">
        <pc:chgData name="Ward, Reagan" userId="27291eb4-8241-4961-9e69-8c66e34cc5b0" providerId="ADAL" clId="{FF477699-513F-42C3-9689-2F2EA1FB0990}" dt="2022-03-16T19:35:23.674" v="2981"/>
        <pc:sldMkLst>
          <pc:docMk/>
          <pc:sldMk cId="3363702166" sldId="361"/>
        </pc:sldMkLst>
      </pc:sldChg>
      <pc:sldChg chg="modSp add mod modClrScheme chgLayout">
        <pc:chgData name="Ward, Reagan" userId="27291eb4-8241-4961-9e69-8c66e34cc5b0" providerId="ADAL" clId="{FF477699-513F-42C3-9689-2F2EA1FB0990}" dt="2022-03-16T19:58:56.198" v="4425" actId="20577"/>
        <pc:sldMkLst>
          <pc:docMk/>
          <pc:sldMk cId="2973835868" sldId="362"/>
        </pc:sldMkLst>
        <pc:spChg chg="mod ord">
          <ac:chgData name="Ward, Reagan" userId="27291eb4-8241-4961-9e69-8c66e34cc5b0" providerId="ADAL" clId="{FF477699-513F-42C3-9689-2F2EA1FB0990}" dt="2022-03-16T19:58:56.198" v="4425" actId="20577"/>
          <ac:spMkLst>
            <pc:docMk/>
            <pc:sldMk cId="2973835868" sldId="362"/>
            <ac:spMk id="2" creationId="{582AABE8-F259-426D-B179-267BCD6C92CE}"/>
          </ac:spMkLst>
        </pc:spChg>
        <pc:spChg chg="mod ord">
          <ac:chgData name="Ward, Reagan" userId="27291eb4-8241-4961-9e69-8c66e34cc5b0" providerId="ADAL" clId="{FF477699-513F-42C3-9689-2F2EA1FB0990}" dt="2022-03-16T19:54:51.998" v="4238" actId="700"/>
          <ac:spMkLst>
            <pc:docMk/>
            <pc:sldMk cId="2973835868" sldId="362"/>
            <ac:spMk id="3" creationId="{E36A1F5C-C729-4BB6-B642-289E9C8D7A86}"/>
          </ac:spMkLst>
        </pc:spChg>
      </pc:sldChg>
      <pc:sldChg chg="modSp add mod">
        <pc:chgData name="Ward, Reagan" userId="27291eb4-8241-4961-9e69-8c66e34cc5b0" providerId="ADAL" clId="{FF477699-513F-42C3-9689-2F2EA1FB0990}" dt="2022-03-16T19:35:23.844" v="2982" actId="27636"/>
        <pc:sldMkLst>
          <pc:docMk/>
          <pc:sldMk cId="1541005681" sldId="363"/>
        </pc:sldMkLst>
        <pc:spChg chg="mod">
          <ac:chgData name="Ward, Reagan" userId="27291eb4-8241-4961-9e69-8c66e34cc5b0" providerId="ADAL" clId="{FF477699-513F-42C3-9689-2F2EA1FB0990}" dt="2022-03-16T19:35:23.844" v="2982" actId="27636"/>
          <ac:spMkLst>
            <pc:docMk/>
            <pc:sldMk cId="1541005681" sldId="363"/>
            <ac:spMk id="4" creationId="{CFDE4AD1-D2EC-450E-A8F7-98FAC6E17E0E}"/>
          </ac:spMkLst>
        </pc:spChg>
      </pc:sldChg>
      <pc:sldChg chg="add">
        <pc:chgData name="Ward, Reagan" userId="27291eb4-8241-4961-9e69-8c66e34cc5b0" providerId="ADAL" clId="{FF477699-513F-42C3-9689-2F2EA1FB0990}" dt="2022-03-16T19:35:23.674" v="2981"/>
        <pc:sldMkLst>
          <pc:docMk/>
          <pc:sldMk cId="0" sldId="364"/>
        </pc:sldMkLst>
      </pc:sldChg>
      <pc:sldChg chg="add">
        <pc:chgData name="Ward, Reagan" userId="27291eb4-8241-4961-9e69-8c66e34cc5b0" providerId="ADAL" clId="{FF477699-513F-42C3-9689-2F2EA1FB0990}" dt="2022-03-16T19:35:23.674" v="2981"/>
        <pc:sldMkLst>
          <pc:docMk/>
          <pc:sldMk cId="2858971798" sldId="2767"/>
        </pc:sldMkLst>
      </pc:sldChg>
      <pc:sldChg chg="add">
        <pc:chgData name="Ward, Reagan" userId="27291eb4-8241-4961-9e69-8c66e34cc5b0" providerId="ADAL" clId="{FF477699-513F-42C3-9689-2F2EA1FB0990}" dt="2022-03-16T19:35:23.674" v="2981"/>
        <pc:sldMkLst>
          <pc:docMk/>
          <pc:sldMk cId="1737503828" sldId="2768"/>
        </pc:sldMkLst>
      </pc:sldChg>
      <pc:sldChg chg="modSp add mod modClrScheme chgLayout">
        <pc:chgData name="Ward, Reagan" userId="27291eb4-8241-4961-9e69-8c66e34cc5b0" providerId="ADAL" clId="{FF477699-513F-42C3-9689-2F2EA1FB0990}" dt="2022-03-16T19:54:57.319" v="4239" actId="700"/>
        <pc:sldMkLst>
          <pc:docMk/>
          <pc:sldMk cId="213837164" sldId="2769"/>
        </pc:sldMkLst>
        <pc:spChg chg="mod ord">
          <ac:chgData name="Ward, Reagan" userId="27291eb4-8241-4961-9e69-8c66e34cc5b0" providerId="ADAL" clId="{FF477699-513F-42C3-9689-2F2EA1FB0990}" dt="2022-03-16T19:54:57.319" v="4239" actId="700"/>
          <ac:spMkLst>
            <pc:docMk/>
            <pc:sldMk cId="213837164" sldId="2769"/>
            <ac:spMk id="2" creationId="{ADAC0D38-C324-4EFD-AF05-426E6495497B}"/>
          </ac:spMkLst>
        </pc:spChg>
        <pc:spChg chg="mod ord">
          <ac:chgData name="Ward, Reagan" userId="27291eb4-8241-4961-9e69-8c66e34cc5b0" providerId="ADAL" clId="{FF477699-513F-42C3-9689-2F2EA1FB0990}" dt="2022-03-16T19:54:57.319" v="4239" actId="700"/>
          <ac:spMkLst>
            <pc:docMk/>
            <pc:sldMk cId="213837164" sldId="2769"/>
            <ac:spMk id="3" creationId="{5185B60C-6635-4B54-A10F-570C13ECBEE3}"/>
          </ac:spMkLst>
        </pc:spChg>
        <pc:spChg chg="mod ord">
          <ac:chgData name="Ward, Reagan" userId="27291eb4-8241-4961-9e69-8c66e34cc5b0" providerId="ADAL" clId="{FF477699-513F-42C3-9689-2F2EA1FB0990}" dt="2022-03-16T19:54:57.319" v="4239" actId="700"/>
          <ac:spMkLst>
            <pc:docMk/>
            <pc:sldMk cId="213837164" sldId="2769"/>
            <ac:spMk id="4" creationId="{24C90C0E-BDAF-4CE7-85B9-5B8E64FEA29C}"/>
          </ac:spMkLst>
        </pc:spChg>
        <pc:spChg chg="mod ord">
          <ac:chgData name="Ward, Reagan" userId="27291eb4-8241-4961-9e69-8c66e34cc5b0" providerId="ADAL" clId="{FF477699-513F-42C3-9689-2F2EA1FB0990}" dt="2022-03-16T19:54:57.319" v="4239" actId="700"/>
          <ac:spMkLst>
            <pc:docMk/>
            <pc:sldMk cId="213837164" sldId="2769"/>
            <ac:spMk id="5" creationId="{09DB6CCA-EE65-48ED-B542-5DAA75D27A2A}"/>
          </ac:spMkLst>
        </pc:spChg>
        <pc:spChg chg="mod ord">
          <ac:chgData name="Ward, Reagan" userId="27291eb4-8241-4961-9e69-8c66e34cc5b0" providerId="ADAL" clId="{FF477699-513F-42C3-9689-2F2EA1FB0990}" dt="2022-03-16T19:54:57.319" v="4239" actId="700"/>
          <ac:spMkLst>
            <pc:docMk/>
            <pc:sldMk cId="213837164" sldId="2769"/>
            <ac:spMk id="6" creationId="{569B2A56-50BA-430A-87FA-A6C6FAA594A3}"/>
          </ac:spMkLst>
        </pc:spChg>
        <pc:spChg chg="mod ord">
          <ac:chgData name="Ward, Reagan" userId="27291eb4-8241-4961-9e69-8c66e34cc5b0" providerId="ADAL" clId="{FF477699-513F-42C3-9689-2F2EA1FB0990}" dt="2022-03-16T19:54:57.319" v="4239" actId="700"/>
          <ac:spMkLst>
            <pc:docMk/>
            <pc:sldMk cId="213837164" sldId="2769"/>
            <ac:spMk id="7" creationId="{5921ABC5-EC66-41F3-BF28-A350B4DCB5C6}"/>
          </ac:spMkLst>
        </pc:spChg>
      </pc:sldChg>
      <pc:sldChg chg="modSp add mod modClrScheme chgLayout">
        <pc:chgData name="Ward, Reagan" userId="27291eb4-8241-4961-9e69-8c66e34cc5b0" providerId="ADAL" clId="{FF477699-513F-42C3-9689-2F2EA1FB0990}" dt="2022-03-16T19:24:27.231" v="2738" actId="700"/>
        <pc:sldMkLst>
          <pc:docMk/>
          <pc:sldMk cId="2790642029" sldId="2771"/>
        </pc:sldMkLst>
        <pc:spChg chg="mod ord">
          <ac:chgData name="Ward, Reagan" userId="27291eb4-8241-4961-9e69-8c66e34cc5b0" providerId="ADAL" clId="{FF477699-513F-42C3-9689-2F2EA1FB0990}" dt="2022-03-16T19:24:27.231" v="2738" actId="700"/>
          <ac:spMkLst>
            <pc:docMk/>
            <pc:sldMk cId="2790642029" sldId="2771"/>
            <ac:spMk id="2" creationId="{BD45C8CE-2449-4C4F-977D-9B42D4B4B48F}"/>
          </ac:spMkLst>
        </pc:spChg>
        <pc:spChg chg="mod ord">
          <ac:chgData name="Ward, Reagan" userId="27291eb4-8241-4961-9e69-8c66e34cc5b0" providerId="ADAL" clId="{FF477699-513F-42C3-9689-2F2EA1FB0990}" dt="2022-03-16T19:24:27.231" v="2738" actId="700"/>
          <ac:spMkLst>
            <pc:docMk/>
            <pc:sldMk cId="2790642029" sldId="2771"/>
            <ac:spMk id="3" creationId="{97A4D9AE-FA63-48E2-BC1D-7C78FAF5B077}"/>
          </ac:spMkLst>
        </pc:spChg>
      </pc:sldChg>
      <pc:sldChg chg="add">
        <pc:chgData name="Ward, Reagan" userId="27291eb4-8241-4961-9e69-8c66e34cc5b0" providerId="ADAL" clId="{FF477699-513F-42C3-9689-2F2EA1FB0990}" dt="2022-03-16T19:24:22.051" v="2737"/>
        <pc:sldMkLst>
          <pc:docMk/>
          <pc:sldMk cId="1949153248" sldId="2772"/>
        </pc:sldMkLst>
      </pc:sldChg>
      <pc:sldChg chg="addSp modSp add mod setBg chgLayout">
        <pc:chgData name="Ward, Reagan" userId="27291eb4-8241-4961-9e69-8c66e34cc5b0" providerId="ADAL" clId="{FF477699-513F-42C3-9689-2F2EA1FB0990}" dt="2022-03-16T19:26:46.857" v="2980" actId="404"/>
        <pc:sldMkLst>
          <pc:docMk/>
          <pc:sldMk cId="2062997775" sldId="2773"/>
        </pc:sldMkLst>
        <pc:spChg chg="mod ord">
          <ac:chgData name="Ward, Reagan" userId="27291eb4-8241-4961-9e69-8c66e34cc5b0" providerId="ADAL" clId="{FF477699-513F-42C3-9689-2F2EA1FB0990}" dt="2022-03-16T19:26:46.857" v="2980" actId="404"/>
          <ac:spMkLst>
            <pc:docMk/>
            <pc:sldMk cId="2062997775" sldId="2773"/>
            <ac:spMk id="2" creationId="{8381B835-ECAD-47F9-ACC8-7821D041D9D2}"/>
          </ac:spMkLst>
        </pc:spChg>
        <pc:spChg chg="mod ord">
          <ac:chgData name="Ward, Reagan" userId="27291eb4-8241-4961-9e69-8c66e34cc5b0" providerId="ADAL" clId="{FF477699-513F-42C3-9689-2F2EA1FB0990}" dt="2022-03-16T19:26:35.893" v="2978" actId="242"/>
          <ac:spMkLst>
            <pc:docMk/>
            <pc:sldMk cId="2062997775" sldId="2773"/>
            <ac:spMk id="3" creationId="{07474C86-A701-49B2-B187-2F5B8DA01F37}"/>
          </ac:spMkLst>
        </pc:spChg>
        <pc:spChg chg="mod ord">
          <ac:chgData name="Ward, Reagan" userId="27291eb4-8241-4961-9e69-8c66e34cc5b0" providerId="ADAL" clId="{FF477699-513F-42C3-9689-2F2EA1FB0990}" dt="2022-03-16T19:26:18.138" v="2973" actId="26606"/>
          <ac:spMkLst>
            <pc:docMk/>
            <pc:sldMk cId="2062997775" sldId="2773"/>
            <ac:spMk id="4" creationId="{17B402A1-2E7B-4C29-808B-7641C8126EC3}"/>
          </ac:spMkLst>
        </pc:spChg>
        <pc:spChg chg="add">
          <ac:chgData name="Ward, Reagan" userId="27291eb4-8241-4961-9e69-8c66e34cc5b0" providerId="ADAL" clId="{FF477699-513F-42C3-9689-2F2EA1FB0990}" dt="2022-03-16T19:26:18.138" v="2973" actId="26606"/>
          <ac:spMkLst>
            <pc:docMk/>
            <pc:sldMk cId="2062997775" sldId="2773"/>
            <ac:spMk id="12" creationId="{59A309A7-1751-4ABE-A3C1-EEC40366AD89}"/>
          </ac:spMkLst>
        </pc:spChg>
        <pc:spChg chg="add">
          <ac:chgData name="Ward, Reagan" userId="27291eb4-8241-4961-9e69-8c66e34cc5b0" providerId="ADAL" clId="{FF477699-513F-42C3-9689-2F2EA1FB0990}" dt="2022-03-16T19:26:18.138" v="2973" actId="26606"/>
          <ac:spMkLst>
            <pc:docMk/>
            <pc:sldMk cId="2062997775" sldId="2773"/>
            <ac:spMk id="14" creationId="{967D8EB6-EAE1-4F9C-B398-83321E287204}"/>
          </ac:spMkLst>
        </pc:spChg>
        <pc:picChg chg="mod">
          <ac:chgData name="Ward, Reagan" userId="27291eb4-8241-4961-9e69-8c66e34cc5b0" providerId="ADAL" clId="{FF477699-513F-42C3-9689-2F2EA1FB0990}" dt="2022-03-16T19:26:18.138" v="2973" actId="26606"/>
          <ac:picMkLst>
            <pc:docMk/>
            <pc:sldMk cId="2062997775" sldId="2773"/>
            <ac:picMk id="7" creationId="{09E4B91C-1C1C-4FFC-A8A6-1BD9061A638D}"/>
          </ac:picMkLst>
        </pc:picChg>
      </pc:sldChg>
      <pc:sldChg chg="delSp modSp add mod chgLayout">
        <pc:chgData name="Ward, Reagan" userId="27291eb4-8241-4961-9e69-8c66e34cc5b0" providerId="ADAL" clId="{FF477699-513F-42C3-9689-2F2EA1FB0990}" dt="2022-03-16T19:12:51.558" v="2044" actId="20577"/>
        <pc:sldMkLst>
          <pc:docMk/>
          <pc:sldMk cId="2429532226" sldId="2774"/>
        </pc:sldMkLst>
        <pc:spChg chg="mod ord">
          <ac:chgData name="Ward, Reagan" userId="27291eb4-8241-4961-9e69-8c66e34cc5b0" providerId="ADAL" clId="{FF477699-513F-42C3-9689-2F2EA1FB0990}" dt="2022-03-16T19:11:55.554" v="1914" actId="700"/>
          <ac:spMkLst>
            <pc:docMk/>
            <pc:sldMk cId="2429532226" sldId="2774"/>
            <ac:spMk id="2" creationId="{A4199CA2-7537-43B9-AF5B-FD1B06A3F7D1}"/>
          </ac:spMkLst>
        </pc:spChg>
        <pc:spChg chg="mod ord">
          <ac:chgData name="Ward, Reagan" userId="27291eb4-8241-4961-9e69-8c66e34cc5b0" providerId="ADAL" clId="{FF477699-513F-42C3-9689-2F2EA1FB0990}" dt="2022-03-16T19:12:51.558" v="2044" actId="20577"/>
          <ac:spMkLst>
            <pc:docMk/>
            <pc:sldMk cId="2429532226" sldId="2774"/>
            <ac:spMk id="3" creationId="{7D4F5959-C5A7-49B8-96CC-6331D837E2C6}"/>
          </ac:spMkLst>
        </pc:spChg>
        <pc:spChg chg="mod ord">
          <ac:chgData name="Ward, Reagan" userId="27291eb4-8241-4961-9e69-8c66e34cc5b0" providerId="ADAL" clId="{FF477699-513F-42C3-9689-2F2EA1FB0990}" dt="2022-03-16T19:11:55.554" v="1914" actId="700"/>
          <ac:spMkLst>
            <pc:docMk/>
            <pc:sldMk cId="2429532226" sldId="2774"/>
            <ac:spMk id="4" creationId="{1C9A00DC-CBE7-44EF-A454-D6458DAD8A8D}"/>
          </ac:spMkLst>
        </pc:spChg>
        <pc:picChg chg="del">
          <ac:chgData name="Ward, Reagan" userId="27291eb4-8241-4961-9e69-8c66e34cc5b0" providerId="ADAL" clId="{FF477699-513F-42C3-9689-2F2EA1FB0990}" dt="2022-03-16T19:11:53.353" v="1913" actId="478"/>
          <ac:picMkLst>
            <pc:docMk/>
            <pc:sldMk cId="2429532226" sldId="2774"/>
            <ac:picMk id="10" creationId="{7C163CA9-37D2-425A-948C-F84CE43F43CE}"/>
          </ac:picMkLst>
        </pc:picChg>
      </pc:sldChg>
      <pc:sldChg chg="addSp delSp modSp new mod setBg">
        <pc:chgData name="Ward, Reagan" userId="27291eb4-8241-4961-9e69-8c66e34cc5b0" providerId="ADAL" clId="{FF477699-513F-42C3-9689-2F2EA1FB0990}" dt="2022-03-16T19:22:58.412" v="2736" actId="20577"/>
        <pc:sldMkLst>
          <pc:docMk/>
          <pc:sldMk cId="1252659567" sldId="2775"/>
        </pc:sldMkLst>
        <pc:spChg chg="mod">
          <ac:chgData name="Ward, Reagan" userId="27291eb4-8241-4961-9e69-8c66e34cc5b0" providerId="ADAL" clId="{FF477699-513F-42C3-9689-2F2EA1FB0990}" dt="2022-03-16T19:21:06.707" v="2607" actId="27636"/>
          <ac:spMkLst>
            <pc:docMk/>
            <pc:sldMk cId="1252659567" sldId="2775"/>
            <ac:spMk id="2" creationId="{C8F86A72-A1E2-4DE1-8C80-B22EE71E667F}"/>
          </ac:spMkLst>
        </pc:spChg>
        <pc:spChg chg="add del mod">
          <ac:chgData name="Ward, Reagan" userId="27291eb4-8241-4961-9e69-8c66e34cc5b0" providerId="ADAL" clId="{FF477699-513F-42C3-9689-2F2EA1FB0990}" dt="2022-03-16T19:21:06.653" v="2606" actId="26606"/>
          <ac:spMkLst>
            <pc:docMk/>
            <pc:sldMk cId="1252659567" sldId="2775"/>
            <ac:spMk id="3" creationId="{778ACFD7-D6EA-4469-8323-28DCD97F9748}"/>
          </ac:spMkLst>
        </pc:spChg>
        <pc:spChg chg="mod">
          <ac:chgData name="Ward, Reagan" userId="27291eb4-8241-4961-9e69-8c66e34cc5b0" providerId="ADAL" clId="{FF477699-513F-42C3-9689-2F2EA1FB0990}" dt="2022-03-16T19:21:06.653" v="2606" actId="26606"/>
          <ac:spMkLst>
            <pc:docMk/>
            <pc:sldMk cId="1252659567" sldId="2775"/>
            <ac:spMk id="4" creationId="{3698D5F7-E7E3-433B-A402-C077EC351E60}"/>
          </ac:spMkLst>
        </pc:spChg>
        <pc:spChg chg="add mod">
          <ac:chgData name="Ward, Reagan" userId="27291eb4-8241-4961-9e69-8c66e34cc5b0" providerId="ADAL" clId="{FF477699-513F-42C3-9689-2F2EA1FB0990}" dt="2022-03-16T19:22:58.412" v="2736" actId="20577"/>
          <ac:spMkLst>
            <pc:docMk/>
            <pc:sldMk cId="1252659567" sldId="2775"/>
            <ac:spMk id="5" creationId="{3E106B51-A1E3-4E97-992E-67A99F7AD89B}"/>
          </ac:spMkLst>
        </pc:spChg>
        <pc:spChg chg="add">
          <ac:chgData name="Ward, Reagan" userId="27291eb4-8241-4961-9e69-8c66e34cc5b0" providerId="ADAL" clId="{FF477699-513F-42C3-9689-2F2EA1FB0990}" dt="2022-03-16T19:21:06.653" v="2606" actId="26606"/>
          <ac:spMkLst>
            <pc:docMk/>
            <pc:sldMk cId="1252659567" sldId="2775"/>
            <ac:spMk id="10" creationId="{BACC6370-2D7E-4714-9D71-7542949D7D5D}"/>
          </ac:spMkLst>
        </pc:spChg>
        <pc:spChg chg="add">
          <ac:chgData name="Ward, Reagan" userId="27291eb4-8241-4961-9e69-8c66e34cc5b0" providerId="ADAL" clId="{FF477699-513F-42C3-9689-2F2EA1FB0990}" dt="2022-03-16T19:21:06.653" v="2606" actId="26606"/>
          <ac:spMkLst>
            <pc:docMk/>
            <pc:sldMk cId="1252659567" sldId="2775"/>
            <ac:spMk id="12" creationId="{256B2C21-A230-48C0-8DF1-C46611373C44}"/>
          </ac:spMkLst>
        </pc:spChg>
        <pc:spChg chg="add">
          <ac:chgData name="Ward, Reagan" userId="27291eb4-8241-4961-9e69-8c66e34cc5b0" providerId="ADAL" clId="{FF477699-513F-42C3-9689-2F2EA1FB0990}" dt="2022-03-16T19:21:06.653" v="2606" actId="26606"/>
          <ac:spMkLst>
            <pc:docMk/>
            <pc:sldMk cId="1252659567" sldId="2775"/>
            <ac:spMk id="14" creationId="{3847E18C-932D-4C95-AABA-FEC7C9499AD7}"/>
          </ac:spMkLst>
        </pc:spChg>
        <pc:spChg chg="add">
          <ac:chgData name="Ward, Reagan" userId="27291eb4-8241-4961-9e69-8c66e34cc5b0" providerId="ADAL" clId="{FF477699-513F-42C3-9689-2F2EA1FB0990}" dt="2022-03-16T19:21:06.653" v="2606" actId="26606"/>
          <ac:spMkLst>
            <pc:docMk/>
            <pc:sldMk cId="1252659567" sldId="2775"/>
            <ac:spMk id="16" creationId="{3150CB11-0C61-439E-910F-5787759E72A0}"/>
          </ac:spMkLst>
        </pc:spChg>
        <pc:spChg chg="add">
          <ac:chgData name="Ward, Reagan" userId="27291eb4-8241-4961-9e69-8c66e34cc5b0" providerId="ADAL" clId="{FF477699-513F-42C3-9689-2F2EA1FB0990}" dt="2022-03-16T19:21:06.653" v="2606" actId="26606"/>
          <ac:spMkLst>
            <pc:docMk/>
            <pc:sldMk cId="1252659567" sldId="2775"/>
            <ac:spMk id="18" creationId="{43F8A58B-5155-44CE-A5FF-7647B47D0A7A}"/>
          </ac:spMkLst>
        </pc:spChg>
        <pc:spChg chg="add">
          <ac:chgData name="Ward, Reagan" userId="27291eb4-8241-4961-9e69-8c66e34cc5b0" providerId="ADAL" clId="{FF477699-513F-42C3-9689-2F2EA1FB0990}" dt="2022-03-16T19:21:06.653" v="2606" actId="26606"/>
          <ac:spMkLst>
            <pc:docMk/>
            <pc:sldMk cId="1252659567" sldId="2775"/>
            <ac:spMk id="20" creationId="{443F2ACA-E6D6-4028-82DD-F03C262D5DE6}"/>
          </ac:spMkLst>
        </pc:spChg>
        <pc:graphicFrameChg chg="add del mod">
          <ac:chgData name="Ward, Reagan" userId="27291eb4-8241-4961-9e69-8c66e34cc5b0" providerId="ADAL" clId="{FF477699-513F-42C3-9689-2F2EA1FB0990}" dt="2022-03-16T19:19:51.228" v="2604" actId="26606"/>
          <ac:graphicFrameMkLst>
            <pc:docMk/>
            <pc:sldMk cId="1252659567" sldId="2775"/>
            <ac:graphicFrameMk id="6" creationId="{4BB1DC8A-21F2-7253-C7FF-E91F0811D9C3}"/>
          </ac:graphicFrameMkLst>
        </pc:graphicFrameChg>
        <pc:graphicFrameChg chg="add mod">
          <ac:chgData name="Ward, Reagan" userId="27291eb4-8241-4961-9e69-8c66e34cc5b0" providerId="ADAL" clId="{FF477699-513F-42C3-9689-2F2EA1FB0990}" dt="2022-03-16T19:21:34.125" v="2642" actId="20577"/>
          <ac:graphicFrameMkLst>
            <pc:docMk/>
            <pc:sldMk cId="1252659567" sldId="2775"/>
            <ac:graphicFrameMk id="7" creationId="{638175B5-D08D-ACD9-1FDB-2471182EDE37}"/>
          </ac:graphicFrameMkLst>
        </pc:graphicFrameChg>
      </pc:sldChg>
      <pc:sldChg chg="modSp add del mod modClrScheme chgLayout">
        <pc:chgData name="Ward, Reagan" userId="27291eb4-8241-4961-9e69-8c66e34cc5b0" providerId="ADAL" clId="{FF477699-513F-42C3-9689-2F2EA1FB0990}" dt="2022-03-16T19:35:46.256" v="2984" actId="47"/>
        <pc:sldMkLst>
          <pc:docMk/>
          <pc:sldMk cId="1158121071" sldId="2776"/>
        </pc:sldMkLst>
        <pc:spChg chg="mod ord">
          <ac:chgData name="Ward, Reagan" userId="27291eb4-8241-4961-9e69-8c66e34cc5b0" providerId="ADAL" clId="{FF477699-513F-42C3-9689-2F2EA1FB0990}" dt="2022-03-16T19:35:27.050" v="2983" actId="700"/>
          <ac:spMkLst>
            <pc:docMk/>
            <pc:sldMk cId="1158121071" sldId="2776"/>
            <ac:spMk id="2" creationId="{BD45C8CE-2449-4C4F-977D-9B42D4B4B48F}"/>
          </ac:spMkLst>
        </pc:spChg>
        <pc:spChg chg="mod ord">
          <ac:chgData name="Ward, Reagan" userId="27291eb4-8241-4961-9e69-8c66e34cc5b0" providerId="ADAL" clId="{FF477699-513F-42C3-9689-2F2EA1FB0990}" dt="2022-03-16T19:35:27.050" v="2983" actId="700"/>
          <ac:spMkLst>
            <pc:docMk/>
            <pc:sldMk cId="1158121071" sldId="2776"/>
            <ac:spMk id="3" creationId="{97A4D9AE-FA63-48E2-BC1D-7C78FAF5B077}"/>
          </ac:spMkLst>
        </pc:spChg>
      </pc:sldChg>
      <pc:sldChg chg="modSp new mod">
        <pc:chgData name="Ward, Reagan" userId="27291eb4-8241-4961-9e69-8c66e34cc5b0" providerId="ADAL" clId="{FF477699-513F-42C3-9689-2F2EA1FB0990}" dt="2022-03-16T19:53:37.853" v="4236" actId="20577"/>
        <pc:sldMkLst>
          <pc:docMk/>
          <pc:sldMk cId="1385926236" sldId="2776"/>
        </pc:sldMkLst>
        <pc:spChg chg="mod">
          <ac:chgData name="Ward, Reagan" userId="27291eb4-8241-4961-9e69-8c66e34cc5b0" providerId="ADAL" clId="{FF477699-513F-42C3-9689-2F2EA1FB0990}" dt="2022-03-16T19:48:59.376" v="3509" actId="20577"/>
          <ac:spMkLst>
            <pc:docMk/>
            <pc:sldMk cId="1385926236" sldId="2776"/>
            <ac:spMk id="2" creationId="{34462DA7-FCA6-4FB4-A8B9-C748B7D38BF5}"/>
          </ac:spMkLst>
        </pc:spChg>
        <pc:spChg chg="mod">
          <ac:chgData name="Ward, Reagan" userId="27291eb4-8241-4961-9e69-8c66e34cc5b0" providerId="ADAL" clId="{FF477699-513F-42C3-9689-2F2EA1FB0990}" dt="2022-03-16T19:53:37.853" v="4236" actId="20577"/>
          <ac:spMkLst>
            <pc:docMk/>
            <pc:sldMk cId="1385926236" sldId="2776"/>
            <ac:spMk id="3" creationId="{A8B5C78E-7143-4D20-942F-7E83D1C2F3C1}"/>
          </ac:spMkLst>
        </pc:spChg>
      </pc:sldChg>
      <pc:sldChg chg="add del">
        <pc:chgData name="Ward, Reagan" userId="27291eb4-8241-4961-9e69-8c66e34cc5b0" providerId="ADAL" clId="{FF477699-513F-42C3-9689-2F2EA1FB0990}" dt="2022-03-16T19:35:46.256" v="2984" actId="47"/>
        <pc:sldMkLst>
          <pc:docMk/>
          <pc:sldMk cId="3057604215" sldId="2777"/>
        </pc:sldMkLst>
      </pc:sldChg>
      <pc:sldChg chg="add del">
        <pc:chgData name="Ward, Reagan" userId="27291eb4-8241-4961-9e69-8c66e34cc5b0" providerId="ADAL" clId="{FF477699-513F-42C3-9689-2F2EA1FB0990}" dt="2022-03-16T19:35:46.256" v="2984" actId="47"/>
        <pc:sldMkLst>
          <pc:docMk/>
          <pc:sldMk cId="198877599" sldId="2778"/>
        </pc:sldMkLst>
      </pc:sldChg>
      <pc:sldChg chg="add del">
        <pc:chgData name="Ward, Reagan" userId="27291eb4-8241-4961-9e69-8c66e34cc5b0" providerId="ADAL" clId="{FF477699-513F-42C3-9689-2F2EA1FB0990}" dt="2022-03-16T19:35:46.256" v="2984" actId="47"/>
        <pc:sldMkLst>
          <pc:docMk/>
          <pc:sldMk cId="568011134" sldId="2779"/>
        </pc:sldMkLst>
      </pc:sldChg>
      <pc:sldChg chg="add del">
        <pc:chgData name="Ward, Reagan" userId="27291eb4-8241-4961-9e69-8c66e34cc5b0" providerId="ADAL" clId="{FF477699-513F-42C3-9689-2F2EA1FB0990}" dt="2022-03-16T19:35:46.256" v="2984" actId="47"/>
        <pc:sldMkLst>
          <pc:docMk/>
          <pc:sldMk cId="2821744290" sldId="2780"/>
        </pc:sldMkLst>
      </pc:sldChg>
      <pc:sldMasterChg chg="addSldLayout delSldLayout modSldLayout">
        <pc:chgData name="Ward, Reagan" userId="27291eb4-8241-4961-9e69-8c66e34cc5b0" providerId="ADAL" clId="{FF477699-513F-42C3-9689-2F2EA1FB0990}" dt="2022-03-16T17:29:51.216" v="388"/>
        <pc:sldMasterMkLst>
          <pc:docMk/>
          <pc:sldMasterMk cId="372379904" sldId="2147483660"/>
        </pc:sldMasterMkLst>
        <pc:sldLayoutChg chg="mod">
          <pc:chgData name="Ward, Reagan" userId="27291eb4-8241-4961-9e69-8c66e34cc5b0" providerId="ADAL" clId="{FF477699-513F-42C3-9689-2F2EA1FB0990}" dt="2022-03-16T17:23:14.631" v="260" actId="6014"/>
          <pc:sldLayoutMkLst>
            <pc:docMk/>
            <pc:sldMasterMk cId="372379904" sldId="2147483660"/>
            <pc:sldLayoutMk cId="109088332" sldId="2147483668"/>
          </pc:sldLayoutMkLst>
        </pc:sldLayoutChg>
        <pc:sldLayoutChg chg="mod">
          <pc:chgData name="Ward, Reagan" userId="27291eb4-8241-4961-9e69-8c66e34cc5b0" providerId="ADAL" clId="{FF477699-513F-42C3-9689-2F2EA1FB0990}" dt="2022-03-16T17:23:30.079" v="262" actId="6014"/>
          <pc:sldLayoutMkLst>
            <pc:docMk/>
            <pc:sldMasterMk cId="372379904" sldId="2147483660"/>
            <pc:sldLayoutMk cId="1722219333" sldId="2147483669"/>
          </pc:sldLayoutMkLst>
        </pc:sldLayoutChg>
        <pc:sldLayoutChg chg="modSp add mod modTransition">
          <pc:chgData name="Ward, Reagan" userId="27291eb4-8241-4961-9e69-8c66e34cc5b0" providerId="ADAL" clId="{FF477699-513F-42C3-9689-2F2EA1FB0990}" dt="2022-03-16T17:24:34.295" v="270" actId="14100"/>
          <pc:sldLayoutMkLst>
            <pc:docMk/>
            <pc:sldMasterMk cId="372379904" sldId="2147483660"/>
            <pc:sldLayoutMk cId="105280080" sldId="2147483676"/>
          </pc:sldLayoutMkLst>
          <pc:spChg chg="mod">
            <ac:chgData name="Ward, Reagan" userId="27291eb4-8241-4961-9e69-8c66e34cc5b0" providerId="ADAL" clId="{FF477699-513F-42C3-9689-2F2EA1FB0990}" dt="2022-03-16T17:24:34.295" v="270" actId="14100"/>
            <ac:spMkLst>
              <pc:docMk/>
              <pc:sldMasterMk cId="372379904" sldId="2147483660"/>
              <pc:sldLayoutMk cId="105280080" sldId="2147483676"/>
              <ac:spMk id="3" creationId="{00000000-0000-0000-0000-000000000000}"/>
            </ac:spMkLst>
          </pc:spChg>
        </pc:sldLayoutChg>
        <pc:sldLayoutChg chg="new del mod">
          <pc:chgData name="Ward, Reagan" userId="27291eb4-8241-4961-9e69-8c66e34cc5b0" providerId="ADAL" clId="{FF477699-513F-42C3-9689-2F2EA1FB0990}" dt="2022-03-16T17:22:27.740" v="257" actId="2696"/>
          <pc:sldLayoutMkLst>
            <pc:docMk/>
            <pc:sldMasterMk cId="372379904" sldId="2147483660"/>
            <pc:sldLayoutMk cId="1460182719" sldId="2147483676"/>
          </pc:sldLayoutMkLst>
        </pc:sldLayoutChg>
        <pc:sldLayoutChg chg="addSp delSp modSp add mod modTransition">
          <pc:chgData name="Ward, Reagan" userId="27291eb4-8241-4961-9e69-8c66e34cc5b0" providerId="ADAL" clId="{FF477699-513F-42C3-9689-2F2EA1FB0990}" dt="2022-03-16T17:29:51.216" v="388"/>
          <pc:sldLayoutMkLst>
            <pc:docMk/>
            <pc:sldMasterMk cId="372379904" sldId="2147483660"/>
            <pc:sldLayoutMk cId="690348989" sldId="2147483677"/>
          </pc:sldLayoutMkLst>
          <pc:spChg chg="del">
            <ac:chgData name="Ward, Reagan" userId="27291eb4-8241-4961-9e69-8c66e34cc5b0" providerId="ADAL" clId="{FF477699-513F-42C3-9689-2F2EA1FB0990}" dt="2022-03-16T17:29:50.092" v="387" actId="478"/>
            <ac:spMkLst>
              <pc:docMk/>
              <pc:sldMasterMk cId="372379904" sldId="2147483660"/>
              <pc:sldLayoutMk cId="690348989" sldId="2147483677"/>
              <ac:spMk id="3" creationId="{00000000-0000-0000-0000-000000000000}"/>
            </ac:spMkLst>
          </pc:spChg>
          <pc:spChg chg="del">
            <ac:chgData name="Ward, Reagan" userId="27291eb4-8241-4961-9e69-8c66e34cc5b0" providerId="ADAL" clId="{FF477699-513F-42C3-9689-2F2EA1FB0990}" dt="2022-03-16T17:29:47.390" v="386" actId="478"/>
            <ac:spMkLst>
              <pc:docMk/>
              <pc:sldMasterMk cId="372379904" sldId="2147483660"/>
              <pc:sldLayoutMk cId="690348989" sldId="2147483677"/>
              <ac:spMk id="4" creationId="{00000000-0000-0000-0000-000000000000}"/>
            </ac:spMkLst>
          </pc:spChg>
          <pc:spChg chg="add mod">
            <ac:chgData name="Ward, Reagan" userId="27291eb4-8241-4961-9e69-8c66e34cc5b0" providerId="ADAL" clId="{FF477699-513F-42C3-9689-2F2EA1FB0990}" dt="2022-03-16T17:29:51.216" v="388"/>
            <ac:spMkLst>
              <pc:docMk/>
              <pc:sldMasterMk cId="372379904" sldId="2147483660"/>
              <pc:sldLayoutMk cId="690348989" sldId="2147483677"/>
              <ac:spMk id="10" creationId="{C442D95B-F5AB-4031-8B74-4AE8B475FFAA}"/>
            </ac:spMkLst>
          </pc:spChg>
          <pc:spChg chg="add mod">
            <ac:chgData name="Ward, Reagan" userId="27291eb4-8241-4961-9e69-8c66e34cc5b0" providerId="ADAL" clId="{FF477699-513F-42C3-9689-2F2EA1FB0990}" dt="2022-03-16T17:29:51.216" v="388"/>
            <ac:spMkLst>
              <pc:docMk/>
              <pc:sldMasterMk cId="372379904" sldId="2147483660"/>
              <pc:sldLayoutMk cId="690348989" sldId="2147483677"/>
              <ac:spMk id="13" creationId="{C718D9CA-3246-4204-A30F-AAE99D21842A}"/>
            </ac:spMkLst>
          </pc:spChg>
          <pc:spChg chg="add mod">
            <ac:chgData name="Ward, Reagan" userId="27291eb4-8241-4961-9e69-8c66e34cc5b0" providerId="ADAL" clId="{FF477699-513F-42C3-9689-2F2EA1FB0990}" dt="2022-03-16T17:29:51.216" v="388"/>
            <ac:spMkLst>
              <pc:docMk/>
              <pc:sldMasterMk cId="372379904" sldId="2147483660"/>
              <pc:sldLayoutMk cId="690348989" sldId="2147483677"/>
              <ac:spMk id="14" creationId="{BAB88A39-A189-46DD-8D83-240C73005B53}"/>
            </ac:spMkLst>
          </pc:spChg>
          <pc:spChg chg="add mod">
            <ac:chgData name="Ward, Reagan" userId="27291eb4-8241-4961-9e69-8c66e34cc5b0" providerId="ADAL" clId="{FF477699-513F-42C3-9689-2F2EA1FB0990}" dt="2022-03-16T17:29:51.216" v="388"/>
            <ac:spMkLst>
              <pc:docMk/>
              <pc:sldMasterMk cId="372379904" sldId="2147483660"/>
              <pc:sldLayoutMk cId="690348989" sldId="2147483677"/>
              <ac:spMk id="15" creationId="{044E9669-A1E2-4259-AE30-D3159C444242}"/>
            </ac:spMkLst>
          </pc:spChg>
        </pc:sldLayoutChg>
        <pc:sldLayoutChg chg="add del mod modTransition">
          <pc:chgData name="Ward, Reagan" userId="27291eb4-8241-4961-9e69-8c66e34cc5b0" providerId="ADAL" clId="{FF477699-513F-42C3-9689-2F2EA1FB0990}" dt="2022-03-16T17:29:01.452" v="383" actId="2890"/>
          <pc:sldLayoutMkLst>
            <pc:docMk/>
            <pc:sldMasterMk cId="372379904" sldId="2147483660"/>
            <pc:sldLayoutMk cId="2726244400" sldId="2147483677"/>
          </pc:sldLayoutMkLst>
        </pc:sldLayoutChg>
        <pc:sldLayoutChg chg="del">
          <pc:chgData name="Ward, Reagan" userId="27291eb4-8241-4961-9e69-8c66e34cc5b0" providerId="ADAL" clId="{FF477699-513F-42C3-9689-2F2EA1FB0990}" dt="2022-03-16T17:28:33.670" v="381" actId="47"/>
          <pc:sldLayoutMkLst>
            <pc:docMk/>
            <pc:sldMasterMk cId="372379904" sldId="2147483660"/>
            <pc:sldLayoutMk cId="4090473352" sldId="214748367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hyperlink" Target="https://www.cde.state.co.us/accountability/higher-bar-fact-sheet-march-2022-final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de.state.co.us/datapipeline/inter_student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hyperlink" Target="https://www.cde.state.co.us/datapipeline/snap_eoy" TargetMode="External"/><Relationship Id="rId1" Type="http://schemas.openxmlformats.org/officeDocument/2006/relationships/hyperlink" Target="mailto:ward_r@cde.state.co.us" TargetMode="Externa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5" Type="http://schemas.openxmlformats.org/officeDocument/2006/relationships/hyperlink" Target="https://www.cde.state.co.us/accountability/higher-bar-fact-sheet-march-2022-final" TargetMode="External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de.state.co.us/datapipeline/inter_student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0.sv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hyperlink" Target="https://www.cde.state.co.us/datapipeline/snap_eoy" TargetMode="External"/><Relationship Id="rId6" Type="http://schemas.openxmlformats.org/officeDocument/2006/relationships/hyperlink" Target="mailto:ward_r@cde.state.co.us" TargetMode="External"/><Relationship Id="rId5" Type="http://schemas.openxmlformats.org/officeDocument/2006/relationships/image" Target="../media/image62.svg"/><Relationship Id="rId10" Type="http://schemas.openxmlformats.org/officeDocument/2006/relationships/image" Target="../media/image66.sv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5F9FE-F598-4C84-95F4-A5A8D5F0D80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195C28-665F-473E-B67F-A4660C610F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Graduation Rate</a:t>
          </a:r>
        </a:p>
      </dgm:t>
    </dgm:pt>
    <dgm:pt modelId="{AA0D025A-FFE1-463E-B90F-4F0F16709518}" type="parTrans" cxnId="{45FB82A5-7138-4F4F-9CD7-0B4319FD1878}">
      <dgm:prSet/>
      <dgm:spPr/>
      <dgm:t>
        <a:bodyPr/>
        <a:lstStyle/>
        <a:p>
          <a:endParaRPr lang="en-US"/>
        </a:p>
      </dgm:t>
    </dgm:pt>
    <dgm:pt modelId="{1816E650-735A-4CC9-B3C7-65AF4530C0CE}" type="sibTrans" cxnId="{45FB82A5-7138-4F4F-9CD7-0B4319FD1878}">
      <dgm:prSet/>
      <dgm:spPr/>
      <dgm:t>
        <a:bodyPr/>
        <a:lstStyle/>
        <a:p>
          <a:endParaRPr lang="en-US"/>
        </a:p>
      </dgm:t>
    </dgm:pt>
    <dgm:pt modelId="{6BEDB2C2-67D3-4925-8BB8-07A8148708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Graduates (Exit Codes 90, 95, 96) require reported GG measures in English (RWC) and Math</a:t>
          </a:r>
        </a:p>
      </dgm:t>
    </dgm:pt>
    <dgm:pt modelId="{6C450DAE-579B-4A3E-A8B9-B3307CBF3CB3}" type="parTrans" cxnId="{BFD58F43-6BBB-46D5-9DFC-7A3684DC5142}">
      <dgm:prSet/>
      <dgm:spPr/>
      <dgm:t>
        <a:bodyPr/>
        <a:lstStyle/>
        <a:p>
          <a:endParaRPr lang="en-US"/>
        </a:p>
      </dgm:t>
    </dgm:pt>
    <dgm:pt modelId="{ECFA875D-8DB0-4058-8778-BC7942F6CD45}" type="sibTrans" cxnId="{BFD58F43-6BBB-46D5-9DFC-7A3684DC5142}">
      <dgm:prSet/>
      <dgm:spPr/>
      <dgm:t>
        <a:bodyPr/>
        <a:lstStyle/>
        <a:p>
          <a:endParaRPr lang="en-US"/>
        </a:p>
      </dgm:t>
    </dgm:pt>
    <dgm:pt modelId="{56A16270-73B0-42D3-8B3B-B2448F03B10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*New* PWR Measure</a:t>
          </a:r>
        </a:p>
      </dgm:t>
    </dgm:pt>
    <dgm:pt modelId="{8EA0457E-73D7-4E5E-880A-DE95FB05EDD9}" type="parTrans" cxnId="{F08CC819-94D8-4F9B-BABB-087822B7B32F}">
      <dgm:prSet/>
      <dgm:spPr/>
      <dgm:t>
        <a:bodyPr/>
        <a:lstStyle/>
        <a:p>
          <a:endParaRPr lang="en-US"/>
        </a:p>
      </dgm:t>
    </dgm:pt>
    <dgm:pt modelId="{DA7A3FE0-6540-4885-B29D-5CD9B940C599}" type="sibTrans" cxnId="{F08CC819-94D8-4F9B-BABB-087822B7B32F}">
      <dgm:prSet/>
      <dgm:spPr/>
      <dgm:t>
        <a:bodyPr/>
        <a:lstStyle/>
        <a:p>
          <a:endParaRPr lang="en-US"/>
        </a:p>
      </dgm:t>
    </dgm:pt>
    <dgm:pt modelId="{13C2F285-A6F3-4890-8441-4CF7C1DE92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“Higher Bar” metric</a:t>
          </a:r>
        </a:p>
      </dgm:t>
    </dgm:pt>
    <dgm:pt modelId="{7864DD4E-962B-4948-8AE7-5C85F4C5B09D}" type="parTrans" cxnId="{F2B86347-B3A4-4B41-8217-6FA4F861FF92}">
      <dgm:prSet/>
      <dgm:spPr/>
      <dgm:t>
        <a:bodyPr/>
        <a:lstStyle/>
        <a:p>
          <a:endParaRPr lang="en-US"/>
        </a:p>
      </dgm:t>
    </dgm:pt>
    <dgm:pt modelId="{B49B7E41-E47E-4924-A14B-07783C04CA26}" type="sibTrans" cxnId="{F2B86347-B3A4-4B41-8217-6FA4F861FF92}">
      <dgm:prSet/>
      <dgm:spPr/>
      <dgm:t>
        <a:bodyPr/>
        <a:lstStyle/>
        <a:p>
          <a:endParaRPr lang="en-US"/>
        </a:p>
      </dgm:t>
    </dgm:pt>
    <dgm:pt modelId="{C03B772A-2F9C-4C62-A25F-EDC6175A1A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More information available on </a:t>
          </a:r>
          <a:r>
            <a:rPr lang="en-US" dirty="0">
              <a:solidFill>
                <a:srgbClr val="EF752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Accountability Site</a:t>
          </a:r>
          <a:endParaRPr lang="en-US" dirty="0">
            <a:solidFill>
              <a:srgbClr val="EF7521"/>
            </a:solidFill>
          </a:endParaRPr>
        </a:p>
      </dgm:t>
    </dgm:pt>
    <dgm:pt modelId="{9432823D-35DC-4366-9B5B-593745F7B946}" type="parTrans" cxnId="{11DACC43-F09D-4660-BA03-DAF17AA691AF}">
      <dgm:prSet/>
      <dgm:spPr/>
      <dgm:t>
        <a:bodyPr/>
        <a:lstStyle/>
        <a:p>
          <a:endParaRPr lang="en-US"/>
        </a:p>
      </dgm:t>
    </dgm:pt>
    <dgm:pt modelId="{7074411B-3C0E-4FC4-8486-3CE03482BFCF}" type="sibTrans" cxnId="{11DACC43-F09D-4660-BA03-DAF17AA691AF}">
      <dgm:prSet/>
      <dgm:spPr/>
      <dgm:t>
        <a:bodyPr/>
        <a:lstStyle/>
        <a:p>
          <a:endParaRPr lang="en-US"/>
        </a:p>
      </dgm:t>
    </dgm:pt>
    <dgm:pt modelId="{3AD374FE-5893-40E5-9211-B1FC023118E4}" type="pres">
      <dgm:prSet presAssocID="{FB85F9FE-F598-4C84-95F4-A5A8D5F0D804}" presName="root" presStyleCnt="0">
        <dgm:presLayoutVars>
          <dgm:dir/>
          <dgm:resizeHandles val="exact"/>
        </dgm:presLayoutVars>
      </dgm:prSet>
      <dgm:spPr/>
    </dgm:pt>
    <dgm:pt modelId="{B967C0C5-4780-490C-8AA6-C5DB38023A2C}" type="pres">
      <dgm:prSet presAssocID="{B0195C28-665F-473E-B67F-A4660C610F6C}" presName="compNode" presStyleCnt="0"/>
      <dgm:spPr/>
    </dgm:pt>
    <dgm:pt modelId="{AE912288-AFC0-46E7-BE2C-6699712E1A60}" type="pres">
      <dgm:prSet presAssocID="{B0195C28-665F-473E-B67F-A4660C610F6C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27D32D89-FC9B-4CBC-B348-B0DAD71B4FA4}" type="pres">
      <dgm:prSet presAssocID="{B0195C28-665F-473E-B67F-A4660C610F6C}" presName="iconSpace" presStyleCnt="0"/>
      <dgm:spPr/>
    </dgm:pt>
    <dgm:pt modelId="{A0FADEAE-9DD6-4652-82AC-52CAC789FB17}" type="pres">
      <dgm:prSet presAssocID="{B0195C28-665F-473E-B67F-A4660C610F6C}" presName="parTx" presStyleLbl="revTx" presStyleIdx="0" presStyleCnt="4">
        <dgm:presLayoutVars>
          <dgm:chMax val="0"/>
          <dgm:chPref val="0"/>
        </dgm:presLayoutVars>
      </dgm:prSet>
      <dgm:spPr/>
    </dgm:pt>
    <dgm:pt modelId="{E9423DB5-8A7C-4D6C-9F3F-020D93C2FC96}" type="pres">
      <dgm:prSet presAssocID="{B0195C28-665F-473E-B67F-A4660C610F6C}" presName="txSpace" presStyleCnt="0"/>
      <dgm:spPr/>
    </dgm:pt>
    <dgm:pt modelId="{AC587860-6A16-4097-9FE4-5896409DDFBC}" type="pres">
      <dgm:prSet presAssocID="{B0195C28-665F-473E-B67F-A4660C610F6C}" presName="desTx" presStyleLbl="revTx" presStyleIdx="1" presStyleCnt="4">
        <dgm:presLayoutVars/>
      </dgm:prSet>
      <dgm:spPr/>
    </dgm:pt>
    <dgm:pt modelId="{E7226DAA-0891-4004-B923-E357690D2E6B}" type="pres">
      <dgm:prSet presAssocID="{1816E650-735A-4CC9-B3C7-65AF4530C0CE}" presName="sibTrans" presStyleCnt="0"/>
      <dgm:spPr/>
    </dgm:pt>
    <dgm:pt modelId="{CA9D99F9-1B25-4134-BA7D-5D08FD8321FB}" type="pres">
      <dgm:prSet presAssocID="{56A16270-73B0-42D3-8B3B-B2448F03B104}" presName="compNode" presStyleCnt="0"/>
      <dgm:spPr/>
    </dgm:pt>
    <dgm:pt modelId="{42A0B3F7-1DFE-41F2-8035-892A15270B2D}" type="pres">
      <dgm:prSet presAssocID="{56A16270-73B0-42D3-8B3B-B2448F03B104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orities with solid fill"/>
        </a:ext>
      </dgm:extLst>
    </dgm:pt>
    <dgm:pt modelId="{6B2B99A6-2C6B-4813-ABD0-731FE1C18829}" type="pres">
      <dgm:prSet presAssocID="{56A16270-73B0-42D3-8B3B-B2448F03B104}" presName="iconSpace" presStyleCnt="0"/>
      <dgm:spPr/>
    </dgm:pt>
    <dgm:pt modelId="{96EC1D5D-81B4-48C3-9849-3A88F5220536}" type="pres">
      <dgm:prSet presAssocID="{56A16270-73B0-42D3-8B3B-B2448F03B104}" presName="parTx" presStyleLbl="revTx" presStyleIdx="2" presStyleCnt="4">
        <dgm:presLayoutVars>
          <dgm:chMax val="0"/>
          <dgm:chPref val="0"/>
        </dgm:presLayoutVars>
      </dgm:prSet>
      <dgm:spPr/>
    </dgm:pt>
    <dgm:pt modelId="{43C4D00D-60D7-4617-9C62-41715AA4AF67}" type="pres">
      <dgm:prSet presAssocID="{56A16270-73B0-42D3-8B3B-B2448F03B104}" presName="txSpace" presStyleCnt="0"/>
      <dgm:spPr/>
    </dgm:pt>
    <dgm:pt modelId="{45169D2E-A19E-45AC-9869-65D266902D26}" type="pres">
      <dgm:prSet presAssocID="{56A16270-73B0-42D3-8B3B-B2448F03B104}" presName="desTx" presStyleLbl="revTx" presStyleIdx="3" presStyleCnt="4">
        <dgm:presLayoutVars/>
      </dgm:prSet>
      <dgm:spPr/>
    </dgm:pt>
  </dgm:ptLst>
  <dgm:cxnLst>
    <dgm:cxn modelId="{F08CC819-94D8-4F9B-BABB-087822B7B32F}" srcId="{FB85F9FE-F598-4C84-95F4-A5A8D5F0D804}" destId="{56A16270-73B0-42D3-8B3B-B2448F03B104}" srcOrd="1" destOrd="0" parTransId="{8EA0457E-73D7-4E5E-880A-DE95FB05EDD9}" sibTransId="{DA7A3FE0-6540-4885-B29D-5CD9B940C599}"/>
    <dgm:cxn modelId="{FFFCCD2D-C8D1-45BD-B778-22BFF58B3839}" type="presOf" srcId="{56A16270-73B0-42D3-8B3B-B2448F03B104}" destId="{96EC1D5D-81B4-48C3-9849-3A88F5220536}" srcOrd="0" destOrd="0" presId="urn:microsoft.com/office/officeart/2018/5/layout/CenteredIconLabelDescriptionList"/>
    <dgm:cxn modelId="{B7F04C32-D3A6-4E1C-B9D5-4AB85DE8CA2D}" type="presOf" srcId="{13C2F285-A6F3-4890-8441-4CF7C1DE9222}" destId="{45169D2E-A19E-45AC-9869-65D266902D26}" srcOrd="0" destOrd="0" presId="urn:microsoft.com/office/officeart/2018/5/layout/CenteredIconLabelDescriptionList"/>
    <dgm:cxn modelId="{BFD58F43-6BBB-46D5-9DFC-7A3684DC5142}" srcId="{B0195C28-665F-473E-B67F-A4660C610F6C}" destId="{6BEDB2C2-67D3-4925-8BB8-07A8148708E5}" srcOrd="0" destOrd="0" parTransId="{6C450DAE-579B-4A3E-A8B9-B3307CBF3CB3}" sibTransId="{ECFA875D-8DB0-4058-8778-BC7942F6CD45}"/>
    <dgm:cxn modelId="{11DACC43-F09D-4660-BA03-DAF17AA691AF}" srcId="{56A16270-73B0-42D3-8B3B-B2448F03B104}" destId="{C03B772A-2F9C-4C62-A25F-EDC6175A1A10}" srcOrd="1" destOrd="0" parTransId="{9432823D-35DC-4366-9B5B-593745F7B946}" sibTransId="{7074411B-3C0E-4FC4-8486-3CE03482BFCF}"/>
    <dgm:cxn modelId="{F2B86347-B3A4-4B41-8217-6FA4F861FF92}" srcId="{56A16270-73B0-42D3-8B3B-B2448F03B104}" destId="{13C2F285-A6F3-4890-8441-4CF7C1DE9222}" srcOrd="0" destOrd="0" parTransId="{7864DD4E-962B-4948-8AE7-5C85F4C5B09D}" sibTransId="{B49B7E41-E47E-4924-A14B-07783C04CA26}"/>
    <dgm:cxn modelId="{8940194C-3B6D-4636-930A-572625A347D0}" type="presOf" srcId="{B0195C28-665F-473E-B67F-A4660C610F6C}" destId="{A0FADEAE-9DD6-4652-82AC-52CAC789FB17}" srcOrd="0" destOrd="0" presId="urn:microsoft.com/office/officeart/2018/5/layout/CenteredIconLabelDescriptionList"/>
    <dgm:cxn modelId="{77A3207D-115E-4A3E-A560-7375F5391C32}" type="presOf" srcId="{6BEDB2C2-67D3-4925-8BB8-07A8148708E5}" destId="{AC587860-6A16-4097-9FE4-5896409DDFBC}" srcOrd="0" destOrd="0" presId="urn:microsoft.com/office/officeart/2018/5/layout/CenteredIconLabelDescriptionList"/>
    <dgm:cxn modelId="{45FB82A5-7138-4F4F-9CD7-0B4319FD1878}" srcId="{FB85F9FE-F598-4C84-95F4-A5A8D5F0D804}" destId="{B0195C28-665F-473E-B67F-A4660C610F6C}" srcOrd="0" destOrd="0" parTransId="{AA0D025A-FFE1-463E-B90F-4F0F16709518}" sibTransId="{1816E650-735A-4CC9-B3C7-65AF4530C0CE}"/>
    <dgm:cxn modelId="{1B062DAC-C120-4629-A21E-220EE2A9F567}" type="presOf" srcId="{C03B772A-2F9C-4C62-A25F-EDC6175A1A10}" destId="{45169D2E-A19E-45AC-9869-65D266902D26}" srcOrd="0" destOrd="1" presId="urn:microsoft.com/office/officeart/2018/5/layout/CenteredIconLabelDescriptionList"/>
    <dgm:cxn modelId="{A7F4A1AD-AE92-43FF-B274-C3E67AE16AFF}" type="presOf" srcId="{FB85F9FE-F598-4C84-95F4-A5A8D5F0D804}" destId="{3AD374FE-5893-40E5-9211-B1FC023118E4}" srcOrd="0" destOrd="0" presId="urn:microsoft.com/office/officeart/2018/5/layout/CenteredIconLabelDescriptionList"/>
    <dgm:cxn modelId="{E335B4AF-21FF-463C-85AE-683D31C33CEA}" type="presParOf" srcId="{3AD374FE-5893-40E5-9211-B1FC023118E4}" destId="{B967C0C5-4780-490C-8AA6-C5DB38023A2C}" srcOrd="0" destOrd="0" presId="urn:microsoft.com/office/officeart/2018/5/layout/CenteredIconLabelDescriptionList"/>
    <dgm:cxn modelId="{522234DD-8580-4F68-8A19-E8BCC205A3F8}" type="presParOf" srcId="{B967C0C5-4780-490C-8AA6-C5DB38023A2C}" destId="{AE912288-AFC0-46E7-BE2C-6699712E1A60}" srcOrd="0" destOrd="0" presId="urn:microsoft.com/office/officeart/2018/5/layout/CenteredIconLabelDescriptionList"/>
    <dgm:cxn modelId="{4C8C6C96-0740-49F7-B1CD-0CC190429A79}" type="presParOf" srcId="{B967C0C5-4780-490C-8AA6-C5DB38023A2C}" destId="{27D32D89-FC9B-4CBC-B348-B0DAD71B4FA4}" srcOrd="1" destOrd="0" presId="urn:microsoft.com/office/officeart/2018/5/layout/CenteredIconLabelDescriptionList"/>
    <dgm:cxn modelId="{7E554134-9A04-447C-992C-57BC1ED1BCCD}" type="presParOf" srcId="{B967C0C5-4780-490C-8AA6-C5DB38023A2C}" destId="{A0FADEAE-9DD6-4652-82AC-52CAC789FB17}" srcOrd="2" destOrd="0" presId="urn:microsoft.com/office/officeart/2018/5/layout/CenteredIconLabelDescriptionList"/>
    <dgm:cxn modelId="{368273A2-3297-4EB8-977E-A93A907FFDA7}" type="presParOf" srcId="{B967C0C5-4780-490C-8AA6-C5DB38023A2C}" destId="{E9423DB5-8A7C-4D6C-9F3F-020D93C2FC96}" srcOrd="3" destOrd="0" presId="urn:microsoft.com/office/officeart/2018/5/layout/CenteredIconLabelDescriptionList"/>
    <dgm:cxn modelId="{6CD51312-59F8-45D7-AC22-29557C789449}" type="presParOf" srcId="{B967C0C5-4780-490C-8AA6-C5DB38023A2C}" destId="{AC587860-6A16-4097-9FE4-5896409DDFBC}" srcOrd="4" destOrd="0" presId="urn:microsoft.com/office/officeart/2018/5/layout/CenteredIconLabelDescriptionList"/>
    <dgm:cxn modelId="{2E76C16E-778C-4505-A430-2762EBB516B8}" type="presParOf" srcId="{3AD374FE-5893-40E5-9211-B1FC023118E4}" destId="{E7226DAA-0891-4004-B923-E357690D2E6B}" srcOrd="1" destOrd="0" presId="urn:microsoft.com/office/officeart/2018/5/layout/CenteredIconLabelDescriptionList"/>
    <dgm:cxn modelId="{E7348564-079F-462B-84F1-B392F8AED519}" type="presParOf" srcId="{3AD374FE-5893-40E5-9211-B1FC023118E4}" destId="{CA9D99F9-1B25-4134-BA7D-5D08FD8321FB}" srcOrd="2" destOrd="0" presId="urn:microsoft.com/office/officeart/2018/5/layout/CenteredIconLabelDescriptionList"/>
    <dgm:cxn modelId="{8F13FC00-FA55-4DAA-BB48-B7AEF1140F10}" type="presParOf" srcId="{CA9D99F9-1B25-4134-BA7D-5D08FD8321FB}" destId="{42A0B3F7-1DFE-41F2-8035-892A15270B2D}" srcOrd="0" destOrd="0" presId="urn:microsoft.com/office/officeart/2018/5/layout/CenteredIconLabelDescriptionList"/>
    <dgm:cxn modelId="{56699703-980C-4E7D-90F6-99EA81316CA3}" type="presParOf" srcId="{CA9D99F9-1B25-4134-BA7D-5D08FD8321FB}" destId="{6B2B99A6-2C6B-4813-ABD0-731FE1C18829}" srcOrd="1" destOrd="0" presId="urn:microsoft.com/office/officeart/2018/5/layout/CenteredIconLabelDescriptionList"/>
    <dgm:cxn modelId="{7C32BF86-9AA1-4610-A44E-43BFB625524E}" type="presParOf" srcId="{CA9D99F9-1B25-4134-BA7D-5D08FD8321FB}" destId="{96EC1D5D-81B4-48C3-9849-3A88F5220536}" srcOrd="2" destOrd="0" presId="urn:microsoft.com/office/officeart/2018/5/layout/CenteredIconLabelDescriptionList"/>
    <dgm:cxn modelId="{FB60E6E7-217F-41D9-BC61-68EC3C0C44A2}" type="presParOf" srcId="{CA9D99F9-1B25-4134-BA7D-5D08FD8321FB}" destId="{43C4D00D-60D7-4617-9C62-41715AA4AF67}" srcOrd="3" destOrd="0" presId="urn:microsoft.com/office/officeart/2018/5/layout/CenteredIconLabelDescriptionList"/>
    <dgm:cxn modelId="{FAFD7246-F242-4C43-A369-64052782D600}" type="presParOf" srcId="{CA9D99F9-1B25-4134-BA7D-5D08FD8321FB}" destId="{45169D2E-A19E-45AC-9869-65D266902D2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54506-CE03-4790-B46A-883D2C87297A}" type="doc">
      <dgm:prSet loTypeId="urn:microsoft.com/office/officeart/2005/8/layout/vList5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655CB43-28D8-488F-8E40-9BE738EE16B6}">
      <dgm:prSet/>
      <dgm:spPr>
        <a:ln w="28575">
          <a:solidFill>
            <a:srgbClr val="3CC1CC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Graduation Guidelines is a file in the </a:t>
          </a:r>
          <a:br>
            <a:rPr lang="en-US" dirty="0"/>
          </a:br>
          <a:r>
            <a:rPr lang="en-US" dirty="0">
              <a:solidFill>
                <a:srgbClr val="EF752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 Interchange</a:t>
          </a:r>
          <a:endParaRPr lang="en-US" dirty="0">
            <a:solidFill>
              <a:srgbClr val="EF7521"/>
            </a:solidFill>
          </a:endParaRPr>
        </a:p>
      </dgm:t>
    </dgm:pt>
    <dgm:pt modelId="{0B12DA4D-93E8-4FBA-A28B-78640AE6D289}" type="parTrans" cxnId="{2B054002-1619-45D5-83E1-D5A10F276B78}">
      <dgm:prSet/>
      <dgm:spPr/>
      <dgm:t>
        <a:bodyPr/>
        <a:lstStyle/>
        <a:p>
          <a:endParaRPr lang="en-US"/>
        </a:p>
      </dgm:t>
    </dgm:pt>
    <dgm:pt modelId="{E669C10D-A6AB-4277-9186-835D65D3AF8B}" type="sibTrans" cxnId="{2B054002-1619-45D5-83E1-D5A10F276B78}">
      <dgm:prSet/>
      <dgm:spPr/>
      <dgm:t>
        <a:bodyPr/>
        <a:lstStyle/>
        <a:p>
          <a:endParaRPr lang="en-US"/>
        </a:p>
      </dgm:t>
    </dgm:pt>
    <dgm:pt modelId="{FB11B266-A1EB-4E60-9C1F-606724C58EE9}">
      <dgm:prSet/>
      <dgm:spPr>
        <a:ln w="28575">
          <a:solidFill>
            <a:srgbClr val="3CC1CC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File layout, business rules, and template available on </a:t>
          </a:r>
          <a:r>
            <a:rPr lang="en-US" dirty="0">
              <a:solidFill>
                <a:srgbClr val="EF752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 interchange website</a:t>
          </a:r>
          <a:endParaRPr lang="en-US" dirty="0">
            <a:solidFill>
              <a:srgbClr val="EF7521"/>
            </a:solidFill>
          </a:endParaRPr>
        </a:p>
      </dgm:t>
    </dgm:pt>
    <dgm:pt modelId="{DC028C8D-0BBC-4D2C-80AD-9D1292621503}" type="parTrans" cxnId="{71FED252-EA40-467B-80D6-0216AD4C9685}">
      <dgm:prSet/>
      <dgm:spPr/>
      <dgm:t>
        <a:bodyPr/>
        <a:lstStyle/>
        <a:p>
          <a:endParaRPr lang="en-US"/>
        </a:p>
      </dgm:t>
    </dgm:pt>
    <dgm:pt modelId="{40AAF326-DA11-41F9-80E5-DF0EC5C8693A}" type="sibTrans" cxnId="{71FED252-EA40-467B-80D6-0216AD4C9685}">
      <dgm:prSet/>
      <dgm:spPr/>
      <dgm:t>
        <a:bodyPr/>
        <a:lstStyle/>
        <a:p>
          <a:endParaRPr lang="en-US"/>
        </a:p>
      </dgm:t>
    </dgm:pt>
    <dgm:pt modelId="{EFF74CC1-7D4F-4BBD-8AA6-C6110992BE63}">
      <dgm:prSet/>
      <dgm:spPr>
        <a:ln w="28575">
          <a:solidFill>
            <a:srgbClr val="3CC1CC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Matches with the Student School Association File and Student Demographic file based on SASID.</a:t>
          </a:r>
        </a:p>
      </dgm:t>
    </dgm:pt>
    <dgm:pt modelId="{3EABA36A-209F-429D-9187-6711612D689E}" type="parTrans" cxnId="{12604A41-6B37-4037-B970-D8F73992C9F5}">
      <dgm:prSet/>
      <dgm:spPr/>
      <dgm:t>
        <a:bodyPr/>
        <a:lstStyle/>
        <a:p>
          <a:endParaRPr lang="en-US"/>
        </a:p>
      </dgm:t>
    </dgm:pt>
    <dgm:pt modelId="{64DFE54C-25F9-482F-B24B-2ABD204F272C}" type="sibTrans" cxnId="{12604A41-6B37-4037-B970-D8F73992C9F5}">
      <dgm:prSet/>
      <dgm:spPr/>
      <dgm:t>
        <a:bodyPr/>
        <a:lstStyle/>
        <a:p>
          <a:endParaRPr lang="en-US"/>
        </a:p>
      </dgm:t>
    </dgm:pt>
    <dgm:pt modelId="{4EED6E47-C93A-4E18-A58B-E11636FCFE31}">
      <dgm:prSet/>
      <dgm:spPr>
        <a:ln w="28575">
          <a:solidFill>
            <a:srgbClr val="3CC1CC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Graduation Guidelines is incorporated into the Student End of Year Collection as a validation check for Exit Type = 90, 95, or 96.</a:t>
          </a:r>
        </a:p>
      </dgm:t>
    </dgm:pt>
    <dgm:pt modelId="{C5307E51-C844-4A65-AD0A-5EBE5D40CCB2}" type="parTrans" cxnId="{13F1B121-3872-4A33-8671-C5A347B7B7F6}">
      <dgm:prSet/>
      <dgm:spPr/>
      <dgm:t>
        <a:bodyPr/>
        <a:lstStyle/>
        <a:p>
          <a:endParaRPr lang="en-US"/>
        </a:p>
      </dgm:t>
    </dgm:pt>
    <dgm:pt modelId="{6E983290-D237-4BDF-9C8B-56B600994C02}" type="sibTrans" cxnId="{13F1B121-3872-4A33-8671-C5A347B7B7F6}">
      <dgm:prSet/>
      <dgm:spPr/>
      <dgm:t>
        <a:bodyPr/>
        <a:lstStyle/>
        <a:p>
          <a:endParaRPr lang="en-US"/>
        </a:p>
      </dgm:t>
    </dgm:pt>
    <dgm:pt modelId="{9842FC38-9990-491E-854D-0E3671C1E06B}">
      <dgm:prSet/>
      <dgm:spPr>
        <a:ln w="28575">
          <a:solidFill>
            <a:srgbClr val="3CC1CC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Any graduating student must have at least two records (i.e. rows) in the Graduation Guidelines file</a:t>
          </a:r>
        </a:p>
      </dgm:t>
    </dgm:pt>
    <dgm:pt modelId="{63617E86-299C-4F6C-A3C5-6E228F2FE7AD}" type="parTrans" cxnId="{7DA99C39-1039-46C6-BDB7-A8ED2BF4DE9C}">
      <dgm:prSet/>
      <dgm:spPr/>
      <dgm:t>
        <a:bodyPr/>
        <a:lstStyle/>
        <a:p>
          <a:endParaRPr lang="en-US"/>
        </a:p>
      </dgm:t>
    </dgm:pt>
    <dgm:pt modelId="{03F3A2C8-7FCD-49FD-8FFB-7BA616FB6BD3}" type="sibTrans" cxnId="{7DA99C39-1039-46C6-BDB7-A8ED2BF4DE9C}">
      <dgm:prSet/>
      <dgm:spPr/>
      <dgm:t>
        <a:bodyPr/>
        <a:lstStyle/>
        <a:p>
          <a:endParaRPr lang="en-US"/>
        </a:p>
      </dgm:t>
    </dgm:pt>
    <dgm:pt modelId="{8C7643FB-0FB6-4966-933B-FD742A99C67D}">
      <dgm:prSet/>
      <dgm:spPr>
        <a:ln w="28575">
          <a:solidFill>
            <a:srgbClr val="3CC1CC"/>
          </a:solidFill>
        </a:ln>
      </dgm:spPr>
      <dgm:t>
        <a:bodyPr/>
        <a:lstStyle/>
        <a:p>
          <a:r>
            <a:rPr lang="en-US" dirty="0"/>
            <a:t>At least one English (Guideline Type = 0)</a:t>
          </a:r>
        </a:p>
      </dgm:t>
    </dgm:pt>
    <dgm:pt modelId="{7DCAA825-EB2F-4141-B412-3BDF9B796464}" type="parTrans" cxnId="{42622AD3-609B-43F2-9BF1-4BCDAE574353}">
      <dgm:prSet/>
      <dgm:spPr/>
      <dgm:t>
        <a:bodyPr/>
        <a:lstStyle/>
        <a:p>
          <a:endParaRPr lang="en-US"/>
        </a:p>
      </dgm:t>
    </dgm:pt>
    <dgm:pt modelId="{31949A11-0008-4D02-8464-EF745C02D0FC}" type="sibTrans" cxnId="{42622AD3-609B-43F2-9BF1-4BCDAE574353}">
      <dgm:prSet/>
      <dgm:spPr/>
      <dgm:t>
        <a:bodyPr/>
        <a:lstStyle/>
        <a:p>
          <a:endParaRPr lang="en-US"/>
        </a:p>
      </dgm:t>
    </dgm:pt>
    <dgm:pt modelId="{1B17C5D2-12AF-49BE-9349-A4D5FA10DFF9}">
      <dgm:prSet/>
      <dgm:spPr>
        <a:ln w="28575">
          <a:solidFill>
            <a:srgbClr val="3CC1CC"/>
          </a:solidFill>
        </a:ln>
      </dgm:spPr>
      <dgm:t>
        <a:bodyPr/>
        <a:lstStyle/>
        <a:p>
          <a:r>
            <a:rPr lang="en-US" dirty="0"/>
            <a:t>At least one Math (Guideline Type = 1)</a:t>
          </a:r>
        </a:p>
      </dgm:t>
    </dgm:pt>
    <dgm:pt modelId="{1272DC64-90D3-401F-BE77-4EF596E5BED6}" type="parTrans" cxnId="{A841F347-1CEB-40B3-8E90-FF266FC01BE1}">
      <dgm:prSet/>
      <dgm:spPr/>
      <dgm:t>
        <a:bodyPr/>
        <a:lstStyle/>
        <a:p>
          <a:endParaRPr lang="en-US"/>
        </a:p>
      </dgm:t>
    </dgm:pt>
    <dgm:pt modelId="{8E84826E-83A0-41DA-92BF-C9389E562A02}" type="sibTrans" cxnId="{A841F347-1CEB-40B3-8E90-FF266FC01BE1}">
      <dgm:prSet/>
      <dgm:spPr/>
      <dgm:t>
        <a:bodyPr/>
        <a:lstStyle/>
        <a:p>
          <a:endParaRPr lang="en-US"/>
        </a:p>
      </dgm:t>
    </dgm:pt>
    <dgm:pt modelId="{5E3F4F1F-7AA7-4F82-B6FA-BDE94F2B56BA}">
      <dgm:prSet/>
      <dgm:spPr>
        <a:ln w="28575">
          <a:solidFill>
            <a:srgbClr val="3CC1CC"/>
          </a:solidFill>
        </a:ln>
      </dgm:spPr>
      <dgm:t>
        <a:bodyPr/>
        <a:lstStyle/>
        <a:p>
          <a:r>
            <a:rPr lang="en-US" dirty="0"/>
            <a:t>Student may have multiple English or Math records</a:t>
          </a:r>
        </a:p>
      </dgm:t>
    </dgm:pt>
    <dgm:pt modelId="{F21BE101-E0B8-45D5-B522-935522CB3EB9}" type="parTrans" cxnId="{9755676F-9337-4EDD-82DE-0BF88FA721F6}">
      <dgm:prSet/>
      <dgm:spPr/>
      <dgm:t>
        <a:bodyPr/>
        <a:lstStyle/>
        <a:p>
          <a:endParaRPr lang="en-US"/>
        </a:p>
      </dgm:t>
    </dgm:pt>
    <dgm:pt modelId="{AD9372F9-045A-4E91-9AA0-ACF36312E7A0}" type="sibTrans" cxnId="{9755676F-9337-4EDD-82DE-0BF88FA721F6}">
      <dgm:prSet/>
      <dgm:spPr/>
      <dgm:t>
        <a:bodyPr/>
        <a:lstStyle/>
        <a:p>
          <a:endParaRPr lang="en-US"/>
        </a:p>
      </dgm:t>
    </dgm:pt>
    <dgm:pt modelId="{D10E464E-5035-4CE8-9BC0-720C394E5CFD}">
      <dgm:prSet/>
      <dgm:spPr>
        <a:ln w="28575">
          <a:solidFill>
            <a:srgbClr val="3CC1CC"/>
          </a:solidFill>
        </a:ln>
      </dgm:spPr>
      <dgm:t>
        <a:bodyPr/>
        <a:lstStyle/>
        <a:p>
          <a:r>
            <a:rPr lang="en-US" dirty="0"/>
            <a:t>Districts may report measures on any student</a:t>
          </a:r>
        </a:p>
      </dgm:t>
    </dgm:pt>
    <dgm:pt modelId="{DDEDD49D-2752-47FC-B433-7D1589051F9A}" type="parTrans" cxnId="{A9A4D5FF-7517-4CF9-886B-5A5BAB639EC6}">
      <dgm:prSet/>
      <dgm:spPr/>
      <dgm:t>
        <a:bodyPr/>
        <a:lstStyle/>
        <a:p>
          <a:endParaRPr lang="en-US"/>
        </a:p>
      </dgm:t>
    </dgm:pt>
    <dgm:pt modelId="{F4CE20B1-3FF7-49BA-9445-36DBEC14A1D8}" type="sibTrans" cxnId="{A9A4D5FF-7517-4CF9-886B-5A5BAB639EC6}">
      <dgm:prSet/>
      <dgm:spPr/>
      <dgm:t>
        <a:bodyPr/>
        <a:lstStyle/>
        <a:p>
          <a:endParaRPr lang="en-US"/>
        </a:p>
      </dgm:t>
    </dgm:pt>
    <dgm:pt modelId="{7E87C772-17B6-493D-8CCD-21C6EED4C2C4}" type="pres">
      <dgm:prSet presAssocID="{87F54506-CE03-4790-B46A-883D2C87297A}" presName="Name0" presStyleCnt="0">
        <dgm:presLayoutVars>
          <dgm:dir/>
          <dgm:animLvl val="lvl"/>
          <dgm:resizeHandles val="exact"/>
        </dgm:presLayoutVars>
      </dgm:prSet>
      <dgm:spPr/>
    </dgm:pt>
    <dgm:pt modelId="{CEB433A0-ED42-4673-9135-75AB12EA98C3}" type="pres">
      <dgm:prSet presAssocID="{4655CB43-28D8-488F-8E40-9BE738EE16B6}" presName="linNode" presStyleCnt="0"/>
      <dgm:spPr/>
    </dgm:pt>
    <dgm:pt modelId="{502BA521-6ADD-4440-99BF-7BA6A25ADF40}" type="pres">
      <dgm:prSet presAssocID="{4655CB43-28D8-488F-8E40-9BE738EE16B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F98AE44-E254-4681-B995-33BEDF1792DE}" type="pres">
      <dgm:prSet presAssocID="{4655CB43-28D8-488F-8E40-9BE738EE16B6}" presName="descendantText" presStyleLbl="alignAccFollowNode1" presStyleIdx="0" presStyleCnt="2">
        <dgm:presLayoutVars>
          <dgm:bulletEnabled val="1"/>
        </dgm:presLayoutVars>
      </dgm:prSet>
      <dgm:spPr/>
    </dgm:pt>
    <dgm:pt modelId="{163A2395-6194-496E-9485-1E8C0334E34E}" type="pres">
      <dgm:prSet presAssocID="{E669C10D-A6AB-4277-9186-835D65D3AF8B}" presName="sp" presStyleCnt="0"/>
      <dgm:spPr/>
    </dgm:pt>
    <dgm:pt modelId="{A981D5E4-3FB8-4D44-969D-F483D0C56949}" type="pres">
      <dgm:prSet presAssocID="{4EED6E47-C93A-4E18-A58B-E11636FCFE31}" presName="linNode" presStyleCnt="0"/>
      <dgm:spPr/>
    </dgm:pt>
    <dgm:pt modelId="{5734CCB9-94A4-429D-8368-9CB4A108B2D3}" type="pres">
      <dgm:prSet presAssocID="{4EED6E47-C93A-4E18-A58B-E11636FCFE3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52AEBAC-550D-4BD7-BDB4-708B9ABE4424}" type="pres">
      <dgm:prSet presAssocID="{4EED6E47-C93A-4E18-A58B-E11636FCFE3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B054002-1619-45D5-83E1-D5A10F276B78}" srcId="{87F54506-CE03-4790-B46A-883D2C87297A}" destId="{4655CB43-28D8-488F-8E40-9BE738EE16B6}" srcOrd="0" destOrd="0" parTransId="{0B12DA4D-93E8-4FBA-A28B-78640AE6D289}" sibTransId="{E669C10D-A6AB-4277-9186-835D65D3AF8B}"/>
    <dgm:cxn modelId="{280D640E-7F0F-40E8-8C84-C7E8F06AA8AC}" type="presOf" srcId="{4EED6E47-C93A-4E18-A58B-E11636FCFE31}" destId="{5734CCB9-94A4-429D-8368-9CB4A108B2D3}" srcOrd="0" destOrd="0" presId="urn:microsoft.com/office/officeart/2005/8/layout/vList5"/>
    <dgm:cxn modelId="{5E542A18-1FDA-4CE6-9A7B-81A077D8DE39}" type="presOf" srcId="{8C7643FB-0FB6-4966-933B-FD742A99C67D}" destId="{D52AEBAC-550D-4BD7-BDB4-708B9ABE4424}" srcOrd="0" destOrd="1" presId="urn:microsoft.com/office/officeart/2005/8/layout/vList5"/>
    <dgm:cxn modelId="{82126D1D-3B75-443E-931F-5C825239ACCA}" type="presOf" srcId="{9842FC38-9990-491E-854D-0E3671C1E06B}" destId="{D52AEBAC-550D-4BD7-BDB4-708B9ABE4424}" srcOrd="0" destOrd="0" presId="urn:microsoft.com/office/officeart/2005/8/layout/vList5"/>
    <dgm:cxn modelId="{13F1B121-3872-4A33-8671-C5A347B7B7F6}" srcId="{87F54506-CE03-4790-B46A-883D2C87297A}" destId="{4EED6E47-C93A-4E18-A58B-E11636FCFE31}" srcOrd="1" destOrd="0" parTransId="{C5307E51-C844-4A65-AD0A-5EBE5D40CCB2}" sibTransId="{6E983290-D237-4BDF-9C8B-56B600994C02}"/>
    <dgm:cxn modelId="{7DA99C39-1039-46C6-BDB7-A8ED2BF4DE9C}" srcId="{4EED6E47-C93A-4E18-A58B-E11636FCFE31}" destId="{9842FC38-9990-491E-854D-0E3671C1E06B}" srcOrd="0" destOrd="0" parTransId="{63617E86-299C-4F6C-A3C5-6E228F2FE7AD}" sibTransId="{03F3A2C8-7FCD-49FD-8FFB-7BA616FB6BD3}"/>
    <dgm:cxn modelId="{12604A41-6B37-4037-B970-D8F73992C9F5}" srcId="{4655CB43-28D8-488F-8E40-9BE738EE16B6}" destId="{EFF74CC1-7D4F-4BBD-8AA6-C6110992BE63}" srcOrd="1" destOrd="0" parTransId="{3EABA36A-209F-429D-9187-6711612D689E}" sibTransId="{64DFE54C-25F9-482F-B24B-2ABD204F272C}"/>
    <dgm:cxn modelId="{A4EE3465-F05F-4B2E-A595-5608EB95322C}" type="presOf" srcId="{1B17C5D2-12AF-49BE-9349-A4D5FA10DFF9}" destId="{D52AEBAC-550D-4BD7-BDB4-708B9ABE4424}" srcOrd="0" destOrd="2" presId="urn:microsoft.com/office/officeart/2005/8/layout/vList5"/>
    <dgm:cxn modelId="{A841F347-1CEB-40B3-8E90-FF266FC01BE1}" srcId="{9842FC38-9990-491E-854D-0E3671C1E06B}" destId="{1B17C5D2-12AF-49BE-9349-A4D5FA10DFF9}" srcOrd="1" destOrd="0" parTransId="{1272DC64-90D3-401F-BE77-4EF596E5BED6}" sibTransId="{8E84826E-83A0-41DA-92BF-C9389E562A02}"/>
    <dgm:cxn modelId="{DE67BB49-BB95-469B-8038-944A996E988D}" type="presOf" srcId="{FB11B266-A1EB-4E60-9C1F-606724C58EE9}" destId="{9F98AE44-E254-4681-B995-33BEDF1792DE}" srcOrd="0" destOrd="0" presId="urn:microsoft.com/office/officeart/2005/8/layout/vList5"/>
    <dgm:cxn modelId="{82944C6E-AA6C-4FCE-A511-E210790AB95E}" type="presOf" srcId="{4655CB43-28D8-488F-8E40-9BE738EE16B6}" destId="{502BA521-6ADD-4440-99BF-7BA6A25ADF40}" srcOrd="0" destOrd="0" presId="urn:microsoft.com/office/officeart/2005/8/layout/vList5"/>
    <dgm:cxn modelId="{9755676F-9337-4EDD-82DE-0BF88FA721F6}" srcId="{9842FC38-9990-491E-854D-0E3671C1E06B}" destId="{5E3F4F1F-7AA7-4F82-B6FA-BDE94F2B56BA}" srcOrd="2" destOrd="0" parTransId="{F21BE101-E0B8-45D5-B522-935522CB3EB9}" sibTransId="{AD9372F9-045A-4E91-9AA0-ACF36312E7A0}"/>
    <dgm:cxn modelId="{71FED252-EA40-467B-80D6-0216AD4C9685}" srcId="{4655CB43-28D8-488F-8E40-9BE738EE16B6}" destId="{FB11B266-A1EB-4E60-9C1F-606724C58EE9}" srcOrd="0" destOrd="0" parTransId="{DC028C8D-0BBC-4D2C-80AD-9D1292621503}" sibTransId="{40AAF326-DA11-41F9-80E5-DF0EC5C8693A}"/>
    <dgm:cxn modelId="{F94D2AB5-79B2-4E6F-9B6D-4111B48716A6}" type="presOf" srcId="{87F54506-CE03-4790-B46A-883D2C87297A}" destId="{7E87C772-17B6-493D-8CCD-21C6EED4C2C4}" srcOrd="0" destOrd="0" presId="urn:microsoft.com/office/officeart/2005/8/layout/vList5"/>
    <dgm:cxn modelId="{786CFEC8-BD8C-44C5-9775-569AF48DC619}" type="presOf" srcId="{D10E464E-5035-4CE8-9BC0-720C394E5CFD}" destId="{D52AEBAC-550D-4BD7-BDB4-708B9ABE4424}" srcOrd="0" destOrd="4" presId="urn:microsoft.com/office/officeart/2005/8/layout/vList5"/>
    <dgm:cxn modelId="{42622AD3-609B-43F2-9BF1-4BCDAE574353}" srcId="{9842FC38-9990-491E-854D-0E3671C1E06B}" destId="{8C7643FB-0FB6-4966-933B-FD742A99C67D}" srcOrd="0" destOrd="0" parTransId="{7DCAA825-EB2F-4141-B412-3BDF9B796464}" sibTransId="{31949A11-0008-4D02-8464-EF745C02D0FC}"/>
    <dgm:cxn modelId="{2F0351E2-83F9-4C68-8FB0-4F1522015530}" type="presOf" srcId="{5E3F4F1F-7AA7-4F82-B6FA-BDE94F2B56BA}" destId="{D52AEBAC-550D-4BD7-BDB4-708B9ABE4424}" srcOrd="0" destOrd="3" presId="urn:microsoft.com/office/officeart/2005/8/layout/vList5"/>
    <dgm:cxn modelId="{EA55B1F3-DD8D-4BDD-B945-030AF06EDA0B}" type="presOf" srcId="{EFF74CC1-7D4F-4BBD-8AA6-C6110992BE63}" destId="{9F98AE44-E254-4681-B995-33BEDF1792DE}" srcOrd="0" destOrd="1" presId="urn:microsoft.com/office/officeart/2005/8/layout/vList5"/>
    <dgm:cxn modelId="{A9A4D5FF-7517-4CF9-886B-5A5BAB639EC6}" srcId="{9842FC38-9990-491E-854D-0E3671C1E06B}" destId="{D10E464E-5035-4CE8-9BC0-720C394E5CFD}" srcOrd="3" destOrd="0" parTransId="{DDEDD49D-2752-47FC-B433-7D1589051F9A}" sibTransId="{F4CE20B1-3FF7-49BA-9445-36DBEC14A1D8}"/>
    <dgm:cxn modelId="{14A960C6-202F-4326-BF44-2F2BCD09216F}" type="presParOf" srcId="{7E87C772-17B6-493D-8CCD-21C6EED4C2C4}" destId="{CEB433A0-ED42-4673-9135-75AB12EA98C3}" srcOrd="0" destOrd="0" presId="urn:microsoft.com/office/officeart/2005/8/layout/vList5"/>
    <dgm:cxn modelId="{84CC7A69-4DA2-4348-BC3E-72B919DC151A}" type="presParOf" srcId="{CEB433A0-ED42-4673-9135-75AB12EA98C3}" destId="{502BA521-6ADD-4440-99BF-7BA6A25ADF40}" srcOrd="0" destOrd="0" presId="urn:microsoft.com/office/officeart/2005/8/layout/vList5"/>
    <dgm:cxn modelId="{2A30444A-0045-48CF-A2CA-E03EFB486A43}" type="presParOf" srcId="{CEB433A0-ED42-4673-9135-75AB12EA98C3}" destId="{9F98AE44-E254-4681-B995-33BEDF1792DE}" srcOrd="1" destOrd="0" presId="urn:microsoft.com/office/officeart/2005/8/layout/vList5"/>
    <dgm:cxn modelId="{A287EE4F-FF6E-4726-BD9D-5AE6CC1D285F}" type="presParOf" srcId="{7E87C772-17B6-493D-8CCD-21C6EED4C2C4}" destId="{163A2395-6194-496E-9485-1E8C0334E34E}" srcOrd="1" destOrd="0" presId="urn:microsoft.com/office/officeart/2005/8/layout/vList5"/>
    <dgm:cxn modelId="{3339AB09-5B88-4B38-87A3-51443D70703F}" type="presParOf" srcId="{7E87C772-17B6-493D-8CCD-21C6EED4C2C4}" destId="{A981D5E4-3FB8-4D44-969D-F483D0C56949}" srcOrd="2" destOrd="0" presId="urn:microsoft.com/office/officeart/2005/8/layout/vList5"/>
    <dgm:cxn modelId="{093B1331-5B1E-4370-BB71-7BF368A0582B}" type="presParOf" srcId="{A981D5E4-3FB8-4D44-969D-F483D0C56949}" destId="{5734CCB9-94A4-429D-8368-9CB4A108B2D3}" srcOrd="0" destOrd="0" presId="urn:microsoft.com/office/officeart/2005/8/layout/vList5"/>
    <dgm:cxn modelId="{7F546474-5923-445A-9113-F422A71DBE4C}" type="presParOf" srcId="{A981D5E4-3FB8-4D44-969D-F483D0C56949}" destId="{D52AEBAC-550D-4BD7-BDB4-708B9ABE44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2F8639-CA2F-49B8-820A-0F112043EC58}" type="doc">
      <dgm:prSet loTypeId="urn:microsoft.com/office/officeart/2005/8/layout/hList7" loCatId="list" qsTypeId="urn:microsoft.com/office/officeart/2005/8/quickstyle/simple2" qsCatId="simple" csTypeId="urn:microsoft.com/office/officeart/2005/8/colors/accent3_1" csCatId="accent3" phldr="1"/>
      <dgm:spPr/>
    </dgm:pt>
    <dgm:pt modelId="{73228E61-F1DF-466B-BFC7-F584774BEF74}">
      <dgm:prSet phldrT="[Text]"/>
      <dgm:spPr/>
      <dgm:t>
        <a:bodyPr/>
        <a:lstStyle/>
        <a:p>
          <a:r>
            <a:rPr lang="en-US" dirty="0"/>
            <a:t>Not a required field</a:t>
          </a:r>
        </a:p>
      </dgm:t>
    </dgm:pt>
    <dgm:pt modelId="{F2042565-ABBB-4855-AA21-DDD072420197}" type="parTrans" cxnId="{C6473C44-583E-48E2-829A-A1C159773ACB}">
      <dgm:prSet/>
      <dgm:spPr/>
      <dgm:t>
        <a:bodyPr/>
        <a:lstStyle/>
        <a:p>
          <a:endParaRPr lang="en-US"/>
        </a:p>
      </dgm:t>
    </dgm:pt>
    <dgm:pt modelId="{9DF37966-6078-448B-AED0-C4EEC0945136}" type="sibTrans" cxnId="{C6473C44-583E-48E2-829A-A1C159773ACB}">
      <dgm:prSet/>
      <dgm:spPr/>
      <dgm:t>
        <a:bodyPr/>
        <a:lstStyle/>
        <a:p>
          <a:endParaRPr lang="en-US"/>
        </a:p>
      </dgm:t>
    </dgm:pt>
    <dgm:pt modelId="{DEA4DB42-404F-4AF0-9075-86A5AF5EAFF6}">
      <dgm:prSet phldrT="[Text]"/>
      <dgm:spPr/>
      <dgm:t>
        <a:bodyPr/>
        <a:lstStyle/>
        <a:p>
          <a:r>
            <a:rPr lang="en-US" dirty="0"/>
            <a:t>Removed entirely in 2022 - 2023</a:t>
          </a:r>
        </a:p>
      </dgm:t>
    </dgm:pt>
    <dgm:pt modelId="{49502968-7227-4D90-A361-4266C5BF7553}" type="parTrans" cxnId="{7853C215-326C-4ACF-BDA5-F41F5E07F52F}">
      <dgm:prSet/>
      <dgm:spPr/>
      <dgm:t>
        <a:bodyPr/>
        <a:lstStyle/>
        <a:p>
          <a:endParaRPr lang="en-US"/>
        </a:p>
      </dgm:t>
    </dgm:pt>
    <dgm:pt modelId="{CA45216C-5A36-4D2D-A164-03F71EC79932}" type="sibTrans" cxnId="{7853C215-326C-4ACF-BDA5-F41F5E07F52F}">
      <dgm:prSet/>
      <dgm:spPr/>
      <dgm:t>
        <a:bodyPr/>
        <a:lstStyle/>
        <a:p>
          <a:endParaRPr lang="en-US"/>
        </a:p>
      </dgm:t>
    </dgm:pt>
    <dgm:pt modelId="{E547A7C0-1B6B-4E2D-B8B8-718EA665BBB6}">
      <dgm:prSet phldrT="[Text]"/>
      <dgm:spPr/>
      <dgm:t>
        <a:bodyPr/>
        <a:lstStyle/>
        <a:p>
          <a:r>
            <a:rPr lang="en-US" dirty="0"/>
            <a:t>Zero-fill option available for </a:t>
          </a:r>
          <a:br>
            <a:rPr lang="en-US" dirty="0"/>
          </a:br>
          <a:r>
            <a:rPr lang="en-US" dirty="0"/>
            <a:t>2021-2022</a:t>
          </a:r>
        </a:p>
      </dgm:t>
    </dgm:pt>
    <dgm:pt modelId="{25A8B6E8-5C58-42E1-89CD-560DCB5C0E3E}" type="parTrans" cxnId="{C49BD8B5-556C-4DC7-9513-9C9B7F12C4B7}">
      <dgm:prSet/>
      <dgm:spPr/>
      <dgm:t>
        <a:bodyPr/>
        <a:lstStyle/>
        <a:p>
          <a:endParaRPr lang="en-US"/>
        </a:p>
      </dgm:t>
    </dgm:pt>
    <dgm:pt modelId="{45201BE8-BAB8-473C-B1CE-A3440C5E8148}" type="sibTrans" cxnId="{C49BD8B5-556C-4DC7-9513-9C9B7F12C4B7}">
      <dgm:prSet/>
      <dgm:spPr/>
      <dgm:t>
        <a:bodyPr/>
        <a:lstStyle/>
        <a:p>
          <a:endParaRPr lang="en-US"/>
        </a:p>
      </dgm:t>
    </dgm:pt>
    <dgm:pt modelId="{8F0720A3-42A5-4B8C-98C3-420975FFA9D5}" type="pres">
      <dgm:prSet presAssocID="{9B2F8639-CA2F-49B8-820A-0F112043EC58}" presName="Name0" presStyleCnt="0">
        <dgm:presLayoutVars>
          <dgm:dir/>
          <dgm:resizeHandles val="exact"/>
        </dgm:presLayoutVars>
      </dgm:prSet>
      <dgm:spPr/>
    </dgm:pt>
    <dgm:pt modelId="{1C20FCEB-6BE8-4C71-B823-4411CC4BB7A4}" type="pres">
      <dgm:prSet presAssocID="{9B2F8639-CA2F-49B8-820A-0F112043EC58}" presName="fgShape" presStyleLbl="fgShp" presStyleIdx="0" presStyleCnt="1"/>
      <dgm:spPr/>
    </dgm:pt>
    <dgm:pt modelId="{8915C872-5089-44C2-8EA2-36ABC8EAE459}" type="pres">
      <dgm:prSet presAssocID="{9B2F8639-CA2F-49B8-820A-0F112043EC58}" presName="linComp" presStyleCnt="0"/>
      <dgm:spPr/>
    </dgm:pt>
    <dgm:pt modelId="{612B6742-FA7F-46C6-8DB2-A62E153EF9D3}" type="pres">
      <dgm:prSet presAssocID="{73228E61-F1DF-466B-BFC7-F584774BEF74}" presName="compNode" presStyleCnt="0"/>
      <dgm:spPr/>
    </dgm:pt>
    <dgm:pt modelId="{27C66EF5-B989-408D-B674-3708BAF90197}" type="pres">
      <dgm:prSet presAssocID="{73228E61-F1DF-466B-BFC7-F584774BEF74}" presName="bkgdShape" presStyleLbl="node1" presStyleIdx="0" presStyleCnt="3" custLinFactNeighborX="-2597" custLinFactNeighborY="33368"/>
      <dgm:spPr/>
    </dgm:pt>
    <dgm:pt modelId="{1E6BA6D3-8E5B-4DAC-8750-2FC998141735}" type="pres">
      <dgm:prSet presAssocID="{73228E61-F1DF-466B-BFC7-F584774BEF74}" presName="nodeTx" presStyleLbl="node1" presStyleIdx="0" presStyleCnt="3">
        <dgm:presLayoutVars>
          <dgm:bulletEnabled val="1"/>
        </dgm:presLayoutVars>
      </dgm:prSet>
      <dgm:spPr/>
    </dgm:pt>
    <dgm:pt modelId="{861C3F0B-4AF6-4B40-B71F-C0BEEB779345}" type="pres">
      <dgm:prSet presAssocID="{73228E61-F1DF-466B-BFC7-F584774BEF74}" presName="invisiNode" presStyleLbl="node1" presStyleIdx="0" presStyleCnt="3"/>
      <dgm:spPr/>
    </dgm:pt>
    <dgm:pt modelId="{CF91F18E-4355-4A6C-986B-BE3D46B94897}" type="pres">
      <dgm:prSet presAssocID="{73228E61-F1DF-466B-BFC7-F584774BEF7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  <dgm:pt modelId="{CCF570F8-6C66-4144-B264-41F14EDC828F}" type="pres">
      <dgm:prSet presAssocID="{9DF37966-6078-448B-AED0-C4EEC0945136}" presName="sibTrans" presStyleLbl="sibTrans2D1" presStyleIdx="0" presStyleCnt="0"/>
      <dgm:spPr/>
    </dgm:pt>
    <dgm:pt modelId="{16AA481B-871C-4674-8C1B-1B523900B7C8}" type="pres">
      <dgm:prSet presAssocID="{E547A7C0-1B6B-4E2D-B8B8-718EA665BBB6}" presName="compNode" presStyleCnt="0"/>
      <dgm:spPr/>
    </dgm:pt>
    <dgm:pt modelId="{1163BF70-5951-4A29-9BF9-5B1780FFFE0B}" type="pres">
      <dgm:prSet presAssocID="{E547A7C0-1B6B-4E2D-B8B8-718EA665BBB6}" presName="bkgdShape" presStyleLbl="node1" presStyleIdx="1" presStyleCnt="3"/>
      <dgm:spPr/>
    </dgm:pt>
    <dgm:pt modelId="{6610737B-4A64-4306-A53E-958CDC645C03}" type="pres">
      <dgm:prSet presAssocID="{E547A7C0-1B6B-4E2D-B8B8-718EA665BBB6}" presName="nodeTx" presStyleLbl="node1" presStyleIdx="1" presStyleCnt="3">
        <dgm:presLayoutVars>
          <dgm:bulletEnabled val="1"/>
        </dgm:presLayoutVars>
      </dgm:prSet>
      <dgm:spPr/>
    </dgm:pt>
    <dgm:pt modelId="{EF46066A-1FDF-4EE9-9BD4-1850718EFA11}" type="pres">
      <dgm:prSet presAssocID="{E547A7C0-1B6B-4E2D-B8B8-718EA665BBB6}" presName="invisiNode" presStyleLbl="node1" presStyleIdx="1" presStyleCnt="3"/>
      <dgm:spPr/>
    </dgm:pt>
    <dgm:pt modelId="{58B5C387-8CE6-4561-A263-08E2F20026AD}" type="pres">
      <dgm:prSet presAssocID="{E547A7C0-1B6B-4E2D-B8B8-718EA665BBB6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Harvey Balls 0% with solid fill"/>
        </a:ext>
      </dgm:extLst>
    </dgm:pt>
    <dgm:pt modelId="{085175E8-605B-42DF-B095-9F77726D4909}" type="pres">
      <dgm:prSet presAssocID="{45201BE8-BAB8-473C-B1CE-A3440C5E8148}" presName="sibTrans" presStyleLbl="sibTrans2D1" presStyleIdx="0" presStyleCnt="0"/>
      <dgm:spPr/>
    </dgm:pt>
    <dgm:pt modelId="{12C72A7D-CF27-4F49-8194-3E7E452C4951}" type="pres">
      <dgm:prSet presAssocID="{DEA4DB42-404F-4AF0-9075-86A5AF5EAFF6}" presName="compNode" presStyleCnt="0"/>
      <dgm:spPr/>
    </dgm:pt>
    <dgm:pt modelId="{C323AB08-F4CF-4406-8061-CD274A5279A9}" type="pres">
      <dgm:prSet presAssocID="{DEA4DB42-404F-4AF0-9075-86A5AF5EAFF6}" presName="bkgdShape" presStyleLbl="node1" presStyleIdx="2" presStyleCnt="3" custLinFactNeighborX="0"/>
      <dgm:spPr/>
    </dgm:pt>
    <dgm:pt modelId="{F0CAB6A4-49BD-469F-9E79-51312D869DD4}" type="pres">
      <dgm:prSet presAssocID="{DEA4DB42-404F-4AF0-9075-86A5AF5EAFF6}" presName="nodeTx" presStyleLbl="node1" presStyleIdx="2" presStyleCnt="3">
        <dgm:presLayoutVars>
          <dgm:bulletEnabled val="1"/>
        </dgm:presLayoutVars>
      </dgm:prSet>
      <dgm:spPr/>
    </dgm:pt>
    <dgm:pt modelId="{F2466AF3-7EEC-407A-BB8A-ED8C57251783}" type="pres">
      <dgm:prSet presAssocID="{DEA4DB42-404F-4AF0-9075-86A5AF5EAFF6}" presName="invisiNode" presStyleLbl="node1" presStyleIdx="2" presStyleCnt="3"/>
      <dgm:spPr/>
    </dgm:pt>
    <dgm:pt modelId="{C60BB81D-B575-44B7-8B70-BB36424F9540}" type="pres">
      <dgm:prSet presAssocID="{DEA4DB42-404F-4AF0-9075-86A5AF5EAFF6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ut with solid fill"/>
        </a:ext>
      </dgm:extLst>
    </dgm:pt>
  </dgm:ptLst>
  <dgm:cxnLst>
    <dgm:cxn modelId="{12879A00-4366-4432-885E-597677CE3B85}" type="presOf" srcId="{45201BE8-BAB8-473C-B1CE-A3440C5E8148}" destId="{085175E8-605B-42DF-B095-9F77726D4909}" srcOrd="0" destOrd="0" presId="urn:microsoft.com/office/officeart/2005/8/layout/hList7"/>
    <dgm:cxn modelId="{26C9FE12-36C3-4E26-9147-8719477E3CE6}" type="presOf" srcId="{DEA4DB42-404F-4AF0-9075-86A5AF5EAFF6}" destId="{F0CAB6A4-49BD-469F-9E79-51312D869DD4}" srcOrd="1" destOrd="0" presId="urn:microsoft.com/office/officeart/2005/8/layout/hList7"/>
    <dgm:cxn modelId="{8AACE513-E705-4DB6-9299-8E6A275ABF85}" type="presOf" srcId="{73228E61-F1DF-466B-BFC7-F584774BEF74}" destId="{1E6BA6D3-8E5B-4DAC-8750-2FC998141735}" srcOrd="1" destOrd="0" presId="urn:microsoft.com/office/officeart/2005/8/layout/hList7"/>
    <dgm:cxn modelId="{7853C215-326C-4ACF-BDA5-F41F5E07F52F}" srcId="{9B2F8639-CA2F-49B8-820A-0F112043EC58}" destId="{DEA4DB42-404F-4AF0-9075-86A5AF5EAFF6}" srcOrd="2" destOrd="0" parTransId="{49502968-7227-4D90-A361-4266C5BF7553}" sibTransId="{CA45216C-5A36-4D2D-A164-03F71EC79932}"/>
    <dgm:cxn modelId="{34FBE320-FFEC-47BD-945D-E932C1C91B9B}" type="presOf" srcId="{DEA4DB42-404F-4AF0-9075-86A5AF5EAFF6}" destId="{C323AB08-F4CF-4406-8061-CD274A5279A9}" srcOrd="0" destOrd="0" presId="urn:microsoft.com/office/officeart/2005/8/layout/hList7"/>
    <dgm:cxn modelId="{4113EC3C-23CD-45C6-8E24-2DA54C6013B3}" type="presOf" srcId="{73228E61-F1DF-466B-BFC7-F584774BEF74}" destId="{27C66EF5-B989-408D-B674-3708BAF90197}" srcOrd="0" destOrd="0" presId="urn:microsoft.com/office/officeart/2005/8/layout/hList7"/>
    <dgm:cxn modelId="{FCD23562-A898-48ED-8FA8-92BF4A41E001}" type="presOf" srcId="{E547A7C0-1B6B-4E2D-B8B8-718EA665BBB6}" destId="{1163BF70-5951-4A29-9BF9-5B1780FFFE0B}" srcOrd="0" destOrd="0" presId="urn:microsoft.com/office/officeart/2005/8/layout/hList7"/>
    <dgm:cxn modelId="{C6473C44-583E-48E2-829A-A1C159773ACB}" srcId="{9B2F8639-CA2F-49B8-820A-0F112043EC58}" destId="{73228E61-F1DF-466B-BFC7-F584774BEF74}" srcOrd="0" destOrd="0" parTransId="{F2042565-ABBB-4855-AA21-DDD072420197}" sibTransId="{9DF37966-6078-448B-AED0-C4EEC0945136}"/>
    <dgm:cxn modelId="{9599C391-8E8A-4200-9D80-FC3ED6735E52}" type="presOf" srcId="{9B2F8639-CA2F-49B8-820A-0F112043EC58}" destId="{8F0720A3-42A5-4B8C-98C3-420975FFA9D5}" srcOrd="0" destOrd="0" presId="urn:microsoft.com/office/officeart/2005/8/layout/hList7"/>
    <dgm:cxn modelId="{895A7394-579C-4915-A9AC-5165ABCD1FD9}" type="presOf" srcId="{9DF37966-6078-448B-AED0-C4EEC0945136}" destId="{CCF570F8-6C66-4144-B264-41F14EDC828F}" srcOrd="0" destOrd="0" presId="urn:microsoft.com/office/officeart/2005/8/layout/hList7"/>
    <dgm:cxn modelId="{C49BD8B5-556C-4DC7-9513-9C9B7F12C4B7}" srcId="{9B2F8639-CA2F-49B8-820A-0F112043EC58}" destId="{E547A7C0-1B6B-4E2D-B8B8-718EA665BBB6}" srcOrd="1" destOrd="0" parTransId="{25A8B6E8-5C58-42E1-89CD-560DCB5C0E3E}" sibTransId="{45201BE8-BAB8-473C-B1CE-A3440C5E8148}"/>
    <dgm:cxn modelId="{CB7354C2-35E9-4C69-914F-6F288F705AAA}" type="presOf" srcId="{E547A7C0-1B6B-4E2D-B8B8-718EA665BBB6}" destId="{6610737B-4A64-4306-A53E-958CDC645C03}" srcOrd="1" destOrd="0" presId="urn:microsoft.com/office/officeart/2005/8/layout/hList7"/>
    <dgm:cxn modelId="{C7DFF19D-408D-4ACF-BA13-C7CBA502A871}" type="presParOf" srcId="{8F0720A3-42A5-4B8C-98C3-420975FFA9D5}" destId="{1C20FCEB-6BE8-4C71-B823-4411CC4BB7A4}" srcOrd="0" destOrd="0" presId="urn:microsoft.com/office/officeart/2005/8/layout/hList7"/>
    <dgm:cxn modelId="{8011C34D-A81D-4597-A7B3-6F836921D256}" type="presParOf" srcId="{8F0720A3-42A5-4B8C-98C3-420975FFA9D5}" destId="{8915C872-5089-44C2-8EA2-36ABC8EAE459}" srcOrd="1" destOrd="0" presId="urn:microsoft.com/office/officeart/2005/8/layout/hList7"/>
    <dgm:cxn modelId="{747E8929-4727-4D87-97DB-7F20DE172708}" type="presParOf" srcId="{8915C872-5089-44C2-8EA2-36ABC8EAE459}" destId="{612B6742-FA7F-46C6-8DB2-A62E153EF9D3}" srcOrd="0" destOrd="0" presId="urn:microsoft.com/office/officeart/2005/8/layout/hList7"/>
    <dgm:cxn modelId="{098E4CA2-BE95-4B2A-9811-1CED47A52393}" type="presParOf" srcId="{612B6742-FA7F-46C6-8DB2-A62E153EF9D3}" destId="{27C66EF5-B989-408D-B674-3708BAF90197}" srcOrd="0" destOrd="0" presId="urn:microsoft.com/office/officeart/2005/8/layout/hList7"/>
    <dgm:cxn modelId="{820B9586-4083-4BE9-9231-21A3E5416EB5}" type="presParOf" srcId="{612B6742-FA7F-46C6-8DB2-A62E153EF9D3}" destId="{1E6BA6D3-8E5B-4DAC-8750-2FC998141735}" srcOrd="1" destOrd="0" presId="urn:microsoft.com/office/officeart/2005/8/layout/hList7"/>
    <dgm:cxn modelId="{8BF8CF74-142E-4A4D-AC5B-3ADC80E126C9}" type="presParOf" srcId="{612B6742-FA7F-46C6-8DB2-A62E153EF9D3}" destId="{861C3F0B-4AF6-4B40-B71F-C0BEEB779345}" srcOrd="2" destOrd="0" presId="urn:microsoft.com/office/officeart/2005/8/layout/hList7"/>
    <dgm:cxn modelId="{C5C51CC8-0C7C-4151-A177-08323B2E87BF}" type="presParOf" srcId="{612B6742-FA7F-46C6-8DB2-A62E153EF9D3}" destId="{CF91F18E-4355-4A6C-986B-BE3D46B94897}" srcOrd="3" destOrd="0" presId="urn:microsoft.com/office/officeart/2005/8/layout/hList7"/>
    <dgm:cxn modelId="{B6E87FEC-D7B4-4412-AEE6-3FF67602B2C8}" type="presParOf" srcId="{8915C872-5089-44C2-8EA2-36ABC8EAE459}" destId="{CCF570F8-6C66-4144-B264-41F14EDC828F}" srcOrd="1" destOrd="0" presId="urn:microsoft.com/office/officeart/2005/8/layout/hList7"/>
    <dgm:cxn modelId="{0FB5283F-E526-4984-9D46-A8855287D48F}" type="presParOf" srcId="{8915C872-5089-44C2-8EA2-36ABC8EAE459}" destId="{16AA481B-871C-4674-8C1B-1B523900B7C8}" srcOrd="2" destOrd="0" presId="urn:microsoft.com/office/officeart/2005/8/layout/hList7"/>
    <dgm:cxn modelId="{54162C75-D8AE-4AC3-A560-72C298105B27}" type="presParOf" srcId="{16AA481B-871C-4674-8C1B-1B523900B7C8}" destId="{1163BF70-5951-4A29-9BF9-5B1780FFFE0B}" srcOrd="0" destOrd="0" presId="urn:microsoft.com/office/officeart/2005/8/layout/hList7"/>
    <dgm:cxn modelId="{4E585BAA-9C66-49CB-88DB-B622EFC46C33}" type="presParOf" srcId="{16AA481B-871C-4674-8C1B-1B523900B7C8}" destId="{6610737B-4A64-4306-A53E-958CDC645C03}" srcOrd="1" destOrd="0" presId="urn:microsoft.com/office/officeart/2005/8/layout/hList7"/>
    <dgm:cxn modelId="{15C97D3F-AFD7-42EC-A3BB-B52BBDC31CD1}" type="presParOf" srcId="{16AA481B-871C-4674-8C1B-1B523900B7C8}" destId="{EF46066A-1FDF-4EE9-9BD4-1850718EFA11}" srcOrd="2" destOrd="0" presId="urn:microsoft.com/office/officeart/2005/8/layout/hList7"/>
    <dgm:cxn modelId="{05903627-338A-403F-B779-9DFC142ACACB}" type="presParOf" srcId="{16AA481B-871C-4674-8C1B-1B523900B7C8}" destId="{58B5C387-8CE6-4561-A263-08E2F20026AD}" srcOrd="3" destOrd="0" presId="urn:microsoft.com/office/officeart/2005/8/layout/hList7"/>
    <dgm:cxn modelId="{3901905E-A3F5-4180-BA5E-4474D2B6EBA8}" type="presParOf" srcId="{8915C872-5089-44C2-8EA2-36ABC8EAE459}" destId="{085175E8-605B-42DF-B095-9F77726D4909}" srcOrd="3" destOrd="0" presId="urn:microsoft.com/office/officeart/2005/8/layout/hList7"/>
    <dgm:cxn modelId="{E9519507-3BFC-4991-B971-D708FDFA8543}" type="presParOf" srcId="{8915C872-5089-44C2-8EA2-36ABC8EAE459}" destId="{12C72A7D-CF27-4F49-8194-3E7E452C4951}" srcOrd="4" destOrd="0" presId="urn:microsoft.com/office/officeart/2005/8/layout/hList7"/>
    <dgm:cxn modelId="{70C7BD07-1B9C-4B03-A731-E99C2BA9A6BE}" type="presParOf" srcId="{12C72A7D-CF27-4F49-8194-3E7E452C4951}" destId="{C323AB08-F4CF-4406-8061-CD274A5279A9}" srcOrd="0" destOrd="0" presId="urn:microsoft.com/office/officeart/2005/8/layout/hList7"/>
    <dgm:cxn modelId="{CCC0DFB1-475D-4E20-8F0C-0022D401D967}" type="presParOf" srcId="{12C72A7D-CF27-4F49-8194-3E7E452C4951}" destId="{F0CAB6A4-49BD-469F-9E79-51312D869DD4}" srcOrd="1" destOrd="0" presId="urn:microsoft.com/office/officeart/2005/8/layout/hList7"/>
    <dgm:cxn modelId="{D3FFF4A6-0CBC-46AC-9F5F-17282F6BE724}" type="presParOf" srcId="{12C72A7D-CF27-4F49-8194-3E7E452C4951}" destId="{F2466AF3-7EEC-407A-BB8A-ED8C57251783}" srcOrd="2" destOrd="0" presId="urn:microsoft.com/office/officeart/2005/8/layout/hList7"/>
    <dgm:cxn modelId="{A5BE3BA0-801E-4F50-B404-A32DBF72FD51}" type="presParOf" srcId="{12C72A7D-CF27-4F49-8194-3E7E452C4951}" destId="{C60BB81D-B575-44B7-8B70-BB36424F954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F05423-2CBA-4A3D-B133-078E121B26E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59AD0B-7B9F-4BFA-BAAB-626B17C100A1}">
      <dgm:prSet/>
      <dgm:spPr/>
      <dgm:t>
        <a:bodyPr/>
        <a:lstStyle/>
        <a:p>
          <a:r>
            <a:rPr lang="en-US" dirty="0"/>
            <a:t>Updated score ranges</a:t>
          </a:r>
        </a:p>
      </dgm:t>
    </dgm:pt>
    <dgm:pt modelId="{459F62E3-C8C1-4E41-9ECC-2170FF1338E6}" type="parTrans" cxnId="{92E705C9-52B3-463A-B8EA-EC7864A27117}">
      <dgm:prSet/>
      <dgm:spPr/>
      <dgm:t>
        <a:bodyPr/>
        <a:lstStyle/>
        <a:p>
          <a:endParaRPr lang="en-US"/>
        </a:p>
      </dgm:t>
    </dgm:pt>
    <dgm:pt modelId="{FEBCF382-7E64-4BD6-9220-D20C2AF43A2C}" type="sibTrans" cxnId="{92E705C9-52B3-463A-B8EA-EC7864A27117}">
      <dgm:prSet/>
      <dgm:spPr/>
      <dgm:t>
        <a:bodyPr/>
        <a:lstStyle/>
        <a:p>
          <a:endParaRPr lang="en-US"/>
        </a:p>
      </dgm:t>
    </dgm:pt>
    <dgm:pt modelId="{78BDCA16-0CFD-4A1B-8D74-A6DAA1AF0325}">
      <dgm:prSet/>
      <dgm:spPr/>
      <dgm:t>
        <a:bodyPr/>
        <a:lstStyle/>
        <a:p>
          <a:r>
            <a:rPr lang="en-US"/>
            <a:t>Align with vendor files</a:t>
          </a:r>
        </a:p>
      </dgm:t>
    </dgm:pt>
    <dgm:pt modelId="{8DD836EE-986E-4256-B092-0288B66C62A8}" type="parTrans" cxnId="{FE87BF2A-FF06-45BF-9908-1BF33EDAC229}">
      <dgm:prSet/>
      <dgm:spPr/>
      <dgm:t>
        <a:bodyPr/>
        <a:lstStyle/>
        <a:p>
          <a:endParaRPr lang="en-US"/>
        </a:p>
      </dgm:t>
    </dgm:pt>
    <dgm:pt modelId="{48B91218-A1AF-4C2C-9602-288CF743C9FB}" type="sibTrans" cxnId="{FE87BF2A-FF06-45BF-9908-1BF33EDAC229}">
      <dgm:prSet/>
      <dgm:spPr/>
      <dgm:t>
        <a:bodyPr/>
        <a:lstStyle/>
        <a:p>
          <a:endParaRPr lang="en-US"/>
        </a:p>
      </dgm:t>
    </dgm:pt>
    <dgm:pt modelId="{9FC7CA0A-9E97-48EC-8D1D-0B659C92B942}">
      <dgm:prSet/>
      <dgm:spPr/>
      <dgm:t>
        <a:bodyPr/>
        <a:lstStyle/>
        <a:p>
          <a:r>
            <a:rPr lang="en-US" dirty="0"/>
            <a:t>Act WorkKeys score range 1-7, </a:t>
          </a:r>
          <a:br>
            <a:rPr lang="en-US" dirty="0"/>
          </a:br>
          <a:r>
            <a:rPr lang="en-US" dirty="0"/>
            <a:t>3 remains the benchmark</a:t>
          </a:r>
        </a:p>
      </dgm:t>
    </dgm:pt>
    <dgm:pt modelId="{DF788681-AEF3-4686-995A-A377A3EA44D5}" type="parTrans" cxnId="{99D84946-4996-4483-A849-3451E3641A9F}">
      <dgm:prSet/>
      <dgm:spPr/>
      <dgm:t>
        <a:bodyPr/>
        <a:lstStyle/>
        <a:p>
          <a:endParaRPr lang="en-US"/>
        </a:p>
      </dgm:t>
    </dgm:pt>
    <dgm:pt modelId="{84E9B02A-B608-410F-8384-7C125917642E}" type="sibTrans" cxnId="{99D84946-4996-4483-A849-3451E3641A9F}">
      <dgm:prSet/>
      <dgm:spPr/>
      <dgm:t>
        <a:bodyPr/>
        <a:lstStyle/>
        <a:p>
          <a:endParaRPr lang="en-US"/>
        </a:p>
      </dgm:t>
    </dgm:pt>
    <dgm:pt modelId="{5B18C7C7-105F-4DB4-B8AC-78DCE18ED393}">
      <dgm:prSet/>
      <dgm:spPr/>
      <dgm:t>
        <a:bodyPr/>
        <a:lstStyle/>
        <a:p>
          <a:r>
            <a:rPr lang="en-US" dirty="0"/>
            <a:t>ASVAB score range 1-99, </a:t>
          </a:r>
          <a:br>
            <a:rPr lang="en-US" dirty="0"/>
          </a:br>
          <a:r>
            <a:rPr lang="en-US" dirty="0"/>
            <a:t>31 remains the benchmark</a:t>
          </a:r>
        </a:p>
      </dgm:t>
    </dgm:pt>
    <dgm:pt modelId="{8ABF7903-49EB-455E-9830-9AC86D0B4F8F}" type="parTrans" cxnId="{B3B6F4BD-C108-41D0-928B-06D203C80674}">
      <dgm:prSet/>
      <dgm:spPr/>
      <dgm:t>
        <a:bodyPr/>
        <a:lstStyle/>
        <a:p>
          <a:endParaRPr lang="en-US"/>
        </a:p>
      </dgm:t>
    </dgm:pt>
    <dgm:pt modelId="{BDC57F24-D0C9-487E-A21F-935DB08EE89B}" type="sibTrans" cxnId="{B3B6F4BD-C108-41D0-928B-06D203C80674}">
      <dgm:prSet/>
      <dgm:spPr/>
      <dgm:t>
        <a:bodyPr/>
        <a:lstStyle/>
        <a:p>
          <a:endParaRPr lang="en-US"/>
        </a:p>
      </dgm:t>
    </dgm:pt>
    <dgm:pt modelId="{BD8B5D71-DFE7-4E39-8F0C-36E61D984534}">
      <dgm:prSet/>
      <dgm:spPr/>
      <dgm:t>
        <a:bodyPr/>
        <a:lstStyle/>
        <a:p>
          <a:r>
            <a:rPr lang="en-US"/>
            <a:t>Clarified Guideline Type Language</a:t>
          </a:r>
        </a:p>
      </dgm:t>
    </dgm:pt>
    <dgm:pt modelId="{A42DC48A-0CE8-43AF-8948-0632C7287F8C}" type="parTrans" cxnId="{4A60D384-D001-43BB-A869-79F925AF9966}">
      <dgm:prSet/>
      <dgm:spPr/>
      <dgm:t>
        <a:bodyPr/>
        <a:lstStyle/>
        <a:p>
          <a:endParaRPr lang="en-US"/>
        </a:p>
      </dgm:t>
    </dgm:pt>
    <dgm:pt modelId="{6A90D276-A1A6-427F-841C-EF1DA2135714}" type="sibTrans" cxnId="{4A60D384-D001-43BB-A869-79F925AF9966}">
      <dgm:prSet/>
      <dgm:spPr/>
      <dgm:t>
        <a:bodyPr/>
        <a:lstStyle/>
        <a:p>
          <a:endParaRPr lang="en-US"/>
        </a:p>
      </dgm:t>
    </dgm:pt>
    <dgm:pt modelId="{8A6B9219-B44D-4851-BAFB-AC902D7C341F}">
      <dgm:prSet/>
      <dgm:spPr/>
      <dgm:t>
        <a:bodyPr/>
        <a:lstStyle/>
        <a:p>
          <a:r>
            <a:rPr lang="en-US"/>
            <a:t>English is synonymous with Reading, Writing, Communicating (RWC)</a:t>
          </a:r>
        </a:p>
      </dgm:t>
    </dgm:pt>
    <dgm:pt modelId="{CCBCAA77-4EE7-475D-A3A3-AD64945B94D1}" type="parTrans" cxnId="{1683C09C-960B-47E5-BC4C-C642282BA31E}">
      <dgm:prSet/>
      <dgm:spPr/>
      <dgm:t>
        <a:bodyPr/>
        <a:lstStyle/>
        <a:p>
          <a:endParaRPr lang="en-US"/>
        </a:p>
      </dgm:t>
    </dgm:pt>
    <dgm:pt modelId="{7D126C9D-1FE9-4511-A6BC-B738C928F641}" type="sibTrans" cxnId="{1683C09C-960B-47E5-BC4C-C642282BA31E}">
      <dgm:prSet/>
      <dgm:spPr/>
      <dgm:t>
        <a:bodyPr/>
        <a:lstStyle/>
        <a:p>
          <a:endParaRPr lang="en-US"/>
        </a:p>
      </dgm:t>
    </dgm:pt>
    <dgm:pt modelId="{95725205-8AE3-47E0-AA61-C06A94F41623}">
      <dgm:prSet/>
      <dgm:spPr/>
      <dgm:t>
        <a:bodyPr/>
        <a:lstStyle/>
        <a:p>
          <a:r>
            <a:rPr lang="en-US"/>
            <a:t>Math is synonymous with Mathematics</a:t>
          </a:r>
        </a:p>
      </dgm:t>
    </dgm:pt>
    <dgm:pt modelId="{77D24326-9D29-47DB-AFB2-4A60B7CCEFD7}" type="parTrans" cxnId="{318957C3-0882-40FE-9D49-E7A9A06C0DC8}">
      <dgm:prSet/>
      <dgm:spPr/>
      <dgm:t>
        <a:bodyPr/>
        <a:lstStyle/>
        <a:p>
          <a:endParaRPr lang="en-US"/>
        </a:p>
      </dgm:t>
    </dgm:pt>
    <dgm:pt modelId="{0EC86CD3-9941-4DCB-8F1C-676CF9C17AB7}" type="sibTrans" cxnId="{318957C3-0882-40FE-9D49-E7A9A06C0DC8}">
      <dgm:prSet/>
      <dgm:spPr/>
      <dgm:t>
        <a:bodyPr/>
        <a:lstStyle/>
        <a:p>
          <a:endParaRPr lang="en-US"/>
        </a:p>
      </dgm:t>
    </dgm:pt>
    <dgm:pt modelId="{CDDAD39F-E21D-4FF9-98DC-A6D56F139880}">
      <dgm:prSet/>
      <dgm:spPr/>
      <dgm:t>
        <a:bodyPr/>
        <a:lstStyle/>
        <a:p>
          <a:r>
            <a:rPr lang="en-US"/>
            <a:t>Fields Removed</a:t>
          </a:r>
        </a:p>
      </dgm:t>
    </dgm:pt>
    <dgm:pt modelId="{F8A2FEAB-C4C8-4E01-8559-DF050309BEA7}" type="parTrans" cxnId="{D3411C16-AE50-46E0-98E3-D70232C14E1C}">
      <dgm:prSet/>
      <dgm:spPr/>
      <dgm:t>
        <a:bodyPr/>
        <a:lstStyle/>
        <a:p>
          <a:endParaRPr lang="en-US"/>
        </a:p>
      </dgm:t>
    </dgm:pt>
    <dgm:pt modelId="{ACC17B85-D91D-4655-90AA-86F775EC6A15}" type="sibTrans" cxnId="{D3411C16-AE50-46E0-98E3-D70232C14E1C}">
      <dgm:prSet/>
      <dgm:spPr/>
      <dgm:t>
        <a:bodyPr/>
        <a:lstStyle/>
        <a:p>
          <a:endParaRPr lang="en-US"/>
        </a:p>
      </dgm:t>
    </dgm:pt>
    <dgm:pt modelId="{F9F3E5C7-1C8E-4147-A93A-00F2FA1A5CB0}">
      <dgm:prSet/>
      <dgm:spPr/>
      <dgm:t>
        <a:bodyPr/>
        <a:lstStyle/>
        <a:p>
          <a:r>
            <a:rPr lang="en-US"/>
            <a:t>IEP Accommodation</a:t>
          </a:r>
        </a:p>
      </dgm:t>
    </dgm:pt>
    <dgm:pt modelId="{733D6C13-E7E5-4598-83CC-0AE639764891}" type="parTrans" cxnId="{0B4203A5-91DD-4066-AE9F-F39E1518A05C}">
      <dgm:prSet/>
      <dgm:spPr/>
      <dgm:t>
        <a:bodyPr/>
        <a:lstStyle/>
        <a:p>
          <a:endParaRPr lang="en-US"/>
        </a:p>
      </dgm:t>
    </dgm:pt>
    <dgm:pt modelId="{9E6BFC98-42C8-4618-9108-8CBCF07A41D3}" type="sibTrans" cxnId="{0B4203A5-91DD-4066-AE9F-F39E1518A05C}">
      <dgm:prSet/>
      <dgm:spPr/>
      <dgm:t>
        <a:bodyPr/>
        <a:lstStyle/>
        <a:p>
          <a:endParaRPr lang="en-US"/>
        </a:p>
      </dgm:t>
    </dgm:pt>
    <dgm:pt modelId="{64D4C427-C826-4881-87F8-27D85A7C3FAD}">
      <dgm:prSet/>
      <dgm:spPr/>
      <dgm:t>
        <a:bodyPr/>
        <a:lstStyle/>
        <a:p>
          <a:r>
            <a:rPr lang="en-US"/>
            <a:t>EL Accommodation</a:t>
          </a:r>
        </a:p>
      </dgm:t>
    </dgm:pt>
    <dgm:pt modelId="{38C0F5F2-E13C-4466-863C-C9AAAC1131A2}" type="parTrans" cxnId="{432B140B-66E0-4943-A703-5BC66E410098}">
      <dgm:prSet/>
      <dgm:spPr/>
      <dgm:t>
        <a:bodyPr/>
        <a:lstStyle/>
        <a:p>
          <a:endParaRPr lang="en-US"/>
        </a:p>
      </dgm:t>
    </dgm:pt>
    <dgm:pt modelId="{FF4BADA6-06A9-4785-B4F9-65C887E621B7}" type="sibTrans" cxnId="{432B140B-66E0-4943-A703-5BC66E410098}">
      <dgm:prSet/>
      <dgm:spPr/>
      <dgm:t>
        <a:bodyPr/>
        <a:lstStyle/>
        <a:p>
          <a:endParaRPr lang="en-US"/>
        </a:p>
      </dgm:t>
    </dgm:pt>
    <dgm:pt modelId="{5FEAA165-E243-4FF7-9DCA-5B3862114070}">
      <dgm:prSet/>
      <dgm:spPr/>
      <dgm:t>
        <a:bodyPr/>
        <a:lstStyle/>
        <a:p>
          <a:r>
            <a:rPr lang="en-US" dirty="0"/>
            <a:t>GT Accommodation</a:t>
          </a:r>
        </a:p>
      </dgm:t>
    </dgm:pt>
    <dgm:pt modelId="{644BD2C5-07BC-44EC-B119-8E08681F97AC}" type="parTrans" cxnId="{031FFDC6-CCC7-4612-AC3D-CCD7A0A2E645}">
      <dgm:prSet/>
      <dgm:spPr/>
      <dgm:t>
        <a:bodyPr/>
        <a:lstStyle/>
        <a:p>
          <a:endParaRPr lang="en-US"/>
        </a:p>
      </dgm:t>
    </dgm:pt>
    <dgm:pt modelId="{16B916CA-2ADB-44ED-AD3A-2D05402744E2}" type="sibTrans" cxnId="{031FFDC6-CCC7-4612-AC3D-CCD7A0A2E645}">
      <dgm:prSet/>
      <dgm:spPr/>
      <dgm:t>
        <a:bodyPr/>
        <a:lstStyle/>
        <a:p>
          <a:endParaRPr lang="en-US"/>
        </a:p>
      </dgm:t>
    </dgm:pt>
    <dgm:pt modelId="{18E9D244-62A8-4CC7-B5F3-07D1E1D310DA}">
      <dgm:prSet/>
      <dgm:spPr/>
      <dgm:t>
        <a:bodyPr/>
        <a:lstStyle/>
        <a:p>
          <a:r>
            <a:rPr lang="en-US" dirty="0"/>
            <a:t>District of Completion</a:t>
          </a:r>
        </a:p>
      </dgm:t>
    </dgm:pt>
    <dgm:pt modelId="{3E72672D-E7A1-4F65-B77C-8F9CB97AF11B}" type="parTrans" cxnId="{D0687571-AC12-44A9-B7B7-6A162EFA61F5}">
      <dgm:prSet/>
      <dgm:spPr/>
      <dgm:t>
        <a:bodyPr/>
        <a:lstStyle/>
        <a:p>
          <a:endParaRPr lang="en-US"/>
        </a:p>
      </dgm:t>
    </dgm:pt>
    <dgm:pt modelId="{C395E3F0-3676-4E2F-AD35-753BB1B54B84}" type="sibTrans" cxnId="{D0687571-AC12-44A9-B7B7-6A162EFA61F5}">
      <dgm:prSet/>
      <dgm:spPr/>
      <dgm:t>
        <a:bodyPr/>
        <a:lstStyle/>
        <a:p>
          <a:endParaRPr lang="en-US"/>
        </a:p>
      </dgm:t>
    </dgm:pt>
    <dgm:pt modelId="{3703DEB0-4ED6-494F-BC6A-0191A62C9756}" type="pres">
      <dgm:prSet presAssocID="{61F05423-2CBA-4A3D-B133-078E121B26E9}" presName="linear" presStyleCnt="0">
        <dgm:presLayoutVars>
          <dgm:dir/>
          <dgm:animLvl val="lvl"/>
          <dgm:resizeHandles val="exact"/>
        </dgm:presLayoutVars>
      </dgm:prSet>
      <dgm:spPr/>
    </dgm:pt>
    <dgm:pt modelId="{F9D8ABFC-D389-4CDD-A176-CDA21F440767}" type="pres">
      <dgm:prSet presAssocID="{9D59AD0B-7B9F-4BFA-BAAB-626B17C100A1}" presName="parentLin" presStyleCnt="0"/>
      <dgm:spPr/>
    </dgm:pt>
    <dgm:pt modelId="{0E2987B2-DD49-4DFB-9809-2F6877D24513}" type="pres">
      <dgm:prSet presAssocID="{9D59AD0B-7B9F-4BFA-BAAB-626B17C100A1}" presName="parentLeftMargin" presStyleLbl="node1" presStyleIdx="0" presStyleCnt="3"/>
      <dgm:spPr/>
    </dgm:pt>
    <dgm:pt modelId="{99095BC3-0087-4D86-B83E-1CA0F3EFE7D7}" type="pres">
      <dgm:prSet presAssocID="{9D59AD0B-7B9F-4BFA-BAAB-626B17C100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1AD02C-5F9F-4734-B03B-1C174C7836CA}" type="pres">
      <dgm:prSet presAssocID="{9D59AD0B-7B9F-4BFA-BAAB-626B17C100A1}" presName="negativeSpace" presStyleCnt="0"/>
      <dgm:spPr/>
    </dgm:pt>
    <dgm:pt modelId="{8BF7B144-531A-41D5-B190-948E846C206B}" type="pres">
      <dgm:prSet presAssocID="{9D59AD0B-7B9F-4BFA-BAAB-626B17C100A1}" presName="childText" presStyleLbl="conFgAcc1" presStyleIdx="0" presStyleCnt="3">
        <dgm:presLayoutVars>
          <dgm:bulletEnabled val="1"/>
        </dgm:presLayoutVars>
      </dgm:prSet>
      <dgm:spPr/>
    </dgm:pt>
    <dgm:pt modelId="{4D6C93F7-2394-4B4C-8AF4-832FFD2DC46D}" type="pres">
      <dgm:prSet presAssocID="{FEBCF382-7E64-4BD6-9220-D20C2AF43A2C}" presName="spaceBetweenRectangles" presStyleCnt="0"/>
      <dgm:spPr/>
    </dgm:pt>
    <dgm:pt modelId="{A98D080E-06AC-4E3F-9C25-5122A823B737}" type="pres">
      <dgm:prSet presAssocID="{BD8B5D71-DFE7-4E39-8F0C-36E61D984534}" presName="parentLin" presStyleCnt="0"/>
      <dgm:spPr/>
    </dgm:pt>
    <dgm:pt modelId="{D1729990-B922-449A-92EA-25A7B8ED2B41}" type="pres">
      <dgm:prSet presAssocID="{BD8B5D71-DFE7-4E39-8F0C-36E61D984534}" presName="parentLeftMargin" presStyleLbl="node1" presStyleIdx="0" presStyleCnt="3"/>
      <dgm:spPr/>
    </dgm:pt>
    <dgm:pt modelId="{186A9D75-A11C-4E9A-8BF2-B7FD68693EC8}" type="pres">
      <dgm:prSet presAssocID="{BD8B5D71-DFE7-4E39-8F0C-36E61D9845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D244A4-3B45-4040-ABBD-6F665BA9B264}" type="pres">
      <dgm:prSet presAssocID="{BD8B5D71-DFE7-4E39-8F0C-36E61D984534}" presName="negativeSpace" presStyleCnt="0"/>
      <dgm:spPr/>
    </dgm:pt>
    <dgm:pt modelId="{02C893B1-B0D1-4353-9403-BA4CF9322D44}" type="pres">
      <dgm:prSet presAssocID="{BD8B5D71-DFE7-4E39-8F0C-36E61D984534}" presName="childText" presStyleLbl="conFgAcc1" presStyleIdx="1" presStyleCnt="3">
        <dgm:presLayoutVars>
          <dgm:bulletEnabled val="1"/>
        </dgm:presLayoutVars>
      </dgm:prSet>
      <dgm:spPr/>
    </dgm:pt>
    <dgm:pt modelId="{EB901C97-4AEA-49F8-B303-31C1B26947E1}" type="pres">
      <dgm:prSet presAssocID="{6A90D276-A1A6-427F-841C-EF1DA2135714}" presName="spaceBetweenRectangles" presStyleCnt="0"/>
      <dgm:spPr/>
    </dgm:pt>
    <dgm:pt modelId="{9C9B1035-6C1D-4E96-BBCF-A5F94C3EE91D}" type="pres">
      <dgm:prSet presAssocID="{CDDAD39F-E21D-4FF9-98DC-A6D56F139880}" presName="parentLin" presStyleCnt="0"/>
      <dgm:spPr/>
    </dgm:pt>
    <dgm:pt modelId="{B987CD47-8DCE-43DD-96C5-C0DAB272DC84}" type="pres">
      <dgm:prSet presAssocID="{CDDAD39F-E21D-4FF9-98DC-A6D56F139880}" presName="parentLeftMargin" presStyleLbl="node1" presStyleIdx="1" presStyleCnt="3"/>
      <dgm:spPr/>
    </dgm:pt>
    <dgm:pt modelId="{39C93541-FE4F-445F-92A1-A52549E37804}" type="pres">
      <dgm:prSet presAssocID="{CDDAD39F-E21D-4FF9-98DC-A6D56F13988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E58E44-3964-486D-9A38-F7463914211A}" type="pres">
      <dgm:prSet presAssocID="{CDDAD39F-E21D-4FF9-98DC-A6D56F139880}" presName="negativeSpace" presStyleCnt="0"/>
      <dgm:spPr/>
    </dgm:pt>
    <dgm:pt modelId="{7F24318E-06B1-4D59-9C33-A35075B1B81E}" type="pres">
      <dgm:prSet presAssocID="{CDDAD39F-E21D-4FF9-98DC-A6D56F13988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32B140B-66E0-4943-A703-5BC66E410098}" srcId="{CDDAD39F-E21D-4FF9-98DC-A6D56F139880}" destId="{64D4C427-C826-4881-87F8-27D85A7C3FAD}" srcOrd="1" destOrd="0" parTransId="{38C0F5F2-E13C-4466-863C-C9AAAC1131A2}" sibTransId="{FF4BADA6-06A9-4785-B4F9-65C887E621B7}"/>
    <dgm:cxn modelId="{191F4C0D-EFEC-4475-8B68-6FE7BDCDEC2D}" type="presOf" srcId="{BD8B5D71-DFE7-4E39-8F0C-36E61D984534}" destId="{D1729990-B922-449A-92EA-25A7B8ED2B41}" srcOrd="0" destOrd="0" presId="urn:microsoft.com/office/officeart/2005/8/layout/list1"/>
    <dgm:cxn modelId="{7F478E15-DE4B-4233-A165-9A540C29EFA9}" type="presOf" srcId="{61F05423-2CBA-4A3D-B133-078E121B26E9}" destId="{3703DEB0-4ED6-494F-BC6A-0191A62C9756}" srcOrd="0" destOrd="0" presId="urn:microsoft.com/office/officeart/2005/8/layout/list1"/>
    <dgm:cxn modelId="{D3411C16-AE50-46E0-98E3-D70232C14E1C}" srcId="{61F05423-2CBA-4A3D-B133-078E121B26E9}" destId="{CDDAD39F-E21D-4FF9-98DC-A6D56F139880}" srcOrd="2" destOrd="0" parTransId="{F8A2FEAB-C4C8-4E01-8559-DF050309BEA7}" sibTransId="{ACC17B85-D91D-4655-90AA-86F775EC6A15}"/>
    <dgm:cxn modelId="{FE87BF2A-FF06-45BF-9908-1BF33EDAC229}" srcId="{9D59AD0B-7B9F-4BFA-BAAB-626B17C100A1}" destId="{78BDCA16-0CFD-4A1B-8D74-A6DAA1AF0325}" srcOrd="0" destOrd="0" parTransId="{8DD836EE-986E-4256-B092-0288B66C62A8}" sibTransId="{48B91218-A1AF-4C2C-9602-288CF743C9FB}"/>
    <dgm:cxn modelId="{5827453C-06A2-40FF-A6CD-4E28286D131F}" type="presOf" srcId="{CDDAD39F-E21D-4FF9-98DC-A6D56F139880}" destId="{B987CD47-8DCE-43DD-96C5-C0DAB272DC84}" srcOrd="0" destOrd="0" presId="urn:microsoft.com/office/officeart/2005/8/layout/list1"/>
    <dgm:cxn modelId="{1C8E045C-7FB7-4CBB-8FF3-8BB3092DCDED}" type="presOf" srcId="{BD8B5D71-DFE7-4E39-8F0C-36E61D984534}" destId="{186A9D75-A11C-4E9A-8BF2-B7FD68693EC8}" srcOrd="1" destOrd="0" presId="urn:microsoft.com/office/officeart/2005/8/layout/list1"/>
    <dgm:cxn modelId="{81A23361-4E85-4EEF-8F3E-BA673A996CDD}" type="presOf" srcId="{5B18C7C7-105F-4DB4-B8AC-78DCE18ED393}" destId="{8BF7B144-531A-41D5-B190-948E846C206B}" srcOrd="0" destOrd="2" presId="urn:microsoft.com/office/officeart/2005/8/layout/list1"/>
    <dgm:cxn modelId="{99D84946-4996-4483-A849-3451E3641A9F}" srcId="{78BDCA16-0CFD-4A1B-8D74-A6DAA1AF0325}" destId="{9FC7CA0A-9E97-48EC-8D1D-0B659C92B942}" srcOrd="0" destOrd="0" parTransId="{DF788681-AEF3-4686-995A-A377A3EA44D5}" sibTransId="{84E9B02A-B608-410F-8384-7C125917642E}"/>
    <dgm:cxn modelId="{D0687571-AC12-44A9-B7B7-6A162EFA61F5}" srcId="{CDDAD39F-E21D-4FF9-98DC-A6D56F139880}" destId="{18E9D244-62A8-4CC7-B5F3-07D1E1D310DA}" srcOrd="3" destOrd="0" parTransId="{3E72672D-E7A1-4F65-B77C-8F9CB97AF11B}" sibTransId="{C395E3F0-3676-4E2F-AD35-753BB1B54B84}"/>
    <dgm:cxn modelId="{A1211074-2133-4576-AE0A-FDD300455735}" type="presOf" srcId="{F9F3E5C7-1C8E-4147-A93A-00F2FA1A5CB0}" destId="{7F24318E-06B1-4D59-9C33-A35075B1B81E}" srcOrd="0" destOrd="0" presId="urn:microsoft.com/office/officeart/2005/8/layout/list1"/>
    <dgm:cxn modelId="{4A60D384-D001-43BB-A869-79F925AF9966}" srcId="{61F05423-2CBA-4A3D-B133-078E121B26E9}" destId="{BD8B5D71-DFE7-4E39-8F0C-36E61D984534}" srcOrd="1" destOrd="0" parTransId="{A42DC48A-0CE8-43AF-8948-0632C7287F8C}" sibTransId="{6A90D276-A1A6-427F-841C-EF1DA2135714}"/>
    <dgm:cxn modelId="{70205B85-4318-493C-887B-0EF46A2B22FF}" type="presOf" srcId="{9D59AD0B-7B9F-4BFA-BAAB-626B17C100A1}" destId="{99095BC3-0087-4D86-B83E-1CA0F3EFE7D7}" srcOrd="1" destOrd="0" presId="urn:microsoft.com/office/officeart/2005/8/layout/list1"/>
    <dgm:cxn modelId="{06D7FD85-ABB0-443E-8799-08D22AF0DF34}" type="presOf" srcId="{5FEAA165-E243-4FF7-9DCA-5B3862114070}" destId="{7F24318E-06B1-4D59-9C33-A35075B1B81E}" srcOrd="0" destOrd="2" presId="urn:microsoft.com/office/officeart/2005/8/layout/list1"/>
    <dgm:cxn modelId="{AF94EA86-850D-4F49-8EF6-E3964086C96B}" type="presOf" srcId="{95725205-8AE3-47E0-AA61-C06A94F41623}" destId="{02C893B1-B0D1-4353-9403-BA4CF9322D44}" srcOrd="0" destOrd="1" presId="urn:microsoft.com/office/officeart/2005/8/layout/list1"/>
    <dgm:cxn modelId="{EEF8DB95-9571-4D32-A74B-16EF7588B7B4}" type="presOf" srcId="{64D4C427-C826-4881-87F8-27D85A7C3FAD}" destId="{7F24318E-06B1-4D59-9C33-A35075B1B81E}" srcOrd="0" destOrd="1" presId="urn:microsoft.com/office/officeart/2005/8/layout/list1"/>
    <dgm:cxn modelId="{1683C09C-960B-47E5-BC4C-C642282BA31E}" srcId="{BD8B5D71-DFE7-4E39-8F0C-36E61D984534}" destId="{8A6B9219-B44D-4851-BAFB-AC902D7C341F}" srcOrd="0" destOrd="0" parTransId="{CCBCAA77-4EE7-475D-A3A3-AD64945B94D1}" sibTransId="{7D126C9D-1FE9-4511-A6BC-B738C928F641}"/>
    <dgm:cxn modelId="{0B4203A5-91DD-4066-AE9F-F39E1518A05C}" srcId="{CDDAD39F-E21D-4FF9-98DC-A6D56F139880}" destId="{F9F3E5C7-1C8E-4147-A93A-00F2FA1A5CB0}" srcOrd="0" destOrd="0" parTransId="{733D6C13-E7E5-4598-83CC-0AE639764891}" sibTransId="{9E6BFC98-42C8-4618-9108-8CBCF07A41D3}"/>
    <dgm:cxn modelId="{3D1EBDBA-B01F-4C68-979F-6F5BE33E183A}" type="presOf" srcId="{9D59AD0B-7B9F-4BFA-BAAB-626B17C100A1}" destId="{0E2987B2-DD49-4DFB-9809-2F6877D24513}" srcOrd="0" destOrd="0" presId="urn:microsoft.com/office/officeart/2005/8/layout/list1"/>
    <dgm:cxn modelId="{B3B6F4BD-C108-41D0-928B-06D203C80674}" srcId="{78BDCA16-0CFD-4A1B-8D74-A6DAA1AF0325}" destId="{5B18C7C7-105F-4DB4-B8AC-78DCE18ED393}" srcOrd="1" destOrd="0" parTransId="{8ABF7903-49EB-455E-9830-9AC86D0B4F8F}" sibTransId="{BDC57F24-D0C9-487E-A21F-935DB08EE89B}"/>
    <dgm:cxn modelId="{6B05F7C0-DF47-451A-B616-FFA3ED06EB91}" type="presOf" srcId="{78BDCA16-0CFD-4A1B-8D74-A6DAA1AF0325}" destId="{8BF7B144-531A-41D5-B190-948E846C206B}" srcOrd="0" destOrd="0" presId="urn:microsoft.com/office/officeart/2005/8/layout/list1"/>
    <dgm:cxn modelId="{318957C3-0882-40FE-9D49-E7A9A06C0DC8}" srcId="{BD8B5D71-DFE7-4E39-8F0C-36E61D984534}" destId="{95725205-8AE3-47E0-AA61-C06A94F41623}" srcOrd="1" destOrd="0" parTransId="{77D24326-9D29-47DB-AFB2-4A60B7CCEFD7}" sibTransId="{0EC86CD3-9941-4DCB-8F1C-676CF9C17AB7}"/>
    <dgm:cxn modelId="{031FFDC6-CCC7-4612-AC3D-CCD7A0A2E645}" srcId="{CDDAD39F-E21D-4FF9-98DC-A6D56F139880}" destId="{5FEAA165-E243-4FF7-9DCA-5B3862114070}" srcOrd="2" destOrd="0" parTransId="{644BD2C5-07BC-44EC-B119-8E08681F97AC}" sibTransId="{16B916CA-2ADB-44ED-AD3A-2D05402744E2}"/>
    <dgm:cxn modelId="{92E705C9-52B3-463A-B8EA-EC7864A27117}" srcId="{61F05423-2CBA-4A3D-B133-078E121B26E9}" destId="{9D59AD0B-7B9F-4BFA-BAAB-626B17C100A1}" srcOrd="0" destOrd="0" parTransId="{459F62E3-C8C1-4E41-9ECC-2170FF1338E6}" sibTransId="{FEBCF382-7E64-4BD6-9220-D20C2AF43A2C}"/>
    <dgm:cxn modelId="{A8D166D7-EB5B-4E55-9813-4CEE857ADE30}" type="presOf" srcId="{8A6B9219-B44D-4851-BAFB-AC902D7C341F}" destId="{02C893B1-B0D1-4353-9403-BA4CF9322D44}" srcOrd="0" destOrd="0" presId="urn:microsoft.com/office/officeart/2005/8/layout/list1"/>
    <dgm:cxn modelId="{74D59BD7-7346-4AC8-BB75-9F0DB57D1DC4}" type="presOf" srcId="{18E9D244-62A8-4CC7-B5F3-07D1E1D310DA}" destId="{7F24318E-06B1-4D59-9C33-A35075B1B81E}" srcOrd="0" destOrd="3" presId="urn:microsoft.com/office/officeart/2005/8/layout/list1"/>
    <dgm:cxn modelId="{A84DA2E1-2502-47BC-9A22-065085D0C2E6}" type="presOf" srcId="{CDDAD39F-E21D-4FF9-98DC-A6D56F139880}" destId="{39C93541-FE4F-445F-92A1-A52549E37804}" srcOrd="1" destOrd="0" presId="urn:microsoft.com/office/officeart/2005/8/layout/list1"/>
    <dgm:cxn modelId="{F995F0EE-9E4D-4B9E-A783-D85C21F22EF1}" type="presOf" srcId="{9FC7CA0A-9E97-48EC-8D1D-0B659C92B942}" destId="{8BF7B144-531A-41D5-B190-948E846C206B}" srcOrd="0" destOrd="1" presId="urn:microsoft.com/office/officeart/2005/8/layout/list1"/>
    <dgm:cxn modelId="{FCC17D05-6C5D-4863-8932-7608A923D2C7}" type="presParOf" srcId="{3703DEB0-4ED6-494F-BC6A-0191A62C9756}" destId="{F9D8ABFC-D389-4CDD-A176-CDA21F440767}" srcOrd="0" destOrd="0" presId="urn:microsoft.com/office/officeart/2005/8/layout/list1"/>
    <dgm:cxn modelId="{EFB22390-8A41-47DC-B034-EFC051297F94}" type="presParOf" srcId="{F9D8ABFC-D389-4CDD-A176-CDA21F440767}" destId="{0E2987B2-DD49-4DFB-9809-2F6877D24513}" srcOrd="0" destOrd="0" presId="urn:microsoft.com/office/officeart/2005/8/layout/list1"/>
    <dgm:cxn modelId="{C4D48578-939A-42EE-B7A4-673AC554F6E0}" type="presParOf" srcId="{F9D8ABFC-D389-4CDD-A176-CDA21F440767}" destId="{99095BC3-0087-4D86-B83E-1CA0F3EFE7D7}" srcOrd="1" destOrd="0" presId="urn:microsoft.com/office/officeart/2005/8/layout/list1"/>
    <dgm:cxn modelId="{052C6F15-ADA3-48FE-9F8F-C4E85E8EACC7}" type="presParOf" srcId="{3703DEB0-4ED6-494F-BC6A-0191A62C9756}" destId="{351AD02C-5F9F-4734-B03B-1C174C7836CA}" srcOrd="1" destOrd="0" presId="urn:microsoft.com/office/officeart/2005/8/layout/list1"/>
    <dgm:cxn modelId="{F5246456-608B-48D1-9DEA-BA9E63B20BA8}" type="presParOf" srcId="{3703DEB0-4ED6-494F-BC6A-0191A62C9756}" destId="{8BF7B144-531A-41D5-B190-948E846C206B}" srcOrd="2" destOrd="0" presId="urn:microsoft.com/office/officeart/2005/8/layout/list1"/>
    <dgm:cxn modelId="{C0E520FF-AE8E-42C6-8C46-E86D382F410E}" type="presParOf" srcId="{3703DEB0-4ED6-494F-BC6A-0191A62C9756}" destId="{4D6C93F7-2394-4B4C-8AF4-832FFD2DC46D}" srcOrd="3" destOrd="0" presId="urn:microsoft.com/office/officeart/2005/8/layout/list1"/>
    <dgm:cxn modelId="{D4B8879E-AEBE-4709-BF69-325D0C62B486}" type="presParOf" srcId="{3703DEB0-4ED6-494F-BC6A-0191A62C9756}" destId="{A98D080E-06AC-4E3F-9C25-5122A823B737}" srcOrd="4" destOrd="0" presId="urn:microsoft.com/office/officeart/2005/8/layout/list1"/>
    <dgm:cxn modelId="{D3592A59-3485-464A-9419-10A173DE8F69}" type="presParOf" srcId="{A98D080E-06AC-4E3F-9C25-5122A823B737}" destId="{D1729990-B922-449A-92EA-25A7B8ED2B41}" srcOrd="0" destOrd="0" presId="urn:microsoft.com/office/officeart/2005/8/layout/list1"/>
    <dgm:cxn modelId="{9168552D-3FE4-4A57-A397-6360CF8A7E61}" type="presParOf" srcId="{A98D080E-06AC-4E3F-9C25-5122A823B737}" destId="{186A9D75-A11C-4E9A-8BF2-B7FD68693EC8}" srcOrd="1" destOrd="0" presId="urn:microsoft.com/office/officeart/2005/8/layout/list1"/>
    <dgm:cxn modelId="{7D8F514E-7ED3-4C32-A848-9068D12BF8F0}" type="presParOf" srcId="{3703DEB0-4ED6-494F-BC6A-0191A62C9756}" destId="{9CD244A4-3B45-4040-ABBD-6F665BA9B264}" srcOrd="5" destOrd="0" presId="urn:microsoft.com/office/officeart/2005/8/layout/list1"/>
    <dgm:cxn modelId="{78B40CAA-F798-4E99-90DB-1B0D37AEE49A}" type="presParOf" srcId="{3703DEB0-4ED6-494F-BC6A-0191A62C9756}" destId="{02C893B1-B0D1-4353-9403-BA4CF9322D44}" srcOrd="6" destOrd="0" presId="urn:microsoft.com/office/officeart/2005/8/layout/list1"/>
    <dgm:cxn modelId="{13BED61C-0ACB-412E-849D-15F1DF0D3ED8}" type="presParOf" srcId="{3703DEB0-4ED6-494F-BC6A-0191A62C9756}" destId="{EB901C97-4AEA-49F8-B303-31C1B26947E1}" srcOrd="7" destOrd="0" presId="urn:microsoft.com/office/officeart/2005/8/layout/list1"/>
    <dgm:cxn modelId="{706DBA0E-35A0-41DC-A640-B024D4D05B3E}" type="presParOf" srcId="{3703DEB0-4ED6-494F-BC6A-0191A62C9756}" destId="{9C9B1035-6C1D-4E96-BBCF-A5F94C3EE91D}" srcOrd="8" destOrd="0" presId="urn:microsoft.com/office/officeart/2005/8/layout/list1"/>
    <dgm:cxn modelId="{F6035E8E-A091-47EA-8721-477891AC8263}" type="presParOf" srcId="{9C9B1035-6C1D-4E96-BBCF-A5F94C3EE91D}" destId="{B987CD47-8DCE-43DD-96C5-C0DAB272DC84}" srcOrd="0" destOrd="0" presId="urn:microsoft.com/office/officeart/2005/8/layout/list1"/>
    <dgm:cxn modelId="{92BEB243-0BD3-49A2-9CD5-30BB4ECEC9BF}" type="presParOf" srcId="{9C9B1035-6C1D-4E96-BBCF-A5F94C3EE91D}" destId="{39C93541-FE4F-445F-92A1-A52549E37804}" srcOrd="1" destOrd="0" presId="urn:microsoft.com/office/officeart/2005/8/layout/list1"/>
    <dgm:cxn modelId="{094D361B-3A22-4F24-86FF-56DF6567D2E0}" type="presParOf" srcId="{3703DEB0-4ED6-494F-BC6A-0191A62C9756}" destId="{5DE58E44-3964-486D-9A38-F7463914211A}" srcOrd="9" destOrd="0" presId="urn:microsoft.com/office/officeart/2005/8/layout/list1"/>
    <dgm:cxn modelId="{004941F5-0987-4704-B5B4-43E7EA33A963}" type="presParOf" srcId="{3703DEB0-4ED6-494F-BC6A-0191A62C9756}" destId="{7F24318E-06B1-4D59-9C33-A35075B1B8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805A26-C917-4417-A547-1D54294FE102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45E21E9-834A-40BB-A6AE-21D7D0FF59E7}">
      <dgm:prSet phldrT="[Text]"/>
      <dgm:spPr/>
      <dgm:t>
        <a:bodyPr/>
        <a:lstStyle/>
        <a:p>
          <a:r>
            <a:rPr lang="en-US" dirty="0"/>
            <a:t>Interchange</a:t>
          </a:r>
        </a:p>
      </dgm:t>
    </dgm:pt>
    <dgm:pt modelId="{963FBCD9-A368-4758-B616-4E3B3884B52C}" type="parTrans" cxnId="{4091A7F3-5CDD-4269-BF79-B01EB4D5B1A7}">
      <dgm:prSet/>
      <dgm:spPr/>
      <dgm:t>
        <a:bodyPr/>
        <a:lstStyle/>
        <a:p>
          <a:endParaRPr lang="en-US"/>
        </a:p>
      </dgm:t>
    </dgm:pt>
    <dgm:pt modelId="{233E73A7-D516-465F-88C6-2DB759D18487}" type="sibTrans" cxnId="{4091A7F3-5CDD-4269-BF79-B01EB4D5B1A7}">
      <dgm:prSet/>
      <dgm:spPr/>
      <dgm:t>
        <a:bodyPr/>
        <a:lstStyle/>
        <a:p>
          <a:endParaRPr lang="en-US"/>
        </a:p>
      </dgm:t>
    </dgm:pt>
    <dgm:pt modelId="{9138558A-C1B0-4F7A-9111-EFDD025F61E8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err="1"/>
            <a:t>SGxxx</a:t>
          </a:r>
          <a:endParaRPr lang="en-US" dirty="0"/>
        </a:p>
      </dgm:t>
    </dgm:pt>
    <dgm:pt modelId="{8CE62BFB-5EC8-4A48-8CF4-6B4D38168813}" type="parTrans" cxnId="{FC2EA28D-81CA-4133-B128-DE53CFA8E5A0}">
      <dgm:prSet/>
      <dgm:spPr/>
      <dgm:t>
        <a:bodyPr/>
        <a:lstStyle/>
        <a:p>
          <a:endParaRPr lang="en-US"/>
        </a:p>
      </dgm:t>
    </dgm:pt>
    <dgm:pt modelId="{4EDB5709-039B-4DE3-98A7-1C512DB2303B}" type="sibTrans" cxnId="{FC2EA28D-81CA-4133-B128-DE53CFA8E5A0}">
      <dgm:prSet/>
      <dgm:spPr/>
      <dgm:t>
        <a:bodyPr/>
        <a:lstStyle/>
        <a:p>
          <a:endParaRPr lang="en-US"/>
        </a:p>
      </dgm:t>
    </dgm:pt>
    <dgm:pt modelId="{7408151A-FD66-46DC-9CB0-6F79500E589D}">
      <dgm:prSet phldrT="[Text]"/>
      <dgm:spPr/>
      <dgm:t>
        <a:bodyPr/>
        <a:lstStyle/>
        <a:p>
          <a:r>
            <a:rPr lang="en-US" dirty="0"/>
            <a:t>Snapshot</a:t>
          </a:r>
        </a:p>
      </dgm:t>
    </dgm:pt>
    <dgm:pt modelId="{D8827489-9B51-4734-AD0D-F9DAAD25B140}" type="parTrans" cxnId="{492CD421-0D5C-4551-BB6F-B3C25C556B4C}">
      <dgm:prSet/>
      <dgm:spPr/>
      <dgm:t>
        <a:bodyPr/>
        <a:lstStyle/>
        <a:p>
          <a:endParaRPr lang="en-US"/>
        </a:p>
      </dgm:t>
    </dgm:pt>
    <dgm:pt modelId="{92AC8537-2649-4A4B-81DA-6E6211E8ECAB}" type="sibTrans" cxnId="{492CD421-0D5C-4551-BB6F-B3C25C556B4C}">
      <dgm:prSet/>
      <dgm:spPr/>
      <dgm:t>
        <a:bodyPr/>
        <a:lstStyle/>
        <a:p>
          <a:endParaRPr lang="en-US"/>
        </a:p>
      </dgm:t>
    </dgm:pt>
    <dgm:pt modelId="{FB25DB89-46F3-4E4D-970A-A8E6C124D53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dirty="0"/>
            <a:t>SE301</a:t>
          </a:r>
        </a:p>
      </dgm:t>
    </dgm:pt>
    <dgm:pt modelId="{FAC3291E-ACE6-4704-9DAE-80E277937749}" type="parTrans" cxnId="{80C02621-6201-46FB-AEF3-8BBB2CB8345E}">
      <dgm:prSet/>
      <dgm:spPr/>
      <dgm:t>
        <a:bodyPr/>
        <a:lstStyle/>
        <a:p>
          <a:endParaRPr lang="en-US"/>
        </a:p>
      </dgm:t>
    </dgm:pt>
    <dgm:pt modelId="{26D78ED7-2069-4369-BBAE-C7D38E3A9E72}" type="sibTrans" cxnId="{80C02621-6201-46FB-AEF3-8BBB2CB8345E}">
      <dgm:prSet/>
      <dgm:spPr/>
      <dgm:t>
        <a:bodyPr/>
        <a:lstStyle/>
        <a:p>
          <a:endParaRPr lang="en-US"/>
        </a:p>
      </dgm:t>
    </dgm:pt>
    <dgm:pt modelId="{EB0C69EC-9A4B-409D-A90A-8AF6BB7FFD44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/>
            <a:t>Errors flagged after uploading GG interchange file</a:t>
          </a:r>
        </a:p>
      </dgm:t>
    </dgm:pt>
    <dgm:pt modelId="{B8EABB57-85E2-4EEA-92AC-1F24299DC2A8}" type="parTrans" cxnId="{CF946304-A677-4EB1-B3A3-847E664A94BF}">
      <dgm:prSet/>
      <dgm:spPr/>
      <dgm:t>
        <a:bodyPr/>
        <a:lstStyle/>
        <a:p>
          <a:endParaRPr lang="en-US"/>
        </a:p>
      </dgm:t>
    </dgm:pt>
    <dgm:pt modelId="{2127A452-7326-434D-9605-DD2BE618D86F}" type="sibTrans" cxnId="{CF946304-A677-4EB1-B3A3-847E664A94BF}">
      <dgm:prSet/>
      <dgm:spPr/>
      <dgm:t>
        <a:bodyPr/>
        <a:lstStyle/>
        <a:p>
          <a:endParaRPr lang="en-US"/>
        </a:p>
      </dgm:t>
    </dgm:pt>
    <dgm:pt modelId="{5C8159E0-ABC6-4114-8CF5-719DEE4DA50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dirty="0"/>
            <a:t>Error flagged after Student End of Year snapshot is taken</a:t>
          </a:r>
        </a:p>
      </dgm:t>
    </dgm:pt>
    <dgm:pt modelId="{913379BA-2ED1-4416-A91F-DA228C0061CE}" type="parTrans" cxnId="{46BE6C48-E58A-40D7-94E8-93866906A175}">
      <dgm:prSet/>
      <dgm:spPr/>
      <dgm:t>
        <a:bodyPr/>
        <a:lstStyle/>
        <a:p>
          <a:endParaRPr lang="en-US"/>
        </a:p>
      </dgm:t>
    </dgm:pt>
    <dgm:pt modelId="{6526945F-E744-44D4-A8CF-16564AC99429}" type="sibTrans" cxnId="{46BE6C48-E58A-40D7-94E8-93866906A175}">
      <dgm:prSet/>
      <dgm:spPr/>
      <dgm:t>
        <a:bodyPr/>
        <a:lstStyle/>
        <a:p>
          <a:endParaRPr lang="en-US"/>
        </a:p>
      </dgm:t>
    </dgm:pt>
    <dgm:pt modelId="{66B3FB31-4CBB-414B-9E88-33C90EFE820C}" type="pres">
      <dgm:prSet presAssocID="{DC805A26-C917-4417-A547-1D54294FE102}" presName="Name0" presStyleCnt="0">
        <dgm:presLayoutVars>
          <dgm:dir/>
          <dgm:animLvl val="lvl"/>
          <dgm:resizeHandles val="exact"/>
        </dgm:presLayoutVars>
      </dgm:prSet>
      <dgm:spPr/>
    </dgm:pt>
    <dgm:pt modelId="{53CCD3E7-7573-4AF4-BE5C-295B8731073A}" type="pres">
      <dgm:prSet presAssocID="{045E21E9-834A-40BB-A6AE-21D7D0FF59E7}" presName="linNode" presStyleCnt="0"/>
      <dgm:spPr/>
    </dgm:pt>
    <dgm:pt modelId="{1D5F2429-F67E-4ECF-B879-32FB5FCA1248}" type="pres">
      <dgm:prSet presAssocID="{045E21E9-834A-40BB-A6AE-21D7D0FF59E7}" presName="parTx" presStyleLbl="revTx" presStyleIdx="0" presStyleCnt="2">
        <dgm:presLayoutVars>
          <dgm:chMax val="1"/>
          <dgm:bulletEnabled val="1"/>
        </dgm:presLayoutVars>
      </dgm:prSet>
      <dgm:spPr/>
    </dgm:pt>
    <dgm:pt modelId="{C8F1EDCF-E734-4A9E-8447-0CFB733A189E}" type="pres">
      <dgm:prSet presAssocID="{045E21E9-834A-40BB-A6AE-21D7D0FF59E7}" presName="bracket" presStyleLbl="parChTrans1D1" presStyleIdx="0" presStyleCnt="2"/>
      <dgm:spPr/>
    </dgm:pt>
    <dgm:pt modelId="{33543A27-4806-4F95-916D-DACA8BE8B1CE}" type="pres">
      <dgm:prSet presAssocID="{045E21E9-834A-40BB-A6AE-21D7D0FF59E7}" presName="spH" presStyleCnt="0"/>
      <dgm:spPr/>
    </dgm:pt>
    <dgm:pt modelId="{BE9241AF-930F-4B29-BFD8-214FF73A90CE}" type="pres">
      <dgm:prSet presAssocID="{045E21E9-834A-40BB-A6AE-21D7D0FF59E7}" presName="desTx" presStyleLbl="node1" presStyleIdx="0" presStyleCnt="2">
        <dgm:presLayoutVars>
          <dgm:bulletEnabled val="1"/>
        </dgm:presLayoutVars>
      </dgm:prSet>
      <dgm:spPr/>
    </dgm:pt>
    <dgm:pt modelId="{BF1080E5-3418-4FA2-98EE-29096AD3AA73}" type="pres">
      <dgm:prSet presAssocID="{233E73A7-D516-465F-88C6-2DB759D18487}" presName="spV" presStyleCnt="0"/>
      <dgm:spPr/>
    </dgm:pt>
    <dgm:pt modelId="{6705B2B8-9DE2-440D-A9B2-0B87754CE003}" type="pres">
      <dgm:prSet presAssocID="{7408151A-FD66-46DC-9CB0-6F79500E589D}" presName="linNode" presStyleCnt="0"/>
      <dgm:spPr/>
    </dgm:pt>
    <dgm:pt modelId="{D5569235-8D2A-4D3E-9881-E3886428E88F}" type="pres">
      <dgm:prSet presAssocID="{7408151A-FD66-46DC-9CB0-6F79500E589D}" presName="parTx" presStyleLbl="revTx" presStyleIdx="1" presStyleCnt="2">
        <dgm:presLayoutVars>
          <dgm:chMax val="1"/>
          <dgm:bulletEnabled val="1"/>
        </dgm:presLayoutVars>
      </dgm:prSet>
      <dgm:spPr/>
    </dgm:pt>
    <dgm:pt modelId="{A7B81234-9345-46DB-A0E6-622725D32856}" type="pres">
      <dgm:prSet presAssocID="{7408151A-FD66-46DC-9CB0-6F79500E589D}" presName="bracket" presStyleLbl="parChTrans1D1" presStyleIdx="1" presStyleCnt="2"/>
      <dgm:spPr/>
    </dgm:pt>
    <dgm:pt modelId="{10F38538-EC5E-4EB4-98EE-63018242CAEA}" type="pres">
      <dgm:prSet presAssocID="{7408151A-FD66-46DC-9CB0-6F79500E589D}" presName="spH" presStyleCnt="0"/>
      <dgm:spPr/>
    </dgm:pt>
    <dgm:pt modelId="{37354649-367C-464D-AF34-3D6950AF5068}" type="pres">
      <dgm:prSet presAssocID="{7408151A-FD66-46DC-9CB0-6F79500E589D}" presName="desTx" presStyleLbl="node1" presStyleIdx="1" presStyleCnt="2">
        <dgm:presLayoutVars>
          <dgm:bulletEnabled val="1"/>
        </dgm:presLayoutVars>
      </dgm:prSet>
      <dgm:spPr/>
    </dgm:pt>
  </dgm:ptLst>
  <dgm:cxnLst>
    <dgm:cxn modelId="{CF946304-A677-4EB1-B3A3-847E664A94BF}" srcId="{045E21E9-834A-40BB-A6AE-21D7D0FF59E7}" destId="{EB0C69EC-9A4B-409D-A90A-8AF6BB7FFD44}" srcOrd="1" destOrd="0" parTransId="{B8EABB57-85E2-4EEA-92AC-1F24299DC2A8}" sibTransId="{2127A452-7326-434D-9605-DD2BE618D86F}"/>
    <dgm:cxn modelId="{0BB6AD15-C039-48DA-92BD-87CE201A21E0}" type="presOf" srcId="{DC805A26-C917-4417-A547-1D54294FE102}" destId="{66B3FB31-4CBB-414B-9E88-33C90EFE820C}" srcOrd="0" destOrd="0" presId="urn:diagrams.loki3.com/BracketList"/>
    <dgm:cxn modelId="{08D8A91A-CA63-4DE9-A95F-EA7E2B0E3773}" type="presOf" srcId="{9138558A-C1B0-4F7A-9111-EFDD025F61E8}" destId="{BE9241AF-930F-4B29-BFD8-214FF73A90CE}" srcOrd="0" destOrd="0" presId="urn:diagrams.loki3.com/BracketList"/>
    <dgm:cxn modelId="{80C02621-6201-46FB-AEF3-8BBB2CB8345E}" srcId="{7408151A-FD66-46DC-9CB0-6F79500E589D}" destId="{FB25DB89-46F3-4E4D-970A-A8E6C124D533}" srcOrd="0" destOrd="0" parTransId="{FAC3291E-ACE6-4704-9DAE-80E277937749}" sibTransId="{26D78ED7-2069-4369-BBAE-C7D38E3A9E72}"/>
    <dgm:cxn modelId="{492CD421-0D5C-4551-BB6F-B3C25C556B4C}" srcId="{DC805A26-C917-4417-A547-1D54294FE102}" destId="{7408151A-FD66-46DC-9CB0-6F79500E589D}" srcOrd="1" destOrd="0" parTransId="{D8827489-9B51-4734-AD0D-F9DAAD25B140}" sibTransId="{92AC8537-2649-4A4B-81DA-6E6211E8ECAB}"/>
    <dgm:cxn modelId="{ADC5F831-5E5B-408A-BE92-1372C47ED2AA}" type="presOf" srcId="{5C8159E0-ABC6-4114-8CF5-719DEE4DA509}" destId="{37354649-367C-464D-AF34-3D6950AF5068}" srcOrd="0" destOrd="1" presId="urn:diagrams.loki3.com/BracketList"/>
    <dgm:cxn modelId="{EFA1F360-AEDD-4FC3-9265-E5AFDECF02A8}" type="presOf" srcId="{FB25DB89-46F3-4E4D-970A-A8E6C124D533}" destId="{37354649-367C-464D-AF34-3D6950AF5068}" srcOrd="0" destOrd="0" presId="urn:diagrams.loki3.com/BracketList"/>
    <dgm:cxn modelId="{46BE6C48-E58A-40D7-94E8-93866906A175}" srcId="{7408151A-FD66-46DC-9CB0-6F79500E589D}" destId="{5C8159E0-ABC6-4114-8CF5-719DEE4DA509}" srcOrd="1" destOrd="0" parTransId="{913379BA-2ED1-4416-A91F-DA228C0061CE}" sibTransId="{6526945F-E744-44D4-A8CF-16564AC99429}"/>
    <dgm:cxn modelId="{B0C3297C-29AE-40F6-97FE-8E76CDCE6359}" type="presOf" srcId="{EB0C69EC-9A4B-409D-A90A-8AF6BB7FFD44}" destId="{BE9241AF-930F-4B29-BFD8-214FF73A90CE}" srcOrd="0" destOrd="1" presId="urn:diagrams.loki3.com/BracketList"/>
    <dgm:cxn modelId="{E734797F-EF62-4B6E-96AE-7A00DCD15F39}" type="presOf" srcId="{7408151A-FD66-46DC-9CB0-6F79500E589D}" destId="{D5569235-8D2A-4D3E-9881-E3886428E88F}" srcOrd="0" destOrd="0" presId="urn:diagrams.loki3.com/BracketList"/>
    <dgm:cxn modelId="{FC2EA28D-81CA-4133-B128-DE53CFA8E5A0}" srcId="{045E21E9-834A-40BB-A6AE-21D7D0FF59E7}" destId="{9138558A-C1B0-4F7A-9111-EFDD025F61E8}" srcOrd="0" destOrd="0" parTransId="{8CE62BFB-5EC8-4A48-8CF4-6B4D38168813}" sibTransId="{4EDB5709-039B-4DE3-98A7-1C512DB2303B}"/>
    <dgm:cxn modelId="{4A44AFB4-456B-4300-AC39-828A356F842E}" type="presOf" srcId="{045E21E9-834A-40BB-A6AE-21D7D0FF59E7}" destId="{1D5F2429-F67E-4ECF-B879-32FB5FCA1248}" srcOrd="0" destOrd="0" presId="urn:diagrams.loki3.com/BracketList"/>
    <dgm:cxn modelId="{4091A7F3-5CDD-4269-BF79-B01EB4D5B1A7}" srcId="{DC805A26-C917-4417-A547-1D54294FE102}" destId="{045E21E9-834A-40BB-A6AE-21D7D0FF59E7}" srcOrd="0" destOrd="0" parTransId="{963FBCD9-A368-4758-B616-4E3B3884B52C}" sibTransId="{233E73A7-D516-465F-88C6-2DB759D18487}"/>
    <dgm:cxn modelId="{3062C7D6-D030-4F71-98CF-64EF35744B33}" type="presParOf" srcId="{66B3FB31-4CBB-414B-9E88-33C90EFE820C}" destId="{53CCD3E7-7573-4AF4-BE5C-295B8731073A}" srcOrd="0" destOrd="0" presId="urn:diagrams.loki3.com/BracketList"/>
    <dgm:cxn modelId="{58250F06-A483-452C-AEFF-93E4846AFA75}" type="presParOf" srcId="{53CCD3E7-7573-4AF4-BE5C-295B8731073A}" destId="{1D5F2429-F67E-4ECF-B879-32FB5FCA1248}" srcOrd="0" destOrd="0" presId="urn:diagrams.loki3.com/BracketList"/>
    <dgm:cxn modelId="{A873613D-4815-400C-93A1-D300CCA02E5E}" type="presParOf" srcId="{53CCD3E7-7573-4AF4-BE5C-295B8731073A}" destId="{C8F1EDCF-E734-4A9E-8447-0CFB733A189E}" srcOrd="1" destOrd="0" presId="urn:diagrams.loki3.com/BracketList"/>
    <dgm:cxn modelId="{84D15B49-BE55-4E7F-A826-177742388764}" type="presParOf" srcId="{53CCD3E7-7573-4AF4-BE5C-295B8731073A}" destId="{33543A27-4806-4F95-916D-DACA8BE8B1CE}" srcOrd="2" destOrd="0" presId="urn:diagrams.loki3.com/BracketList"/>
    <dgm:cxn modelId="{089F8377-CA3E-46E6-A4A2-C178D555DA6A}" type="presParOf" srcId="{53CCD3E7-7573-4AF4-BE5C-295B8731073A}" destId="{BE9241AF-930F-4B29-BFD8-214FF73A90CE}" srcOrd="3" destOrd="0" presId="urn:diagrams.loki3.com/BracketList"/>
    <dgm:cxn modelId="{3D2AF27F-327D-4C9C-A7C7-C7C4B7FDC87E}" type="presParOf" srcId="{66B3FB31-4CBB-414B-9E88-33C90EFE820C}" destId="{BF1080E5-3418-4FA2-98EE-29096AD3AA73}" srcOrd="1" destOrd="0" presId="urn:diagrams.loki3.com/BracketList"/>
    <dgm:cxn modelId="{E9A258E1-EF39-49B4-B57B-F60D87046252}" type="presParOf" srcId="{66B3FB31-4CBB-414B-9E88-33C90EFE820C}" destId="{6705B2B8-9DE2-440D-A9B2-0B87754CE003}" srcOrd="2" destOrd="0" presId="urn:diagrams.loki3.com/BracketList"/>
    <dgm:cxn modelId="{3B247ED2-B9BA-48B7-967A-B8F39EB317F3}" type="presParOf" srcId="{6705B2B8-9DE2-440D-A9B2-0B87754CE003}" destId="{D5569235-8D2A-4D3E-9881-E3886428E88F}" srcOrd="0" destOrd="0" presId="urn:diagrams.loki3.com/BracketList"/>
    <dgm:cxn modelId="{4A67A957-8CB7-462C-8725-72C13E4B8815}" type="presParOf" srcId="{6705B2B8-9DE2-440D-A9B2-0B87754CE003}" destId="{A7B81234-9345-46DB-A0E6-622725D32856}" srcOrd="1" destOrd="0" presId="urn:diagrams.loki3.com/BracketList"/>
    <dgm:cxn modelId="{DBADBA05-6B18-4C59-AE6A-2D589E83ADD4}" type="presParOf" srcId="{6705B2B8-9DE2-440D-A9B2-0B87754CE003}" destId="{10F38538-EC5E-4EB4-98EE-63018242CAEA}" srcOrd="2" destOrd="0" presId="urn:diagrams.loki3.com/BracketList"/>
    <dgm:cxn modelId="{77661E15-5D5A-435C-A5A0-F2516EAE2343}" type="presParOf" srcId="{6705B2B8-9DE2-440D-A9B2-0B87754CE003}" destId="{37354649-367C-464D-AF34-3D6950AF506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805A26-C917-4417-A547-1D54294FE102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45E21E9-834A-40BB-A6AE-21D7D0FF59E7}">
      <dgm:prSet phldrT="[Text]"/>
      <dgm:spPr/>
      <dgm:t>
        <a:bodyPr/>
        <a:lstStyle/>
        <a:p>
          <a:r>
            <a:rPr lang="en-US" dirty="0"/>
            <a:t>Interchange</a:t>
          </a:r>
        </a:p>
      </dgm:t>
    </dgm:pt>
    <dgm:pt modelId="{963FBCD9-A368-4758-B616-4E3B3884B52C}" type="parTrans" cxnId="{4091A7F3-5CDD-4269-BF79-B01EB4D5B1A7}">
      <dgm:prSet/>
      <dgm:spPr/>
      <dgm:t>
        <a:bodyPr/>
        <a:lstStyle/>
        <a:p>
          <a:endParaRPr lang="en-US"/>
        </a:p>
      </dgm:t>
    </dgm:pt>
    <dgm:pt modelId="{233E73A7-D516-465F-88C6-2DB759D18487}" type="sibTrans" cxnId="{4091A7F3-5CDD-4269-BF79-B01EB4D5B1A7}">
      <dgm:prSet/>
      <dgm:spPr/>
      <dgm:t>
        <a:bodyPr/>
        <a:lstStyle/>
        <a:p>
          <a:endParaRPr lang="en-US"/>
        </a:p>
      </dgm:t>
    </dgm:pt>
    <dgm:pt modelId="{9138558A-C1B0-4F7A-9111-EFDD025F61E8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err="1"/>
            <a:t>SGxxx</a:t>
          </a:r>
          <a:endParaRPr lang="en-US" dirty="0"/>
        </a:p>
      </dgm:t>
    </dgm:pt>
    <dgm:pt modelId="{8CE62BFB-5EC8-4A48-8CF4-6B4D38168813}" type="parTrans" cxnId="{FC2EA28D-81CA-4133-B128-DE53CFA8E5A0}">
      <dgm:prSet/>
      <dgm:spPr/>
      <dgm:t>
        <a:bodyPr/>
        <a:lstStyle/>
        <a:p>
          <a:endParaRPr lang="en-US"/>
        </a:p>
      </dgm:t>
    </dgm:pt>
    <dgm:pt modelId="{4EDB5709-039B-4DE3-98A7-1C512DB2303B}" type="sibTrans" cxnId="{FC2EA28D-81CA-4133-B128-DE53CFA8E5A0}">
      <dgm:prSet/>
      <dgm:spPr/>
      <dgm:t>
        <a:bodyPr/>
        <a:lstStyle/>
        <a:p>
          <a:endParaRPr lang="en-US"/>
        </a:p>
      </dgm:t>
    </dgm:pt>
    <dgm:pt modelId="{7408151A-FD66-46DC-9CB0-6F79500E589D}">
      <dgm:prSet phldrT="[Text]"/>
      <dgm:spPr/>
      <dgm:t>
        <a:bodyPr/>
        <a:lstStyle/>
        <a:p>
          <a:r>
            <a:rPr lang="en-US" dirty="0"/>
            <a:t>Snapshot</a:t>
          </a:r>
        </a:p>
      </dgm:t>
    </dgm:pt>
    <dgm:pt modelId="{D8827489-9B51-4734-AD0D-F9DAAD25B140}" type="parTrans" cxnId="{492CD421-0D5C-4551-BB6F-B3C25C556B4C}">
      <dgm:prSet/>
      <dgm:spPr/>
      <dgm:t>
        <a:bodyPr/>
        <a:lstStyle/>
        <a:p>
          <a:endParaRPr lang="en-US"/>
        </a:p>
      </dgm:t>
    </dgm:pt>
    <dgm:pt modelId="{92AC8537-2649-4A4B-81DA-6E6211E8ECAB}" type="sibTrans" cxnId="{492CD421-0D5C-4551-BB6F-B3C25C556B4C}">
      <dgm:prSet/>
      <dgm:spPr/>
      <dgm:t>
        <a:bodyPr/>
        <a:lstStyle/>
        <a:p>
          <a:endParaRPr lang="en-US"/>
        </a:p>
      </dgm:t>
    </dgm:pt>
    <dgm:pt modelId="{FB25DB89-46F3-4E4D-970A-A8E6C124D53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dirty="0"/>
            <a:t>SE301</a:t>
          </a:r>
        </a:p>
      </dgm:t>
    </dgm:pt>
    <dgm:pt modelId="{FAC3291E-ACE6-4704-9DAE-80E277937749}" type="parTrans" cxnId="{80C02621-6201-46FB-AEF3-8BBB2CB8345E}">
      <dgm:prSet/>
      <dgm:spPr/>
      <dgm:t>
        <a:bodyPr/>
        <a:lstStyle/>
        <a:p>
          <a:endParaRPr lang="en-US"/>
        </a:p>
      </dgm:t>
    </dgm:pt>
    <dgm:pt modelId="{26D78ED7-2069-4369-BBAE-C7D38E3A9E72}" type="sibTrans" cxnId="{80C02621-6201-46FB-AEF3-8BBB2CB8345E}">
      <dgm:prSet/>
      <dgm:spPr/>
      <dgm:t>
        <a:bodyPr/>
        <a:lstStyle/>
        <a:p>
          <a:endParaRPr lang="en-US"/>
        </a:p>
      </dgm:t>
    </dgm:pt>
    <dgm:pt modelId="{EB0C69EC-9A4B-409D-A90A-8AF6BB7FFD44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/>
            <a:t>Errors flagged after uploading GG interchange file</a:t>
          </a:r>
        </a:p>
      </dgm:t>
    </dgm:pt>
    <dgm:pt modelId="{B8EABB57-85E2-4EEA-92AC-1F24299DC2A8}" type="parTrans" cxnId="{CF946304-A677-4EB1-B3A3-847E664A94BF}">
      <dgm:prSet/>
      <dgm:spPr/>
      <dgm:t>
        <a:bodyPr/>
        <a:lstStyle/>
        <a:p>
          <a:endParaRPr lang="en-US"/>
        </a:p>
      </dgm:t>
    </dgm:pt>
    <dgm:pt modelId="{2127A452-7326-434D-9605-DD2BE618D86F}" type="sibTrans" cxnId="{CF946304-A677-4EB1-B3A3-847E664A94BF}">
      <dgm:prSet/>
      <dgm:spPr/>
      <dgm:t>
        <a:bodyPr/>
        <a:lstStyle/>
        <a:p>
          <a:endParaRPr lang="en-US"/>
        </a:p>
      </dgm:t>
    </dgm:pt>
    <dgm:pt modelId="{5C8159E0-ABC6-4114-8CF5-719DEE4DA50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dirty="0"/>
            <a:t>Error flagged after Student End of Year snapshot is taken</a:t>
          </a:r>
        </a:p>
      </dgm:t>
    </dgm:pt>
    <dgm:pt modelId="{913379BA-2ED1-4416-A91F-DA228C0061CE}" type="parTrans" cxnId="{46BE6C48-E58A-40D7-94E8-93866906A175}">
      <dgm:prSet/>
      <dgm:spPr/>
      <dgm:t>
        <a:bodyPr/>
        <a:lstStyle/>
        <a:p>
          <a:endParaRPr lang="en-US"/>
        </a:p>
      </dgm:t>
    </dgm:pt>
    <dgm:pt modelId="{6526945F-E744-44D4-A8CF-16564AC99429}" type="sibTrans" cxnId="{46BE6C48-E58A-40D7-94E8-93866906A175}">
      <dgm:prSet/>
      <dgm:spPr/>
      <dgm:t>
        <a:bodyPr/>
        <a:lstStyle/>
        <a:p>
          <a:endParaRPr lang="en-US"/>
        </a:p>
      </dgm:t>
    </dgm:pt>
    <dgm:pt modelId="{66B3FB31-4CBB-414B-9E88-33C90EFE820C}" type="pres">
      <dgm:prSet presAssocID="{DC805A26-C917-4417-A547-1D54294FE102}" presName="Name0" presStyleCnt="0">
        <dgm:presLayoutVars>
          <dgm:dir/>
          <dgm:animLvl val="lvl"/>
          <dgm:resizeHandles val="exact"/>
        </dgm:presLayoutVars>
      </dgm:prSet>
      <dgm:spPr/>
    </dgm:pt>
    <dgm:pt modelId="{53CCD3E7-7573-4AF4-BE5C-295B8731073A}" type="pres">
      <dgm:prSet presAssocID="{045E21E9-834A-40BB-A6AE-21D7D0FF59E7}" presName="linNode" presStyleCnt="0"/>
      <dgm:spPr/>
    </dgm:pt>
    <dgm:pt modelId="{1D5F2429-F67E-4ECF-B879-32FB5FCA1248}" type="pres">
      <dgm:prSet presAssocID="{045E21E9-834A-40BB-A6AE-21D7D0FF59E7}" presName="parTx" presStyleLbl="revTx" presStyleIdx="0" presStyleCnt="2">
        <dgm:presLayoutVars>
          <dgm:chMax val="1"/>
          <dgm:bulletEnabled val="1"/>
        </dgm:presLayoutVars>
      </dgm:prSet>
      <dgm:spPr/>
    </dgm:pt>
    <dgm:pt modelId="{C8F1EDCF-E734-4A9E-8447-0CFB733A189E}" type="pres">
      <dgm:prSet presAssocID="{045E21E9-834A-40BB-A6AE-21D7D0FF59E7}" presName="bracket" presStyleLbl="parChTrans1D1" presStyleIdx="0" presStyleCnt="2"/>
      <dgm:spPr/>
    </dgm:pt>
    <dgm:pt modelId="{33543A27-4806-4F95-916D-DACA8BE8B1CE}" type="pres">
      <dgm:prSet presAssocID="{045E21E9-834A-40BB-A6AE-21D7D0FF59E7}" presName="spH" presStyleCnt="0"/>
      <dgm:spPr/>
    </dgm:pt>
    <dgm:pt modelId="{BE9241AF-930F-4B29-BFD8-214FF73A90CE}" type="pres">
      <dgm:prSet presAssocID="{045E21E9-834A-40BB-A6AE-21D7D0FF59E7}" presName="desTx" presStyleLbl="node1" presStyleIdx="0" presStyleCnt="2">
        <dgm:presLayoutVars>
          <dgm:bulletEnabled val="1"/>
        </dgm:presLayoutVars>
      </dgm:prSet>
      <dgm:spPr/>
    </dgm:pt>
    <dgm:pt modelId="{BF1080E5-3418-4FA2-98EE-29096AD3AA73}" type="pres">
      <dgm:prSet presAssocID="{233E73A7-D516-465F-88C6-2DB759D18487}" presName="spV" presStyleCnt="0"/>
      <dgm:spPr/>
    </dgm:pt>
    <dgm:pt modelId="{6705B2B8-9DE2-440D-A9B2-0B87754CE003}" type="pres">
      <dgm:prSet presAssocID="{7408151A-FD66-46DC-9CB0-6F79500E589D}" presName="linNode" presStyleCnt="0"/>
      <dgm:spPr/>
    </dgm:pt>
    <dgm:pt modelId="{D5569235-8D2A-4D3E-9881-E3886428E88F}" type="pres">
      <dgm:prSet presAssocID="{7408151A-FD66-46DC-9CB0-6F79500E589D}" presName="parTx" presStyleLbl="revTx" presStyleIdx="1" presStyleCnt="2">
        <dgm:presLayoutVars>
          <dgm:chMax val="1"/>
          <dgm:bulletEnabled val="1"/>
        </dgm:presLayoutVars>
      </dgm:prSet>
      <dgm:spPr/>
    </dgm:pt>
    <dgm:pt modelId="{A7B81234-9345-46DB-A0E6-622725D32856}" type="pres">
      <dgm:prSet presAssocID="{7408151A-FD66-46DC-9CB0-6F79500E589D}" presName="bracket" presStyleLbl="parChTrans1D1" presStyleIdx="1" presStyleCnt="2"/>
      <dgm:spPr/>
    </dgm:pt>
    <dgm:pt modelId="{10F38538-EC5E-4EB4-98EE-63018242CAEA}" type="pres">
      <dgm:prSet presAssocID="{7408151A-FD66-46DC-9CB0-6F79500E589D}" presName="spH" presStyleCnt="0"/>
      <dgm:spPr/>
    </dgm:pt>
    <dgm:pt modelId="{37354649-367C-464D-AF34-3D6950AF5068}" type="pres">
      <dgm:prSet presAssocID="{7408151A-FD66-46DC-9CB0-6F79500E589D}" presName="desTx" presStyleLbl="node1" presStyleIdx="1" presStyleCnt="2">
        <dgm:presLayoutVars>
          <dgm:bulletEnabled val="1"/>
        </dgm:presLayoutVars>
      </dgm:prSet>
      <dgm:spPr/>
    </dgm:pt>
  </dgm:ptLst>
  <dgm:cxnLst>
    <dgm:cxn modelId="{CF946304-A677-4EB1-B3A3-847E664A94BF}" srcId="{045E21E9-834A-40BB-A6AE-21D7D0FF59E7}" destId="{EB0C69EC-9A4B-409D-A90A-8AF6BB7FFD44}" srcOrd="1" destOrd="0" parTransId="{B8EABB57-85E2-4EEA-92AC-1F24299DC2A8}" sibTransId="{2127A452-7326-434D-9605-DD2BE618D86F}"/>
    <dgm:cxn modelId="{0BB6AD15-C039-48DA-92BD-87CE201A21E0}" type="presOf" srcId="{DC805A26-C917-4417-A547-1D54294FE102}" destId="{66B3FB31-4CBB-414B-9E88-33C90EFE820C}" srcOrd="0" destOrd="0" presId="urn:diagrams.loki3.com/BracketList"/>
    <dgm:cxn modelId="{08D8A91A-CA63-4DE9-A95F-EA7E2B0E3773}" type="presOf" srcId="{9138558A-C1B0-4F7A-9111-EFDD025F61E8}" destId="{BE9241AF-930F-4B29-BFD8-214FF73A90CE}" srcOrd="0" destOrd="0" presId="urn:diagrams.loki3.com/BracketList"/>
    <dgm:cxn modelId="{80C02621-6201-46FB-AEF3-8BBB2CB8345E}" srcId="{7408151A-FD66-46DC-9CB0-6F79500E589D}" destId="{FB25DB89-46F3-4E4D-970A-A8E6C124D533}" srcOrd="0" destOrd="0" parTransId="{FAC3291E-ACE6-4704-9DAE-80E277937749}" sibTransId="{26D78ED7-2069-4369-BBAE-C7D38E3A9E72}"/>
    <dgm:cxn modelId="{492CD421-0D5C-4551-BB6F-B3C25C556B4C}" srcId="{DC805A26-C917-4417-A547-1D54294FE102}" destId="{7408151A-FD66-46DC-9CB0-6F79500E589D}" srcOrd="1" destOrd="0" parTransId="{D8827489-9B51-4734-AD0D-F9DAAD25B140}" sibTransId="{92AC8537-2649-4A4B-81DA-6E6211E8ECAB}"/>
    <dgm:cxn modelId="{ADC5F831-5E5B-408A-BE92-1372C47ED2AA}" type="presOf" srcId="{5C8159E0-ABC6-4114-8CF5-719DEE4DA509}" destId="{37354649-367C-464D-AF34-3D6950AF5068}" srcOrd="0" destOrd="1" presId="urn:diagrams.loki3.com/BracketList"/>
    <dgm:cxn modelId="{EFA1F360-AEDD-4FC3-9265-E5AFDECF02A8}" type="presOf" srcId="{FB25DB89-46F3-4E4D-970A-A8E6C124D533}" destId="{37354649-367C-464D-AF34-3D6950AF5068}" srcOrd="0" destOrd="0" presId="urn:diagrams.loki3.com/BracketList"/>
    <dgm:cxn modelId="{46BE6C48-E58A-40D7-94E8-93866906A175}" srcId="{7408151A-FD66-46DC-9CB0-6F79500E589D}" destId="{5C8159E0-ABC6-4114-8CF5-719DEE4DA509}" srcOrd="1" destOrd="0" parTransId="{913379BA-2ED1-4416-A91F-DA228C0061CE}" sibTransId="{6526945F-E744-44D4-A8CF-16564AC99429}"/>
    <dgm:cxn modelId="{B0C3297C-29AE-40F6-97FE-8E76CDCE6359}" type="presOf" srcId="{EB0C69EC-9A4B-409D-A90A-8AF6BB7FFD44}" destId="{BE9241AF-930F-4B29-BFD8-214FF73A90CE}" srcOrd="0" destOrd="1" presId="urn:diagrams.loki3.com/BracketList"/>
    <dgm:cxn modelId="{E734797F-EF62-4B6E-96AE-7A00DCD15F39}" type="presOf" srcId="{7408151A-FD66-46DC-9CB0-6F79500E589D}" destId="{D5569235-8D2A-4D3E-9881-E3886428E88F}" srcOrd="0" destOrd="0" presId="urn:diagrams.loki3.com/BracketList"/>
    <dgm:cxn modelId="{FC2EA28D-81CA-4133-B128-DE53CFA8E5A0}" srcId="{045E21E9-834A-40BB-A6AE-21D7D0FF59E7}" destId="{9138558A-C1B0-4F7A-9111-EFDD025F61E8}" srcOrd="0" destOrd="0" parTransId="{8CE62BFB-5EC8-4A48-8CF4-6B4D38168813}" sibTransId="{4EDB5709-039B-4DE3-98A7-1C512DB2303B}"/>
    <dgm:cxn modelId="{4A44AFB4-456B-4300-AC39-828A356F842E}" type="presOf" srcId="{045E21E9-834A-40BB-A6AE-21D7D0FF59E7}" destId="{1D5F2429-F67E-4ECF-B879-32FB5FCA1248}" srcOrd="0" destOrd="0" presId="urn:diagrams.loki3.com/BracketList"/>
    <dgm:cxn modelId="{4091A7F3-5CDD-4269-BF79-B01EB4D5B1A7}" srcId="{DC805A26-C917-4417-A547-1D54294FE102}" destId="{045E21E9-834A-40BB-A6AE-21D7D0FF59E7}" srcOrd="0" destOrd="0" parTransId="{963FBCD9-A368-4758-B616-4E3B3884B52C}" sibTransId="{233E73A7-D516-465F-88C6-2DB759D18487}"/>
    <dgm:cxn modelId="{3062C7D6-D030-4F71-98CF-64EF35744B33}" type="presParOf" srcId="{66B3FB31-4CBB-414B-9E88-33C90EFE820C}" destId="{53CCD3E7-7573-4AF4-BE5C-295B8731073A}" srcOrd="0" destOrd="0" presId="urn:diagrams.loki3.com/BracketList"/>
    <dgm:cxn modelId="{58250F06-A483-452C-AEFF-93E4846AFA75}" type="presParOf" srcId="{53CCD3E7-7573-4AF4-BE5C-295B8731073A}" destId="{1D5F2429-F67E-4ECF-B879-32FB5FCA1248}" srcOrd="0" destOrd="0" presId="urn:diagrams.loki3.com/BracketList"/>
    <dgm:cxn modelId="{A873613D-4815-400C-93A1-D300CCA02E5E}" type="presParOf" srcId="{53CCD3E7-7573-4AF4-BE5C-295B8731073A}" destId="{C8F1EDCF-E734-4A9E-8447-0CFB733A189E}" srcOrd="1" destOrd="0" presId="urn:diagrams.loki3.com/BracketList"/>
    <dgm:cxn modelId="{84D15B49-BE55-4E7F-A826-177742388764}" type="presParOf" srcId="{53CCD3E7-7573-4AF4-BE5C-295B8731073A}" destId="{33543A27-4806-4F95-916D-DACA8BE8B1CE}" srcOrd="2" destOrd="0" presId="urn:diagrams.loki3.com/BracketList"/>
    <dgm:cxn modelId="{089F8377-CA3E-46E6-A4A2-C178D555DA6A}" type="presParOf" srcId="{53CCD3E7-7573-4AF4-BE5C-295B8731073A}" destId="{BE9241AF-930F-4B29-BFD8-214FF73A90CE}" srcOrd="3" destOrd="0" presId="urn:diagrams.loki3.com/BracketList"/>
    <dgm:cxn modelId="{3D2AF27F-327D-4C9C-A7C7-C7C4B7FDC87E}" type="presParOf" srcId="{66B3FB31-4CBB-414B-9E88-33C90EFE820C}" destId="{BF1080E5-3418-4FA2-98EE-29096AD3AA73}" srcOrd="1" destOrd="0" presId="urn:diagrams.loki3.com/BracketList"/>
    <dgm:cxn modelId="{E9A258E1-EF39-49B4-B57B-F60D87046252}" type="presParOf" srcId="{66B3FB31-4CBB-414B-9E88-33C90EFE820C}" destId="{6705B2B8-9DE2-440D-A9B2-0B87754CE003}" srcOrd="2" destOrd="0" presId="urn:diagrams.loki3.com/BracketList"/>
    <dgm:cxn modelId="{3B247ED2-B9BA-48B7-967A-B8F39EB317F3}" type="presParOf" srcId="{6705B2B8-9DE2-440D-A9B2-0B87754CE003}" destId="{D5569235-8D2A-4D3E-9881-E3886428E88F}" srcOrd="0" destOrd="0" presId="urn:diagrams.loki3.com/BracketList"/>
    <dgm:cxn modelId="{4A67A957-8CB7-462C-8725-72C13E4B8815}" type="presParOf" srcId="{6705B2B8-9DE2-440D-A9B2-0B87754CE003}" destId="{A7B81234-9345-46DB-A0E6-622725D32856}" srcOrd="1" destOrd="0" presId="urn:diagrams.loki3.com/BracketList"/>
    <dgm:cxn modelId="{DBADBA05-6B18-4C59-AE6A-2D589E83ADD4}" type="presParOf" srcId="{6705B2B8-9DE2-440D-A9B2-0B87754CE003}" destId="{10F38538-EC5E-4EB4-98EE-63018242CAEA}" srcOrd="2" destOrd="0" presId="urn:diagrams.loki3.com/BracketList"/>
    <dgm:cxn modelId="{77661E15-5D5A-435C-A5A0-F2516EAE2343}" type="presParOf" srcId="{6705B2B8-9DE2-440D-A9B2-0B87754CE003}" destId="{37354649-367C-464D-AF34-3D6950AF506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C0D23E-926C-4020-B2B3-E021CB01DC21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58E48B8-B831-41F0-8201-1AD54A1B2421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Complete exception request template</a:t>
          </a:r>
        </a:p>
      </dgm:t>
      <dgm:extLst>
        <a:ext uri="{E40237B7-FDA0-4F09-8148-C483321AD2D9}">
          <dgm14:cNvPr xmlns:dgm14="http://schemas.microsoft.com/office/drawing/2010/diagram" id="0" name="" descr="1. Complete exception request template (available on SEY website)&#10;2. Upload exception request template to your district's Syncplicity student folder&#10;3. Notify the SEY collection lead that you've uploaded a document for review&#10;4. Collection lead will review your request and notify you of the outcome"/>
        </a:ext>
      </dgm:extLst>
    </dgm:pt>
    <dgm:pt modelId="{EBD541FA-0152-4984-BB70-04AEBA015B2B}" type="parTrans" cxnId="{347ADDEF-1BC8-4AF0-AD10-5B3973FF9278}">
      <dgm:prSet/>
      <dgm:spPr/>
      <dgm:t>
        <a:bodyPr/>
        <a:lstStyle/>
        <a:p>
          <a:endParaRPr lang="en-US"/>
        </a:p>
      </dgm:t>
    </dgm:pt>
    <dgm:pt modelId="{9E784248-BF4A-4963-AB70-7E41BBB62E0D}" type="sibTrans" cxnId="{347ADDEF-1BC8-4AF0-AD10-5B3973FF9278}">
      <dgm:prSet/>
      <dgm:spPr/>
      <dgm:t>
        <a:bodyPr/>
        <a:lstStyle/>
        <a:p>
          <a:endParaRPr lang="en-US"/>
        </a:p>
      </dgm:t>
    </dgm:pt>
    <dgm:pt modelId="{4598B14A-1254-4860-8B54-630B1CDDFFC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Upload exception request template to your district’s Syncplicity student folder</a:t>
          </a:r>
        </a:p>
      </dgm:t>
    </dgm:pt>
    <dgm:pt modelId="{7B3AC625-1CE0-4E7F-91A3-831513EBC614}" type="parTrans" cxnId="{B2DF5E0C-16AB-4B8C-8810-8CFE3538DEB6}">
      <dgm:prSet/>
      <dgm:spPr/>
      <dgm:t>
        <a:bodyPr/>
        <a:lstStyle/>
        <a:p>
          <a:endParaRPr lang="en-US"/>
        </a:p>
      </dgm:t>
    </dgm:pt>
    <dgm:pt modelId="{13805153-7B42-4B1C-A73E-575D7C731762}" type="sibTrans" cxnId="{B2DF5E0C-16AB-4B8C-8810-8CFE3538DEB6}">
      <dgm:prSet/>
      <dgm:spPr/>
      <dgm:t>
        <a:bodyPr/>
        <a:lstStyle/>
        <a:p>
          <a:endParaRPr lang="en-US"/>
        </a:p>
      </dgm:t>
    </dgm:pt>
    <dgm:pt modelId="{ABDF5BD4-FF2F-4388-A333-0ADDC1409782}">
      <dgm:prSet phldrT="[Text]"/>
      <dgm:spPr/>
      <dgm:t>
        <a:bodyPr/>
        <a:lstStyle/>
        <a:p>
          <a:r>
            <a:rPr lang="en-US" dirty="0"/>
            <a:t>Folder: </a:t>
          </a:r>
          <a:r>
            <a:rPr lang="en-US" i="1" dirty="0"/>
            <a:t>1234 – DISTRICT NAME – Student</a:t>
          </a:r>
          <a:endParaRPr lang="en-US" dirty="0"/>
        </a:p>
      </dgm:t>
    </dgm:pt>
    <dgm:pt modelId="{76F8C426-511F-4842-8D3D-B102AC25A590}" type="parTrans" cxnId="{905C3528-D3B1-4DD9-9B55-288789A45731}">
      <dgm:prSet/>
      <dgm:spPr/>
      <dgm:t>
        <a:bodyPr/>
        <a:lstStyle/>
        <a:p>
          <a:endParaRPr lang="en-US"/>
        </a:p>
      </dgm:t>
    </dgm:pt>
    <dgm:pt modelId="{20DBE6F8-D85B-4D30-B389-A842025E303C}" type="sibTrans" cxnId="{905C3528-D3B1-4DD9-9B55-288789A45731}">
      <dgm:prSet/>
      <dgm:spPr/>
      <dgm:t>
        <a:bodyPr/>
        <a:lstStyle/>
        <a:p>
          <a:endParaRPr lang="en-US"/>
        </a:p>
      </dgm:t>
    </dgm:pt>
    <dgm:pt modelId="{8784C3CF-5C7B-4355-AC2C-DAEF926E952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Notify the SEY collection lead (</a:t>
          </a:r>
          <a:r>
            <a:rPr lang="en-US" dirty="0">
              <a:solidFill>
                <a:srgbClr val="EF752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ward_r@cde.state.co.us</a:t>
          </a:r>
          <a:r>
            <a:rPr lang="en-US" dirty="0"/>
            <a:t>) that you’ve uploaded a document for review</a:t>
          </a:r>
        </a:p>
      </dgm:t>
    </dgm:pt>
    <dgm:pt modelId="{846D758A-C36D-4A4C-AF8F-C3B24B836847}" type="parTrans" cxnId="{0917C184-0823-4E0B-8456-EBCE33F85566}">
      <dgm:prSet/>
      <dgm:spPr/>
      <dgm:t>
        <a:bodyPr/>
        <a:lstStyle/>
        <a:p>
          <a:endParaRPr lang="en-US"/>
        </a:p>
      </dgm:t>
    </dgm:pt>
    <dgm:pt modelId="{14934504-949E-4933-B985-12A74A22980F}" type="sibTrans" cxnId="{0917C184-0823-4E0B-8456-EBCE33F85566}">
      <dgm:prSet/>
      <dgm:spPr/>
      <dgm:t>
        <a:bodyPr/>
        <a:lstStyle/>
        <a:p>
          <a:endParaRPr lang="en-US"/>
        </a:p>
      </dgm:t>
    </dgm:pt>
    <dgm:pt modelId="{0DC74639-5C5E-4F2B-8FE9-B61E6D6ADC86}">
      <dgm:prSet/>
      <dgm:spPr/>
      <dgm:t>
        <a:bodyPr/>
        <a:lstStyle/>
        <a:p>
          <a:r>
            <a:rPr lang="en-US" dirty="0"/>
            <a:t>Subfolder: </a:t>
          </a:r>
          <a:r>
            <a:rPr lang="en-US" i="1" dirty="0"/>
            <a:t>SEY 2021-22</a:t>
          </a:r>
        </a:p>
      </dgm:t>
    </dgm:pt>
    <dgm:pt modelId="{3DDB995D-FADD-4D0E-80E9-E4DCD1F81790}" type="parTrans" cxnId="{1C8758C3-2054-4308-88B5-29B7CDA024A6}">
      <dgm:prSet/>
      <dgm:spPr/>
      <dgm:t>
        <a:bodyPr/>
        <a:lstStyle/>
        <a:p>
          <a:endParaRPr lang="en-US"/>
        </a:p>
      </dgm:t>
    </dgm:pt>
    <dgm:pt modelId="{E5D387B6-C324-400C-8B00-C5A6F1765F08}" type="sibTrans" cxnId="{1C8758C3-2054-4308-88B5-29B7CDA024A6}">
      <dgm:prSet/>
      <dgm:spPr/>
      <dgm:t>
        <a:bodyPr/>
        <a:lstStyle/>
        <a:p>
          <a:endParaRPr lang="en-US"/>
        </a:p>
      </dgm:t>
    </dgm:pt>
    <dgm:pt modelId="{AA7FA90E-5A0A-4284-8E96-BBE13E49C41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Collection lead will review your request and notify you of the outcome</a:t>
          </a:r>
        </a:p>
      </dgm:t>
    </dgm:pt>
    <dgm:pt modelId="{7383FC02-5FCB-4312-A849-BB0C60B94EDD}" type="parTrans" cxnId="{49F83FC6-694B-441A-9C7F-88B8658576B3}">
      <dgm:prSet/>
      <dgm:spPr/>
      <dgm:t>
        <a:bodyPr/>
        <a:lstStyle/>
        <a:p>
          <a:endParaRPr lang="en-US"/>
        </a:p>
      </dgm:t>
    </dgm:pt>
    <dgm:pt modelId="{874A8DB7-A146-4272-AAF0-7FCEDA242B4B}" type="sibTrans" cxnId="{49F83FC6-694B-441A-9C7F-88B8658576B3}">
      <dgm:prSet/>
      <dgm:spPr/>
      <dgm:t>
        <a:bodyPr/>
        <a:lstStyle/>
        <a:p>
          <a:endParaRPr lang="en-US"/>
        </a:p>
      </dgm:t>
    </dgm:pt>
    <dgm:pt modelId="{AAF6B221-6D14-496B-B17B-0DA7269FE80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Approved requests – reupload interchange file and/or create a new SEY snapshot</a:t>
          </a:r>
        </a:p>
      </dgm:t>
    </dgm:pt>
    <dgm:pt modelId="{A551AC2A-A44B-4A95-977E-75AEFC764708}" type="parTrans" cxnId="{D24D1D4D-225A-4B6A-99C4-D68755C3070E}">
      <dgm:prSet/>
      <dgm:spPr/>
      <dgm:t>
        <a:bodyPr/>
        <a:lstStyle/>
        <a:p>
          <a:endParaRPr lang="en-US"/>
        </a:p>
      </dgm:t>
    </dgm:pt>
    <dgm:pt modelId="{58516D67-A4CC-4F1C-9DDA-FCEF1496282E}" type="sibTrans" cxnId="{D24D1D4D-225A-4B6A-99C4-D68755C3070E}">
      <dgm:prSet/>
      <dgm:spPr/>
      <dgm:t>
        <a:bodyPr/>
        <a:lstStyle/>
        <a:p>
          <a:endParaRPr lang="en-US"/>
        </a:p>
      </dgm:t>
    </dgm:pt>
    <dgm:pt modelId="{7EF775BA-F82C-4BB5-BD9D-1547DBA0E5F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Denied requests – collection lead will provide next steps for clearing the error</a:t>
          </a:r>
        </a:p>
      </dgm:t>
    </dgm:pt>
    <dgm:pt modelId="{A03C5CB5-DF6E-4BCF-93C0-AF8F4D42BF57}" type="parTrans" cxnId="{600B6B67-8B42-4657-B796-560E97F977FA}">
      <dgm:prSet/>
      <dgm:spPr/>
      <dgm:t>
        <a:bodyPr/>
        <a:lstStyle/>
        <a:p>
          <a:endParaRPr lang="en-US"/>
        </a:p>
      </dgm:t>
    </dgm:pt>
    <dgm:pt modelId="{FE52EEA7-B058-4C04-BBD2-B3949D8F2992}" type="sibTrans" cxnId="{600B6B67-8B42-4657-B796-560E97F977FA}">
      <dgm:prSet/>
      <dgm:spPr/>
      <dgm:t>
        <a:bodyPr/>
        <a:lstStyle/>
        <a:p>
          <a:endParaRPr lang="en-US"/>
        </a:p>
      </dgm:t>
    </dgm:pt>
    <dgm:pt modelId="{432A56EF-A2DE-4788-A1CA-451FCD1D384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Additional information needed – collection lead will request information</a:t>
          </a:r>
        </a:p>
      </dgm:t>
    </dgm:pt>
    <dgm:pt modelId="{69B83062-B05A-4009-A65A-A312D6A49B8E}" type="parTrans" cxnId="{F47E67DE-97DD-4846-9226-666636803C72}">
      <dgm:prSet/>
      <dgm:spPr/>
      <dgm:t>
        <a:bodyPr/>
        <a:lstStyle/>
        <a:p>
          <a:endParaRPr lang="en-US"/>
        </a:p>
      </dgm:t>
    </dgm:pt>
    <dgm:pt modelId="{D529D2EA-81D0-4394-948D-9C995DB66A3A}" type="sibTrans" cxnId="{F47E67DE-97DD-4846-9226-666636803C72}">
      <dgm:prSet/>
      <dgm:spPr/>
      <dgm:t>
        <a:bodyPr/>
        <a:lstStyle/>
        <a:p>
          <a:endParaRPr lang="en-US"/>
        </a:p>
      </dgm:t>
    </dgm:pt>
    <dgm:pt modelId="{8000A65D-0DFE-4AAC-8E36-85F2D5F8131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Available on </a:t>
          </a:r>
          <a:r>
            <a:rPr lang="en-US" dirty="0">
              <a:solidFill>
                <a:srgbClr val="EF752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SEY Website</a:t>
          </a:r>
          <a:endParaRPr lang="en-US" dirty="0">
            <a:solidFill>
              <a:srgbClr val="EF7521"/>
            </a:solidFill>
          </a:endParaRPr>
        </a:p>
      </dgm:t>
    </dgm:pt>
    <dgm:pt modelId="{02D6D722-3516-4472-BA5C-D1DFCEC1BAFA}" type="parTrans" cxnId="{6E288779-900D-446D-A07A-5061FF015EE4}">
      <dgm:prSet/>
      <dgm:spPr/>
      <dgm:t>
        <a:bodyPr/>
        <a:lstStyle/>
        <a:p>
          <a:endParaRPr lang="en-US"/>
        </a:p>
      </dgm:t>
    </dgm:pt>
    <dgm:pt modelId="{8EB119A9-6843-4DD5-B1B1-BE65E81D7A63}" type="sibTrans" cxnId="{6E288779-900D-446D-A07A-5061FF015EE4}">
      <dgm:prSet/>
      <dgm:spPr/>
      <dgm:t>
        <a:bodyPr/>
        <a:lstStyle/>
        <a:p>
          <a:endParaRPr lang="en-US"/>
        </a:p>
      </dgm:t>
    </dgm:pt>
    <dgm:pt modelId="{221558F7-619D-40CF-B1C8-680CFD4B668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Pro Tip: Include the date in name of your exception request file as you may upload more than one exception during the collection cycle</a:t>
          </a:r>
        </a:p>
      </dgm:t>
    </dgm:pt>
    <dgm:pt modelId="{218E631D-EA3E-44B9-9098-79A21D40617E}" type="parTrans" cxnId="{6E15D793-F24C-4976-8DAB-AAF6A1EFFB7A}">
      <dgm:prSet/>
      <dgm:spPr/>
      <dgm:t>
        <a:bodyPr/>
        <a:lstStyle/>
        <a:p>
          <a:endParaRPr lang="en-US"/>
        </a:p>
      </dgm:t>
    </dgm:pt>
    <dgm:pt modelId="{ED1F98F4-4326-45B0-AC40-B3E477CD55C3}" type="sibTrans" cxnId="{6E15D793-F24C-4976-8DAB-AAF6A1EFFB7A}">
      <dgm:prSet/>
      <dgm:spPr/>
      <dgm:t>
        <a:bodyPr/>
        <a:lstStyle/>
        <a:p>
          <a:endParaRPr lang="en-US"/>
        </a:p>
      </dgm:t>
    </dgm:pt>
    <dgm:pt modelId="{BFF1A52B-E65B-405E-A191-82D4509E401F}" type="pres">
      <dgm:prSet presAssocID="{AEC0D23E-926C-4020-B2B3-E021CB01DC21}" presName="linear" presStyleCnt="0">
        <dgm:presLayoutVars>
          <dgm:dir/>
          <dgm:resizeHandles val="exact"/>
        </dgm:presLayoutVars>
      </dgm:prSet>
      <dgm:spPr/>
    </dgm:pt>
    <dgm:pt modelId="{A2C781F1-A973-4CD8-9D80-EFDED9719614}" type="pres">
      <dgm:prSet presAssocID="{858E48B8-B831-41F0-8201-1AD54A1B2421}" presName="comp" presStyleCnt="0"/>
      <dgm:spPr/>
    </dgm:pt>
    <dgm:pt modelId="{ED6F6D9D-57D4-4279-98D0-988718B1DF42}" type="pres">
      <dgm:prSet presAssocID="{858E48B8-B831-41F0-8201-1AD54A1B2421}" presName="box" presStyleLbl="node1" presStyleIdx="0" presStyleCnt="4"/>
      <dgm:spPr/>
    </dgm:pt>
    <dgm:pt modelId="{5245FA24-BA5F-4641-BBC5-B40ABD8DED90}" type="pres">
      <dgm:prSet presAssocID="{858E48B8-B831-41F0-8201-1AD54A1B2421}" presName="img" presStyleLbl="fgImgPlace1" presStyleIdx="0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3000" b="-43000"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4C4AD5D3-ACE6-4837-B984-93AD1762C1BB}" type="pres">
      <dgm:prSet presAssocID="{858E48B8-B831-41F0-8201-1AD54A1B2421}" presName="text" presStyleLbl="node1" presStyleIdx="0" presStyleCnt="4">
        <dgm:presLayoutVars>
          <dgm:bulletEnabled val="1"/>
        </dgm:presLayoutVars>
      </dgm:prSet>
      <dgm:spPr/>
    </dgm:pt>
    <dgm:pt modelId="{4618A76C-B1BA-41CE-AE63-51A0E8C1C564}" type="pres">
      <dgm:prSet presAssocID="{9E784248-BF4A-4963-AB70-7E41BBB62E0D}" presName="spacer" presStyleCnt="0"/>
      <dgm:spPr/>
    </dgm:pt>
    <dgm:pt modelId="{930ED66A-7FD4-4EED-8FCA-602404CB453C}" type="pres">
      <dgm:prSet presAssocID="{4598B14A-1254-4860-8B54-630B1CDDFFC9}" presName="comp" presStyleCnt="0"/>
      <dgm:spPr/>
    </dgm:pt>
    <dgm:pt modelId="{8676FC17-34F1-428F-A02E-C17F2E34BCBA}" type="pres">
      <dgm:prSet presAssocID="{4598B14A-1254-4860-8B54-630B1CDDFFC9}" presName="box" presStyleLbl="node1" presStyleIdx="1" presStyleCnt="4"/>
      <dgm:spPr/>
    </dgm:pt>
    <dgm:pt modelId="{F6B56DD3-37F2-4B6A-808F-753ABE5695F6}" type="pres">
      <dgm:prSet presAssocID="{4598B14A-1254-4860-8B54-630B1CDDFFC9}" presName="img" presStyleLbl="fgImgPlace1" presStyleIdx="1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3000" b="-43000"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DFF3113C-3C8B-4C55-9F7E-318EDE2FC4A5}" type="pres">
      <dgm:prSet presAssocID="{4598B14A-1254-4860-8B54-630B1CDDFFC9}" presName="text" presStyleLbl="node1" presStyleIdx="1" presStyleCnt="4">
        <dgm:presLayoutVars>
          <dgm:bulletEnabled val="1"/>
        </dgm:presLayoutVars>
      </dgm:prSet>
      <dgm:spPr/>
    </dgm:pt>
    <dgm:pt modelId="{000C2910-F646-4DA1-AB7F-97F880B667CA}" type="pres">
      <dgm:prSet presAssocID="{13805153-7B42-4B1C-A73E-575D7C731762}" presName="spacer" presStyleCnt="0"/>
      <dgm:spPr/>
    </dgm:pt>
    <dgm:pt modelId="{7ADF76CA-6C28-4116-97CC-8D949F471AC7}" type="pres">
      <dgm:prSet presAssocID="{8784C3CF-5C7B-4355-AC2C-DAEF926E952D}" presName="comp" presStyleCnt="0"/>
      <dgm:spPr/>
    </dgm:pt>
    <dgm:pt modelId="{D4B16762-9C87-4DA9-BD05-8F2B933CE7EB}" type="pres">
      <dgm:prSet presAssocID="{8784C3CF-5C7B-4355-AC2C-DAEF926E952D}" presName="box" presStyleLbl="node1" presStyleIdx="2" presStyleCnt="4"/>
      <dgm:spPr/>
    </dgm:pt>
    <dgm:pt modelId="{FC9C6E1E-C098-4D41-B648-3F2EB5F3A1E9}" type="pres">
      <dgm:prSet presAssocID="{8784C3CF-5C7B-4355-AC2C-DAEF926E952D}" presName="img" presStyleLbl="fgImgPlace1" presStyleIdx="2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43000" b="-43000"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449A9259-402C-42B7-8B68-7EFB740ED27E}" type="pres">
      <dgm:prSet presAssocID="{8784C3CF-5C7B-4355-AC2C-DAEF926E952D}" presName="text" presStyleLbl="node1" presStyleIdx="2" presStyleCnt="4">
        <dgm:presLayoutVars>
          <dgm:bulletEnabled val="1"/>
        </dgm:presLayoutVars>
      </dgm:prSet>
      <dgm:spPr/>
    </dgm:pt>
    <dgm:pt modelId="{E3C69CA1-AC83-4868-9455-BD6A94F1C195}" type="pres">
      <dgm:prSet presAssocID="{14934504-949E-4933-B985-12A74A22980F}" presName="spacer" presStyleCnt="0"/>
      <dgm:spPr/>
    </dgm:pt>
    <dgm:pt modelId="{F170C8D4-8847-406A-B370-10E6409A8B41}" type="pres">
      <dgm:prSet presAssocID="{AA7FA90E-5A0A-4284-8E96-BBE13E49C41A}" presName="comp" presStyleCnt="0"/>
      <dgm:spPr/>
    </dgm:pt>
    <dgm:pt modelId="{FDA14C2A-ED5A-4A0D-9B27-679DA99E1CC0}" type="pres">
      <dgm:prSet presAssocID="{AA7FA90E-5A0A-4284-8E96-BBE13E49C41A}" presName="box" presStyleLbl="node1" presStyleIdx="3" presStyleCnt="4"/>
      <dgm:spPr/>
    </dgm:pt>
    <dgm:pt modelId="{67B448B2-155B-445D-A012-2252281972A8}" type="pres">
      <dgm:prSet presAssocID="{AA7FA90E-5A0A-4284-8E96-BBE13E49C41A}" presName="img" presStyleLbl="fgImgPlac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43000" b="-43000"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059F92C2-B9D1-46A8-BD98-496D53E24776}" type="pres">
      <dgm:prSet presAssocID="{AA7FA90E-5A0A-4284-8E96-BBE13E49C41A}" presName="text" presStyleLbl="node1" presStyleIdx="3" presStyleCnt="4">
        <dgm:presLayoutVars>
          <dgm:bulletEnabled val="1"/>
        </dgm:presLayoutVars>
      </dgm:prSet>
      <dgm:spPr/>
    </dgm:pt>
  </dgm:ptLst>
  <dgm:cxnLst>
    <dgm:cxn modelId="{B2DF5E0C-16AB-4B8C-8810-8CFE3538DEB6}" srcId="{AEC0D23E-926C-4020-B2B3-E021CB01DC21}" destId="{4598B14A-1254-4860-8B54-630B1CDDFFC9}" srcOrd="1" destOrd="0" parTransId="{7B3AC625-1CE0-4E7F-91A3-831513EBC614}" sibTransId="{13805153-7B42-4B1C-A73E-575D7C731762}"/>
    <dgm:cxn modelId="{D16B6614-2A24-40BF-AA1D-4E93DA963FD9}" type="presOf" srcId="{4598B14A-1254-4860-8B54-630B1CDDFFC9}" destId="{8676FC17-34F1-428F-A02E-C17F2E34BCBA}" srcOrd="0" destOrd="0" presId="urn:microsoft.com/office/officeart/2005/8/layout/vList4"/>
    <dgm:cxn modelId="{DEDC581C-63C8-4F36-907A-A15927B79550}" type="presOf" srcId="{8784C3CF-5C7B-4355-AC2C-DAEF926E952D}" destId="{449A9259-402C-42B7-8B68-7EFB740ED27E}" srcOrd="1" destOrd="0" presId="urn:microsoft.com/office/officeart/2005/8/layout/vList4"/>
    <dgm:cxn modelId="{47359620-889E-4E7C-A0EE-DADCD538942C}" type="presOf" srcId="{AA7FA90E-5A0A-4284-8E96-BBE13E49C41A}" destId="{059F92C2-B9D1-46A8-BD98-496D53E24776}" srcOrd="1" destOrd="0" presId="urn:microsoft.com/office/officeart/2005/8/layout/vList4"/>
    <dgm:cxn modelId="{905C3528-D3B1-4DD9-9B55-288789A45731}" srcId="{4598B14A-1254-4860-8B54-630B1CDDFFC9}" destId="{ABDF5BD4-FF2F-4388-A333-0ADDC1409782}" srcOrd="0" destOrd="0" parTransId="{76F8C426-511F-4842-8D3D-B102AC25A590}" sibTransId="{20DBE6F8-D85B-4D30-B389-A842025E303C}"/>
    <dgm:cxn modelId="{5A200240-AA8A-4124-B349-5BB0246C5A4F}" type="presOf" srcId="{ABDF5BD4-FF2F-4388-A333-0ADDC1409782}" destId="{8676FC17-34F1-428F-A02E-C17F2E34BCBA}" srcOrd="0" destOrd="1" presId="urn:microsoft.com/office/officeart/2005/8/layout/vList4"/>
    <dgm:cxn modelId="{859BB660-4F9D-4BF2-B19B-D6CE40CF6D23}" type="presOf" srcId="{858E48B8-B831-41F0-8201-1AD54A1B2421}" destId="{ED6F6D9D-57D4-4279-98D0-988718B1DF42}" srcOrd="0" destOrd="0" presId="urn:microsoft.com/office/officeart/2005/8/layout/vList4"/>
    <dgm:cxn modelId="{CE854C41-409E-4E63-8766-A277833B8CC6}" type="presOf" srcId="{4598B14A-1254-4860-8B54-630B1CDDFFC9}" destId="{DFF3113C-3C8B-4C55-9F7E-318EDE2FC4A5}" srcOrd="1" destOrd="0" presId="urn:microsoft.com/office/officeart/2005/8/layout/vList4"/>
    <dgm:cxn modelId="{E2C44E44-1527-4794-97D8-13EB2D36A433}" type="presOf" srcId="{0DC74639-5C5E-4F2B-8FE9-B61E6D6ADC86}" destId="{DFF3113C-3C8B-4C55-9F7E-318EDE2FC4A5}" srcOrd="1" destOrd="2" presId="urn:microsoft.com/office/officeart/2005/8/layout/vList4"/>
    <dgm:cxn modelId="{600B6B67-8B42-4657-B796-560E97F977FA}" srcId="{AA7FA90E-5A0A-4284-8E96-BBE13E49C41A}" destId="{7EF775BA-F82C-4BB5-BD9D-1547DBA0E5F9}" srcOrd="1" destOrd="0" parTransId="{A03C5CB5-DF6E-4BCF-93C0-AF8F4D42BF57}" sibTransId="{FE52EEA7-B058-4C04-BBD2-B3949D8F2992}"/>
    <dgm:cxn modelId="{D24D1D4D-225A-4B6A-99C4-D68755C3070E}" srcId="{AA7FA90E-5A0A-4284-8E96-BBE13E49C41A}" destId="{AAF6B221-6D14-496B-B17B-0DA7269FE80A}" srcOrd="0" destOrd="0" parTransId="{A551AC2A-A44B-4A95-977E-75AEFC764708}" sibTransId="{58516D67-A4CC-4F1C-9DDA-FCEF1496282E}"/>
    <dgm:cxn modelId="{159BFE77-7E75-4B3D-BC8E-2E2BB6522DDF}" type="presOf" srcId="{8784C3CF-5C7B-4355-AC2C-DAEF926E952D}" destId="{D4B16762-9C87-4DA9-BD05-8F2B933CE7EB}" srcOrd="0" destOrd="0" presId="urn:microsoft.com/office/officeart/2005/8/layout/vList4"/>
    <dgm:cxn modelId="{6E288779-900D-446D-A07A-5061FF015EE4}" srcId="{858E48B8-B831-41F0-8201-1AD54A1B2421}" destId="{8000A65D-0DFE-4AAC-8E36-85F2D5F8131E}" srcOrd="0" destOrd="0" parTransId="{02D6D722-3516-4472-BA5C-D1DFCEC1BAFA}" sibTransId="{8EB119A9-6843-4DD5-B1B1-BE65E81D7A63}"/>
    <dgm:cxn modelId="{F6CDD45A-72FD-4519-A83B-F3BC362F2384}" type="presOf" srcId="{432A56EF-A2DE-4788-A1CA-451FCD1D3841}" destId="{059F92C2-B9D1-46A8-BD98-496D53E24776}" srcOrd="1" destOrd="3" presId="urn:microsoft.com/office/officeart/2005/8/layout/vList4"/>
    <dgm:cxn modelId="{0917C184-0823-4E0B-8456-EBCE33F85566}" srcId="{AEC0D23E-926C-4020-B2B3-E021CB01DC21}" destId="{8784C3CF-5C7B-4355-AC2C-DAEF926E952D}" srcOrd="2" destOrd="0" parTransId="{846D758A-C36D-4A4C-AF8F-C3B24B836847}" sibTransId="{14934504-949E-4933-B985-12A74A22980F}"/>
    <dgm:cxn modelId="{7E3A1789-7C80-490B-B038-A7E850310FD7}" type="presOf" srcId="{0DC74639-5C5E-4F2B-8FE9-B61E6D6ADC86}" destId="{8676FC17-34F1-428F-A02E-C17F2E34BCBA}" srcOrd="0" destOrd="2" presId="urn:microsoft.com/office/officeart/2005/8/layout/vList4"/>
    <dgm:cxn modelId="{A049FF8C-351B-48B3-9EE8-C541FD744902}" type="presOf" srcId="{7EF775BA-F82C-4BB5-BD9D-1547DBA0E5F9}" destId="{059F92C2-B9D1-46A8-BD98-496D53E24776}" srcOrd="1" destOrd="2" presId="urn:microsoft.com/office/officeart/2005/8/layout/vList4"/>
    <dgm:cxn modelId="{6E15D793-F24C-4976-8DAB-AAF6A1EFFB7A}" srcId="{8784C3CF-5C7B-4355-AC2C-DAEF926E952D}" destId="{221558F7-619D-40CF-B1C8-680CFD4B6681}" srcOrd="0" destOrd="0" parTransId="{218E631D-EA3E-44B9-9098-79A21D40617E}" sibTransId="{ED1F98F4-4326-45B0-AC40-B3E477CD55C3}"/>
    <dgm:cxn modelId="{BB9CAE98-E853-4A14-9F30-B1FEB9AA08DF}" type="presOf" srcId="{221558F7-619D-40CF-B1C8-680CFD4B6681}" destId="{449A9259-402C-42B7-8B68-7EFB740ED27E}" srcOrd="1" destOrd="1" presId="urn:microsoft.com/office/officeart/2005/8/layout/vList4"/>
    <dgm:cxn modelId="{47A87F9E-346D-46C6-9CEB-3AE90CD54235}" type="presOf" srcId="{221558F7-619D-40CF-B1C8-680CFD4B6681}" destId="{D4B16762-9C87-4DA9-BD05-8F2B933CE7EB}" srcOrd="0" destOrd="1" presId="urn:microsoft.com/office/officeart/2005/8/layout/vList4"/>
    <dgm:cxn modelId="{16F83FA4-50AD-4D96-A0CE-03666D8572FE}" type="presOf" srcId="{432A56EF-A2DE-4788-A1CA-451FCD1D3841}" destId="{FDA14C2A-ED5A-4A0D-9B27-679DA99E1CC0}" srcOrd="0" destOrd="3" presId="urn:microsoft.com/office/officeart/2005/8/layout/vList4"/>
    <dgm:cxn modelId="{0B018EBC-C9D0-4A67-86EE-3EE7BCE57544}" type="presOf" srcId="{AAF6B221-6D14-496B-B17B-0DA7269FE80A}" destId="{059F92C2-B9D1-46A8-BD98-496D53E24776}" srcOrd="1" destOrd="1" presId="urn:microsoft.com/office/officeart/2005/8/layout/vList4"/>
    <dgm:cxn modelId="{1C8758C3-2054-4308-88B5-29B7CDA024A6}" srcId="{4598B14A-1254-4860-8B54-630B1CDDFFC9}" destId="{0DC74639-5C5E-4F2B-8FE9-B61E6D6ADC86}" srcOrd="1" destOrd="0" parTransId="{3DDB995D-FADD-4D0E-80E9-E4DCD1F81790}" sibTransId="{E5D387B6-C324-400C-8B00-C5A6F1765F08}"/>
    <dgm:cxn modelId="{49F83FC6-694B-441A-9C7F-88B8658576B3}" srcId="{AEC0D23E-926C-4020-B2B3-E021CB01DC21}" destId="{AA7FA90E-5A0A-4284-8E96-BBE13E49C41A}" srcOrd="3" destOrd="0" parTransId="{7383FC02-5FCB-4312-A849-BB0C60B94EDD}" sibTransId="{874A8DB7-A146-4272-AAF0-7FCEDA242B4B}"/>
    <dgm:cxn modelId="{B10B2FC8-BD2B-4AD9-B0F5-DCC95AEA6063}" type="presOf" srcId="{858E48B8-B831-41F0-8201-1AD54A1B2421}" destId="{4C4AD5D3-ACE6-4837-B984-93AD1762C1BB}" srcOrd="1" destOrd="0" presId="urn:microsoft.com/office/officeart/2005/8/layout/vList4"/>
    <dgm:cxn modelId="{2C4B5ECB-38CE-4391-A432-CECCB72EF6E3}" type="presOf" srcId="{8000A65D-0DFE-4AAC-8E36-85F2D5F8131E}" destId="{ED6F6D9D-57D4-4279-98D0-988718B1DF42}" srcOrd="0" destOrd="1" presId="urn:microsoft.com/office/officeart/2005/8/layout/vList4"/>
    <dgm:cxn modelId="{D61F94CD-BF23-4205-BE67-E2B8DC8BD6F3}" type="presOf" srcId="{AAF6B221-6D14-496B-B17B-0DA7269FE80A}" destId="{FDA14C2A-ED5A-4A0D-9B27-679DA99E1CC0}" srcOrd="0" destOrd="1" presId="urn:microsoft.com/office/officeart/2005/8/layout/vList4"/>
    <dgm:cxn modelId="{F879DFD2-17F3-4A01-9443-6A7056F2458C}" type="presOf" srcId="{8000A65D-0DFE-4AAC-8E36-85F2D5F8131E}" destId="{4C4AD5D3-ACE6-4837-B984-93AD1762C1BB}" srcOrd="1" destOrd="1" presId="urn:microsoft.com/office/officeart/2005/8/layout/vList4"/>
    <dgm:cxn modelId="{4BD48AD3-17A0-46D3-986E-E04F7A22EB54}" type="presOf" srcId="{7EF775BA-F82C-4BB5-BD9D-1547DBA0E5F9}" destId="{FDA14C2A-ED5A-4A0D-9B27-679DA99E1CC0}" srcOrd="0" destOrd="2" presId="urn:microsoft.com/office/officeart/2005/8/layout/vList4"/>
    <dgm:cxn modelId="{32B40ADB-B284-4002-8AE4-86ADB416354D}" type="presOf" srcId="{AEC0D23E-926C-4020-B2B3-E021CB01DC21}" destId="{BFF1A52B-E65B-405E-A191-82D4509E401F}" srcOrd="0" destOrd="0" presId="urn:microsoft.com/office/officeart/2005/8/layout/vList4"/>
    <dgm:cxn modelId="{F47E67DE-97DD-4846-9226-666636803C72}" srcId="{AA7FA90E-5A0A-4284-8E96-BBE13E49C41A}" destId="{432A56EF-A2DE-4788-A1CA-451FCD1D3841}" srcOrd="2" destOrd="0" parTransId="{69B83062-B05A-4009-A65A-A312D6A49B8E}" sibTransId="{D529D2EA-81D0-4394-948D-9C995DB66A3A}"/>
    <dgm:cxn modelId="{21FF65E8-404A-4D0E-8DAB-1CD58C4E37A1}" type="presOf" srcId="{ABDF5BD4-FF2F-4388-A333-0ADDC1409782}" destId="{DFF3113C-3C8B-4C55-9F7E-318EDE2FC4A5}" srcOrd="1" destOrd="1" presId="urn:microsoft.com/office/officeart/2005/8/layout/vList4"/>
    <dgm:cxn modelId="{347ADDEF-1BC8-4AF0-AD10-5B3973FF9278}" srcId="{AEC0D23E-926C-4020-B2B3-E021CB01DC21}" destId="{858E48B8-B831-41F0-8201-1AD54A1B2421}" srcOrd="0" destOrd="0" parTransId="{EBD541FA-0152-4984-BB70-04AEBA015B2B}" sibTransId="{9E784248-BF4A-4963-AB70-7E41BBB62E0D}"/>
    <dgm:cxn modelId="{D6E629F1-F2A2-400E-B909-775F6535FD67}" type="presOf" srcId="{AA7FA90E-5A0A-4284-8E96-BBE13E49C41A}" destId="{FDA14C2A-ED5A-4A0D-9B27-679DA99E1CC0}" srcOrd="0" destOrd="0" presId="urn:microsoft.com/office/officeart/2005/8/layout/vList4"/>
    <dgm:cxn modelId="{0904DD25-FC35-420F-9280-AFCA98C4F947}" type="presParOf" srcId="{BFF1A52B-E65B-405E-A191-82D4509E401F}" destId="{A2C781F1-A973-4CD8-9D80-EFDED9719614}" srcOrd="0" destOrd="0" presId="urn:microsoft.com/office/officeart/2005/8/layout/vList4"/>
    <dgm:cxn modelId="{DF46DCA5-D123-4A62-A86B-1B3C35DDA72A}" type="presParOf" srcId="{A2C781F1-A973-4CD8-9D80-EFDED9719614}" destId="{ED6F6D9D-57D4-4279-98D0-988718B1DF42}" srcOrd="0" destOrd="0" presId="urn:microsoft.com/office/officeart/2005/8/layout/vList4"/>
    <dgm:cxn modelId="{66D6CEBA-23B3-4578-9DF9-E01603C47D14}" type="presParOf" srcId="{A2C781F1-A973-4CD8-9D80-EFDED9719614}" destId="{5245FA24-BA5F-4641-BBC5-B40ABD8DED90}" srcOrd="1" destOrd="0" presId="urn:microsoft.com/office/officeart/2005/8/layout/vList4"/>
    <dgm:cxn modelId="{F23FE7CC-B3B3-431A-A814-2E047AA4BD8E}" type="presParOf" srcId="{A2C781F1-A973-4CD8-9D80-EFDED9719614}" destId="{4C4AD5D3-ACE6-4837-B984-93AD1762C1BB}" srcOrd="2" destOrd="0" presId="urn:microsoft.com/office/officeart/2005/8/layout/vList4"/>
    <dgm:cxn modelId="{C2638798-1EC7-47BE-AD04-A87050535EC4}" type="presParOf" srcId="{BFF1A52B-E65B-405E-A191-82D4509E401F}" destId="{4618A76C-B1BA-41CE-AE63-51A0E8C1C564}" srcOrd="1" destOrd="0" presId="urn:microsoft.com/office/officeart/2005/8/layout/vList4"/>
    <dgm:cxn modelId="{0869FDF2-FD98-4293-8D4F-5942A846BD39}" type="presParOf" srcId="{BFF1A52B-E65B-405E-A191-82D4509E401F}" destId="{930ED66A-7FD4-4EED-8FCA-602404CB453C}" srcOrd="2" destOrd="0" presId="urn:microsoft.com/office/officeart/2005/8/layout/vList4"/>
    <dgm:cxn modelId="{9C9286BA-9F9C-44D6-ABF7-BDAB96DFD8D4}" type="presParOf" srcId="{930ED66A-7FD4-4EED-8FCA-602404CB453C}" destId="{8676FC17-34F1-428F-A02E-C17F2E34BCBA}" srcOrd="0" destOrd="0" presId="urn:microsoft.com/office/officeart/2005/8/layout/vList4"/>
    <dgm:cxn modelId="{CDB0868E-7157-4304-838C-C900F1217485}" type="presParOf" srcId="{930ED66A-7FD4-4EED-8FCA-602404CB453C}" destId="{F6B56DD3-37F2-4B6A-808F-753ABE5695F6}" srcOrd="1" destOrd="0" presId="urn:microsoft.com/office/officeart/2005/8/layout/vList4"/>
    <dgm:cxn modelId="{4FC5E7DB-2A7A-4FF7-A2B0-67EBAC625866}" type="presParOf" srcId="{930ED66A-7FD4-4EED-8FCA-602404CB453C}" destId="{DFF3113C-3C8B-4C55-9F7E-318EDE2FC4A5}" srcOrd="2" destOrd="0" presId="urn:microsoft.com/office/officeart/2005/8/layout/vList4"/>
    <dgm:cxn modelId="{F03AB90A-938F-4D7D-A2C5-11F7DD25F01A}" type="presParOf" srcId="{BFF1A52B-E65B-405E-A191-82D4509E401F}" destId="{000C2910-F646-4DA1-AB7F-97F880B667CA}" srcOrd="3" destOrd="0" presId="urn:microsoft.com/office/officeart/2005/8/layout/vList4"/>
    <dgm:cxn modelId="{89291035-0900-420F-A321-100682992019}" type="presParOf" srcId="{BFF1A52B-E65B-405E-A191-82D4509E401F}" destId="{7ADF76CA-6C28-4116-97CC-8D949F471AC7}" srcOrd="4" destOrd="0" presId="urn:microsoft.com/office/officeart/2005/8/layout/vList4"/>
    <dgm:cxn modelId="{415B1F14-DE41-4CAE-92DE-550AC8BD2472}" type="presParOf" srcId="{7ADF76CA-6C28-4116-97CC-8D949F471AC7}" destId="{D4B16762-9C87-4DA9-BD05-8F2B933CE7EB}" srcOrd="0" destOrd="0" presId="urn:microsoft.com/office/officeart/2005/8/layout/vList4"/>
    <dgm:cxn modelId="{FC5F29E4-715B-4088-A7A9-F817657A8CC9}" type="presParOf" srcId="{7ADF76CA-6C28-4116-97CC-8D949F471AC7}" destId="{FC9C6E1E-C098-4D41-B648-3F2EB5F3A1E9}" srcOrd="1" destOrd="0" presId="urn:microsoft.com/office/officeart/2005/8/layout/vList4"/>
    <dgm:cxn modelId="{60382794-9413-4FFD-817A-E5A83575E00B}" type="presParOf" srcId="{7ADF76CA-6C28-4116-97CC-8D949F471AC7}" destId="{449A9259-402C-42B7-8B68-7EFB740ED27E}" srcOrd="2" destOrd="0" presId="urn:microsoft.com/office/officeart/2005/8/layout/vList4"/>
    <dgm:cxn modelId="{41FFF595-0109-47E1-B4CA-B3661E37ACEC}" type="presParOf" srcId="{BFF1A52B-E65B-405E-A191-82D4509E401F}" destId="{E3C69CA1-AC83-4868-9455-BD6A94F1C195}" srcOrd="5" destOrd="0" presId="urn:microsoft.com/office/officeart/2005/8/layout/vList4"/>
    <dgm:cxn modelId="{D5E4DAC8-EF18-48CD-8866-7B359C41384D}" type="presParOf" srcId="{BFF1A52B-E65B-405E-A191-82D4509E401F}" destId="{F170C8D4-8847-406A-B370-10E6409A8B41}" srcOrd="6" destOrd="0" presId="urn:microsoft.com/office/officeart/2005/8/layout/vList4"/>
    <dgm:cxn modelId="{426B9C31-568E-4C54-B245-01D007F26BEC}" type="presParOf" srcId="{F170C8D4-8847-406A-B370-10E6409A8B41}" destId="{FDA14C2A-ED5A-4A0D-9B27-679DA99E1CC0}" srcOrd="0" destOrd="0" presId="urn:microsoft.com/office/officeart/2005/8/layout/vList4"/>
    <dgm:cxn modelId="{5255DDE1-BFCF-45FE-94A4-412D0B21F80C}" type="presParOf" srcId="{F170C8D4-8847-406A-B370-10E6409A8B41}" destId="{67B448B2-155B-445D-A012-2252281972A8}" srcOrd="1" destOrd="0" presId="urn:microsoft.com/office/officeart/2005/8/layout/vList4"/>
    <dgm:cxn modelId="{47C96197-37ED-4690-894A-34C4088106C4}" type="presParOf" srcId="{F170C8D4-8847-406A-B370-10E6409A8B41}" destId="{059F92C2-B9D1-46A8-BD98-496D53E2477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820415-F308-4F31-93FB-1465680F39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AD10D4-864C-46F8-B83E-2F8F2198C5AF}">
      <dgm:prSet/>
      <dgm:spPr/>
      <dgm:t>
        <a:bodyPr/>
        <a:lstStyle/>
        <a:p>
          <a:r>
            <a:rPr lang="en-US"/>
            <a:t>May be reviewed by other CDE departments</a:t>
          </a:r>
        </a:p>
      </dgm:t>
    </dgm:pt>
    <dgm:pt modelId="{B85D0B23-F7BB-4284-AB59-E2FA3D6A790B}" type="parTrans" cxnId="{D9A742D7-607C-480B-A6CC-DFBFE3CA5435}">
      <dgm:prSet/>
      <dgm:spPr/>
      <dgm:t>
        <a:bodyPr/>
        <a:lstStyle/>
        <a:p>
          <a:endParaRPr lang="en-US"/>
        </a:p>
      </dgm:t>
    </dgm:pt>
    <dgm:pt modelId="{DB5E83C8-D399-4FEA-80AA-E127A24C2075}" type="sibTrans" cxnId="{D9A742D7-607C-480B-A6CC-DFBFE3CA5435}">
      <dgm:prSet/>
      <dgm:spPr/>
      <dgm:t>
        <a:bodyPr/>
        <a:lstStyle/>
        <a:p>
          <a:endParaRPr lang="en-US"/>
        </a:p>
      </dgm:t>
    </dgm:pt>
    <dgm:pt modelId="{4FD8EDA9-52A5-4A1B-A58B-BA7045197EA9}">
      <dgm:prSet/>
      <dgm:spPr/>
      <dgm:t>
        <a:bodyPr/>
        <a:lstStyle/>
        <a:p>
          <a:r>
            <a:rPr lang="en-US"/>
            <a:t>Submit to SEY Collection lead via syncplicity</a:t>
          </a:r>
        </a:p>
      </dgm:t>
    </dgm:pt>
    <dgm:pt modelId="{D8EA9AA1-F900-4361-BF9F-98AD292DE75E}" type="parTrans" cxnId="{8895B1BB-203F-443E-9124-1D5B52F63AA2}">
      <dgm:prSet/>
      <dgm:spPr/>
      <dgm:t>
        <a:bodyPr/>
        <a:lstStyle/>
        <a:p>
          <a:endParaRPr lang="en-US"/>
        </a:p>
      </dgm:t>
    </dgm:pt>
    <dgm:pt modelId="{656CF230-26F1-4593-84B3-D2FF845DA992}" type="sibTrans" cxnId="{8895B1BB-203F-443E-9124-1D5B52F63AA2}">
      <dgm:prSet/>
      <dgm:spPr/>
      <dgm:t>
        <a:bodyPr/>
        <a:lstStyle/>
        <a:p>
          <a:endParaRPr lang="en-US"/>
        </a:p>
      </dgm:t>
    </dgm:pt>
    <dgm:pt modelId="{40079686-170D-4B33-BE57-E9383BB6FA2C}">
      <dgm:prSet/>
      <dgm:spPr/>
      <dgm:t>
        <a:bodyPr/>
        <a:lstStyle/>
        <a:p>
          <a:r>
            <a:rPr lang="en-US"/>
            <a:t>Allow additional time for review</a:t>
          </a:r>
        </a:p>
      </dgm:t>
    </dgm:pt>
    <dgm:pt modelId="{EBEC5D26-1C83-491A-96D3-BF38A913E02F}" type="parTrans" cxnId="{9A072F0D-0E5F-4C79-AE86-041689CFB057}">
      <dgm:prSet/>
      <dgm:spPr/>
      <dgm:t>
        <a:bodyPr/>
        <a:lstStyle/>
        <a:p>
          <a:endParaRPr lang="en-US"/>
        </a:p>
      </dgm:t>
    </dgm:pt>
    <dgm:pt modelId="{90D24507-7F45-48AE-9F43-A4E819E9AF27}" type="sibTrans" cxnId="{9A072F0D-0E5F-4C79-AE86-041689CFB057}">
      <dgm:prSet/>
      <dgm:spPr/>
      <dgm:t>
        <a:bodyPr/>
        <a:lstStyle/>
        <a:p>
          <a:endParaRPr lang="en-US"/>
        </a:p>
      </dgm:t>
    </dgm:pt>
    <dgm:pt modelId="{9A66681B-EC9A-424B-A434-9392BB5DF87B}">
      <dgm:prSet/>
      <dgm:spPr/>
      <dgm:t>
        <a:bodyPr/>
        <a:lstStyle/>
        <a:p>
          <a:r>
            <a:rPr lang="en-US"/>
            <a:t>Possible reasons for an exception</a:t>
          </a:r>
        </a:p>
      </dgm:t>
    </dgm:pt>
    <dgm:pt modelId="{C8A34C9A-E0C8-420A-8B61-7D58BCE94F33}" type="parTrans" cxnId="{1CD05E23-7583-4B17-9C9D-DC1021C30D0A}">
      <dgm:prSet/>
      <dgm:spPr/>
      <dgm:t>
        <a:bodyPr/>
        <a:lstStyle/>
        <a:p>
          <a:endParaRPr lang="en-US"/>
        </a:p>
      </dgm:t>
    </dgm:pt>
    <dgm:pt modelId="{F2BD2EA6-769C-462C-BC48-58F56A0A5426}" type="sibTrans" cxnId="{1CD05E23-7583-4B17-9C9D-DC1021C30D0A}">
      <dgm:prSet/>
      <dgm:spPr/>
      <dgm:t>
        <a:bodyPr/>
        <a:lstStyle/>
        <a:p>
          <a:endParaRPr lang="en-US"/>
        </a:p>
      </dgm:t>
    </dgm:pt>
    <dgm:pt modelId="{2CE74280-6361-480A-8180-71C96EB327E2}">
      <dgm:prSet/>
      <dgm:spPr/>
      <dgm:t>
        <a:bodyPr/>
        <a:lstStyle/>
        <a:p>
          <a:r>
            <a:rPr lang="en-US" dirty="0"/>
            <a:t>Missing or incorrect information</a:t>
          </a:r>
        </a:p>
      </dgm:t>
    </dgm:pt>
    <dgm:pt modelId="{054FAD41-596E-4900-A785-B42C8ED26134}" type="parTrans" cxnId="{CE66509A-3D75-43AD-819C-7264CE08846C}">
      <dgm:prSet/>
      <dgm:spPr/>
      <dgm:t>
        <a:bodyPr/>
        <a:lstStyle/>
        <a:p>
          <a:endParaRPr lang="en-US"/>
        </a:p>
      </dgm:t>
    </dgm:pt>
    <dgm:pt modelId="{B17EBAB2-9CE5-4520-AEEE-46FB893C733F}" type="sibTrans" cxnId="{CE66509A-3D75-43AD-819C-7264CE08846C}">
      <dgm:prSet/>
      <dgm:spPr/>
      <dgm:t>
        <a:bodyPr/>
        <a:lstStyle/>
        <a:p>
          <a:endParaRPr lang="en-US"/>
        </a:p>
      </dgm:t>
    </dgm:pt>
    <dgm:pt modelId="{FB567BA7-0FE4-4396-9CCE-0D9AF7EC7F86}">
      <dgm:prSet/>
      <dgm:spPr/>
      <dgm:t>
        <a:bodyPr/>
        <a:lstStyle/>
        <a:p>
          <a:r>
            <a:rPr lang="en-US" dirty="0"/>
            <a:t>Military compact (late transfer from another district/state)</a:t>
          </a:r>
        </a:p>
      </dgm:t>
    </dgm:pt>
    <dgm:pt modelId="{02D782F4-5BBC-4A00-9939-EAA8FCDB6C8E}" type="parTrans" cxnId="{001D7586-676F-44AA-BC2C-72CF98F4EA25}">
      <dgm:prSet/>
      <dgm:spPr/>
      <dgm:t>
        <a:bodyPr/>
        <a:lstStyle/>
        <a:p>
          <a:endParaRPr lang="en-US"/>
        </a:p>
      </dgm:t>
    </dgm:pt>
    <dgm:pt modelId="{332685E6-603B-4DE0-9A7F-1A39ED96C476}" type="sibTrans" cxnId="{001D7586-676F-44AA-BC2C-72CF98F4EA25}">
      <dgm:prSet/>
      <dgm:spPr/>
      <dgm:t>
        <a:bodyPr/>
        <a:lstStyle/>
        <a:p>
          <a:endParaRPr lang="en-US"/>
        </a:p>
      </dgm:t>
    </dgm:pt>
    <dgm:pt modelId="{E476B386-D100-4A5D-B1C5-7979339BC1A9}">
      <dgm:prSet/>
      <dgm:spPr/>
      <dgm:t>
        <a:bodyPr/>
        <a:lstStyle/>
        <a:p>
          <a:r>
            <a:rPr lang="en-US"/>
            <a:t>Documentation delays (i.e. test results delayed)</a:t>
          </a:r>
        </a:p>
      </dgm:t>
    </dgm:pt>
    <dgm:pt modelId="{D685AA4F-DE23-44B4-8041-75F82F9C677D}" type="parTrans" cxnId="{13FEDF99-4495-41C0-8501-6CA4FDC895B7}">
      <dgm:prSet/>
      <dgm:spPr/>
      <dgm:t>
        <a:bodyPr/>
        <a:lstStyle/>
        <a:p>
          <a:endParaRPr lang="en-US"/>
        </a:p>
      </dgm:t>
    </dgm:pt>
    <dgm:pt modelId="{88C22E5F-F98A-4E39-B0BA-25416E0B6620}" type="sibTrans" cxnId="{13FEDF99-4495-41C0-8501-6CA4FDC895B7}">
      <dgm:prSet/>
      <dgm:spPr/>
      <dgm:t>
        <a:bodyPr/>
        <a:lstStyle/>
        <a:p>
          <a:endParaRPr lang="en-US"/>
        </a:p>
      </dgm:t>
    </dgm:pt>
    <dgm:pt modelId="{05A7DAA3-1CDE-404E-A355-974E370B3185}">
      <dgm:prSet/>
      <dgm:spPr/>
      <dgm:t>
        <a:bodyPr/>
        <a:lstStyle/>
        <a:p>
          <a:r>
            <a:rPr lang="en-US" dirty="0"/>
            <a:t>Late transfer (senior year) from another state or country</a:t>
          </a:r>
        </a:p>
      </dgm:t>
    </dgm:pt>
    <dgm:pt modelId="{727F768F-EFB0-4769-8D1B-1E49450C1E74}" type="parTrans" cxnId="{7FBD09C9-F61A-4C25-BD16-3A8BD601F87C}">
      <dgm:prSet/>
      <dgm:spPr/>
      <dgm:t>
        <a:bodyPr/>
        <a:lstStyle/>
        <a:p>
          <a:endParaRPr lang="en-US"/>
        </a:p>
      </dgm:t>
    </dgm:pt>
    <dgm:pt modelId="{5C04E293-142F-4E45-8B85-F71DF68C1587}" type="sibTrans" cxnId="{7FBD09C9-F61A-4C25-BD16-3A8BD601F87C}">
      <dgm:prSet/>
      <dgm:spPr/>
      <dgm:t>
        <a:bodyPr/>
        <a:lstStyle/>
        <a:p>
          <a:endParaRPr lang="en-US"/>
        </a:p>
      </dgm:t>
    </dgm:pt>
    <dgm:pt modelId="{8D4A00DD-9B6A-42A4-AE03-C78B781929B0}" type="pres">
      <dgm:prSet presAssocID="{64820415-F308-4F31-93FB-1465680F39B8}" presName="linear" presStyleCnt="0">
        <dgm:presLayoutVars>
          <dgm:dir/>
          <dgm:animLvl val="lvl"/>
          <dgm:resizeHandles val="exact"/>
        </dgm:presLayoutVars>
      </dgm:prSet>
      <dgm:spPr/>
    </dgm:pt>
    <dgm:pt modelId="{23B9CED5-839C-4874-9C14-9D2DDDD60E45}" type="pres">
      <dgm:prSet presAssocID="{11AD10D4-864C-46F8-B83E-2F8F2198C5AF}" presName="parentLin" presStyleCnt="0"/>
      <dgm:spPr/>
    </dgm:pt>
    <dgm:pt modelId="{05421D70-19DB-496A-8EE7-3868A5BD949F}" type="pres">
      <dgm:prSet presAssocID="{11AD10D4-864C-46F8-B83E-2F8F2198C5AF}" presName="parentLeftMargin" presStyleLbl="node1" presStyleIdx="0" presStyleCnt="2"/>
      <dgm:spPr/>
    </dgm:pt>
    <dgm:pt modelId="{0D063404-A652-42F8-8871-BE1197A3077D}" type="pres">
      <dgm:prSet presAssocID="{11AD10D4-864C-46F8-B83E-2F8F2198C5A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DDF5D8-94C6-43C2-BB23-0D8C4D76D46B}" type="pres">
      <dgm:prSet presAssocID="{11AD10D4-864C-46F8-B83E-2F8F2198C5AF}" presName="negativeSpace" presStyleCnt="0"/>
      <dgm:spPr/>
    </dgm:pt>
    <dgm:pt modelId="{3E5CE8F7-9CA5-4728-8EED-752DFA7396CC}" type="pres">
      <dgm:prSet presAssocID="{11AD10D4-864C-46F8-B83E-2F8F2198C5AF}" presName="childText" presStyleLbl="conFgAcc1" presStyleIdx="0" presStyleCnt="2">
        <dgm:presLayoutVars>
          <dgm:bulletEnabled val="1"/>
        </dgm:presLayoutVars>
      </dgm:prSet>
      <dgm:spPr/>
    </dgm:pt>
    <dgm:pt modelId="{5A1303CE-141A-46B1-AB56-D13435F28960}" type="pres">
      <dgm:prSet presAssocID="{DB5E83C8-D399-4FEA-80AA-E127A24C2075}" presName="spaceBetweenRectangles" presStyleCnt="0"/>
      <dgm:spPr/>
    </dgm:pt>
    <dgm:pt modelId="{83A21FD1-D89A-469F-BDFE-E3D09244FF84}" type="pres">
      <dgm:prSet presAssocID="{9A66681B-EC9A-424B-A434-9392BB5DF87B}" presName="parentLin" presStyleCnt="0"/>
      <dgm:spPr/>
    </dgm:pt>
    <dgm:pt modelId="{BDE642CC-70B6-45F3-BA88-85A9EA7BD793}" type="pres">
      <dgm:prSet presAssocID="{9A66681B-EC9A-424B-A434-9392BB5DF87B}" presName="parentLeftMargin" presStyleLbl="node1" presStyleIdx="0" presStyleCnt="2"/>
      <dgm:spPr/>
    </dgm:pt>
    <dgm:pt modelId="{D9CB53A1-498F-4006-8959-AD537056E5E5}" type="pres">
      <dgm:prSet presAssocID="{9A66681B-EC9A-424B-A434-9392BB5DF87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8CBE126-8CAC-4FAC-8C81-82BDA3D0E0F6}" type="pres">
      <dgm:prSet presAssocID="{9A66681B-EC9A-424B-A434-9392BB5DF87B}" presName="negativeSpace" presStyleCnt="0"/>
      <dgm:spPr/>
    </dgm:pt>
    <dgm:pt modelId="{8BC4FB4A-537F-4913-898B-4FC511B8955D}" type="pres">
      <dgm:prSet presAssocID="{9A66681B-EC9A-424B-A434-9392BB5DF87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A072F0D-0E5F-4C79-AE86-041689CFB057}" srcId="{11AD10D4-864C-46F8-B83E-2F8F2198C5AF}" destId="{40079686-170D-4B33-BE57-E9383BB6FA2C}" srcOrd="1" destOrd="0" parTransId="{EBEC5D26-1C83-491A-96D3-BF38A913E02F}" sibTransId="{90D24507-7F45-48AE-9F43-A4E819E9AF27}"/>
    <dgm:cxn modelId="{38A42613-7EF9-4B6F-BB69-A812D8047C15}" type="presOf" srcId="{FB567BA7-0FE4-4396-9CCE-0D9AF7EC7F86}" destId="{8BC4FB4A-537F-4913-898B-4FC511B8955D}" srcOrd="0" destOrd="2" presId="urn:microsoft.com/office/officeart/2005/8/layout/list1"/>
    <dgm:cxn modelId="{0BDEC616-7CF4-4B0D-88BD-CB30BCA09B36}" type="presOf" srcId="{11AD10D4-864C-46F8-B83E-2F8F2198C5AF}" destId="{0D063404-A652-42F8-8871-BE1197A3077D}" srcOrd="1" destOrd="0" presId="urn:microsoft.com/office/officeart/2005/8/layout/list1"/>
    <dgm:cxn modelId="{24AAE316-CB4A-4C76-BDB6-4A566D0123A4}" type="presOf" srcId="{4FD8EDA9-52A5-4A1B-A58B-BA7045197EA9}" destId="{3E5CE8F7-9CA5-4728-8EED-752DFA7396CC}" srcOrd="0" destOrd="0" presId="urn:microsoft.com/office/officeart/2005/8/layout/list1"/>
    <dgm:cxn modelId="{68069B1A-6ED6-402C-9C05-5984E44132F7}" type="presOf" srcId="{2CE74280-6361-480A-8180-71C96EB327E2}" destId="{8BC4FB4A-537F-4913-898B-4FC511B8955D}" srcOrd="0" destOrd="0" presId="urn:microsoft.com/office/officeart/2005/8/layout/list1"/>
    <dgm:cxn modelId="{1CD05E23-7583-4B17-9C9D-DC1021C30D0A}" srcId="{64820415-F308-4F31-93FB-1465680F39B8}" destId="{9A66681B-EC9A-424B-A434-9392BB5DF87B}" srcOrd="1" destOrd="0" parTransId="{C8A34C9A-E0C8-420A-8B61-7D58BCE94F33}" sibTransId="{F2BD2EA6-769C-462C-BC48-58F56A0A5426}"/>
    <dgm:cxn modelId="{1BCF3969-4226-4B08-8FA2-6D1A8357D85F}" type="presOf" srcId="{40079686-170D-4B33-BE57-E9383BB6FA2C}" destId="{3E5CE8F7-9CA5-4728-8EED-752DFA7396CC}" srcOrd="0" destOrd="1" presId="urn:microsoft.com/office/officeart/2005/8/layout/list1"/>
    <dgm:cxn modelId="{BCCE794A-2BC3-4A37-B5AD-57DC4B573245}" type="presOf" srcId="{05A7DAA3-1CDE-404E-A355-974E370B3185}" destId="{8BC4FB4A-537F-4913-898B-4FC511B8955D}" srcOrd="0" destOrd="1" presId="urn:microsoft.com/office/officeart/2005/8/layout/list1"/>
    <dgm:cxn modelId="{03BD6A6C-BCA7-46CF-905A-AF14479D9AF8}" type="presOf" srcId="{64820415-F308-4F31-93FB-1465680F39B8}" destId="{8D4A00DD-9B6A-42A4-AE03-C78B781929B0}" srcOrd="0" destOrd="0" presId="urn:microsoft.com/office/officeart/2005/8/layout/list1"/>
    <dgm:cxn modelId="{174D6050-252E-4191-ADAB-51FA0D7CEE65}" type="presOf" srcId="{E476B386-D100-4A5D-B1C5-7979339BC1A9}" destId="{8BC4FB4A-537F-4913-898B-4FC511B8955D}" srcOrd="0" destOrd="3" presId="urn:microsoft.com/office/officeart/2005/8/layout/list1"/>
    <dgm:cxn modelId="{001D7586-676F-44AA-BC2C-72CF98F4EA25}" srcId="{9A66681B-EC9A-424B-A434-9392BB5DF87B}" destId="{FB567BA7-0FE4-4396-9CCE-0D9AF7EC7F86}" srcOrd="2" destOrd="0" parTransId="{02D782F4-5BBC-4A00-9939-EAA8FCDB6C8E}" sibTransId="{332685E6-603B-4DE0-9A7F-1A39ED96C476}"/>
    <dgm:cxn modelId="{C45BA096-36E6-479D-8EF2-C1D4237E19F9}" type="presOf" srcId="{9A66681B-EC9A-424B-A434-9392BB5DF87B}" destId="{D9CB53A1-498F-4006-8959-AD537056E5E5}" srcOrd="1" destOrd="0" presId="urn:microsoft.com/office/officeart/2005/8/layout/list1"/>
    <dgm:cxn modelId="{13FEDF99-4495-41C0-8501-6CA4FDC895B7}" srcId="{9A66681B-EC9A-424B-A434-9392BB5DF87B}" destId="{E476B386-D100-4A5D-B1C5-7979339BC1A9}" srcOrd="3" destOrd="0" parTransId="{D685AA4F-DE23-44B4-8041-75F82F9C677D}" sibTransId="{88C22E5F-F98A-4E39-B0BA-25416E0B6620}"/>
    <dgm:cxn modelId="{CE66509A-3D75-43AD-819C-7264CE08846C}" srcId="{9A66681B-EC9A-424B-A434-9392BB5DF87B}" destId="{2CE74280-6361-480A-8180-71C96EB327E2}" srcOrd="0" destOrd="0" parTransId="{054FAD41-596E-4900-A785-B42C8ED26134}" sibTransId="{B17EBAB2-9CE5-4520-AEEE-46FB893C733F}"/>
    <dgm:cxn modelId="{690656A4-4CB2-4941-AB4A-CC1440748833}" type="presOf" srcId="{11AD10D4-864C-46F8-B83E-2F8F2198C5AF}" destId="{05421D70-19DB-496A-8EE7-3868A5BD949F}" srcOrd="0" destOrd="0" presId="urn:microsoft.com/office/officeart/2005/8/layout/list1"/>
    <dgm:cxn modelId="{B9B064A6-B732-4AF3-874F-0591CA98874E}" type="presOf" srcId="{9A66681B-EC9A-424B-A434-9392BB5DF87B}" destId="{BDE642CC-70B6-45F3-BA88-85A9EA7BD793}" srcOrd="0" destOrd="0" presId="urn:microsoft.com/office/officeart/2005/8/layout/list1"/>
    <dgm:cxn modelId="{8895B1BB-203F-443E-9124-1D5B52F63AA2}" srcId="{11AD10D4-864C-46F8-B83E-2F8F2198C5AF}" destId="{4FD8EDA9-52A5-4A1B-A58B-BA7045197EA9}" srcOrd="0" destOrd="0" parTransId="{D8EA9AA1-F900-4361-BF9F-98AD292DE75E}" sibTransId="{656CF230-26F1-4593-84B3-D2FF845DA992}"/>
    <dgm:cxn modelId="{7FBD09C9-F61A-4C25-BD16-3A8BD601F87C}" srcId="{9A66681B-EC9A-424B-A434-9392BB5DF87B}" destId="{05A7DAA3-1CDE-404E-A355-974E370B3185}" srcOrd="1" destOrd="0" parTransId="{727F768F-EFB0-4769-8D1B-1E49450C1E74}" sibTransId="{5C04E293-142F-4E45-8B85-F71DF68C1587}"/>
    <dgm:cxn modelId="{D9A742D7-607C-480B-A6CC-DFBFE3CA5435}" srcId="{64820415-F308-4F31-93FB-1465680F39B8}" destId="{11AD10D4-864C-46F8-B83E-2F8F2198C5AF}" srcOrd="0" destOrd="0" parTransId="{B85D0B23-F7BB-4284-AB59-E2FA3D6A790B}" sibTransId="{DB5E83C8-D399-4FEA-80AA-E127A24C2075}"/>
    <dgm:cxn modelId="{11DE30E4-DED2-4E3B-BEAF-01AD6E5305D7}" type="presParOf" srcId="{8D4A00DD-9B6A-42A4-AE03-C78B781929B0}" destId="{23B9CED5-839C-4874-9C14-9D2DDDD60E45}" srcOrd="0" destOrd="0" presId="urn:microsoft.com/office/officeart/2005/8/layout/list1"/>
    <dgm:cxn modelId="{05F148A7-020C-4036-B70D-BFE5B96AAE5A}" type="presParOf" srcId="{23B9CED5-839C-4874-9C14-9D2DDDD60E45}" destId="{05421D70-19DB-496A-8EE7-3868A5BD949F}" srcOrd="0" destOrd="0" presId="urn:microsoft.com/office/officeart/2005/8/layout/list1"/>
    <dgm:cxn modelId="{1A152EC1-24D1-4072-B85F-7B31A6F8E952}" type="presParOf" srcId="{23B9CED5-839C-4874-9C14-9D2DDDD60E45}" destId="{0D063404-A652-42F8-8871-BE1197A3077D}" srcOrd="1" destOrd="0" presId="urn:microsoft.com/office/officeart/2005/8/layout/list1"/>
    <dgm:cxn modelId="{D42043EF-406E-455C-9EED-A3C58A21A1E7}" type="presParOf" srcId="{8D4A00DD-9B6A-42A4-AE03-C78B781929B0}" destId="{47DDF5D8-94C6-43C2-BB23-0D8C4D76D46B}" srcOrd="1" destOrd="0" presId="urn:microsoft.com/office/officeart/2005/8/layout/list1"/>
    <dgm:cxn modelId="{CB89B39E-01AE-4FC9-A9BC-7B52BD4FAF4E}" type="presParOf" srcId="{8D4A00DD-9B6A-42A4-AE03-C78B781929B0}" destId="{3E5CE8F7-9CA5-4728-8EED-752DFA7396CC}" srcOrd="2" destOrd="0" presId="urn:microsoft.com/office/officeart/2005/8/layout/list1"/>
    <dgm:cxn modelId="{6373A6DD-7A93-4555-9B0D-5DB4273A35BF}" type="presParOf" srcId="{8D4A00DD-9B6A-42A4-AE03-C78B781929B0}" destId="{5A1303CE-141A-46B1-AB56-D13435F28960}" srcOrd="3" destOrd="0" presId="urn:microsoft.com/office/officeart/2005/8/layout/list1"/>
    <dgm:cxn modelId="{E759C899-C534-4C2E-88E2-B22B76D5BBC2}" type="presParOf" srcId="{8D4A00DD-9B6A-42A4-AE03-C78B781929B0}" destId="{83A21FD1-D89A-469F-BDFE-E3D09244FF84}" srcOrd="4" destOrd="0" presId="urn:microsoft.com/office/officeart/2005/8/layout/list1"/>
    <dgm:cxn modelId="{EF81B22C-3AFA-447A-9ECE-3291C59F82C4}" type="presParOf" srcId="{83A21FD1-D89A-469F-BDFE-E3D09244FF84}" destId="{BDE642CC-70B6-45F3-BA88-85A9EA7BD793}" srcOrd="0" destOrd="0" presId="urn:microsoft.com/office/officeart/2005/8/layout/list1"/>
    <dgm:cxn modelId="{093A2CEF-9E7D-4E39-AEC3-FEE6CEEF3A6E}" type="presParOf" srcId="{83A21FD1-D89A-469F-BDFE-E3D09244FF84}" destId="{D9CB53A1-498F-4006-8959-AD537056E5E5}" srcOrd="1" destOrd="0" presId="urn:microsoft.com/office/officeart/2005/8/layout/list1"/>
    <dgm:cxn modelId="{2ECBDCBA-E7F4-4AB4-88AC-71399A1D1F80}" type="presParOf" srcId="{8D4A00DD-9B6A-42A4-AE03-C78B781929B0}" destId="{E8CBE126-8CAC-4FAC-8C81-82BDA3D0E0F6}" srcOrd="5" destOrd="0" presId="urn:microsoft.com/office/officeart/2005/8/layout/list1"/>
    <dgm:cxn modelId="{6D71F50F-7EDC-4C0F-AD77-125F1E9C08A2}" type="presParOf" srcId="{8D4A00DD-9B6A-42A4-AE03-C78B781929B0}" destId="{8BC4FB4A-537F-4913-898B-4FC511B895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2288-AFC0-46E7-BE2C-6699712E1A60}">
      <dsp:nvSpPr>
        <dsp:cNvPr id="0" name=""/>
        <dsp:cNvSpPr/>
      </dsp:nvSpPr>
      <dsp:spPr>
        <a:xfrm>
          <a:off x="1238176" y="0"/>
          <a:ext cx="1320417" cy="117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ADEAE-9DD6-4652-82AC-52CAC789FB17}">
      <dsp:nvSpPr>
        <dsp:cNvPr id="0" name=""/>
        <dsp:cNvSpPr/>
      </dsp:nvSpPr>
      <dsp:spPr>
        <a:xfrm>
          <a:off x="12074" y="1275790"/>
          <a:ext cx="3772620" cy="50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Graduation Rate</a:t>
          </a:r>
        </a:p>
      </dsp:txBody>
      <dsp:txXfrm>
        <a:off x="12074" y="1275790"/>
        <a:ext cx="3772620" cy="504974"/>
      </dsp:txXfrm>
    </dsp:sp>
    <dsp:sp modelId="{AC587860-6A16-4097-9FE4-5896409DDFBC}">
      <dsp:nvSpPr>
        <dsp:cNvPr id="0" name=""/>
        <dsp:cNvSpPr/>
      </dsp:nvSpPr>
      <dsp:spPr>
        <a:xfrm>
          <a:off x="12074" y="1826121"/>
          <a:ext cx="3772620" cy="71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Graduates (Exit Codes 90, 95, 96) require reported GG measures in English (RWC) and Math</a:t>
          </a:r>
        </a:p>
      </dsp:txBody>
      <dsp:txXfrm>
        <a:off x="12074" y="1826121"/>
        <a:ext cx="3772620" cy="717780"/>
      </dsp:txXfrm>
    </dsp:sp>
    <dsp:sp modelId="{42A0B3F7-1DFE-41F2-8035-892A15270B2D}">
      <dsp:nvSpPr>
        <dsp:cNvPr id="0" name=""/>
        <dsp:cNvSpPr/>
      </dsp:nvSpPr>
      <dsp:spPr>
        <a:xfrm>
          <a:off x="5671005" y="0"/>
          <a:ext cx="1320417" cy="117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C1D5D-81B4-48C3-9849-3A88F5220536}">
      <dsp:nvSpPr>
        <dsp:cNvPr id="0" name=""/>
        <dsp:cNvSpPr/>
      </dsp:nvSpPr>
      <dsp:spPr>
        <a:xfrm>
          <a:off x="4444903" y="1275790"/>
          <a:ext cx="3772620" cy="50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*New* PWR Measure</a:t>
          </a:r>
        </a:p>
      </dsp:txBody>
      <dsp:txXfrm>
        <a:off x="4444903" y="1275790"/>
        <a:ext cx="3772620" cy="504974"/>
      </dsp:txXfrm>
    </dsp:sp>
    <dsp:sp modelId="{45169D2E-A19E-45AC-9869-65D266902D26}">
      <dsp:nvSpPr>
        <dsp:cNvPr id="0" name=""/>
        <dsp:cNvSpPr/>
      </dsp:nvSpPr>
      <dsp:spPr>
        <a:xfrm>
          <a:off x="4444903" y="1826121"/>
          <a:ext cx="3772620" cy="71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“Higher Bar” metric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More information available on </a:t>
          </a:r>
          <a:r>
            <a:rPr lang="en-US" sz="1700" kern="1200" dirty="0">
              <a:solidFill>
                <a:srgbClr val="EF752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Accountability Site</a:t>
          </a:r>
          <a:endParaRPr lang="en-US" sz="1700" kern="1200" dirty="0">
            <a:solidFill>
              <a:srgbClr val="EF7521"/>
            </a:solidFill>
          </a:endParaRPr>
        </a:p>
      </dsp:txBody>
      <dsp:txXfrm>
        <a:off x="4444903" y="1826121"/>
        <a:ext cx="3772620" cy="717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8AE44-E254-4681-B995-33BEDF1792DE}">
      <dsp:nvSpPr>
        <dsp:cNvPr id="0" name=""/>
        <dsp:cNvSpPr/>
      </dsp:nvSpPr>
      <dsp:spPr>
        <a:xfrm rot="5400000">
          <a:off x="4457560" y="-1391943"/>
          <a:ext cx="1810790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CC1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File layout, business rules, and template available on </a:t>
          </a:r>
          <a:r>
            <a:rPr lang="en-US" sz="1600" kern="1200" dirty="0">
              <a:solidFill>
                <a:srgbClr val="EF752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 interchange website</a:t>
          </a:r>
          <a:endParaRPr lang="en-US" sz="1600" kern="1200" dirty="0">
            <a:solidFill>
              <a:srgbClr val="EF7521"/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Matches with the Student School Association File and Student Demographic file based on SASID.</a:t>
          </a:r>
        </a:p>
      </dsp:txBody>
      <dsp:txXfrm rot="-5400000">
        <a:off x="2839212" y="314800"/>
        <a:ext cx="4959093" cy="1634000"/>
      </dsp:txXfrm>
    </dsp:sp>
    <dsp:sp modelId="{502BA521-6ADD-4440-99BF-7BA6A25ADF40}">
      <dsp:nvSpPr>
        <dsp:cNvPr id="0" name=""/>
        <dsp:cNvSpPr/>
      </dsp:nvSpPr>
      <dsp:spPr>
        <a:xfrm>
          <a:off x="0" y="56"/>
          <a:ext cx="2839212" cy="22634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CC1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Graduation Guidelines is a file in the </a:t>
          </a:r>
          <a:br>
            <a:rPr lang="en-US" sz="1900" kern="1200" dirty="0"/>
          </a:br>
          <a:r>
            <a:rPr lang="en-US" sz="1900" kern="1200" dirty="0">
              <a:solidFill>
                <a:srgbClr val="EF752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 Interchange</a:t>
          </a:r>
          <a:endParaRPr lang="en-US" sz="1900" kern="1200" dirty="0">
            <a:solidFill>
              <a:srgbClr val="EF7521"/>
            </a:solidFill>
          </a:endParaRPr>
        </a:p>
      </dsp:txBody>
      <dsp:txXfrm>
        <a:off x="110494" y="110550"/>
        <a:ext cx="2618224" cy="2042499"/>
      </dsp:txXfrm>
    </dsp:sp>
    <dsp:sp modelId="{D52AEBAC-550D-4BD7-BDB4-708B9ABE4424}">
      <dsp:nvSpPr>
        <dsp:cNvPr id="0" name=""/>
        <dsp:cNvSpPr/>
      </dsp:nvSpPr>
      <dsp:spPr>
        <a:xfrm rot="5400000">
          <a:off x="4457560" y="984718"/>
          <a:ext cx="1810790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CC1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Any graduating student must have at least two records (i.e. rows) in the Graduation Guidelines file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At least one English (Guideline Type = 0)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At least one Math (Guideline Type = 1)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Student may have multiple English or Math records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Districts may report measures on any student</a:t>
          </a:r>
        </a:p>
      </dsp:txBody>
      <dsp:txXfrm rot="-5400000">
        <a:off x="2839212" y="2691462"/>
        <a:ext cx="4959093" cy="1634000"/>
      </dsp:txXfrm>
    </dsp:sp>
    <dsp:sp modelId="{5734CCB9-94A4-429D-8368-9CB4A108B2D3}">
      <dsp:nvSpPr>
        <dsp:cNvPr id="0" name=""/>
        <dsp:cNvSpPr/>
      </dsp:nvSpPr>
      <dsp:spPr>
        <a:xfrm>
          <a:off x="0" y="2376718"/>
          <a:ext cx="2839212" cy="22634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CC1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Graduation Guidelines is incorporated into the Student End of Year Collection as a validation check for Exit Type = 90, 95, or 96.</a:t>
          </a:r>
        </a:p>
      </dsp:txBody>
      <dsp:txXfrm>
        <a:off x="110494" y="2487212"/>
        <a:ext cx="2618224" cy="2042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66EF5-B989-408D-B674-3708BAF90197}">
      <dsp:nvSpPr>
        <dsp:cNvPr id="0" name=""/>
        <dsp:cNvSpPr/>
      </dsp:nvSpPr>
      <dsp:spPr>
        <a:xfrm>
          <a:off x="0" y="0"/>
          <a:ext cx="1174507" cy="1377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Not a required field</a:t>
          </a:r>
        </a:p>
      </dsp:txBody>
      <dsp:txXfrm>
        <a:off x="0" y="550843"/>
        <a:ext cx="1174507" cy="550843"/>
      </dsp:txXfrm>
    </dsp:sp>
    <dsp:sp modelId="{CF91F18E-4355-4A6C-986B-BE3D46B94897}">
      <dsp:nvSpPr>
        <dsp:cNvPr id="0" name=""/>
        <dsp:cNvSpPr/>
      </dsp:nvSpPr>
      <dsp:spPr>
        <a:xfrm>
          <a:off x="358720" y="82626"/>
          <a:ext cx="458576" cy="4585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63BF70-5951-4A29-9BF9-5B1780FFFE0B}">
      <dsp:nvSpPr>
        <dsp:cNvPr id="0" name=""/>
        <dsp:cNvSpPr/>
      </dsp:nvSpPr>
      <dsp:spPr>
        <a:xfrm>
          <a:off x="1210498" y="0"/>
          <a:ext cx="1174507" cy="1377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Zero-fill option available for </a:t>
          </a:r>
          <a:br>
            <a:rPr lang="en-US" sz="900" kern="1200" dirty="0"/>
          </a:br>
          <a:r>
            <a:rPr lang="en-US" sz="900" kern="1200" dirty="0"/>
            <a:t>2021-2022</a:t>
          </a:r>
        </a:p>
      </dsp:txBody>
      <dsp:txXfrm>
        <a:off x="1210498" y="550843"/>
        <a:ext cx="1174507" cy="550843"/>
      </dsp:txXfrm>
    </dsp:sp>
    <dsp:sp modelId="{58B5C387-8CE6-4561-A263-08E2F20026AD}">
      <dsp:nvSpPr>
        <dsp:cNvPr id="0" name=""/>
        <dsp:cNvSpPr/>
      </dsp:nvSpPr>
      <dsp:spPr>
        <a:xfrm>
          <a:off x="1568463" y="82626"/>
          <a:ext cx="458576" cy="4585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23AB08-F4CF-4406-8061-CD274A5279A9}">
      <dsp:nvSpPr>
        <dsp:cNvPr id="0" name=""/>
        <dsp:cNvSpPr/>
      </dsp:nvSpPr>
      <dsp:spPr>
        <a:xfrm>
          <a:off x="2420241" y="0"/>
          <a:ext cx="1174507" cy="1377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Removed entirely in 2022 - 2023</a:t>
          </a:r>
        </a:p>
      </dsp:txBody>
      <dsp:txXfrm>
        <a:off x="2420241" y="550843"/>
        <a:ext cx="1174507" cy="550843"/>
      </dsp:txXfrm>
    </dsp:sp>
    <dsp:sp modelId="{C60BB81D-B575-44B7-8B70-BB36424F9540}">
      <dsp:nvSpPr>
        <dsp:cNvPr id="0" name=""/>
        <dsp:cNvSpPr/>
      </dsp:nvSpPr>
      <dsp:spPr>
        <a:xfrm>
          <a:off x="2778206" y="82626"/>
          <a:ext cx="458576" cy="45857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20FCEB-6BE8-4C71-B823-4411CC4BB7A4}">
      <dsp:nvSpPr>
        <dsp:cNvPr id="0" name=""/>
        <dsp:cNvSpPr/>
      </dsp:nvSpPr>
      <dsp:spPr>
        <a:xfrm>
          <a:off x="143820" y="1101686"/>
          <a:ext cx="3307863" cy="206566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7B144-531A-41D5-B190-948E846C206B}">
      <dsp:nvSpPr>
        <dsp:cNvPr id="0" name=""/>
        <dsp:cNvSpPr/>
      </dsp:nvSpPr>
      <dsp:spPr>
        <a:xfrm>
          <a:off x="0" y="380479"/>
          <a:ext cx="5000124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33248" rIns="3880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Align with vendor files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Act WorkKeys score range 1-7, </a:t>
          </a:r>
          <a:br>
            <a:rPr lang="en-US" sz="1600" kern="1200" dirty="0"/>
          </a:br>
          <a:r>
            <a:rPr lang="en-US" sz="1600" kern="1200" dirty="0"/>
            <a:t>3 remains the benchmark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ASVAB score range 1-99, </a:t>
          </a:r>
          <a:br>
            <a:rPr lang="en-US" sz="1600" kern="1200" dirty="0"/>
          </a:br>
          <a:r>
            <a:rPr lang="en-US" sz="1600" kern="1200" dirty="0"/>
            <a:t>31 remains the benchmark</a:t>
          </a:r>
        </a:p>
      </dsp:txBody>
      <dsp:txXfrm>
        <a:off x="0" y="380479"/>
        <a:ext cx="5000124" cy="1663200"/>
      </dsp:txXfrm>
    </dsp:sp>
    <dsp:sp modelId="{99095BC3-0087-4D86-B83E-1CA0F3EFE7D7}">
      <dsp:nvSpPr>
        <dsp:cNvPr id="0" name=""/>
        <dsp:cNvSpPr/>
      </dsp:nvSpPr>
      <dsp:spPr>
        <a:xfrm>
          <a:off x="250006" y="144319"/>
          <a:ext cx="3500086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Updated score ranges</a:t>
          </a:r>
        </a:p>
      </dsp:txBody>
      <dsp:txXfrm>
        <a:off x="273063" y="167376"/>
        <a:ext cx="3453972" cy="426206"/>
      </dsp:txXfrm>
    </dsp:sp>
    <dsp:sp modelId="{02C893B1-B0D1-4353-9403-BA4CF9322D44}">
      <dsp:nvSpPr>
        <dsp:cNvPr id="0" name=""/>
        <dsp:cNvSpPr/>
      </dsp:nvSpPr>
      <dsp:spPr>
        <a:xfrm>
          <a:off x="0" y="2366239"/>
          <a:ext cx="5000124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51723"/>
              <a:satOff val="17511"/>
              <a:lumOff val="-66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33248" rIns="3880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English is synonymous with Reading, Writing, Communicating (RWC)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Math is synonymous with Mathematics</a:t>
          </a:r>
        </a:p>
      </dsp:txBody>
      <dsp:txXfrm>
        <a:off x="0" y="2366239"/>
        <a:ext cx="5000124" cy="1159200"/>
      </dsp:txXfrm>
    </dsp:sp>
    <dsp:sp modelId="{186A9D75-A11C-4E9A-8BF2-B7FD68693EC8}">
      <dsp:nvSpPr>
        <dsp:cNvPr id="0" name=""/>
        <dsp:cNvSpPr/>
      </dsp:nvSpPr>
      <dsp:spPr>
        <a:xfrm>
          <a:off x="250006" y="2130079"/>
          <a:ext cx="3500086" cy="472320"/>
        </a:xfrm>
        <a:prstGeom prst="roundRect">
          <a:avLst/>
        </a:prstGeom>
        <a:gradFill rotWithShape="0">
          <a:gsLst>
            <a:gs pos="0">
              <a:schemeClr val="accent2">
                <a:hueOff val="151723"/>
                <a:satOff val="17511"/>
                <a:lumOff val="-6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1723"/>
                <a:satOff val="17511"/>
                <a:lumOff val="-6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1723"/>
                <a:satOff val="17511"/>
                <a:lumOff val="-6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Clarified Guideline Type Language</a:t>
          </a:r>
        </a:p>
      </dsp:txBody>
      <dsp:txXfrm>
        <a:off x="273063" y="2153136"/>
        <a:ext cx="3453972" cy="426206"/>
      </dsp:txXfrm>
    </dsp:sp>
    <dsp:sp modelId="{7F24318E-06B1-4D59-9C33-A35075B1B81E}">
      <dsp:nvSpPr>
        <dsp:cNvPr id="0" name=""/>
        <dsp:cNvSpPr/>
      </dsp:nvSpPr>
      <dsp:spPr>
        <a:xfrm>
          <a:off x="0" y="3848000"/>
          <a:ext cx="5000124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303446"/>
              <a:satOff val="35021"/>
              <a:lumOff val="-133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33248" rIns="3880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IEP Accommodation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EL Accommodation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GT Accommodation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District of Completion</a:t>
          </a:r>
        </a:p>
      </dsp:txBody>
      <dsp:txXfrm>
        <a:off x="0" y="3848000"/>
        <a:ext cx="5000124" cy="1461600"/>
      </dsp:txXfrm>
    </dsp:sp>
    <dsp:sp modelId="{39C93541-FE4F-445F-92A1-A52549E37804}">
      <dsp:nvSpPr>
        <dsp:cNvPr id="0" name=""/>
        <dsp:cNvSpPr/>
      </dsp:nvSpPr>
      <dsp:spPr>
        <a:xfrm>
          <a:off x="250006" y="3611840"/>
          <a:ext cx="3500086" cy="472320"/>
        </a:xfrm>
        <a:prstGeom prst="roundRect">
          <a:avLst/>
        </a:prstGeom>
        <a:gradFill rotWithShape="0">
          <a:gsLst>
            <a:gs pos="0">
              <a:schemeClr val="accent2">
                <a:hueOff val="303446"/>
                <a:satOff val="35021"/>
                <a:lumOff val="-1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03446"/>
                <a:satOff val="35021"/>
                <a:lumOff val="-1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03446"/>
                <a:satOff val="35021"/>
                <a:lumOff val="-1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Fields Removed</a:t>
          </a:r>
        </a:p>
      </dsp:txBody>
      <dsp:txXfrm>
        <a:off x="273063" y="3634897"/>
        <a:ext cx="3453972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F2429-F67E-4ECF-B879-32FB5FCA1248}">
      <dsp:nvSpPr>
        <dsp:cNvPr id="0" name=""/>
        <dsp:cNvSpPr/>
      </dsp:nvSpPr>
      <dsp:spPr>
        <a:xfrm>
          <a:off x="2976" y="1278250"/>
          <a:ext cx="1522511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Interchange</a:t>
          </a:r>
        </a:p>
      </dsp:txBody>
      <dsp:txXfrm>
        <a:off x="2976" y="1278250"/>
        <a:ext cx="1522511" cy="396000"/>
      </dsp:txXfrm>
    </dsp:sp>
    <dsp:sp modelId="{C8F1EDCF-E734-4A9E-8447-0CFB733A189E}">
      <dsp:nvSpPr>
        <dsp:cNvPr id="0" name=""/>
        <dsp:cNvSpPr/>
      </dsp:nvSpPr>
      <dsp:spPr>
        <a:xfrm>
          <a:off x="1525488" y="956500"/>
          <a:ext cx="304502" cy="1039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241AF-930F-4B29-BFD8-214FF73A90CE}">
      <dsp:nvSpPr>
        <dsp:cNvPr id="0" name=""/>
        <dsp:cNvSpPr/>
      </dsp:nvSpPr>
      <dsp:spPr>
        <a:xfrm>
          <a:off x="1951791" y="956500"/>
          <a:ext cx="4141231" cy="1039500"/>
        </a:xfrm>
        <a:prstGeom prst="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SGxxx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Errors flagged after uploading GG interchange file</a:t>
          </a:r>
        </a:p>
      </dsp:txBody>
      <dsp:txXfrm>
        <a:off x="1951791" y="956500"/>
        <a:ext cx="4141231" cy="1039500"/>
      </dsp:txXfrm>
    </dsp:sp>
    <dsp:sp modelId="{D5569235-8D2A-4D3E-9881-E3886428E88F}">
      <dsp:nvSpPr>
        <dsp:cNvPr id="0" name=""/>
        <dsp:cNvSpPr/>
      </dsp:nvSpPr>
      <dsp:spPr>
        <a:xfrm>
          <a:off x="2976" y="2389750"/>
          <a:ext cx="1522511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Snapshot</a:t>
          </a:r>
        </a:p>
      </dsp:txBody>
      <dsp:txXfrm>
        <a:off x="2976" y="2389750"/>
        <a:ext cx="1522511" cy="396000"/>
      </dsp:txXfrm>
    </dsp:sp>
    <dsp:sp modelId="{A7B81234-9345-46DB-A0E6-622725D32856}">
      <dsp:nvSpPr>
        <dsp:cNvPr id="0" name=""/>
        <dsp:cNvSpPr/>
      </dsp:nvSpPr>
      <dsp:spPr>
        <a:xfrm>
          <a:off x="1525488" y="2068000"/>
          <a:ext cx="304502" cy="1039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54649-367C-464D-AF34-3D6950AF5068}">
      <dsp:nvSpPr>
        <dsp:cNvPr id="0" name=""/>
        <dsp:cNvSpPr/>
      </dsp:nvSpPr>
      <dsp:spPr>
        <a:xfrm>
          <a:off x="1951791" y="2068000"/>
          <a:ext cx="4141231" cy="10395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SE301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Error flagged after Student End of Year snapshot is taken</a:t>
          </a:r>
        </a:p>
      </dsp:txBody>
      <dsp:txXfrm>
        <a:off x="1951791" y="2068000"/>
        <a:ext cx="4141231" cy="1039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F2429-F67E-4ECF-B879-32FB5FCA1248}">
      <dsp:nvSpPr>
        <dsp:cNvPr id="0" name=""/>
        <dsp:cNvSpPr/>
      </dsp:nvSpPr>
      <dsp:spPr>
        <a:xfrm>
          <a:off x="2976" y="1278250"/>
          <a:ext cx="1522511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Interchange</a:t>
          </a:r>
        </a:p>
      </dsp:txBody>
      <dsp:txXfrm>
        <a:off x="2976" y="1278250"/>
        <a:ext cx="1522511" cy="396000"/>
      </dsp:txXfrm>
    </dsp:sp>
    <dsp:sp modelId="{C8F1EDCF-E734-4A9E-8447-0CFB733A189E}">
      <dsp:nvSpPr>
        <dsp:cNvPr id="0" name=""/>
        <dsp:cNvSpPr/>
      </dsp:nvSpPr>
      <dsp:spPr>
        <a:xfrm>
          <a:off x="1525488" y="956500"/>
          <a:ext cx="304502" cy="1039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241AF-930F-4B29-BFD8-214FF73A90CE}">
      <dsp:nvSpPr>
        <dsp:cNvPr id="0" name=""/>
        <dsp:cNvSpPr/>
      </dsp:nvSpPr>
      <dsp:spPr>
        <a:xfrm>
          <a:off x="1951791" y="956500"/>
          <a:ext cx="4141231" cy="1039500"/>
        </a:xfrm>
        <a:prstGeom prst="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SGxxx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Errors flagged after uploading GG interchange file</a:t>
          </a:r>
        </a:p>
      </dsp:txBody>
      <dsp:txXfrm>
        <a:off x="1951791" y="956500"/>
        <a:ext cx="4141231" cy="1039500"/>
      </dsp:txXfrm>
    </dsp:sp>
    <dsp:sp modelId="{D5569235-8D2A-4D3E-9881-E3886428E88F}">
      <dsp:nvSpPr>
        <dsp:cNvPr id="0" name=""/>
        <dsp:cNvSpPr/>
      </dsp:nvSpPr>
      <dsp:spPr>
        <a:xfrm>
          <a:off x="2976" y="2389750"/>
          <a:ext cx="1522511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Snapshot</a:t>
          </a:r>
        </a:p>
      </dsp:txBody>
      <dsp:txXfrm>
        <a:off x="2976" y="2389750"/>
        <a:ext cx="1522511" cy="396000"/>
      </dsp:txXfrm>
    </dsp:sp>
    <dsp:sp modelId="{A7B81234-9345-46DB-A0E6-622725D32856}">
      <dsp:nvSpPr>
        <dsp:cNvPr id="0" name=""/>
        <dsp:cNvSpPr/>
      </dsp:nvSpPr>
      <dsp:spPr>
        <a:xfrm>
          <a:off x="1525488" y="2068000"/>
          <a:ext cx="304502" cy="1039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54649-367C-464D-AF34-3D6950AF5068}">
      <dsp:nvSpPr>
        <dsp:cNvPr id="0" name=""/>
        <dsp:cNvSpPr/>
      </dsp:nvSpPr>
      <dsp:spPr>
        <a:xfrm>
          <a:off x="1951791" y="2068000"/>
          <a:ext cx="4141231" cy="10395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SE301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Error flagged after Student End of Year snapshot is taken</a:t>
          </a:r>
        </a:p>
      </dsp:txBody>
      <dsp:txXfrm>
        <a:off x="1951791" y="2068000"/>
        <a:ext cx="4141231" cy="1039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F6D9D-57D4-4279-98D0-988718B1DF42}">
      <dsp:nvSpPr>
        <dsp:cNvPr id="0" name=""/>
        <dsp:cNvSpPr/>
      </dsp:nvSpPr>
      <dsp:spPr>
        <a:xfrm>
          <a:off x="0" y="0"/>
          <a:ext cx="7534276" cy="11091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kern="1200" dirty="0"/>
            <a:t>Complete exception request template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Available on </a:t>
          </a:r>
          <a:r>
            <a:rPr lang="en-US" sz="1200" kern="1200" dirty="0">
              <a:solidFill>
                <a:srgbClr val="EF752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SEY Website</a:t>
          </a:r>
          <a:endParaRPr lang="en-US" sz="1200" kern="1200" dirty="0">
            <a:solidFill>
              <a:srgbClr val="EF7521"/>
            </a:solidFill>
          </a:endParaRPr>
        </a:p>
      </dsp:txBody>
      <dsp:txXfrm>
        <a:off x="1617767" y="0"/>
        <a:ext cx="5916508" cy="1109122"/>
      </dsp:txXfrm>
    </dsp:sp>
    <dsp:sp modelId="{5245FA24-BA5F-4641-BBC5-B40ABD8DED90}">
      <dsp:nvSpPr>
        <dsp:cNvPr id="0" name=""/>
        <dsp:cNvSpPr/>
      </dsp:nvSpPr>
      <dsp:spPr>
        <a:xfrm>
          <a:off x="110912" y="110912"/>
          <a:ext cx="1506855" cy="8872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43000" b="-4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6FC17-34F1-428F-A02E-C17F2E34BCBA}">
      <dsp:nvSpPr>
        <dsp:cNvPr id="0" name=""/>
        <dsp:cNvSpPr/>
      </dsp:nvSpPr>
      <dsp:spPr>
        <a:xfrm>
          <a:off x="0" y="1220035"/>
          <a:ext cx="7534276" cy="11091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kern="1200" dirty="0"/>
            <a:t>Upload exception request template to your district’s Syncplicity student folder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Folder: </a:t>
          </a:r>
          <a:r>
            <a:rPr lang="en-US" sz="1200" i="1" kern="1200" dirty="0"/>
            <a:t>1234 – DISTRICT NAME – Student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Subfolder: </a:t>
          </a:r>
          <a:r>
            <a:rPr lang="en-US" sz="1200" i="1" kern="1200" dirty="0"/>
            <a:t>SEY 2021-22</a:t>
          </a:r>
        </a:p>
      </dsp:txBody>
      <dsp:txXfrm>
        <a:off x="1617767" y="1220035"/>
        <a:ext cx="5916508" cy="1109122"/>
      </dsp:txXfrm>
    </dsp:sp>
    <dsp:sp modelId="{F6B56DD3-37F2-4B6A-808F-753ABE5695F6}">
      <dsp:nvSpPr>
        <dsp:cNvPr id="0" name=""/>
        <dsp:cNvSpPr/>
      </dsp:nvSpPr>
      <dsp:spPr>
        <a:xfrm>
          <a:off x="110912" y="1330947"/>
          <a:ext cx="1506855" cy="8872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43000" b="-4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16762-9C87-4DA9-BD05-8F2B933CE7EB}">
      <dsp:nvSpPr>
        <dsp:cNvPr id="0" name=""/>
        <dsp:cNvSpPr/>
      </dsp:nvSpPr>
      <dsp:spPr>
        <a:xfrm>
          <a:off x="0" y="2440070"/>
          <a:ext cx="7534276" cy="11091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kern="1200" dirty="0"/>
            <a:t>Notify the SEY collection lead (</a:t>
          </a:r>
          <a:r>
            <a:rPr lang="en-US" sz="1500" kern="1200" dirty="0">
              <a:solidFill>
                <a:srgbClr val="EF752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ward_r@cde.state.co.us</a:t>
          </a:r>
          <a:r>
            <a:rPr lang="en-US" sz="1500" kern="1200" dirty="0"/>
            <a:t>) that you’ve uploaded a document for review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Pro Tip: Include the date in name of your exception request file as you may upload more than one exception during the collection cycle</a:t>
          </a:r>
        </a:p>
      </dsp:txBody>
      <dsp:txXfrm>
        <a:off x="1617767" y="2440070"/>
        <a:ext cx="5916508" cy="1109122"/>
      </dsp:txXfrm>
    </dsp:sp>
    <dsp:sp modelId="{FC9C6E1E-C098-4D41-B648-3F2EB5F3A1E9}">
      <dsp:nvSpPr>
        <dsp:cNvPr id="0" name=""/>
        <dsp:cNvSpPr/>
      </dsp:nvSpPr>
      <dsp:spPr>
        <a:xfrm>
          <a:off x="110912" y="2550982"/>
          <a:ext cx="1506855" cy="8872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43000" b="-4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14C2A-ED5A-4A0D-9B27-679DA99E1CC0}">
      <dsp:nvSpPr>
        <dsp:cNvPr id="0" name=""/>
        <dsp:cNvSpPr/>
      </dsp:nvSpPr>
      <dsp:spPr>
        <a:xfrm>
          <a:off x="0" y="3660105"/>
          <a:ext cx="7534276" cy="11091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kern="1200" dirty="0"/>
            <a:t>Collection lead will review your request and notify you of the outcome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Approved requests – reupload interchange file and/or create a new SEY snapshot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Denied requests – collection lead will provide next steps for clearing the error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Additional information needed – collection lead will request information</a:t>
          </a:r>
        </a:p>
      </dsp:txBody>
      <dsp:txXfrm>
        <a:off x="1617767" y="3660105"/>
        <a:ext cx="5916508" cy="1109122"/>
      </dsp:txXfrm>
    </dsp:sp>
    <dsp:sp modelId="{67B448B2-155B-445D-A012-2252281972A8}">
      <dsp:nvSpPr>
        <dsp:cNvPr id="0" name=""/>
        <dsp:cNvSpPr/>
      </dsp:nvSpPr>
      <dsp:spPr>
        <a:xfrm>
          <a:off x="110912" y="3771017"/>
          <a:ext cx="1506855" cy="8872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43000" b="-4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CE8F7-9CA5-4728-8EED-752DFA7396CC}">
      <dsp:nvSpPr>
        <dsp:cNvPr id="0" name=""/>
        <dsp:cNvSpPr/>
      </dsp:nvSpPr>
      <dsp:spPr>
        <a:xfrm>
          <a:off x="0" y="441812"/>
          <a:ext cx="788670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58216" rIns="61209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Submit to SEY Collection lead via syncplicity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Allow additional time for review</a:t>
          </a:r>
        </a:p>
      </dsp:txBody>
      <dsp:txXfrm>
        <a:off x="0" y="441812"/>
        <a:ext cx="7886700" cy="1282049"/>
      </dsp:txXfrm>
    </dsp:sp>
    <dsp:sp modelId="{0D063404-A652-42F8-8871-BE1197A3077D}">
      <dsp:nvSpPr>
        <dsp:cNvPr id="0" name=""/>
        <dsp:cNvSpPr/>
      </dsp:nvSpPr>
      <dsp:spPr>
        <a:xfrm>
          <a:off x="394335" y="117092"/>
          <a:ext cx="552069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May be reviewed by other CDE departments</a:t>
          </a:r>
        </a:p>
      </dsp:txBody>
      <dsp:txXfrm>
        <a:off x="426038" y="148795"/>
        <a:ext cx="5457284" cy="586034"/>
      </dsp:txXfrm>
    </dsp:sp>
    <dsp:sp modelId="{8BC4FB4A-537F-4913-898B-4FC511B8955D}">
      <dsp:nvSpPr>
        <dsp:cNvPr id="0" name=""/>
        <dsp:cNvSpPr/>
      </dsp:nvSpPr>
      <dsp:spPr>
        <a:xfrm>
          <a:off x="0" y="2167382"/>
          <a:ext cx="7886700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58216" rIns="61209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Missing or incorrect information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Late transfer (senior year) from another state or country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Military compact (late transfer from another district/state)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Documentation delays (i.e. test results delayed)</a:t>
          </a:r>
        </a:p>
      </dsp:txBody>
      <dsp:txXfrm>
        <a:off x="0" y="2167382"/>
        <a:ext cx="7886700" cy="2356200"/>
      </dsp:txXfrm>
    </dsp:sp>
    <dsp:sp modelId="{D9CB53A1-498F-4006-8959-AD537056E5E5}">
      <dsp:nvSpPr>
        <dsp:cNvPr id="0" name=""/>
        <dsp:cNvSpPr/>
      </dsp:nvSpPr>
      <dsp:spPr>
        <a:xfrm>
          <a:off x="394335" y="1842662"/>
          <a:ext cx="552069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Possible reasons for an exception</a:t>
          </a:r>
        </a:p>
      </dsp:txBody>
      <dsp:txXfrm>
        <a:off x="426038" y="1874365"/>
        <a:ext cx="545728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Legislation:</a:t>
            </a:r>
          </a:p>
          <a:p>
            <a:pPr lvl="1"/>
            <a:r>
              <a:rPr lang="en-US" dirty="0"/>
              <a:t>C.R.S. </a:t>
            </a:r>
            <a:r>
              <a:rPr lang="en-US" dirty="0">
                <a:sym typeface="Roboto"/>
              </a:rPr>
              <a:t>22-2-106</a:t>
            </a:r>
          </a:p>
          <a:p>
            <a:pPr lvl="1"/>
            <a:r>
              <a:rPr lang="en-US" dirty="0">
                <a:sym typeface="Roboto"/>
              </a:rPr>
              <a:t>C.R.S. 22-11-204</a:t>
            </a:r>
            <a:endParaRPr lang="en-US" dirty="0"/>
          </a:p>
          <a:p>
            <a:pPr lvl="1"/>
            <a:r>
              <a:rPr lang="en-US" dirty="0"/>
              <a:t>C.R.S. 22-11-501</a:t>
            </a:r>
          </a:p>
          <a:p>
            <a:pPr lvl="1"/>
            <a:r>
              <a:rPr lang="en-US" dirty="0"/>
              <a:t>C.R.S. 22-11-504</a:t>
            </a:r>
          </a:p>
          <a:p>
            <a:pPr lvl="1"/>
            <a:r>
              <a:rPr lang="en-US" dirty="0"/>
              <a:t>S.B. 17-272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RWC = reading, writing, communicating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Math = Mathematics</a:t>
            </a:r>
            <a:endParaRPr dirty="0"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51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End of Year data collection is focused on accurately reporting a student’s educational history for the purpose of calculating graduation/completion, dropout, and mobility/stability rates.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5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student end of year data collection has opened, select ‘4 years in cohort’ when select current AYG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Although the ‘district of completion’ field was removed, districts may still report graduation guidelines measures completed by a student in a prior district/state per a local district’s policies.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Invalid score values </a:t>
            </a:r>
          </a:p>
          <a:p>
            <a:pPr lvl="1"/>
            <a:r>
              <a:rPr lang="en-US" dirty="0"/>
              <a:t>i.e., if Guideline name is AP score must be between 1 and 5</a:t>
            </a:r>
          </a:p>
          <a:p>
            <a:r>
              <a:rPr lang="en-US" dirty="0"/>
              <a:t>Guideline names that must use specific guideline type </a:t>
            </a:r>
          </a:p>
          <a:p>
            <a:pPr lvl="1"/>
            <a:r>
              <a:rPr lang="en-US" dirty="0"/>
              <a:t>i.e., if Guideline Name is QAS, Guideline Type must be math </a:t>
            </a:r>
          </a:p>
          <a:p>
            <a:r>
              <a:rPr lang="en-US" dirty="0"/>
              <a:t>Accommodation errors</a:t>
            </a:r>
          </a:p>
          <a:p>
            <a:pPr lvl="1"/>
            <a:r>
              <a:rPr lang="en-US" dirty="0"/>
              <a:t>A student may only be IEP Accommodation = 1 if the student has a record in the SPED interchange. </a:t>
            </a:r>
          </a:p>
          <a:p>
            <a:pPr lvl="1"/>
            <a:r>
              <a:rPr lang="en-US" dirty="0"/>
              <a:t>A student may only be EL Accommodation = 1 if the student is IPST_COHORT_LEP = 1 in Student End of Year</a:t>
            </a:r>
          </a:p>
          <a:p>
            <a:pPr lvl="1"/>
            <a:r>
              <a:rPr lang="en-US" dirty="0"/>
              <a:t>A student may only be GT Accommodation = 1 if the student is IPST_COHORT_GT = 1 in Student End of Year</a:t>
            </a:r>
          </a:p>
          <a:p>
            <a:pPr lvl="1"/>
            <a:r>
              <a:rPr lang="en-US" b="1" dirty="0"/>
              <a:t>Note: Accommodation fields may = 0 for all students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 attention to character length and guideline score range (i.e., SAT cannot do 3 digits below 200)</a:t>
            </a:r>
          </a:p>
          <a:p>
            <a:r>
              <a:rPr lang="en-US" dirty="0"/>
              <a:t>Guideline Name must be in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E97E-4890-4915-A7C2-F3D207C52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5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file layout is referencing the max field length (i.e., used for SAT and some other guideline names). </a:t>
            </a:r>
          </a:p>
          <a:p>
            <a:r>
              <a:rPr lang="en-US" dirty="0"/>
              <a:t>This does not mean all fields must be 3 – unique to other data fields (i.e., birthdate must always be 8) in that regard.</a:t>
            </a:r>
            <a:br>
              <a:rPr lang="en-US" dirty="0"/>
            </a:br>
            <a:r>
              <a:rPr lang="en-US" dirty="0"/>
              <a:t>There are never leading zeros for guideline score – just enter the actual score (i.e., ASVAB 74 not 074).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E97E-4890-4915-A7C2-F3D207C52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64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7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Exit 90 = graduated with regular diploma</a:t>
            </a:r>
          </a:p>
          <a:p>
            <a:r>
              <a:rPr lang="en-US" dirty="0"/>
              <a:t>Exit 95 = graduated with regular diploma in </a:t>
            </a:r>
            <a:r>
              <a:rPr lang="en-US" b="1" dirty="0"/>
              <a:t>current year </a:t>
            </a:r>
            <a:r>
              <a:rPr lang="en-US" dirty="0"/>
              <a:t>after being reported as a HSED recipient by the reporting district in a </a:t>
            </a:r>
            <a:r>
              <a:rPr lang="en-US" b="1" dirty="0"/>
              <a:t>prior year</a:t>
            </a:r>
          </a:p>
          <a:p>
            <a:r>
              <a:rPr lang="en-US" b="0" dirty="0"/>
              <a:t>Exit 96 = graduated and completed a postsecondary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1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53A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009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42D95B-F5AB-4031-8B74-4AE8B475F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61713"/>
            <a:ext cx="3886200" cy="3985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718D9CA-3246-4204-A30F-AAE99D218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061713"/>
            <a:ext cx="3886200" cy="3985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AB88A39-A189-46DD-8D83-240C73005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63128"/>
            <a:ext cx="3886200" cy="612775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4E9669-A1E2-4259-AE30-D3159C444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150" y="1362678"/>
            <a:ext cx="3886200" cy="612775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34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1837427"/>
            <a:ext cx="9144000" cy="3183148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1713"/>
            <a:ext cx="3886200" cy="3985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61713"/>
            <a:ext cx="3886200" cy="3985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2046F-6789-4D22-AE1A-A2821B5EC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63128"/>
            <a:ext cx="3886200" cy="612775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85E5F6C-1D22-4C20-A60A-D3AFFFB16C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150" y="1362678"/>
            <a:ext cx="3886200" cy="612775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964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4079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4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77" r:id="rId10"/>
    <p:sldLayoutId id="2147483666" r:id="rId11"/>
    <p:sldLayoutId id="2147483667" r:id="rId12"/>
    <p:sldLayoutId id="2147483668" r:id="rId13"/>
    <p:sldLayoutId id="2147483676" r:id="rId14"/>
    <p:sldLayoutId id="2147483669" r:id="rId15"/>
    <p:sldLayoutId id="2147483678" r:id="rId16"/>
    <p:sldLayoutId id="21474836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ard_r@cde.state.co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9.png"/><Relationship Id="rId4" Type="http://schemas.openxmlformats.org/officeDocument/2006/relationships/hyperlink" Target="https://www.leadgenandlistbuildingtips.com/discover-the-2-best-secrets-to-writing-brain-craving-content/" TargetMode="External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datapipeline/inter_student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datapipeline/specialeducationcodinguidanc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8.xml"/><Relationship Id="rId7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10" Type="http://schemas.openxmlformats.org/officeDocument/2006/relationships/slide" Target="slide47.xml"/><Relationship Id="rId4" Type="http://schemas.openxmlformats.org/officeDocument/2006/relationships/slide" Target="slide14.xml"/><Relationship Id="rId9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datapipeline/inter_studen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postsecondary/graduationguidelines" TargetMode="External"/><Relationship Id="rId2" Type="http://schemas.openxmlformats.org/officeDocument/2006/relationships/hyperlink" Target="https://www.cde.state.co.us/datapipeline/inter_studen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de.state.co.us/postsecondary/students-with-disabilities" TargetMode="External"/><Relationship Id="rId5" Type="http://schemas.openxmlformats.org/officeDocument/2006/relationships/hyperlink" Target="https://www.cde.state.co.us/postsecondary/grad-gifted" TargetMode="External"/><Relationship Id="rId4" Type="http://schemas.openxmlformats.org/officeDocument/2006/relationships/hyperlink" Target="https://www.cde.state.co.us/postsecondary/grad-englishlearner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s://www.cde.state.co.us/datapipeline/inter_stud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s://www.cde.state.co.us/datapipeline/snap_eoy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my.syncplicity.com/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6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de.state.co.us/postsecondary/graduationguidelinesmenuofoptions10-01-21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www.cde.state.co.us/datapipeline/sey_se301exceptionrequestdocumentation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new-icon-symbol-text-design-sign-2218593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2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10" Type="http://schemas.openxmlformats.org/officeDocument/2006/relationships/image" Target="../media/image83.png"/><Relationship Id="rId4" Type="http://schemas.openxmlformats.org/officeDocument/2006/relationships/image" Target="../media/image73.png"/><Relationship Id="rId9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e.state.co.us/postsecondary/gradguidelinesfaqs" TargetMode="External"/><Relationship Id="rId3" Type="http://schemas.openxmlformats.org/officeDocument/2006/relationships/hyperlink" Target="https://www.cde.state.co.us/datapipeline/snap_eoy" TargetMode="External"/><Relationship Id="rId7" Type="http://schemas.openxmlformats.org/officeDocument/2006/relationships/hyperlink" Target="http://www.cde.state.co.us/postsecondary/grad-promising" TargetMode="External"/><Relationship Id="rId2" Type="http://schemas.openxmlformats.org/officeDocument/2006/relationships/hyperlink" Target="https://www.cde.state.co.us/datapipeline/inter_student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cde.state.co.us/postsecondary/grad-exceptional" TargetMode="External"/><Relationship Id="rId5" Type="http://schemas.openxmlformats.org/officeDocument/2006/relationships/hyperlink" Target="http://www.cde.state.co.us/postsecondary/grad-menu" TargetMode="External"/><Relationship Id="rId4" Type="http://schemas.openxmlformats.org/officeDocument/2006/relationships/hyperlink" Target="http://www.cde.state.co.us/postsecondary/graduationguideline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Wenzel_b@cde.state.co.us" TargetMode="External"/><Relationship Id="rId2" Type="http://schemas.openxmlformats.org/officeDocument/2006/relationships/hyperlink" Target="mailto:Ward_r@cde.state.co.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ucker_a@cde.state.co.us" TargetMode="External"/><Relationship Id="rId4" Type="http://schemas.openxmlformats.org/officeDocument/2006/relationships/hyperlink" Target="mailto:Russel_r@cde.state.co.u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postsecondary/grad-ib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cde.state.co.us/postsecondary/grad-act" TargetMode="External"/><Relationship Id="rId7" Type="http://schemas.openxmlformats.org/officeDocument/2006/relationships/hyperlink" Target="https://www.cde.state.co.us/postsecondary/grad-concurrent" TargetMode="External"/><Relationship Id="rId12" Type="http://schemas.openxmlformats.org/officeDocument/2006/relationships/hyperlink" Target="https://www.cde.state.co.us/postsecondary/perfassessment" TargetMode="External"/><Relationship Id="rId2" Type="http://schemas.openxmlformats.org/officeDocument/2006/relationships/hyperlink" Target="https://www.cde.state.co.us/postsecondary/grad-accuplacer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cde.state.co.us/postsecondary/grad-asvab" TargetMode="External"/><Relationship Id="rId11" Type="http://schemas.openxmlformats.org/officeDocument/2006/relationships/hyperlink" Target="https://www.cde.state.co.us/postsecondary/grad-industry" TargetMode="External"/><Relationship Id="rId5" Type="http://schemas.openxmlformats.org/officeDocument/2006/relationships/hyperlink" Target="https://www.cde.state.co.us/postsecondary/grad-advanced" TargetMode="External"/><Relationship Id="rId10" Type="http://schemas.openxmlformats.org/officeDocument/2006/relationships/hyperlink" Target="https://www.cde.state.co.us/postsecondary/grad-capstone" TargetMode="External"/><Relationship Id="rId4" Type="http://schemas.openxmlformats.org/officeDocument/2006/relationships/hyperlink" Target="https://www.cde.state.co.us/postsecondary/actworkkeys" TargetMode="External"/><Relationship Id="rId9" Type="http://schemas.openxmlformats.org/officeDocument/2006/relationships/hyperlink" Target="https://www.cde.state.co.us/postsecondary/grad-sat" TargetMode="Externa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postsecondary/graduationguidelinesmenuofoptions3-12-20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cde.state.co.us/accountability/accountabilitypaus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40"/>
            <a:ext cx="7772400" cy="1475098"/>
          </a:xfrm>
        </p:spPr>
        <p:txBody>
          <a:bodyPr>
            <a:normAutofit fontScale="90000"/>
          </a:bodyPr>
          <a:lstStyle/>
          <a:p>
            <a:r>
              <a:rPr lang="en-US" dirty="0"/>
              <a:t>Reporting Graduation Guidelines: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(Student Interchange) </a:t>
            </a:r>
            <a:r>
              <a:rPr lang="en-US" dirty="0"/>
              <a:t>File Overview</a:t>
            </a:r>
            <a:br>
              <a:rPr lang="en-US" dirty="0"/>
            </a:br>
            <a:r>
              <a:rPr lang="en-US" sz="1800" dirty="0"/>
              <a:t> </a:t>
            </a:r>
            <a:br>
              <a:rPr lang="en-US" dirty="0"/>
            </a:br>
            <a:r>
              <a:rPr lang="en-US" sz="1800" dirty="0"/>
              <a:t>April 6, 2022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94514"/>
            <a:ext cx="7772400" cy="104485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Reagan Ward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Data Service Unit: Data Analyst/Statistician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ward_r@cde.state.co.us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0904-A244-4307-A622-8B858C5A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at the district is involved in reporting?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927E-1D53-4C58-B105-05EA857B3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Program/Policy staff &amp; Data Respondents must work together to report GG accurately and effectively. </a:t>
            </a:r>
          </a:p>
          <a:p>
            <a:endParaRPr lang="en-US" dirty="0"/>
          </a:p>
          <a:p>
            <a:r>
              <a:rPr lang="en-US" dirty="0"/>
              <a:t>Best Practice Suggestion</a:t>
            </a:r>
          </a:p>
          <a:p>
            <a:pPr lvl="1"/>
            <a:r>
              <a:rPr lang="en-US" dirty="0"/>
              <a:t>Data Respondent: pull a list of students who are likely to graduate in the current school year</a:t>
            </a:r>
          </a:p>
          <a:p>
            <a:pPr lvl="2"/>
            <a:r>
              <a:rPr lang="en-US" dirty="0"/>
              <a:t>Use information from Student Information Systems</a:t>
            </a:r>
          </a:p>
          <a:p>
            <a:pPr lvl="2"/>
            <a:r>
              <a:rPr lang="en-US" dirty="0"/>
              <a:t>COGNOS contains helpful reports as well, more information in</a:t>
            </a:r>
          </a:p>
          <a:p>
            <a:pPr lvl="1"/>
            <a:r>
              <a:rPr lang="en-US" dirty="0"/>
              <a:t>Program/policy staff: check which students have met GG with which guideline name from the menu of options</a:t>
            </a:r>
          </a:p>
          <a:p>
            <a:pPr lvl="1"/>
            <a:r>
              <a:rPr lang="en-US" dirty="0"/>
              <a:t>Data Respondent: Upload Graduation Guidelines file to data pipeline with GG data provided by Program/Policy staff</a:t>
            </a:r>
          </a:p>
          <a:p>
            <a:pPr lvl="1"/>
            <a:r>
              <a:rPr lang="en-US" dirty="0"/>
              <a:t>Repeat as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B1BCF-B798-4442-A945-179894E8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6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9CA2-7537-43B9-AF5B-FD1B06A3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districts report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F5959-C5A7-49B8-96CC-6331D837E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Graduation Guidelines is a required file for the 2021-22 Student End of Year (SEY) data collection.</a:t>
            </a:r>
          </a:p>
          <a:p>
            <a:pPr lvl="1"/>
            <a:r>
              <a:rPr lang="en-US" dirty="0"/>
              <a:t>SEY data collection officially opens May 5, 2022. </a:t>
            </a:r>
          </a:p>
          <a:p>
            <a:pPr lvl="1"/>
            <a:r>
              <a:rPr lang="en-US" dirty="0"/>
              <a:t>SEY is currently in a ‘soft open’ phase</a:t>
            </a:r>
          </a:p>
          <a:p>
            <a:pPr lvl="1"/>
            <a:endParaRPr lang="en-US" dirty="0"/>
          </a:p>
          <a:p>
            <a:r>
              <a:rPr lang="en-US" dirty="0"/>
              <a:t>As with all Student Interchange files, this file can be uploaded multiple times throughout the school year. </a:t>
            </a:r>
          </a:p>
          <a:p>
            <a:pPr lvl="1"/>
            <a:r>
              <a:rPr lang="en-US" dirty="0"/>
              <a:t>This assists with sharing information on transfer students between districts.</a:t>
            </a:r>
          </a:p>
          <a:p>
            <a:pPr lvl="1"/>
            <a:r>
              <a:rPr lang="en-US" dirty="0"/>
              <a:t>This allows districts to keep the data up-to-date, simplifying the end of year data collection.</a:t>
            </a:r>
          </a:p>
          <a:p>
            <a:pPr lvl="1"/>
            <a:r>
              <a:rPr lang="en-US" dirty="0"/>
              <a:t>Allows data respondents and program/policy staff the ability to work on this file throughout the year before the summer break.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A00DC-CBE7-44EF-A454-D6458DAD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3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What’s new in 2021-2022 Reporting?</a:t>
            </a:r>
            <a:endParaRPr dirty="0"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628650" y="1333041"/>
            <a:ext cx="7886700" cy="477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ACCUPLACER</a:t>
            </a:r>
            <a:endParaRPr sz="2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Addition of guideline name Advanced Algebra and Functions ‘AAF’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WorkKeys</a:t>
            </a:r>
            <a:endParaRPr sz="2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Addition of ‘7’ as a valid score due to updated guidance from ACT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WorkKeys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Industry Certificate</a:t>
            </a:r>
            <a:endParaRPr sz="2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Updated Guideline Name Code acronym from ‘CRT’ to ‘IC’ 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Measure ‘LM’ guideline removed</a:t>
            </a:r>
            <a:endParaRPr sz="2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the state board of education, LM was only provided as a graduation guidelines option for the class of 2021</a:t>
            </a: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lang="en-US"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Accommodations Fields can be zero-filled</a:t>
            </a:r>
            <a:endParaRPr sz="2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IEP Accommodation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Accommodation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GT Accommodation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143B2-D89E-4DBE-8E71-2C5E98A6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185484">
            <a:off x="6698082" y="303523"/>
            <a:ext cx="2031600" cy="13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09890AB-816A-4DB7-BF57-D504B306F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290193"/>
              </p:ext>
            </p:extLst>
          </p:nvPr>
        </p:nvGraphicFramePr>
        <p:xfrm>
          <a:off x="3422241" y="5321147"/>
          <a:ext cx="3595504" cy="13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BC7E110-2BC6-4871-A06F-7D3462CB31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4663" y="4336121"/>
            <a:ext cx="4441371" cy="6328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86A72-A1E2-4DE1-8C80-B22EE71E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Are there any changes planned for 2022-2023 Reporting?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8D5F7-E7E3-433B-A402-C077EC35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79D5F6-EDCB-402A-AC08-4943A1820E8F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8175B5-D08D-ACD9-1FDB-2471182ED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71437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106B51-A1E3-4E97-992E-67A99F7AD89B}"/>
              </a:ext>
            </a:extLst>
          </p:cNvPr>
          <p:cNvSpPr/>
          <p:nvPr/>
        </p:nvSpPr>
        <p:spPr>
          <a:xfrm>
            <a:off x="191589" y="5608320"/>
            <a:ext cx="2743200" cy="901032"/>
          </a:xfrm>
          <a:prstGeom prst="roundRect">
            <a:avLst/>
          </a:prstGeom>
          <a:solidFill>
            <a:srgbClr val="FFFFFF">
              <a:alpha val="23922"/>
            </a:srgb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dirty="0"/>
              <a:t>2022-2023 GG File Layout is available on the </a:t>
            </a:r>
            <a:br>
              <a:rPr lang="en-US" dirty="0"/>
            </a:br>
            <a:r>
              <a:rPr lang="en-US" dirty="0">
                <a:solidFill>
                  <a:srgbClr val="EF752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Interchange site</a:t>
            </a:r>
            <a:endParaRPr lang="en-US" dirty="0">
              <a:solidFill>
                <a:srgbClr val="EF75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C8CE-2449-4C4F-977D-9B42D4B4B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4D9AE-FA63-48E2-BC1D-7C78FAF5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4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B835-ECAD-47F9-ACC8-7821D041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2800" dirty="0"/>
              <a:t>Students with AYG Prior to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74C86-A701-49B2-B187-2F5B8DA01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100" b="0" i="0" u="none" strike="noStrike" baseline="0" dirty="0">
                <a:latin typeface="Calibri" panose="020F0502020204030204" pitchFamily="34" charset="0"/>
              </a:rPr>
              <a:t>Students with an Anticipated Year of Graduation (AYG) prior to 2020-2021 </a:t>
            </a:r>
            <a:r>
              <a:rPr lang="en-US" sz="2100" b="1" i="0" u="none" strike="noStrike" baseline="0" dirty="0">
                <a:latin typeface="Calibri" panose="020F0502020204030204" pitchFamily="34" charset="0"/>
              </a:rPr>
              <a:t>are not required </a:t>
            </a:r>
            <a:r>
              <a:rPr lang="en-US" sz="2100" b="0" i="0" u="none" strike="noStrike" baseline="0" dirty="0">
                <a:latin typeface="Calibri" panose="020F0502020204030204" pitchFamily="34" charset="0"/>
              </a:rPr>
              <a:t>to meet Colorado’s Graduation Guidelines. </a:t>
            </a:r>
          </a:p>
          <a:p>
            <a:pPr marL="0" indent="0">
              <a:buNone/>
            </a:pPr>
            <a:endParaRPr lang="en-US" sz="21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100" dirty="0">
                <a:latin typeface="Calibri" panose="020F0502020204030204" pitchFamily="34" charset="0"/>
              </a:rPr>
              <a:t>Students with AYG 2020 and AYG 2019 should not trigger an error in data pipeline. Contact the SEY collection lead if an error does arise.</a:t>
            </a:r>
            <a:endParaRPr lang="en-US" sz="21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100" dirty="0"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Warning with solid fill">
            <a:extLst>
              <a:ext uri="{FF2B5EF4-FFF2-40B4-BE49-F238E27FC236}">
                <a16:creationId xmlns:a16="http://schemas.microsoft.com/office/drawing/2014/main" id="{09E4B91C-1C1C-4FFC-A8A6-1BD9061A6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402A1-2E7B-4C29-808B-7641C812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6075" y="6415760"/>
            <a:ext cx="759278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79D5F6-EDCB-402A-AC08-4943A1820E8F}" type="slidenum">
              <a:rPr lang="en-US" sz="92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92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EDE354-19A0-4ED9-9D6B-362369E0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ASCENT Students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F77E89-BA6B-469C-8194-FCCB387C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A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ccording to ASCENT law: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tudents </a:t>
            </a:r>
            <a:r>
              <a:rPr lang="en-US" sz="2800" b="1" i="0" u="none" strike="noStrike" baseline="0" dirty="0">
                <a:latin typeface="Calibri" panose="020F0502020204030204" pitchFamily="34" charset="0"/>
              </a:rPr>
              <a:t>do not have to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meet graduation requirements to continue in their ASCENT program for their 5th year. </a:t>
            </a:r>
          </a:p>
          <a:p>
            <a:pPr lvl="1"/>
            <a:r>
              <a:rPr lang="en-US" sz="2800" b="0" i="0" u="none" strike="noStrike" baseline="0" dirty="0">
                <a:latin typeface="Calibri" panose="020F0502020204030204" pitchFamily="34" charset="0"/>
              </a:rPr>
              <a:t>This is a district decision. </a:t>
            </a:r>
          </a:p>
          <a:p>
            <a:pPr lvl="1"/>
            <a:r>
              <a:rPr lang="en-US" sz="2800" b="0" i="0" u="none" strike="noStrike" baseline="0" dirty="0">
                <a:latin typeface="Calibri" panose="020F0502020204030204" pitchFamily="34" charset="0"/>
              </a:rPr>
              <a:t>Districts </a:t>
            </a:r>
            <a:r>
              <a:rPr lang="en-US" sz="2800" b="1" i="0" u="none" strike="noStrike" baseline="0" dirty="0">
                <a:latin typeface="Calibri" panose="020F0502020204030204" pitchFamily="34" charset="0"/>
              </a:rPr>
              <a:t>may count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ASCENT students in their 4-year graduation rate if they have met local graduation requirements </a:t>
            </a:r>
            <a:r>
              <a:rPr lang="en-US" sz="2800" b="0" i="0" u="sng" strike="noStrike" baseline="0" dirty="0">
                <a:latin typeface="Calibri" panose="020F0502020204030204" pitchFamily="34" charset="0"/>
              </a:rPr>
              <a:t>and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GG prior to their ASCENT year.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EEA07-844A-4D3B-A7A2-B42F6E09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5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69BC-1BD1-4591-992B-F147457F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/>
          <a:lstStyle/>
          <a:p>
            <a:r>
              <a:rPr lang="en-US" dirty="0"/>
              <a:t>Charter, Online, and Facility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52BF-FC07-424B-82CC-1C7809FED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Charter schools must meet the local graduation requirements of their authorizers unless they seek waivers of those requirements by their authorizers. </a:t>
            </a:r>
          </a:p>
          <a:p>
            <a:r>
              <a:rPr lang="en-US" dirty="0"/>
              <a:t>Online schools are also held to the same Guidelines as spelled out in the legislation from 2008. </a:t>
            </a:r>
          </a:p>
          <a:p>
            <a:r>
              <a:rPr lang="en-US" dirty="0"/>
              <a:t>If they seek a waiver of the local requirements, charter or online schools would still need to adopt graduation requirements that meet or exceed the state’s guidelines and report on graduation guidelines.</a:t>
            </a:r>
          </a:p>
          <a:p>
            <a:r>
              <a:rPr lang="en-US" dirty="0"/>
              <a:t>All students in facility schools must meet the requirements and graduate through the Facilities School program at CDE. These Facility Schools Graduation Requirements are aligned with the state’s graduation guidelines.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4C09A-7816-49D4-9860-B289C2F9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1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E07F-C517-459D-B285-577AFF55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/>
          <a:lstStyle/>
          <a:p>
            <a:r>
              <a:rPr lang="en-US" dirty="0"/>
              <a:t>Special Education Transition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C1CCF-E114-469F-A04C-A68F76380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/>
          <a:lstStyle/>
          <a:p>
            <a:r>
              <a:rPr lang="en-US" dirty="0"/>
              <a:t>Students do not have to meet graduation requirements to move into transition services. </a:t>
            </a:r>
          </a:p>
          <a:p>
            <a:r>
              <a:rPr lang="en-US" dirty="0"/>
              <a:t>However, if the student completes district graduation requirements and has ongoing transition needs (and will access 18-21 transition services), the district may count them (for state accountability purposes) as a 4-year graduate.</a:t>
            </a:r>
          </a:p>
          <a:p>
            <a:pPr lvl="1"/>
            <a:r>
              <a:rPr lang="en-US" dirty="0"/>
              <a:t>If the student is graduating with exit type code 90, the student must meet Graduation Guidelines in both English and math</a:t>
            </a:r>
          </a:p>
          <a:p>
            <a:pPr lvl="1"/>
            <a:r>
              <a:rPr lang="en-US" dirty="0"/>
              <a:t>If the student will not be using exit type 90, the student does not need to meet Graduation Guidelines.</a:t>
            </a:r>
          </a:p>
          <a:p>
            <a:r>
              <a:rPr lang="en-US" dirty="0"/>
              <a:t>More information regarding </a:t>
            </a:r>
            <a:r>
              <a:rPr lang="en-US" dirty="0">
                <a:solidFill>
                  <a:srgbClr val="EF752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coding for Special Education Transition Students </a:t>
            </a:r>
            <a:r>
              <a:rPr lang="en-US" dirty="0"/>
              <a:t>can be found on the Student Interchange website.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E442-A395-413B-A1B6-64AAF407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57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A985-5933-4363-9B4F-65F30275D6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Reporting Details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C2210-F0F9-45A7-97AB-D66DB933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F752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Graduation Guidelines Overview</a:t>
            </a:r>
            <a:endParaRPr lang="en-US" dirty="0">
              <a:solidFill>
                <a:srgbClr val="EF7521"/>
              </a:solidFill>
            </a:endParaRPr>
          </a:p>
          <a:p>
            <a:r>
              <a:rPr lang="en-US" dirty="0">
                <a:solidFill>
                  <a:srgbClr val="EF752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Reporting Overview</a:t>
            </a:r>
            <a:endParaRPr lang="en-US" dirty="0">
              <a:solidFill>
                <a:srgbClr val="EF7521"/>
              </a:solidFill>
            </a:endParaRPr>
          </a:p>
          <a:p>
            <a:r>
              <a:rPr lang="en-US" dirty="0">
                <a:solidFill>
                  <a:srgbClr val="EF752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 Considerations</a:t>
            </a:r>
            <a:endParaRPr lang="en-US" dirty="0">
              <a:solidFill>
                <a:srgbClr val="EF7521"/>
              </a:solidFill>
            </a:endParaRPr>
          </a:p>
          <a:p>
            <a:r>
              <a:rPr lang="en-US" dirty="0">
                <a:solidFill>
                  <a:srgbClr val="EF752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Reporting Details</a:t>
            </a:r>
            <a:endParaRPr lang="en-US" dirty="0">
              <a:solidFill>
                <a:srgbClr val="EF7521"/>
              </a:solidFill>
            </a:endParaRPr>
          </a:p>
          <a:p>
            <a:r>
              <a:rPr lang="en-US" dirty="0">
                <a:solidFill>
                  <a:srgbClr val="EF752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 Upload: Step-by-Step Directions</a:t>
            </a:r>
            <a:endParaRPr lang="en-US" dirty="0">
              <a:solidFill>
                <a:srgbClr val="EF7521"/>
              </a:solidFill>
            </a:endParaRPr>
          </a:p>
          <a:p>
            <a:r>
              <a:rPr lang="en-US" dirty="0">
                <a:solidFill>
                  <a:srgbClr val="EF752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GG File: Error Checking</a:t>
            </a:r>
            <a:endParaRPr lang="en-US" dirty="0">
              <a:solidFill>
                <a:srgbClr val="EF7521"/>
              </a:solidFill>
            </a:endParaRPr>
          </a:p>
          <a:p>
            <a:r>
              <a:rPr lang="en-US" dirty="0">
                <a:solidFill>
                  <a:srgbClr val="EF752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SEY Errors &amp; Reporting Exceptions</a:t>
            </a:r>
            <a:endParaRPr lang="en-US" dirty="0">
              <a:solidFill>
                <a:srgbClr val="EF7521"/>
              </a:solidFill>
            </a:endParaRPr>
          </a:p>
          <a:p>
            <a:r>
              <a:rPr lang="en-US" dirty="0">
                <a:solidFill>
                  <a:srgbClr val="EF752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COGNOS/CEDAR Reports</a:t>
            </a:r>
            <a:endParaRPr lang="en-US" dirty="0">
              <a:solidFill>
                <a:srgbClr val="EF7521"/>
              </a:solidFill>
            </a:endParaRPr>
          </a:p>
          <a:p>
            <a:r>
              <a:rPr lang="en-US" dirty="0">
                <a:solidFill>
                  <a:srgbClr val="EF7521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 &amp; Contacts</a:t>
            </a:r>
            <a:endParaRPr lang="en-US" dirty="0">
              <a:solidFill>
                <a:srgbClr val="EF752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197B858-D9B8-4D57-BBE6-634F180C76B3}"/>
              </a:ext>
            </a:extLst>
          </p:cNvPr>
          <p:cNvGraphicFramePr>
            <a:graphicFrameLocks noGrp="1"/>
          </p:cNvGraphicFramePr>
          <p:nvPr/>
        </p:nvGraphicFramePr>
        <p:xfrm>
          <a:off x="102803" y="4231586"/>
          <a:ext cx="8927980" cy="851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3836">
                  <a:extLst>
                    <a:ext uri="{9D8B030D-6E8A-4147-A177-3AD203B41FA5}">
                      <a16:colId xmlns:a16="http://schemas.microsoft.com/office/drawing/2014/main" val="1537172780"/>
                    </a:ext>
                  </a:extLst>
                </a:gridCol>
                <a:gridCol w="1093013">
                  <a:extLst>
                    <a:ext uri="{9D8B030D-6E8A-4147-A177-3AD203B41FA5}">
                      <a16:colId xmlns:a16="http://schemas.microsoft.com/office/drawing/2014/main" val="831570515"/>
                    </a:ext>
                  </a:extLst>
                </a:gridCol>
                <a:gridCol w="1110502">
                  <a:extLst>
                    <a:ext uri="{9D8B030D-6E8A-4147-A177-3AD203B41FA5}">
                      <a16:colId xmlns:a16="http://schemas.microsoft.com/office/drawing/2014/main" val="131511511"/>
                    </a:ext>
                  </a:extLst>
                </a:gridCol>
                <a:gridCol w="1055247">
                  <a:extLst>
                    <a:ext uri="{9D8B030D-6E8A-4147-A177-3AD203B41FA5}">
                      <a16:colId xmlns:a16="http://schemas.microsoft.com/office/drawing/2014/main" val="1721743371"/>
                    </a:ext>
                  </a:extLst>
                </a:gridCol>
                <a:gridCol w="1355337">
                  <a:extLst>
                    <a:ext uri="{9D8B030D-6E8A-4147-A177-3AD203B41FA5}">
                      <a16:colId xmlns:a16="http://schemas.microsoft.com/office/drawing/2014/main" val="1032424101"/>
                    </a:ext>
                  </a:extLst>
                </a:gridCol>
                <a:gridCol w="1285384">
                  <a:extLst>
                    <a:ext uri="{9D8B030D-6E8A-4147-A177-3AD203B41FA5}">
                      <a16:colId xmlns:a16="http://schemas.microsoft.com/office/drawing/2014/main" val="3225553058"/>
                    </a:ext>
                  </a:extLst>
                </a:gridCol>
                <a:gridCol w="1261942">
                  <a:extLst>
                    <a:ext uri="{9D8B030D-6E8A-4147-A177-3AD203B41FA5}">
                      <a16:colId xmlns:a16="http://schemas.microsoft.com/office/drawing/2014/main" val="3495459841"/>
                    </a:ext>
                  </a:extLst>
                </a:gridCol>
                <a:gridCol w="782719">
                  <a:extLst>
                    <a:ext uri="{9D8B030D-6E8A-4147-A177-3AD203B41FA5}">
                      <a16:colId xmlns:a16="http://schemas.microsoft.com/office/drawing/2014/main" val="3169915590"/>
                    </a:ext>
                  </a:extLst>
                </a:gridCol>
              </a:tblGrid>
              <a:tr h="52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GUIDELINE_TYPE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GUIDELINE_NAME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GUIDELINE_SCORE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SCHOOL_YEAR_OF_COMPLETION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IEP_ACCOMMODATION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EL_ACCOMMODATION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GT_ACCOMMODATION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DISTRICT_OF_COMPLETION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extLst>
                  <a:ext uri="{0D108BD9-81ED-4DB2-BD59-A6C34878D82A}">
                    <a16:rowId xmlns:a16="http://schemas.microsoft.com/office/drawing/2014/main" val="3658136408"/>
                  </a:ext>
                </a:extLst>
              </a:tr>
              <a:tr h="16221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20212022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extLst>
                  <a:ext uri="{0D108BD9-81ED-4DB2-BD59-A6C34878D82A}">
                    <a16:rowId xmlns:a16="http://schemas.microsoft.com/office/drawing/2014/main" val="3496146189"/>
                  </a:ext>
                </a:extLst>
              </a:tr>
              <a:tr h="16221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20202021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extLst>
                  <a:ext uri="{0D108BD9-81ED-4DB2-BD59-A6C34878D82A}">
                    <a16:rowId xmlns:a16="http://schemas.microsoft.com/office/drawing/2014/main" val="304932117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DEB37B-09BF-4755-85FD-9FDB1BBF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Guidelines -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88E72-1ABD-4DDF-856E-DC83D55EF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11433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Minimum: All graduating students must have at least one GG met in English and at least one GG met in math.</a:t>
            </a:r>
          </a:p>
          <a:p>
            <a:r>
              <a:rPr lang="en-US" dirty="0"/>
              <a:t>Best Practice: A student’s GG records should capture </a:t>
            </a:r>
            <a:r>
              <a:rPr lang="en-US" i="1" u="sng" dirty="0"/>
              <a:t>any and all </a:t>
            </a:r>
            <a:r>
              <a:rPr lang="en-US" dirty="0"/>
              <a:t>GGs attempted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97B04-66B1-4F7E-BEF4-A97CE9B2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D45119-101A-446D-9047-5F9876500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096284"/>
              </p:ext>
            </p:extLst>
          </p:nvPr>
        </p:nvGraphicFramePr>
        <p:xfrm>
          <a:off x="322095" y="2558728"/>
          <a:ext cx="8552063" cy="851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5138">
                  <a:extLst>
                    <a:ext uri="{9D8B030D-6E8A-4147-A177-3AD203B41FA5}">
                      <a16:colId xmlns:a16="http://schemas.microsoft.com/office/drawing/2014/main" val="2089248944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716101732"/>
                    </a:ext>
                  </a:extLst>
                </a:gridCol>
                <a:gridCol w="498352">
                  <a:extLst>
                    <a:ext uri="{9D8B030D-6E8A-4147-A177-3AD203B41FA5}">
                      <a16:colId xmlns:a16="http://schemas.microsoft.com/office/drawing/2014/main" val="3810908632"/>
                    </a:ext>
                  </a:extLst>
                </a:gridCol>
                <a:gridCol w="1269488">
                  <a:extLst>
                    <a:ext uri="{9D8B030D-6E8A-4147-A177-3AD203B41FA5}">
                      <a16:colId xmlns:a16="http://schemas.microsoft.com/office/drawing/2014/main" val="379877184"/>
                    </a:ext>
                  </a:extLst>
                </a:gridCol>
                <a:gridCol w="1271452">
                  <a:extLst>
                    <a:ext uri="{9D8B030D-6E8A-4147-A177-3AD203B41FA5}">
                      <a16:colId xmlns:a16="http://schemas.microsoft.com/office/drawing/2014/main" val="2228245559"/>
                    </a:ext>
                  </a:extLst>
                </a:gridCol>
                <a:gridCol w="1044905">
                  <a:extLst>
                    <a:ext uri="{9D8B030D-6E8A-4147-A177-3AD203B41FA5}">
                      <a16:colId xmlns:a16="http://schemas.microsoft.com/office/drawing/2014/main" val="2616887590"/>
                    </a:ext>
                  </a:extLst>
                </a:gridCol>
                <a:gridCol w="1463162">
                  <a:extLst>
                    <a:ext uri="{9D8B030D-6E8A-4147-A177-3AD203B41FA5}">
                      <a16:colId xmlns:a16="http://schemas.microsoft.com/office/drawing/2014/main" val="2642528444"/>
                    </a:ext>
                  </a:extLst>
                </a:gridCol>
              </a:tblGrid>
              <a:tr h="503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REPORTING_SCHOOL_DISTRICT/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BOCES_CODE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SASID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SCHOOL_CODE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STUDENT_FIRST_NAME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STUDENT_LAST_NAME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STUDENT_GENDER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STUDENT_DATE_OF_BIRTH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ctr"/>
                </a:tc>
                <a:extLst>
                  <a:ext uri="{0D108BD9-81ED-4DB2-BD59-A6C34878D82A}">
                    <a16:rowId xmlns:a16="http://schemas.microsoft.com/office/drawing/2014/main" val="3658136408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123456789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01012000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extLst>
                  <a:ext uri="{0D108BD9-81ED-4DB2-BD59-A6C34878D82A}">
                    <a16:rowId xmlns:a16="http://schemas.microsoft.com/office/drawing/2014/main" val="3496146189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123456789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01012000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1" marR="3521" marT="3521" marB="0" anchor="b"/>
                </a:tc>
                <a:extLst>
                  <a:ext uri="{0D108BD9-81ED-4DB2-BD59-A6C34878D82A}">
                    <a16:rowId xmlns:a16="http://schemas.microsoft.com/office/drawing/2014/main" val="3049321175"/>
                  </a:ext>
                </a:extLst>
              </a:tr>
            </a:tbl>
          </a:graphicData>
        </a:graphic>
      </p:graphicFrame>
      <p:cxnSp>
        <p:nvCxnSpPr>
          <p:cNvPr id="7" name="Straight Arrow Connector 6" descr="arrow">
            <a:extLst>
              <a:ext uri="{FF2B5EF4-FFF2-40B4-BE49-F238E27FC236}">
                <a16:creationId xmlns:a16="http://schemas.microsoft.com/office/drawing/2014/main" id="{A59002A8-B85E-4799-9C4D-0E3618CE04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1364439" y="2984550"/>
            <a:ext cx="0" cy="59731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 descr="arrow">
            <a:extLst>
              <a:ext uri="{FF2B5EF4-FFF2-40B4-BE49-F238E27FC236}">
                <a16:creationId xmlns:a16="http://schemas.microsoft.com/office/drawing/2014/main" id="{EDBBDE78-2F55-480B-9873-0A3CCB0359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3471279" y="2984550"/>
            <a:ext cx="0" cy="59731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 descr="arrow">
            <a:extLst>
              <a:ext uri="{FF2B5EF4-FFF2-40B4-BE49-F238E27FC236}">
                <a16:creationId xmlns:a16="http://schemas.microsoft.com/office/drawing/2014/main" id="{FC7C9FCA-AF66-46AF-9F6F-408AF9DEF9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618587" y="4620162"/>
            <a:ext cx="0" cy="59731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 descr="arrow">
            <a:extLst>
              <a:ext uri="{FF2B5EF4-FFF2-40B4-BE49-F238E27FC236}">
                <a16:creationId xmlns:a16="http://schemas.microsoft.com/office/drawing/2014/main" id="{DD229195-C4A9-4A62-B01E-6F9E035934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1771426" y="4645800"/>
            <a:ext cx="231058" cy="59731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 descr="arrow">
            <a:extLst>
              <a:ext uri="{FF2B5EF4-FFF2-40B4-BE49-F238E27FC236}">
                <a16:creationId xmlns:a16="http://schemas.microsoft.com/office/drawing/2014/main" id="{6EA6F669-4E70-4462-B057-3F03CA0579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 flipH="1">
            <a:off x="2559305" y="4612268"/>
            <a:ext cx="270387" cy="59731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 descr="arrow">
            <a:extLst>
              <a:ext uri="{FF2B5EF4-FFF2-40B4-BE49-F238E27FC236}">
                <a16:creationId xmlns:a16="http://schemas.microsoft.com/office/drawing/2014/main" id="{E606574E-7395-4EE1-B4C0-197A557A6E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3638869" y="4657408"/>
            <a:ext cx="0" cy="59731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 descr="arrow">
            <a:extLst>
              <a:ext uri="{FF2B5EF4-FFF2-40B4-BE49-F238E27FC236}">
                <a16:creationId xmlns:a16="http://schemas.microsoft.com/office/drawing/2014/main" id="{ED8A85BC-840E-48D4-98D5-B8AD3D9C30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8509311" y="4650516"/>
            <a:ext cx="0" cy="59731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03AE71-B16C-4413-89C1-7A9D39BFAD58}"/>
              </a:ext>
            </a:extLst>
          </p:cNvPr>
          <p:cNvSpPr txBox="1"/>
          <p:nvPr/>
        </p:nvSpPr>
        <p:spPr>
          <a:xfrm>
            <a:off x="618587" y="3554655"/>
            <a:ext cx="151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is YOUR district’s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C51D35-79C9-4791-BD2F-AA6FD3BDB91C}"/>
              </a:ext>
            </a:extLst>
          </p:cNvPr>
          <p:cNvSpPr txBox="1"/>
          <p:nvPr/>
        </p:nvSpPr>
        <p:spPr>
          <a:xfrm>
            <a:off x="3191818" y="3555675"/>
            <a:ext cx="89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is the reporting school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058B5C-E99A-4632-A739-D06FA2735279}"/>
              </a:ext>
            </a:extLst>
          </p:cNvPr>
          <p:cNvSpPr txBox="1"/>
          <p:nvPr/>
        </p:nvSpPr>
        <p:spPr>
          <a:xfrm>
            <a:off x="27010" y="5275253"/>
            <a:ext cx="171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Every student must have one GG reported in English (0) and math (1)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F27D81-5BFF-4E44-B2FD-22289365C8B7}"/>
              </a:ext>
            </a:extLst>
          </p:cNvPr>
          <p:cNvSpPr txBox="1"/>
          <p:nvPr/>
        </p:nvSpPr>
        <p:spPr>
          <a:xfrm>
            <a:off x="1742730" y="5253393"/>
            <a:ext cx="1549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Based on GG menu of options – more examples on following slide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4C1235-7A5C-48B9-AE1F-FF1455B703E9}"/>
              </a:ext>
            </a:extLst>
          </p:cNvPr>
          <p:cNvSpPr txBox="1"/>
          <p:nvPr/>
        </p:nvSpPr>
        <p:spPr>
          <a:xfrm>
            <a:off x="3316379" y="5243110"/>
            <a:ext cx="174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year the student met a GG – not necessarily the reporting school 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FCFCA9-A660-4C2D-A138-381CECAF8BBE}"/>
              </a:ext>
            </a:extLst>
          </p:cNvPr>
          <p:cNvSpPr txBox="1"/>
          <p:nvPr/>
        </p:nvSpPr>
        <p:spPr>
          <a:xfrm>
            <a:off x="7276515" y="5275253"/>
            <a:ext cx="184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Where student met GG </a:t>
            </a:r>
          </a:p>
          <a:p>
            <a:r>
              <a:rPr lang="en-US" sz="1200" dirty="0"/>
              <a:t>– not necessarily your district</a:t>
            </a:r>
          </a:p>
          <a:p>
            <a:r>
              <a:rPr lang="en-US" sz="1200" dirty="0"/>
              <a:t>– Can be zero filled ‘0000’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7F514-2605-4F3B-9485-095222FD2F50}"/>
              </a:ext>
            </a:extLst>
          </p:cNvPr>
          <p:cNvSpPr txBox="1"/>
          <p:nvPr/>
        </p:nvSpPr>
        <p:spPr>
          <a:xfrm>
            <a:off x="2450023" y="6272554"/>
            <a:ext cx="423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752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2021-2022 Graduation Guidelines Template</a:t>
            </a:r>
            <a:endParaRPr lang="en-US" dirty="0">
              <a:solidFill>
                <a:srgbClr val="EF75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EAAC-223D-4D24-982A-99F71AF2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Accepted Guideline Scores vs. Benchmark Scores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758C9AC-7606-441D-B072-6D20A78E08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5120" y="2382386"/>
          <a:ext cx="878144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760">
                  <a:extLst>
                    <a:ext uri="{9D8B030D-6E8A-4147-A177-3AD203B41FA5}">
                      <a16:colId xmlns:a16="http://schemas.microsoft.com/office/drawing/2014/main" val="585557490"/>
                    </a:ext>
                  </a:extLst>
                </a:gridCol>
                <a:gridCol w="1475425">
                  <a:extLst>
                    <a:ext uri="{9D8B030D-6E8A-4147-A177-3AD203B41FA5}">
                      <a16:colId xmlns:a16="http://schemas.microsoft.com/office/drawing/2014/main" val="724137222"/>
                    </a:ext>
                  </a:extLst>
                </a:gridCol>
                <a:gridCol w="1915885">
                  <a:extLst>
                    <a:ext uri="{9D8B030D-6E8A-4147-A177-3AD203B41FA5}">
                      <a16:colId xmlns:a16="http://schemas.microsoft.com/office/drawing/2014/main" val="3401084167"/>
                    </a:ext>
                  </a:extLst>
                </a:gridCol>
                <a:gridCol w="2404373">
                  <a:extLst>
                    <a:ext uri="{9D8B030D-6E8A-4147-A177-3AD203B41FA5}">
                      <a16:colId xmlns:a16="http://schemas.microsoft.com/office/drawing/2014/main" val="3977206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Guideline Name and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Guideline Name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Accepted Guideline Score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Benchmark Scores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71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SAT</a:t>
                      </a:r>
                      <a:br>
                        <a:rPr lang="en-US" dirty="0"/>
                      </a:br>
                      <a:r>
                        <a:rPr lang="en-US" sz="1100" i="1" dirty="0"/>
                        <a:t>The SAT is a college entrance exam that is accepted or required at nearly all four-year colleges and universities in the U.S. The current SAT includes sections on reading, writing, and math. The highest possible score for each section is 800.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Benchmark English: 470</a:t>
                      </a:r>
                    </a:p>
                    <a:p>
                      <a:r>
                        <a:rPr lang="en-US" dirty="0"/>
                        <a:t>Benchmark Math: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58071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81995-3180-42E5-BC0A-03BE8E71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754497-362F-4AF7-A171-69FBEC759BC2}"/>
              </a:ext>
            </a:extLst>
          </p:cNvPr>
          <p:cNvSpPr txBox="1">
            <a:spLocks/>
          </p:cNvSpPr>
          <p:nvPr/>
        </p:nvSpPr>
        <p:spPr>
          <a:xfrm>
            <a:off x="241444" y="1400874"/>
            <a:ext cx="7886700" cy="1442892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EF752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Graduation Guidelines File Layout</a:t>
            </a:r>
            <a:endParaRPr lang="en-US" dirty="0">
              <a:solidFill>
                <a:srgbClr val="EF752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EF752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Graduation Guidelines Menu of Options</a:t>
            </a:r>
            <a:endParaRPr lang="en-US" dirty="0">
              <a:solidFill>
                <a:srgbClr val="EF752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F4C2CE-7E28-4C70-B838-187770867D6B}"/>
              </a:ext>
            </a:extLst>
          </p:cNvPr>
          <p:cNvCxnSpPr>
            <a:cxnSpLocks/>
          </p:cNvCxnSpPr>
          <p:nvPr/>
        </p:nvCxnSpPr>
        <p:spPr>
          <a:xfrm flipH="1">
            <a:off x="3117687" y="3892739"/>
            <a:ext cx="1743014" cy="1117791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097E52-0535-47AA-B0F0-D7DCA8903163}"/>
              </a:ext>
            </a:extLst>
          </p:cNvPr>
          <p:cNvSpPr txBox="1"/>
          <p:nvPr/>
        </p:nvSpPr>
        <p:spPr>
          <a:xfrm>
            <a:off x="446780" y="5010530"/>
            <a:ext cx="34665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These are all the possible score values for students who take the SAT</a:t>
            </a:r>
            <a:br>
              <a:rPr lang="en-US" sz="1600" dirty="0"/>
            </a:br>
            <a:endParaRPr lang="en-US" sz="1400" dirty="0"/>
          </a:p>
          <a:p>
            <a:r>
              <a:rPr lang="en-US" sz="1200" dirty="0"/>
              <a:t>*You can use any of these score values without getting an error in Pipeline*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DFA523-12DC-470B-BD6F-B61C0DA5E3BF}"/>
              </a:ext>
            </a:extLst>
          </p:cNvPr>
          <p:cNvCxnSpPr>
            <a:cxnSpLocks/>
          </p:cNvCxnSpPr>
          <p:nvPr/>
        </p:nvCxnSpPr>
        <p:spPr>
          <a:xfrm flipH="1">
            <a:off x="6752562" y="4082799"/>
            <a:ext cx="382140" cy="811954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A2B5C8-A94F-47CC-B5D4-A0A9503DCEC0}"/>
              </a:ext>
            </a:extLst>
          </p:cNvPr>
          <p:cNvSpPr txBox="1"/>
          <p:nvPr/>
        </p:nvSpPr>
        <p:spPr>
          <a:xfrm>
            <a:off x="4527118" y="4952664"/>
            <a:ext cx="4450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is the score a student must meet or exceed to use SAT as their English/math GG requirement</a:t>
            </a:r>
          </a:p>
          <a:p>
            <a:endParaRPr lang="en-US" sz="1600" dirty="0"/>
          </a:p>
          <a:p>
            <a:r>
              <a:rPr lang="en-US" sz="1200" dirty="0"/>
              <a:t>*A student with exit code 90 and SAT for GG must have at least a 470 reported in English and 500 reported in math to pass SEY error checking*</a:t>
            </a:r>
          </a:p>
        </p:txBody>
      </p:sp>
    </p:spTree>
    <p:extLst>
      <p:ext uri="{BB962C8B-B14F-4D97-AF65-F5344CB8AC3E}">
        <p14:creationId xmlns:p14="http://schemas.microsoft.com/office/powerpoint/2010/main" val="1099303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A student meets one English and one math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A student attempts, and passes, more than the required one GG in math and one GG in English.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 Case Studies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85BC36-69A9-48B8-B6AA-63C5D9B862CA}"/>
              </a:ext>
            </a:extLst>
          </p:cNvPr>
          <p:cNvGraphicFramePr>
            <a:graphicFrameLocks noGrp="1"/>
          </p:cNvGraphicFramePr>
          <p:nvPr/>
        </p:nvGraphicFramePr>
        <p:xfrm>
          <a:off x="658146" y="2933332"/>
          <a:ext cx="3734004" cy="865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7995">
                  <a:extLst>
                    <a:ext uri="{9D8B030D-6E8A-4147-A177-3AD203B41FA5}">
                      <a16:colId xmlns:a16="http://schemas.microsoft.com/office/drawing/2014/main" val="3230190501"/>
                    </a:ext>
                  </a:extLst>
                </a:gridCol>
                <a:gridCol w="1287995">
                  <a:extLst>
                    <a:ext uri="{9D8B030D-6E8A-4147-A177-3AD203B41FA5}">
                      <a16:colId xmlns:a16="http://schemas.microsoft.com/office/drawing/2014/main" val="3462409488"/>
                    </a:ext>
                  </a:extLst>
                </a:gridCol>
                <a:gridCol w="1158014">
                  <a:extLst>
                    <a:ext uri="{9D8B030D-6E8A-4147-A177-3AD203B41FA5}">
                      <a16:colId xmlns:a16="http://schemas.microsoft.com/office/drawing/2014/main" val="3181667768"/>
                    </a:ext>
                  </a:extLst>
                </a:gridCol>
              </a:tblGrid>
              <a:tr h="514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GUIDELINE_TYPE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GUIDELINE_NAME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GUIDELINE_SCORE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0625574"/>
                  </a:ext>
                </a:extLst>
              </a:tr>
              <a:tr h="158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SAT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6660950"/>
                  </a:ext>
                </a:extLst>
              </a:tr>
              <a:tr h="158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8719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92559F-7647-4896-8BEB-4100A9FAECBA}"/>
              </a:ext>
            </a:extLst>
          </p:cNvPr>
          <p:cNvGraphicFramePr>
            <a:graphicFrameLocks noGrp="1"/>
          </p:cNvGraphicFramePr>
          <p:nvPr/>
        </p:nvGraphicFramePr>
        <p:xfrm>
          <a:off x="4675752" y="2933332"/>
          <a:ext cx="3810102" cy="1307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244">
                  <a:extLst>
                    <a:ext uri="{9D8B030D-6E8A-4147-A177-3AD203B41FA5}">
                      <a16:colId xmlns:a16="http://schemas.microsoft.com/office/drawing/2014/main" val="2531815466"/>
                    </a:ext>
                  </a:extLst>
                </a:gridCol>
                <a:gridCol w="1314244">
                  <a:extLst>
                    <a:ext uri="{9D8B030D-6E8A-4147-A177-3AD203B41FA5}">
                      <a16:colId xmlns:a16="http://schemas.microsoft.com/office/drawing/2014/main" val="1144216403"/>
                    </a:ext>
                  </a:extLst>
                </a:gridCol>
                <a:gridCol w="1181614">
                  <a:extLst>
                    <a:ext uri="{9D8B030D-6E8A-4147-A177-3AD203B41FA5}">
                      <a16:colId xmlns:a16="http://schemas.microsoft.com/office/drawing/2014/main" val="2946785794"/>
                    </a:ext>
                  </a:extLst>
                </a:gridCol>
              </a:tblGrid>
              <a:tr h="581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GUIDELINE_TYPE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GUIDELINE_NAME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GUIDELINE_SCORE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380338"/>
                  </a:ext>
                </a:extLst>
              </a:tr>
              <a:tr h="1813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4109765"/>
                  </a:ext>
                </a:extLst>
              </a:tr>
              <a:tr h="1813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5543478"/>
                  </a:ext>
                </a:extLst>
              </a:tr>
              <a:tr h="1813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COL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4619269"/>
                  </a:ext>
                </a:extLst>
              </a:tr>
              <a:tr h="1813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11221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370B4B2-31CF-43D1-945C-A95F1048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6" y="4414368"/>
            <a:ext cx="3847996" cy="5482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4C3E00-5991-4787-B705-7BB0FE1C1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6" y="5000667"/>
            <a:ext cx="3847996" cy="419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02E4C6-21F4-4962-8AC4-622E8D750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641" y="4414368"/>
            <a:ext cx="3843709" cy="392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C99004-FE51-4B3C-8845-C81D8D0EA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436" y="5329591"/>
            <a:ext cx="3840914" cy="4189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697888-BC3A-45C1-A434-17AEB183A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059" y="4839446"/>
            <a:ext cx="3814213" cy="4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93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A student attempts multiple GGs but did not meet any benchmark guideline scores.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29149" y="1463040"/>
            <a:ext cx="3966211" cy="458379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A student attempts multiple GGs and did not meet on some guideline scores but does pass others.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 Case Studies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A11D3D-8CB8-486A-B59F-AD473B69F01B}"/>
              </a:ext>
            </a:extLst>
          </p:cNvPr>
          <p:cNvGraphicFramePr>
            <a:graphicFrameLocks noGrp="1"/>
          </p:cNvGraphicFramePr>
          <p:nvPr/>
        </p:nvGraphicFramePr>
        <p:xfrm>
          <a:off x="662755" y="2877998"/>
          <a:ext cx="3817990" cy="1328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6965">
                  <a:extLst>
                    <a:ext uri="{9D8B030D-6E8A-4147-A177-3AD203B41FA5}">
                      <a16:colId xmlns:a16="http://schemas.microsoft.com/office/drawing/2014/main" val="3622602418"/>
                    </a:ext>
                  </a:extLst>
                </a:gridCol>
                <a:gridCol w="1316965">
                  <a:extLst>
                    <a:ext uri="{9D8B030D-6E8A-4147-A177-3AD203B41FA5}">
                      <a16:colId xmlns:a16="http://schemas.microsoft.com/office/drawing/2014/main" val="3945529684"/>
                    </a:ext>
                  </a:extLst>
                </a:gridCol>
                <a:gridCol w="1184060">
                  <a:extLst>
                    <a:ext uri="{9D8B030D-6E8A-4147-A177-3AD203B41FA5}">
                      <a16:colId xmlns:a16="http://schemas.microsoft.com/office/drawing/2014/main" val="869063815"/>
                    </a:ext>
                  </a:extLst>
                </a:gridCol>
              </a:tblGrid>
              <a:tr h="595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GUIDELINE_TYPE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GUIDELINE_NAME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GUIDELINE_SCORE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91415935"/>
                  </a:ext>
                </a:extLst>
              </a:tr>
              <a:tr h="1832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SAT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1265470"/>
                  </a:ext>
                </a:extLst>
              </a:tr>
              <a:tr h="1832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ASVAB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7962889"/>
                  </a:ext>
                </a:extLst>
              </a:tr>
              <a:tr h="1832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SAT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4658956"/>
                  </a:ext>
                </a:extLst>
              </a:tr>
              <a:tr h="1832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ASVAB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697198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5E3B070-DB29-42C8-B8F4-DDFDD9EDC6B9}"/>
              </a:ext>
            </a:extLst>
          </p:cNvPr>
          <p:cNvGraphicFramePr>
            <a:graphicFrameLocks noGrp="1"/>
          </p:cNvGraphicFramePr>
          <p:nvPr/>
        </p:nvGraphicFramePr>
        <p:xfrm>
          <a:off x="4703353" y="2877998"/>
          <a:ext cx="3737793" cy="1554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9302">
                  <a:extLst>
                    <a:ext uri="{9D8B030D-6E8A-4147-A177-3AD203B41FA5}">
                      <a16:colId xmlns:a16="http://schemas.microsoft.com/office/drawing/2014/main" val="3162553372"/>
                    </a:ext>
                  </a:extLst>
                </a:gridCol>
                <a:gridCol w="1289302">
                  <a:extLst>
                    <a:ext uri="{9D8B030D-6E8A-4147-A177-3AD203B41FA5}">
                      <a16:colId xmlns:a16="http://schemas.microsoft.com/office/drawing/2014/main" val="444603407"/>
                    </a:ext>
                  </a:extLst>
                </a:gridCol>
                <a:gridCol w="1159189">
                  <a:extLst>
                    <a:ext uri="{9D8B030D-6E8A-4147-A177-3AD203B41FA5}">
                      <a16:colId xmlns:a16="http://schemas.microsoft.com/office/drawing/2014/main" val="4033303472"/>
                    </a:ext>
                  </a:extLst>
                </a:gridCol>
              </a:tblGrid>
              <a:tr h="502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GUIDELINE_TYPE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GUIDELINE_NAME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GUIDELINE_SCORE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6735032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SAT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0255757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SAT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6155026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ASVAB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3750363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ASVAB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8955904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1886492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812810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3500F02-C244-4B1A-B732-85DB8F74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54" y="4414368"/>
            <a:ext cx="3813891" cy="543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94FE9E-AC6E-4DF9-8D0C-F44A933D3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059" y="4502075"/>
            <a:ext cx="3843709" cy="402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4967B-AC32-45B9-B7AD-35005FDC8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352" y="4939861"/>
            <a:ext cx="3811997" cy="6148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01ABE6-4884-48B2-A690-5784FE6B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55" y="4986965"/>
            <a:ext cx="3810832" cy="94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8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EP Accommodation – This student has been provided an accommodation to the graduation guidelines requirements because he/she have an IEP.&#10;If you are unsure if a student received an accommodation and/or if the student has not been previously reported in a Special Education collection,&#10;please use ‘0’.&#10;0 No&#10;1 Yes&#10;EL Accommodation – This student has been provided an accommodation to the graduation guidelines requirement because he/she is identified&#10;as an English Learner. If you are unsure if a student received an accommodation and/or if the student has not been previously identified as an&#10;English Learner, please use ‘0’.&#10;0 No&#10;1 Yes&#10;GT Accommodation – This student has been provided an accommodation to the graduation guidelines requirements because he/she is identified&#10;as Gifted and Talented. If you are unsure if a student received an accommodation and/or if the student has not been previously identified as GT,&#10;please use ‘0’&#10;0 No&#10;1 Yes">
            <a:extLst>
              <a:ext uri="{FF2B5EF4-FFF2-40B4-BE49-F238E27FC236}">
                <a16:creationId xmlns:a16="http://schemas.microsoft.com/office/drawing/2014/main" id="{A23D3987-420E-40FA-B46B-28B3FCF61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98737" l="1092" r="98908">
                        <a14:foregroundMark x1="1911" y1="98947" x2="71065" y2="95368"/>
                        <a14:foregroundMark x1="71065" y1="95368" x2="80983" y2="95579"/>
                        <a14:foregroundMark x1="80983" y1="95579" x2="93085" y2="91789"/>
                        <a14:foregroundMark x1="93085" y1="91789" x2="98271" y2="82526"/>
                        <a14:foregroundMark x1="98271" y1="82526" x2="98726" y2="2105"/>
                        <a14:foregroundMark x1="98726" y1="2105" x2="29481" y2="842"/>
                        <a14:foregroundMark x1="29481" y1="842" x2="12375" y2="29053"/>
                        <a14:foregroundMark x1="12375" y1="29053" x2="637" y2="64842"/>
                        <a14:foregroundMark x1="637" y1="64842" x2="1092" y2="94105"/>
                        <a14:foregroundMark x1="1092" y1="94105" x2="2184" y2="98947"/>
                        <a14:foregroundMark x1="91811" y1="84000" x2="99636" y2="79579"/>
                        <a14:foregroundMark x1="99636" y1="79579" x2="98908" y2="5053"/>
                        <a14:foregroundMark x1="98908" y1="5053" x2="45405" y2="31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963" y="2769408"/>
            <a:ext cx="7840074" cy="33885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with Accommodations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249A397-C094-46F9-9BBB-47A5B5AB0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451" y="1323556"/>
            <a:ext cx="8345837" cy="4583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There are 3 types of accommodation for GG:</a:t>
            </a:r>
          </a:p>
          <a:p>
            <a:r>
              <a:rPr lang="en-US" sz="1400" dirty="0">
                <a:solidFill>
                  <a:srgbClr val="EF752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 Learners (EL)</a:t>
            </a:r>
            <a:endParaRPr lang="en-US" sz="1400" dirty="0">
              <a:solidFill>
                <a:srgbClr val="EF7521"/>
              </a:solidFill>
            </a:endParaRPr>
          </a:p>
          <a:p>
            <a:r>
              <a:rPr lang="en-US" sz="1400" dirty="0">
                <a:solidFill>
                  <a:srgbClr val="EF752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Gifted Students</a:t>
            </a:r>
            <a:endParaRPr lang="en-US" sz="1400" dirty="0">
              <a:solidFill>
                <a:srgbClr val="EF7521"/>
              </a:solidFill>
            </a:endParaRPr>
          </a:p>
          <a:p>
            <a:r>
              <a:rPr lang="en-US" sz="1400" dirty="0">
                <a:solidFill>
                  <a:srgbClr val="EF752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 with Disabilities</a:t>
            </a:r>
            <a:endParaRPr lang="en-US" sz="1400" dirty="0">
              <a:solidFill>
                <a:srgbClr val="EF752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A99298-32C2-4BEA-B8C0-EFDBB1F53663}"/>
              </a:ext>
            </a:extLst>
          </p:cNvPr>
          <p:cNvCxnSpPr>
            <a:cxnSpLocks/>
          </p:cNvCxnSpPr>
          <p:nvPr/>
        </p:nvCxnSpPr>
        <p:spPr>
          <a:xfrm flipH="1">
            <a:off x="4894218" y="3635079"/>
            <a:ext cx="1630800" cy="94718"/>
          </a:xfrm>
          <a:prstGeom prst="straightConnector1">
            <a:avLst/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20692F-3E95-467F-95F6-4AA3CCAB937E}"/>
              </a:ext>
            </a:extLst>
          </p:cNvPr>
          <p:cNvSpPr txBox="1"/>
          <p:nvPr/>
        </p:nvSpPr>
        <p:spPr>
          <a:xfrm>
            <a:off x="6525018" y="3184215"/>
            <a:ext cx="252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953A"/>
                </a:solidFill>
              </a:rPr>
              <a:t>Student must have record in SPED Interchange to use this accommodation.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69C25A-ABD4-4FD5-8F05-3282AE14AA0F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4833257" y="4753188"/>
            <a:ext cx="1595183" cy="129735"/>
          </a:xfrm>
          <a:prstGeom prst="straightConnector1">
            <a:avLst/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7E05382-F520-4B78-B70F-407ABE89103C}"/>
              </a:ext>
            </a:extLst>
          </p:cNvPr>
          <p:cNvSpPr txBox="1"/>
          <p:nvPr/>
        </p:nvSpPr>
        <p:spPr>
          <a:xfrm>
            <a:off x="6428440" y="4430022"/>
            <a:ext cx="252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953A"/>
                </a:solidFill>
              </a:rPr>
              <a:t>Student must be in IPST_COHORT_LEP (in Student End of Year) to use this accommodation.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516746-DB85-44E4-941C-48FB999F3D3F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4894217" y="5922402"/>
            <a:ext cx="1460449" cy="60964"/>
          </a:xfrm>
          <a:prstGeom prst="straightConnector1">
            <a:avLst/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D8346BA-D6A0-4B09-805B-35E67F7F76F2}"/>
              </a:ext>
            </a:extLst>
          </p:cNvPr>
          <p:cNvSpPr txBox="1"/>
          <p:nvPr/>
        </p:nvSpPr>
        <p:spPr>
          <a:xfrm>
            <a:off x="6354666" y="5599236"/>
            <a:ext cx="252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953A"/>
                </a:solidFill>
              </a:rPr>
              <a:t>Student must be in IPST_COHORT_GT (in Student End of Year) to use this accommodation.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7083BB-8536-44E8-B8D6-19FABAD95465}"/>
              </a:ext>
            </a:extLst>
          </p:cNvPr>
          <p:cNvSpPr/>
          <p:nvPr/>
        </p:nvSpPr>
        <p:spPr>
          <a:xfrm>
            <a:off x="6191794" y="426720"/>
            <a:ext cx="2685424" cy="16424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NOTE: </a:t>
            </a:r>
            <a:r>
              <a:rPr lang="en-US" dirty="0"/>
              <a:t>These fields can be zero filled ‘0’ for all student in 2021-2022. These fields will be removed from the file layout in 2022-23</a:t>
            </a:r>
          </a:p>
        </p:txBody>
      </p:sp>
    </p:spTree>
    <p:extLst>
      <p:ext uri="{BB962C8B-B14F-4D97-AF65-F5344CB8AC3E}">
        <p14:creationId xmlns:p14="http://schemas.microsoft.com/office/powerpoint/2010/main" val="3640116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E4B0-7F6E-47AA-88C1-222FD76C1E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File Upload</a:t>
            </a:r>
            <a:br>
              <a:rPr lang="en-US" dirty="0"/>
            </a:br>
            <a:r>
              <a:rPr lang="en-US" dirty="0"/>
              <a:t>Step-By-Step Directions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6B964-4781-491B-A956-93BAFBB8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7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F6DB25F-CD45-4A5D-AD1F-84E378F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Upload</a:t>
            </a:r>
          </a:p>
        </p:txBody>
      </p:sp>
      <p:pic>
        <p:nvPicPr>
          <p:cNvPr id="4098" name="Picture 2" descr="1. Login to data pipeline&#10;2. select File Upload&#10;3. Select Data File Upload&#10;4. Complete dropdown menus and locate file&#10;5. select submit">
            <a:extLst>
              <a:ext uri="{FF2B5EF4-FFF2-40B4-BE49-F238E27FC236}">
                <a16:creationId xmlns:a16="http://schemas.microsoft.com/office/drawing/2014/main" id="{94AD7215-935C-409B-B594-8FC9594E40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4" y="1447824"/>
            <a:ext cx="8219899" cy="43029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5DE1C-4051-49D9-859A-31045FBB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41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FFD021-36AB-42F7-978C-514F8924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Record directly in Data Pipeline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EC38E-7D61-4766-96AF-01C83E837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Important Note: A file upload will overwrite any data that has manually been entered into data pipeline.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707FE-47E1-4C01-8E4B-131953D8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074" name="Picture 2" descr="1. Student Profile&#10;2. Add Record&#10;3. Select dropdown menus&#10;4. Select add new record&#10;5. complete all data fields&#10;6. select Submit/Add record">
            <a:extLst>
              <a:ext uri="{FF2B5EF4-FFF2-40B4-BE49-F238E27FC236}">
                <a16:creationId xmlns:a16="http://schemas.microsoft.com/office/drawing/2014/main" id="{44A9DF0F-D9EE-4FA9-B794-DA4A0BF9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3" y="2391682"/>
            <a:ext cx="8747393" cy="323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02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E4B0-7F6E-47AA-88C1-222FD76C1E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GG File: Error Checking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6B964-4781-491B-A956-93BAFBB8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45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C3CEB0-B77D-4B11-A1AF-501AB17C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Rules and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7EC2ED-7F36-4FDA-96C3-B12956A3C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F752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2021-2022 Graduation Guidelines Business Rules</a:t>
            </a:r>
            <a:r>
              <a:rPr lang="en-US" dirty="0">
                <a:solidFill>
                  <a:srgbClr val="EF7521"/>
                </a:solidFill>
              </a:rPr>
              <a:t> </a:t>
            </a:r>
            <a:r>
              <a:rPr lang="en-US" sz="1400" dirty="0"/>
              <a:t>(</a:t>
            </a:r>
            <a:r>
              <a:rPr lang="en-US" sz="1400" i="1" dirty="0"/>
              <a:t>updated 03/23/2022)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Two levels of Errors: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6ADF1-8BB9-40CF-B057-2DFFFC4A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3FCB0D-0FD5-4353-ACDF-E73650EAA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827813"/>
              </p:ext>
            </p:extLst>
          </p:nvPr>
        </p:nvGraphicFramePr>
        <p:xfrm>
          <a:off x="1524000" y="22013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6E976-5E43-4438-B461-0DC03C82818E}"/>
              </a:ext>
            </a:extLst>
          </p:cNvPr>
          <p:cNvSpPr/>
          <p:nvPr/>
        </p:nvSpPr>
        <p:spPr>
          <a:xfrm>
            <a:off x="1524000" y="3051018"/>
            <a:ext cx="6370622" cy="1182348"/>
          </a:xfrm>
          <a:prstGeom prst="roundRect">
            <a:avLst/>
          </a:prstGeom>
          <a:noFill/>
          <a:ln w="762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Graduation Guidelines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2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0AEC-B91E-4CC4-9B66-A97CB3FA7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/>
          <a:lstStyle/>
          <a:p>
            <a:r>
              <a:rPr lang="en-US" dirty="0"/>
              <a:t>Graduation Guidelines File:</a:t>
            </a:r>
            <a:br>
              <a:rPr lang="en-US" dirty="0"/>
            </a:br>
            <a:r>
              <a:rPr lang="en-US" dirty="0"/>
              <a:t>Error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73ADF-8FBE-40B3-8707-B477E39B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>
            <a:normAutofit/>
          </a:bodyPr>
          <a:lstStyle/>
          <a:p>
            <a:r>
              <a:rPr lang="en-US" dirty="0"/>
              <a:t>Invalid score values </a:t>
            </a:r>
          </a:p>
          <a:p>
            <a:r>
              <a:rPr lang="en-US" dirty="0"/>
              <a:t>Guideline names that must use specific guideline type </a:t>
            </a:r>
          </a:p>
          <a:p>
            <a:r>
              <a:rPr lang="en-US" dirty="0"/>
              <a:t>Accommodation errors</a:t>
            </a:r>
          </a:p>
          <a:p>
            <a:pPr lvl="1"/>
            <a:r>
              <a:rPr lang="en-US" b="1" dirty="0"/>
              <a:t>Note: Accommodation fields may = 0 for all students </a:t>
            </a:r>
          </a:p>
          <a:p>
            <a:pPr lvl="1"/>
            <a:endParaRPr lang="en-US" dirty="0"/>
          </a:p>
          <a:p>
            <a:endParaRPr lang="en-US" alt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C9A5D-58DA-4320-9FF0-4FF002F1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5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6CBD7-67E3-43C9-99C4-595F53BDA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1" y="1803314"/>
            <a:ext cx="7422132" cy="29921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54E946-8AE3-40A3-BA27-DAC4207A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Errors: GUIDELINE_NAME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B7EC9-DEB9-4098-96F5-D8CDED94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9D5F6-EDCB-402A-AC08-4943A1820E8F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0E501-1D24-4352-AD58-5FC62BF57C77}"/>
              </a:ext>
            </a:extLst>
          </p:cNvPr>
          <p:cNvSpPr/>
          <p:nvPr/>
        </p:nvSpPr>
        <p:spPr>
          <a:xfrm>
            <a:off x="0" y="1280092"/>
            <a:ext cx="9144000" cy="461665"/>
          </a:xfrm>
          <a:custGeom>
            <a:avLst/>
            <a:gdLst>
              <a:gd name="connsiteX0" fmla="*/ 0 w 9144000"/>
              <a:gd name="connsiteY0" fmla="*/ 0 h 461665"/>
              <a:gd name="connsiteX1" fmla="*/ 378823 w 9144000"/>
              <a:gd name="connsiteY1" fmla="*/ 0 h 461665"/>
              <a:gd name="connsiteX2" fmla="*/ 757646 w 9144000"/>
              <a:gd name="connsiteY2" fmla="*/ 0 h 461665"/>
              <a:gd name="connsiteX3" fmla="*/ 1593669 w 9144000"/>
              <a:gd name="connsiteY3" fmla="*/ 0 h 461665"/>
              <a:gd name="connsiteX4" fmla="*/ 2338251 w 9144000"/>
              <a:gd name="connsiteY4" fmla="*/ 0 h 461665"/>
              <a:gd name="connsiteX5" fmla="*/ 2808514 w 9144000"/>
              <a:gd name="connsiteY5" fmla="*/ 0 h 461665"/>
              <a:gd name="connsiteX6" fmla="*/ 3187337 w 9144000"/>
              <a:gd name="connsiteY6" fmla="*/ 0 h 461665"/>
              <a:gd name="connsiteX7" fmla="*/ 3840480 w 9144000"/>
              <a:gd name="connsiteY7" fmla="*/ 0 h 461665"/>
              <a:gd name="connsiteX8" fmla="*/ 4310743 w 9144000"/>
              <a:gd name="connsiteY8" fmla="*/ 0 h 461665"/>
              <a:gd name="connsiteX9" fmla="*/ 4781006 w 9144000"/>
              <a:gd name="connsiteY9" fmla="*/ 0 h 461665"/>
              <a:gd name="connsiteX10" fmla="*/ 5434149 w 9144000"/>
              <a:gd name="connsiteY10" fmla="*/ 0 h 461665"/>
              <a:gd name="connsiteX11" fmla="*/ 6178731 w 9144000"/>
              <a:gd name="connsiteY11" fmla="*/ 0 h 461665"/>
              <a:gd name="connsiteX12" fmla="*/ 7014754 w 9144000"/>
              <a:gd name="connsiteY12" fmla="*/ 0 h 461665"/>
              <a:gd name="connsiteX13" fmla="*/ 7667897 w 9144000"/>
              <a:gd name="connsiteY13" fmla="*/ 0 h 461665"/>
              <a:gd name="connsiteX14" fmla="*/ 8503920 w 9144000"/>
              <a:gd name="connsiteY14" fmla="*/ 0 h 461665"/>
              <a:gd name="connsiteX15" fmla="*/ 9144000 w 9144000"/>
              <a:gd name="connsiteY15" fmla="*/ 0 h 461665"/>
              <a:gd name="connsiteX16" fmla="*/ 9144000 w 9144000"/>
              <a:gd name="connsiteY16" fmla="*/ 461665 h 461665"/>
              <a:gd name="connsiteX17" fmla="*/ 8765177 w 9144000"/>
              <a:gd name="connsiteY17" fmla="*/ 461665 h 461665"/>
              <a:gd name="connsiteX18" fmla="*/ 7929154 w 9144000"/>
              <a:gd name="connsiteY18" fmla="*/ 461665 h 461665"/>
              <a:gd name="connsiteX19" fmla="*/ 7093131 w 9144000"/>
              <a:gd name="connsiteY19" fmla="*/ 461665 h 461665"/>
              <a:gd name="connsiteX20" fmla="*/ 6348549 w 9144000"/>
              <a:gd name="connsiteY20" fmla="*/ 461665 h 461665"/>
              <a:gd name="connsiteX21" fmla="*/ 5878286 w 9144000"/>
              <a:gd name="connsiteY21" fmla="*/ 461665 h 461665"/>
              <a:gd name="connsiteX22" fmla="*/ 5408023 w 9144000"/>
              <a:gd name="connsiteY22" fmla="*/ 461665 h 461665"/>
              <a:gd name="connsiteX23" fmla="*/ 5029200 w 9144000"/>
              <a:gd name="connsiteY23" fmla="*/ 461665 h 461665"/>
              <a:gd name="connsiteX24" fmla="*/ 4284617 w 9144000"/>
              <a:gd name="connsiteY24" fmla="*/ 461665 h 461665"/>
              <a:gd name="connsiteX25" fmla="*/ 3448594 w 9144000"/>
              <a:gd name="connsiteY25" fmla="*/ 461665 h 461665"/>
              <a:gd name="connsiteX26" fmla="*/ 2795451 w 9144000"/>
              <a:gd name="connsiteY26" fmla="*/ 461665 h 461665"/>
              <a:gd name="connsiteX27" fmla="*/ 2416629 w 9144000"/>
              <a:gd name="connsiteY27" fmla="*/ 461665 h 461665"/>
              <a:gd name="connsiteX28" fmla="*/ 1672046 w 9144000"/>
              <a:gd name="connsiteY28" fmla="*/ 461665 h 461665"/>
              <a:gd name="connsiteX29" fmla="*/ 1201783 w 9144000"/>
              <a:gd name="connsiteY29" fmla="*/ 461665 h 461665"/>
              <a:gd name="connsiteX30" fmla="*/ 0 w 9144000"/>
              <a:gd name="connsiteY30" fmla="*/ 461665 h 461665"/>
              <a:gd name="connsiteX31" fmla="*/ 0 w 9144000"/>
              <a:gd name="connsiteY31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44000" h="461665" extrusionOk="0">
                <a:moveTo>
                  <a:pt x="0" y="0"/>
                </a:moveTo>
                <a:cubicBezTo>
                  <a:pt x="155392" y="-15899"/>
                  <a:pt x="286193" y="-15936"/>
                  <a:pt x="378823" y="0"/>
                </a:cubicBezTo>
                <a:cubicBezTo>
                  <a:pt x="471453" y="15936"/>
                  <a:pt x="577818" y="2958"/>
                  <a:pt x="757646" y="0"/>
                </a:cubicBezTo>
                <a:cubicBezTo>
                  <a:pt x="937474" y="-2958"/>
                  <a:pt x="1275499" y="12107"/>
                  <a:pt x="1593669" y="0"/>
                </a:cubicBezTo>
                <a:cubicBezTo>
                  <a:pt x="1911839" y="-12107"/>
                  <a:pt x="2013673" y="-6338"/>
                  <a:pt x="2338251" y="0"/>
                </a:cubicBezTo>
                <a:cubicBezTo>
                  <a:pt x="2662829" y="6338"/>
                  <a:pt x="2597202" y="-11531"/>
                  <a:pt x="2808514" y="0"/>
                </a:cubicBezTo>
                <a:cubicBezTo>
                  <a:pt x="3019826" y="11531"/>
                  <a:pt x="3046414" y="12159"/>
                  <a:pt x="3187337" y="0"/>
                </a:cubicBezTo>
                <a:cubicBezTo>
                  <a:pt x="3328260" y="-12159"/>
                  <a:pt x="3702433" y="3625"/>
                  <a:pt x="3840480" y="0"/>
                </a:cubicBezTo>
                <a:cubicBezTo>
                  <a:pt x="3978527" y="-3625"/>
                  <a:pt x="4178769" y="-157"/>
                  <a:pt x="4310743" y="0"/>
                </a:cubicBezTo>
                <a:cubicBezTo>
                  <a:pt x="4442717" y="157"/>
                  <a:pt x="4549812" y="22405"/>
                  <a:pt x="4781006" y="0"/>
                </a:cubicBezTo>
                <a:cubicBezTo>
                  <a:pt x="5012200" y="-22405"/>
                  <a:pt x="5262172" y="21163"/>
                  <a:pt x="5434149" y="0"/>
                </a:cubicBezTo>
                <a:cubicBezTo>
                  <a:pt x="5606126" y="-21163"/>
                  <a:pt x="5889461" y="15975"/>
                  <a:pt x="6178731" y="0"/>
                </a:cubicBezTo>
                <a:cubicBezTo>
                  <a:pt x="6468001" y="-15975"/>
                  <a:pt x="6768685" y="27521"/>
                  <a:pt x="7014754" y="0"/>
                </a:cubicBezTo>
                <a:cubicBezTo>
                  <a:pt x="7260823" y="-27521"/>
                  <a:pt x="7457994" y="8866"/>
                  <a:pt x="7667897" y="0"/>
                </a:cubicBezTo>
                <a:cubicBezTo>
                  <a:pt x="7877800" y="-8866"/>
                  <a:pt x="8111166" y="-3896"/>
                  <a:pt x="8503920" y="0"/>
                </a:cubicBezTo>
                <a:cubicBezTo>
                  <a:pt x="8896674" y="3896"/>
                  <a:pt x="9004900" y="824"/>
                  <a:pt x="9144000" y="0"/>
                </a:cubicBezTo>
                <a:cubicBezTo>
                  <a:pt x="9147380" y="131866"/>
                  <a:pt x="9122072" y="298446"/>
                  <a:pt x="9144000" y="461665"/>
                </a:cubicBezTo>
                <a:cubicBezTo>
                  <a:pt x="8973325" y="473344"/>
                  <a:pt x="8953250" y="454035"/>
                  <a:pt x="8765177" y="461665"/>
                </a:cubicBezTo>
                <a:cubicBezTo>
                  <a:pt x="8577104" y="469295"/>
                  <a:pt x="8344131" y="492475"/>
                  <a:pt x="7929154" y="461665"/>
                </a:cubicBezTo>
                <a:cubicBezTo>
                  <a:pt x="7514177" y="430855"/>
                  <a:pt x="7432741" y="486823"/>
                  <a:pt x="7093131" y="461665"/>
                </a:cubicBezTo>
                <a:cubicBezTo>
                  <a:pt x="6753521" y="436507"/>
                  <a:pt x="6693960" y="491263"/>
                  <a:pt x="6348549" y="461665"/>
                </a:cubicBezTo>
                <a:cubicBezTo>
                  <a:pt x="6003138" y="432067"/>
                  <a:pt x="6045594" y="460060"/>
                  <a:pt x="5878286" y="461665"/>
                </a:cubicBezTo>
                <a:cubicBezTo>
                  <a:pt x="5710978" y="463270"/>
                  <a:pt x="5510910" y="484621"/>
                  <a:pt x="5408023" y="461665"/>
                </a:cubicBezTo>
                <a:cubicBezTo>
                  <a:pt x="5305136" y="438709"/>
                  <a:pt x="5122309" y="443893"/>
                  <a:pt x="5029200" y="461665"/>
                </a:cubicBezTo>
                <a:cubicBezTo>
                  <a:pt x="4936091" y="479437"/>
                  <a:pt x="4611850" y="438653"/>
                  <a:pt x="4284617" y="461665"/>
                </a:cubicBezTo>
                <a:cubicBezTo>
                  <a:pt x="3957384" y="484677"/>
                  <a:pt x="3862070" y="483104"/>
                  <a:pt x="3448594" y="461665"/>
                </a:cubicBezTo>
                <a:cubicBezTo>
                  <a:pt x="3035118" y="440226"/>
                  <a:pt x="3116564" y="475855"/>
                  <a:pt x="2795451" y="461665"/>
                </a:cubicBezTo>
                <a:cubicBezTo>
                  <a:pt x="2474338" y="447475"/>
                  <a:pt x="2496934" y="458719"/>
                  <a:pt x="2416629" y="461665"/>
                </a:cubicBezTo>
                <a:cubicBezTo>
                  <a:pt x="2336324" y="464611"/>
                  <a:pt x="1875940" y="476278"/>
                  <a:pt x="1672046" y="461665"/>
                </a:cubicBezTo>
                <a:cubicBezTo>
                  <a:pt x="1468152" y="447052"/>
                  <a:pt x="1358710" y="464592"/>
                  <a:pt x="1201783" y="461665"/>
                </a:cubicBezTo>
                <a:cubicBezTo>
                  <a:pt x="1044856" y="458738"/>
                  <a:pt x="506811" y="498232"/>
                  <a:pt x="0" y="461665"/>
                </a:cubicBezTo>
                <a:cubicBezTo>
                  <a:pt x="-2973" y="368472"/>
                  <a:pt x="-3422" y="10332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8770349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ACCUPLACER Guideline Name Codes </a:t>
            </a:r>
            <a:r>
              <a:rPr lang="en-US" sz="2400" b="1" i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are dependent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 Guideline Type </a:t>
            </a:r>
          </a:p>
        </p:txBody>
      </p:sp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547A3725-F29F-4EAD-B389-BDD3B5DCB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019" y="5116244"/>
            <a:ext cx="445310" cy="445310"/>
          </a:xfrm>
          <a:prstGeom prst="rect">
            <a:avLst/>
          </a:prstGeom>
        </p:spPr>
      </p:pic>
      <p:pic>
        <p:nvPicPr>
          <p:cNvPr id="27" name="Graphic 26" descr="Badge Cross with solid fill">
            <a:extLst>
              <a:ext uri="{FF2B5EF4-FFF2-40B4-BE49-F238E27FC236}">
                <a16:creationId xmlns:a16="http://schemas.microsoft.com/office/drawing/2014/main" id="{ACC1393C-CD41-4FB4-937B-65357749D3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111" y="5561554"/>
            <a:ext cx="365126" cy="365126"/>
          </a:xfrm>
          <a:prstGeom prst="rect">
            <a:avLst/>
          </a:prstGeom>
        </p:spPr>
      </p:pic>
      <p:pic>
        <p:nvPicPr>
          <p:cNvPr id="32" name="Graphic 31" descr="Checkbox Checked with solid fill">
            <a:extLst>
              <a:ext uri="{FF2B5EF4-FFF2-40B4-BE49-F238E27FC236}">
                <a16:creationId xmlns:a16="http://schemas.microsoft.com/office/drawing/2014/main" id="{4A85B8AC-87AF-40F1-A620-FE9A6C4F4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8984" y="5112015"/>
            <a:ext cx="445310" cy="445310"/>
          </a:xfrm>
          <a:prstGeom prst="rect">
            <a:avLst/>
          </a:prstGeom>
        </p:spPr>
      </p:pic>
      <p:pic>
        <p:nvPicPr>
          <p:cNvPr id="33" name="Graphic 32" descr="Badge Cross with solid fill">
            <a:extLst>
              <a:ext uri="{FF2B5EF4-FFF2-40B4-BE49-F238E27FC236}">
                <a16:creationId xmlns:a16="http://schemas.microsoft.com/office/drawing/2014/main" id="{22C975B4-8F46-42BE-9917-9CC88A49DD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9076" y="5561554"/>
            <a:ext cx="365126" cy="3651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917BE17-CEFC-4531-B544-C184A5621661}"/>
              </a:ext>
            </a:extLst>
          </p:cNvPr>
          <p:cNvSpPr txBox="1"/>
          <p:nvPr/>
        </p:nvSpPr>
        <p:spPr>
          <a:xfrm>
            <a:off x="1077237" y="5165393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ACR, ACS, ANR, ANW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16ED96-57B0-4EEE-871F-846AFD049A69}"/>
              </a:ext>
            </a:extLst>
          </p:cNvPr>
          <p:cNvSpPr txBox="1"/>
          <p:nvPr/>
        </p:nvSpPr>
        <p:spPr>
          <a:xfrm>
            <a:off x="1100604" y="5601411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ACE, AR, QAS, AAF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F7FC7A-C1BE-4C75-AED4-438DF1088105}"/>
              </a:ext>
            </a:extLst>
          </p:cNvPr>
          <p:cNvSpPr txBox="1"/>
          <p:nvPr/>
        </p:nvSpPr>
        <p:spPr>
          <a:xfrm>
            <a:off x="672018" y="4820036"/>
            <a:ext cx="2485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 Type = 0 (English)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91128D-B260-49AB-BB36-C43414063B3C}"/>
              </a:ext>
            </a:extLst>
          </p:cNvPr>
          <p:cNvSpPr txBox="1"/>
          <p:nvPr/>
        </p:nvSpPr>
        <p:spPr>
          <a:xfrm>
            <a:off x="223071" y="6150019"/>
            <a:ext cx="52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*Note: Guideline Name Codes are case sensitive, use UPPER CASE only*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5EC602-DA6B-49CB-B823-7503729B6C76}"/>
              </a:ext>
            </a:extLst>
          </p:cNvPr>
          <p:cNvSpPr txBox="1"/>
          <p:nvPr/>
        </p:nvSpPr>
        <p:spPr>
          <a:xfrm>
            <a:off x="5424071" y="4826380"/>
            <a:ext cx="242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 Type = 1 (Math)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136B17-B5E2-4614-8406-A5B6F1255232}"/>
              </a:ext>
            </a:extLst>
          </p:cNvPr>
          <p:cNvSpPr txBox="1"/>
          <p:nvPr/>
        </p:nvSpPr>
        <p:spPr>
          <a:xfrm>
            <a:off x="5884294" y="558812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ACR, ACS, ANR, ANW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02DA27-BA7D-4CFC-A0DD-BF6338576C4A}"/>
              </a:ext>
            </a:extLst>
          </p:cNvPr>
          <p:cNvSpPr txBox="1"/>
          <p:nvPr/>
        </p:nvSpPr>
        <p:spPr>
          <a:xfrm>
            <a:off x="5901949" y="5164975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ACE, AR, QAS, AAF</a:t>
            </a:r>
          </a:p>
        </p:txBody>
      </p:sp>
    </p:spTree>
    <p:extLst>
      <p:ext uri="{BB962C8B-B14F-4D97-AF65-F5344CB8AC3E}">
        <p14:creationId xmlns:p14="http://schemas.microsoft.com/office/powerpoint/2010/main" val="1737503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4E946-8AE3-40A3-BA27-DAC4207A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Errors: GUIDELINE_SCORE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B7EC9-DEB9-4098-96F5-D8CDED94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9D5F6-EDCB-402A-AC08-4943A1820E8F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0E501-1D24-4352-AD58-5FC62BF57C77}"/>
              </a:ext>
            </a:extLst>
          </p:cNvPr>
          <p:cNvSpPr/>
          <p:nvPr/>
        </p:nvSpPr>
        <p:spPr>
          <a:xfrm>
            <a:off x="0" y="1280092"/>
            <a:ext cx="9144000" cy="492443"/>
          </a:xfrm>
          <a:custGeom>
            <a:avLst/>
            <a:gdLst>
              <a:gd name="connsiteX0" fmla="*/ 0 w 9144000"/>
              <a:gd name="connsiteY0" fmla="*/ 0 h 492443"/>
              <a:gd name="connsiteX1" fmla="*/ 378823 w 9144000"/>
              <a:gd name="connsiteY1" fmla="*/ 0 h 492443"/>
              <a:gd name="connsiteX2" fmla="*/ 757646 w 9144000"/>
              <a:gd name="connsiteY2" fmla="*/ 0 h 492443"/>
              <a:gd name="connsiteX3" fmla="*/ 1593669 w 9144000"/>
              <a:gd name="connsiteY3" fmla="*/ 0 h 492443"/>
              <a:gd name="connsiteX4" fmla="*/ 2338251 w 9144000"/>
              <a:gd name="connsiteY4" fmla="*/ 0 h 492443"/>
              <a:gd name="connsiteX5" fmla="*/ 2808514 w 9144000"/>
              <a:gd name="connsiteY5" fmla="*/ 0 h 492443"/>
              <a:gd name="connsiteX6" fmla="*/ 3187337 w 9144000"/>
              <a:gd name="connsiteY6" fmla="*/ 0 h 492443"/>
              <a:gd name="connsiteX7" fmla="*/ 3840480 w 9144000"/>
              <a:gd name="connsiteY7" fmla="*/ 0 h 492443"/>
              <a:gd name="connsiteX8" fmla="*/ 4310743 w 9144000"/>
              <a:gd name="connsiteY8" fmla="*/ 0 h 492443"/>
              <a:gd name="connsiteX9" fmla="*/ 4781006 w 9144000"/>
              <a:gd name="connsiteY9" fmla="*/ 0 h 492443"/>
              <a:gd name="connsiteX10" fmla="*/ 5434149 w 9144000"/>
              <a:gd name="connsiteY10" fmla="*/ 0 h 492443"/>
              <a:gd name="connsiteX11" fmla="*/ 6178731 w 9144000"/>
              <a:gd name="connsiteY11" fmla="*/ 0 h 492443"/>
              <a:gd name="connsiteX12" fmla="*/ 7014754 w 9144000"/>
              <a:gd name="connsiteY12" fmla="*/ 0 h 492443"/>
              <a:gd name="connsiteX13" fmla="*/ 7667897 w 9144000"/>
              <a:gd name="connsiteY13" fmla="*/ 0 h 492443"/>
              <a:gd name="connsiteX14" fmla="*/ 8503920 w 9144000"/>
              <a:gd name="connsiteY14" fmla="*/ 0 h 492443"/>
              <a:gd name="connsiteX15" fmla="*/ 9144000 w 9144000"/>
              <a:gd name="connsiteY15" fmla="*/ 0 h 492443"/>
              <a:gd name="connsiteX16" fmla="*/ 9144000 w 9144000"/>
              <a:gd name="connsiteY16" fmla="*/ 492443 h 492443"/>
              <a:gd name="connsiteX17" fmla="*/ 8765177 w 9144000"/>
              <a:gd name="connsiteY17" fmla="*/ 492443 h 492443"/>
              <a:gd name="connsiteX18" fmla="*/ 7929154 w 9144000"/>
              <a:gd name="connsiteY18" fmla="*/ 492443 h 492443"/>
              <a:gd name="connsiteX19" fmla="*/ 7093131 w 9144000"/>
              <a:gd name="connsiteY19" fmla="*/ 492443 h 492443"/>
              <a:gd name="connsiteX20" fmla="*/ 6348549 w 9144000"/>
              <a:gd name="connsiteY20" fmla="*/ 492443 h 492443"/>
              <a:gd name="connsiteX21" fmla="*/ 5878286 w 9144000"/>
              <a:gd name="connsiteY21" fmla="*/ 492443 h 492443"/>
              <a:gd name="connsiteX22" fmla="*/ 5408023 w 9144000"/>
              <a:gd name="connsiteY22" fmla="*/ 492443 h 492443"/>
              <a:gd name="connsiteX23" fmla="*/ 5029200 w 9144000"/>
              <a:gd name="connsiteY23" fmla="*/ 492443 h 492443"/>
              <a:gd name="connsiteX24" fmla="*/ 4284617 w 9144000"/>
              <a:gd name="connsiteY24" fmla="*/ 492443 h 492443"/>
              <a:gd name="connsiteX25" fmla="*/ 3448594 w 9144000"/>
              <a:gd name="connsiteY25" fmla="*/ 492443 h 492443"/>
              <a:gd name="connsiteX26" fmla="*/ 2795451 w 9144000"/>
              <a:gd name="connsiteY26" fmla="*/ 492443 h 492443"/>
              <a:gd name="connsiteX27" fmla="*/ 2416629 w 9144000"/>
              <a:gd name="connsiteY27" fmla="*/ 492443 h 492443"/>
              <a:gd name="connsiteX28" fmla="*/ 1672046 w 9144000"/>
              <a:gd name="connsiteY28" fmla="*/ 492443 h 492443"/>
              <a:gd name="connsiteX29" fmla="*/ 1201783 w 9144000"/>
              <a:gd name="connsiteY29" fmla="*/ 492443 h 492443"/>
              <a:gd name="connsiteX30" fmla="*/ 0 w 9144000"/>
              <a:gd name="connsiteY30" fmla="*/ 492443 h 492443"/>
              <a:gd name="connsiteX31" fmla="*/ 0 w 9144000"/>
              <a:gd name="connsiteY31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44000" h="492443" extrusionOk="0">
                <a:moveTo>
                  <a:pt x="0" y="0"/>
                </a:moveTo>
                <a:cubicBezTo>
                  <a:pt x="155392" y="-15899"/>
                  <a:pt x="286193" y="-15936"/>
                  <a:pt x="378823" y="0"/>
                </a:cubicBezTo>
                <a:cubicBezTo>
                  <a:pt x="471453" y="15936"/>
                  <a:pt x="577818" y="2958"/>
                  <a:pt x="757646" y="0"/>
                </a:cubicBezTo>
                <a:cubicBezTo>
                  <a:pt x="937474" y="-2958"/>
                  <a:pt x="1275499" y="12107"/>
                  <a:pt x="1593669" y="0"/>
                </a:cubicBezTo>
                <a:cubicBezTo>
                  <a:pt x="1911839" y="-12107"/>
                  <a:pt x="2013673" y="-6338"/>
                  <a:pt x="2338251" y="0"/>
                </a:cubicBezTo>
                <a:cubicBezTo>
                  <a:pt x="2662829" y="6338"/>
                  <a:pt x="2597202" y="-11531"/>
                  <a:pt x="2808514" y="0"/>
                </a:cubicBezTo>
                <a:cubicBezTo>
                  <a:pt x="3019826" y="11531"/>
                  <a:pt x="3046414" y="12159"/>
                  <a:pt x="3187337" y="0"/>
                </a:cubicBezTo>
                <a:cubicBezTo>
                  <a:pt x="3328260" y="-12159"/>
                  <a:pt x="3702433" y="3625"/>
                  <a:pt x="3840480" y="0"/>
                </a:cubicBezTo>
                <a:cubicBezTo>
                  <a:pt x="3978527" y="-3625"/>
                  <a:pt x="4178769" y="-157"/>
                  <a:pt x="4310743" y="0"/>
                </a:cubicBezTo>
                <a:cubicBezTo>
                  <a:pt x="4442717" y="157"/>
                  <a:pt x="4549812" y="22405"/>
                  <a:pt x="4781006" y="0"/>
                </a:cubicBezTo>
                <a:cubicBezTo>
                  <a:pt x="5012200" y="-22405"/>
                  <a:pt x="5262172" y="21163"/>
                  <a:pt x="5434149" y="0"/>
                </a:cubicBezTo>
                <a:cubicBezTo>
                  <a:pt x="5606126" y="-21163"/>
                  <a:pt x="5889461" y="15975"/>
                  <a:pt x="6178731" y="0"/>
                </a:cubicBezTo>
                <a:cubicBezTo>
                  <a:pt x="6468001" y="-15975"/>
                  <a:pt x="6768685" y="27521"/>
                  <a:pt x="7014754" y="0"/>
                </a:cubicBezTo>
                <a:cubicBezTo>
                  <a:pt x="7260823" y="-27521"/>
                  <a:pt x="7457994" y="8866"/>
                  <a:pt x="7667897" y="0"/>
                </a:cubicBezTo>
                <a:cubicBezTo>
                  <a:pt x="7877800" y="-8866"/>
                  <a:pt x="8111166" y="-3896"/>
                  <a:pt x="8503920" y="0"/>
                </a:cubicBezTo>
                <a:cubicBezTo>
                  <a:pt x="8896674" y="3896"/>
                  <a:pt x="9004900" y="824"/>
                  <a:pt x="9144000" y="0"/>
                </a:cubicBezTo>
                <a:cubicBezTo>
                  <a:pt x="9167857" y="119381"/>
                  <a:pt x="9143895" y="377521"/>
                  <a:pt x="9144000" y="492443"/>
                </a:cubicBezTo>
                <a:cubicBezTo>
                  <a:pt x="8973325" y="504122"/>
                  <a:pt x="8953250" y="484813"/>
                  <a:pt x="8765177" y="492443"/>
                </a:cubicBezTo>
                <a:cubicBezTo>
                  <a:pt x="8577104" y="500073"/>
                  <a:pt x="8344131" y="523253"/>
                  <a:pt x="7929154" y="492443"/>
                </a:cubicBezTo>
                <a:cubicBezTo>
                  <a:pt x="7514177" y="461633"/>
                  <a:pt x="7432741" y="517601"/>
                  <a:pt x="7093131" y="492443"/>
                </a:cubicBezTo>
                <a:cubicBezTo>
                  <a:pt x="6753521" y="467285"/>
                  <a:pt x="6693960" y="522041"/>
                  <a:pt x="6348549" y="492443"/>
                </a:cubicBezTo>
                <a:cubicBezTo>
                  <a:pt x="6003138" y="462845"/>
                  <a:pt x="6045594" y="490838"/>
                  <a:pt x="5878286" y="492443"/>
                </a:cubicBezTo>
                <a:cubicBezTo>
                  <a:pt x="5710978" y="494048"/>
                  <a:pt x="5510910" y="515399"/>
                  <a:pt x="5408023" y="492443"/>
                </a:cubicBezTo>
                <a:cubicBezTo>
                  <a:pt x="5305136" y="469487"/>
                  <a:pt x="5122309" y="474671"/>
                  <a:pt x="5029200" y="492443"/>
                </a:cubicBezTo>
                <a:cubicBezTo>
                  <a:pt x="4936091" y="510215"/>
                  <a:pt x="4611850" y="469431"/>
                  <a:pt x="4284617" y="492443"/>
                </a:cubicBezTo>
                <a:cubicBezTo>
                  <a:pt x="3957384" y="515455"/>
                  <a:pt x="3862070" y="513882"/>
                  <a:pt x="3448594" y="492443"/>
                </a:cubicBezTo>
                <a:cubicBezTo>
                  <a:pt x="3035118" y="471004"/>
                  <a:pt x="3116564" y="506633"/>
                  <a:pt x="2795451" y="492443"/>
                </a:cubicBezTo>
                <a:cubicBezTo>
                  <a:pt x="2474338" y="478253"/>
                  <a:pt x="2496934" y="489497"/>
                  <a:pt x="2416629" y="492443"/>
                </a:cubicBezTo>
                <a:cubicBezTo>
                  <a:pt x="2336324" y="495389"/>
                  <a:pt x="1875940" y="507056"/>
                  <a:pt x="1672046" y="492443"/>
                </a:cubicBezTo>
                <a:cubicBezTo>
                  <a:pt x="1468152" y="477830"/>
                  <a:pt x="1358710" y="495370"/>
                  <a:pt x="1201783" y="492443"/>
                </a:cubicBezTo>
                <a:cubicBezTo>
                  <a:pt x="1044856" y="489516"/>
                  <a:pt x="506811" y="529010"/>
                  <a:pt x="0" y="492443"/>
                </a:cubicBezTo>
                <a:cubicBezTo>
                  <a:pt x="-1683" y="347342"/>
                  <a:pt x="-9431" y="119179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8770349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Accepted Guideline Scores </a:t>
            </a:r>
            <a:r>
              <a:rPr kumimoji="0" lang="en-US" sz="2600" b="1" i="1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change</a:t>
            </a:r>
            <a:r>
              <a:rPr kumimoji="0" lang="en-US" sz="2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based on the Guideline Name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FDA980-AC83-445C-A657-D4E86FEC6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7" y="1986456"/>
            <a:ext cx="8399710" cy="29954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5ED4E8-277B-4F34-8FA1-E13B17057470}"/>
              </a:ext>
            </a:extLst>
          </p:cNvPr>
          <p:cNvCxnSpPr/>
          <p:nvPr/>
        </p:nvCxnSpPr>
        <p:spPr>
          <a:xfrm>
            <a:off x="3712779" y="2230821"/>
            <a:ext cx="386255" cy="26801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C5F220-B588-4D00-B0F7-5C603C044F13}"/>
              </a:ext>
            </a:extLst>
          </p:cNvPr>
          <p:cNvSpPr txBox="1"/>
          <p:nvPr/>
        </p:nvSpPr>
        <p:spPr>
          <a:xfrm>
            <a:off x="4043853" y="2348272"/>
            <a:ext cx="266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 file layout, it says field length =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021778-9124-4776-A82F-B567737F68F3}"/>
              </a:ext>
            </a:extLst>
          </p:cNvPr>
          <p:cNvCxnSpPr>
            <a:cxnSpLocks/>
          </p:cNvCxnSpPr>
          <p:nvPr/>
        </p:nvCxnSpPr>
        <p:spPr>
          <a:xfrm flipH="1">
            <a:off x="6650086" y="2220296"/>
            <a:ext cx="778425" cy="25595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547A3725-F29F-4EAD-B389-BDD3B5DCB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2915" y="2964437"/>
            <a:ext cx="445310" cy="445310"/>
          </a:xfrm>
          <a:prstGeom prst="rect">
            <a:avLst/>
          </a:prstGeom>
        </p:spPr>
      </p:pic>
      <p:pic>
        <p:nvPicPr>
          <p:cNvPr id="27" name="Graphic 26" descr="Badge Cross with solid fill">
            <a:extLst>
              <a:ext uri="{FF2B5EF4-FFF2-40B4-BE49-F238E27FC236}">
                <a16:creationId xmlns:a16="http://schemas.microsoft.com/office/drawing/2014/main" id="{ACC1393C-CD41-4FB4-937B-65357749D3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3007" y="3358559"/>
            <a:ext cx="365126" cy="365126"/>
          </a:xfrm>
          <a:prstGeom prst="rect">
            <a:avLst/>
          </a:prstGeom>
        </p:spPr>
      </p:pic>
      <p:pic>
        <p:nvPicPr>
          <p:cNvPr id="32" name="Graphic 31" descr="Checkbox Checked with solid fill">
            <a:extLst>
              <a:ext uri="{FF2B5EF4-FFF2-40B4-BE49-F238E27FC236}">
                <a16:creationId xmlns:a16="http://schemas.microsoft.com/office/drawing/2014/main" id="{4A85B8AC-87AF-40F1-A620-FE9A6C4F4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6993" y="4110822"/>
            <a:ext cx="445310" cy="445310"/>
          </a:xfrm>
          <a:prstGeom prst="rect">
            <a:avLst/>
          </a:prstGeom>
        </p:spPr>
      </p:pic>
      <p:pic>
        <p:nvPicPr>
          <p:cNvPr id="33" name="Graphic 32" descr="Badge Cross with solid fill">
            <a:extLst>
              <a:ext uri="{FF2B5EF4-FFF2-40B4-BE49-F238E27FC236}">
                <a16:creationId xmlns:a16="http://schemas.microsoft.com/office/drawing/2014/main" id="{22C975B4-8F46-42BE-9917-9CC88A49DD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97085" y="4504944"/>
            <a:ext cx="365126" cy="365126"/>
          </a:xfrm>
          <a:prstGeom prst="rect">
            <a:avLst/>
          </a:prstGeom>
        </p:spPr>
      </p:pic>
      <p:pic>
        <p:nvPicPr>
          <p:cNvPr id="34" name="Graphic 33" descr="Checkbox Checked with solid fill">
            <a:extLst>
              <a:ext uri="{FF2B5EF4-FFF2-40B4-BE49-F238E27FC236}">
                <a16:creationId xmlns:a16="http://schemas.microsoft.com/office/drawing/2014/main" id="{DC2EE79A-93AC-433C-8231-CCC9AC151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6834" y="5063591"/>
            <a:ext cx="445310" cy="445310"/>
          </a:xfrm>
          <a:prstGeom prst="rect">
            <a:avLst/>
          </a:prstGeom>
        </p:spPr>
      </p:pic>
      <p:pic>
        <p:nvPicPr>
          <p:cNvPr id="35" name="Graphic 34" descr="Badge Cross with solid fill">
            <a:extLst>
              <a:ext uri="{FF2B5EF4-FFF2-40B4-BE49-F238E27FC236}">
                <a16:creationId xmlns:a16="http://schemas.microsoft.com/office/drawing/2014/main" id="{62531F0A-1561-43FC-95E1-6A1CA22B4D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6926" y="5457713"/>
            <a:ext cx="365126" cy="3651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917BE17-CEFC-4531-B544-C184A5621661}"/>
              </a:ext>
            </a:extLst>
          </p:cNvPr>
          <p:cNvSpPr txBox="1"/>
          <p:nvPr/>
        </p:nvSpPr>
        <p:spPr>
          <a:xfrm>
            <a:off x="6614379" y="300242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0, 8, 37, 67, 99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16ED96-57B0-4EEE-871F-846AFD049A69}"/>
              </a:ext>
            </a:extLst>
          </p:cNvPr>
          <p:cNvSpPr txBox="1"/>
          <p:nvPr/>
        </p:nvSpPr>
        <p:spPr>
          <a:xfrm>
            <a:off x="6614379" y="33781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000, 067, 099, 100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68B6D2-7CAB-49FD-BB19-FC7B20644886}"/>
              </a:ext>
            </a:extLst>
          </p:cNvPr>
          <p:cNvSpPr txBox="1"/>
          <p:nvPr/>
        </p:nvSpPr>
        <p:spPr>
          <a:xfrm>
            <a:off x="6614379" y="4131195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A824A7-79AF-48DD-9623-018EFF052525}"/>
              </a:ext>
            </a:extLst>
          </p:cNvPr>
          <p:cNvSpPr txBox="1"/>
          <p:nvPr/>
        </p:nvSpPr>
        <p:spPr>
          <a:xfrm>
            <a:off x="6614379" y="4506915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00, 001, 2, 3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F7FC7A-C1BE-4C75-AED4-438DF1088105}"/>
              </a:ext>
            </a:extLst>
          </p:cNvPr>
          <p:cNvSpPr txBox="1"/>
          <p:nvPr/>
        </p:nvSpPr>
        <p:spPr>
          <a:xfrm>
            <a:off x="6614379" y="5099548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200, 470, 500, 785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CA00A1-A3D4-4CB9-BC45-EB94DAEE40B7}"/>
              </a:ext>
            </a:extLst>
          </p:cNvPr>
          <p:cNvSpPr txBox="1"/>
          <p:nvPr/>
        </p:nvSpPr>
        <p:spPr>
          <a:xfrm>
            <a:off x="6614379" y="5475268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20, 150, 080, 999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177E5-8CA8-458C-BD2D-7F7A2100A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261" y="4202447"/>
            <a:ext cx="6140859" cy="643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C07C9-ADFC-46D8-B316-15F3FBD603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843" y="4945247"/>
            <a:ext cx="6140859" cy="8780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B02797-77F6-4AFE-9C5A-DD84E63C4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682" y="2673138"/>
            <a:ext cx="6133325" cy="15146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F91128D-B260-49AB-BB36-C43414063B3C}"/>
              </a:ext>
            </a:extLst>
          </p:cNvPr>
          <p:cNvSpPr txBox="1"/>
          <p:nvPr/>
        </p:nvSpPr>
        <p:spPr>
          <a:xfrm>
            <a:off x="189606" y="6060441"/>
            <a:ext cx="4483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*Note: Guideline Score does not accept leading zeros*</a:t>
            </a:r>
          </a:p>
        </p:txBody>
      </p:sp>
    </p:spTree>
    <p:extLst>
      <p:ext uri="{BB962C8B-B14F-4D97-AF65-F5344CB8AC3E}">
        <p14:creationId xmlns:p14="http://schemas.microsoft.com/office/powerpoint/2010/main" val="2858971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 descr="1. Login to Data Pipeline&#10;2. Go to Pipeline Reports&#10;3. Select Error Report&#10;4. Complete the dropdown menus. Dataset = student profile, File Type = Graduation Guidelines, School Year = 2021-2022, Organization/LEA = your district, Error Type = Errors and Warnings.&#10;5. Select Search">
            <a:extLst>
              <a:ext uri="{FF2B5EF4-FFF2-40B4-BE49-F238E27FC236}">
                <a16:creationId xmlns:a16="http://schemas.microsoft.com/office/drawing/2014/main" id="{4F71E9B2-235E-429D-A357-36CC5FDA9FC4}"/>
              </a:ext>
            </a:extLst>
          </p:cNvPr>
          <p:cNvGrpSpPr/>
          <p:nvPr/>
        </p:nvGrpSpPr>
        <p:grpSpPr>
          <a:xfrm>
            <a:off x="628650" y="1589016"/>
            <a:ext cx="8410849" cy="2199788"/>
            <a:chOff x="628650" y="1589016"/>
            <a:chExt cx="8410849" cy="21997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77D3E0-A38E-4235-9741-0A98DF8F5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589016"/>
              <a:ext cx="5950830" cy="202019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ECE626-2B9D-45E2-B57C-2542979F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4645" y="2672640"/>
              <a:ext cx="4094854" cy="103480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7" name="Graphic 36" descr="Cursor with solid fill">
              <a:extLst>
                <a:ext uri="{FF2B5EF4-FFF2-40B4-BE49-F238E27FC236}">
                  <a16:creationId xmlns:a16="http://schemas.microsoft.com/office/drawing/2014/main" id="{29D936EE-4751-4CD3-B394-22D9FD270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5642" y="3110636"/>
              <a:ext cx="365125" cy="365125"/>
            </a:xfrm>
            <a:prstGeom prst="rect">
              <a:avLst/>
            </a:prstGeom>
          </p:spPr>
        </p:pic>
        <p:pic>
          <p:nvPicPr>
            <p:cNvPr id="40" name="Graphic 39" descr="Cursor with solid fill">
              <a:extLst>
                <a:ext uri="{FF2B5EF4-FFF2-40B4-BE49-F238E27FC236}">
                  <a16:creationId xmlns:a16="http://schemas.microsoft.com/office/drawing/2014/main" id="{4960F365-2250-43C8-9755-0499025A7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64525" y="2605009"/>
              <a:ext cx="365125" cy="365125"/>
            </a:xfrm>
            <a:prstGeom prst="rect">
              <a:avLst/>
            </a:prstGeom>
          </p:spPr>
        </p:pic>
        <p:pic>
          <p:nvPicPr>
            <p:cNvPr id="41" name="Graphic 40" descr="Cursor with solid fill">
              <a:extLst>
                <a:ext uri="{FF2B5EF4-FFF2-40B4-BE49-F238E27FC236}">
                  <a16:creationId xmlns:a16="http://schemas.microsoft.com/office/drawing/2014/main" id="{412CB3CC-2E7C-41B3-ABD6-18D0EA51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11281" y="3423679"/>
              <a:ext cx="365125" cy="3651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7A68C0-A7C3-4E25-89C2-D85A54C2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/>
          <a:lstStyle/>
          <a:p>
            <a:r>
              <a:rPr lang="en-US" dirty="0"/>
              <a:t>How to Check Your Errors:</a:t>
            </a:r>
            <a:br>
              <a:rPr lang="en-US" dirty="0"/>
            </a:br>
            <a:r>
              <a:rPr lang="en-US" dirty="0"/>
              <a:t>Two Methods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24630F-EED8-4EE7-B7E8-946E811F9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5326"/>
            <a:ext cx="7886700" cy="4858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Method 1: </a:t>
            </a:r>
            <a:r>
              <a:rPr lang="en-US" sz="2400" dirty="0"/>
              <a:t>Data Pipeline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Method 2: CEDAR/COGNOS Reports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29B95-304C-43A8-AB41-096B39E0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C480AD-C1AB-4E96-ACD9-FC422789F853}"/>
              </a:ext>
            </a:extLst>
          </p:cNvPr>
          <p:cNvCxnSpPr>
            <a:cxnSpLocks/>
          </p:cNvCxnSpPr>
          <p:nvPr/>
        </p:nvCxnSpPr>
        <p:spPr>
          <a:xfrm>
            <a:off x="4712052" y="3389565"/>
            <a:ext cx="1867428" cy="2166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3355A4-8467-49C6-A037-55AD1B05A2CB}"/>
              </a:ext>
            </a:extLst>
          </p:cNvPr>
          <p:cNvSpPr txBox="1"/>
          <p:nvPr/>
        </p:nvSpPr>
        <p:spPr>
          <a:xfrm>
            <a:off x="1815832" y="3196293"/>
            <a:ext cx="306634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This will show you the entire record for the student flagging the error/warning</a:t>
            </a:r>
            <a:endParaRPr lang="en-US" sz="1100" dirty="0"/>
          </a:p>
        </p:txBody>
      </p:sp>
      <p:grpSp>
        <p:nvGrpSpPr>
          <p:cNvPr id="42" name="Group 41" descr="1. Login to Data Pipeline&#10;2. Select Cognos Reports (a new window will open)&#10;3. Select Pipeline Reports&#10;4. Select Student Profile&#10;5. Select Student Graduation Guidelines Error Detail Report&#10;6. Select desired values from dropdown menus&#10;7. Select Finish">
            <a:extLst>
              <a:ext uri="{FF2B5EF4-FFF2-40B4-BE49-F238E27FC236}">
                <a16:creationId xmlns:a16="http://schemas.microsoft.com/office/drawing/2014/main" id="{148715BB-8925-402F-8347-88FDCA5FF093}"/>
              </a:ext>
            </a:extLst>
          </p:cNvPr>
          <p:cNvGrpSpPr/>
          <p:nvPr/>
        </p:nvGrpSpPr>
        <p:grpSpPr>
          <a:xfrm>
            <a:off x="271113" y="4208235"/>
            <a:ext cx="8768386" cy="2334785"/>
            <a:chOff x="271113" y="4208235"/>
            <a:chExt cx="8768386" cy="2334785"/>
          </a:xfrm>
        </p:grpSpPr>
        <p:grpSp>
          <p:nvGrpSpPr>
            <p:cNvPr id="32" name="Group 31" descr="1. Login to data pipeline&#10;2. Select Cognos Report (a new window will open)&#10;3. Select Pipeline Reports&#10;4. Select Student Profile&#10;Select Student Graduation Guidelines Error Detail Report&#10;5. Complete the dropdown menus&#10;6. Click finish">
              <a:extLst>
                <a:ext uri="{FF2B5EF4-FFF2-40B4-BE49-F238E27FC236}">
                  <a16:creationId xmlns:a16="http://schemas.microsoft.com/office/drawing/2014/main" id="{B77F0479-9C6A-47F9-B858-0193BF73F808}"/>
                </a:ext>
              </a:extLst>
            </p:cNvPr>
            <p:cNvGrpSpPr/>
            <p:nvPr/>
          </p:nvGrpSpPr>
          <p:grpSpPr>
            <a:xfrm>
              <a:off x="271113" y="4208235"/>
              <a:ext cx="8768386" cy="2334785"/>
              <a:chOff x="271113" y="4208235"/>
              <a:chExt cx="8768386" cy="233478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45AF2FA-7FD0-4BFE-9C66-EBF608B80BBD}"/>
                  </a:ext>
                </a:extLst>
              </p:cNvPr>
              <p:cNvGrpSpPr/>
              <p:nvPr/>
            </p:nvGrpSpPr>
            <p:grpSpPr>
              <a:xfrm>
                <a:off x="271113" y="4256737"/>
                <a:ext cx="2543873" cy="1333310"/>
                <a:chOff x="276204" y="4299112"/>
                <a:chExt cx="3230343" cy="1605299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521218CB-212D-4311-9CBE-C33D05FECF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6204" y="4299112"/>
                  <a:ext cx="3230343" cy="1114696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FA53CA9F-2876-40AF-AC10-4FF9DBA681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87123" y="5158382"/>
                  <a:ext cx="2019424" cy="746029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F765BF2-381E-48FE-A84C-2BF2608C1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7291" y="4250676"/>
                <a:ext cx="2775961" cy="2292344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E938F8F-053B-4F9D-8D2B-D9094BBBF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67536" y="4208235"/>
                <a:ext cx="3271963" cy="1908344"/>
              </a:xfrm>
              <a:prstGeom prst="rect">
                <a:avLst/>
              </a:prstGeom>
            </p:spPr>
          </p:pic>
        </p:grpSp>
        <p:pic>
          <p:nvPicPr>
            <p:cNvPr id="33" name="Graphic 32" descr="Cursor with solid fill">
              <a:extLst>
                <a:ext uri="{FF2B5EF4-FFF2-40B4-BE49-F238E27FC236}">
                  <a16:creationId xmlns:a16="http://schemas.microsoft.com/office/drawing/2014/main" id="{F23D4586-A0D0-4FC0-994B-DA9AFE6E1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03938" y="5422071"/>
              <a:ext cx="365125" cy="365125"/>
            </a:xfrm>
            <a:prstGeom prst="rect">
              <a:avLst/>
            </a:prstGeom>
          </p:spPr>
        </p:pic>
        <p:pic>
          <p:nvPicPr>
            <p:cNvPr id="34" name="Graphic 33" descr="Cursor with solid fill">
              <a:extLst>
                <a:ext uri="{FF2B5EF4-FFF2-40B4-BE49-F238E27FC236}">
                  <a16:creationId xmlns:a16="http://schemas.microsoft.com/office/drawing/2014/main" id="{3B10906E-5128-4E5B-8564-FC700FA35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37933" y="6056745"/>
              <a:ext cx="365125" cy="365125"/>
            </a:xfrm>
            <a:prstGeom prst="rect">
              <a:avLst/>
            </a:prstGeom>
          </p:spPr>
        </p:pic>
        <p:pic>
          <p:nvPicPr>
            <p:cNvPr id="36" name="Graphic 35" descr="Cursor with solid fill">
              <a:extLst>
                <a:ext uri="{FF2B5EF4-FFF2-40B4-BE49-F238E27FC236}">
                  <a16:creationId xmlns:a16="http://schemas.microsoft.com/office/drawing/2014/main" id="{5EB86837-5814-4CC7-AB0C-803AAC386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45212" y="5958241"/>
              <a:ext cx="365125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880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06B5AD-FAC1-4D02-8711-9C8CED52E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SEY Errors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Reporting Exceptions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BB590-B49D-443F-B4DC-FF0AC34B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05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C3CEB0-B77D-4B11-A1AF-501AB17C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Rules and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7EC2ED-7F36-4FDA-96C3-B12956A3C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F752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2021-2022 Student End of Year Business Rules </a:t>
            </a:r>
            <a:r>
              <a:rPr lang="en-US" sz="1400" dirty="0"/>
              <a:t>(</a:t>
            </a:r>
            <a:r>
              <a:rPr lang="en-US" sz="1400" i="1" dirty="0"/>
              <a:t>updated 03/14/2022)</a:t>
            </a:r>
          </a:p>
          <a:p>
            <a:pPr lvl="1"/>
            <a:r>
              <a:rPr lang="en-US" dirty="0"/>
              <a:t>SEY Business rules will not be finalized until May 5, 2022</a:t>
            </a:r>
          </a:p>
          <a:p>
            <a:endParaRPr lang="en-US" i="1" dirty="0"/>
          </a:p>
          <a:p>
            <a:r>
              <a:rPr lang="en-US" dirty="0"/>
              <a:t>Two levels of Errors: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6ADF1-8BB9-40CF-B057-2DFFFC4A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3FCB0D-0FD5-4353-ACDF-E73650EAA007}"/>
              </a:ext>
            </a:extLst>
          </p:cNvPr>
          <p:cNvGraphicFramePr/>
          <p:nvPr/>
        </p:nvGraphicFramePr>
        <p:xfrm>
          <a:off x="1524000" y="22013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6248D3-42C9-4222-869A-C5E53E239FA9}"/>
              </a:ext>
            </a:extLst>
          </p:cNvPr>
          <p:cNvSpPr/>
          <p:nvPr/>
        </p:nvSpPr>
        <p:spPr>
          <a:xfrm>
            <a:off x="1697053" y="4233366"/>
            <a:ext cx="6370622" cy="1182348"/>
          </a:xfrm>
          <a:prstGeom prst="roundRect">
            <a:avLst/>
          </a:prstGeom>
          <a:noFill/>
          <a:ln w="762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0760A-196C-4CB2-AFC8-84930477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6318569" cy="756418"/>
          </a:xfrm>
        </p:spPr>
        <p:txBody>
          <a:bodyPr>
            <a:normAutofit fontScale="90000"/>
          </a:bodyPr>
          <a:lstStyle/>
          <a:p>
            <a:r>
              <a:rPr lang="en-US" dirty="0"/>
              <a:t>SE301 Error Logic</a:t>
            </a:r>
            <a:br>
              <a:rPr lang="en-US" dirty="0"/>
            </a:br>
            <a:r>
              <a:rPr lang="en-US" dirty="0"/>
              <a:t>Graduation Guidelines + Student End of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72DA-C8EA-4514-BFA1-BFE90E8C7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student’s exit type indicates graduate (exit 90, 95, 96)</a:t>
            </a:r>
          </a:p>
          <a:p>
            <a:r>
              <a:rPr lang="en-US" dirty="0"/>
              <a:t>And student’s AYG is &gt;= 2021</a:t>
            </a:r>
          </a:p>
          <a:p>
            <a:r>
              <a:rPr lang="en-US" dirty="0"/>
              <a:t>Search for matching Graduation Guidelines records in data pipeline, matched on SASID</a:t>
            </a:r>
          </a:p>
          <a:p>
            <a:pPr lvl="1"/>
            <a:r>
              <a:rPr lang="en-US" dirty="0"/>
              <a:t>At least one matching English at/above minimum benchmark</a:t>
            </a:r>
          </a:p>
          <a:p>
            <a:pPr lvl="1"/>
            <a:r>
              <a:rPr lang="en-US" dirty="0"/>
              <a:t>At least one matching Math at/above minimum benchmark</a:t>
            </a:r>
          </a:p>
          <a:p>
            <a:endParaRPr lang="en-US" dirty="0"/>
          </a:p>
          <a:p>
            <a:r>
              <a:rPr lang="en-US" dirty="0"/>
              <a:t>Corresponding GG records found; no error triggered</a:t>
            </a:r>
          </a:p>
          <a:p>
            <a:r>
              <a:rPr lang="en-US" dirty="0"/>
              <a:t>Missing a GG record for English and/or Math; error triggered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69FFD-E63A-4AA1-9DA4-CA696FBE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57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2DA7-FCA6-4FB4-A8B9-C748B7D3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End of Year:</a:t>
            </a:r>
            <a:br>
              <a:rPr lang="en-US" dirty="0"/>
            </a:br>
            <a:r>
              <a:rPr lang="en-US" dirty="0"/>
              <a:t>SE301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5C78E-7143-4D20-942F-7E83D1C2F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Message: </a:t>
            </a:r>
            <a:br>
              <a:rPr lang="en-US" dirty="0"/>
            </a:br>
            <a:r>
              <a:rPr lang="en-US" dirty="0"/>
              <a:t>“</a:t>
            </a:r>
            <a:r>
              <a:rPr lang="en-US" sz="1800" dirty="0"/>
              <a:t>This student was reported with an exit type of 90 (graduating with a regular diploma) or 95 or 96. However, this student does not have a record of meeting graduation guidelines in English and/or math in the Graduation Guidelines file (GG). Please add this student to your Graduation Guidelines file or change the school exit type.”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Resolutions:</a:t>
            </a:r>
          </a:p>
          <a:p>
            <a:pPr lvl="1"/>
            <a:r>
              <a:rPr lang="en-US" dirty="0"/>
              <a:t>Add missing GG record(s) for this student to your GG interchange file</a:t>
            </a:r>
          </a:p>
          <a:p>
            <a:pPr lvl="1"/>
            <a:r>
              <a:rPr lang="en-US" dirty="0"/>
              <a:t>Change the student’s exit type to something other than a graduate (Exits 90, 95, 96)</a:t>
            </a:r>
          </a:p>
          <a:p>
            <a:pPr lvl="1"/>
            <a:r>
              <a:rPr lang="en-US" dirty="0"/>
              <a:t>Contact SEY data collection lead for possible reporting exception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2090-8ED8-417E-9F12-805C2C06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26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8128-F196-40A3-B312-D496358B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reporting exception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BEA-7443-42BF-A385-1940946F9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if the student’s educational history is coded accurately (within the parameters of the collection), but their data doesn’t fall within the expected values identified in the business rules for a given collection.</a:t>
            </a:r>
          </a:p>
          <a:p>
            <a:pPr lvl="1"/>
            <a:r>
              <a:rPr lang="en-US" dirty="0"/>
              <a:t>These are unique circumstances and apply to few students</a:t>
            </a:r>
          </a:p>
          <a:p>
            <a:r>
              <a:rPr lang="en-US" dirty="0"/>
              <a:t>Reporting exceptions are used to clear the errors associated with a student’s record without changing the data.</a:t>
            </a:r>
          </a:p>
          <a:p>
            <a:r>
              <a:rPr lang="en-US" dirty="0"/>
              <a:t>Data respondents must work with the data collection lead for a given file/snapshot to request an exception be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00B6E-6F12-453C-A1DF-009346D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84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BE5A-36D6-48CB-A7B1-1303B923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Exception Process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E1DAF-13B2-40C8-A222-DC3A0138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E481B0-DEEF-4BC2-B0FA-16BA2C8C8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28331"/>
              </p:ext>
            </p:extLst>
          </p:nvPr>
        </p:nvGraphicFramePr>
        <p:xfrm>
          <a:off x="952500" y="1333501"/>
          <a:ext cx="7534276" cy="477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B25A1C9E-4F45-4F4E-B2CA-74BDDABA7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640350"/>
            <a:ext cx="3543300" cy="7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y.syncplicity.com/">
            <a:hlinkClick r:id="rId8"/>
            <a:extLst>
              <a:ext uri="{FF2B5EF4-FFF2-40B4-BE49-F238E27FC236}">
                <a16:creationId xmlns:a16="http://schemas.microsoft.com/office/drawing/2014/main" id="{58CA25E3-3DCC-4E7C-B8D9-B93C44E55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2798043"/>
            <a:ext cx="1943100" cy="83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0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7B7F67-338A-43DC-9FFC-4C5AAC93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113211"/>
            <a:ext cx="2629122" cy="101890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kern="1200">
                <a:latin typeface="Museo Slab 500" panose="02000000000000000000"/>
              </a:rPr>
              <a:t>What are Graduation Guidelines?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1A7DC5-839C-48F3-91A6-39E56C543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367246"/>
            <a:ext cx="2629120" cy="48565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A student’s demonstration of Postsecondary and Workforce Readiness (PWR) in Reading, Writing, and Communicating (RWC) and Mathematics.</a:t>
            </a:r>
          </a:p>
          <a:p>
            <a:r>
              <a:rPr lang="en-US" sz="1800" dirty="0"/>
              <a:t>In order to graduate from high school, students choose measures from a Menu of Options – adopted at the local school board level – that show their proficiency in RWC/Math.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126;p18">
            <a:hlinkClick r:id="rId2"/>
            <a:extLst>
              <a:ext uri="{FF2B5EF4-FFF2-40B4-BE49-F238E27FC236}">
                <a16:creationId xmlns:a16="http://schemas.microsoft.com/office/drawing/2014/main" id="{6D6D1CB9-95F1-45CA-8CA5-A082A0057EEE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4274763" y="807593"/>
            <a:ext cx="4073763" cy="5239568"/>
          </a:xfrm>
          <a:prstGeom prst="rect">
            <a:avLst/>
          </a:prstGeom>
          <a:noFill/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479D5F6-EDCB-402A-AC08-4943A1820E8F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98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70D1-0958-4794-BE97-50BF6ADD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SE301 Exceptions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AAC0362-24F7-D767-2BE9-38A148388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13787"/>
              </p:ext>
            </p:extLst>
          </p:nvPr>
        </p:nvGraphicFramePr>
        <p:xfrm>
          <a:off x="628650" y="1463040"/>
          <a:ext cx="7886700" cy="464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706BB-A7E2-4C09-B059-77D177DC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7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5BE88-2465-455B-8796-D08A2F70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159" y="911116"/>
            <a:ext cx="2544053" cy="105242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5563"/>
            <a:r>
              <a:rPr lang="en-US" sz="2200" dirty="0">
                <a:solidFill>
                  <a:srgbClr val="EF752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Supporting Documentation</a:t>
            </a:r>
            <a:endParaRPr lang="en-US" sz="2200" dirty="0">
              <a:solidFill>
                <a:srgbClr val="EF752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E1B98A-7F0B-4E64-8135-C64C8E4D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26" y="2230271"/>
            <a:ext cx="2549486" cy="3509517"/>
          </a:xfrm>
        </p:spPr>
        <p:txBody>
          <a:bodyPr anchor="t">
            <a:normAutofit/>
          </a:bodyPr>
          <a:lstStyle/>
          <a:p>
            <a:pPr mar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FEFFFF"/>
                </a:solidFill>
              </a:rPr>
              <a:t>Reason for Request:</a:t>
            </a:r>
            <a:br>
              <a:rPr lang="en-US" sz="1900" dirty="0">
                <a:solidFill>
                  <a:srgbClr val="FEFFFF"/>
                </a:solidFill>
              </a:rPr>
            </a:br>
            <a:br>
              <a:rPr lang="en-US" sz="1900" dirty="0">
                <a:solidFill>
                  <a:srgbClr val="FEFFFF"/>
                </a:solidFill>
              </a:rPr>
            </a:br>
            <a:r>
              <a:rPr lang="en-US" sz="1900" dirty="0">
                <a:solidFill>
                  <a:srgbClr val="FEFFFF"/>
                </a:solidFill>
              </a:rPr>
              <a:t>“</a:t>
            </a:r>
            <a:r>
              <a:rPr lang="en-US" sz="1900" b="0" i="1" u="none" strike="noStrike" dirty="0">
                <a:solidFill>
                  <a:srgbClr val="FEFFFF"/>
                </a:solidFill>
                <a:effectLst/>
              </a:rPr>
              <a:t>Please provide detail regarding extenuating circumstances that have led to this request. Please include your districts’ process for making this decision.”</a:t>
            </a:r>
            <a:br>
              <a:rPr lang="en-US" sz="1600" dirty="0">
                <a:solidFill>
                  <a:srgbClr val="FEFFFF"/>
                </a:solidFill>
              </a:rPr>
            </a:br>
            <a:endParaRPr lang="en-US" sz="1600" dirty="0">
              <a:solidFill>
                <a:srgbClr val="FEFFFF"/>
              </a:solidFill>
            </a:endParaRP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8A9AEEE7-9E1F-4594-B57B-8DDCFD3A7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937" y="643467"/>
            <a:ext cx="4253833" cy="52516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CA8CA1-F7BA-419A-8727-7EE4EFFA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79D5F6-EDCB-402A-AC08-4943A1820E8F}" type="slidenum">
              <a:rPr lang="en-US" sz="900"/>
              <a:pPr>
                <a:spcAft>
                  <a:spcPts val="600"/>
                </a:spcAft>
              </a:pPr>
              <a:t>41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16680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ABE8-F259-426D-B179-267BCD6C92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COGNOS/CEDAR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A1F5C-C729-4BB6-B642-289E9C8D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60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Graduation Guidelines Student History Report</a:t>
            </a:r>
            <a:endParaRPr dirty="0"/>
          </a:p>
        </p:txBody>
      </p:sp>
      <p:sp>
        <p:nvSpPr>
          <p:cNvPr id="231" name="Google Shape;231;p30"/>
          <p:cNvSpPr txBox="1">
            <a:spLocks noGrp="1"/>
          </p:cNvSpPr>
          <p:nvPr>
            <p:ph idx="1"/>
          </p:nvPr>
        </p:nvSpPr>
        <p:spPr>
          <a:xfrm>
            <a:off x="628650" y="1288869"/>
            <a:ext cx="8297636" cy="234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This report reflects information for a given SASID that has been reported by a CO district </a:t>
            </a:r>
            <a:endParaRPr sz="20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Reflects data for any student grades 9-12 that has been reported by any CO district</a:t>
            </a:r>
            <a:endParaRPr sz="20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One tool to assist in determining GG measures for </a:t>
            </a:r>
            <a:r>
              <a:rPr lang="en-US" sz="2000" b="1" dirty="0"/>
              <a:t>transfer students</a:t>
            </a:r>
            <a:endParaRPr sz="2000" b="1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It is best practice to upload/update your GG file frequently throughout the school year</a:t>
            </a:r>
            <a:endParaRPr dirty="0"/>
          </a:p>
        </p:txBody>
      </p:sp>
      <p:sp>
        <p:nvSpPr>
          <p:cNvPr id="232" name="Google Shape;232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grpSp>
        <p:nvGrpSpPr>
          <p:cNvPr id="18" name="Group 17" descr="Review the available graduation guideline information for the selected student.">
            <a:extLst>
              <a:ext uri="{FF2B5EF4-FFF2-40B4-BE49-F238E27FC236}">
                <a16:creationId xmlns:a16="http://schemas.microsoft.com/office/drawing/2014/main" id="{76EFB4CB-9C3D-4DD7-A3C6-8EAEC090A0B7}"/>
              </a:ext>
            </a:extLst>
          </p:cNvPr>
          <p:cNvGrpSpPr/>
          <p:nvPr/>
        </p:nvGrpSpPr>
        <p:grpSpPr>
          <a:xfrm>
            <a:off x="67425" y="5170760"/>
            <a:ext cx="9009150" cy="959833"/>
            <a:chOff x="67425" y="5267288"/>
            <a:chExt cx="9009150" cy="959833"/>
          </a:xfrm>
        </p:grpSpPr>
        <p:pic>
          <p:nvPicPr>
            <p:cNvPr id="233" name="Google Shape;233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425" y="5267288"/>
              <a:ext cx="9009149" cy="551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425" y="5820646"/>
              <a:ext cx="9009150" cy="406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 descr="1. Login to Data Pipeline&#10;2. Select Cognos Reports (a new window will open)&#10;3. Select Pipeline Reports&#10;4. Select Student Profile">
            <a:extLst>
              <a:ext uri="{FF2B5EF4-FFF2-40B4-BE49-F238E27FC236}">
                <a16:creationId xmlns:a16="http://schemas.microsoft.com/office/drawing/2014/main" id="{78AE2C19-E5BE-4318-8C67-E209BC2F93DB}"/>
              </a:ext>
            </a:extLst>
          </p:cNvPr>
          <p:cNvGrpSpPr/>
          <p:nvPr/>
        </p:nvGrpSpPr>
        <p:grpSpPr>
          <a:xfrm>
            <a:off x="176262" y="3359092"/>
            <a:ext cx="2151017" cy="1370285"/>
            <a:chOff x="1449033" y="2260957"/>
            <a:chExt cx="2675807" cy="16780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0BC221-2B0B-4319-AC18-C9670170381D}"/>
                </a:ext>
              </a:extLst>
            </p:cNvPr>
            <p:cNvGrpSpPr/>
            <p:nvPr/>
          </p:nvGrpSpPr>
          <p:grpSpPr>
            <a:xfrm>
              <a:off x="1449033" y="2260957"/>
              <a:ext cx="2675807" cy="1515095"/>
              <a:chOff x="245193" y="2436973"/>
              <a:chExt cx="3524639" cy="202590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1706AB4-263E-4AB5-BC98-3B5A03B13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193" y="2436973"/>
                <a:ext cx="3524639" cy="17148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76F971B-1FEE-4E9F-ABB7-100F2D0AD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0758" y="3237108"/>
                <a:ext cx="1815954" cy="12257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1" name="Graphic 10" descr="Cursor with solid fill">
              <a:extLst>
                <a:ext uri="{FF2B5EF4-FFF2-40B4-BE49-F238E27FC236}">
                  <a16:creationId xmlns:a16="http://schemas.microsoft.com/office/drawing/2014/main" id="{86B488E3-ECE3-4BC4-955D-A6122718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04101" y="3573909"/>
              <a:ext cx="365125" cy="365125"/>
            </a:xfrm>
            <a:prstGeom prst="rect">
              <a:avLst/>
            </a:prstGeom>
          </p:spPr>
        </p:pic>
        <p:pic>
          <p:nvPicPr>
            <p:cNvPr id="12" name="Graphic 11" descr="Cursor with solid fill">
              <a:extLst>
                <a:ext uri="{FF2B5EF4-FFF2-40B4-BE49-F238E27FC236}">
                  <a16:creationId xmlns:a16="http://schemas.microsoft.com/office/drawing/2014/main" id="{D7447CE5-2F38-4BD2-9B69-7385D2F0F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77704" y="3047919"/>
              <a:ext cx="365125" cy="365125"/>
            </a:xfrm>
            <a:prstGeom prst="rect">
              <a:avLst/>
            </a:prstGeom>
          </p:spPr>
        </p:pic>
      </p:grpSp>
      <p:grpSp>
        <p:nvGrpSpPr>
          <p:cNvPr id="16" name="Group 15" descr="5. Select Graduation Guidelines Student History Report">
            <a:extLst>
              <a:ext uri="{FF2B5EF4-FFF2-40B4-BE49-F238E27FC236}">
                <a16:creationId xmlns:a16="http://schemas.microsoft.com/office/drawing/2014/main" id="{7F6FD7A8-C501-4964-BDEC-5E5FCDABEA21}"/>
              </a:ext>
            </a:extLst>
          </p:cNvPr>
          <p:cNvGrpSpPr/>
          <p:nvPr/>
        </p:nvGrpSpPr>
        <p:grpSpPr>
          <a:xfrm>
            <a:off x="2424287" y="3359092"/>
            <a:ext cx="2810347" cy="833361"/>
            <a:chOff x="2424287" y="3359092"/>
            <a:chExt cx="2810347" cy="8333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6B3016-F9B2-4422-AB4F-43301567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24287" y="3359092"/>
              <a:ext cx="2810347" cy="673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Graphic 19" descr="Cursor with solid fill">
              <a:extLst>
                <a:ext uri="{FF2B5EF4-FFF2-40B4-BE49-F238E27FC236}">
                  <a16:creationId xmlns:a16="http://schemas.microsoft.com/office/drawing/2014/main" id="{E81F285C-AE1C-4874-9243-3FF3C07D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7022" y="3894299"/>
              <a:ext cx="293515" cy="298154"/>
            </a:xfrm>
            <a:prstGeom prst="rect">
              <a:avLst/>
            </a:prstGeom>
          </p:spPr>
        </p:pic>
      </p:grpSp>
      <p:grpSp>
        <p:nvGrpSpPr>
          <p:cNvPr id="17" name="Group 16" descr="6. Select desired values from dropdown menu&#10;7. Enter a student's SASID&#10;8. Select Finish">
            <a:extLst>
              <a:ext uri="{FF2B5EF4-FFF2-40B4-BE49-F238E27FC236}">
                <a16:creationId xmlns:a16="http://schemas.microsoft.com/office/drawing/2014/main" id="{16948F28-C511-4496-A558-2B99729C53A3}"/>
              </a:ext>
            </a:extLst>
          </p:cNvPr>
          <p:cNvGrpSpPr/>
          <p:nvPr/>
        </p:nvGrpSpPr>
        <p:grpSpPr>
          <a:xfrm>
            <a:off x="5451341" y="3174529"/>
            <a:ext cx="3348008" cy="2018789"/>
            <a:chOff x="5451341" y="3174529"/>
            <a:chExt cx="3348008" cy="20187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F1AD75-7B44-48C5-A0B6-3130D76CA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51341" y="3174529"/>
              <a:ext cx="3348008" cy="1876076"/>
            </a:xfrm>
            <a:prstGeom prst="rect">
              <a:avLst/>
            </a:prstGeom>
          </p:spPr>
        </p:pic>
        <p:pic>
          <p:nvPicPr>
            <p:cNvPr id="23" name="Graphic 22" descr="Cursor with solid fill">
              <a:extLst>
                <a:ext uri="{FF2B5EF4-FFF2-40B4-BE49-F238E27FC236}">
                  <a16:creationId xmlns:a16="http://schemas.microsoft.com/office/drawing/2014/main" id="{FFA53156-6DCD-4F78-B856-EFCF45193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35166" y="4895164"/>
              <a:ext cx="293515" cy="298154"/>
            </a:xfrm>
            <a:prstGeom prst="rect">
              <a:avLst/>
            </a:prstGeom>
          </p:spPr>
        </p:pic>
      </p:grpSp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079D2E32-3AF2-4F1A-B130-E7BBFD3A8A75}"/>
              </a:ext>
            </a:extLst>
          </p:cNvPr>
          <p:cNvSpPr/>
          <p:nvPr/>
        </p:nvSpPr>
        <p:spPr>
          <a:xfrm>
            <a:off x="7122342" y="326822"/>
            <a:ext cx="1803944" cy="472893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Profile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8F43-744F-4482-9CD4-3CDE0153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Guidelines: Student Completion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B15A5-7808-4029-9EF6-5D798D8F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4727"/>
            <a:ext cx="7886700" cy="3781074"/>
          </a:xfrm>
        </p:spPr>
        <p:txBody>
          <a:bodyPr>
            <a:normAutofit/>
          </a:bodyPr>
          <a:lstStyle/>
          <a:p>
            <a:r>
              <a:rPr lang="en-US" dirty="0"/>
              <a:t>List of any completed measures for all students in district</a:t>
            </a:r>
          </a:p>
          <a:p>
            <a:pPr lvl="1"/>
            <a:r>
              <a:rPr lang="en-US" dirty="0"/>
              <a:t>If the student does not have any reported measures, they are excluded from the list</a:t>
            </a:r>
          </a:p>
          <a:p>
            <a:r>
              <a:rPr lang="en-US" dirty="0"/>
              <a:t>Student list based upon current SSA file</a:t>
            </a:r>
          </a:p>
          <a:p>
            <a:r>
              <a:rPr lang="en-US" dirty="0"/>
              <a:t>Graduation Guidelines measures based upon any reported measures (all years/districts) found in data pipeline</a:t>
            </a:r>
          </a:p>
          <a:p>
            <a:pPr lvl="1"/>
            <a:r>
              <a:rPr lang="en-US" dirty="0"/>
              <a:t>Matched on SASID</a:t>
            </a:r>
          </a:p>
          <a:p>
            <a:r>
              <a:rPr lang="en-US" dirty="0"/>
              <a:t>Includes ‘Met Benchmark Y/N’ field</a:t>
            </a:r>
          </a:p>
          <a:p>
            <a:r>
              <a:rPr lang="en-US" dirty="0"/>
              <a:t>Can be exported to excel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BB03B-8F2C-43C8-8557-C05AB2B7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657E5AB8-E318-482E-8318-CC03C6CA004E}"/>
              </a:ext>
            </a:extLst>
          </p:cNvPr>
          <p:cNvSpPr/>
          <p:nvPr/>
        </p:nvSpPr>
        <p:spPr>
          <a:xfrm>
            <a:off x="7122342" y="326822"/>
            <a:ext cx="1803944" cy="472893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Profile</a:t>
            </a:r>
          </a:p>
        </p:txBody>
      </p:sp>
      <p:pic>
        <p:nvPicPr>
          <p:cNvPr id="21" name="Picture 20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7C278AC2-A544-4927-9BE0-150914AEF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144948">
            <a:off x="441738" y="1415718"/>
            <a:ext cx="1620066" cy="8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09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67EB-14EF-43BA-AFA9-DED32AFC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Guidelines: Student Completion List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697251-2A5B-458C-8847-E7A184772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21995"/>
            <a:ext cx="7886700" cy="12050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Notes: </a:t>
            </a:r>
          </a:p>
          <a:p>
            <a:r>
              <a:rPr lang="en-US" dirty="0"/>
              <a:t>Report updates with SSA file upload and GG file upload</a:t>
            </a:r>
          </a:p>
          <a:p>
            <a:r>
              <a:rPr lang="en-US" dirty="0"/>
              <a:t>Only reflects reported measures. A student may have completed a measure in a prior district that has not been reported to CDE.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CF9BD-1634-4029-8A3C-C443F4FE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7D25FFCD-C3B7-453A-B46F-FCC037FF3299}"/>
              </a:ext>
            </a:extLst>
          </p:cNvPr>
          <p:cNvSpPr/>
          <p:nvPr/>
        </p:nvSpPr>
        <p:spPr>
          <a:xfrm>
            <a:off x="7122342" y="326822"/>
            <a:ext cx="1803944" cy="472893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Profile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E19AA05-D8B0-40C3-B86B-246503FD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" y="1311676"/>
            <a:ext cx="8981644" cy="37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87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DE4AD1-D2EC-450E-A8F7-98FAC6E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EOY Student List – Students from Current AYG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8C9F1D-BA8E-4382-9FC7-0E7F67751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1056743"/>
          </a:xfrm>
        </p:spPr>
        <p:txBody>
          <a:bodyPr/>
          <a:lstStyle/>
          <a:p>
            <a:r>
              <a:rPr lang="en-US" dirty="0"/>
              <a:t>Provides list of student names by AYG</a:t>
            </a:r>
          </a:p>
          <a:p>
            <a:r>
              <a:rPr lang="en-US" dirty="0"/>
              <a:t>Can be exported to excel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C8673-35C7-4C6B-8874-92408A2A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23" name="Group 22" descr="1. Login to Data Pipeline&#10;2. Select Cognos Reports (a new window will open)&#10;3. Select Pipeline Reports&#10;4. Select Student End of Year&#10;">
            <a:extLst>
              <a:ext uri="{FF2B5EF4-FFF2-40B4-BE49-F238E27FC236}">
                <a16:creationId xmlns:a16="http://schemas.microsoft.com/office/drawing/2014/main" id="{B9B85FAD-0EC0-4E61-949F-F70DC27DBCFD}"/>
              </a:ext>
            </a:extLst>
          </p:cNvPr>
          <p:cNvGrpSpPr/>
          <p:nvPr/>
        </p:nvGrpSpPr>
        <p:grpSpPr>
          <a:xfrm>
            <a:off x="1449033" y="2260957"/>
            <a:ext cx="2675807" cy="1515095"/>
            <a:chOff x="1449033" y="2260957"/>
            <a:chExt cx="2675807" cy="15150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21B6A8-7BAE-46D8-B3FF-B9FA626C2B6C}"/>
                </a:ext>
              </a:extLst>
            </p:cNvPr>
            <p:cNvGrpSpPr/>
            <p:nvPr/>
          </p:nvGrpSpPr>
          <p:grpSpPr>
            <a:xfrm>
              <a:off x="1449033" y="2260957"/>
              <a:ext cx="2675807" cy="1515095"/>
              <a:chOff x="245193" y="2436973"/>
              <a:chExt cx="3524639" cy="202590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827F9E9-BC12-4532-9510-8044BD36D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193" y="2436973"/>
                <a:ext cx="3524639" cy="17148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C339ADB-9613-453C-8721-2A34A3D49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758" y="3237108"/>
                <a:ext cx="1815954" cy="12257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1" name="Graphic 10" descr="Cursor with solid fill">
              <a:extLst>
                <a:ext uri="{FF2B5EF4-FFF2-40B4-BE49-F238E27FC236}">
                  <a16:creationId xmlns:a16="http://schemas.microsoft.com/office/drawing/2014/main" id="{28B089D2-AC35-4CA1-927A-704BC6D75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30560" y="3111946"/>
              <a:ext cx="365125" cy="365125"/>
            </a:xfrm>
            <a:prstGeom prst="rect">
              <a:avLst/>
            </a:prstGeom>
          </p:spPr>
        </p:pic>
        <p:pic>
          <p:nvPicPr>
            <p:cNvPr id="12" name="Graphic 11" descr="Cursor with solid fill">
              <a:extLst>
                <a:ext uri="{FF2B5EF4-FFF2-40B4-BE49-F238E27FC236}">
                  <a16:creationId xmlns:a16="http://schemas.microsoft.com/office/drawing/2014/main" id="{57CC02D8-DA77-40FE-8EA3-7C57F760F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77704" y="3047919"/>
              <a:ext cx="365125" cy="365125"/>
            </a:xfrm>
            <a:prstGeom prst="rect">
              <a:avLst/>
            </a:prstGeom>
          </p:spPr>
        </p:pic>
      </p:grpSp>
      <p:grpSp>
        <p:nvGrpSpPr>
          <p:cNvPr id="18" name="Group 17" descr="5. Select EOY Student List - Students from Current AYG">
            <a:extLst>
              <a:ext uri="{FF2B5EF4-FFF2-40B4-BE49-F238E27FC236}">
                <a16:creationId xmlns:a16="http://schemas.microsoft.com/office/drawing/2014/main" id="{270962FB-5959-45AF-BCEF-FB98D70FBEBE}"/>
              </a:ext>
            </a:extLst>
          </p:cNvPr>
          <p:cNvGrpSpPr/>
          <p:nvPr/>
        </p:nvGrpSpPr>
        <p:grpSpPr>
          <a:xfrm>
            <a:off x="4390035" y="2260957"/>
            <a:ext cx="3168264" cy="1102715"/>
            <a:chOff x="2987868" y="2325520"/>
            <a:chExt cx="3168264" cy="11027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64C89C-37D8-4935-B5C6-B49A1D68A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87868" y="2325520"/>
              <a:ext cx="3168264" cy="5293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5AF81A-0F3B-4900-B648-BAE3D541C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4382" r="9761"/>
            <a:stretch/>
          </p:blipFill>
          <p:spPr>
            <a:xfrm>
              <a:off x="2987869" y="2613307"/>
              <a:ext cx="2998592" cy="8149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Graphic 16" descr="Cursor with solid fill">
              <a:extLst>
                <a:ext uri="{FF2B5EF4-FFF2-40B4-BE49-F238E27FC236}">
                  <a16:creationId xmlns:a16="http://schemas.microsoft.com/office/drawing/2014/main" id="{B785BD2E-4E19-4722-A450-497F5A55B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5390" y="2615797"/>
              <a:ext cx="365125" cy="365125"/>
            </a:xfrm>
            <a:prstGeom prst="rect">
              <a:avLst/>
            </a:prstGeom>
          </p:spPr>
        </p:pic>
      </p:grpSp>
      <p:grpSp>
        <p:nvGrpSpPr>
          <p:cNvPr id="30" name="Group 29" descr="6. Select desired values from dropdown menus&#10;7. Select Finish">
            <a:extLst>
              <a:ext uri="{FF2B5EF4-FFF2-40B4-BE49-F238E27FC236}">
                <a16:creationId xmlns:a16="http://schemas.microsoft.com/office/drawing/2014/main" id="{539BF9F7-75E5-4563-98B9-95DA55B3C06D}"/>
              </a:ext>
            </a:extLst>
          </p:cNvPr>
          <p:cNvGrpSpPr/>
          <p:nvPr/>
        </p:nvGrpSpPr>
        <p:grpSpPr>
          <a:xfrm>
            <a:off x="628650" y="3891808"/>
            <a:ext cx="5645132" cy="2952701"/>
            <a:chOff x="313702" y="3842436"/>
            <a:chExt cx="5645132" cy="295270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F612282-DB9C-4BFA-8EE2-48B27164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3702" y="3842436"/>
              <a:ext cx="5645132" cy="27658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Graphic 21" descr="Cursor with solid fill">
              <a:extLst>
                <a:ext uri="{FF2B5EF4-FFF2-40B4-BE49-F238E27FC236}">
                  <a16:creationId xmlns:a16="http://schemas.microsoft.com/office/drawing/2014/main" id="{5E9DFF89-4D01-449F-9DA6-F8577E5AF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78464" y="6430012"/>
              <a:ext cx="365125" cy="365125"/>
            </a:xfrm>
            <a:prstGeom prst="rect">
              <a:avLst/>
            </a:prstGeom>
          </p:spPr>
        </p:pic>
      </p:grpSp>
      <p:grpSp>
        <p:nvGrpSpPr>
          <p:cNvPr id="29" name="Group 28" descr="8. Select Run Excel to extract the list of students to an excel file">
            <a:extLst>
              <a:ext uri="{FF2B5EF4-FFF2-40B4-BE49-F238E27FC236}">
                <a16:creationId xmlns:a16="http://schemas.microsoft.com/office/drawing/2014/main" id="{8C2FAD56-5367-4BBB-9302-055F69030CF4}"/>
              </a:ext>
            </a:extLst>
          </p:cNvPr>
          <p:cNvGrpSpPr/>
          <p:nvPr/>
        </p:nvGrpSpPr>
        <p:grpSpPr>
          <a:xfrm>
            <a:off x="6770500" y="3778452"/>
            <a:ext cx="1752818" cy="1164736"/>
            <a:chOff x="6327058" y="3842436"/>
            <a:chExt cx="1752818" cy="11647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10559EF-049F-4438-9269-9456BF849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27058" y="3842436"/>
              <a:ext cx="1752818" cy="10711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Graphic 25" descr="Cursor with solid fill">
              <a:extLst>
                <a:ext uri="{FF2B5EF4-FFF2-40B4-BE49-F238E27FC236}">
                  <a16:creationId xmlns:a16="http://schemas.microsoft.com/office/drawing/2014/main" id="{FE38682D-B404-4827-81E8-F5184EAB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45185" y="4642047"/>
              <a:ext cx="365125" cy="365125"/>
            </a:xfrm>
            <a:prstGeom prst="rect">
              <a:avLst/>
            </a:prstGeom>
          </p:spPr>
        </p:pic>
      </p:grpSp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9D4F057B-AF44-44AB-8174-649D5E1C6813}"/>
              </a:ext>
            </a:extLst>
          </p:cNvPr>
          <p:cNvSpPr/>
          <p:nvPr/>
        </p:nvSpPr>
        <p:spPr>
          <a:xfrm>
            <a:off x="7122342" y="326822"/>
            <a:ext cx="1803944" cy="472893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Student End of Year</a:t>
            </a:r>
          </a:p>
        </p:txBody>
      </p:sp>
    </p:spTree>
    <p:extLst>
      <p:ext uri="{BB962C8B-B14F-4D97-AF65-F5344CB8AC3E}">
        <p14:creationId xmlns:p14="http://schemas.microsoft.com/office/powerpoint/2010/main" val="1541005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ABE8-F259-426D-B179-267BCD6C92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 </a:t>
            </a:r>
            <a:r>
              <a:rPr lang="en-US"/>
              <a:t>&amp; Contacts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A1F5C-C729-4BB6-B642-289E9C8D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35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0D38-C324-4EFD-AF05-426E6495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90C0E-BDAF-4CE7-85B9-5B8E64FE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B60C-6635-4B54-A10F-570C13ECBE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EF752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Interchange Website</a:t>
            </a:r>
            <a:endParaRPr lang="en-US" dirty="0">
              <a:solidFill>
                <a:srgbClr val="EF7521"/>
              </a:solidFill>
            </a:endParaRPr>
          </a:p>
          <a:p>
            <a:pPr lvl="1"/>
            <a:r>
              <a:rPr lang="en-US" dirty="0"/>
              <a:t>GG File Layout and Definitions</a:t>
            </a:r>
          </a:p>
          <a:p>
            <a:pPr lvl="1"/>
            <a:r>
              <a:rPr lang="en-US" dirty="0"/>
              <a:t>GG Business Rules</a:t>
            </a:r>
          </a:p>
          <a:p>
            <a:pPr lvl="1"/>
            <a:r>
              <a:rPr lang="en-US" dirty="0"/>
              <a:t>GG Template </a:t>
            </a:r>
          </a:p>
          <a:p>
            <a:r>
              <a:rPr lang="en-US" dirty="0">
                <a:solidFill>
                  <a:srgbClr val="EF752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End of Year Website</a:t>
            </a:r>
            <a:endParaRPr lang="en-US" dirty="0">
              <a:solidFill>
                <a:srgbClr val="EF7521"/>
              </a:solidFill>
            </a:endParaRPr>
          </a:p>
          <a:p>
            <a:pPr lvl="1"/>
            <a:r>
              <a:rPr lang="en-US" dirty="0"/>
              <a:t>GG training resources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B6CCA-EE65-48ED-B542-5DAA75D27A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EF752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Graduation Guidelines website</a:t>
            </a:r>
            <a:endParaRPr lang="en-US" dirty="0">
              <a:solidFill>
                <a:srgbClr val="EF7521"/>
              </a:solidFill>
            </a:endParaRPr>
          </a:p>
          <a:p>
            <a:pPr lvl="0"/>
            <a:r>
              <a:rPr lang="en-US" dirty="0">
                <a:solidFill>
                  <a:srgbClr val="EF752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 of Options webpage</a:t>
            </a:r>
            <a:endParaRPr lang="en-US" dirty="0">
              <a:solidFill>
                <a:srgbClr val="EF7521"/>
              </a:solidFill>
            </a:endParaRPr>
          </a:p>
          <a:p>
            <a:pPr lvl="0"/>
            <a:r>
              <a:rPr lang="en-US" dirty="0">
                <a:solidFill>
                  <a:srgbClr val="EF752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for English Learners, Gifted Students, and Students with Disabilities</a:t>
            </a:r>
            <a:endParaRPr lang="en-US" dirty="0">
              <a:solidFill>
                <a:srgbClr val="EF7521"/>
              </a:solidFill>
            </a:endParaRPr>
          </a:p>
          <a:p>
            <a:pPr lvl="0"/>
            <a:r>
              <a:rPr lang="en-US" dirty="0">
                <a:solidFill>
                  <a:srgbClr val="EF752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Graduation Guidelines Promising Practices</a:t>
            </a:r>
            <a:endParaRPr lang="en-US" dirty="0">
              <a:solidFill>
                <a:srgbClr val="EF7521"/>
              </a:solidFill>
            </a:endParaRPr>
          </a:p>
          <a:p>
            <a:pPr lvl="0"/>
            <a:r>
              <a:rPr lang="en-US" dirty="0">
                <a:solidFill>
                  <a:srgbClr val="EF752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Graduation Guidelines FAQs</a:t>
            </a:r>
            <a:endParaRPr lang="en-US" dirty="0">
              <a:solidFill>
                <a:srgbClr val="EF7521"/>
              </a:solidFill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9B2A56-50BA-430A-87FA-A6C6FAA59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Reporting Resources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1ABC5-EC66-41F3-BF28-A350B4DCB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3837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/>
              <a:t>Contacts</a:t>
            </a:r>
            <a:endParaRPr lang="en-US" altLang="en-US" sz="28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800" dirty="0"/>
          </a:p>
          <a:p>
            <a:endParaRPr lang="en-US" altLang="en-US" sz="900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D5E7C5BC-B795-429F-8AB2-19D24AEA5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54611"/>
              </p:ext>
            </p:extLst>
          </p:nvPr>
        </p:nvGraphicFramePr>
        <p:xfrm>
          <a:off x="340567" y="1729017"/>
          <a:ext cx="8462865" cy="279563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75913">
                  <a:extLst>
                    <a:ext uri="{9D8B030D-6E8A-4147-A177-3AD203B41FA5}">
                      <a16:colId xmlns:a16="http://schemas.microsoft.com/office/drawing/2014/main" val="513335790"/>
                    </a:ext>
                  </a:extLst>
                </a:gridCol>
                <a:gridCol w="3665997">
                  <a:extLst>
                    <a:ext uri="{9D8B030D-6E8A-4147-A177-3AD203B41FA5}">
                      <a16:colId xmlns:a16="http://schemas.microsoft.com/office/drawing/2014/main" val="3221750368"/>
                    </a:ext>
                  </a:extLst>
                </a:gridCol>
                <a:gridCol w="2820955">
                  <a:extLst>
                    <a:ext uri="{9D8B030D-6E8A-4147-A177-3AD203B41FA5}">
                      <a16:colId xmlns:a16="http://schemas.microsoft.com/office/drawing/2014/main" val="1887132610"/>
                    </a:ext>
                  </a:extLst>
                </a:gridCol>
              </a:tblGrid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 of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07409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Reagan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End of Year</a:t>
                      </a:r>
                    </a:p>
                    <a:p>
                      <a:r>
                        <a:rPr lang="en-US" dirty="0"/>
                        <a:t>Graduation Guidelines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F752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Ward_r@cde.state.co.us</a:t>
                      </a:r>
                      <a:endParaRPr lang="en-US" dirty="0">
                        <a:solidFill>
                          <a:srgbClr val="EF7521"/>
                        </a:solidFill>
                      </a:endParaRPr>
                    </a:p>
                    <a:p>
                      <a:r>
                        <a:rPr lang="en-US" dirty="0"/>
                        <a:t>303.866.6970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12103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Brooke Wenzel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Interchange</a:t>
                      </a:r>
                    </a:p>
                    <a:p>
                      <a:r>
                        <a:rPr lang="en-US" dirty="0"/>
                        <a:t>Graduation Guidelines Backup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F752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Wenzel_b@cde.state.co.us</a:t>
                      </a:r>
                      <a:r>
                        <a:rPr lang="en-US" dirty="0">
                          <a:solidFill>
                            <a:srgbClr val="EF752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095557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Robin Russel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Graduation Guidelines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F752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Russel_r@cde.state.co.us</a:t>
                      </a:r>
                      <a:endParaRPr lang="en-US" dirty="0">
                        <a:solidFill>
                          <a:srgbClr val="EF752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33085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Andy Tucker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 Postsecondary and Workforces 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F752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Tucker_a@cde.state.co.us</a:t>
                      </a:r>
                      <a:r>
                        <a:rPr lang="en-US" dirty="0">
                          <a:solidFill>
                            <a:srgbClr val="EF752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05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3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D96EF9-10C2-43B8-B8DC-DDEBCA0C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on the Menu of Options?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5CB4-9F80-4FDE-93F2-6611E541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05F6B-01E6-4538-89FA-A40F72ECC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8999"/>
            <a:ext cx="3886200" cy="261783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EF7521"/>
                </a:solidFill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ACCUPLACER</a:t>
            </a:r>
            <a:endParaRPr lang="en-US" dirty="0">
              <a:solidFill>
                <a:srgbClr val="EF7521"/>
              </a:solidFill>
              <a:sym typeface="Arial"/>
            </a:endParaRPr>
          </a:p>
          <a:p>
            <a:pPr lvl="0"/>
            <a:r>
              <a:rPr lang="en-US" dirty="0">
                <a:solidFill>
                  <a:srgbClr val="EF7521"/>
                </a:solidFill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</a:t>
            </a:r>
            <a:endParaRPr lang="en-US" dirty="0">
              <a:solidFill>
                <a:srgbClr val="EF7521"/>
              </a:solidFill>
              <a:sym typeface="Arial"/>
            </a:endParaRPr>
          </a:p>
          <a:p>
            <a:r>
              <a:rPr lang="en-US" dirty="0">
                <a:solidFill>
                  <a:srgbClr val="D88F07"/>
                </a:solidFill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</a:t>
            </a:r>
            <a:r>
              <a:rPr lang="en-US" dirty="0" err="1">
                <a:solidFill>
                  <a:srgbClr val="EF7521"/>
                </a:solidFill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WorkKeys</a:t>
            </a:r>
            <a:endParaRPr lang="en-US" dirty="0">
              <a:solidFill>
                <a:srgbClr val="EF7521"/>
              </a:solidFill>
              <a:sym typeface="Arial"/>
            </a:endParaRPr>
          </a:p>
          <a:p>
            <a:r>
              <a:rPr lang="en-US" dirty="0">
                <a:solidFill>
                  <a:srgbClr val="EF7521"/>
                </a:solidFill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Advanced Placement</a:t>
            </a:r>
            <a:endParaRPr lang="en-US" dirty="0">
              <a:solidFill>
                <a:srgbClr val="EF7521"/>
              </a:solidFill>
              <a:sym typeface="Arial"/>
            </a:endParaRPr>
          </a:p>
          <a:p>
            <a:r>
              <a:rPr lang="en-US" dirty="0">
                <a:solidFill>
                  <a:srgbClr val="EF7521"/>
                </a:solidFill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ASVAB</a:t>
            </a:r>
            <a:endParaRPr lang="en-US" dirty="0">
              <a:solidFill>
                <a:srgbClr val="EF7521"/>
              </a:solidFill>
              <a:sym typeface="Arial"/>
            </a:endParaRPr>
          </a:p>
          <a:p>
            <a:r>
              <a:rPr lang="en-US" dirty="0">
                <a:solidFill>
                  <a:srgbClr val="EF7521"/>
                </a:solidFill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Concurrent Enrollment</a:t>
            </a:r>
            <a:endParaRPr lang="en-US" dirty="0">
              <a:solidFill>
                <a:srgbClr val="EF7521"/>
              </a:solidFill>
              <a:sym typeface="Arial"/>
            </a:endParaRPr>
          </a:p>
          <a:p>
            <a:pPr lvl="0"/>
            <a:r>
              <a:rPr lang="en-US" dirty="0">
                <a:solidFill>
                  <a:srgbClr val="EF7521"/>
                </a:solidFill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Baccalaureate</a:t>
            </a:r>
            <a:endParaRPr lang="en-US" dirty="0">
              <a:solidFill>
                <a:srgbClr val="EF7521"/>
              </a:solidFill>
              <a:sym typeface="Arial"/>
            </a:endParaRPr>
          </a:p>
          <a:p>
            <a:r>
              <a:rPr lang="en-US" dirty="0">
                <a:solidFill>
                  <a:srgbClr val="EF7521"/>
                </a:solidFill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</a:t>
            </a:r>
            <a:endParaRPr lang="en-US" dirty="0">
              <a:solidFill>
                <a:srgbClr val="EF7521"/>
              </a:solidFill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A9D20-228C-49C3-BE0F-444072430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061713"/>
            <a:ext cx="3886200" cy="16575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200" dirty="0">
                <a:solidFill>
                  <a:srgbClr val="EF7521"/>
                </a:solidFill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District Capstone</a:t>
            </a:r>
            <a:endParaRPr lang="en-US" sz="2200" dirty="0">
              <a:solidFill>
                <a:srgbClr val="EF7521"/>
              </a:solidFill>
              <a:sym typeface="Calibri"/>
            </a:endParaRPr>
          </a:p>
          <a:p>
            <a:pPr lvl="0"/>
            <a:r>
              <a:rPr lang="en-US" sz="2200" dirty="0">
                <a:solidFill>
                  <a:srgbClr val="EF752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Industry Certificates</a:t>
            </a:r>
            <a:endParaRPr lang="en-US" sz="2200" dirty="0">
              <a:solidFill>
                <a:srgbClr val="EF7521"/>
              </a:solidFill>
              <a:sym typeface="Calibri"/>
            </a:endParaRPr>
          </a:p>
          <a:p>
            <a:pPr lvl="0"/>
            <a:r>
              <a:rPr lang="en-US" sz="2200" dirty="0">
                <a:solidFill>
                  <a:srgbClr val="EF7521"/>
                </a:solidFill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Performance Assessments</a:t>
            </a:r>
            <a:endParaRPr lang="en-US" sz="2200" dirty="0">
              <a:solidFill>
                <a:srgbClr val="EF7521"/>
              </a:solidFill>
              <a:sym typeface="Calibri"/>
            </a:endParaRPr>
          </a:p>
          <a:p>
            <a:pPr lvl="1"/>
            <a:r>
              <a:rPr lang="en-US" sz="1900" dirty="0">
                <a:sym typeface="Calibri"/>
              </a:rPr>
              <a:t>Collaboratively-developed, standards-based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9A7BD-5144-49BC-883A-D921C059EC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Traditional Measures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6963B3-2795-4EC5-83CA-863666C1A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Performance Assessments</a:t>
            </a:r>
          </a:p>
        </p:txBody>
      </p:sp>
      <p:pic>
        <p:nvPicPr>
          <p:cNvPr id="8" name="Google Shape;194;p25">
            <a:extLst>
              <a:ext uri="{FF2B5EF4-FFF2-40B4-BE49-F238E27FC236}">
                <a16:creationId xmlns:a16="http://schemas.microsoft.com/office/drawing/2014/main" id="{E333791F-A2C9-44F1-80AA-2D0CADD59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57316" y="3719297"/>
            <a:ext cx="1829868" cy="241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3;p24">
            <a:extLst>
              <a:ext uri="{FF2B5EF4-FFF2-40B4-BE49-F238E27FC236}">
                <a16:creationId xmlns:a16="http://schemas.microsoft.com/office/drawing/2014/main" id="{06054D5C-7826-4EF0-8B12-2B64E77AB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1862" y="1737127"/>
            <a:ext cx="2619647" cy="1546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05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0007E-CF96-4A91-BB65-C193687C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Guidelines 2021-2022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76881-1165-4F57-8006-0EBEE8CB5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ym typeface="Calibri"/>
              </a:rPr>
              <a:t>Full implementation of  </a:t>
            </a:r>
            <a:r>
              <a:rPr lang="en-US" dirty="0">
                <a:solidFill>
                  <a:srgbClr val="EF7521"/>
                </a:solidFill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Graduation Guidelines</a:t>
            </a:r>
            <a:r>
              <a:rPr lang="en-US" dirty="0">
                <a:solidFill>
                  <a:srgbClr val="EF7521"/>
                </a:solidFill>
                <a:sym typeface="Calibri"/>
              </a:rPr>
              <a:t> </a:t>
            </a:r>
            <a:r>
              <a:rPr lang="en-US" dirty="0">
                <a:sym typeface="Calibri"/>
              </a:rPr>
              <a:t>goes into effect for students graduating in the 21-22 school year and beyond.  </a:t>
            </a:r>
            <a:endParaRPr lang="en-US" dirty="0">
              <a:sym typeface="Arial"/>
            </a:endParaRPr>
          </a:p>
          <a:p>
            <a:pPr marL="0" lvl="0" indent="0">
              <a:buNone/>
            </a:pPr>
            <a:r>
              <a:rPr lang="en-US" b="1" dirty="0">
                <a:sym typeface="Calibri"/>
              </a:rPr>
              <a:t>YES</a:t>
            </a:r>
          </a:p>
          <a:p>
            <a:pPr lvl="1"/>
            <a:r>
              <a:rPr lang="en-US" sz="2400" dirty="0">
                <a:sym typeface="Calibri"/>
              </a:rPr>
              <a:t>5th, 6th, and 7th year seniors from AYG 2021; and</a:t>
            </a:r>
          </a:p>
          <a:p>
            <a:pPr lvl="1"/>
            <a:r>
              <a:rPr lang="en-US" sz="2400" dirty="0">
                <a:sym typeface="Calibri"/>
              </a:rPr>
              <a:t>All students who have an Anticipated Year of Graduation (AYG) of 2022 or beyond, including  3-year graduates</a:t>
            </a:r>
          </a:p>
          <a:p>
            <a:pPr marL="0" lvl="0" indent="0">
              <a:buNone/>
            </a:pPr>
            <a:r>
              <a:rPr lang="en-US" b="1" dirty="0">
                <a:sym typeface="Calibri"/>
              </a:rPr>
              <a:t>NO</a:t>
            </a:r>
            <a:endParaRPr lang="en-US" b="1" dirty="0">
              <a:sym typeface="Arial"/>
            </a:endParaRPr>
          </a:p>
          <a:p>
            <a:pPr lvl="1"/>
            <a:r>
              <a:rPr lang="en-US" sz="2400" dirty="0">
                <a:sym typeface="Calibri"/>
              </a:rPr>
              <a:t>Students from AYG 2020 and prior</a:t>
            </a:r>
          </a:p>
          <a:p>
            <a:pPr lvl="2"/>
            <a:r>
              <a:rPr lang="en-US" sz="2000" dirty="0">
                <a:sym typeface="Calibri"/>
              </a:rPr>
              <a:t>6th year (AYG 2020)</a:t>
            </a:r>
          </a:p>
          <a:p>
            <a:pPr lvl="2"/>
            <a:r>
              <a:rPr lang="en-US" sz="2000" dirty="0">
                <a:sym typeface="Arial"/>
              </a:rPr>
              <a:t>7th year (AYG 2019)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3F17E-1D3A-451D-985C-C9C92C27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8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Graduation Guidelines Data Usage</a:t>
            </a:r>
          </a:p>
        </p:txBody>
      </p:sp>
      <p:graphicFrame>
        <p:nvGraphicFramePr>
          <p:cNvPr id="211" name="Google Shape;206;p27">
            <a:extLst>
              <a:ext uri="{FF2B5EF4-FFF2-40B4-BE49-F238E27FC236}">
                <a16:creationId xmlns:a16="http://schemas.microsoft.com/office/drawing/2014/main" id="{3E416E5B-511F-1C1E-1D06-B86BD9F53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42028"/>
              </p:ext>
            </p:extLst>
          </p:nvPr>
        </p:nvGraphicFramePr>
        <p:xfrm>
          <a:off x="470263" y="1427207"/>
          <a:ext cx="8229599" cy="254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7" name="Google Shape;207;p2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7</a:t>
            </a:fld>
            <a:endParaRPr lang="en-US"/>
          </a:p>
        </p:txBody>
      </p:sp>
      <p:pic>
        <p:nvPicPr>
          <p:cNvPr id="9" name="image4.png">
            <a:extLst>
              <a:ext uri="{FF2B5EF4-FFF2-40B4-BE49-F238E27FC236}">
                <a16:creationId xmlns:a16="http://schemas.microsoft.com/office/drawing/2014/main" id="{7097E185-CBC8-4182-8E52-5A0B84F8465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9" b="19875"/>
          <a:stretch>
            <a:fillRect/>
          </a:stretch>
        </p:blipFill>
        <p:spPr>
          <a:xfrm>
            <a:off x="4891310" y="4527912"/>
            <a:ext cx="3681662" cy="1445625"/>
          </a:xfrm>
          <a:prstGeom prst="rect">
            <a:avLst/>
          </a:prstGeom>
          <a:ln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F26419-1EF1-4E98-B27E-B2E7F89B9359}"/>
              </a:ext>
            </a:extLst>
          </p:cNvPr>
          <p:cNvSpPr/>
          <p:nvPr/>
        </p:nvSpPr>
        <p:spPr>
          <a:xfrm>
            <a:off x="810471" y="4632417"/>
            <a:ext cx="3551070" cy="1341120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dirty="0"/>
              <a:t>NOTE: Accountability is on pause for 2021-22 due to COVID-19</a:t>
            </a:r>
          </a:p>
          <a:p>
            <a:pPr algn="ctr"/>
            <a:r>
              <a:rPr lang="en-US" dirty="0">
                <a:solidFill>
                  <a:srgbClr val="EF752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Please see the accountability site for more information.</a:t>
            </a:r>
            <a:endParaRPr lang="en-US" dirty="0">
              <a:solidFill>
                <a:srgbClr val="EF75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2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7661-7395-47EA-8E5A-8B5AC89E3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Reporting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495F4C-1E30-452A-B486-6C653F87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6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do districts report Graduation Guidelines?</a:t>
            </a:r>
          </a:p>
        </p:txBody>
      </p:sp>
      <p:graphicFrame>
        <p:nvGraphicFramePr>
          <p:cNvPr id="218" name="Google Shape;214;p28">
            <a:extLst>
              <a:ext uri="{FF2B5EF4-FFF2-40B4-BE49-F238E27FC236}">
                <a16:creationId xmlns:a16="http://schemas.microsoft.com/office/drawing/2014/main" id="{A4BF848B-1F14-4849-BF80-1FF008879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965349"/>
              </p:ext>
            </p:extLst>
          </p:nvPr>
        </p:nvGraphicFramePr>
        <p:xfrm>
          <a:off x="628650" y="1463675"/>
          <a:ext cx="7886700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" name="Google Shape;215;p2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86BE40"/>
      </a:accent1>
      <a:accent2>
        <a:srgbClr val="26B351"/>
      </a:accent2>
      <a:accent3>
        <a:srgbClr val="00953A"/>
      </a:accent3>
      <a:accent4>
        <a:srgbClr val="3CC1CC"/>
      </a:accent4>
      <a:accent5>
        <a:srgbClr val="077682"/>
      </a:accent5>
      <a:accent6>
        <a:srgbClr val="48C3E3"/>
      </a:accent6>
      <a:hlink>
        <a:srgbClr val="D88F07"/>
      </a:hlink>
      <a:folHlink>
        <a:srgbClr val="EF752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B7027DE1D1C4E977647345B5DE593" ma:contentTypeVersion="11" ma:contentTypeDescription="Create a new document." ma:contentTypeScope="" ma:versionID="4a6ee3463950ca344894213420a0b53d">
  <xsd:schema xmlns:xsd="http://www.w3.org/2001/XMLSchema" xmlns:xs="http://www.w3.org/2001/XMLSchema" xmlns:p="http://schemas.microsoft.com/office/2006/metadata/properties" xmlns:ns2="c21e8cdb-1625-4fb9-abda-5a8e0a245cd4" xmlns:ns3="f2d644fe-f34c-46d7-b237-4b16324a78fb" targetNamespace="http://schemas.microsoft.com/office/2006/metadata/properties" ma:root="true" ma:fieldsID="d1f64a1d689ad4f043c77ad5d1f3c5fe" ns2:_="" ns3:_="">
    <xsd:import namespace="c21e8cdb-1625-4fb9-abda-5a8e0a245cd4"/>
    <xsd:import namespace="f2d644fe-f34c-46d7-b237-4b16324a7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e8cdb-1625-4fb9-abda-5a8e0a245c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644fe-f34c-46d7-b237-4b16324a7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E65504-8DEB-4DD4-B8C2-86E4C94B99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CA6B01-76E4-47E0-B528-0E6AB5246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e8cdb-1625-4fb9-abda-5a8e0a245cd4"/>
    <ds:schemaRef ds:uri="f2d644fe-f34c-46d7-b237-4b16324a7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5D252A-B7DC-4313-8A41-14862A5FE8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2053</TotalTime>
  <Words>3518</Words>
  <Application>Microsoft Office PowerPoint</Application>
  <PresentationFormat>On-screen Show (4:3)</PresentationFormat>
  <Paragraphs>525</Paragraphs>
  <Slides>49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Museo Slab 500</vt:lpstr>
      <vt:lpstr>Office Theme</vt:lpstr>
      <vt:lpstr>Reporting Graduation Guidelines: (Student Interchange) File Overview   April 6, 2022 </vt:lpstr>
      <vt:lpstr>Agenda</vt:lpstr>
      <vt:lpstr>Graduation Guidelines Overview</vt:lpstr>
      <vt:lpstr>What are Graduation Guidelines?</vt:lpstr>
      <vt:lpstr>What is on the Menu of Options?</vt:lpstr>
      <vt:lpstr>Graduation Guidelines 2021-2022</vt:lpstr>
      <vt:lpstr>Graduation Guidelines Data Usage</vt:lpstr>
      <vt:lpstr>Reporting Overview</vt:lpstr>
      <vt:lpstr>How do districts report Graduation Guidelines?</vt:lpstr>
      <vt:lpstr>Who at the district is involved in reporting?</vt:lpstr>
      <vt:lpstr>When do districts report this data?</vt:lpstr>
      <vt:lpstr>What’s new in 2021-2022 Reporting?</vt:lpstr>
      <vt:lpstr>Are there any changes planned for 2022-2023 Reporting?</vt:lpstr>
      <vt:lpstr>Special Considerations</vt:lpstr>
      <vt:lpstr>Students with AYG Prior to 2021</vt:lpstr>
      <vt:lpstr>ASCENT Students</vt:lpstr>
      <vt:lpstr>Charter, Online, and Facility Schools</vt:lpstr>
      <vt:lpstr>Special Education Transition Students</vt:lpstr>
      <vt:lpstr>Data Reporting Details</vt:lpstr>
      <vt:lpstr>Graduation Guidelines - Reporting</vt:lpstr>
      <vt:lpstr>Accepted Guideline Scores vs. Benchmark Scores</vt:lpstr>
      <vt:lpstr>GG Case Studies</vt:lpstr>
      <vt:lpstr>GG Case Studies</vt:lpstr>
      <vt:lpstr>Students with Accommodations</vt:lpstr>
      <vt:lpstr>File Upload Step-By-Step Directions</vt:lpstr>
      <vt:lpstr>File Upload</vt:lpstr>
      <vt:lpstr>Add Record directly in Data Pipeline</vt:lpstr>
      <vt:lpstr>GG File: Error Checking</vt:lpstr>
      <vt:lpstr>Business Rules and Overview</vt:lpstr>
      <vt:lpstr>Graduation Guidelines File: Error Checking</vt:lpstr>
      <vt:lpstr>Common Errors: GUIDELINE_NAME</vt:lpstr>
      <vt:lpstr>Common Errors: GUIDELINE_SCORE</vt:lpstr>
      <vt:lpstr>How to Check Your Errors: Two Methods</vt:lpstr>
      <vt:lpstr>SEY Errors  &amp;  Reporting Exceptions</vt:lpstr>
      <vt:lpstr>Business Rules and Overview</vt:lpstr>
      <vt:lpstr>SE301 Error Logic Graduation Guidelines + Student End of Year</vt:lpstr>
      <vt:lpstr>Student End of Year: SE301 Errors</vt:lpstr>
      <vt:lpstr>When are reporting exception used?</vt:lpstr>
      <vt:lpstr>Reporting Exception Process</vt:lpstr>
      <vt:lpstr>SE301 Exceptions</vt:lpstr>
      <vt:lpstr>Supporting Documentation</vt:lpstr>
      <vt:lpstr>COGNOS/CEDAR Reports</vt:lpstr>
      <vt:lpstr>Graduation Guidelines Student History Report</vt:lpstr>
      <vt:lpstr>Graduation Guidelines: Student Completion List</vt:lpstr>
      <vt:lpstr>Graduation Guidelines: Student Completion List</vt:lpstr>
      <vt:lpstr>EOY Student List – Students from Current AYG</vt:lpstr>
      <vt:lpstr>Resources &amp; Contacts</vt:lpstr>
      <vt:lpstr>Resources</vt:lpstr>
      <vt:lpstr>Contacts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Ward, Reagan</cp:lastModifiedBy>
  <cp:revision>18</cp:revision>
  <dcterms:created xsi:type="dcterms:W3CDTF">2019-06-25T17:30:52Z</dcterms:created>
  <dcterms:modified xsi:type="dcterms:W3CDTF">2022-04-06T14:40:45Z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0x010100C29B7027DE1D1C4E977647345B5DE593</vt:lpwstr>
  </property>
</Properties>
</file>