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1.xml" ContentType="application/vnd.openxmlformats-officedocument.presentationml.notesSlide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notesSlides/notesSlide2.xml" ContentType="application/vnd.openxmlformats-officedocument.presentationml.notesSlide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73"/>
  </p:notesMasterIdLst>
  <p:sldIdLst>
    <p:sldId id="256" r:id="rId5"/>
    <p:sldId id="257" r:id="rId6"/>
    <p:sldId id="262" r:id="rId7"/>
    <p:sldId id="280" r:id="rId8"/>
    <p:sldId id="281" r:id="rId9"/>
    <p:sldId id="263" r:id="rId10"/>
    <p:sldId id="282" r:id="rId11"/>
    <p:sldId id="285" r:id="rId12"/>
    <p:sldId id="3112" r:id="rId13"/>
    <p:sldId id="258" r:id="rId14"/>
    <p:sldId id="284" r:id="rId15"/>
    <p:sldId id="274" r:id="rId16"/>
    <p:sldId id="286" r:id="rId17"/>
    <p:sldId id="275" r:id="rId18"/>
    <p:sldId id="276" r:id="rId19"/>
    <p:sldId id="287" r:id="rId20"/>
    <p:sldId id="288" r:id="rId21"/>
    <p:sldId id="260" r:id="rId22"/>
    <p:sldId id="3081" r:id="rId23"/>
    <p:sldId id="289" r:id="rId24"/>
    <p:sldId id="261" r:id="rId25"/>
    <p:sldId id="3083" r:id="rId26"/>
    <p:sldId id="3084" r:id="rId27"/>
    <p:sldId id="3082" r:id="rId28"/>
    <p:sldId id="3085" r:id="rId29"/>
    <p:sldId id="3086" r:id="rId30"/>
    <p:sldId id="283" r:id="rId31"/>
    <p:sldId id="266" r:id="rId32"/>
    <p:sldId id="3091" r:id="rId33"/>
    <p:sldId id="3089" r:id="rId34"/>
    <p:sldId id="3092" r:id="rId35"/>
    <p:sldId id="3093" r:id="rId36"/>
    <p:sldId id="3094" r:id="rId37"/>
    <p:sldId id="3095" r:id="rId38"/>
    <p:sldId id="3113" r:id="rId39"/>
    <p:sldId id="3114" r:id="rId40"/>
    <p:sldId id="3116" r:id="rId41"/>
    <p:sldId id="271" r:id="rId42"/>
    <p:sldId id="3096" r:id="rId43"/>
    <p:sldId id="3097" r:id="rId44"/>
    <p:sldId id="267" r:id="rId45"/>
    <p:sldId id="270" r:id="rId46"/>
    <p:sldId id="272" r:id="rId47"/>
    <p:sldId id="3098" r:id="rId48"/>
    <p:sldId id="279" r:id="rId49"/>
    <p:sldId id="3099" r:id="rId50"/>
    <p:sldId id="3100" r:id="rId51"/>
    <p:sldId id="269" r:id="rId52"/>
    <p:sldId id="3101" r:id="rId53"/>
    <p:sldId id="3103" r:id="rId54"/>
    <p:sldId id="3104" r:id="rId55"/>
    <p:sldId id="3087" r:id="rId56"/>
    <p:sldId id="3105" r:id="rId57"/>
    <p:sldId id="3088" r:id="rId58"/>
    <p:sldId id="3106" r:id="rId59"/>
    <p:sldId id="3108" r:id="rId60"/>
    <p:sldId id="3107" r:id="rId61"/>
    <p:sldId id="268" r:id="rId62"/>
    <p:sldId id="334" r:id="rId63"/>
    <p:sldId id="3109" r:id="rId64"/>
    <p:sldId id="366" r:id="rId65"/>
    <p:sldId id="3110" r:id="rId66"/>
    <p:sldId id="369" r:id="rId67"/>
    <p:sldId id="3111" r:id="rId68"/>
    <p:sldId id="298" r:id="rId69"/>
    <p:sldId id="299" r:id="rId70"/>
    <p:sldId id="333" r:id="rId71"/>
    <p:sldId id="370" r:id="rId7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7C80"/>
    <a:srgbClr val="FFFF66"/>
    <a:srgbClr val="E6E6E6"/>
    <a:srgbClr val="EF7521"/>
    <a:srgbClr val="FAA525"/>
    <a:srgbClr val="B04A00"/>
    <a:srgbClr val="F07D25"/>
    <a:srgbClr val="F07925"/>
    <a:srgbClr val="F89D25"/>
    <a:srgbClr val="488BC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7FE4238-FDEF-42F3-9AAA-F868C40DFCBE}" v="7494" dt="2022-03-14T17:00:05.929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EB344D84-9AFB-497E-A393-DC336BA19D2E}" styleName="Medium Style 3 - Accent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607" autoAdjust="0"/>
    <p:restoredTop sz="90952" autoAdjust="0"/>
  </p:normalViewPr>
  <p:slideViewPr>
    <p:cSldViewPr snapToGrid="0">
      <p:cViewPr varScale="1">
        <p:scale>
          <a:sx n="100" d="100"/>
          <a:sy n="100" d="100"/>
        </p:scale>
        <p:origin x="1722" y="84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2.xml"/><Relationship Id="rId21" Type="http://schemas.openxmlformats.org/officeDocument/2006/relationships/slide" Target="slides/slide17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63" Type="http://schemas.openxmlformats.org/officeDocument/2006/relationships/slide" Target="slides/slide59.xml"/><Relationship Id="rId68" Type="http://schemas.openxmlformats.org/officeDocument/2006/relationships/slide" Target="slides/slide64.xml"/><Relationship Id="rId16" Type="http://schemas.openxmlformats.org/officeDocument/2006/relationships/slide" Target="slides/slide1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3" Type="http://schemas.openxmlformats.org/officeDocument/2006/relationships/slide" Target="slides/slide49.xml"/><Relationship Id="rId58" Type="http://schemas.openxmlformats.org/officeDocument/2006/relationships/slide" Target="slides/slide54.xml"/><Relationship Id="rId66" Type="http://schemas.openxmlformats.org/officeDocument/2006/relationships/slide" Target="slides/slide62.xml"/><Relationship Id="rId74" Type="http://schemas.openxmlformats.org/officeDocument/2006/relationships/presProps" Target="presProps.xml"/><Relationship Id="rId79" Type="http://schemas.microsoft.com/office/2015/10/relationships/revisionInfo" Target="revisionInfo.xml"/><Relationship Id="rId5" Type="http://schemas.openxmlformats.org/officeDocument/2006/relationships/slide" Target="slides/slide1.xml"/><Relationship Id="rId61" Type="http://schemas.openxmlformats.org/officeDocument/2006/relationships/slide" Target="slides/slide57.xml"/><Relationship Id="rId19" Type="http://schemas.openxmlformats.org/officeDocument/2006/relationships/slide" Target="slides/slide1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slide" Target="slides/slide44.xml"/><Relationship Id="rId56" Type="http://schemas.openxmlformats.org/officeDocument/2006/relationships/slide" Target="slides/slide52.xml"/><Relationship Id="rId64" Type="http://schemas.openxmlformats.org/officeDocument/2006/relationships/slide" Target="slides/slide60.xml"/><Relationship Id="rId69" Type="http://schemas.openxmlformats.org/officeDocument/2006/relationships/slide" Target="slides/slide65.xml"/><Relationship Id="rId77" Type="http://schemas.openxmlformats.org/officeDocument/2006/relationships/tableStyles" Target="tableStyles.xml"/><Relationship Id="rId8" Type="http://schemas.openxmlformats.org/officeDocument/2006/relationships/slide" Target="slides/slide4.xml"/><Relationship Id="rId51" Type="http://schemas.openxmlformats.org/officeDocument/2006/relationships/slide" Target="slides/slide47.xml"/><Relationship Id="rId72" Type="http://schemas.openxmlformats.org/officeDocument/2006/relationships/slide" Target="slides/slide68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59" Type="http://schemas.openxmlformats.org/officeDocument/2006/relationships/slide" Target="slides/slide55.xml"/><Relationship Id="rId67" Type="http://schemas.openxmlformats.org/officeDocument/2006/relationships/slide" Target="slides/slide63.xml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54" Type="http://schemas.openxmlformats.org/officeDocument/2006/relationships/slide" Target="slides/slide50.xml"/><Relationship Id="rId62" Type="http://schemas.openxmlformats.org/officeDocument/2006/relationships/slide" Target="slides/slide58.xml"/><Relationship Id="rId70" Type="http://schemas.openxmlformats.org/officeDocument/2006/relationships/slide" Target="slides/slide66.xml"/><Relationship Id="rId75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slide" Target="slides/slide45.xml"/><Relationship Id="rId57" Type="http://schemas.openxmlformats.org/officeDocument/2006/relationships/slide" Target="slides/slide53.xml"/><Relationship Id="rId10" Type="http://schemas.openxmlformats.org/officeDocument/2006/relationships/slide" Target="slides/slide6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slide" Target="slides/slide48.xml"/><Relationship Id="rId60" Type="http://schemas.openxmlformats.org/officeDocument/2006/relationships/slide" Target="slides/slide56.xml"/><Relationship Id="rId65" Type="http://schemas.openxmlformats.org/officeDocument/2006/relationships/slide" Target="slides/slide61.xml"/><Relationship Id="rId73" Type="http://schemas.openxmlformats.org/officeDocument/2006/relationships/notesMaster" Target="notesMasters/notesMaster1.xml"/><Relationship Id="rId78" Type="http://schemas.microsoft.com/office/2016/11/relationships/changesInfo" Target="changesInfos/changesInfo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9" Type="http://schemas.openxmlformats.org/officeDocument/2006/relationships/slide" Target="slides/slide35.xml"/><Relationship Id="rId34" Type="http://schemas.openxmlformats.org/officeDocument/2006/relationships/slide" Target="slides/slide30.xml"/><Relationship Id="rId50" Type="http://schemas.openxmlformats.org/officeDocument/2006/relationships/slide" Target="slides/slide46.xml"/><Relationship Id="rId55" Type="http://schemas.openxmlformats.org/officeDocument/2006/relationships/slide" Target="slides/slide51.xml"/><Relationship Id="rId76" Type="http://schemas.openxmlformats.org/officeDocument/2006/relationships/theme" Target="theme/theme1.xml"/><Relationship Id="rId7" Type="http://schemas.openxmlformats.org/officeDocument/2006/relationships/slide" Target="slides/slide3.xml"/><Relationship Id="rId71" Type="http://schemas.openxmlformats.org/officeDocument/2006/relationships/slide" Target="slides/slide67.xml"/><Relationship Id="rId2" Type="http://schemas.openxmlformats.org/officeDocument/2006/relationships/customXml" Target="../customXml/item2.xml"/><Relationship Id="rId29" Type="http://schemas.openxmlformats.org/officeDocument/2006/relationships/slide" Target="slides/slide25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Ward, Reagan" userId="27291eb4-8241-4961-9e69-8c66e34cc5b0" providerId="ADAL" clId="{C7FE4238-FDEF-42F3-9AAA-F868C40DFCBE}"/>
    <pc:docChg chg="undo custSel addSld delSld modSld sldOrd addMainMaster delMainMaster modMainMaster">
      <pc:chgData name="Ward, Reagan" userId="27291eb4-8241-4961-9e69-8c66e34cc5b0" providerId="ADAL" clId="{C7FE4238-FDEF-42F3-9AAA-F868C40DFCBE}" dt="2022-03-14T17:00:11.771" v="32702" actId="404"/>
      <pc:docMkLst>
        <pc:docMk/>
      </pc:docMkLst>
      <pc:sldChg chg="modSp mod">
        <pc:chgData name="Ward, Reagan" userId="27291eb4-8241-4961-9e69-8c66e34cc5b0" providerId="ADAL" clId="{C7FE4238-FDEF-42F3-9AAA-F868C40DFCBE}" dt="2022-03-09T15:36:51.987" v="60" actId="20577"/>
        <pc:sldMkLst>
          <pc:docMk/>
          <pc:sldMk cId="3044915438" sldId="256"/>
        </pc:sldMkLst>
        <pc:spChg chg="mod">
          <ac:chgData name="Ward, Reagan" userId="27291eb4-8241-4961-9e69-8c66e34cc5b0" providerId="ADAL" clId="{C7FE4238-FDEF-42F3-9AAA-F868C40DFCBE}" dt="2022-03-09T15:36:43.547" v="46" actId="20577"/>
          <ac:spMkLst>
            <pc:docMk/>
            <pc:sldMk cId="3044915438" sldId="256"/>
            <ac:spMk id="2" creationId="{00000000-0000-0000-0000-000000000000}"/>
          </ac:spMkLst>
        </pc:spChg>
        <pc:spChg chg="mod">
          <ac:chgData name="Ward, Reagan" userId="27291eb4-8241-4961-9e69-8c66e34cc5b0" providerId="ADAL" clId="{C7FE4238-FDEF-42F3-9AAA-F868C40DFCBE}" dt="2022-03-09T15:36:51.987" v="60" actId="20577"/>
          <ac:spMkLst>
            <pc:docMk/>
            <pc:sldMk cId="3044915438" sldId="256"/>
            <ac:spMk id="3" creationId="{00000000-0000-0000-0000-000000000000}"/>
          </ac:spMkLst>
        </pc:spChg>
      </pc:sldChg>
      <pc:sldChg chg="modSp mod">
        <pc:chgData name="Ward, Reagan" userId="27291eb4-8241-4961-9e69-8c66e34cc5b0" providerId="ADAL" clId="{C7FE4238-FDEF-42F3-9AAA-F868C40DFCBE}" dt="2022-03-14T14:19:02.068" v="32653" actId="20577"/>
        <pc:sldMkLst>
          <pc:docMk/>
          <pc:sldMk cId="638276779" sldId="257"/>
        </pc:sldMkLst>
        <pc:spChg chg="mod">
          <ac:chgData name="Ward, Reagan" userId="27291eb4-8241-4961-9e69-8c66e34cc5b0" providerId="ADAL" clId="{C7FE4238-FDEF-42F3-9AAA-F868C40DFCBE}" dt="2022-03-09T15:37:54.021" v="66" actId="20577"/>
          <ac:spMkLst>
            <pc:docMk/>
            <pc:sldMk cId="638276779" sldId="257"/>
            <ac:spMk id="2" creationId="{00000000-0000-0000-0000-000000000000}"/>
          </ac:spMkLst>
        </pc:spChg>
        <pc:spChg chg="mod">
          <ac:chgData name="Ward, Reagan" userId="27291eb4-8241-4961-9e69-8c66e34cc5b0" providerId="ADAL" clId="{C7FE4238-FDEF-42F3-9AAA-F868C40DFCBE}" dt="2022-03-14T14:19:02.068" v="32653" actId="20577"/>
          <ac:spMkLst>
            <pc:docMk/>
            <pc:sldMk cId="638276779" sldId="257"/>
            <ac:spMk id="3" creationId="{00000000-0000-0000-0000-000000000000}"/>
          </ac:spMkLst>
        </pc:spChg>
      </pc:sldChg>
      <pc:sldChg chg="modSp add del mod ord">
        <pc:chgData name="Ward, Reagan" userId="27291eb4-8241-4961-9e69-8c66e34cc5b0" providerId="ADAL" clId="{C7FE4238-FDEF-42F3-9AAA-F868C40DFCBE}" dt="2022-03-14T13:57:22.744" v="31164"/>
        <pc:sldMkLst>
          <pc:docMk/>
          <pc:sldMk cId="4206900600" sldId="258"/>
        </pc:sldMkLst>
        <pc:spChg chg="mod">
          <ac:chgData name="Ward, Reagan" userId="27291eb4-8241-4961-9e69-8c66e34cc5b0" providerId="ADAL" clId="{C7FE4238-FDEF-42F3-9AAA-F868C40DFCBE}" dt="2022-03-09T16:12:40.584" v="1032" actId="14838"/>
          <ac:spMkLst>
            <pc:docMk/>
            <pc:sldMk cId="4206900600" sldId="258"/>
            <ac:spMk id="8" creationId="{EE6D3D1C-8BA1-4D7E-82FA-878DBE9B7AEA}"/>
          </ac:spMkLst>
        </pc:spChg>
        <pc:graphicFrameChg chg="mod">
          <ac:chgData name="Ward, Reagan" userId="27291eb4-8241-4961-9e69-8c66e34cc5b0" providerId="ADAL" clId="{C7FE4238-FDEF-42F3-9AAA-F868C40DFCBE}" dt="2022-03-09T17:11:18.264" v="3079" actId="207"/>
          <ac:graphicFrameMkLst>
            <pc:docMk/>
            <pc:sldMk cId="4206900600" sldId="258"/>
            <ac:graphicFrameMk id="7" creationId="{C8FDE8B1-11DB-4CD4-A5D7-1633B1294C53}"/>
          </ac:graphicFrameMkLst>
        </pc:graphicFrameChg>
      </pc:sldChg>
      <pc:sldChg chg="addSp delSp modSp del mod modClrScheme chgLayout">
        <pc:chgData name="Ward, Reagan" userId="27291eb4-8241-4961-9e69-8c66e34cc5b0" providerId="ADAL" clId="{C7FE4238-FDEF-42F3-9AAA-F868C40DFCBE}" dt="2022-03-09T15:53:11.390" v="616" actId="47"/>
        <pc:sldMkLst>
          <pc:docMk/>
          <pc:sldMk cId="1540298492" sldId="259"/>
        </pc:sldMkLst>
        <pc:spChg chg="del mod ord">
          <ac:chgData name="Ward, Reagan" userId="27291eb4-8241-4961-9e69-8c66e34cc5b0" providerId="ADAL" clId="{C7FE4238-FDEF-42F3-9AAA-F868C40DFCBE}" dt="2022-03-09T15:40:19.666" v="180" actId="700"/>
          <ac:spMkLst>
            <pc:docMk/>
            <pc:sldMk cId="1540298492" sldId="259"/>
            <ac:spMk id="2" creationId="{00000000-0000-0000-0000-000000000000}"/>
          </ac:spMkLst>
        </pc:spChg>
        <pc:spChg chg="del">
          <ac:chgData name="Ward, Reagan" userId="27291eb4-8241-4961-9e69-8c66e34cc5b0" providerId="ADAL" clId="{C7FE4238-FDEF-42F3-9AAA-F868C40DFCBE}" dt="2022-03-09T15:40:19.666" v="180" actId="700"/>
          <ac:spMkLst>
            <pc:docMk/>
            <pc:sldMk cId="1540298492" sldId="259"/>
            <ac:spMk id="3" creationId="{00000000-0000-0000-0000-000000000000}"/>
          </ac:spMkLst>
        </pc:spChg>
        <pc:spChg chg="del mod ord">
          <ac:chgData name="Ward, Reagan" userId="27291eb4-8241-4961-9e69-8c66e34cc5b0" providerId="ADAL" clId="{C7FE4238-FDEF-42F3-9AAA-F868C40DFCBE}" dt="2022-03-09T15:40:19.666" v="180" actId="700"/>
          <ac:spMkLst>
            <pc:docMk/>
            <pc:sldMk cId="1540298492" sldId="259"/>
            <ac:spMk id="4" creationId="{00000000-0000-0000-0000-000000000000}"/>
          </ac:spMkLst>
        </pc:spChg>
        <pc:spChg chg="mod ord">
          <ac:chgData name="Ward, Reagan" userId="27291eb4-8241-4961-9e69-8c66e34cc5b0" providerId="ADAL" clId="{C7FE4238-FDEF-42F3-9AAA-F868C40DFCBE}" dt="2022-03-09T15:40:33.875" v="186" actId="700"/>
          <ac:spMkLst>
            <pc:docMk/>
            <pc:sldMk cId="1540298492" sldId="259"/>
            <ac:spMk id="5" creationId="{00000000-0000-0000-0000-000000000000}"/>
          </ac:spMkLst>
        </pc:spChg>
        <pc:spChg chg="add del mod ord">
          <ac:chgData name="Ward, Reagan" userId="27291eb4-8241-4961-9e69-8c66e34cc5b0" providerId="ADAL" clId="{C7FE4238-FDEF-42F3-9AAA-F868C40DFCBE}" dt="2022-03-09T15:40:21.876" v="181" actId="700"/>
          <ac:spMkLst>
            <pc:docMk/>
            <pc:sldMk cId="1540298492" sldId="259"/>
            <ac:spMk id="6" creationId="{0307F052-0472-440B-BD7A-6A47F9CE114B}"/>
          </ac:spMkLst>
        </pc:spChg>
        <pc:spChg chg="add del mod ord">
          <ac:chgData name="Ward, Reagan" userId="27291eb4-8241-4961-9e69-8c66e34cc5b0" providerId="ADAL" clId="{C7FE4238-FDEF-42F3-9AAA-F868C40DFCBE}" dt="2022-03-09T15:40:21.876" v="181" actId="700"/>
          <ac:spMkLst>
            <pc:docMk/>
            <pc:sldMk cId="1540298492" sldId="259"/>
            <ac:spMk id="7" creationId="{7EFAF9FD-46FB-46EA-8200-912236A0FB26}"/>
          </ac:spMkLst>
        </pc:spChg>
        <pc:spChg chg="add del mod ord">
          <ac:chgData name="Ward, Reagan" userId="27291eb4-8241-4961-9e69-8c66e34cc5b0" providerId="ADAL" clId="{C7FE4238-FDEF-42F3-9AAA-F868C40DFCBE}" dt="2022-03-09T15:40:24.361" v="182" actId="700"/>
          <ac:spMkLst>
            <pc:docMk/>
            <pc:sldMk cId="1540298492" sldId="259"/>
            <ac:spMk id="8" creationId="{5B118CF9-E4F3-4A22-854F-8C9DDCCDD002}"/>
          </ac:spMkLst>
        </pc:spChg>
        <pc:spChg chg="add del mod ord">
          <ac:chgData name="Ward, Reagan" userId="27291eb4-8241-4961-9e69-8c66e34cc5b0" providerId="ADAL" clId="{C7FE4238-FDEF-42F3-9AAA-F868C40DFCBE}" dt="2022-03-09T15:40:24.361" v="182" actId="700"/>
          <ac:spMkLst>
            <pc:docMk/>
            <pc:sldMk cId="1540298492" sldId="259"/>
            <ac:spMk id="9" creationId="{689D2279-65AF-4AEC-813C-499C0DB64EEA}"/>
          </ac:spMkLst>
        </pc:spChg>
        <pc:spChg chg="add del mod ord">
          <ac:chgData name="Ward, Reagan" userId="27291eb4-8241-4961-9e69-8c66e34cc5b0" providerId="ADAL" clId="{C7FE4238-FDEF-42F3-9AAA-F868C40DFCBE}" dt="2022-03-09T15:40:27.407" v="183" actId="700"/>
          <ac:spMkLst>
            <pc:docMk/>
            <pc:sldMk cId="1540298492" sldId="259"/>
            <ac:spMk id="10" creationId="{A10DD0CA-C5F7-4473-868E-E28E8D2E576B}"/>
          </ac:spMkLst>
        </pc:spChg>
        <pc:spChg chg="add del mod ord">
          <ac:chgData name="Ward, Reagan" userId="27291eb4-8241-4961-9e69-8c66e34cc5b0" providerId="ADAL" clId="{C7FE4238-FDEF-42F3-9AAA-F868C40DFCBE}" dt="2022-03-09T15:40:27.407" v="183" actId="700"/>
          <ac:spMkLst>
            <pc:docMk/>
            <pc:sldMk cId="1540298492" sldId="259"/>
            <ac:spMk id="11" creationId="{B6516D65-56D1-44C0-9582-338352821F58}"/>
          </ac:spMkLst>
        </pc:spChg>
        <pc:spChg chg="add del mod ord">
          <ac:chgData name="Ward, Reagan" userId="27291eb4-8241-4961-9e69-8c66e34cc5b0" providerId="ADAL" clId="{C7FE4238-FDEF-42F3-9AAA-F868C40DFCBE}" dt="2022-03-09T15:40:29.467" v="184" actId="700"/>
          <ac:spMkLst>
            <pc:docMk/>
            <pc:sldMk cId="1540298492" sldId="259"/>
            <ac:spMk id="12" creationId="{F5059A11-9AB0-4EE9-9880-1CE70D5B3266}"/>
          </ac:spMkLst>
        </pc:spChg>
        <pc:spChg chg="add del mod ord">
          <ac:chgData name="Ward, Reagan" userId="27291eb4-8241-4961-9e69-8c66e34cc5b0" providerId="ADAL" clId="{C7FE4238-FDEF-42F3-9AAA-F868C40DFCBE}" dt="2022-03-09T15:40:29.467" v="184" actId="700"/>
          <ac:spMkLst>
            <pc:docMk/>
            <pc:sldMk cId="1540298492" sldId="259"/>
            <ac:spMk id="13" creationId="{5657E564-B2B3-48C5-9902-4C8D8F6EDB08}"/>
          </ac:spMkLst>
        </pc:spChg>
        <pc:spChg chg="add del mod ord">
          <ac:chgData name="Ward, Reagan" userId="27291eb4-8241-4961-9e69-8c66e34cc5b0" providerId="ADAL" clId="{C7FE4238-FDEF-42F3-9AAA-F868C40DFCBE}" dt="2022-03-09T15:40:31.534" v="185" actId="700"/>
          <ac:spMkLst>
            <pc:docMk/>
            <pc:sldMk cId="1540298492" sldId="259"/>
            <ac:spMk id="14" creationId="{F26A7680-50FC-4B7E-8DE0-03DA1CA96B73}"/>
          </ac:spMkLst>
        </pc:spChg>
        <pc:spChg chg="add del mod ord">
          <ac:chgData name="Ward, Reagan" userId="27291eb4-8241-4961-9e69-8c66e34cc5b0" providerId="ADAL" clId="{C7FE4238-FDEF-42F3-9AAA-F868C40DFCBE}" dt="2022-03-09T15:40:31.534" v="185" actId="700"/>
          <ac:spMkLst>
            <pc:docMk/>
            <pc:sldMk cId="1540298492" sldId="259"/>
            <ac:spMk id="15" creationId="{F294DFFA-492C-43D4-8573-08EBF4F21B1E}"/>
          </ac:spMkLst>
        </pc:spChg>
        <pc:spChg chg="add del mod ord">
          <ac:chgData name="Ward, Reagan" userId="27291eb4-8241-4961-9e69-8c66e34cc5b0" providerId="ADAL" clId="{C7FE4238-FDEF-42F3-9AAA-F868C40DFCBE}" dt="2022-03-09T15:40:33.875" v="186" actId="700"/>
          <ac:spMkLst>
            <pc:docMk/>
            <pc:sldMk cId="1540298492" sldId="259"/>
            <ac:spMk id="16" creationId="{ECB5EF7D-F6DF-4D68-9F80-8AC801BAC211}"/>
          </ac:spMkLst>
        </pc:spChg>
        <pc:spChg chg="add del mod ord">
          <ac:chgData name="Ward, Reagan" userId="27291eb4-8241-4961-9e69-8c66e34cc5b0" providerId="ADAL" clId="{C7FE4238-FDEF-42F3-9AAA-F868C40DFCBE}" dt="2022-03-09T15:40:33.875" v="186" actId="700"/>
          <ac:spMkLst>
            <pc:docMk/>
            <pc:sldMk cId="1540298492" sldId="259"/>
            <ac:spMk id="17" creationId="{4E8032BF-8637-49AE-8597-D2B51B945225}"/>
          </ac:spMkLst>
        </pc:spChg>
        <pc:spChg chg="add mod ord">
          <ac:chgData name="Ward, Reagan" userId="27291eb4-8241-4961-9e69-8c66e34cc5b0" providerId="ADAL" clId="{C7FE4238-FDEF-42F3-9AAA-F868C40DFCBE}" dt="2022-03-09T15:40:33.875" v="186" actId="700"/>
          <ac:spMkLst>
            <pc:docMk/>
            <pc:sldMk cId="1540298492" sldId="259"/>
            <ac:spMk id="18" creationId="{B5BF9713-18CF-4596-B797-C78017575844}"/>
          </ac:spMkLst>
        </pc:spChg>
        <pc:spChg chg="add mod ord">
          <ac:chgData name="Ward, Reagan" userId="27291eb4-8241-4961-9e69-8c66e34cc5b0" providerId="ADAL" clId="{C7FE4238-FDEF-42F3-9AAA-F868C40DFCBE}" dt="2022-03-09T15:40:33.875" v="186" actId="700"/>
          <ac:spMkLst>
            <pc:docMk/>
            <pc:sldMk cId="1540298492" sldId="259"/>
            <ac:spMk id="19" creationId="{FE9BD4BC-ED92-4797-803E-5874E8C62D45}"/>
          </ac:spMkLst>
        </pc:spChg>
      </pc:sldChg>
      <pc:sldChg chg="addSp modSp mod ord modClrScheme chgLayout">
        <pc:chgData name="Ward, Reagan" userId="27291eb4-8241-4961-9e69-8c66e34cc5b0" providerId="ADAL" clId="{C7FE4238-FDEF-42F3-9AAA-F868C40DFCBE}" dt="2022-03-09T17:34:43.718" v="3397"/>
        <pc:sldMkLst>
          <pc:docMk/>
          <pc:sldMk cId="2930572914" sldId="260"/>
        </pc:sldMkLst>
        <pc:spChg chg="mod ord">
          <ac:chgData name="Ward, Reagan" userId="27291eb4-8241-4961-9e69-8c66e34cc5b0" providerId="ADAL" clId="{C7FE4238-FDEF-42F3-9AAA-F868C40DFCBE}" dt="2022-03-09T15:40:52.999" v="187" actId="700"/>
          <ac:spMkLst>
            <pc:docMk/>
            <pc:sldMk cId="2930572914" sldId="260"/>
            <ac:spMk id="2" creationId="{00000000-0000-0000-0000-000000000000}"/>
          </ac:spMkLst>
        </pc:spChg>
        <pc:spChg chg="add mod ord">
          <ac:chgData name="Ward, Reagan" userId="27291eb4-8241-4961-9e69-8c66e34cc5b0" providerId="ADAL" clId="{C7FE4238-FDEF-42F3-9AAA-F868C40DFCBE}" dt="2022-03-09T15:41:01.324" v="216" actId="20577"/>
          <ac:spMkLst>
            <pc:docMk/>
            <pc:sldMk cId="2930572914" sldId="260"/>
            <ac:spMk id="3" creationId="{485FC5BA-65AF-46A4-AB07-C381A5AB6160}"/>
          </ac:spMkLst>
        </pc:spChg>
      </pc:sldChg>
      <pc:sldChg chg="addSp modSp mod modClrScheme chgLayout">
        <pc:chgData name="Ward, Reagan" userId="27291eb4-8241-4961-9e69-8c66e34cc5b0" providerId="ADAL" clId="{C7FE4238-FDEF-42F3-9AAA-F868C40DFCBE}" dt="2022-03-09T19:34:03.553" v="5553" actId="20577"/>
        <pc:sldMkLst>
          <pc:docMk/>
          <pc:sldMk cId="1155714939" sldId="261"/>
        </pc:sldMkLst>
        <pc:spChg chg="add mod ord">
          <ac:chgData name="Ward, Reagan" userId="27291eb4-8241-4961-9e69-8c66e34cc5b0" providerId="ADAL" clId="{C7FE4238-FDEF-42F3-9AAA-F868C40DFCBE}" dt="2022-03-09T19:34:03.553" v="5553" actId="20577"/>
          <ac:spMkLst>
            <pc:docMk/>
            <pc:sldMk cId="1155714939" sldId="261"/>
            <ac:spMk id="2" creationId="{AE4051D5-A325-46F8-9C00-F6A70DAFBC64}"/>
          </ac:spMkLst>
        </pc:spChg>
      </pc:sldChg>
      <pc:sldChg chg="modSp mod ord">
        <pc:chgData name="Ward, Reagan" userId="27291eb4-8241-4961-9e69-8c66e34cc5b0" providerId="ADAL" clId="{C7FE4238-FDEF-42F3-9AAA-F868C40DFCBE}" dt="2022-03-09T15:39:45.389" v="159"/>
        <pc:sldMkLst>
          <pc:docMk/>
          <pc:sldMk cId="1664782511" sldId="262"/>
        </pc:sldMkLst>
        <pc:spChg chg="mod">
          <ac:chgData name="Ward, Reagan" userId="27291eb4-8241-4961-9e69-8c66e34cc5b0" providerId="ADAL" clId="{C7FE4238-FDEF-42F3-9AAA-F868C40DFCBE}" dt="2022-03-09T15:38:24.083" v="127" actId="20577"/>
          <ac:spMkLst>
            <pc:docMk/>
            <pc:sldMk cId="1664782511" sldId="262"/>
            <ac:spMk id="2" creationId="{00000000-0000-0000-0000-000000000000}"/>
          </ac:spMkLst>
        </pc:spChg>
      </pc:sldChg>
      <pc:sldChg chg="modSp add mod modClrScheme modAnim chgLayout">
        <pc:chgData name="Ward, Reagan" userId="27291eb4-8241-4961-9e69-8c66e34cc5b0" providerId="ADAL" clId="{C7FE4238-FDEF-42F3-9AAA-F868C40DFCBE}" dt="2022-03-09T16:14:13.680" v="1052" actId="1076"/>
        <pc:sldMkLst>
          <pc:docMk/>
          <pc:sldMk cId="3947354361" sldId="263"/>
        </pc:sldMkLst>
        <pc:spChg chg="mod ord">
          <ac:chgData name="Ward, Reagan" userId="27291eb4-8241-4961-9e69-8c66e34cc5b0" providerId="ADAL" clId="{C7FE4238-FDEF-42F3-9AAA-F868C40DFCBE}" dt="2022-03-09T16:05:50.793" v="998" actId="700"/>
          <ac:spMkLst>
            <pc:docMk/>
            <pc:sldMk cId="3947354361" sldId="263"/>
            <ac:spMk id="2" creationId="{D716E0B3-BA4F-44B7-B718-2408F7CA9DD8}"/>
          </ac:spMkLst>
        </pc:spChg>
        <pc:spChg chg="mod ord">
          <ac:chgData name="Ward, Reagan" userId="27291eb4-8241-4961-9e69-8c66e34cc5b0" providerId="ADAL" clId="{C7FE4238-FDEF-42F3-9AAA-F868C40DFCBE}" dt="2022-03-09T16:05:50.793" v="998" actId="700"/>
          <ac:spMkLst>
            <pc:docMk/>
            <pc:sldMk cId="3947354361" sldId="263"/>
            <ac:spMk id="3" creationId="{29A3EA17-B8FD-4F3A-9B85-00F4068BCB97}"/>
          </ac:spMkLst>
        </pc:spChg>
        <pc:spChg chg="mod">
          <ac:chgData name="Ward, Reagan" userId="27291eb4-8241-4961-9e69-8c66e34cc5b0" providerId="ADAL" clId="{C7FE4238-FDEF-42F3-9AAA-F868C40DFCBE}" dt="2022-03-09T15:59:33.977" v="945" actId="404"/>
          <ac:spMkLst>
            <pc:docMk/>
            <pc:sldMk cId="3947354361" sldId="263"/>
            <ac:spMk id="6" creationId="{BE56F60D-0215-4F37-AD38-9A75C6EB71E7}"/>
          </ac:spMkLst>
        </pc:spChg>
        <pc:spChg chg="mod">
          <ac:chgData name="Ward, Reagan" userId="27291eb4-8241-4961-9e69-8c66e34cc5b0" providerId="ADAL" clId="{C7FE4238-FDEF-42F3-9AAA-F868C40DFCBE}" dt="2022-03-09T15:59:33.977" v="945" actId="404"/>
          <ac:spMkLst>
            <pc:docMk/>
            <pc:sldMk cId="3947354361" sldId="263"/>
            <ac:spMk id="7" creationId="{EEC0A8BF-376D-4EB0-AF61-FBA84F34F602}"/>
          </ac:spMkLst>
        </pc:spChg>
        <pc:spChg chg="mod">
          <ac:chgData name="Ward, Reagan" userId="27291eb4-8241-4961-9e69-8c66e34cc5b0" providerId="ADAL" clId="{C7FE4238-FDEF-42F3-9AAA-F868C40DFCBE}" dt="2022-03-09T15:59:33.977" v="945" actId="404"/>
          <ac:spMkLst>
            <pc:docMk/>
            <pc:sldMk cId="3947354361" sldId="263"/>
            <ac:spMk id="8" creationId="{B3432380-B9EC-48AC-89C0-60B51B572872}"/>
          </ac:spMkLst>
        </pc:spChg>
        <pc:spChg chg="mod">
          <ac:chgData name="Ward, Reagan" userId="27291eb4-8241-4961-9e69-8c66e34cc5b0" providerId="ADAL" clId="{C7FE4238-FDEF-42F3-9AAA-F868C40DFCBE}" dt="2022-03-09T15:59:33.977" v="945" actId="404"/>
          <ac:spMkLst>
            <pc:docMk/>
            <pc:sldMk cId="3947354361" sldId="263"/>
            <ac:spMk id="10" creationId="{9F875FC8-998E-46EC-A8A6-CAF6664D462F}"/>
          </ac:spMkLst>
        </pc:spChg>
        <pc:spChg chg="mod">
          <ac:chgData name="Ward, Reagan" userId="27291eb4-8241-4961-9e69-8c66e34cc5b0" providerId="ADAL" clId="{C7FE4238-FDEF-42F3-9AAA-F868C40DFCBE}" dt="2022-03-09T15:59:33.977" v="945" actId="404"/>
          <ac:spMkLst>
            <pc:docMk/>
            <pc:sldMk cId="3947354361" sldId="263"/>
            <ac:spMk id="11" creationId="{2BD187D5-0B22-4346-B482-324BC6DE65A5}"/>
          </ac:spMkLst>
        </pc:spChg>
        <pc:spChg chg="mod">
          <ac:chgData name="Ward, Reagan" userId="27291eb4-8241-4961-9e69-8c66e34cc5b0" providerId="ADAL" clId="{C7FE4238-FDEF-42F3-9AAA-F868C40DFCBE}" dt="2022-03-09T15:59:33.977" v="945" actId="404"/>
          <ac:spMkLst>
            <pc:docMk/>
            <pc:sldMk cId="3947354361" sldId="263"/>
            <ac:spMk id="12" creationId="{21D0C3ED-2E53-4B4A-9B3D-27311E2DE505}"/>
          </ac:spMkLst>
        </pc:spChg>
        <pc:spChg chg="mod">
          <ac:chgData name="Ward, Reagan" userId="27291eb4-8241-4961-9e69-8c66e34cc5b0" providerId="ADAL" clId="{C7FE4238-FDEF-42F3-9AAA-F868C40DFCBE}" dt="2022-03-09T15:59:33.977" v="945" actId="404"/>
          <ac:spMkLst>
            <pc:docMk/>
            <pc:sldMk cId="3947354361" sldId="263"/>
            <ac:spMk id="13" creationId="{6E339DD3-5DDE-437B-B035-AB2086C63381}"/>
          </ac:spMkLst>
        </pc:spChg>
        <pc:spChg chg="mod">
          <ac:chgData name="Ward, Reagan" userId="27291eb4-8241-4961-9e69-8c66e34cc5b0" providerId="ADAL" clId="{C7FE4238-FDEF-42F3-9AAA-F868C40DFCBE}" dt="2022-03-09T16:14:11.266" v="1051" actId="1076"/>
          <ac:spMkLst>
            <pc:docMk/>
            <pc:sldMk cId="3947354361" sldId="263"/>
            <ac:spMk id="15" creationId="{4BDF07D1-144A-41E4-806D-5F369358463A}"/>
          </ac:spMkLst>
        </pc:spChg>
        <pc:spChg chg="mod">
          <ac:chgData name="Ward, Reagan" userId="27291eb4-8241-4961-9e69-8c66e34cc5b0" providerId="ADAL" clId="{C7FE4238-FDEF-42F3-9AAA-F868C40DFCBE}" dt="2022-03-09T16:14:13.680" v="1052" actId="1076"/>
          <ac:spMkLst>
            <pc:docMk/>
            <pc:sldMk cId="3947354361" sldId="263"/>
            <ac:spMk id="16" creationId="{9899A3AF-8526-43F3-9CBB-C496DDD71724}"/>
          </ac:spMkLst>
        </pc:spChg>
        <pc:spChg chg="mod">
          <ac:chgData name="Ward, Reagan" userId="27291eb4-8241-4961-9e69-8c66e34cc5b0" providerId="ADAL" clId="{C7FE4238-FDEF-42F3-9AAA-F868C40DFCBE}" dt="2022-03-09T15:59:33.977" v="945" actId="404"/>
          <ac:spMkLst>
            <pc:docMk/>
            <pc:sldMk cId="3947354361" sldId="263"/>
            <ac:spMk id="17" creationId="{17890674-B482-4DB3-A7BE-478146348773}"/>
          </ac:spMkLst>
        </pc:spChg>
      </pc:sldChg>
      <pc:sldChg chg="modSp del mod ord">
        <pc:chgData name="Ward, Reagan" userId="27291eb4-8241-4961-9e69-8c66e34cc5b0" providerId="ADAL" clId="{C7FE4238-FDEF-42F3-9AAA-F868C40DFCBE}" dt="2022-03-09T15:39:43.271" v="157" actId="47"/>
        <pc:sldMkLst>
          <pc:docMk/>
          <pc:sldMk cId="4225233880" sldId="263"/>
        </pc:sldMkLst>
        <pc:spChg chg="mod">
          <ac:chgData name="Ward, Reagan" userId="27291eb4-8241-4961-9e69-8c66e34cc5b0" providerId="ADAL" clId="{C7FE4238-FDEF-42F3-9AAA-F868C40DFCBE}" dt="2022-03-09T15:38:42.732" v="150" actId="20577"/>
          <ac:spMkLst>
            <pc:docMk/>
            <pc:sldMk cId="4225233880" sldId="263"/>
            <ac:spMk id="2" creationId="{00000000-0000-0000-0000-000000000000}"/>
          </ac:spMkLst>
        </pc:spChg>
      </pc:sldChg>
      <pc:sldChg chg="addSp delSp modSp new del mod modClrScheme chgLayout">
        <pc:chgData name="Ward, Reagan" userId="27291eb4-8241-4961-9e69-8c66e34cc5b0" providerId="ADAL" clId="{C7FE4238-FDEF-42F3-9AAA-F868C40DFCBE}" dt="2022-03-09T16:05:56.833" v="1001" actId="47"/>
        <pc:sldMkLst>
          <pc:docMk/>
          <pc:sldMk cId="3009297097" sldId="264"/>
        </pc:sldMkLst>
        <pc:spChg chg="del mod ord">
          <ac:chgData name="Ward, Reagan" userId="27291eb4-8241-4961-9e69-8c66e34cc5b0" providerId="ADAL" clId="{C7FE4238-FDEF-42F3-9AAA-F868C40DFCBE}" dt="2022-03-09T15:39:13.398" v="152" actId="700"/>
          <ac:spMkLst>
            <pc:docMk/>
            <pc:sldMk cId="3009297097" sldId="264"/>
            <ac:spMk id="2" creationId="{CD0AD0E2-E9F0-446F-89AB-A191B3CB8C65}"/>
          </ac:spMkLst>
        </pc:spChg>
        <pc:spChg chg="del mod ord">
          <ac:chgData name="Ward, Reagan" userId="27291eb4-8241-4961-9e69-8c66e34cc5b0" providerId="ADAL" clId="{C7FE4238-FDEF-42F3-9AAA-F868C40DFCBE}" dt="2022-03-09T15:39:13.398" v="152" actId="700"/>
          <ac:spMkLst>
            <pc:docMk/>
            <pc:sldMk cId="3009297097" sldId="264"/>
            <ac:spMk id="3" creationId="{F8F88DEB-2451-483F-9C1D-C6E9FFAF14ED}"/>
          </ac:spMkLst>
        </pc:spChg>
        <pc:spChg chg="mod ord">
          <ac:chgData name="Ward, Reagan" userId="27291eb4-8241-4961-9e69-8c66e34cc5b0" providerId="ADAL" clId="{C7FE4238-FDEF-42F3-9AAA-F868C40DFCBE}" dt="2022-03-09T15:39:25.012" v="156" actId="700"/>
          <ac:spMkLst>
            <pc:docMk/>
            <pc:sldMk cId="3009297097" sldId="264"/>
            <ac:spMk id="4" creationId="{6EAA006F-7580-47FD-ABC9-F5F88931E7CA}"/>
          </ac:spMkLst>
        </pc:spChg>
        <pc:spChg chg="add del mod ord">
          <ac:chgData name="Ward, Reagan" userId="27291eb4-8241-4961-9e69-8c66e34cc5b0" providerId="ADAL" clId="{C7FE4238-FDEF-42F3-9AAA-F868C40DFCBE}" dt="2022-03-09T15:39:17.773" v="153" actId="700"/>
          <ac:spMkLst>
            <pc:docMk/>
            <pc:sldMk cId="3009297097" sldId="264"/>
            <ac:spMk id="5" creationId="{EDADCC13-58FE-424E-82AD-72FAB97FE3D1}"/>
          </ac:spMkLst>
        </pc:spChg>
        <pc:spChg chg="add del mod ord">
          <ac:chgData name="Ward, Reagan" userId="27291eb4-8241-4961-9e69-8c66e34cc5b0" providerId="ADAL" clId="{C7FE4238-FDEF-42F3-9AAA-F868C40DFCBE}" dt="2022-03-09T15:39:17.773" v="153" actId="700"/>
          <ac:spMkLst>
            <pc:docMk/>
            <pc:sldMk cId="3009297097" sldId="264"/>
            <ac:spMk id="6" creationId="{12D05714-8E58-4E1F-A725-6C2B44A38EF9}"/>
          </ac:spMkLst>
        </pc:spChg>
        <pc:spChg chg="add del mod ord">
          <ac:chgData name="Ward, Reagan" userId="27291eb4-8241-4961-9e69-8c66e34cc5b0" providerId="ADAL" clId="{C7FE4238-FDEF-42F3-9AAA-F868C40DFCBE}" dt="2022-03-09T15:39:20.306" v="154" actId="700"/>
          <ac:spMkLst>
            <pc:docMk/>
            <pc:sldMk cId="3009297097" sldId="264"/>
            <ac:spMk id="7" creationId="{B5E9516F-E361-407D-A411-5E297E962463}"/>
          </ac:spMkLst>
        </pc:spChg>
        <pc:spChg chg="add del mod ord">
          <ac:chgData name="Ward, Reagan" userId="27291eb4-8241-4961-9e69-8c66e34cc5b0" providerId="ADAL" clId="{C7FE4238-FDEF-42F3-9AAA-F868C40DFCBE}" dt="2022-03-09T15:39:20.306" v="154" actId="700"/>
          <ac:spMkLst>
            <pc:docMk/>
            <pc:sldMk cId="3009297097" sldId="264"/>
            <ac:spMk id="8" creationId="{1FF1726B-BCB1-4211-99E4-B30B8BCBE9B0}"/>
          </ac:spMkLst>
        </pc:spChg>
        <pc:spChg chg="add del mod ord">
          <ac:chgData name="Ward, Reagan" userId="27291eb4-8241-4961-9e69-8c66e34cc5b0" providerId="ADAL" clId="{C7FE4238-FDEF-42F3-9AAA-F868C40DFCBE}" dt="2022-03-09T15:39:22.767" v="155" actId="700"/>
          <ac:spMkLst>
            <pc:docMk/>
            <pc:sldMk cId="3009297097" sldId="264"/>
            <ac:spMk id="9" creationId="{9E15E474-E281-468F-9142-0F69E16CAFF2}"/>
          </ac:spMkLst>
        </pc:spChg>
        <pc:spChg chg="add del mod ord">
          <ac:chgData name="Ward, Reagan" userId="27291eb4-8241-4961-9e69-8c66e34cc5b0" providerId="ADAL" clId="{C7FE4238-FDEF-42F3-9AAA-F868C40DFCBE}" dt="2022-03-09T15:39:22.767" v="155" actId="700"/>
          <ac:spMkLst>
            <pc:docMk/>
            <pc:sldMk cId="3009297097" sldId="264"/>
            <ac:spMk id="10" creationId="{FED93D6E-A544-463B-8829-BBE8108B295C}"/>
          </ac:spMkLst>
        </pc:spChg>
        <pc:spChg chg="add del mod ord">
          <ac:chgData name="Ward, Reagan" userId="27291eb4-8241-4961-9e69-8c66e34cc5b0" providerId="ADAL" clId="{C7FE4238-FDEF-42F3-9AAA-F868C40DFCBE}" dt="2022-03-09T15:39:25.012" v="156" actId="700"/>
          <ac:spMkLst>
            <pc:docMk/>
            <pc:sldMk cId="3009297097" sldId="264"/>
            <ac:spMk id="11" creationId="{2E8DB151-3CBB-473B-9463-149AB83158E1}"/>
          </ac:spMkLst>
        </pc:spChg>
        <pc:spChg chg="add del mod ord">
          <ac:chgData name="Ward, Reagan" userId="27291eb4-8241-4961-9e69-8c66e34cc5b0" providerId="ADAL" clId="{C7FE4238-FDEF-42F3-9AAA-F868C40DFCBE}" dt="2022-03-09T15:39:25.012" v="156" actId="700"/>
          <ac:spMkLst>
            <pc:docMk/>
            <pc:sldMk cId="3009297097" sldId="264"/>
            <ac:spMk id="12" creationId="{18CFF3EE-61E7-4C4C-A456-E60309B78240}"/>
          </ac:spMkLst>
        </pc:spChg>
        <pc:spChg chg="add mod ord">
          <ac:chgData name="Ward, Reagan" userId="27291eb4-8241-4961-9e69-8c66e34cc5b0" providerId="ADAL" clId="{C7FE4238-FDEF-42F3-9AAA-F868C40DFCBE}" dt="2022-03-09T15:39:25.012" v="156" actId="700"/>
          <ac:spMkLst>
            <pc:docMk/>
            <pc:sldMk cId="3009297097" sldId="264"/>
            <ac:spMk id="13" creationId="{BFBC3954-802A-4FFD-9CB0-0F21C2D82313}"/>
          </ac:spMkLst>
        </pc:spChg>
        <pc:spChg chg="add mod ord">
          <ac:chgData name="Ward, Reagan" userId="27291eb4-8241-4961-9e69-8c66e34cc5b0" providerId="ADAL" clId="{C7FE4238-FDEF-42F3-9AAA-F868C40DFCBE}" dt="2022-03-09T15:39:25.012" v="156" actId="700"/>
          <ac:spMkLst>
            <pc:docMk/>
            <pc:sldMk cId="3009297097" sldId="264"/>
            <ac:spMk id="14" creationId="{314106EF-06C2-47DF-859C-DA8989392930}"/>
          </ac:spMkLst>
        </pc:spChg>
      </pc:sldChg>
      <pc:sldChg chg="modSp new del mod">
        <pc:chgData name="Ward, Reagan" userId="27291eb4-8241-4961-9e69-8c66e34cc5b0" providerId="ADAL" clId="{C7FE4238-FDEF-42F3-9AAA-F868C40DFCBE}" dt="2022-03-09T15:53:11.390" v="616" actId="47"/>
        <pc:sldMkLst>
          <pc:docMk/>
          <pc:sldMk cId="2700714816" sldId="265"/>
        </pc:sldMkLst>
        <pc:spChg chg="mod">
          <ac:chgData name="Ward, Reagan" userId="27291eb4-8241-4961-9e69-8c66e34cc5b0" providerId="ADAL" clId="{C7FE4238-FDEF-42F3-9AAA-F868C40DFCBE}" dt="2022-03-09T15:40:06.275" v="179" actId="20577"/>
          <ac:spMkLst>
            <pc:docMk/>
            <pc:sldMk cId="2700714816" sldId="265"/>
            <ac:spMk id="2" creationId="{C297D0A3-599D-4EC6-8731-ADBA3E68535D}"/>
          </ac:spMkLst>
        </pc:spChg>
      </pc:sldChg>
      <pc:sldChg chg="modSp add mod modClrScheme chgLayout">
        <pc:chgData name="Ward, Reagan" userId="27291eb4-8241-4961-9e69-8c66e34cc5b0" providerId="ADAL" clId="{C7FE4238-FDEF-42F3-9AAA-F868C40DFCBE}" dt="2022-03-11T15:44:49.018" v="12340" actId="20577"/>
        <pc:sldMkLst>
          <pc:docMk/>
          <pc:sldMk cId="1785964691" sldId="266"/>
        </pc:sldMkLst>
        <pc:spChg chg="mod ord">
          <ac:chgData name="Ward, Reagan" userId="27291eb4-8241-4961-9e69-8c66e34cc5b0" providerId="ADAL" clId="{C7FE4238-FDEF-42F3-9AAA-F868C40DFCBE}" dt="2022-03-11T15:44:49.018" v="12340" actId="20577"/>
          <ac:spMkLst>
            <pc:docMk/>
            <pc:sldMk cId="1785964691" sldId="266"/>
            <ac:spMk id="2" creationId="{AE4051D5-A325-46F8-9C00-F6A70DAFBC64}"/>
          </ac:spMkLst>
        </pc:spChg>
      </pc:sldChg>
      <pc:sldChg chg="modSp add mod modClrScheme chgLayout">
        <pc:chgData name="Ward, Reagan" userId="27291eb4-8241-4961-9e69-8c66e34cc5b0" providerId="ADAL" clId="{C7FE4238-FDEF-42F3-9AAA-F868C40DFCBE}" dt="2022-03-09T18:58:58.825" v="5458" actId="700"/>
        <pc:sldMkLst>
          <pc:docMk/>
          <pc:sldMk cId="3596217265" sldId="267"/>
        </pc:sldMkLst>
        <pc:spChg chg="mod ord">
          <ac:chgData name="Ward, Reagan" userId="27291eb4-8241-4961-9e69-8c66e34cc5b0" providerId="ADAL" clId="{C7FE4238-FDEF-42F3-9AAA-F868C40DFCBE}" dt="2022-03-09T18:58:58.825" v="5458" actId="700"/>
          <ac:spMkLst>
            <pc:docMk/>
            <pc:sldMk cId="3596217265" sldId="267"/>
            <ac:spMk id="2" creationId="{AE4051D5-A325-46F8-9C00-F6A70DAFBC64}"/>
          </ac:spMkLst>
        </pc:spChg>
      </pc:sldChg>
      <pc:sldChg chg="modSp add mod modClrScheme chgLayout">
        <pc:chgData name="Ward, Reagan" userId="27291eb4-8241-4961-9e69-8c66e34cc5b0" providerId="ADAL" clId="{C7FE4238-FDEF-42F3-9AAA-F868C40DFCBE}" dt="2022-03-09T18:56:24.801" v="5449" actId="700"/>
        <pc:sldMkLst>
          <pc:docMk/>
          <pc:sldMk cId="733601329" sldId="268"/>
        </pc:sldMkLst>
        <pc:spChg chg="mod ord">
          <ac:chgData name="Ward, Reagan" userId="27291eb4-8241-4961-9e69-8c66e34cc5b0" providerId="ADAL" clId="{C7FE4238-FDEF-42F3-9AAA-F868C40DFCBE}" dt="2022-03-09T18:56:24.801" v="5449" actId="700"/>
          <ac:spMkLst>
            <pc:docMk/>
            <pc:sldMk cId="733601329" sldId="268"/>
            <ac:spMk id="2" creationId="{AE4051D5-A325-46F8-9C00-F6A70DAFBC64}"/>
          </ac:spMkLst>
        </pc:spChg>
      </pc:sldChg>
      <pc:sldChg chg="modSp new mod modClrScheme chgLayout">
        <pc:chgData name="Ward, Reagan" userId="27291eb4-8241-4961-9e69-8c66e34cc5b0" providerId="ADAL" clId="{C7FE4238-FDEF-42F3-9AAA-F868C40DFCBE}" dt="2022-03-09T18:56:17.451" v="5447" actId="700"/>
        <pc:sldMkLst>
          <pc:docMk/>
          <pc:sldMk cId="2880398485" sldId="269"/>
        </pc:sldMkLst>
        <pc:spChg chg="mod ord">
          <ac:chgData name="Ward, Reagan" userId="27291eb4-8241-4961-9e69-8c66e34cc5b0" providerId="ADAL" clId="{C7FE4238-FDEF-42F3-9AAA-F868C40DFCBE}" dt="2022-03-09T18:56:17.451" v="5447" actId="700"/>
          <ac:spMkLst>
            <pc:docMk/>
            <pc:sldMk cId="2880398485" sldId="269"/>
            <ac:spMk id="2" creationId="{E488F83B-89C1-4592-BD79-C40299AF192E}"/>
          </ac:spMkLst>
        </pc:spChg>
        <pc:spChg chg="mod ord">
          <ac:chgData name="Ward, Reagan" userId="27291eb4-8241-4961-9e69-8c66e34cc5b0" providerId="ADAL" clId="{C7FE4238-FDEF-42F3-9AAA-F868C40DFCBE}" dt="2022-03-09T18:56:17.451" v="5447" actId="700"/>
          <ac:spMkLst>
            <pc:docMk/>
            <pc:sldMk cId="2880398485" sldId="269"/>
            <ac:spMk id="3" creationId="{69D0CE1E-2347-4F64-86DB-3C451F022D76}"/>
          </ac:spMkLst>
        </pc:spChg>
      </pc:sldChg>
      <pc:sldChg chg="addSp delSp modSp new mod modClrScheme chgLayout">
        <pc:chgData name="Ward, Reagan" userId="27291eb4-8241-4961-9e69-8c66e34cc5b0" providerId="ADAL" clId="{C7FE4238-FDEF-42F3-9AAA-F868C40DFCBE}" dt="2022-03-11T18:02:33.256" v="19242" actId="207"/>
        <pc:sldMkLst>
          <pc:docMk/>
          <pc:sldMk cId="1768745948" sldId="270"/>
        </pc:sldMkLst>
        <pc:spChg chg="del mod ord">
          <ac:chgData name="Ward, Reagan" userId="27291eb4-8241-4961-9e69-8c66e34cc5b0" providerId="ADAL" clId="{C7FE4238-FDEF-42F3-9AAA-F868C40DFCBE}" dt="2022-03-09T15:46:08.727" v="345" actId="700"/>
          <ac:spMkLst>
            <pc:docMk/>
            <pc:sldMk cId="1768745948" sldId="270"/>
            <ac:spMk id="2" creationId="{FDDCBFAF-C921-4AB4-8BBD-4D144D5EBBB2}"/>
          </ac:spMkLst>
        </pc:spChg>
        <pc:spChg chg="mod ord">
          <ac:chgData name="Ward, Reagan" userId="27291eb4-8241-4961-9e69-8c66e34cc5b0" providerId="ADAL" clId="{C7FE4238-FDEF-42F3-9AAA-F868C40DFCBE}" dt="2022-03-09T15:50:06.931" v="429" actId="700"/>
          <ac:spMkLst>
            <pc:docMk/>
            <pc:sldMk cId="1768745948" sldId="270"/>
            <ac:spMk id="3" creationId="{F21A4687-2A7A-499C-A6F3-01C4BE17A26F}"/>
          </ac:spMkLst>
        </pc:spChg>
        <pc:spChg chg="add mod ord">
          <ac:chgData name="Ward, Reagan" userId="27291eb4-8241-4961-9e69-8c66e34cc5b0" providerId="ADAL" clId="{C7FE4238-FDEF-42F3-9AAA-F868C40DFCBE}" dt="2022-03-09T15:50:06.931" v="429" actId="700"/>
          <ac:spMkLst>
            <pc:docMk/>
            <pc:sldMk cId="1768745948" sldId="270"/>
            <ac:spMk id="4" creationId="{5E96D35B-1F3C-40AA-9BE1-A7F5DD287BD1}"/>
          </ac:spMkLst>
        </pc:spChg>
        <pc:spChg chg="add del mod ord">
          <ac:chgData name="Ward, Reagan" userId="27291eb4-8241-4961-9e69-8c66e34cc5b0" providerId="ADAL" clId="{C7FE4238-FDEF-42F3-9AAA-F868C40DFCBE}" dt="2022-03-09T15:46:43.392" v="411" actId="700"/>
          <ac:spMkLst>
            <pc:docMk/>
            <pc:sldMk cId="1768745948" sldId="270"/>
            <ac:spMk id="5" creationId="{5DEA2122-BDAF-4DF8-80CE-E61DBCB70EE9}"/>
          </ac:spMkLst>
        </pc:spChg>
        <pc:spChg chg="add del mod ord">
          <ac:chgData name="Ward, Reagan" userId="27291eb4-8241-4961-9e69-8c66e34cc5b0" providerId="ADAL" clId="{C7FE4238-FDEF-42F3-9AAA-F868C40DFCBE}" dt="2022-03-09T15:50:06.931" v="429" actId="700"/>
          <ac:spMkLst>
            <pc:docMk/>
            <pc:sldMk cId="1768745948" sldId="270"/>
            <ac:spMk id="6" creationId="{95903745-CF9A-432D-9722-B4DFDD4631EB}"/>
          </ac:spMkLst>
        </pc:spChg>
        <pc:spChg chg="add del mod ord">
          <ac:chgData name="Ward, Reagan" userId="27291eb4-8241-4961-9e69-8c66e34cc5b0" providerId="ADAL" clId="{C7FE4238-FDEF-42F3-9AAA-F868C40DFCBE}" dt="2022-03-09T15:50:06.931" v="429" actId="700"/>
          <ac:spMkLst>
            <pc:docMk/>
            <pc:sldMk cId="1768745948" sldId="270"/>
            <ac:spMk id="7" creationId="{3839B9D9-73A3-44C0-A621-CED53415DA95}"/>
          </ac:spMkLst>
        </pc:spChg>
        <pc:spChg chg="add mod ord">
          <ac:chgData name="Ward, Reagan" userId="27291eb4-8241-4961-9e69-8c66e34cc5b0" providerId="ADAL" clId="{C7FE4238-FDEF-42F3-9AAA-F868C40DFCBE}" dt="2022-03-11T18:02:06.266" v="19234" actId="115"/>
          <ac:spMkLst>
            <pc:docMk/>
            <pc:sldMk cId="1768745948" sldId="270"/>
            <ac:spMk id="8" creationId="{A0C16BF0-64E9-417A-ABD7-5CA1BECDBF86}"/>
          </ac:spMkLst>
        </pc:spChg>
        <pc:spChg chg="add mod ord">
          <ac:chgData name="Ward, Reagan" userId="27291eb4-8241-4961-9e69-8c66e34cc5b0" providerId="ADAL" clId="{C7FE4238-FDEF-42F3-9AAA-F868C40DFCBE}" dt="2022-03-11T18:02:33.256" v="19242" actId="207"/>
          <ac:spMkLst>
            <pc:docMk/>
            <pc:sldMk cId="1768745948" sldId="270"/>
            <ac:spMk id="9" creationId="{0653BCAE-C3B6-4F40-A531-134871970007}"/>
          </ac:spMkLst>
        </pc:spChg>
        <pc:spChg chg="add mod ord">
          <ac:chgData name="Ward, Reagan" userId="27291eb4-8241-4961-9e69-8c66e34cc5b0" providerId="ADAL" clId="{C7FE4238-FDEF-42F3-9AAA-F868C40DFCBE}" dt="2022-03-09T15:50:11.920" v="437" actId="20577"/>
          <ac:spMkLst>
            <pc:docMk/>
            <pc:sldMk cId="1768745948" sldId="270"/>
            <ac:spMk id="10" creationId="{25CA435B-9B5D-4071-B695-5F77F396FBAB}"/>
          </ac:spMkLst>
        </pc:spChg>
        <pc:spChg chg="add mod ord">
          <ac:chgData name="Ward, Reagan" userId="27291eb4-8241-4961-9e69-8c66e34cc5b0" providerId="ADAL" clId="{C7FE4238-FDEF-42F3-9AAA-F868C40DFCBE}" dt="2022-03-09T15:50:15.765" v="447" actId="20577"/>
          <ac:spMkLst>
            <pc:docMk/>
            <pc:sldMk cId="1768745948" sldId="270"/>
            <ac:spMk id="11" creationId="{B424D432-0816-40FF-83B4-3A7408C48D56}"/>
          </ac:spMkLst>
        </pc:spChg>
      </pc:sldChg>
      <pc:sldChg chg="modSp new mod ord modClrScheme chgLayout">
        <pc:chgData name="Ward, Reagan" userId="27291eb4-8241-4961-9e69-8c66e34cc5b0" providerId="ADAL" clId="{C7FE4238-FDEF-42F3-9AAA-F868C40DFCBE}" dt="2022-03-11T16:45:44.528" v="14427"/>
        <pc:sldMkLst>
          <pc:docMk/>
          <pc:sldMk cId="338155779" sldId="271"/>
        </pc:sldMkLst>
        <pc:spChg chg="mod ord">
          <ac:chgData name="Ward, Reagan" userId="27291eb4-8241-4961-9e69-8c66e34cc5b0" providerId="ADAL" clId="{C7FE4238-FDEF-42F3-9AAA-F868C40DFCBE}" dt="2022-03-09T18:56:09.581" v="5445" actId="700"/>
          <ac:spMkLst>
            <pc:docMk/>
            <pc:sldMk cId="338155779" sldId="271"/>
            <ac:spMk id="2" creationId="{14361173-A3C5-49A8-A11F-F1E9A48966EE}"/>
          </ac:spMkLst>
        </pc:spChg>
        <pc:spChg chg="mod ord">
          <ac:chgData name="Ward, Reagan" userId="27291eb4-8241-4961-9e69-8c66e34cc5b0" providerId="ADAL" clId="{C7FE4238-FDEF-42F3-9AAA-F868C40DFCBE}" dt="2022-03-09T18:56:09.581" v="5445" actId="700"/>
          <ac:spMkLst>
            <pc:docMk/>
            <pc:sldMk cId="338155779" sldId="271"/>
            <ac:spMk id="3" creationId="{FC2D573C-BF4B-4EA4-A753-C14E24CC7A49}"/>
          </ac:spMkLst>
        </pc:spChg>
      </pc:sldChg>
      <pc:sldChg chg="addSp modSp new mod modClrScheme chgLayout">
        <pc:chgData name="Ward, Reagan" userId="27291eb4-8241-4961-9e69-8c66e34cc5b0" providerId="ADAL" clId="{C7FE4238-FDEF-42F3-9AAA-F868C40DFCBE}" dt="2022-03-11T18:09:14.597" v="20075" actId="20577"/>
        <pc:sldMkLst>
          <pc:docMk/>
          <pc:sldMk cId="3023810852" sldId="272"/>
        </pc:sldMkLst>
        <pc:spChg chg="mod ord">
          <ac:chgData name="Ward, Reagan" userId="27291eb4-8241-4961-9e69-8c66e34cc5b0" providerId="ADAL" clId="{C7FE4238-FDEF-42F3-9AAA-F868C40DFCBE}" dt="2022-03-11T18:04:23.422" v="19381" actId="700"/>
          <ac:spMkLst>
            <pc:docMk/>
            <pc:sldMk cId="3023810852" sldId="272"/>
            <ac:spMk id="2" creationId="{B6BE3252-CF11-4F3C-8697-80C53AD0CC5A}"/>
          </ac:spMkLst>
        </pc:spChg>
        <pc:spChg chg="mod ord">
          <ac:chgData name="Ward, Reagan" userId="27291eb4-8241-4961-9e69-8c66e34cc5b0" providerId="ADAL" clId="{C7FE4238-FDEF-42F3-9AAA-F868C40DFCBE}" dt="2022-03-11T18:08:58.925" v="20025" actId="20577"/>
          <ac:spMkLst>
            <pc:docMk/>
            <pc:sldMk cId="3023810852" sldId="272"/>
            <ac:spMk id="3" creationId="{A2A895EB-8993-4831-9211-02ED1C663CFA}"/>
          </ac:spMkLst>
        </pc:spChg>
        <pc:spChg chg="mod ord">
          <ac:chgData name="Ward, Reagan" userId="27291eb4-8241-4961-9e69-8c66e34cc5b0" providerId="ADAL" clId="{C7FE4238-FDEF-42F3-9AAA-F868C40DFCBE}" dt="2022-03-11T18:04:23.422" v="19381" actId="700"/>
          <ac:spMkLst>
            <pc:docMk/>
            <pc:sldMk cId="3023810852" sldId="272"/>
            <ac:spMk id="4" creationId="{958AC3B9-AEB7-4523-990D-F8D7F7D36C92}"/>
          </ac:spMkLst>
        </pc:spChg>
        <pc:spChg chg="add mod ord">
          <ac:chgData name="Ward, Reagan" userId="27291eb4-8241-4961-9e69-8c66e34cc5b0" providerId="ADAL" clId="{C7FE4238-FDEF-42F3-9AAA-F868C40DFCBE}" dt="2022-03-11T18:09:14.597" v="20075" actId="20577"/>
          <ac:spMkLst>
            <pc:docMk/>
            <pc:sldMk cId="3023810852" sldId="272"/>
            <ac:spMk id="5" creationId="{335E31B7-BE20-49ED-B95F-F834EE16F834}"/>
          </ac:spMkLst>
        </pc:spChg>
        <pc:spChg chg="add mod ord">
          <ac:chgData name="Ward, Reagan" userId="27291eb4-8241-4961-9e69-8c66e34cc5b0" providerId="ADAL" clId="{C7FE4238-FDEF-42F3-9AAA-F868C40DFCBE}" dt="2022-03-11T18:04:26.404" v="19392" actId="20577"/>
          <ac:spMkLst>
            <pc:docMk/>
            <pc:sldMk cId="3023810852" sldId="272"/>
            <ac:spMk id="6" creationId="{A79147FE-19C2-489C-A96F-24D7C70CF90D}"/>
          </ac:spMkLst>
        </pc:spChg>
        <pc:spChg chg="add mod ord">
          <ac:chgData name="Ward, Reagan" userId="27291eb4-8241-4961-9e69-8c66e34cc5b0" providerId="ADAL" clId="{C7FE4238-FDEF-42F3-9AAA-F868C40DFCBE}" dt="2022-03-11T18:04:29.447" v="19400" actId="20577"/>
          <ac:spMkLst>
            <pc:docMk/>
            <pc:sldMk cId="3023810852" sldId="272"/>
            <ac:spMk id="7" creationId="{A1DE6EF6-BC28-45CE-A428-0A2DD4DBA464}"/>
          </ac:spMkLst>
        </pc:spChg>
      </pc:sldChg>
      <pc:sldChg chg="modSp add del mod">
        <pc:chgData name="Ward, Reagan" userId="27291eb4-8241-4961-9e69-8c66e34cc5b0" providerId="ADAL" clId="{C7FE4238-FDEF-42F3-9AAA-F868C40DFCBE}" dt="2022-03-11T18:10:21.661" v="20076" actId="47"/>
        <pc:sldMkLst>
          <pc:docMk/>
          <pc:sldMk cId="1413629693" sldId="273"/>
        </pc:sldMkLst>
        <pc:spChg chg="mod">
          <ac:chgData name="Ward, Reagan" userId="27291eb4-8241-4961-9e69-8c66e34cc5b0" providerId="ADAL" clId="{C7FE4238-FDEF-42F3-9AAA-F868C40DFCBE}" dt="2022-03-09T15:50:41.883" v="501" actId="20577"/>
          <ac:spMkLst>
            <pc:docMk/>
            <pc:sldMk cId="1413629693" sldId="273"/>
            <ac:spMk id="2" creationId="{B6BE3252-CF11-4F3C-8697-80C53AD0CC5A}"/>
          </ac:spMkLst>
        </pc:spChg>
      </pc:sldChg>
      <pc:sldChg chg="modSp new mod ord">
        <pc:chgData name="Ward, Reagan" userId="27291eb4-8241-4961-9e69-8c66e34cc5b0" providerId="ADAL" clId="{C7FE4238-FDEF-42F3-9AAA-F868C40DFCBE}" dt="2022-03-09T18:37:21.154" v="4669" actId="20577"/>
        <pc:sldMkLst>
          <pc:docMk/>
          <pc:sldMk cId="2479392244" sldId="274"/>
        </pc:sldMkLst>
        <pc:spChg chg="mod">
          <ac:chgData name="Ward, Reagan" userId="27291eb4-8241-4961-9e69-8c66e34cc5b0" providerId="ADAL" clId="{C7FE4238-FDEF-42F3-9AAA-F868C40DFCBE}" dt="2022-03-09T18:37:21.154" v="4669" actId="20577"/>
          <ac:spMkLst>
            <pc:docMk/>
            <pc:sldMk cId="2479392244" sldId="274"/>
            <ac:spMk id="2" creationId="{C8667EB8-1F7F-418D-8A9A-2777EE3C86BD}"/>
          </ac:spMkLst>
        </pc:spChg>
      </pc:sldChg>
      <pc:sldChg chg="addSp delSp modSp new mod modClrScheme chgLayout">
        <pc:chgData name="Ward, Reagan" userId="27291eb4-8241-4961-9e69-8c66e34cc5b0" providerId="ADAL" clId="{C7FE4238-FDEF-42F3-9AAA-F868C40DFCBE}" dt="2022-03-10T00:09:50.610" v="5720" actId="20577"/>
        <pc:sldMkLst>
          <pc:docMk/>
          <pc:sldMk cId="3685972808" sldId="275"/>
        </pc:sldMkLst>
        <pc:spChg chg="del mod ord">
          <ac:chgData name="Ward, Reagan" userId="27291eb4-8241-4961-9e69-8c66e34cc5b0" providerId="ADAL" clId="{C7FE4238-FDEF-42F3-9AAA-F868C40DFCBE}" dt="2022-03-09T15:51:37.269" v="528" actId="700"/>
          <ac:spMkLst>
            <pc:docMk/>
            <pc:sldMk cId="3685972808" sldId="275"/>
            <ac:spMk id="2" creationId="{5E35FE32-44F8-4121-B682-793FDD26503D}"/>
          </ac:spMkLst>
        </pc:spChg>
        <pc:spChg chg="mod ord">
          <ac:chgData name="Ward, Reagan" userId="27291eb4-8241-4961-9e69-8c66e34cc5b0" providerId="ADAL" clId="{C7FE4238-FDEF-42F3-9AAA-F868C40DFCBE}" dt="2022-03-09T15:51:37.269" v="528" actId="700"/>
          <ac:spMkLst>
            <pc:docMk/>
            <pc:sldMk cId="3685972808" sldId="275"/>
            <ac:spMk id="3" creationId="{B80C4E84-4D92-46B5-A9D0-4AFE91346D4C}"/>
          </ac:spMkLst>
        </pc:spChg>
        <pc:spChg chg="add mod ord">
          <ac:chgData name="Ward, Reagan" userId="27291eb4-8241-4961-9e69-8c66e34cc5b0" providerId="ADAL" clId="{C7FE4238-FDEF-42F3-9AAA-F868C40DFCBE}" dt="2022-03-09T18:25:46.802" v="4581" actId="20577"/>
          <ac:spMkLst>
            <pc:docMk/>
            <pc:sldMk cId="3685972808" sldId="275"/>
            <ac:spMk id="4" creationId="{B4A7FBCA-FB42-4DA5-A005-EAB370F29D67}"/>
          </ac:spMkLst>
        </pc:spChg>
        <pc:spChg chg="add del mod ord">
          <ac:chgData name="Ward, Reagan" userId="27291eb4-8241-4961-9e69-8c66e34cc5b0" providerId="ADAL" clId="{C7FE4238-FDEF-42F3-9AAA-F868C40DFCBE}" dt="2022-03-09T18:17:56.046" v="4197" actId="3680"/>
          <ac:spMkLst>
            <pc:docMk/>
            <pc:sldMk cId="3685972808" sldId="275"/>
            <ac:spMk id="5" creationId="{0B46C481-1739-458C-8E46-E510F52A2C56}"/>
          </ac:spMkLst>
        </pc:spChg>
        <pc:spChg chg="add del mod">
          <ac:chgData name="Ward, Reagan" userId="27291eb4-8241-4961-9e69-8c66e34cc5b0" providerId="ADAL" clId="{C7FE4238-FDEF-42F3-9AAA-F868C40DFCBE}" dt="2022-03-09T18:26:14.249" v="4582"/>
          <ac:spMkLst>
            <pc:docMk/>
            <pc:sldMk cId="3685972808" sldId="275"/>
            <ac:spMk id="8" creationId="{AD53BB68-FA10-4DE3-8528-431053318649}"/>
          </ac:spMkLst>
        </pc:spChg>
        <pc:graphicFrameChg chg="add del mod ord modGraphic">
          <ac:chgData name="Ward, Reagan" userId="27291eb4-8241-4961-9e69-8c66e34cc5b0" providerId="ADAL" clId="{C7FE4238-FDEF-42F3-9AAA-F868C40DFCBE}" dt="2022-03-09T18:25:31.149" v="4566" actId="478"/>
          <ac:graphicFrameMkLst>
            <pc:docMk/>
            <pc:sldMk cId="3685972808" sldId="275"/>
            <ac:graphicFrameMk id="6" creationId="{0DEE0172-2BD0-4A80-A6E0-B65BDDB52398}"/>
          </ac:graphicFrameMkLst>
        </pc:graphicFrameChg>
        <pc:graphicFrameChg chg="add mod modGraphic">
          <ac:chgData name="Ward, Reagan" userId="27291eb4-8241-4961-9e69-8c66e34cc5b0" providerId="ADAL" clId="{C7FE4238-FDEF-42F3-9AAA-F868C40DFCBE}" dt="2022-03-10T00:09:50.610" v="5720" actId="20577"/>
          <ac:graphicFrameMkLst>
            <pc:docMk/>
            <pc:sldMk cId="3685972808" sldId="275"/>
            <ac:graphicFrameMk id="9" creationId="{DA78C77D-BCAA-4B22-AE9A-D4725C61D9C9}"/>
          </ac:graphicFrameMkLst>
        </pc:graphicFrameChg>
      </pc:sldChg>
      <pc:sldChg chg="addSp delSp modSp new mod">
        <pc:chgData name="Ward, Reagan" userId="27291eb4-8241-4961-9e69-8c66e34cc5b0" providerId="ADAL" clId="{C7FE4238-FDEF-42F3-9AAA-F868C40DFCBE}" dt="2022-03-09T18:41:50.566" v="4939" actId="14100"/>
        <pc:sldMkLst>
          <pc:docMk/>
          <pc:sldMk cId="3796571028" sldId="276"/>
        </pc:sldMkLst>
        <pc:spChg chg="mod">
          <ac:chgData name="Ward, Reagan" userId="27291eb4-8241-4961-9e69-8c66e34cc5b0" providerId="ADAL" clId="{C7FE4238-FDEF-42F3-9AAA-F868C40DFCBE}" dt="2022-03-09T18:37:13.067" v="4658" actId="20577"/>
          <ac:spMkLst>
            <pc:docMk/>
            <pc:sldMk cId="3796571028" sldId="276"/>
            <ac:spMk id="2" creationId="{38A2620F-B659-45CB-B3A6-C0AFE1AAE587}"/>
          </ac:spMkLst>
        </pc:spChg>
        <pc:spChg chg="del">
          <ac:chgData name="Ward, Reagan" userId="27291eb4-8241-4961-9e69-8c66e34cc5b0" providerId="ADAL" clId="{C7FE4238-FDEF-42F3-9AAA-F868C40DFCBE}" dt="2022-03-09T18:38:17.266" v="4699" actId="478"/>
          <ac:spMkLst>
            <pc:docMk/>
            <pc:sldMk cId="3796571028" sldId="276"/>
            <ac:spMk id="3" creationId="{8FBFF1BB-8CE9-4B4F-909A-1DC1AB60A4FA}"/>
          </ac:spMkLst>
        </pc:spChg>
        <pc:graphicFrameChg chg="add mod modGraphic">
          <ac:chgData name="Ward, Reagan" userId="27291eb4-8241-4961-9e69-8c66e34cc5b0" providerId="ADAL" clId="{C7FE4238-FDEF-42F3-9AAA-F868C40DFCBE}" dt="2022-03-09T18:41:50.566" v="4939" actId="14100"/>
          <ac:graphicFrameMkLst>
            <pc:docMk/>
            <pc:sldMk cId="3796571028" sldId="276"/>
            <ac:graphicFrameMk id="5" creationId="{61DA4E0F-DCF6-4C90-B5F3-8AD6B618A092}"/>
          </ac:graphicFrameMkLst>
        </pc:graphicFrameChg>
      </pc:sldChg>
      <pc:sldChg chg="modSp new del mod">
        <pc:chgData name="Ward, Reagan" userId="27291eb4-8241-4961-9e69-8c66e34cc5b0" providerId="ADAL" clId="{C7FE4238-FDEF-42F3-9AAA-F868C40DFCBE}" dt="2022-03-09T18:41:58.850" v="4940" actId="47"/>
        <pc:sldMkLst>
          <pc:docMk/>
          <pc:sldMk cId="1179112196" sldId="277"/>
        </pc:sldMkLst>
        <pc:spChg chg="mod">
          <ac:chgData name="Ward, Reagan" userId="27291eb4-8241-4961-9e69-8c66e34cc5b0" providerId="ADAL" clId="{C7FE4238-FDEF-42F3-9AAA-F868C40DFCBE}" dt="2022-03-09T15:52:02.871" v="580" actId="20577"/>
          <ac:spMkLst>
            <pc:docMk/>
            <pc:sldMk cId="1179112196" sldId="277"/>
            <ac:spMk id="2" creationId="{B949E604-90A2-451D-B9C8-26A8AC278E7E}"/>
          </ac:spMkLst>
        </pc:spChg>
      </pc:sldChg>
      <pc:sldChg chg="modSp new del mod">
        <pc:chgData name="Ward, Reagan" userId="27291eb4-8241-4961-9e69-8c66e34cc5b0" providerId="ADAL" clId="{C7FE4238-FDEF-42F3-9AAA-F868C40DFCBE}" dt="2022-03-09T18:46:04.435" v="5326" actId="47"/>
        <pc:sldMkLst>
          <pc:docMk/>
          <pc:sldMk cId="809754165" sldId="278"/>
        </pc:sldMkLst>
        <pc:spChg chg="mod">
          <ac:chgData name="Ward, Reagan" userId="27291eb4-8241-4961-9e69-8c66e34cc5b0" providerId="ADAL" clId="{C7FE4238-FDEF-42F3-9AAA-F868C40DFCBE}" dt="2022-03-09T15:53:03.821" v="615" actId="20577"/>
          <ac:spMkLst>
            <pc:docMk/>
            <pc:sldMk cId="809754165" sldId="278"/>
            <ac:spMk id="2" creationId="{0471B34A-2913-4677-A831-6B5286997E3B}"/>
          </ac:spMkLst>
        </pc:spChg>
      </pc:sldChg>
      <pc:sldChg chg="modSp new mod ord modClrScheme chgLayout">
        <pc:chgData name="Ward, Reagan" userId="27291eb4-8241-4961-9e69-8c66e34cc5b0" providerId="ADAL" clId="{C7FE4238-FDEF-42F3-9AAA-F868C40DFCBE}" dt="2022-03-11T18:14:47.433" v="20474" actId="20577"/>
        <pc:sldMkLst>
          <pc:docMk/>
          <pc:sldMk cId="2999236257" sldId="279"/>
        </pc:sldMkLst>
        <pc:spChg chg="mod ord">
          <ac:chgData name="Ward, Reagan" userId="27291eb4-8241-4961-9e69-8c66e34cc5b0" providerId="ADAL" clId="{C7FE4238-FDEF-42F3-9AAA-F868C40DFCBE}" dt="2022-03-11T18:14:47.433" v="20474" actId="20577"/>
          <ac:spMkLst>
            <pc:docMk/>
            <pc:sldMk cId="2999236257" sldId="279"/>
            <ac:spMk id="2" creationId="{710E6D74-DE70-4C7B-88EA-4EF599BF92D4}"/>
          </ac:spMkLst>
        </pc:spChg>
        <pc:spChg chg="mod ord">
          <ac:chgData name="Ward, Reagan" userId="27291eb4-8241-4961-9e69-8c66e34cc5b0" providerId="ADAL" clId="{C7FE4238-FDEF-42F3-9AAA-F868C40DFCBE}" dt="2022-03-09T18:56:13.102" v="5446" actId="700"/>
          <ac:spMkLst>
            <pc:docMk/>
            <pc:sldMk cId="2999236257" sldId="279"/>
            <ac:spMk id="3" creationId="{56F3EC47-24E0-4342-849F-4B352AB0A175}"/>
          </ac:spMkLst>
        </pc:spChg>
      </pc:sldChg>
      <pc:sldChg chg="modSp add mod modClrScheme chgLayout">
        <pc:chgData name="Ward, Reagan" userId="27291eb4-8241-4961-9e69-8c66e34cc5b0" providerId="ADAL" clId="{C7FE4238-FDEF-42F3-9AAA-F868C40DFCBE}" dt="2022-03-09T16:05:51.903" v="1000" actId="700"/>
        <pc:sldMkLst>
          <pc:docMk/>
          <pc:sldMk cId="81785621" sldId="280"/>
        </pc:sldMkLst>
        <pc:spChg chg="mod ord">
          <ac:chgData name="Ward, Reagan" userId="27291eb4-8241-4961-9e69-8c66e34cc5b0" providerId="ADAL" clId="{C7FE4238-FDEF-42F3-9AAA-F868C40DFCBE}" dt="2022-03-09T16:05:51.903" v="1000" actId="700"/>
          <ac:spMkLst>
            <pc:docMk/>
            <pc:sldMk cId="81785621" sldId="280"/>
            <ac:spMk id="2" creationId="{D716E0B3-BA4F-44B7-B718-2408F7CA9DD8}"/>
          </ac:spMkLst>
        </pc:spChg>
        <pc:spChg chg="mod ord">
          <ac:chgData name="Ward, Reagan" userId="27291eb4-8241-4961-9e69-8c66e34cc5b0" providerId="ADAL" clId="{C7FE4238-FDEF-42F3-9AAA-F868C40DFCBE}" dt="2022-03-09T16:05:51.903" v="1000" actId="700"/>
          <ac:spMkLst>
            <pc:docMk/>
            <pc:sldMk cId="81785621" sldId="280"/>
            <ac:spMk id="3" creationId="{29A3EA17-B8FD-4F3A-9B85-00F4068BCB97}"/>
          </ac:spMkLst>
        </pc:spChg>
        <pc:spChg chg="mod">
          <ac:chgData name="Ward, Reagan" userId="27291eb4-8241-4961-9e69-8c66e34cc5b0" providerId="ADAL" clId="{C7FE4238-FDEF-42F3-9AAA-F868C40DFCBE}" dt="2022-03-09T15:58:34.878" v="936" actId="255"/>
          <ac:spMkLst>
            <pc:docMk/>
            <pc:sldMk cId="81785621" sldId="280"/>
            <ac:spMk id="6" creationId="{BE56F60D-0215-4F37-AD38-9A75C6EB71E7}"/>
          </ac:spMkLst>
        </pc:spChg>
        <pc:spChg chg="mod">
          <ac:chgData name="Ward, Reagan" userId="27291eb4-8241-4961-9e69-8c66e34cc5b0" providerId="ADAL" clId="{C7FE4238-FDEF-42F3-9AAA-F868C40DFCBE}" dt="2022-03-09T15:58:34.878" v="936" actId="255"/>
          <ac:spMkLst>
            <pc:docMk/>
            <pc:sldMk cId="81785621" sldId="280"/>
            <ac:spMk id="7" creationId="{EEC0A8BF-376D-4EB0-AF61-FBA84F34F602}"/>
          </ac:spMkLst>
        </pc:spChg>
        <pc:spChg chg="mod">
          <ac:chgData name="Ward, Reagan" userId="27291eb4-8241-4961-9e69-8c66e34cc5b0" providerId="ADAL" clId="{C7FE4238-FDEF-42F3-9AAA-F868C40DFCBE}" dt="2022-03-09T15:58:34.878" v="936" actId="255"/>
          <ac:spMkLst>
            <pc:docMk/>
            <pc:sldMk cId="81785621" sldId="280"/>
            <ac:spMk id="8" creationId="{B3432380-B9EC-48AC-89C0-60B51B572872}"/>
          </ac:spMkLst>
        </pc:spChg>
        <pc:spChg chg="mod">
          <ac:chgData name="Ward, Reagan" userId="27291eb4-8241-4961-9e69-8c66e34cc5b0" providerId="ADAL" clId="{C7FE4238-FDEF-42F3-9AAA-F868C40DFCBE}" dt="2022-03-09T15:58:34.878" v="936" actId="255"/>
          <ac:spMkLst>
            <pc:docMk/>
            <pc:sldMk cId="81785621" sldId="280"/>
            <ac:spMk id="10" creationId="{9F875FC8-998E-46EC-A8A6-CAF6664D462F}"/>
          </ac:spMkLst>
        </pc:spChg>
        <pc:spChg chg="mod">
          <ac:chgData name="Ward, Reagan" userId="27291eb4-8241-4961-9e69-8c66e34cc5b0" providerId="ADAL" clId="{C7FE4238-FDEF-42F3-9AAA-F868C40DFCBE}" dt="2022-03-09T15:58:27.338" v="935" actId="255"/>
          <ac:spMkLst>
            <pc:docMk/>
            <pc:sldMk cId="81785621" sldId="280"/>
            <ac:spMk id="11" creationId="{2BD187D5-0B22-4346-B482-324BC6DE65A5}"/>
          </ac:spMkLst>
        </pc:spChg>
        <pc:spChg chg="mod">
          <ac:chgData name="Ward, Reagan" userId="27291eb4-8241-4961-9e69-8c66e34cc5b0" providerId="ADAL" clId="{C7FE4238-FDEF-42F3-9AAA-F868C40DFCBE}" dt="2022-03-09T15:58:27.338" v="935" actId="255"/>
          <ac:spMkLst>
            <pc:docMk/>
            <pc:sldMk cId="81785621" sldId="280"/>
            <ac:spMk id="12" creationId="{21D0C3ED-2E53-4B4A-9B3D-27311E2DE505}"/>
          </ac:spMkLst>
        </pc:spChg>
        <pc:spChg chg="mod">
          <ac:chgData name="Ward, Reagan" userId="27291eb4-8241-4961-9e69-8c66e34cc5b0" providerId="ADAL" clId="{C7FE4238-FDEF-42F3-9AAA-F868C40DFCBE}" dt="2022-03-09T15:58:27.338" v="935" actId="255"/>
          <ac:spMkLst>
            <pc:docMk/>
            <pc:sldMk cId="81785621" sldId="280"/>
            <ac:spMk id="13" creationId="{6E339DD3-5DDE-437B-B035-AB2086C63381}"/>
          </ac:spMkLst>
        </pc:spChg>
        <pc:spChg chg="mod">
          <ac:chgData name="Ward, Reagan" userId="27291eb4-8241-4961-9e69-8c66e34cc5b0" providerId="ADAL" clId="{C7FE4238-FDEF-42F3-9AAA-F868C40DFCBE}" dt="2022-03-09T15:58:27.338" v="935" actId="255"/>
          <ac:spMkLst>
            <pc:docMk/>
            <pc:sldMk cId="81785621" sldId="280"/>
            <ac:spMk id="15" creationId="{4BDF07D1-144A-41E4-806D-5F369358463A}"/>
          </ac:spMkLst>
        </pc:spChg>
        <pc:spChg chg="mod">
          <ac:chgData name="Ward, Reagan" userId="27291eb4-8241-4961-9e69-8c66e34cc5b0" providerId="ADAL" clId="{C7FE4238-FDEF-42F3-9AAA-F868C40DFCBE}" dt="2022-03-09T15:58:27.338" v="935" actId="255"/>
          <ac:spMkLst>
            <pc:docMk/>
            <pc:sldMk cId="81785621" sldId="280"/>
            <ac:spMk id="16" creationId="{9899A3AF-8526-43F3-9CBB-C496DDD71724}"/>
          </ac:spMkLst>
        </pc:spChg>
      </pc:sldChg>
      <pc:sldChg chg="addSp delSp modSp add mod modClrScheme modAnim chgLayout">
        <pc:chgData name="Ward, Reagan" userId="27291eb4-8241-4961-9e69-8c66e34cc5b0" providerId="ADAL" clId="{C7FE4238-FDEF-42F3-9AAA-F868C40DFCBE}" dt="2022-03-09T16:05:51.390" v="999" actId="700"/>
        <pc:sldMkLst>
          <pc:docMk/>
          <pc:sldMk cId="1924001007" sldId="281"/>
        </pc:sldMkLst>
        <pc:spChg chg="mod ord">
          <ac:chgData name="Ward, Reagan" userId="27291eb4-8241-4961-9e69-8c66e34cc5b0" providerId="ADAL" clId="{C7FE4238-FDEF-42F3-9AAA-F868C40DFCBE}" dt="2022-03-09T16:05:51.390" v="999" actId="700"/>
          <ac:spMkLst>
            <pc:docMk/>
            <pc:sldMk cId="1924001007" sldId="281"/>
            <ac:spMk id="2" creationId="{D716E0B3-BA4F-44B7-B718-2408F7CA9DD8}"/>
          </ac:spMkLst>
        </pc:spChg>
        <pc:spChg chg="mod ord">
          <ac:chgData name="Ward, Reagan" userId="27291eb4-8241-4961-9e69-8c66e34cc5b0" providerId="ADAL" clId="{C7FE4238-FDEF-42F3-9AAA-F868C40DFCBE}" dt="2022-03-09T16:05:51.390" v="999" actId="700"/>
          <ac:spMkLst>
            <pc:docMk/>
            <pc:sldMk cId="1924001007" sldId="281"/>
            <ac:spMk id="3" creationId="{29A3EA17-B8FD-4F3A-9B85-00F4068BCB97}"/>
          </ac:spMkLst>
        </pc:spChg>
        <pc:spChg chg="mod">
          <ac:chgData name="Ward, Reagan" userId="27291eb4-8241-4961-9e69-8c66e34cc5b0" providerId="ADAL" clId="{C7FE4238-FDEF-42F3-9AAA-F868C40DFCBE}" dt="2022-03-09T15:58:57.549" v="938" actId="255"/>
          <ac:spMkLst>
            <pc:docMk/>
            <pc:sldMk cId="1924001007" sldId="281"/>
            <ac:spMk id="6" creationId="{BE56F60D-0215-4F37-AD38-9A75C6EB71E7}"/>
          </ac:spMkLst>
        </pc:spChg>
        <pc:spChg chg="mod">
          <ac:chgData name="Ward, Reagan" userId="27291eb4-8241-4961-9e69-8c66e34cc5b0" providerId="ADAL" clId="{C7FE4238-FDEF-42F3-9AAA-F868C40DFCBE}" dt="2022-03-09T15:58:57.549" v="938" actId="255"/>
          <ac:spMkLst>
            <pc:docMk/>
            <pc:sldMk cId="1924001007" sldId="281"/>
            <ac:spMk id="7" creationId="{EEC0A8BF-376D-4EB0-AF61-FBA84F34F602}"/>
          </ac:spMkLst>
        </pc:spChg>
        <pc:spChg chg="mod">
          <ac:chgData name="Ward, Reagan" userId="27291eb4-8241-4961-9e69-8c66e34cc5b0" providerId="ADAL" clId="{C7FE4238-FDEF-42F3-9AAA-F868C40DFCBE}" dt="2022-03-09T15:58:57.549" v="938" actId="255"/>
          <ac:spMkLst>
            <pc:docMk/>
            <pc:sldMk cId="1924001007" sldId="281"/>
            <ac:spMk id="8" creationId="{B3432380-B9EC-48AC-89C0-60B51B572872}"/>
          </ac:spMkLst>
        </pc:spChg>
        <pc:spChg chg="mod">
          <ac:chgData name="Ward, Reagan" userId="27291eb4-8241-4961-9e69-8c66e34cc5b0" providerId="ADAL" clId="{C7FE4238-FDEF-42F3-9AAA-F868C40DFCBE}" dt="2022-03-09T15:58:57.549" v="938" actId="255"/>
          <ac:spMkLst>
            <pc:docMk/>
            <pc:sldMk cId="1924001007" sldId="281"/>
            <ac:spMk id="10" creationId="{9F875FC8-998E-46EC-A8A6-CAF6664D462F}"/>
          </ac:spMkLst>
        </pc:spChg>
        <pc:spChg chg="mod">
          <ac:chgData name="Ward, Reagan" userId="27291eb4-8241-4961-9e69-8c66e34cc5b0" providerId="ADAL" clId="{C7FE4238-FDEF-42F3-9AAA-F868C40DFCBE}" dt="2022-03-09T15:58:57.549" v="938" actId="255"/>
          <ac:spMkLst>
            <pc:docMk/>
            <pc:sldMk cId="1924001007" sldId="281"/>
            <ac:spMk id="11" creationId="{2BD187D5-0B22-4346-B482-324BC6DE65A5}"/>
          </ac:spMkLst>
        </pc:spChg>
        <pc:spChg chg="mod">
          <ac:chgData name="Ward, Reagan" userId="27291eb4-8241-4961-9e69-8c66e34cc5b0" providerId="ADAL" clId="{C7FE4238-FDEF-42F3-9AAA-F868C40DFCBE}" dt="2022-03-09T15:58:57.549" v="938" actId="255"/>
          <ac:spMkLst>
            <pc:docMk/>
            <pc:sldMk cId="1924001007" sldId="281"/>
            <ac:spMk id="12" creationId="{21D0C3ED-2E53-4B4A-9B3D-27311E2DE505}"/>
          </ac:spMkLst>
        </pc:spChg>
        <pc:spChg chg="mod">
          <ac:chgData name="Ward, Reagan" userId="27291eb4-8241-4961-9e69-8c66e34cc5b0" providerId="ADAL" clId="{C7FE4238-FDEF-42F3-9AAA-F868C40DFCBE}" dt="2022-03-09T15:58:57.549" v="938" actId="255"/>
          <ac:spMkLst>
            <pc:docMk/>
            <pc:sldMk cId="1924001007" sldId="281"/>
            <ac:spMk id="13" creationId="{6E339DD3-5DDE-437B-B035-AB2086C63381}"/>
          </ac:spMkLst>
        </pc:spChg>
        <pc:spChg chg="mod">
          <ac:chgData name="Ward, Reagan" userId="27291eb4-8241-4961-9e69-8c66e34cc5b0" providerId="ADAL" clId="{C7FE4238-FDEF-42F3-9AAA-F868C40DFCBE}" dt="2022-03-09T15:58:57.549" v="938" actId="255"/>
          <ac:spMkLst>
            <pc:docMk/>
            <pc:sldMk cId="1924001007" sldId="281"/>
            <ac:spMk id="15" creationId="{4BDF07D1-144A-41E4-806D-5F369358463A}"/>
          </ac:spMkLst>
        </pc:spChg>
        <pc:spChg chg="mod">
          <ac:chgData name="Ward, Reagan" userId="27291eb4-8241-4961-9e69-8c66e34cc5b0" providerId="ADAL" clId="{C7FE4238-FDEF-42F3-9AAA-F868C40DFCBE}" dt="2022-03-09T15:58:57.549" v="938" actId="255"/>
          <ac:spMkLst>
            <pc:docMk/>
            <pc:sldMk cId="1924001007" sldId="281"/>
            <ac:spMk id="16" creationId="{9899A3AF-8526-43F3-9CBB-C496DDD71724}"/>
          </ac:spMkLst>
        </pc:spChg>
        <pc:spChg chg="mod">
          <ac:chgData name="Ward, Reagan" userId="27291eb4-8241-4961-9e69-8c66e34cc5b0" providerId="ADAL" clId="{C7FE4238-FDEF-42F3-9AAA-F868C40DFCBE}" dt="2022-03-09T16:01:54.224" v="971" actId="1076"/>
          <ac:spMkLst>
            <pc:docMk/>
            <pc:sldMk cId="1924001007" sldId="281"/>
            <ac:spMk id="17" creationId="{17890674-B482-4DB3-A7BE-478146348773}"/>
          </ac:spMkLst>
        </pc:spChg>
        <pc:cxnChg chg="add del">
          <ac:chgData name="Ward, Reagan" userId="27291eb4-8241-4961-9e69-8c66e34cc5b0" providerId="ADAL" clId="{C7FE4238-FDEF-42F3-9AAA-F868C40DFCBE}" dt="2022-03-09T16:04:52.059" v="991" actId="478"/>
          <ac:cxnSpMkLst>
            <pc:docMk/>
            <pc:sldMk cId="1924001007" sldId="281"/>
            <ac:cxnSpMk id="9" creationId="{A7455AE6-F266-452A-BD0F-63E5A48C0350}"/>
          </ac:cxnSpMkLst>
        </pc:cxnChg>
      </pc:sldChg>
      <pc:sldChg chg="modSp add mod">
        <pc:chgData name="Ward, Reagan" userId="27291eb4-8241-4961-9e69-8c66e34cc5b0" providerId="ADAL" clId="{C7FE4238-FDEF-42F3-9AAA-F868C40DFCBE}" dt="2022-03-09T16:01:25.724" v="970" actId="1076"/>
        <pc:sldMkLst>
          <pc:docMk/>
          <pc:sldMk cId="2383431077" sldId="282"/>
        </pc:sldMkLst>
        <pc:spChg chg="mod">
          <ac:chgData name="Ward, Reagan" userId="27291eb4-8241-4961-9e69-8c66e34cc5b0" providerId="ADAL" clId="{C7FE4238-FDEF-42F3-9AAA-F868C40DFCBE}" dt="2022-03-09T16:01:08.304" v="968" actId="6549"/>
          <ac:spMkLst>
            <pc:docMk/>
            <pc:sldMk cId="2383431077" sldId="282"/>
            <ac:spMk id="9" creationId="{E7E6AD2F-070C-4D09-A81F-20AEEFF99B22}"/>
          </ac:spMkLst>
        </pc:spChg>
        <pc:spChg chg="mod">
          <ac:chgData name="Ward, Reagan" userId="27291eb4-8241-4961-9e69-8c66e34cc5b0" providerId="ADAL" clId="{C7FE4238-FDEF-42F3-9AAA-F868C40DFCBE}" dt="2022-03-09T16:00:26.553" v="954" actId="14100"/>
          <ac:spMkLst>
            <pc:docMk/>
            <pc:sldMk cId="2383431077" sldId="282"/>
            <ac:spMk id="10" creationId="{39FD2215-C6FB-44B5-97D8-721363799087}"/>
          </ac:spMkLst>
        </pc:spChg>
        <pc:spChg chg="mod">
          <ac:chgData name="Ward, Reagan" userId="27291eb4-8241-4961-9e69-8c66e34cc5b0" providerId="ADAL" clId="{C7FE4238-FDEF-42F3-9AAA-F868C40DFCBE}" dt="2022-03-09T16:00:26.553" v="954" actId="14100"/>
          <ac:spMkLst>
            <pc:docMk/>
            <pc:sldMk cId="2383431077" sldId="282"/>
            <ac:spMk id="11" creationId="{88316FD0-EB5A-441B-B37B-29A83D2E82FE}"/>
          </ac:spMkLst>
        </pc:spChg>
        <pc:spChg chg="mod">
          <ac:chgData name="Ward, Reagan" userId="27291eb4-8241-4961-9e69-8c66e34cc5b0" providerId="ADAL" clId="{C7FE4238-FDEF-42F3-9AAA-F868C40DFCBE}" dt="2022-03-09T16:00:30.169" v="955" actId="14100"/>
          <ac:spMkLst>
            <pc:docMk/>
            <pc:sldMk cId="2383431077" sldId="282"/>
            <ac:spMk id="12" creationId="{B80B5C4D-A84D-4F18-A84F-F809177020CA}"/>
          </ac:spMkLst>
        </pc:spChg>
        <pc:picChg chg="mod">
          <ac:chgData name="Ward, Reagan" userId="27291eb4-8241-4961-9e69-8c66e34cc5b0" providerId="ADAL" clId="{C7FE4238-FDEF-42F3-9AAA-F868C40DFCBE}" dt="2022-03-09T16:01:03.342" v="966" actId="1076"/>
          <ac:picMkLst>
            <pc:docMk/>
            <pc:sldMk cId="2383431077" sldId="282"/>
            <ac:picMk id="1026" creationId="{32A13F3B-427B-4CEB-8B41-F52D06C52EC5}"/>
          </ac:picMkLst>
        </pc:picChg>
        <pc:picChg chg="mod">
          <ac:chgData name="Ward, Reagan" userId="27291eb4-8241-4961-9e69-8c66e34cc5b0" providerId="ADAL" clId="{C7FE4238-FDEF-42F3-9AAA-F868C40DFCBE}" dt="2022-03-09T16:01:25.724" v="970" actId="1076"/>
          <ac:picMkLst>
            <pc:docMk/>
            <pc:sldMk cId="2383431077" sldId="282"/>
            <ac:picMk id="1028" creationId="{7411A408-EC4F-4E57-A35B-CECED503F562}"/>
          </ac:picMkLst>
        </pc:picChg>
      </pc:sldChg>
      <pc:sldChg chg="addSp delSp modSp new del mod ord modClrScheme chgLayout">
        <pc:chgData name="Ward, Reagan" userId="27291eb4-8241-4961-9e69-8c66e34cc5b0" providerId="ADAL" clId="{C7FE4238-FDEF-42F3-9AAA-F868C40DFCBE}" dt="2022-03-09T17:01:28.574" v="3058" actId="2696"/>
        <pc:sldMkLst>
          <pc:docMk/>
          <pc:sldMk cId="941353609" sldId="283"/>
        </pc:sldMkLst>
        <pc:spChg chg="mod ord">
          <ac:chgData name="Ward, Reagan" userId="27291eb4-8241-4961-9e69-8c66e34cc5b0" providerId="ADAL" clId="{C7FE4238-FDEF-42F3-9AAA-F868C40DFCBE}" dt="2022-03-09T16:45:04.149" v="1829" actId="20577"/>
          <ac:spMkLst>
            <pc:docMk/>
            <pc:sldMk cId="941353609" sldId="283"/>
            <ac:spMk id="2" creationId="{8BDF184E-780D-4E22-8B48-96C702D3F62D}"/>
          </ac:spMkLst>
        </pc:spChg>
        <pc:spChg chg="del">
          <ac:chgData name="Ward, Reagan" userId="27291eb4-8241-4961-9e69-8c66e34cc5b0" providerId="ADAL" clId="{C7FE4238-FDEF-42F3-9AAA-F868C40DFCBE}" dt="2022-03-09T16:15:38.421" v="1055" actId="1032"/>
          <ac:spMkLst>
            <pc:docMk/>
            <pc:sldMk cId="941353609" sldId="283"/>
            <ac:spMk id="3" creationId="{0B404534-C947-4B06-8556-1DF3363EF62C}"/>
          </ac:spMkLst>
        </pc:spChg>
        <pc:spChg chg="mod ord">
          <ac:chgData name="Ward, Reagan" userId="27291eb4-8241-4961-9e69-8c66e34cc5b0" providerId="ADAL" clId="{C7FE4238-FDEF-42F3-9AAA-F868C40DFCBE}" dt="2022-03-09T16:33:22.725" v="1348" actId="700"/>
          <ac:spMkLst>
            <pc:docMk/>
            <pc:sldMk cId="941353609" sldId="283"/>
            <ac:spMk id="4" creationId="{073F1882-AA76-4ED3-B72F-8AE5D252C5BA}"/>
          </ac:spMkLst>
        </pc:spChg>
        <pc:spChg chg="add del mod ord">
          <ac:chgData name="Ward, Reagan" userId="27291eb4-8241-4961-9e69-8c66e34cc5b0" providerId="ADAL" clId="{C7FE4238-FDEF-42F3-9AAA-F868C40DFCBE}" dt="2022-03-09T16:33:22.725" v="1348" actId="700"/>
          <ac:spMkLst>
            <pc:docMk/>
            <pc:sldMk cId="941353609" sldId="283"/>
            <ac:spMk id="7" creationId="{FC6AC486-9610-42FC-B190-CE15C888BB84}"/>
          </ac:spMkLst>
        </pc:spChg>
        <pc:spChg chg="add del mod ord">
          <ac:chgData name="Ward, Reagan" userId="27291eb4-8241-4961-9e69-8c66e34cc5b0" providerId="ADAL" clId="{C7FE4238-FDEF-42F3-9AAA-F868C40DFCBE}" dt="2022-03-09T16:50:04.788" v="2100" actId="26606"/>
          <ac:spMkLst>
            <pc:docMk/>
            <pc:sldMk cId="941353609" sldId="283"/>
            <ac:spMk id="8" creationId="{C66EEF44-3AF5-4326-AB11-18E199552EC0}"/>
          </ac:spMkLst>
        </pc:spChg>
        <pc:graphicFrameChg chg="add del mod ord modGraphic">
          <ac:chgData name="Ward, Reagan" userId="27291eb4-8241-4961-9e69-8c66e34cc5b0" providerId="ADAL" clId="{C7FE4238-FDEF-42F3-9AAA-F868C40DFCBE}" dt="2022-03-09T16:33:20.050" v="1347" actId="478"/>
          <ac:graphicFrameMkLst>
            <pc:docMk/>
            <pc:sldMk cId="941353609" sldId="283"/>
            <ac:graphicFrameMk id="5" creationId="{3A86FB0D-25B5-4D76-B65D-9B992E55CAE6}"/>
          </ac:graphicFrameMkLst>
        </pc:graphicFrameChg>
        <pc:graphicFrameChg chg="add mod modGraphic">
          <ac:chgData name="Ward, Reagan" userId="27291eb4-8241-4961-9e69-8c66e34cc5b0" providerId="ADAL" clId="{C7FE4238-FDEF-42F3-9AAA-F868C40DFCBE}" dt="2022-03-09T16:57:35.097" v="2418" actId="403"/>
          <ac:graphicFrameMkLst>
            <pc:docMk/>
            <pc:sldMk cId="941353609" sldId="283"/>
            <ac:graphicFrameMk id="10" creationId="{86C15738-CC1F-41D7-BE31-12AC6BDD5E43}"/>
          </ac:graphicFrameMkLst>
        </pc:graphicFrameChg>
      </pc:sldChg>
      <pc:sldChg chg="addSp delSp modSp add mod chgLayout">
        <pc:chgData name="Ward, Reagan" userId="27291eb4-8241-4961-9e69-8c66e34cc5b0" providerId="ADAL" clId="{C7FE4238-FDEF-42F3-9AAA-F868C40DFCBE}" dt="2022-03-11T14:56:43.092" v="10135" actId="20577"/>
        <pc:sldMkLst>
          <pc:docMk/>
          <pc:sldMk cId="3834734277" sldId="283"/>
        </pc:sldMkLst>
        <pc:spChg chg="mod ord">
          <ac:chgData name="Ward, Reagan" userId="27291eb4-8241-4961-9e69-8c66e34cc5b0" providerId="ADAL" clId="{C7FE4238-FDEF-42F3-9AAA-F868C40DFCBE}" dt="2022-03-11T14:53:50.500" v="9638" actId="700"/>
          <ac:spMkLst>
            <pc:docMk/>
            <pc:sldMk cId="3834734277" sldId="283"/>
            <ac:spMk id="2" creationId="{619C0E54-D20D-40D7-8FF8-52DAD552A634}"/>
          </ac:spMkLst>
        </pc:spChg>
        <pc:spChg chg="add del mod">
          <ac:chgData name="Ward, Reagan" userId="27291eb4-8241-4961-9e69-8c66e34cc5b0" providerId="ADAL" clId="{C7FE4238-FDEF-42F3-9AAA-F868C40DFCBE}" dt="2022-03-11T14:53:47.583" v="9637" actId="478"/>
          <ac:spMkLst>
            <pc:docMk/>
            <pc:sldMk cId="3834734277" sldId="283"/>
            <ac:spMk id="3" creationId="{7ED7B9BC-D430-4137-927F-BC0BB6F253F3}"/>
          </ac:spMkLst>
        </pc:spChg>
        <pc:spChg chg="mod ord">
          <ac:chgData name="Ward, Reagan" userId="27291eb4-8241-4961-9e69-8c66e34cc5b0" providerId="ADAL" clId="{C7FE4238-FDEF-42F3-9AAA-F868C40DFCBE}" dt="2022-03-11T14:53:50.500" v="9638" actId="700"/>
          <ac:spMkLst>
            <pc:docMk/>
            <pc:sldMk cId="3834734277" sldId="283"/>
            <ac:spMk id="4" creationId="{84CFCC61-9CBA-46B6-AAEE-8ABB1F975C11}"/>
          </ac:spMkLst>
        </pc:spChg>
        <pc:spChg chg="add mod ord">
          <ac:chgData name="Ward, Reagan" userId="27291eb4-8241-4961-9e69-8c66e34cc5b0" providerId="ADAL" clId="{C7FE4238-FDEF-42F3-9AAA-F868C40DFCBE}" dt="2022-03-11T14:56:43.092" v="10135" actId="20577"/>
          <ac:spMkLst>
            <pc:docMk/>
            <pc:sldMk cId="3834734277" sldId="283"/>
            <ac:spMk id="5" creationId="{014399BD-B6AC-488E-94E5-BA8306DCADEE}"/>
          </ac:spMkLst>
        </pc:spChg>
        <pc:picChg chg="del">
          <ac:chgData name="Ward, Reagan" userId="27291eb4-8241-4961-9e69-8c66e34cc5b0" providerId="ADAL" clId="{C7FE4238-FDEF-42F3-9AAA-F868C40DFCBE}" dt="2022-03-10T23:01:19.832" v="6225" actId="478"/>
          <ac:picMkLst>
            <pc:docMk/>
            <pc:sldMk cId="3834734277" sldId="283"/>
            <ac:picMk id="6" creationId="{3DCD8231-9D87-44ED-9D9C-0988402B757F}"/>
          </ac:picMkLst>
        </pc:picChg>
        <pc:picChg chg="del">
          <ac:chgData name="Ward, Reagan" userId="27291eb4-8241-4961-9e69-8c66e34cc5b0" providerId="ADAL" clId="{C7FE4238-FDEF-42F3-9AAA-F868C40DFCBE}" dt="2022-03-10T23:01:19.832" v="6225" actId="478"/>
          <ac:picMkLst>
            <pc:docMk/>
            <pc:sldMk cId="3834734277" sldId="283"/>
            <ac:picMk id="8" creationId="{AC69F96A-53AB-41E0-89B8-E3E2E67958F3}"/>
          </ac:picMkLst>
        </pc:picChg>
        <pc:picChg chg="del">
          <ac:chgData name="Ward, Reagan" userId="27291eb4-8241-4961-9e69-8c66e34cc5b0" providerId="ADAL" clId="{C7FE4238-FDEF-42F3-9AAA-F868C40DFCBE}" dt="2022-03-10T23:01:19.832" v="6225" actId="478"/>
          <ac:picMkLst>
            <pc:docMk/>
            <pc:sldMk cId="3834734277" sldId="283"/>
            <ac:picMk id="10" creationId="{EEDBDC77-DB6E-4DCB-ADE0-F0F7192A0D63}"/>
          </ac:picMkLst>
        </pc:picChg>
        <pc:picChg chg="del">
          <ac:chgData name="Ward, Reagan" userId="27291eb4-8241-4961-9e69-8c66e34cc5b0" providerId="ADAL" clId="{C7FE4238-FDEF-42F3-9AAA-F868C40DFCBE}" dt="2022-03-10T23:01:19.832" v="6225" actId="478"/>
          <ac:picMkLst>
            <pc:docMk/>
            <pc:sldMk cId="3834734277" sldId="283"/>
            <ac:picMk id="12" creationId="{08B50062-065A-4AE7-8D75-A09D5AB2A25A}"/>
          </ac:picMkLst>
        </pc:picChg>
        <pc:picChg chg="add del mod">
          <ac:chgData name="Ward, Reagan" userId="27291eb4-8241-4961-9e69-8c66e34cc5b0" providerId="ADAL" clId="{C7FE4238-FDEF-42F3-9AAA-F868C40DFCBE}" dt="2022-03-10T23:14:23.263" v="6228" actId="478"/>
          <ac:picMkLst>
            <pc:docMk/>
            <pc:sldMk cId="3834734277" sldId="283"/>
            <ac:picMk id="2050" creationId="{C450AB87-E613-457B-8772-98223DE9F6A4}"/>
          </ac:picMkLst>
        </pc:picChg>
        <pc:picChg chg="add del mod">
          <ac:chgData name="Ward, Reagan" userId="27291eb4-8241-4961-9e69-8c66e34cc5b0" providerId="ADAL" clId="{C7FE4238-FDEF-42F3-9AAA-F868C40DFCBE}" dt="2022-03-10T23:16:34.927" v="6231" actId="478"/>
          <ac:picMkLst>
            <pc:docMk/>
            <pc:sldMk cId="3834734277" sldId="283"/>
            <ac:picMk id="2052" creationId="{DFC77A72-E031-4D11-9176-2CE0A9F2FCC8}"/>
          </ac:picMkLst>
        </pc:picChg>
        <pc:picChg chg="add mod">
          <ac:chgData name="Ward, Reagan" userId="27291eb4-8241-4961-9e69-8c66e34cc5b0" providerId="ADAL" clId="{C7FE4238-FDEF-42F3-9AAA-F868C40DFCBE}" dt="2022-03-11T14:54:00.232" v="9640" actId="1076"/>
          <ac:picMkLst>
            <pc:docMk/>
            <pc:sldMk cId="3834734277" sldId="283"/>
            <ac:picMk id="2054" creationId="{2220DCC0-9672-4C19-9EAA-0D2FAB3EC05D}"/>
          </ac:picMkLst>
        </pc:picChg>
      </pc:sldChg>
      <pc:sldChg chg="addSp delSp modSp new mod">
        <pc:chgData name="Ward, Reagan" userId="27291eb4-8241-4961-9e69-8c66e34cc5b0" providerId="ADAL" clId="{C7FE4238-FDEF-42F3-9AAA-F868C40DFCBE}" dt="2022-03-10T23:21:37.174" v="8544" actId="962"/>
        <pc:sldMkLst>
          <pc:docMk/>
          <pc:sldMk cId="3424751539" sldId="284"/>
        </pc:sldMkLst>
        <pc:spChg chg="mod">
          <ac:chgData name="Ward, Reagan" userId="27291eb4-8241-4961-9e69-8c66e34cc5b0" providerId="ADAL" clId="{C7FE4238-FDEF-42F3-9AAA-F868C40DFCBE}" dt="2022-03-09T16:13:59.351" v="1050" actId="20577"/>
          <ac:spMkLst>
            <pc:docMk/>
            <pc:sldMk cId="3424751539" sldId="284"/>
            <ac:spMk id="2" creationId="{0818C4E7-16EA-4A42-8E2B-DE7C356E05F4}"/>
          </ac:spMkLst>
        </pc:spChg>
        <pc:spChg chg="del mod">
          <ac:chgData name="Ward, Reagan" userId="27291eb4-8241-4961-9e69-8c66e34cc5b0" providerId="ADAL" clId="{C7FE4238-FDEF-42F3-9AAA-F868C40DFCBE}" dt="2022-03-09T17:24:29.953" v="3394" actId="26606"/>
          <ac:spMkLst>
            <pc:docMk/>
            <pc:sldMk cId="3424751539" sldId="284"/>
            <ac:spMk id="3" creationId="{C6080863-D26D-4738-A6BF-71E760598AB3}"/>
          </ac:spMkLst>
        </pc:spChg>
        <pc:graphicFrameChg chg="add mod">
          <ac:chgData name="Ward, Reagan" userId="27291eb4-8241-4961-9e69-8c66e34cc5b0" providerId="ADAL" clId="{C7FE4238-FDEF-42F3-9AAA-F868C40DFCBE}" dt="2022-03-10T23:21:37.174" v="8544" actId="962"/>
          <ac:graphicFrameMkLst>
            <pc:docMk/>
            <pc:sldMk cId="3424751539" sldId="284"/>
            <ac:graphicFrameMk id="6" creationId="{12418AD7-8E7D-4ACB-BC29-CF1B17B339FE}"/>
          </ac:graphicFrameMkLst>
        </pc:graphicFrameChg>
      </pc:sldChg>
      <pc:sldChg chg="addSp delSp modSp new mod">
        <pc:chgData name="Ward, Reagan" userId="27291eb4-8241-4961-9e69-8c66e34cc5b0" providerId="ADAL" clId="{C7FE4238-FDEF-42F3-9AAA-F868C40DFCBE}" dt="2022-03-10T23:22:56.549" v="9630" actId="962"/>
        <pc:sldMkLst>
          <pc:docMk/>
          <pc:sldMk cId="2773316937" sldId="285"/>
        </pc:sldMkLst>
        <pc:spChg chg="mod">
          <ac:chgData name="Ward, Reagan" userId="27291eb4-8241-4961-9e69-8c66e34cc5b0" providerId="ADAL" clId="{C7FE4238-FDEF-42F3-9AAA-F868C40DFCBE}" dt="2022-03-09T16:57:56.928" v="2464" actId="20577"/>
          <ac:spMkLst>
            <pc:docMk/>
            <pc:sldMk cId="2773316937" sldId="285"/>
            <ac:spMk id="2" creationId="{802F5F77-7568-4EBD-A09F-3971C0593188}"/>
          </ac:spMkLst>
        </pc:spChg>
        <pc:spChg chg="add del mod">
          <ac:chgData name="Ward, Reagan" userId="27291eb4-8241-4961-9e69-8c66e34cc5b0" providerId="ADAL" clId="{C7FE4238-FDEF-42F3-9AAA-F868C40DFCBE}" dt="2022-03-09T17:02:40.504" v="3067" actId="26606"/>
          <ac:spMkLst>
            <pc:docMk/>
            <pc:sldMk cId="2773316937" sldId="285"/>
            <ac:spMk id="3" creationId="{FAD7F4D9-28E3-4D30-814D-42F3666A74A0}"/>
          </ac:spMkLst>
        </pc:spChg>
        <pc:spChg chg="add mod">
          <ac:chgData name="Ward, Reagan" userId="27291eb4-8241-4961-9e69-8c66e34cc5b0" providerId="ADAL" clId="{C7FE4238-FDEF-42F3-9AAA-F868C40DFCBE}" dt="2022-03-09T17:22:03.227" v="3280" actId="17032"/>
          <ac:spMkLst>
            <pc:docMk/>
            <pc:sldMk cId="2773316937" sldId="285"/>
            <ac:spMk id="5" creationId="{37F5757B-910E-4CA6-B416-F16D26B2FDB8}"/>
          </ac:spMkLst>
        </pc:spChg>
        <pc:spChg chg="add mod">
          <ac:chgData name="Ward, Reagan" userId="27291eb4-8241-4961-9e69-8c66e34cc5b0" providerId="ADAL" clId="{C7FE4238-FDEF-42F3-9AAA-F868C40DFCBE}" dt="2022-03-09T17:22:12.272" v="3281" actId="17032"/>
          <ac:spMkLst>
            <pc:docMk/>
            <pc:sldMk cId="2773316937" sldId="285"/>
            <ac:spMk id="8" creationId="{100CB94D-6BAE-47CF-AF9C-F6051A55B215}"/>
          </ac:spMkLst>
        </pc:spChg>
        <pc:graphicFrameChg chg="add del mod">
          <ac:chgData name="Ward, Reagan" userId="27291eb4-8241-4961-9e69-8c66e34cc5b0" providerId="ADAL" clId="{C7FE4238-FDEF-42F3-9AAA-F868C40DFCBE}" dt="2022-03-09T17:02:25.197" v="3066" actId="26606"/>
          <ac:graphicFrameMkLst>
            <pc:docMk/>
            <pc:sldMk cId="2773316937" sldId="285"/>
            <ac:graphicFrameMk id="6" creationId="{767A4546-AE95-4367-9172-7AE7AB8B618B}"/>
          </ac:graphicFrameMkLst>
        </pc:graphicFrameChg>
        <pc:graphicFrameChg chg="add mod modGraphic">
          <ac:chgData name="Ward, Reagan" userId="27291eb4-8241-4961-9e69-8c66e34cc5b0" providerId="ADAL" clId="{C7FE4238-FDEF-42F3-9AAA-F868C40DFCBE}" dt="2022-03-10T23:22:56.549" v="9630" actId="962"/>
          <ac:graphicFrameMkLst>
            <pc:docMk/>
            <pc:sldMk cId="2773316937" sldId="285"/>
            <ac:graphicFrameMk id="7" creationId="{368A26E2-343C-426F-9815-20A30D8A17A7}"/>
          </ac:graphicFrameMkLst>
        </pc:graphicFrameChg>
      </pc:sldChg>
      <pc:sldChg chg="addSp delSp modSp new mod modClrScheme chgLayout">
        <pc:chgData name="Ward, Reagan" userId="27291eb4-8241-4961-9e69-8c66e34cc5b0" providerId="ADAL" clId="{C7FE4238-FDEF-42F3-9AAA-F868C40DFCBE}" dt="2022-03-10T00:09:56.075" v="5721" actId="20577"/>
        <pc:sldMkLst>
          <pc:docMk/>
          <pc:sldMk cId="2148938700" sldId="286"/>
        </pc:sldMkLst>
        <pc:spChg chg="del mod ord">
          <ac:chgData name="Ward, Reagan" userId="27291eb4-8241-4961-9e69-8c66e34cc5b0" providerId="ADAL" clId="{C7FE4238-FDEF-42F3-9AAA-F868C40DFCBE}" dt="2022-03-09T17:35:20.422" v="3399" actId="700"/>
          <ac:spMkLst>
            <pc:docMk/>
            <pc:sldMk cId="2148938700" sldId="286"/>
            <ac:spMk id="2" creationId="{6D502FE5-7A9D-459C-9205-373F1C626433}"/>
          </ac:spMkLst>
        </pc:spChg>
        <pc:spChg chg="mod ord">
          <ac:chgData name="Ward, Reagan" userId="27291eb4-8241-4961-9e69-8c66e34cc5b0" providerId="ADAL" clId="{C7FE4238-FDEF-42F3-9AAA-F868C40DFCBE}" dt="2022-03-09T17:35:20.422" v="3399" actId="700"/>
          <ac:spMkLst>
            <pc:docMk/>
            <pc:sldMk cId="2148938700" sldId="286"/>
            <ac:spMk id="3" creationId="{FC4A9BD7-85F9-4613-9E2A-E89751F69B8D}"/>
          </ac:spMkLst>
        </pc:spChg>
        <pc:spChg chg="add mod ord">
          <ac:chgData name="Ward, Reagan" userId="27291eb4-8241-4961-9e69-8c66e34cc5b0" providerId="ADAL" clId="{C7FE4238-FDEF-42F3-9AAA-F868C40DFCBE}" dt="2022-03-09T17:35:26.983" v="3426" actId="20577"/>
          <ac:spMkLst>
            <pc:docMk/>
            <pc:sldMk cId="2148938700" sldId="286"/>
            <ac:spMk id="4" creationId="{98D8FEBB-AA83-4B62-812A-0C7379114C1F}"/>
          </ac:spMkLst>
        </pc:spChg>
        <pc:spChg chg="add del mod ord">
          <ac:chgData name="Ward, Reagan" userId="27291eb4-8241-4961-9e69-8c66e34cc5b0" providerId="ADAL" clId="{C7FE4238-FDEF-42F3-9AAA-F868C40DFCBE}" dt="2022-03-09T17:50:57.362" v="3827" actId="478"/>
          <ac:spMkLst>
            <pc:docMk/>
            <pc:sldMk cId="2148938700" sldId="286"/>
            <ac:spMk id="5" creationId="{8EF07087-1C04-4483-BCBC-7CE921C6AABD}"/>
          </ac:spMkLst>
        </pc:spChg>
        <pc:spChg chg="add del mod">
          <ac:chgData name="Ward, Reagan" userId="27291eb4-8241-4961-9e69-8c66e34cc5b0" providerId="ADAL" clId="{C7FE4238-FDEF-42F3-9AAA-F868C40DFCBE}" dt="2022-03-09T17:51:00.298" v="3828" actId="478"/>
          <ac:spMkLst>
            <pc:docMk/>
            <pc:sldMk cId="2148938700" sldId="286"/>
            <ac:spMk id="9" creationId="{CB4F91D1-049F-494F-BB1E-47856B8F2577}"/>
          </ac:spMkLst>
        </pc:spChg>
        <pc:graphicFrameChg chg="add mod modGraphic">
          <ac:chgData name="Ward, Reagan" userId="27291eb4-8241-4961-9e69-8c66e34cc5b0" providerId="ADAL" clId="{C7FE4238-FDEF-42F3-9AAA-F868C40DFCBE}" dt="2022-03-10T00:09:56.075" v="5721" actId="20577"/>
          <ac:graphicFrameMkLst>
            <pc:docMk/>
            <pc:sldMk cId="2148938700" sldId="286"/>
            <ac:graphicFrameMk id="6" creationId="{A6FEF121-2104-4077-8D62-894F46B56371}"/>
          </ac:graphicFrameMkLst>
        </pc:graphicFrameChg>
        <pc:graphicFrameChg chg="add del">
          <ac:chgData name="Ward, Reagan" userId="27291eb4-8241-4961-9e69-8c66e34cc5b0" providerId="ADAL" clId="{C7FE4238-FDEF-42F3-9AAA-F868C40DFCBE}" dt="2022-03-09T17:39:30.935" v="3610" actId="26606"/>
          <ac:graphicFrameMkLst>
            <pc:docMk/>
            <pc:sldMk cId="2148938700" sldId="286"/>
            <ac:graphicFrameMk id="7" creationId="{C082DB9F-B7BF-4FD5-8D53-ECFE87AB928E}"/>
          </ac:graphicFrameMkLst>
        </pc:graphicFrameChg>
      </pc:sldChg>
      <pc:sldChg chg="modSp add mod">
        <pc:chgData name="Ward, Reagan" userId="27291eb4-8241-4961-9e69-8c66e34cc5b0" providerId="ADAL" clId="{C7FE4238-FDEF-42F3-9AAA-F868C40DFCBE}" dt="2022-03-14T16:59:37.371" v="32682" actId="20577"/>
        <pc:sldMkLst>
          <pc:docMk/>
          <pc:sldMk cId="159959336" sldId="287"/>
        </pc:sldMkLst>
        <pc:spChg chg="mod">
          <ac:chgData name="Ward, Reagan" userId="27291eb4-8241-4961-9e69-8c66e34cc5b0" providerId="ADAL" clId="{C7FE4238-FDEF-42F3-9AAA-F868C40DFCBE}" dt="2022-03-09T18:40:27.422" v="4862" actId="20577"/>
          <ac:spMkLst>
            <pc:docMk/>
            <pc:sldMk cId="159959336" sldId="287"/>
            <ac:spMk id="2" creationId="{38A2620F-B659-45CB-B3A6-C0AFE1AAE587}"/>
          </ac:spMkLst>
        </pc:spChg>
        <pc:graphicFrameChg chg="modGraphic">
          <ac:chgData name="Ward, Reagan" userId="27291eb4-8241-4961-9e69-8c66e34cc5b0" providerId="ADAL" clId="{C7FE4238-FDEF-42F3-9AAA-F868C40DFCBE}" dt="2022-03-14T16:59:37.371" v="32682" actId="20577"/>
          <ac:graphicFrameMkLst>
            <pc:docMk/>
            <pc:sldMk cId="159959336" sldId="287"/>
            <ac:graphicFrameMk id="5" creationId="{61DA4E0F-DCF6-4C90-B5F3-8AD6B618A092}"/>
          </ac:graphicFrameMkLst>
        </pc:graphicFrameChg>
      </pc:sldChg>
      <pc:sldChg chg="modSp add mod">
        <pc:chgData name="Ward, Reagan" userId="27291eb4-8241-4961-9e69-8c66e34cc5b0" providerId="ADAL" clId="{C7FE4238-FDEF-42F3-9AAA-F868C40DFCBE}" dt="2022-03-09T18:45:52.341" v="5325" actId="14100"/>
        <pc:sldMkLst>
          <pc:docMk/>
          <pc:sldMk cId="957416167" sldId="288"/>
        </pc:sldMkLst>
        <pc:spChg chg="mod">
          <ac:chgData name="Ward, Reagan" userId="27291eb4-8241-4961-9e69-8c66e34cc5b0" providerId="ADAL" clId="{C7FE4238-FDEF-42F3-9AAA-F868C40DFCBE}" dt="2022-03-09T18:42:13.466" v="4952" actId="20577"/>
          <ac:spMkLst>
            <pc:docMk/>
            <pc:sldMk cId="957416167" sldId="288"/>
            <ac:spMk id="2" creationId="{38A2620F-B659-45CB-B3A6-C0AFE1AAE587}"/>
          </ac:spMkLst>
        </pc:spChg>
        <pc:graphicFrameChg chg="mod modGraphic">
          <ac:chgData name="Ward, Reagan" userId="27291eb4-8241-4961-9e69-8c66e34cc5b0" providerId="ADAL" clId="{C7FE4238-FDEF-42F3-9AAA-F868C40DFCBE}" dt="2022-03-09T18:45:52.341" v="5325" actId="14100"/>
          <ac:graphicFrameMkLst>
            <pc:docMk/>
            <pc:sldMk cId="957416167" sldId="288"/>
            <ac:graphicFrameMk id="5" creationId="{61DA4E0F-DCF6-4C90-B5F3-8AD6B618A092}"/>
          </ac:graphicFrameMkLst>
        </pc:graphicFrameChg>
      </pc:sldChg>
      <pc:sldChg chg="modSp add mod">
        <pc:chgData name="Ward, Reagan" userId="27291eb4-8241-4961-9e69-8c66e34cc5b0" providerId="ADAL" clId="{C7FE4238-FDEF-42F3-9AAA-F868C40DFCBE}" dt="2022-03-09T18:59:36.698" v="5491" actId="20577"/>
        <pc:sldMkLst>
          <pc:docMk/>
          <pc:sldMk cId="2418100413" sldId="289"/>
        </pc:sldMkLst>
        <pc:spChg chg="mod">
          <ac:chgData name="Ward, Reagan" userId="27291eb4-8241-4961-9e69-8c66e34cc5b0" providerId="ADAL" clId="{C7FE4238-FDEF-42F3-9AAA-F868C40DFCBE}" dt="2022-03-09T18:59:36.698" v="5491" actId="20577"/>
          <ac:spMkLst>
            <pc:docMk/>
            <pc:sldMk cId="2418100413" sldId="289"/>
            <ac:spMk id="3" creationId="{485FC5BA-65AF-46A4-AB07-C381A5AB6160}"/>
          </ac:spMkLst>
        </pc:spChg>
      </pc:sldChg>
      <pc:sldChg chg="modSp add mod">
        <pc:chgData name="Ward, Reagan" userId="27291eb4-8241-4961-9e69-8c66e34cc5b0" providerId="ADAL" clId="{C7FE4238-FDEF-42F3-9AAA-F868C40DFCBE}" dt="2022-03-14T14:19:12.812" v="32655" actId="20577"/>
        <pc:sldMkLst>
          <pc:docMk/>
          <pc:sldMk cId="1464117916" sldId="298"/>
        </pc:sldMkLst>
        <pc:spChg chg="mod">
          <ac:chgData name="Ward, Reagan" userId="27291eb4-8241-4961-9e69-8c66e34cc5b0" providerId="ADAL" clId="{C7FE4238-FDEF-42F3-9AAA-F868C40DFCBE}" dt="2022-03-14T14:19:12.812" v="32655" actId="20577"/>
          <ac:spMkLst>
            <pc:docMk/>
            <pc:sldMk cId="1464117916" sldId="298"/>
            <ac:spMk id="2" creationId="{00000000-0000-0000-0000-000000000000}"/>
          </ac:spMkLst>
        </pc:spChg>
      </pc:sldChg>
      <pc:sldChg chg="addSp delSp modSp add mod modClrScheme chgLayout">
        <pc:chgData name="Ward, Reagan" userId="27291eb4-8241-4961-9e69-8c66e34cc5b0" providerId="ADAL" clId="{C7FE4238-FDEF-42F3-9AAA-F868C40DFCBE}" dt="2022-03-11T23:43:43.444" v="29703" actId="20577"/>
        <pc:sldMkLst>
          <pc:docMk/>
          <pc:sldMk cId="2099307572" sldId="299"/>
        </pc:sldMkLst>
        <pc:spChg chg="mod ord">
          <ac:chgData name="Ward, Reagan" userId="27291eb4-8241-4961-9e69-8c66e34cc5b0" providerId="ADAL" clId="{C7FE4238-FDEF-42F3-9AAA-F868C40DFCBE}" dt="2022-03-11T23:43:13.800" v="29673" actId="700"/>
          <ac:spMkLst>
            <pc:docMk/>
            <pc:sldMk cId="2099307572" sldId="299"/>
            <ac:spMk id="2" creationId="{C3EBDF01-0E74-47DC-85EB-53573726C97E}"/>
          </ac:spMkLst>
        </pc:spChg>
        <pc:spChg chg="mod ord">
          <ac:chgData name="Ward, Reagan" userId="27291eb4-8241-4961-9e69-8c66e34cc5b0" providerId="ADAL" clId="{C7FE4238-FDEF-42F3-9AAA-F868C40DFCBE}" dt="2022-03-11T23:43:43.444" v="29703" actId="20577"/>
          <ac:spMkLst>
            <pc:docMk/>
            <pc:sldMk cId="2099307572" sldId="299"/>
            <ac:spMk id="3" creationId="{FAB40189-D081-49C3-92DE-857DD10D18C9}"/>
          </ac:spMkLst>
        </pc:spChg>
        <pc:spChg chg="mod ord">
          <ac:chgData name="Ward, Reagan" userId="27291eb4-8241-4961-9e69-8c66e34cc5b0" providerId="ADAL" clId="{C7FE4238-FDEF-42F3-9AAA-F868C40DFCBE}" dt="2022-03-11T23:43:13.800" v="29673" actId="700"/>
          <ac:spMkLst>
            <pc:docMk/>
            <pc:sldMk cId="2099307572" sldId="299"/>
            <ac:spMk id="4" creationId="{95011CF3-5435-4285-B336-48EAB2B5379F}"/>
          </ac:spMkLst>
        </pc:spChg>
        <pc:spChg chg="add del mod">
          <ac:chgData name="Ward, Reagan" userId="27291eb4-8241-4961-9e69-8c66e34cc5b0" providerId="ADAL" clId="{C7FE4238-FDEF-42F3-9AAA-F868C40DFCBE}" dt="2022-03-11T23:37:55.717" v="29571"/>
          <ac:spMkLst>
            <pc:docMk/>
            <pc:sldMk cId="2099307572" sldId="299"/>
            <ac:spMk id="5" creationId="{9B5916D8-B5CD-4BC2-90E2-2E7534B5CE37}"/>
          </ac:spMkLst>
        </pc:spChg>
        <pc:spChg chg="add del mod">
          <ac:chgData name="Ward, Reagan" userId="27291eb4-8241-4961-9e69-8c66e34cc5b0" providerId="ADAL" clId="{C7FE4238-FDEF-42F3-9AAA-F868C40DFCBE}" dt="2022-03-11T23:37:55.717" v="29571"/>
          <ac:spMkLst>
            <pc:docMk/>
            <pc:sldMk cId="2099307572" sldId="299"/>
            <ac:spMk id="7" creationId="{A81B714A-109F-46D2-A777-4C8E6D9384AC}"/>
          </ac:spMkLst>
        </pc:spChg>
        <pc:spChg chg="add del mod">
          <ac:chgData name="Ward, Reagan" userId="27291eb4-8241-4961-9e69-8c66e34cc5b0" providerId="ADAL" clId="{C7FE4238-FDEF-42F3-9AAA-F868C40DFCBE}" dt="2022-03-11T23:37:55.717" v="29571"/>
          <ac:spMkLst>
            <pc:docMk/>
            <pc:sldMk cId="2099307572" sldId="299"/>
            <ac:spMk id="9" creationId="{58C5C4CC-8960-42F1-B334-E7D6EEFC515C}"/>
          </ac:spMkLst>
        </pc:spChg>
        <pc:spChg chg="add mod ord">
          <ac:chgData name="Ward, Reagan" userId="27291eb4-8241-4961-9e69-8c66e34cc5b0" providerId="ADAL" clId="{C7FE4238-FDEF-42F3-9AAA-F868C40DFCBE}" dt="2022-03-11T23:43:30.570" v="29682"/>
          <ac:spMkLst>
            <pc:docMk/>
            <pc:sldMk cId="2099307572" sldId="299"/>
            <ac:spMk id="10" creationId="{BE59024F-2C91-40AF-A70F-E598D7C365B9}"/>
          </ac:spMkLst>
        </pc:spChg>
        <pc:picChg chg="del">
          <ac:chgData name="Ward, Reagan" userId="27291eb4-8241-4961-9e69-8c66e34cc5b0" providerId="ADAL" clId="{C7FE4238-FDEF-42F3-9AAA-F868C40DFCBE}" dt="2022-03-11T23:34:16.549" v="29243" actId="478"/>
          <ac:picMkLst>
            <pc:docMk/>
            <pc:sldMk cId="2099307572" sldId="299"/>
            <ac:picMk id="6" creationId="{C769188A-B215-4C09-9FD2-BF4A7309C9DF}"/>
          </ac:picMkLst>
        </pc:picChg>
        <pc:picChg chg="del">
          <ac:chgData name="Ward, Reagan" userId="27291eb4-8241-4961-9e69-8c66e34cc5b0" providerId="ADAL" clId="{C7FE4238-FDEF-42F3-9AAA-F868C40DFCBE}" dt="2022-03-11T23:34:19.593" v="29244" actId="478"/>
          <ac:picMkLst>
            <pc:docMk/>
            <pc:sldMk cId="2099307572" sldId="299"/>
            <ac:picMk id="8" creationId="{22CB7436-8095-4BB8-9417-9976711E955E}"/>
          </ac:picMkLst>
        </pc:picChg>
        <pc:picChg chg="add del mod">
          <ac:chgData name="Ward, Reagan" userId="27291eb4-8241-4961-9e69-8c66e34cc5b0" providerId="ADAL" clId="{C7FE4238-FDEF-42F3-9AAA-F868C40DFCBE}" dt="2022-03-11T23:42:44.363" v="29670" actId="478"/>
          <ac:picMkLst>
            <pc:docMk/>
            <pc:sldMk cId="2099307572" sldId="299"/>
            <ac:picMk id="9218" creationId="{73DCB37C-C58F-4B49-AD55-02F50BAC053D}"/>
          </ac:picMkLst>
        </pc:picChg>
        <pc:picChg chg="add del mod">
          <ac:chgData name="Ward, Reagan" userId="27291eb4-8241-4961-9e69-8c66e34cc5b0" providerId="ADAL" clId="{C7FE4238-FDEF-42F3-9AAA-F868C40DFCBE}" dt="2022-03-11T23:42:44.363" v="29670" actId="478"/>
          <ac:picMkLst>
            <pc:docMk/>
            <pc:sldMk cId="2099307572" sldId="299"/>
            <ac:picMk id="9220" creationId="{E3755ADE-7EA0-403C-9021-D2CE4EE77267}"/>
          </ac:picMkLst>
        </pc:picChg>
        <pc:picChg chg="add del mod">
          <ac:chgData name="Ward, Reagan" userId="27291eb4-8241-4961-9e69-8c66e34cc5b0" providerId="ADAL" clId="{C7FE4238-FDEF-42F3-9AAA-F868C40DFCBE}" dt="2022-03-11T23:42:44.363" v="29670" actId="478"/>
          <ac:picMkLst>
            <pc:docMk/>
            <pc:sldMk cId="2099307572" sldId="299"/>
            <ac:picMk id="9222" creationId="{580A290A-EF8F-4F7E-92BD-55B5C6E0C104}"/>
          </ac:picMkLst>
        </pc:picChg>
      </pc:sldChg>
      <pc:sldChg chg="modSp add mod">
        <pc:chgData name="Ward, Reagan" userId="27291eb4-8241-4961-9e69-8c66e34cc5b0" providerId="ADAL" clId="{C7FE4238-FDEF-42F3-9AAA-F868C40DFCBE}" dt="2022-03-11T23:33:54.539" v="29242" actId="20577"/>
        <pc:sldMkLst>
          <pc:docMk/>
          <pc:sldMk cId="4022630055" sldId="333"/>
        </pc:sldMkLst>
        <pc:graphicFrameChg chg="mod modGraphic">
          <ac:chgData name="Ward, Reagan" userId="27291eb4-8241-4961-9e69-8c66e34cc5b0" providerId="ADAL" clId="{C7FE4238-FDEF-42F3-9AAA-F868C40DFCBE}" dt="2022-03-11T23:33:54.539" v="29242" actId="20577"/>
          <ac:graphicFrameMkLst>
            <pc:docMk/>
            <pc:sldMk cId="4022630055" sldId="333"/>
            <ac:graphicFrameMk id="2" creationId="{FEE99D03-4802-41F9-9042-6AF273DECFEF}"/>
          </ac:graphicFrameMkLst>
        </pc:graphicFrameChg>
      </pc:sldChg>
      <pc:sldChg chg="modSp add mod">
        <pc:chgData name="Ward, Reagan" userId="27291eb4-8241-4961-9e69-8c66e34cc5b0" providerId="ADAL" clId="{C7FE4238-FDEF-42F3-9AAA-F868C40DFCBE}" dt="2022-03-11T23:49:22.756" v="29843" actId="20577"/>
        <pc:sldMkLst>
          <pc:docMk/>
          <pc:sldMk cId="644620726" sldId="334"/>
        </pc:sldMkLst>
        <pc:spChg chg="mod">
          <ac:chgData name="Ward, Reagan" userId="27291eb4-8241-4961-9e69-8c66e34cc5b0" providerId="ADAL" clId="{C7FE4238-FDEF-42F3-9AAA-F868C40DFCBE}" dt="2022-03-11T23:49:22.756" v="29843" actId="20577"/>
          <ac:spMkLst>
            <pc:docMk/>
            <pc:sldMk cId="644620726" sldId="334"/>
            <ac:spMk id="7171" creationId="{00000000-0000-0000-0000-000000000000}"/>
          </ac:spMkLst>
        </pc:spChg>
      </pc:sldChg>
      <pc:sldChg chg="addSp delSp modSp add mod chgLayout">
        <pc:chgData name="Ward, Reagan" userId="27291eb4-8241-4961-9e69-8c66e34cc5b0" providerId="ADAL" clId="{C7FE4238-FDEF-42F3-9AAA-F868C40DFCBE}" dt="2022-03-11T23:48:41.217" v="29803" actId="1076"/>
        <pc:sldMkLst>
          <pc:docMk/>
          <pc:sldMk cId="2772587381" sldId="366"/>
        </pc:sldMkLst>
        <pc:spChg chg="add del mod">
          <ac:chgData name="Ward, Reagan" userId="27291eb4-8241-4961-9e69-8c66e34cc5b0" providerId="ADAL" clId="{C7FE4238-FDEF-42F3-9AAA-F868C40DFCBE}" dt="2022-03-11T23:46:26.723" v="29743" actId="478"/>
          <ac:spMkLst>
            <pc:docMk/>
            <pc:sldMk cId="2772587381" sldId="366"/>
            <ac:spMk id="3" creationId="{8F2B9D52-3289-4601-A73C-F35CDA6C3B69}"/>
          </ac:spMkLst>
        </pc:spChg>
        <pc:spChg chg="del">
          <ac:chgData name="Ward, Reagan" userId="27291eb4-8241-4961-9e69-8c66e34cc5b0" providerId="ADAL" clId="{C7FE4238-FDEF-42F3-9AAA-F868C40DFCBE}" dt="2022-03-11T23:46:23.002" v="29742" actId="478"/>
          <ac:spMkLst>
            <pc:docMk/>
            <pc:sldMk cId="2772587381" sldId="366"/>
            <ac:spMk id="4" creationId="{EC036988-E7B2-4836-9C6C-3522F813BBAC}"/>
          </ac:spMkLst>
        </pc:spChg>
        <pc:spChg chg="add del mod ord">
          <ac:chgData name="Ward, Reagan" userId="27291eb4-8241-4961-9e69-8c66e34cc5b0" providerId="ADAL" clId="{C7FE4238-FDEF-42F3-9AAA-F868C40DFCBE}" dt="2022-03-11T23:48:13.355" v="29798" actId="478"/>
          <ac:spMkLst>
            <pc:docMk/>
            <pc:sldMk cId="2772587381" sldId="366"/>
            <ac:spMk id="10" creationId="{D8623D1C-827E-4943-A770-1224F3BFD8FA}"/>
          </ac:spMkLst>
        </pc:spChg>
        <pc:spChg chg="add del mod">
          <ac:chgData name="Ward, Reagan" userId="27291eb4-8241-4961-9e69-8c66e34cc5b0" providerId="ADAL" clId="{C7FE4238-FDEF-42F3-9AAA-F868C40DFCBE}" dt="2022-03-11T23:48:17.268" v="29799"/>
          <ac:spMkLst>
            <pc:docMk/>
            <pc:sldMk cId="2772587381" sldId="366"/>
            <ac:spMk id="11" creationId="{75ABD26B-72A8-4236-B171-463BF1EA083F}"/>
          </ac:spMkLst>
        </pc:spChg>
        <pc:spChg chg="add del mod">
          <ac:chgData name="Ward, Reagan" userId="27291eb4-8241-4961-9e69-8c66e34cc5b0" providerId="ADAL" clId="{C7FE4238-FDEF-42F3-9AAA-F868C40DFCBE}" dt="2022-03-11T23:48:26.218" v="29802" actId="478"/>
          <ac:spMkLst>
            <pc:docMk/>
            <pc:sldMk cId="2772587381" sldId="366"/>
            <ac:spMk id="12" creationId="{0E38AE26-AFB3-4C15-9D13-2EA7ED12B637}"/>
          </ac:spMkLst>
        </pc:spChg>
        <pc:spChg chg="mod ord">
          <ac:chgData name="Ward, Reagan" userId="27291eb4-8241-4961-9e69-8c66e34cc5b0" providerId="ADAL" clId="{C7FE4238-FDEF-42F3-9AAA-F868C40DFCBE}" dt="2022-03-11T23:48:17.268" v="29799"/>
          <ac:spMkLst>
            <pc:docMk/>
            <pc:sldMk cId="2772587381" sldId="366"/>
            <ac:spMk id="7170" creationId="{00000000-0000-0000-0000-000000000000}"/>
          </ac:spMkLst>
        </pc:spChg>
        <pc:picChg chg="del">
          <ac:chgData name="Ward, Reagan" userId="27291eb4-8241-4961-9e69-8c66e34cc5b0" providerId="ADAL" clId="{C7FE4238-FDEF-42F3-9AAA-F868C40DFCBE}" dt="2022-03-11T23:35:03.349" v="29246" actId="478"/>
          <ac:picMkLst>
            <pc:docMk/>
            <pc:sldMk cId="2772587381" sldId="366"/>
            <ac:picMk id="6" creationId="{8168152B-78D7-49E4-961E-DCF4A782F6D6}"/>
          </ac:picMkLst>
        </pc:picChg>
        <pc:picChg chg="add del mod">
          <ac:chgData name="Ward, Reagan" userId="27291eb4-8241-4961-9e69-8c66e34cc5b0" providerId="ADAL" clId="{C7FE4238-FDEF-42F3-9AAA-F868C40DFCBE}" dt="2022-03-11T23:47:44.093" v="29792" actId="22"/>
          <ac:picMkLst>
            <pc:docMk/>
            <pc:sldMk cId="2772587381" sldId="366"/>
            <ac:picMk id="7" creationId="{8A4E61E7-E8C0-49C6-A62F-F322D738C89A}"/>
          </ac:picMkLst>
        </pc:picChg>
        <pc:picChg chg="add mod">
          <ac:chgData name="Ward, Reagan" userId="27291eb4-8241-4961-9e69-8c66e34cc5b0" providerId="ADAL" clId="{C7FE4238-FDEF-42F3-9AAA-F868C40DFCBE}" dt="2022-03-11T23:48:41.217" v="29803" actId="1076"/>
          <ac:picMkLst>
            <pc:docMk/>
            <pc:sldMk cId="2772587381" sldId="366"/>
            <ac:picMk id="9" creationId="{DE8E406F-3EDC-4ABE-99AA-8B2399BAF0DD}"/>
          </ac:picMkLst>
        </pc:picChg>
      </pc:sldChg>
      <pc:sldChg chg="addSp delSp modSp add mod">
        <pc:chgData name="Ward, Reagan" userId="27291eb4-8241-4961-9e69-8c66e34cc5b0" providerId="ADAL" clId="{C7FE4238-FDEF-42F3-9AAA-F868C40DFCBE}" dt="2022-03-11T23:48:43.982" v="29804" actId="1076"/>
        <pc:sldMkLst>
          <pc:docMk/>
          <pc:sldMk cId="3690496307" sldId="369"/>
        </pc:sldMkLst>
        <pc:spChg chg="add del mod">
          <ac:chgData name="Ward, Reagan" userId="27291eb4-8241-4961-9e69-8c66e34cc5b0" providerId="ADAL" clId="{C7FE4238-FDEF-42F3-9AAA-F868C40DFCBE}" dt="2022-03-11T23:45:52.710" v="29739" actId="478"/>
          <ac:spMkLst>
            <pc:docMk/>
            <pc:sldMk cId="3690496307" sldId="369"/>
            <ac:spMk id="5" creationId="{71D0B874-572B-4F34-A30C-D8DE1706D4E3}"/>
          </ac:spMkLst>
        </pc:spChg>
        <pc:spChg chg="del">
          <ac:chgData name="Ward, Reagan" userId="27291eb4-8241-4961-9e69-8c66e34cc5b0" providerId="ADAL" clId="{C7FE4238-FDEF-42F3-9AAA-F868C40DFCBE}" dt="2022-03-11T23:45:50.825" v="29738" actId="478"/>
          <ac:spMkLst>
            <pc:docMk/>
            <pc:sldMk cId="3690496307" sldId="369"/>
            <ac:spMk id="7" creationId="{1F82777F-EFB9-4154-8376-014FDB7D5D23}"/>
          </ac:spMkLst>
        </pc:spChg>
        <pc:spChg chg="mod">
          <ac:chgData name="Ward, Reagan" userId="27291eb4-8241-4961-9e69-8c66e34cc5b0" providerId="ADAL" clId="{C7FE4238-FDEF-42F3-9AAA-F868C40DFCBE}" dt="2022-03-11T23:45:43.595" v="29737" actId="20577"/>
          <ac:spMkLst>
            <pc:docMk/>
            <pc:sldMk cId="3690496307" sldId="369"/>
            <ac:spMk id="7170" creationId="{00000000-0000-0000-0000-000000000000}"/>
          </ac:spMkLst>
        </pc:spChg>
        <pc:picChg chg="add mod">
          <ac:chgData name="Ward, Reagan" userId="27291eb4-8241-4961-9e69-8c66e34cc5b0" providerId="ADAL" clId="{C7FE4238-FDEF-42F3-9AAA-F868C40DFCBE}" dt="2022-03-11T23:48:43.982" v="29804" actId="1076"/>
          <ac:picMkLst>
            <pc:docMk/>
            <pc:sldMk cId="3690496307" sldId="369"/>
            <ac:picMk id="3" creationId="{3AE257CB-7619-4DAE-B963-54C49C99296B}"/>
          </ac:picMkLst>
        </pc:picChg>
        <pc:picChg chg="del">
          <ac:chgData name="Ward, Reagan" userId="27291eb4-8241-4961-9e69-8c66e34cc5b0" providerId="ADAL" clId="{C7FE4238-FDEF-42F3-9AAA-F868C40DFCBE}" dt="2022-03-11T23:35:07.934" v="29247" actId="478"/>
          <ac:picMkLst>
            <pc:docMk/>
            <pc:sldMk cId="3690496307" sldId="369"/>
            <ac:picMk id="6" creationId="{A7CBD8B5-6A26-4AAA-A6E2-19DA5C2B2214}"/>
          </ac:picMkLst>
        </pc:picChg>
      </pc:sldChg>
      <pc:sldChg chg="add">
        <pc:chgData name="Ward, Reagan" userId="27291eb4-8241-4961-9e69-8c66e34cc5b0" providerId="ADAL" clId="{C7FE4238-FDEF-42F3-9AAA-F868C40DFCBE}" dt="2022-03-11T14:35:17.898" v="9634"/>
        <pc:sldMkLst>
          <pc:docMk/>
          <pc:sldMk cId="331785020" sldId="370"/>
        </pc:sldMkLst>
      </pc:sldChg>
      <pc:sldChg chg="delSp modSp add mod">
        <pc:chgData name="Ward, Reagan" userId="27291eb4-8241-4961-9e69-8c66e34cc5b0" providerId="ADAL" clId="{C7FE4238-FDEF-42F3-9AAA-F868C40DFCBE}" dt="2022-03-14T17:00:11.771" v="32702" actId="404"/>
        <pc:sldMkLst>
          <pc:docMk/>
          <pc:sldMk cId="1401905921" sldId="3081"/>
        </pc:sldMkLst>
        <pc:spChg chg="del">
          <ac:chgData name="Ward, Reagan" userId="27291eb4-8241-4961-9e69-8c66e34cc5b0" providerId="ADAL" clId="{C7FE4238-FDEF-42F3-9AAA-F868C40DFCBE}" dt="2022-03-09T19:10:57.039" v="5527" actId="478"/>
          <ac:spMkLst>
            <pc:docMk/>
            <pc:sldMk cId="1401905921" sldId="3081"/>
            <ac:spMk id="10" creationId="{61B1BBC0-0D6F-4C08-8477-277AE451269F}"/>
          </ac:spMkLst>
        </pc:spChg>
        <pc:graphicFrameChg chg="mod modGraphic">
          <ac:chgData name="Ward, Reagan" userId="27291eb4-8241-4961-9e69-8c66e34cc5b0" providerId="ADAL" clId="{C7FE4238-FDEF-42F3-9AAA-F868C40DFCBE}" dt="2022-03-14T17:00:11.771" v="32702" actId="404"/>
          <ac:graphicFrameMkLst>
            <pc:docMk/>
            <pc:sldMk cId="1401905921" sldId="3081"/>
            <ac:graphicFrameMk id="8" creationId="{BC066078-0758-40F5-A4FE-77ED9223B4AB}"/>
          </ac:graphicFrameMkLst>
        </pc:graphicFrameChg>
      </pc:sldChg>
      <pc:sldChg chg="add">
        <pc:chgData name="Ward, Reagan" userId="27291eb4-8241-4961-9e69-8c66e34cc5b0" providerId="ADAL" clId="{C7FE4238-FDEF-42F3-9AAA-F868C40DFCBE}" dt="2022-03-09T19:33:56.074" v="5534" actId="2890"/>
        <pc:sldMkLst>
          <pc:docMk/>
          <pc:sldMk cId="2430374819" sldId="3082"/>
        </pc:sldMkLst>
      </pc:sldChg>
      <pc:sldChg chg="addSp delSp modSp add mod chgLayout">
        <pc:chgData name="Ward, Reagan" userId="27291eb4-8241-4961-9e69-8c66e34cc5b0" providerId="ADAL" clId="{C7FE4238-FDEF-42F3-9AAA-F868C40DFCBE}" dt="2022-03-10T23:19:48.396" v="7450" actId="962"/>
        <pc:sldMkLst>
          <pc:docMk/>
          <pc:sldMk cId="2393937176" sldId="3083"/>
        </pc:sldMkLst>
        <pc:spChg chg="mod ord">
          <ac:chgData name="Ward, Reagan" userId="27291eb4-8241-4961-9e69-8c66e34cc5b0" providerId="ADAL" clId="{C7FE4238-FDEF-42F3-9AAA-F868C40DFCBE}" dt="2022-03-09T19:41:49.604" v="5555" actId="700"/>
          <ac:spMkLst>
            <pc:docMk/>
            <pc:sldMk cId="2393937176" sldId="3083"/>
            <ac:spMk id="2" creationId="{5D630221-7006-4357-98DF-C3A70F696778}"/>
          </ac:spMkLst>
        </pc:spChg>
        <pc:spChg chg="add mod ord">
          <ac:chgData name="Ward, Reagan" userId="27291eb4-8241-4961-9e69-8c66e34cc5b0" providerId="ADAL" clId="{C7FE4238-FDEF-42F3-9AAA-F868C40DFCBE}" dt="2022-03-10T23:19:39.402" v="7449" actId="962"/>
          <ac:spMkLst>
            <pc:docMk/>
            <pc:sldMk cId="2393937176" sldId="3083"/>
            <ac:spMk id="3" creationId="{5241531D-6CB5-430F-A5AE-570FB9A1059E}"/>
          </ac:spMkLst>
        </pc:spChg>
        <pc:spChg chg="mod ord">
          <ac:chgData name="Ward, Reagan" userId="27291eb4-8241-4961-9e69-8c66e34cc5b0" providerId="ADAL" clId="{C7FE4238-FDEF-42F3-9AAA-F868C40DFCBE}" dt="2022-03-09T19:41:49.604" v="5555" actId="700"/>
          <ac:spMkLst>
            <pc:docMk/>
            <pc:sldMk cId="2393937176" sldId="3083"/>
            <ac:spMk id="4" creationId="{7C565863-9B20-4A71-B831-2E4B3FA38474}"/>
          </ac:spMkLst>
        </pc:spChg>
        <pc:spChg chg="del mod">
          <ac:chgData name="Ward, Reagan" userId="27291eb4-8241-4961-9e69-8c66e34cc5b0" providerId="ADAL" clId="{C7FE4238-FDEF-42F3-9AAA-F868C40DFCBE}" dt="2022-03-10T20:16:50.970" v="5728" actId="478"/>
          <ac:spMkLst>
            <pc:docMk/>
            <pc:sldMk cId="2393937176" sldId="3083"/>
            <ac:spMk id="7" creationId="{06572505-9210-4877-A155-4FDDAA2D5199}"/>
          </ac:spMkLst>
        </pc:spChg>
        <pc:spChg chg="del mod">
          <ac:chgData name="Ward, Reagan" userId="27291eb4-8241-4961-9e69-8c66e34cc5b0" providerId="ADAL" clId="{C7FE4238-FDEF-42F3-9AAA-F868C40DFCBE}" dt="2022-03-10T20:19:23.418" v="5738" actId="478"/>
          <ac:spMkLst>
            <pc:docMk/>
            <pc:sldMk cId="2393937176" sldId="3083"/>
            <ac:spMk id="12" creationId="{6B4778EC-2AB8-4453-9BBB-AD013513376D}"/>
          </ac:spMkLst>
        </pc:spChg>
        <pc:spChg chg="del">
          <ac:chgData name="Ward, Reagan" userId="27291eb4-8241-4961-9e69-8c66e34cc5b0" providerId="ADAL" clId="{C7FE4238-FDEF-42F3-9AAA-F868C40DFCBE}" dt="2022-03-10T20:19:56.922" v="5816" actId="478"/>
          <ac:spMkLst>
            <pc:docMk/>
            <pc:sldMk cId="2393937176" sldId="3083"/>
            <ac:spMk id="14" creationId="{7B033169-A9D7-4202-9B9D-1A21054E3369}"/>
          </ac:spMkLst>
        </pc:spChg>
        <pc:spChg chg="del">
          <ac:chgData name="Ward, Reagan" userId="27291eb4-8241-4961-9e69-8c66e34cc5b0" providerId="ADAL" clId="{C7FE4238-FDEF-42F3-9AAA-F868C40DFCBE}" dt="2022-03-10T20:19:59.966" v="5817" actId="478"/>
          <ac:spMkLst>
            <pc:docMk/>
            <pc:sldMk cId="2393937176" sldId="3083"/>
            <ac:spMk id="16" creationId="{2B04D104-33C7-4490-A544-1AD9D1571CA8}"/>
          </ac:spMkLst>
        </pc:spChg>
        <pc:grpChg chg="add mod">
          <ac:chgData name="Ward, Reagan" userId="27291eb4-8241-4961-9e69-8c66e34cc5b0" providerId="ADAL" clId="{C7FE4238-FDEF-42F3-9AAA-F868C40DFCBE}" dt="2022-03-10T22:31:37.175" v="6028" actId="167"/>
          <ac:grpSpMkLst>
            <pc:docMk/>
            <pc:sldMk cId="2393937176" sldId="3083"/>
            <ac:grpSpMk id="8" creationId="{613CD49B-3964-43F4-9614-A9562A322BAC}"/>
          </ac:grpSpMkLst>
        </pc:grpChg>
        <pc:graphicFrameChg chg="mod modGraphic">
          <ac:chgData name="Ward, Reagan" userId="27291eb4-8241-4961-9e69-8c66e34cc5b0" providerId="ADAL" clId="{C7FE4238-FDEF-42F3-9AAA-F868C40DFCBE}" dt="2022-03-10T23:19:48.396" v="7450" actId="962"/>
          <ac:graphicFrameMkLst>
            <pc:docMk/>
            <pc:sldMk cId="2393937176" sldId="3083"/>
            <ac:graphicFrameMk id="18" creationId="{13BF772E-6412-461A-BE20-07629F2BB3ED}"/>
          </ac:graphicFrameMkLst>
        </pc:graphicFrameChg>
        <pc:picChg chg="add mod">
          <ac:chgData name="Ward, Reagan" userId="27291eb4-8241-4961-9e69-8c66e34cc5b0" providerId="ADAL" clId="{C7FE4238-FDEF-42F3-9AAA-F868C40DFCBE}" dt="2022-03-10T22:30:19.647" v="6016"/>
          <ac:picMkLst>
            <pc:docMk/>
            <pc:sldMk cId="2393937176" sldId="3083"/>
            <ac:picMk id="6" creationId="{DA572935-DEEA-4B04-B578-C264F5CB61EC}"/>
          </ac:picMkLst>
        </pc:picChg>
        <pc:picChg chg="del mod">
          <ac:chgData name="Ward, Reagan" userId="27291eb4-8241-4961-9e69-8c66e34cc5b0" providerId="ADAL" clId="{C7FE4238-FDEF-42F3-9AAA-F868C40DFCBE}" dt="2022-03-10T20:17:14.148" v="5732" actId="478"/>
          <ac:picMkLst>
            <pc:docMk/>
            <pc:sldMk cId="2393937176" sldId="3083"/>
            <ac:picMk id="9" creationId="{886A50EE-3E5D-4777-AF1F-0FBDC9ADC51E}"/>
          </ac:picMkLst>
        </pc:picChg>
        <pc:picChg chg="del mod">
          <ac:chgData name="Ward, Reagan" userId="27291eb4-8241-4961-9e69-8c66e34cc5b0" providerId="ADAL" clId="{C7FE4238-FDEF-42F3-9AAA-F868C40DFCBE}" dt="2022-03-10T20:20:29.844" v="5821" actId="478"/>
          <ac:picMkLst>
            <pc:docMk/>
            <pc:sldMk cId="2393937176" sldId="3083"/>
            <ac:picMk id="20" creationId="{9CF7EAD0-FD85-4C08-AE1B-948AB792CFB8}"/>
          </ac:picMkLst>
        </pc:picChg>
        <pc:picChg chg="add mod">
          <ac:chgData name="Ward, Reagan" userId="27291eb4-8241-4961-9e69-8c66e34cc5b0" providerId="ADAL" clId="{C7FE4238-FDEF-42F3-9AAA-F868C40DFCBE}" dt="2022-03-10T22:30:03.668" v="6015" actId="1076"/>
          <ac:picMkLst>
            <pc:docMk/>
            <pc:sldMk cId="2393937176" sldId="3083"/>
            <ac:picMk id="1026" creationId="{D858D269-F681-480E-93FF-10EF0DA1DFD5}"/>
          </ac:picMkLst>
        </pc:picChg>
        <pc:cxnChg chg="del mod">
          <ac:chgData name="Ward, Reagan" userId="27291eb4-8241-4961-9e69-8c66e34cc5b0" providerId="ADAL" clId="{C7FE4238-FDEF-42F3-9AAA-F868C40DFCBE}" dt="2022-03-10T20:16:53.325" v="5729" actId="478"/>
          <ac:cxnSpMkLst>
            <pc:docMk/>
            <pc:sldMk cId="2393937176" sldId="3083"/>
            <ac:cxnSpMk id="11" creationId="{7B812876-32DF-414A-A675-685C86280519}"/>
          </ac:cxnSpMkLst>
        </pc:cxnChg>
      </pc:sldChg>
      <pc:sldChg chg="modSp add mod">
        <pc:chgData name="Ward, Reagan" userId="27291eb4-8241-4961-9e69-8c66e34cc5b0" providerId="ADAL" clId="{C7FE4238-FDEF-42F3-9AAA-F868C40DFCBE}" dt="2022-03-14T16:58:17.702" v="32678" actId="20577"/>
        <pc:sldMkLst>
          <pc:docMk/>
          <pc:sldMk cId="2114164784" sldId="3084"/>
        </pc:sldMkLst>
        <pc:spChg chg="mod">
          <ac:chgData name="Ward, Reagan" userId="27291eb4-8241-4961-9e69-8c66e34cc5b0" providerId="ADAL" clId="{C7FE4238-FDEF-42F3-9AAA-F868C40DFCBE}" dt="2022-03-10T22:29:44.832" v="6011"/>
          <ac:spMkLst>
            <pc:docMk/>
            <pc:sldMk cId="2114164784" sldId="3084"/>
            <ac:spMk id="6" creationId="{90BEEE5E-EFCB-4AF1-A111-41E29496E835}"/>
          </ac:spMkLst>
        </pc:spChg>
        <pc:graphicFrameChg chg="modGraphic">
          <ac:chgData name="Ward, Reagan" userId="27291eb4-8241-4961-9e69-8c66e34cc5b0" providerId="ADAL" clId="{C7FE4238-FDEF-42F3-9AAA-F868C40DFCBE}" dt="2022-03-14T16:58:17.702" v="32678" actId="20577"/>
          <ac:graphicFrameMkLst>
            <pc:docMk/>
            <pc:sldMk cId="2114164784" sldId="3084"/>
            <ac:graphicFrameMk id="5" creationId="{406ECDC1-C0FC-4B71-B270-45209EFBE801}"/>
          </ac:graphicFrameMkLst>
        </pc:graphicFrameChg>
      </pc:sldChg>
      <pc:sldChg chg="addSp delSp modSp add mod">
        <pc:chgData name="Ward, Reagan" userId="27291eb4-8241-4961-9e69-8c66e34cc5b0" providerId="ADAL" clId="{C7FE4238-FDEF-42F3-9AAA-F868C40DFCBE}" dt="2022-03-10T22:53:43.241" v="6189" actId="27636"/>
        <pc:sldMkLst>
          <pc:docMk/>
          <pc:sldMk cId="1292487743" sldId="3085"/>
        </pc:sldMkLst>
        <pc:spChg chg="mod">
          <ac:chgData name="Ward, Reagan" userId="27291eb4-8241-4961-9e69-8c66e34cc5b0" providerId="ADAL" clId="{C7FE4238-FDEF-42F3-9AAA-F868C40DFCBE}" dt="2022-03-10T22:53:43.170" v="6188"/>
          <ac:spMkLst>
            <pc:docMk/>
            <pc:sldMk cId="1292487743" sldId="3085"/>
            <ac:spMk id="2" creationId="{5D630221-7006-4357-98DF-C3A70F696778}"/>
          </ac:spMkLst>
        </pc:spChg>
        <pc:spChg chg="mod">
          <ac:chgData name="Ward, Reagan" userId="27291eb4-8241-4961-9e69-8c66e34cc5b0" providerId="ADAL" clId="{C7FE4238-FDEF-42F3-9AAA-F868C40DFCBE}" dt="2022-03-10T22:53:43.241" v="6189" actId="27636"/>
          <ac:spMkLst>
            <pc:docMk/>
            <pc:sldMk cId="1292487743" sldId="3085"/>
            <ac:spMk id="3" creationId="{DB91F628-6F61-4446-8AC9-6CDE2478E09B}"/>
          </ac:spMkLst>
        </pc:spChg>
        <pc:spChg chg="mod">
          <ac:chgData name="Ward, Reagan" userId="27291eb4-8241-4961-9e69-8c66e34cc5b0" providerId="ADAL" clId="{C7FE4238-FDEF-42F3-9AAA-F868C40DFCBE}" dt="2022-03-10T22:53:43.170" v="6188"/>
          <ac:spMkLst>
            <pc:docMk/>
            <pc:sldMk cId="1292487743" sldId="3085"/>
            <ac:spMk id="4" creationId="{7C565863-9B20-4A71-B831-2E4B3FA38474}"/>
          </ac:spMkLst>
        </pc:spChg>
        <pc:spChg chg="add del mod">
          <ac:chgData name="Ward, Reagan" userId="27291eb4-8241-4961-9e69-8c66e34cc5b0" providerId="ADAL" clId="{C7FE4238-FDEF-42F3-9AAA-F868C40DFCBE}" dt="2022-03-10T22:53:43.170" v="6188"/>
          <ac:spMkLst>
            <pc:docMk/>
            <pc:sldMk cId="1292487743" sldId="3085"/>
            <ac:spMk id="5" creationId="{9A99454E-8843-48DC-8E69-C6B3E3964B62}"/>
          </ac:spMkLst>
        </pc:spChg>
        <pc:spChg chg="add del mod">
          <ac:chgData name="Ward, Reagan" userId="27291eb4-8241-4961-9e69-8c66e34cc5b0" providerId="ADAL" clId="{C7FE4238-FDEF-42F3-9AAA-F868C40DFCBE}" dt="2022-03-10T22:53:43.170" v="6188"/>
          <ac:spMkLst>
            <pc:docMk/>
            <pc:sldMk cId="1292487743" sldId="3085"/>
            <ac:spMk id="6" creationId="{DCFA1F18-7F57-44EB-8ED5-260A771AA850}"/>
          </ac:spMkLst>
        </pc:spChg>
        <pc:spChg chg="add del mod">
          <ac:chgData name="Ward, Reagan" userId="27291eb4-8241-4961-9e69-8c66e34cc5b0" providerId="ADAL" clId="{C7FE4238-FDEF-42F3-9AAA-F868C40DFCBE}" dt="2022-03-10T22:53:43.170" v="6188"/>
          <ac:spMkLst>
            <pc:docMk/>
            <pc:sldMk cId="1292487743" sldId="3085"/>
            <ac:spMk id="7" creationId="{1D6C2F31-C78C-412B-9ADF-A043EFD609F5}"/>
          </ac:spMkLst>
        </pc:spChg>
      </pc:sldChg>
      <pc:sldChg chg="modSp add">
        <pc:chgData name="Ward, Reagan" userId="27291eb4-8241-4961-9e69-8c66e34cc5b0" providerId="ADAL" clId="{C7FE4238-FDEF-42F3-9AAA-F868C40DFCBE}" dt="2022-03-10T23:18:51.307" v="7119" actId="962"/>
        <pc:sldMkLst>
          <pc:docMk/>
          <pc:sldMk cId="4092994004" sldId="3086"/>
        </pc:sldMkLst>
        <pc:graphicFrameChg chg="mod">
          <ac:chgData name="Ward, Reagan" userId="27291eb4-8241-4961-9e69-8c66e34cc5b0" providerId="ADAL" clId="{C7FE4238-FDEF-42F3-9AAA-F868C40DFCBE}" dt="2022-03-10T23:18:51.307" v="7119" actId="962"/>
          <ac:graphicFrameMkLst>
            <pc:docMk/>
            <pc:sldMk cId="4092994004" sldId="3086"/>
            <ac:graphicFrameMk id="6" creationId="{B7A0F936-9711-4C3F-9EBC-95A39FA1211D}"/>
          </ac:graphicFrameMkLst>
        </pc:graphicFrameChg>
      </pc:sldChg>
      <pc:sldChg chg="addSp delSp modSp add mod modClrScheme chgLayout">
        <pc:chgData name="Ward, Reagan" userId="27291eb4-8241-4961-9e69-8c66e34cc5b0" providerId="ADAL" clId="{C7FE4238-FDEF-42F3-9AAA-F868C40DFCBE}" dt="2022-03-11T21:54:30.650" v="26581" actId="700"/>
        <pc:sldMkLst>
          <pc:docMk/>
          <pc:sldMk cId="3804921132" sldId="3087"/>
        </pc:sldMkLst>
        <pc:spChg chg="mod ord">
          <ac:chgData name="Ward, Reagan" userId="27291eb4-8241-4961-9e69-8c66e34cc5b0" providerId="ADAL" clId="{C7FE4238-FDEF-42F3-9AAA-F868C40DFCBE}" dt="2022-03-11T21:54:30.650" v="26581" actId="700"/>
          <ac:spMkLst>
            <pc:docMk/>
            <pc:sldMk cId="3804921132" sldId="3087"/>
            <ac:spMk id="2" creationId="{E488F83B-89C1-4592-BD79-C40299AF192E}"/>
          </ac:spMkLst>
        </pc:spChg>
        <pc:spChg chg="mod ord">
          <ac:chgData name="Ward, Reagan" userId="27291eb4-8241-4961-9e69-8c66e34cc5b0" providerId="ADAL" clId="{C7FE4238-FDEF-42F3-9AAA-F868C40DFCBE}" dt="2022-03-11T21:54:30.650" v="26581" actId="700"/>
          <ac:spMkLst>
            <pc:docMk/>
            <pc:sldMk cId="3804921132" sldId="3087"/>
            <ac:spMk id="3" creationId="{69D0CE1E-2347-4F64-86DB-3C451F022D76}"/>
          </ac:spMkLst>
        </pc:spChg>
        <pc:spChg chg="add del mod ord">
          <ac:chgData name="Ward, Reagan" userId="27291eb4-8241-4961-9e69-8c66e34cc5b0" providerId="ADAL" clId="{C7FE4238-FDEF-42F3-9AAA-F868C40DFCBE}" dt="2022-03-11T21:54:30.650" v="26581" actId="700"/>
          <ac:spMkLst>
            <pc:docMk/>
            <pc:sldMk cId="3804921132" sldId="3087"/>
            <ac:spMk id="4" creationId="{9A485291-EFA3-40E0-BFF4-4B44C3FDBD4E}"/>
          </ac:spMkLst>
        </pc:spChg>
      </pc:sldChg>
      <pc:sldChg chg="modSp add mod">
        <pc:chgData name="Ward, Reagan" userId="27291eb4-8241-4961-9e69-8c66e34cc5b0" providerId="ADAL" clId="{C7FE4238-FDEF-42F3-9AAA-F868C40DFCBE}" dt="2022-03-11T22:48:09.722" v="27219" actId="20577"/>
        <pc:sldMkLst>
          <pc:docMk/>
          <pc:sldMk cId="2206913404" sldId="3088"/>
        </pc:sldMkLst>
        <pc:spChg chg="mod">
          <ac:chgData name="Ward, Reagan" userId="27291eb4-8241-4961-9e69-8c66e34cc5b0" providerId="ADAL" clId="{C7FE4238-FDEF-42F3-9AAA-F868C40DFCBE}" dt="2022-03-11T22:48:09.722" v="27219" actId="20577"/>
          <ac:spMkLst>
            <pc:docMk/>
            <pc:sldMk cId="2206913404" sldId="3088"/>
            <ac:spMk id="2" creationId="{E488F83B-89C1-4592-BD79-C40299AF192E}"/>
          </ac:spMkLst>
        </pc:spChg>
      </pc:sldChg>
      <pc:sldChg chg="add del">
        <pc:chgData name="Ward, Reagan" userId="27291eb4-8241-4961-9e69-8c66e34cc5b0" providerId="ADAL" clId="{C7FE4238-FDEF-42F3-9AAA-F868C40DFCBE}" dt="2022-03-11T14:35:05.771" v="9632"/>
        <pc:sldMkLst>
          <pc:docMk/>
          <pc:sldMk cId="28780301" sldId="3089"/>
        </pc:sldMkLst>
      </pc:sldChg>
      <pc:sldChg chg="addSp delSp modSp new mod modClrScheme chgLayout">
        <pc:chgData name="Ward, Reagan" userId="27291eb4-8241-4961-9e69-8c66e34cc5b0" providerId="ADAL" clId="{C7FE4238-FDEF-42F3-9AAA-F868C40DFCBE}" dt="2022-03-11T15:43:45.703" v="12325" actId="20577"/>
        <pc:sldMkLst>
          <pc:docMk/>
          <pc:sldMk cId="385712717" sldId="3089"/>
        </pc:sldMkLst>
        <pc:spChg chg="del mod ord">
          <ac:chgData name="Ward, Reagan" userId="27291eb4-8241-4961-9e69-8c66e34cc5b0" providerId="ADAL" clId="{C7FE4238-FDEF-42F3-9AAA-F868C40DFCBE}" dt="2022-03-11T15:00:26.872" v="10137" actId="700"/>
          <ac:spMkLst>
            <pc:docMk/>
            <pc:sldMk cId="385712717" sldId="3089"/>
            <ac:spMk id="2" creationId="{52F0E852-4ABE-40B7-AFFC-5CC5CE3DFCA8}"/>
          </ac:spMkLst>
        </pc:spChg>
        <pc:spChg chg="mod ord">
          <ac:chgData name="Ward, Reagan" userId="27291eb4-8241-4961-9e69-8c66e34cc5b0" providerId="ADAL" clId="{C7FE4238-FDEF-42F3-9AAA-F868C40DFCBE}" dt="2022-03-11T15:00:26.872" v="10137" actId="700"/>
          <ac:spMkLst>
            <pc:docMk/>
            <pc:sldMk cId="385712717" sldId="3089"/>
            <ac:spMk id="3" creationId="{A28E6F16-B84D-4707-8078-F9DB69D83D07}"/>
          </ac:spMkLst>
        </pc:spChg>
        <pc:spChg chg="add mod ord">
          <ac:chgData name="Ward, Reagan" userId="27291eb4-8241-4961-9e69-8c66e34cc5b0" providerId="ADAL" clId="{C7FE4238-FDEF-42F3-9AAA-F868C40DFCBE}" dt="2022-03-11T15:43:45.703" v="12325" actId="20577"/>
          <ac:spMkLst>
            <pc:docMk/>
            <pc:sldMk cId="385712717" sldId="3089"/>
            <ac:spMk id="4" creationId="{C4829755-5BCD-4ED7-AF8D-841D7B663903}"/>
          </ac:spMkLst>
        </pc:spChg>
        <pc:spChg chg="add mod ord">
          <ac:chgData name="Ward, Reagan" userId="27291eb4-8241-4961-9e69-8c66e34cc5b0" providerId="ADAL" clId="{C7FE4238-FDEF-42F3-9AAA-F868C40DFCBE}" dt="2022-03-11T15:24:26.541" v="11204" actId="14100"/>
          <ac:spMkLst>
            <pc:docMk/>
            <pc:sldMk cId="385712717" sldId="3089"/>
            <ac:spMk id="5" creationId="{65928EE3-2643-4163-8AEE-0F8C9ACC907C}"/>
          </ac:spMkLst>
        </pc:spChg>
        <pc:picChg chg="add mod">
          <ac:chgData name="Ward, Reagan" userId="27291eb4-8241-4961-9e69-8c66e34cc5b0" providerId="ADAL" clId="{C7FE4238-FDEF-42F3-9AAA-F868C40DFCBE}" dt="2022-03-11T15:25:51.748" v="11635"/>
          <ac:picMkLst>
            <pc:docMk/>
            <pc:sldMk cId="385712717" sldId="3089"/>
            <ac:picMk id="3074" creationId="{D3A87F68-314F-40E5-8F7D-26412BA1DE34}"/>
          </ac:picMkLst>
        </pc:picChg>
      </pc:sldChg>
      <pc:sldChg chg="addSp delSp modSp new del mod modClrScheme chgLayout">
        <pc:chgData name="Ward, Reagan" userId="27291eb4-8241-4961-9e69-8c66e34cc5b0" providerId="ADAL" clId="{C7FE4238-FDEF-42F3-9AAA-F868C40DFCBE}" dt="2022-03-14T14:17:36.825" v="32595" actId="47"/>
        <pc:sldMkLst>
          <pc:docMk/>
          <pc:sldMk cId="2559589602" sldId="3090"/>
        </pc:sldMkLst>
        <pc:spChg chg="del mod ord">
          <ac:chgData name="Ward, Reagan" userId="27291eb4-8241-4961-9e69-8c66e34cc5b0" providerId="ADAL" clId="{C7FE4238-FDEF-42F3-9AAA-F868C40DFCBE}" dt="2022-03-11T15:13:51.457" v="10284" actId="700"/>
          <ac:spMkLst>
            <pc:docMk/>
            <pc:sldMk cId="2559589602" sldId="3090"/>
            <ac:spMk id="2" creationId="{9E36EC66-7DEE-484E-9BFB-71D5D47E6D17}"/>
          </ac:spMkLst>
        </pc:spChg>
        <pc:spChg chg="del">
          <ac:chgData name="Ward, Reagan" userId="27291eb4-8241-4961-9e69-8c66e34cc5b0" providerId="ADAL" clId="{C7FE4238-FDEF-42F3-9AAA-F868C40DFCBE}" dt="2022-03-11T15:13:51.457" v="10284" actId="700"/>
          <ac:spMkLst>
            <pc:docMk/>
            <pc:sldMk cId="2559589602" sldId="3090"/>
            <ac:spMk id="3" creationId="{C23CEE6A-EB6D-4491-9DEC-A05CBA4CDDA5}"/>
          </ac:spMkLst>
        </pc:spChg>
        <pc:spChg chg="mod ord">
          <ac:chgData name="Ward, Reagan" userId="27291eb4-8241-4961-9e69-8c66e34cc5b0" providerId="ADAL" clId="{C7FE4238-FDEF-42F3-9AAA-F868C40DFCBE}" dt="2022-03-11T15:13:51.457" v="10284" actId="700"/>
          <ac:spMkLst>
            <pc:docMk/>
            <pc:sldMk cId="2559589602" sldId="3090"/>
            <ac:spMk id="4" creationId="{C8F4D245-350A-4DC1-BF47-CD02FA714EB9}"/>
          </ac:spMkLst>
        </pc:spChg>
        <pc:spChg chg="add mod ord">
          <ac:chgData name="Ward, Reagan" userId="27291eb4-8241-4961-9e69-8c66e34cc5b0" providerId="ADAL" clId="{C7FE4238-FDEF-42F3-9AAA-F868C40DFCBE}" dt="2022-03-11T15:13:56.753" v="10300" actId="20577"/>
          <ac:spMkLst>
            <pc:docMk/>
            <pc:sldMk cId="2559589602" sldId="3090"/>
            <ac:spMk id="5" creationId="{167F798F-334C-41C4-B032-1D25CC9832B5}"/>
          </ac:spMkLst>
        </pc:spChg>
      </pc:sldChg>
      <pc:sldChg chg="addSp delSp modSp new mod ord setBg">
        <pc:chgData name="Ward, Reagan" userId="27291eb4-8241-4961-9e69-8c66e34cc5b0" providerId="ADAL" clId="{C7FE4238-FDEF-42F3-9AAA-F868C40DFCBE}" dt="2022-03-11T15:43:15.827" v="12303"/>
        <pc:sldMkLst>
          <pc:docMk/>
          <pc:sldMk cId="3704509897" sldId="3091"/>
        </pc:sldMkLst>
        <pc:spChg chg="mod">
          <ac:chgData name="Ward, Reagan" userId="27291eb4-8241-4961-9e69-8c66e34cc5b0" providerId="ADAL" clId="{C7FE4238-FDEF-42F3-9AAA-F868C40DFCBE}" dt="2022-03-11T15:41:24.005" v="12283" actId="26606"/>
          <ac:spMkLst>
            <pc:docMk/>
            <pc:sldMk cId="3704509897" sldId="3091"/>
            <ac:spMk id="2" creationId="{160D933B-7ED2-405B-86DA-5E70CF4AC29D}"/>
          </ac:spMkLst>
        </pc:spChg>
        <pc:spChg chg="add del mod">
          <ac:chgData name="Ward, Reagan" userId="27291eb4-8241-4961-9e69-8c66e34cc5b0" providerId="ADAL" clId="{C7FE4238-FDEF-42F3-9AAA-F868C40DFCBE}" dt="2022-03-11T15:41:24.005" v="12283" actId="26606"/>
          <ac:spMkLst>
            <pc:docMk/>
            <pc:sldMk cId="3704509897" sldId="3091"/>
            <ac:spMk id="3" creationId="{3D222215-4337-4E7F-8099-DDBE9B984526}"/>
          </ac:spMkLst>
        </pc:spChg>
        <pc:spChg chg="mod">
          <ac:chgData name="Ward, Reagan" userId="27291eb4-8241-4961-9e69-8c66e34cc5b0" providerId="ADAL" clId="{C7FE4238-FDEF-42F3-9AAA-F868C40DFCBE}" dt="2022-03-11T15:41:24.005" v="12283" actId="26606"/>
          <ac:spMkLst>
            <pc:docMk/>
            <pc:sldMk cId="3704509897" sldId="3091"/>
            <ac:spMk id="4" creationId="{35B3D21E-09FB-4CE6-B801-C039E38DD797}"/>
          </ac:spMkLst>
        </pc:spChg>
        <pc:spChg chg="add del">
          <ac:chgData name="Ward, Reagan" userId="27291eb4-8241-4961-9e69-8c66e34cc5b0" providerId="ADAL" clId="{C7FE4238-FDEF-42F3-9AAA-F868C40DFCBE}" dt="2022-03-11T15:37:21.692" v="12054" actId="26606"/>
          <ac:spMkLst>
            <pc:docMk/>
            <pc:sldMk cId="3704509897" sldId="3091"/>
            <ac:spMk id="8" creationId="{B775CD93-9DF2-48CB-9F57-1BCA9A46C7FA}"/>
          </ac:spMkLst>
        </pc:spChg>
        <pc:spChg chg="add del">
          <ac:chgData name="Ward, Reagan" userId="27291eb4-8241-4961-9e69-8c66e34cc5b0" providerId="ADAL" clId="{C7FE4238-FDEF-42F3-9AAA-F868C40DFCBE}" dt="2022-03-11T15:30:35.434" v="12042" actId="26606"/>
          <ac:spMkLst>
            <pc:docMk/>
            <pc:sldMk cId="3704509897" sldId="3091"/>
            <ac:spMk id="9" creationId="{B775CD93-9DF2-48CB-9F57-1BCA9A46C7FA}"/>
          </ac:spMkLst>
        </pc:spChg>
        <pc:spChg chg="add del">
          <ac:chgData name="Ward, Reagan" userId="27291eb4-8241-4961-9e69-8c66e34cc5b0" providerId="ADAL" clId="{C7FE4238-FDEF-42F3-9AAA-F868C40DFCBE}" dt="2022-03-11T15:29:33.871" v="12036" actId="26606"/>
          <ac:spMkLst>
            <pc:docMk/>
            <pc:sldMk cId="3704509897" sldId="3091"/>
            <ac:spMk id="10" creationId="{B775CD93-9DF2-48CB-9F57-1BCA9A46C7FA}"/>
          </ac:spMkLst>
        </pc:spChg>
        <pc:spChg chg="add del">
          <ac:chgData name="Ward, Reagan" userId="27291eb4-8241-4961-9e69-8c66e34cc5b0" providerId="ADAL" clId="{C7FE4238-FDEF-42F3-9AAA-F868C40DFCBE}" dt="2022-03-11T15:30:35.434" v="12042" actId="26606"/>
          <ac:spMkLst>
            <pc:docMk/>
            <pc:sldMk cId="3704509897" sldId="3091"/>
            <ac:spMk id="11" creationId="{6166C6D1-23AC-49C4-BA07-238E4E9F8CEB}"/>
          </ac:spMkLst>
        </pc:spChg>
        <pc:spChg chg="add del">
          <ac:chgData name="Ward, Reagan" userId="27291eb4-8241-4961-9e69-8c66e34cc5b0" providerId="ADAL" clId="{C7FE4238-FDEF-42F3-9AAA-F868C40DFCBE}" dt="2022-03-11T15:29:33.871" v="12036" actId="26606"/>
          <ac:spMkLst>
            <pc:docMk/>
            <pc:sldMk cId="3704509897" sldId="3091"/>
            <ac:spMk id="12" creationId="{6166C6D1-23AC-49C4-BA07-238E4E9F8CEB}"/>
          </ac:spMkLst>
        </pc:spChg>
        <pc:spChg chg="add del">
          <ac:chgData name="Ward, Reagan" userId="27291eb4-8241-4961-9e69-8c66e34cc5b0" providerId="ADAL" clId="{C7FE4238-FDEF-42F3-9AAA-F868C40DFCBE}" dt="2022-03-11T15:30:35.434" v="12042" actId="26606"/>
          <ac:spMkLst>
            <pc:docMk/>
            <pc:sldMk cId="3704509897" sldId="3091"/>
            <ac:spMk id="13" creationId="{1C091803-41C2-48E0-9228-5148460C7479}"/>
          </ac:spMkLst>
        </pc:spChg>
        <pc:spChg chg="add del">
          <ac:chgData name="Ward, Reagan" userId="27291eb4-8241-4961-9e69-8c66e34cc5b0" providerId="ADAL" clId="{C7FE4238-FDEF-42F3-9AAA-F868C40DFCBE}" dt="2022-03-11T15:29:33.871" v="12036" actId="26606"/>
          <ac:spMkLst>
            <pc:docMk/>
            <pc:sldMk cId="3704509897" sldId="3091"/>
            <ac:spMk id="14" creationId="{1C091803-41C2-48E0-9228-5148460C7479}"/>
          </ac:spMkLst>
        </pc:spChg>
        <pc:spChg chg="add del">
          <ac:chgData name="Ward, Reagan" userId="27291eb4-8241-4961-9e69-8c66e34cc5b0" providerId="ADAL" clId="{C7FE4238-FDEF-42F3-9AAA-F868C40DFCBE}" dt="2022-03-11T15:37:21.692" v="12054" actId="26606"/>
          <ac:spMkLst>
            <pc:docMk/>
            <pc:sldMk cId="3704509897" sldId="3091"/>
            <ac:spMk id="16" creationId="{6166C6D1-23AC-49C4-BA07-238E4E9F8CEB}"/>
          </ac:spMkLst>
        </pc:spChg>
        <pc:spChg chg="add del">
          <ac:chgData name="Ward, Reagan" userId="27291eb4-8241-4961-9e69-8c66e34cc5b0" providerId="ADAL" clId="{C7FE4238-FDEF-42F3-9AAA-F868C40DFCBE}" dt="2022-03-11T15:37:21.692" v="12054" actId="26606"/>
          <ac:spMkLst>
            <pc:docMk/>
            <pc:sldMk cId="3704509897" sldId="3091"/>
            <ac:spMk id="17" creationId="{1C091803-41C2-48E0-9228-5148460C7479}"/>
          </ac:spMkLst>
        </pc:spChg>
        <pc:spChg chg="add del">
          <ac:chgData name="Ward, Reagan" userId="27291eb4-8241-4961-9e69-8c66e34cc5b0" providerId="ADAL" clId="{C7FE4238-FDEF-42F3-9AAA-F868C40DFCBE}" dt="2022-03-11T15:38:26.168" v="12058" actId="26606"/>
          <ac:spMkLst>
            <pc:docMk/>
            <pc:sldMk cId="3704509897" sldId="3091"/>
            <ac:spMk id="19" creationId="{3E57A3F2-3497-430E-BCD2-151E9B57488E}"/>
          </ac:spMkLst>
        </pc:spChg>
        <pc:spChg chg="add del">
          <ac:chgData name="Ward, Reagan" userId="27291eb4-8241-4961-9e69-8c66e34cc5b0" providerId="ADAL" clId="{C7FE4238-FDEF-42F3-9AAA-F868C40DFCBE}" dt="2022-03-11T15:38:26.168" v="12058" actId="26606"/>
          <ac:spMkLst>
            <pc:docMk/>
            <pc:sldMk cId="3704509897" sldId="3091"/>
            <ac:spMk id="20" creationId="{88B1F424-0E60-4F04-AFC7-00E1F21101FC}"/>
          </ac:spMkLst>
        </pc:spChg>
        <pc:spChg chg="add del">
          <ac:chgData name="Ward, Reagan" userId="27291eb4-8241-4961-9e69-8c66e34cc5b0" providerId="ADAL" clId="{C7FE4238-FDEF-42F3-9AAA-F868C40DFCBE}" dt="2022-03-11T15:38:26.168" v="12058" actId="26606"/>
          <ac:spMkLst>
            <pc:docMk/>
            <pc:sldMk cId="3704509897" sldId="3091"/>
            <ac:spMk id="21" creationId="{6B509DD1-7F4E-4C4D-9B18-626473A5F76F}"/>
          </ac:spMkLst>
        </pc:spChg>
        <pc:spChg chg="add del">
          <ac:chgData name="Ward, Reagan" userId="27291eb4-8241-4961-9e69-8c66e34cc5b0" providerId="ADAL" clId="{C7FE4238-FDEF-42F3-9AAA-F868C40DFCBE}" dt="2022-03-11T15:38:26.168" v="12058" actId="26606"/>
          <ac:spMkLst>
            <pc:docMk/>
            <pc:sldMk cId="3704509897" sldId="3091"/>
            <ac:spMk id="22" creationId="{BB89D3BB-9A77-48E3-8C98-9A0A1DD4F7A6}"/>
          </ac:spMkLst>
        </pc:spChg>
        <pc:spChg chg="add">
          <ac:chgData name="Ward, Reagan" userId="27291eb4-8241-4961-9e69-8c66e34cc5b0" providerId="ADAL" clId="{C7FE4238-FDEF-42F3-9AAA-F868C40DFCBE}" dt="2022-03-11T15:41:24.005" v="12283" actId="26606"/>
          <ac:spMkLst>
            <pc:docMk/>
            <pc:sldMk cId="3704509897" sldId="3091"/>
            <ac:spMk id="24" creationId="{3E57A3F2-3497-430E-BCD2-151E9B57488E}"/>
          </ac:spMkLst>
        </pc:spChg>
        <pc:spChg chg="add">
          <ac:chgData name="Ward, Reagan" userId="27291eb4-8241-4961-9e69-8c66e34cc5b0" providerId="ADAL" clId="{C7FE4238-FDEF-42F3-9AAA-F868C40DFCBE}" dt="2022-03-11T15:41:24.005" v="12283" actId="26606"/>
          <ac:spMkLst>
            <pc:docMk/>
            <pc:sldMk cId="3704509897" sldId="3091"/>
            <ac:spMk id="25" creationId="{88B1F424-0E60-4F04-AFC7-00E1F21101FC}"/>
          </ac:spMkLst>
        </pc:spChg>
        <pc:spChg chg="add">
          <ac:chgData name="Ward, Reagan" userId="27291eb4-8241-4961-9e69-8c66e34cc5b0" providerId="ADAL" clId="{C7FE4238-FDEF-42F3-9AAA-F868C40DFCBE}" dt="2022-03-11T15:41:24.005" v="12283" actId="26606"/>
          <ac:spMkLst>
            <pc:docMk/>
            <pc:sldMk cId="3704509897" sldId="3091"/>
            <ac:spMk id="26" creationId="{6B509DD1-7F4E-4C4D-9B18-626473A5F76F}"/>
          </ac:spMkLst>
        </pc:spChg>
        <pc:spChg chg="add">
          <ac:chgData name="Ward, Reagan" userId="27291eb4-8241-4961-9e69-8c66e34cc5b0" providerId="ADAL" clId="{C7FE4238-FDEF-42F3-9AAA-F868C40DFCBE}" dt="2022-03-11T15:41:24.005" v="12283" actId="26606"/>
          <ac:spMkLst>
            <pc:docMk/>
            <pc:sldMk cId="3704509897" sldId="3091"/>
            <ac:spMk id="27" creationId="{BB89D3BB-9A77-48E3-8C98-9A0A1DD4F7A6}"/>
          </ac:spMkLst>
        </pc:spChg>
        <pc:graphicFrameChg chg="add del mod">
          <ac:chgData name="Ward, Reagan" userId="27291eb4-8241-4961-9e69-8c66e34cc5b0" providerId="ADAL" clId="{C7FE4238-FDEF-42F3-9AAA-F868C40DFCBE}" dt="2022-03-11T15:29:33.871" v="12036" actId="26606"/>
          <ac:graphicFrameMkLst>
            <pc:docMk/>
            <pc:sldMk cId="3704509897" sldId="3091"/>
            <ac:graphicFrameMk id="6" creationId="{BC522E9D-D64A-AEF5-6972-DEC2D4A4A7CF}"/>
          </ac:graphicFrameMkLst>
        </pc:graphicFrameChg>
        <pc:graphicFrameChg chg="add del">
          <ac:chgData name="Ward, Reagan" userId="27291eb4-8241-4961-9e69-8c66e34cc5b0" providerId="ADAL" clId="{C7FE4238-FDEF-42F3-9AAA-F868C40DFCBE}" dt="2022-03-11T15:30:20.718" v="12040" actId="26606"/>
          <ac:graphicFrameMkLst>
            <pc:docMk/>
            <pc:sldMk cId="3704509897" sldId="3091"/>
            <ac:graphicFrameMk id="7" creationId="{7EC4F23E-A90E-3C64-BA6D-EAD364843516}"/>
          </ac:graphicFrameMkLst>
        </pc:graphicFrameChg>
        <pc:graphicFrameChg chg="add del">
          <ac:chgData name="Ward, Reagan" userId="27291eb4-8241-4961-9e69-8c66e34cc5b0" providerId="ADAL" clId="{C7FE4238-FDEF-42F3-9AAA-F868C40DFCBE}" dt="2022-03-11T15:30:35.434" v="12042" actId="26606"/>
          <ac:graphicFrameMkLst>
            <pc:docMk/>
            <pc:sldMk cId="3704509897" sldId="3091"/>
            <ac:graphicFrameMk id="15" creationId="{A787152B-44C3-5317-021F-9E87EFABE01B}"/>
          </ac:graphicFrameMkLst>
        </pc:graphicFrameChg>
        <pc:graphicFrameChg chg="add del mod">
          <ac:chgData name="Ward, Reagan" userId="27291eb4-8241-4961-9e69-8c66e34cc5b0" providerId="ADAL" clId="{C7FE4238-FDEF-42F3-9AAA-F868C40DFCBE}" dt="2022-03-11T15:37:21.692" v="12054" actId="26606"/>
          <ac:graphicFrameMkLst>
            <pc:docMk/>
            <pc:sldMk cId="3704509897" sldId="3091"/>
            <ac:graphicFrameMk id="18" creationId="{42415F89-DBB6-1A09-9C4C-BE3FE34B3F18}"/>
          </ac:graphicFrameMkLst>
        </pc:graphicFrameChg>
        <pc:graphicFrameChg chg="add del mod">
          <ac:chgData name="Ward, Reagan" userId="27291eb4-8241-4961-9e69-8c66e34cc5b0" providerId="ADAL" clId="{C7FE4238-FDEF-42F3-9AAA-F868C40DFCBE}" dt="2022-03-11T15:38:26.168" v="12058" actId="26606"/>
          <ac:graphicFrameMkLst>
            <pc:docMk/>
            <pc:sldMk cId="3704509897" sldId="3091"/>
            <ac:graphicFrameMk id="23" creationId="{3B4C9690-F546-E39C-538C-8219B8EBA05D}"/>
          </ac:graphicFrameMkLst>
        </pc:graphicFrameChg>
        <pc:graphicFrameChg chg="add mod">
          <ac:chgData name="Ward, Reagan" userId="27291eb4-8241-4961-9e69-8c66e34cc5b0" providerId="ADAL" clId="{C7FE4238-FDEF-42F3-9AAA-F868C40DFCBE}" dt="2022-03-11T15:43:15.827" v="12303"/>
          <ac:graphicFrameMkLst>
            <pc:docMk/>
            <pc:sldMk cId="3704509897" sldId="3091"/>
            <ac:graphicFrameMk id="28" creationId="{790FEE79-5666-D21F-1CE4-B0C16B6841C2}"/>
          </ac:graphicFrameMkLst>
        </pc:graphicFrameChg>
      </pc:sldChg>
      <pc:sldChg chg="modSp new mod">
        <pc:chgData name="Ward, Reagan" userId="27291eb4-8241-4961-9e69-8c66e34cc5b0" providerId="ADAL" clId="{C7FE4238-FDEF-42F3-9AAA-F868C40DFCBE}" dt="2022-03-11T16:36:49.250" v="13798" actId="20577"/>
        <pc:sldMkLst>
          <pc:docMk/>
          <pc:sldMk cId="480689298" sldId="3092"/>
        </pc:sldMkLst>
        <pc:spChg chg="mod">
          <ac:chgData name="Ward, Reagan" userId="27291eb4-8241-4961-9e69-8c66e34cc5b0" providerId="ADAL" clId="{C7FE4238-FDEF-42F3-9AAA-F868C40DFCBE}" dt="2022-03-11T16:00:58.793" v="12355" actId="20577"/>
          <ac:spMkLst>
            <pc:docMk/>
            <pc:sldMk cId="480689298" sldId="3092"/>
            <ac:spMk id="2" creationId="{33D28D61-FF79-4B32-8137-0B331A933E02}"/>
          </ac:spMkLst>
        </pc:spChg>
        <pc:spChg chg="mod">
          <ac:chgData name="Ward, Reagan" userId="27291eb4-8241-4961-9e69-8c66e34cc5b0" providerId="ADAL" clId="{C7FE4238-FDEF-42F3-9AAA-F868C40DFCBE}" dt="2022-03-11T16:36:49.250" v="13798" actId="20577"/>
          <ac:spMkLst>
            <pc:docMk/>
            <pc:sldMk cId="480689298" sldId="3092"/>
            <ac:spMk id="3" creationId="{CDDE8F7D-A751-4A17-BCBE-5840C6C2215F}"/>
          </ac:spMkLst>
        </pc:spChg>
      </pc:sldChg>
      <pc:sldChg chg="modSp new mod chgLayout">
        <pc:chgData name="Ward, Reagan" userId="27291eb4-8241-4961-9e69-8c66e34cc5b0" providerId="ADAL" clId="{C7FE4238-FDEF-42F3-9AAA-F868C40DFCBE}" dt="2022-03-11T16:47:51.460" v="14623" actId="20577"/>
        <pc:sldMkLst>
          <pc:docMk/>
          <pc:sldMk cId="3282441967" sldId="3093"/>
        </pc:sldMkLst>
        <pc:spChg chg="mod ord">
          <ac:chgData name="Ward, Reagan" userId="27291eb4-8241-4961-9e69-8c66e34cc5b0" providerId="ADAL" clId="{C7FE4238-FDEF-42F3-9AAA-F868C40DFCBE}" dt="2022-03-11T16:43:32.574" v="14120" actId="700"/>
          <ac:spMkLst>
            <pc:docMk/>
            <pc:sldMk cId="3282441967" sldId="3093"/>
            <ac:spMk id="2" creationId="{060CB0A9-BADD-4BE7-A618-96991814D429}"/>
          </ac:spMkLst>
        </pc:spChg>
        <pc:spChg chg="mod ord">
          <ac:chgData name="Ward, Reagan" userId="27291eb4-8241-4961-9e69-8c66e34cc5b0" providerId="ADAL" clId="{C7FE4238-FDEF-42F3-9AAA-F868C40DFCBE}" dt="2022-03-11T16:47:51.460" v="14623" actId="20577"/>
          <ac:spMkLst>
            <pc:docMk/>
            <pc:sldMk cId="3282441967" sldId="3093"/>
            <ac:spMk id="3" creationId="{21D24B91-2023-42E5-B479-D43F5803C8EE}"/>
          </ac:spMkLst>
        </pc:spChg>
        <pc:spChg chg="mod ord">
          <ac:chgData name="Ward, Reagan" userId="27291eb4-8241-4961-9e69-8c66e34cc5b0" providerId="ADAL" clId="{C7FE4238-FDEF-42F3-9AAA-F868C40DFCBE}" dt="2022-03-11T16:43:32.574" v="14120" actId="700"/>
          <ac:spMkLst>
            <pc:docMk/>
            <pc:sldMk cId="3282441967" sldId="3093"/>
            <ac:spMk id="4" creationId="{05EC0E26-37AD-4D50-B44C-5951478B9FB5}"/>
          </ac:spMkLst>
        </pc:spChg>
      </pc:sldChg>
      <pc:sldChg chg="addSp delSp modSp new mod modClrScheme chgLayout modNotesTx">
        <pc:chgData name="Ward, Reagan" userId="27291eb4-8241-4961-9e69-8c66e34cc5b0" providerId="ADAL" clId="{C7FE4238-FDEF-42F3-9AAA-F868C40DFCBE}" dt="2022-03-11T17:01:43.951" v="15490" actId="20577"/>
        <pc:sldMkLst>
          <pc:docMk/>
          <pc:sldMk cId="3981120333" sldId="3094"/>
        </pc:sldMkLst>
        <pc:spChg chg="del mod ord">
          <ac:chgData name="Ward, Reagan" userId="27291eb4-8241-4961-9e69-8c66e34cc5b0" providerId="ADAL" clId="{C7FE4238-FDEF-42F3-9AAA-F868C40DFCBE}" dt="2022-03-11T16:43:18.803" v="14083" actId="700"/>
          <ac:spMkLst>
            <pc:docMk/>
            <pc:sldMk cId="3981120333" sldId="3094"/>
            <ac:spMk id="2" creationId="{4E7836B1-0FD2-471A-8D5F-52111B5C27AA}"/>
          </ac:spMkLst>
        </pc:spChg>
        <pc:spChg chg="del mod ord">
          <ac:chgData name="Ward, Reagan" userId="27291eb4-8241-4961-9e69-8c66e34cc5b0" providerId="ADAL" clId="{C7FE4238-FDEF-42F3-9AAA-F868C40DFCBE}" dt="2022-03-11T16:43:18.803" v="14083" actId="700"/>
          <ac:spMkLst>
            <pc:docMk/>
            <pc:sldMk cId="3981120333" sldId="3094"/>
            <ac:spMk id="3" creationId="{268E3D96-73D0-4DAF-BD3E-C2F57C0CC837}"/>
          </ac:spMkLst>
        </pc:spChg>
        <pc:spChg chg="mod ord">
          <ac:chgData name="Ward, Reagan" userId="27291eb4-8241-4961-9e69-8c66e34cc5b0" providerId="ADAL" clId="{C7FE4238-FDEF-42F3-9AAA-F868C40DFCBE}" dt="2022-03-11T16:43:18.803" v="14083" actId="700"/>
          <ac:spMkLst>
            <pc:docMk/>
            <pc:sldMk cId="3981120333" sldId="3094"/>
            <ac:spMk id="4" creationId="{AF3985BD-71DB-44F0-BB94-ED8432297C11}"/>
          </ac:spMkLst>
        </pc:spChg>
        <pc:spChg chg="add mod ord">
          <ac:chgData name="Ward, Reagan" userId="27291eb4-8241-4961-9e69-8c66e34cc5b0" providerId="ADAL" clId="{C7FE4238-FDEF-42F3-9AAA-F868C40DFCBE}" dt="2022-03-11T16:46:46.846" v="14476" actId="20577"/>
          <ac:spMkLst>
            <pc:docMk/>
            <pc:sldMk cId="3981120333" sldId="3094"/>
            <ac:spMk id="5" creationId="{9991E6D2-801B-4B6F-AFAF-48EBCEAD961E}"/>
          </ac:spMkLst>
        </pc:spChg>
        <pc:spChg chg="add mod ord">
          <ac:chgData name="Ward, Reagan" userId="27291eb4-8241-4961-9e69-8c66e34cc5b0" providerId="ADAL" clId="{C7FE4238-FDEF-42F3-9AAA-F868C40DFCBE}" dt="2022-03-11T16:58:30.122" v="15438" actId="27636"/>
          <ac:spMkLst>
            <pc:docMk/>
            <pc:sldMk cId="3981120333" sldId="3094"/>
            <ac:spMk id="6" creationId="{2D06326A-600C-4D7E-A155-1F1CFC9BA967}"/>
          </ac:spMkLst>
        </pc:spChg>
        <pc:spChg chg="add mod ord">
          <ac:chgData name="Ward, Reagan" userId="27291eb4-8241-4961-9e69-8c66e34cc5b0" providerId="ADAL" clId="{C7FE4238-FDEF-42F3-9AAA-F868C40DFCBE}" dt="2022-03-11T16:58:33.152" v="15440" actId="27636"/>
          <ac:spMkLst>
            <pc:docMk/>
            <pc:sldMk cId="3981120333" sldId="3094"/>
            <ac:spMk id="7" creationId="{0C7668E3-68E5-44ED-889A-4836AB70C790}"/>
          </ac:spMkLst>
        </pc:spChg>
        <pc:spChg chg="add mod ord">
          <ac:chgData name="Ward, Reagan" userId="27291eb4-8241-4961-9e69-8c66e34cc5b0" providerId="ADAL" clId="{C7FE4238-FDEF-42F3-9AAA-F868C40DFCBE}" dt="2022-03-11T16:46:49.992" v="14477" actId="6549"/>
          <ac:spMkLst>
            <pc:docMk/>
            <pc:sldMk cId="3981120333" sldId="3094"/>
            <ac:spMk id="8" creationId="{501654A1-2417-4780-A578-69C6E1C4755D}"/>
          </ac:spMkLst>
        </pc:spChg>
        <pc:spChg chg="add mod ord">
          <ac:chgData name="Ward, Reagan" userId="27291eb4-8241-4961-9e69-8c66e34cc5b0" providerId="ADAL" clId="{C7FE4238-FDEF-42F3-9AAA-F868C40DFCBE}" dt="2022-03-11T16:46:52.247" v="14478" actId="6549"/>
          <ac:spMkLst>
            <pc:docMk/>
            <pc:sldMk cId="3981120333" sldId="3094"/>
            <ac:spMk id="9" creationId="{C1DD83E6-CA37-4C07-92AE-A22F8228BA9B}"/>
          </ac:spMkLst>
        </pc:spChg>
        <pc:graphicFrameChg chg="add mod modGraphic">
          <ac:chgData name="Ward, Reagan" userId="27291eb4-8241-4961-9e69-8c66e34cc5b0" providerId="ADAL" clId="{C7FE4238-FDEF-42F3-9AAA-F868C40DFCBE}" dt="2022-03-11T17:01:07.270" v="15479" actId="404"/>
          <ac:graphicFrameMkLst>
            <pc:docMk/>
            <pc:sldMk cId="3981120333" sldId="3094"/>
            <ac:graphicFrameMk id="10" creationId="{BDAAA90F-1995-408A-BA26-9BE57B5F8172}"/>
          </ac:graphicFrameMkLst>
        </pc:graphicFrameChg>
      </pc:sldChg>
      <pc:sldChg chg="addSp delSp modSp new mod modClrScheme chgLayout">
        <pc:chgData name="Ward, Reagan" userId="27291eb4-8241-4961-9e69-8c66e34cc5b0" providerId="ADAL" clId="{C7FE4238-FDEF-42F3-9AAA-F868C40DFCBE}" dt="2022-03-11T17:08:58.745" v="16209" actId="1076"/>
        <pc:sldMkLst>
          <pc:docMk/>
          <pc:sldMk cId="2349620259" sldId="3095"/>
        </pc:sldMkLst>
        <pc:spChg chg="del mod ord">
          <ac:chgData name="Ward, Reagan" userId="27291eb4-8241-4961-9e69-8c66e34cc5b0" providerId="ADAL" clId="{C7FE4238-FDEF-42F3-9AAA-F868C40DFCBE}" dt="2022-03-11T17:02:10.275" v="15492" actId="700"/>
          <ac:spMkLst>
            <pc:docMk/>
            <pc:sldMk cId="2349620259" sldId="3095"/>
            <ac:spMk id="2" creationId="{6521BD4C-FC25-4969-8C14-2238AE787298}"/>
          </ac:spMkLst>
        </pc:spChg>
        <pc:spChg chg="del">
          <ac:chgData name="Ward, Reagan" userId="27291eb4-8241-4961-9e69-8c66e34cc5b0" providerId="ADAL" clId="{C7FE4238-FDEF-42F3-9AAA-F868C40DFCBE}" dt="2022-03-11T17:02:10.275" v="15492" actId="700"/>
          <ac:spMkLst>
            <pc:docMk/>
            <pc:sldMk cId="2349620259" sldId="3095"/>
            <ac:spMk id="3" creationId="{5CC2F23F-F463-45D5-8CC6-B6999BFAA2A8}"/>
          </ac:spMkLst>
        </pc:spChg>
        <pc:spChg chg="del mod ord">
          <ac:chgData name="Ward, Reagan" userId="27291eb4-8241-4961-9e69-8c66e34cc5b0" providerId="ADAL" clId="{C7FE4238-FDEF-42F3-9AAA-F868C40DFCBE}" dt="2022-03-11T17:02:10.275" v="15492" actId="700"/>
          <ac:spMkLst>
            <pc:docMk/>
            <pc:sldMk cId="2349620259" sldId="3095"/>
            <ac:spMk id="4" creationId="{75D705EF-141F-4C7D-9142-C49662D54501}"/>
          </ac:spMkLst>
        </pc:spChg>
        <pc:spChg chg="mod ord">
          <ac:chgData name="Ward, Reagan" userId="27291eb4-8241-4961-9e69-8c66e34cc5b0" providerId="ADAL" clId="{C7FE4238-FDEF-42F3-9AAA-F868C40DFCBE}" dt="2022-03-11T17:02:10.275" v="15492" actId="700"/>
          <ac:spMkLst>
            <pc:docMk/>
            <pc:sldMk cId="2349620259" sldId="3095"/>
            <ac:spMk id="5" creationId="{620A1707-9A93-474E-BAAD-F106A3CFAF25}"/>
          </ac:spMkLst>
        </pc:spChg>
        <pc:spChg chg="del">
          <ac:chgData name="Ward, Reagan" userId="27291eb4-8241-4961-9e69-8c66e34cc5b0" providerId="ADAL" clId="{C7FE4238-FDEF-42F3-9AAA-F868C40DFCBE}" dt="2022-03-11T17:02:10.275" v="15492" actId="700"/>
          <ac:spMkLst>
            <pc:docMk/>
            <pc:sldMk cId="2349620259" sldId="3095"/>
            <ac:spMk id="6" creationId="{1CE7561C-806F-48DB-B199-1220F0CDA7F8}"/>
          </ac:spMkLst>
        </pc:spChg>
        <pc:spChg chg="del">
          <ac:chgData name="Ward, Reagan" userId="27291eb4-8241-4961-9e69-8c66e34cc5b0" providerId="ADAL" clId="{C7FE4238-FDEF-42F3-9AAA-F868C40DFCBE}" dt="2022-03-11T17:02:10.275" v="15492" actId="700"/>
          <ac:spMkLst>
            <pc:docMk/>
            <pc:sldMk cId="2349620259" sldId="3095"/>
            <ac:spMk id="7" creationId="{3CBD702A-CB14-4313-B2ED-C56079F8A0B3}"/>
          </ac:spMkLst>
        </pc:spChg>
        <pc:spChg chg="add mod ord">
          <ac:chgData name="Ward, Reagan" userId="27291eb4-8241-4961-9e69-8c66e34cc5b0" providerId="ADAL" clId="{C7FE4238-FDEF-42F3-9AAA-F868C40DFCBE}" dt="2022-03-11T17:02:13.861" v="15507" actId="20577"/>
          <ac:spMkLst>
            <pc:docMk/>
            <pc:sldMk cId="2349620259" sldId="3095"/>
            <ac:spMk id="8" creationId="{D6E22C92-67F9-4499-905B-21F8800FA61C}"/>
          </ac:spMkLst>
        </pc:spChg>
        <pc:spChg chg="add mod ord">
          <ac:chgData name="Ward, Reagan" userId="27291eb4-8241-4961-9e69-8c66e34cc5b0" providerId="ADAL" clId="{C7FE4238-FDEF-42F3-9AAA-F868C40DFCBE}" dt="2022-03-11T17:08:53.677" v="16208" actId="27636"/>
          <ac:spMkLst>
            <pc:docMk/>
            <pc:sldMk cId="2349620259" sldId="3095"/>
            <ac:spMk id="9" creationId="{CFF46D1F-AFB0-4682-92F9-F182A8950324}"/>
          </ac:spMkLst>
        </pc:spChg>
        <pc:graphicFrameChg chg="add mod modGraphic">
          <ac:chgData name="Ward, Reagan" userId="27291eb4-8241-4961-9e69-8c66e34cc5b0" providerId="ADAL" clId="{C7FE4238-FDEF-42F3-9AAA-F868C40DFCBE}" dt="2022-03-11T17:08:58.745" v="16209" actId="1076"/>
          <ac:graphicFrameMkLst>
            <pc:docMk/>
            <pc:sldMk cId="2349620259" sldId="3095"/>
            <ac:graphicFrameMk id="10" creationId="{EF2258D8-7464-4ED4-93E6-4BA8A354B95E}"/>
          </ac:graphicFrameMkLst>
        </pc:graphicFrameChg>
      </pc:sldChg>
      <pc:sldChg chg="modSp new mod">
        <pc:chgData name="Ward, Reagan" userId="27291eb4-8241-4961-9e69-8c66e34cc5b0" providerId="ADAL" clId="{C7FE4238-FDEF-42F3-9AAA-F868C40DFCBE}" dt="2022-03-11T17:25:58.391" v="17587" actId="20577"/>
        <pc:sldMkLst>
          <pc:docMk/>
          <pc:sldMk cId="3033897243" sldId="3096"/>
        </pc:sldMkLst>
        <pc:spChg chg="mod">
          <ac:chgData name="Ward, Reagan" userId="27291eb4-8241-4961-9e69-8c66e34cc5b0" providerId="ADAL" clId="{C7FE4238-FDEF-42F3-9AAA-F868C40DFCBE}" dt="2022-03-11T17:10:18.971" v="16241" actId="20577"/>
          <ac:spMkLst>
            <pc:docMk/>
            <pc:sldMk cId="3033897243" sldId="3096"/>
            <ac:spMk id="2" creationId="{832CCEED-945E-4784-AFED-470386F6B205}"/>
          </ac:spMkLst>
        </pc:spChg>
        <pc:spChg chg="mod">
          <ac:chgData name="Ward, Reagan" userId="27291eb4-8241-4961-9e69-8c66e34cc5b0" providerId="ADAL" clId="{C7FE4238-FDEF-42F3-9AAA-F868C40DFCBE}" dt="2022-03-11T17:25:58.391" v="17587" actId="20577"/>
          <ac:spMkLst>
            <pc:docMk/>
            <pc:sldMk cId="3033897243" sldId="3096"/>
            <ac:spMk id="3" creationId="{0468FE05-734F-4D40-AC7A-23A0CD08C3DC}"/>
          </ac:spMkLst>
        </pc:spChg>
      </pc:sldChg>
      <pc:sldChg chg="modSp new mod">
        <pc:chgData name="Ward, Reagan" userId="27291eb4-8241-4961-9e69-8c66e34cc5b0" providerId="ADAL" clId="{C7FE4238-FDEF-42F3-9AAA-F868C40DFCBE}" dt="2022-03-11T17:55:15.442" v="18538" actId="20577"/>
        <pc:sldMkLst>
          <pc:docMk/>
          <pc:sldMk cId="1555049273" sldId="3097"/>
        </pc:sldMkLst>
        <pc:spChg chg="mod">
          <ac:chgData name="Ward, Reagan" userId="27291eb4-8241-4961-9e69-8c66e34cc5b0" providerId="ADAL" clId="{C7FE4238-FDEF-42F3-9AAA-F868C40DFCBE}" dt="2022-03-11T17:24:07.883" v="17378" actId="20577"/>
          <ac:spMkLst>
            <pc:docMk/>
            <pc:sldMk cId="1555049273" sldId="3097"/>
            <ac:spMk id="2" creationId="{743801B6-D49D-4908-9051-5F6BA3A11AFB}"/>
          </ac:spMkLst>
        </pc:spChg>
        <pc:spChg chg="mod">
          <ac:chgData name="Ward, Reagan" userId="27291eb4-8241-4961-9e69-8c66e34cc5b0" providerId="ADAL" clId="{C7FE4238-FDEF-42F3-9AAA-F868C40DFCBE}" dt="2022-03-11T17:55:15.442" v="18538" actId="20577"/>
          <ac:spMkLst>
            <pc:docMk/>
            <pc:sldMk cId="1555049273" sldId="3097"/>
            <ac:spMk id="3" creationId="{2A90E942-D56B-44F1-AF21-78C4F74E668D}"/>
          </ac:spMkLst>
        </pc:spChg>
      </pc:sldChg>
      <pc:sldChg chg="addSp delSp modSp new mod modClrScheme chgLayout">
        <pc:chgData name="Ward, Reagan" userId="27291eb4-8241-4961-9e69-8c66e34cc5b0" providerId="ADAL" clId="{C7FE4238-FDEF-42F3-9AAA-F868C40DFCBE}" dt="2022-03-11T18:13:31.912" v="20446"/>
        <pc:sldMkLst>
          <pc:docMk/>
          <pc:sldMk cId="374647930" sldId="3098"/>
        </pc:sldMkLst>
        <pc:spChg chg="del mod ord">
          <ac:chgData name="Ward, Reagan" userId="27291eb4-8241-4961-9e69-8c66e34cc5b0" providerId="ADAL" clId="{C7FE4238-FDEF-42F3-9AAA-F868C40DFCBE}" dt="2022-03-11T18:10:32.876" v="20078" actId="700"/>
          <ac:spMkLst>
            <pc:docMk/>
            <pc:sldMk cId="374647930" sldId="3098"/>
            <ac:spMk id="2" creationId="{934C496E-758D-4EDF-8141-6876EDEC21C8}"/>
          </ac:spMkLst>
        </pc:spChg>
        <pc:spChg chg="del">
          <ac:chgData name="Ward, Reagan" userId="27291eb4-8241-4961-9e69-8c66e34cc5b0" providerId="ADAL" clId="{C7FE4238-FDEF-42F3-9AAA-F868C40DFCBE}" dt="2022-03-11T18:10:32.876" v="20078" actId="700"/>
          <ac:spMkLst>
            <pc:docMk/>
            <pc:sldMk cId="374647930" sldId="3098"/>
            <ac:spMk id="3" creationId="{8A6BFAD5-365D-49A2-AF6E-BCC326B675F7}"/>
          </ac:spMkLst>
        </pc:spChg>
        <pc:spChg chg="del mod ord">
          <ac:chgData name="Ward, Reagan" userId="27291eb4-8241-4961-9e69-8c66e34cc5b0" providerId="ADAL" clId="{C7FE4238-FDEF-42F3-9AAA-F868C40DFCBE}" dt="2022-03-11T18:10:32.876" v="20078" actId="700"/>
          <ac:spMkLst>
            <pc:docMk/>
            <pc:sldMk cId="374647930" sldId="3098"/>
            <ac:spMk id="4" creationId="{6A9347D2-A5C2-4C53-A189-6CBAA3E6A68A}"/>
          </ac:spMkLst>
        </pc:spChg>
        <pc:spChg chg="mod ord">
          <ac:chgData name="Ward, Reagan" userId="27291eb4-8241-4961-9e69-8c66e34cc5b0" providerId="ADAL" clId="{C7FE4238-FDEF-42F3-9AAA-F868C40DFCBE}" dt="2022-03-11T18:10:32.876" v="20078" actId="700"/>
          <ac:spMkLst>
            <pc:docMk/>
            <pc:sldMk cId="374647930" sldId="3098"/>
            <ac:spMk id="5" creationId="{175DF543-1BC1-4203-85AF-2ECD7EBDA6CE}"/>
          </ac:spMkLst>
        </pc:spChg>
        <pc:spChg chg="del">
          <ac:chgData name="Ward, Reagan" userId="27291eb4-8241-4961-9e69-8c66e34cc5b0" providerId="ADAL" clId="{C7FE4238-FDEF-42F3-9AAA-F868C40DFCBE}" dt="2022-03-11T18:10:32.876" v="20078" actId="700"/>
          <ac:spMkLst>
            <pc:docMk/>
            <pc:sldMk cId="374647930" sldId="3098"/>
            <ac:spMk id="6" creationId="{8DE3D7F5-6803-4B3F-B2DA-18792C2C0AED}"/>
          </ac:spMkLst>
        </pc:spChg>
        <pc:spChg chg="del">
          <ac:chgData name="Ward, Reagan" userId="27291eb4-8241-4961-9e69-8c66e34cc5b0" providerId="ADAL" clId="{C7FE4238-FDEF-42F3-9AAA-F868C40DFCBE}" dt="2022-03-11T18:10:32.876" v="20078" actId="700"/>
          <ac:spMkLst>
            <pc:docMk/>
            <pc:sldMk cId="374647930" sldId="3098"/>
            <ac:spMk id="7" creationId="{B819F5D8-9800-4A9D-861C-4BF6587D94E4}"/>
          </ac:spMkLst>
        </pc:spChg>
        <pc:spChg chg="add mod ord">
          <ac:chgData name="Ward, Reagan" userId="27291eb4-8241-4961-9e69-8c66e34cc5b0" providerId="ADAL" clId="{C7FE4238-FDEF-42F3-9AAA-F868C40DFCBE}" dt="2022-03-11T18:10:37.594" v="20104" actId="20577"/>
          <ac:spMkLst>
            <pc:docMk/>
            <pc:sldMk cId="374647930" sldId="3098"/>
            <ac:spMk id="8" creationId="{78426B77-4F9C-4A1C-AD1B-3C6A7CFAB26B}"/>
          </ac:spMkLst>
        </pc:spChg>
        <pc:spChg chg="add del mod ord">
          <ac:chgData name="Ward, Reagan" userId="27291eb4-8241-4961-9e69-8c66e34cc5b0" providerId="ADAL" clId="{C7FE4238-FDEF-42F3-9AAA-F868C40DFCBE}" dt="2022-03-11T18:13:04.552" v="20445" actId="26606"/>
          <ac:spMkLst>
            <pc:docMk/>
            <pc:sldMk cId="374647930" sldId="3098"/>
            <ac:spMk id="9" creationId="{7D3AD2A9-AABD-4FDA-BA33-CE251976DF78}"/>
          </ac:spMkLst>
        </pc:spChg>
        <pc:graphicFrameChg chg="add mod">
          <ac:chgData name="Ward, Reagan" userId="27291eb4-8241-4961-9e69-8c66e34cc5b0" providerId="ADAL" clId="{C7FE4238-FDEF-42F3-9AAA-F868C40DFCBE}" dt="2022-03-11T18:13:31.912" v="20446"/>
          <ac:graphicFrameMkLst>
            <pc:docMk/>
            <pc:sldMk cId="374647930" sldId="3098"/>
            <ac:graphicFrameMk id="11" creationId="{4DE7B09F-3BDF-1DA8-8586-0C3EBEE75DB2}"/>
          </ac:graphicFrameMkLst>
        </pc:graphicFrameChg>
      </pc:sldChg>
      <pc:sldChg chg="addSp delSp modSp new mod modClrScheme chgLayout">
        <pc:chgData name="Ward, Reagan" userId="27291eb4-8241-4961-9e69-8c66e34cc5b0" providerId="ADAL" clId="{C7FE4238-FDEF-42F3-9AAA-F868C40DFCBE}" dt="2022-03-11T18:22:54.477" v="21859" actId="20577"/>
        <pc:sldMkLst>
          <pc:docMk/>
          <pc:sldMk cId="3211775511" sldId="3099"/>
        </pc:sldMkLst>
        <pc:spChg chg="del mod ord">
          <ac:chgData name="Ward, Reagan" userId="27291eb4-8241-4961-9e69-8c66e34cc5b0" providerId="ADAL" clId="{C7FE4238-FDEF-42F3-9AAA-F868C40DFCBE}" dt="2022-03-11T18:14:30.957" v="20452" actId="700"/>
          <ac:spMkLst>
            <pc:docMk/>
            <pc:sldMk cId="3211775511" sldId="3099"/>
            <ac:spMk id="2" creationId="{46BB3ECC-792D-4980-942C-23FB58BFFD0E}"/>
          </ac:spMkLst>
        </pc:spChg>
        <pc:spChg chg="mod ord">
          <ac:chgData name="Ward, Reagan" userId="27291eb4-8241-4961-9e69-8c66e34cc5b0" providerId="ADAL" clId="{C7FE4238-FDEF-42F3-9AAA-F868C40DFCBE}" dt="2022-03-11T18:14:30.957" v="20452" actId="700"/>
          <ac:spMkLst>
            <pc:docMk/>
            <pc:sldMk cId="3211775511" sldId="3099"/>
            <ac:spMk id="3" creationId="{BBCB9E74-E717-4BFD-96A4-765F4C01E29F}"/>
          </ac:spMkLst>
        </pc:spChg>
        <pc:spChg chg="add mod ord">
          <ac:chgData name="Ward, Reagan" userId="27291eb4-8241-4961-9e69-8c66e34cc5b0" providerId="ADAL" clId="{C7FE4238-FDEF-42F3-9AAA-F868C40DFCBE}" dt="2022-03-11T18:15:28.176" v="20497" actId="20577"/>
          <ac:spMkLst>
            <pc:docMk/>
            <pc:sldMk cId="3211775511" sldId="3099"/>
            <ac:spMk id="4" creationId="{4584E32B-67EF-4B50-B3D3-9A56CD7F8519}"/>
          </ac:spMkLst>
        </pc:spChg>
        <pc:spChg chg="add mod ord">
          <ac:chgData name="Ward, Reagan" userId="27291eb4-8241-4961-9e69-8c66e34cc5b0" providerId="ADAL" clId="{C7FE4238-FDEF-42F3-9AAA-F868C40DFCBE}" dt="2022-03-11T18:22:54.477" v="21859" actId="20577"/>
          <ac:spMkLst>
            <pc:docMk/>
            <pc:sldMk cId="3211775511" sldId="3099"/>
            <ac:spMk id="5" creationId="{5C5CDD4F-201B-48B7-865A-F83F3156B422}"/>
          </ac:spMkLst>
        </pc:spChg>
      </pc:sldChg>
      <pc:sldChg chg="addSp delSp modSp new mod modClrScheme chgLayout">
        <pc:chgData name="Ward, Reagan" userId="27291eb4-8241-4961-9e69-8c66e34cc5b0" providerId="ADAL" clId="{C7FE4238-FDEF-42F3-9AAA-F868C40DFCBE}" dt="2022-03-11T18:27:17.937" v="22452"/>
        <pc:sldMkLst>
          <pc:docMk/>
          <pc:sldMk cId="3397147066" sldId="3100"/>
        </pc:sldMkLst>
        <pc:spChg chg="mod ord">
          <ac:chgData name="Ward, Reagan" userId="27291eb4-8241-4961-9e69-8c66e34cc5b0" providerId="ADAL" clId="{C7FE4238-FDEF-42F3-9AAA-F868C40DFCBE}" dt="2022-03-11T18:23:41.126" v="21896" actId="700"/>
          <ac:spMkLst>
            <pc:docMk/>
            <pc:sldMk cId="3397147066" sldId="3100"/>
            <ac:spMk id="2" creationId="{FFE4605C-B99C-4C6B-B041-03497E1E3C5D}"/>
          </ac:spMkLst>
        </pc:spChg>
        <pc:spChg chg="del mod ord">
          <ac:chgData name="Ward, Reagan" userId="27291eb4-8241-4961-9e69-8c66e34cc5b0" providerId="ADAL" clId="{C7FE4238-FDEF-42F3-9AAA-F868C40DFCBE}" dt="2022-03-11T18:23:41.126" v="21896" actId="700"/>
          <ac:spMkLst>
            <pc:docMk/>
            <pc:sldMk cId="3397147066" sldId="3100"/>
            <ac:spMk id="3" creationId="{4274D0AD-8E67-4CE1-B9B5-249DF387FFE9}"/>
          </ac:spMkLst>
        </pc:spChg>
        <pc:spChg chg="mod ord">
          <ac:chgData name="Ward, Reagan" userId="27291eb4-8241-4961-9e69-8c66e34cc5b0" providerId="ADAL" clId="{C7FE4238-FDEF-42F3-9AAA-F868C40DFCBE}" dt="2022-03-11T18:23:41.126" v="21896" actId="700"/>
          <ac:spMkLst>
            <pc:docMk/>
            <pc:sldMk cId="3397147066" sldId="3100"/>
            <ac:spMk id="4" creationId="{2E87F1F8-F57D-4995-A2D0-8A0559A21BAF}"/>
          </ac:spMkLst>
        </pc:spChg>
        <pc:spChg chg="add mod ord">
          <ac:chgData name="Ward, Reagan" userId="27291eb4-8241-4961-9e69-8c66e34cc5b0" providerId="ADAL" clId="{C7FE4238-FDEF-42F3-9AAA-F868C40DFCBE}" dt="2022-03-11T18:24:48.574" v="22131" actId="20577"/>
          <ac:spMkLst>
            <pc:docMk/>
            <pc:sldMk cId="3397147066" sldId="3100"/>
            <ac:spMk id="5" creationId="{C654E9A8-0FEB-47BE-A7DF-85F6EA0697EE}"/>
          </ac:spMkLst>
        </pc:spChg>
        <pc:spChg chg="add mod ord">
          <ac:chgData name="Ward, Reagan" userId="27291eb4-8241-4961-9e69-8c66e34cc5b0" providerId="ADAL" clId="{C7FE4238-FDEF-42F3-9AAA-F868C40DFCBE}" dt="2022-03-11T18:27:17.937" v="22452"/>
          <ac:spMkLst>
            <pc:docMk/>
            <pc:sldMk cId="3397147066" sldId="3100"/>
            <ac:spMk id="6" creationId="{0240B5C5-D3A8-444D-B7A2-527464C281DB}"/>
          </ac:spMkLst>
        </pc:spChg>
        <pc:spChg chg="add mod ord">
          <ac:chgData name="Ward, Reagan" userId="27291eb4-8241-4961-9e69-8c66e34cc5b0" providerId="ADAL" clId="{C7FE4238-FDEF-42F3-9AAA-F868C40DFCBE}" dt="2022-03-11T18:23:45.451" v="21919" actId="20577"/>
          <ac:spMkLst>
            <pc:docMk/>
            <pc:sldMk cId="3397147066" sldId="3100"/>
            <ac:spMk id="7" creationId="{45A87307-662A-4F8C-A4D9-02BFDA802E90}"/>
          </ac:spMkLst>
        </pc:spChg>
        <pc:spChg chg="add mod ord">
          <ac:chgData name="Ward, Reagan" userId="27291eb4-8241-4961-9e69-8c66e34cc5b0" providerId="ADAL" clId="{C7FE4238-FDEF-42F3-9AAA-F868C40DFCBE}" dt="2022-03-11T18:23:54.463" v="21936" actId="20577"/>
          <ac:spMkLst>
            <pc:docMk/>
            <pc:sldMk cId="3397147066" sldId="3100"/>
            <ac:spMk id="8" creationId="{50E0AD27-ECFD-407C-B903-3F361C5CA5C8}"/>
          </ac:spMkLst>
        </pc:spChg>
      </pc:sldChg>
      <pc:sldChg chg="modSp new mod">
        <pc:chgData name="Ward, Reagan" userId="27291eb4-8241-4961-9e69-8c66e34cc5b0" providerId="ADAL" clId="{C7FE4238-FDEF-42F3-9AAA-F868C40DFCBE}" dt="2022-03-11T20:27:20.455" v="26530" actId="20577"/>
        <pc:sldMkLst>
          <pc:docMk/>
          <pc:sldMk cId="1045621758" sldId="3101"/>
        </pc:sldMkLst>
        <pc:spChg chg="mod">
          <ac:chgData name="Ward, Reagan" userId="27291eb4-8241-4961-9e69-8c66e34cc5b0" providerId="ADAL" clId="{C7FE4238-FDEF-42F3-9AAA-F868C40DFCBE}" dt="2022-03-11T18:28:11.627" v="22510" actId="20577"/>
          <ac:spMkLst>
            <pc:docMk/>
            <pc:sldMk cId="1045621758" sldId="3101"/>
            <ac:spMk id="2" creationId="{A87D2799-0FE2-4F92-A2A1-899D15182609}"/>
          </ac:spMkLst>
        </pc:spChg>
        <pc:spChg chg="mod">
          <ac:chgData name="Ward, Reagan" userId="27291eb4-8241-4961-9e69-8c66e34cc5b0" providerId="ADAL" clId="{C7FE4238-FDEF-42F3-9AAA-F868C40DFCBE}" dt="2022-03-11T20:27:20.455" v="26530" actId="20577"/>
          <ac:spMkLst>
            <pc:docMk/>
            <pc:sldMk cId="1045621758" sldId="3101"/>
            <ac:spMk id="3" creationId="{59E8E679-C653-4810-8EE1-276FFB0651CA}"/>
          </ac:spMkLst>
        </pc:spChg>
      </pc:sldChg>
      <pc:sldChg chg="addSp delSp modSp new del mod setBg setClrOvrMap">
        <pc:chgData name="Ward, Reagan" userId="27291eb4-8241-4961-9e69-8c66e34cc5b0" providerId="ADAL" clId="{C7FE4238-FDEF-42F3-9AAA-F868C40DFCBE}" dt="2022-03-11T20:06:42.583" v="25244" actId="2696"/>
        <pc:sldMkLst>
          <pc:docMk/>
          <pc:sldMk cId="3364748331" sldId="3102"/>
        </pc:sldMkLst>
        <pc:spChg chg="mod">
          <ac:chgData name="Ward, Reagan" userId="27291eb4-8241-4961-9e69-8c66e34cc5b0" providerId="ADAL" clId="{C7FE4238-FDEF-42F3-9AAA-F868C40DFCBE}" dt="2022-03-11T18:42:43.286" v="24244" actId="26606"/>
          <ac:spMkLst>
            <pc:docMk/>
            <pc:sldMk cId="3364748331" sldId="3102"/>
            <ac:spMk id="2" creationId="{F2A8BE5A-36D6-48CB-A7B1-1303B9232A03}"/>
          </ac:spMkLst>
        </pc:spChg>
        <pc:spChg chg="add del mod">
          <ac:chgData name="Ward, Reagan" userId="27291eb4-8241-4961-9e69-8c66e34cc5b0" providerId="ADAL" clId="{C7FE4238-FDEF-42F3-9AAA-F868C40DFCBE}" dt="2022-03-11T18:42:43.286" v="24244" actId="26606"/>
          <ac:spMkLst>
            <pc:docMk/>
            <pc:sldMk cId="3364748331" sldId="3102"/>
            <ac:spMk id="3" creationId="{FAE8BD24-3F44-4F1D-86FA-C934AAFA991B}"/>
          </ac:spMkLst>
        </pc:spChg>
        <pc:spChg chg="mod">
          <ac:chgData name="Ward, Reagan" userId="27291eb4-8241-4961-9e69-8c66e34cc5b0" providerId="ADAL" clId="{C7FE4238-FDEF-42F3-9AAA-F868C40DFCBE}" dt="2022-03-11T18:42:43.286" v="24244" actId="26606"/>
          <ac:spMkLst>
            <pc:docMk/>
            <pc:sldMk cId="3364748331" sldId="3102"/>
            <ac:spMk id="4" creationId="{CC3E1DAF-13B2-40C8-A222-DC3A0138527B}"/>
          </ac:spMkLst>
        </pc:spChg>
        <pc:spChg chg="add del">
          <ac:chgData name="Ward, Reagan" userId="27291eb4-8241-4961-9e69-8c66e34cc5b0" providerId="ADAL" clId="{C7FE4238-FDEF-42F3-9AAA-F868C40DFCBE}" dt="2022-03-11T18:42:35.815" v="24238" actId="26606"/>
          <ac:spMkLst>
            <pc:docMk/>
            <pc:sldMk cId="3364748331" sldId="3102"/>
            <ac:spMk id="9" creationId="{827B839B-9ADE-406B-8590-F1CAEDED45A1}"/>
          </ac:spMkLst>
        </pc:spChg>
        <pc:spChg chg="add del">
          <ac:chgData name="Ward, Reagan" userId="27291eb4-8241-4961-9e69-8c66e34cc5b0" providerId="ADAL" clId="{C7FE4238-FDEF-42F3-9AAA-F868C40DFCBE}" dt="2022-03-11T18:42:23.712" v="24220" actId="26606"/>
          <ac:spMkLst>
            <pc:docMk/>
            <pc:sldMk cId="3364748331" sldId="3102"/>
            <ac:spMk id="10" creationId="{3E57A3F2-3497-430E-BCD2-151E9B57488E}"/>
          </ac:spMkLst>
        </pc:spChg>
        <pc:spChg chg="add del">
          <ac:chgData name="Ward, Reagan" userId="27291eb4-8241-4961-9e69-8c66e34cc5b0" providerId="ADAL" clId="{C7FE4238-FDEF-42F3-9AAA-F868C40DFCBE}" dt="2022-03-11T18:42:27.897" v="24224" actId="26606"/>
          <ac:spMkLst>
            <pc:docMk/>
            <pc:sldMk cId="3364748331" sldId="3102"/>
            <ac:spMk id="11" creationId="{EDDBB197-D710-4A4F-A9CA-FD2177498BE8}"/>
          </ac:spMkLst>
        </pc:spChg>
        <pc:spChg chg="add del">
          <ac:chgData name="Ward, Reagan" userId="27291eb4-8241-4961-9e69-8c66e34cc5b0" providerId="ADAL" clId="{C7FE4238-FDEF-42F3-9AAA-F868C40DFCBE}" dt="2022-03-11T18:42:23.712" v="24220" actId="26606"/>
          <ac:spMkLst>
            <pc:docMk/>
            <pc:sldMk cId="3364748331" sldId="3102"/>
            <ac:spMk id="12" creationId="{88B1F424-0E60-4F04-AFC7-00E1F21101FC}"/>
          </ac:spMkLst>
        </pc:spChg>
        <pc:spChg chg="add del">
          <ac:chgData name="Ward, Reagan" userId="27291eb4-8241-4961-9e69-8c66e34cc5b0" providerId="ADAL" clId="{C7FE4238-FDEF-42F3-9AAA-F868C40DFCBE}" dt="2022-03-11T18:42:27.897" v="24224" actId="26606"/>
          <ac:spMkLst>
            <pc:docMk/>
            <pc:sldMk cId="3364748331" sldId="3102"/>
            <ac:spMk id="13" creationId="{975D1CFA-2CDB-4B64-BD9F-85744E8DA12F}"/>
          </ac:spMkLst>
        </pc:spChg>
        <pc:spChg chg="add del">
          <ac:chgData name="Ward, Reagan" userId="27291eb4-8241-4961-9e69-8c66e34cc5b0" providerId="ADAL" clId="{C7FE4238-FDEF-42F3-9AAA-F868C40DFCBE}" dt="2022-03-11T18:42:23.712" v="24220" actId="26606"/>
          <ac:spMkLst>
            <pc:docMk/>
            <pc:sldMk cId="3364748331" sldId="3102"/>
            <ac:spMk id="14" creationId="{6B509DD1-7F4E-4C4D-9B18-626473A5F76F}"/>
          </ac:spMkLst>
        </pc:spChg>
        <pc:spChg chg="add del">
          <ac:chgData name="Ward, Reagan" userId="27291eb4-8241-4961-9e69-8c66e34cc5b0" providerId="ADAL" clId="{C7FE4238-FDEF-42F3-9AAA-F868C40DFCBE}" dt="2022-03-11T18:42:23.712" v="24220" actId="26606"/>
          <ac:spMkLst>
            <pc:docMk/>
            <pc:sldMk cId="3364748331" sldId="3102"/>
            <ac:spMk id="16" creationId="{BB89D3BB-9A77-48E3-8C98-9A0A1DD4F7A6}"/>
          </ac:spMkLst>
        </pc:spChg>
        <pc:spChg chg="add del">
          <ac:chgData name="Ward, Reagan" userId="27291eb4-8241-4961-9e69-8c66e34cc5b0" providerId="ADAL" clId="{C7FE4238-FDEF-42F3-9AAA-F868C40DFCBE}" dt="2022-03-11T18:42:35.815" v="24238" actId="26606"/>
          <ac:spMkLst>
            <pc:docMk/>
            <pc:sldMk cId="3364748331" sldId="3102"/>
            <ac:spMk id="17" creationId="{7A62E32F-BB65-43A8-8EB5-92346890E549}"/>
          </ac:spMkLst>
        </pc:spChg>
        <pc:spChg chg="add del">
          <ac:chgData name="Ward, Reagan" userId="27291eb4-8241-4961-9e69-8c66e34cc5b0" providerId="ADAL" clId="{C7FE4238-FDEF-42F3-9AAA-F868C40DFCBE}" dt="2022-03-11T18:42:35.815" v="24238" actId="26606"/>
          <ac:spMkLst>
            <pc:docMk/>
            <pc:sldMk cId="3364748331" sldId="3102"/>
            <ac:spMk id="19" creationId="{14E91B64-9FCC-451E-AFB4-A827D6329367}"/>
          </ac:spMkLst>
        </pc:spChg>
        <pc:spChg chg="add del">
          <ac:chgData name="Ward, Reagan" userId="27291eb4-8241-4961-9e69-8c66e34cc5b0" providerId="ADAL" clId="{C7FE4238-FDEF-42F3-9AAA-F868C40DFCBE}" dt="2022-03-11T18:42:27.897" v="24224" actId="26606"/>
          <ac:spMkLst>
            <pc:docMk/>
            <pc:sldMk cId="3364748331" sldId="3102"/>
            <ac:spMk id="20" creationId="{FAE8BD24-3F44-4F1D-86FA-C934AAFA991B}"/>
          </ac:spMkLst>
        </pc:spChg>
        <pc:spChg chg="add del">
          <ac:chgData name="Ward, Reagan" userId="27291eb4-8241-4961-9e69-8c66e34cc5b0" providerId="ADAL" clId="{C7FE4238-FDEF-42F3-9AAA-F868C40DFCBE}" dt="2022-03-11T18:42:29.505" v="24227" actId="26606"/>
          <ac:spMkLst>
            <pc:docMk/>
            <pc:sldMk cId="3364748331" sldId="3102"/>
            <ac:spMk id="24" creationId="{23A58148-D452-4F6F-A2FE-EED968DE1970}"/>
          </ac:spMkLst>
        </pc:spChg>
        <pc:spChg chg="add del">
          <ac:chgData name="Ward, Reagan" userId="27291eb4-8241-4961-9e69-8c66e34cc5b0" providerId="ADAL" clId="{C7FE4238-FDEF-42F3-9AAA-F868C40DFCBE}" dt="2022-03-11T18:42:29.505" v="24227" actId="26606"/>
          <ac:spMkLst>
            <pc:docMk/>
            <pc:sldMk cId="3364748331" sldId="3102"/>
            <ac:spMk id="26" creationId="{FAE8BD24-3F44-4F1D-86FA-C934AAFA991B}"/>
          </ac:spMkLst>
        </pc:spChg>
        <pc:spChg chg="add del">
          <ac:chgData name="Ward, Reagan" userId="27291eb4-8241-4961-9e69-8c66e34cc5b0" providerId="ADAL" clId="{C7FE4238-FDEF-42F3-9AAA-F868C40DFCBE}" dt="2022-03-11T18:42:29.975" v="24230" actId="26606"/>
          <ac:spMkLst>
            <pc:docMk/>
            <pc:sldMk cId="3364748331" sldId="3102"/>
            <ac:spMk id="28" creationId="{CF62D2A7-8207-488C-9F46-316BA81A16C8}"/>
          </ac:spMkLst>
        </pc:spChg>
        <pc:spChg chg="add del">
          <ac:chgData name="Ward, Reagan" userId="27291eb4-8241-4961-9e69-8c66e34cc5b0" providerId="ADAL" clId="{C7FE4238-FDEF-42F3-9AAA-F868C40DFCBE}" dt="2022-03-11T18:42:31.097" v="24232" actId="26606"/>
          <ac:spMkLst>
            <pc:docMk/>
            <pc:sldMk cId="3364748331" sldId="3102"/>
            <ac:spMk id="31" creationId="{FAE8BD24-3F44-4F1D-86FA-C934AAFA991B}"/>
          </ac:spMkLst>
        </pc:spChg>
        <pc:spChg chg="add del">
          <ac:chgData name="Ward, Reagan" userId="27291eb4-8241-4961-9e69-8c66e34cc5b0" providerId="ADAL" clId="{C7FE4238-FDEF-42F3-9AAA-F868C40DFCBE}" dt="2022-03-11T18:42:31.916" v="24234" actId="26606"/>
          <ac:spMkLst>
            <pc:docMk/>
            <pc:sldMk cId="3364748331" sldId="3102"/>
            <ac:spMk id="35" creationId="{B819A166-7571-4003-A6B8-B62034C3ED30}"/>
          </ac:spMkLst>
        </pc:spChg>
        <pc:spChg chg="add del">
          <ac:chgData name="Ward, Reagan" userId="27291eb4-8241-4961-9e69-8c66e34cc5b0" providerId="ADAL" clId="{C7FE4238-FDEF-42F3-9AAA-F868C40DFCBE}" dt="2022-03-11T18:42:34.557" v="24236" actId="26606"/>
          <ac:spMkLst>
            <pc:docMk/>
            <pc:sldMk cId="3364748331" sldId="3102"/>
            <ac:spMk id="39" creationId="{B4147794-66B7-4CDE-BC75-BBDC48B2FCEB}"/>
          </ac:spMkLst>
        </pc:spChg>
        <pc:spChg chg="add del">
          <ac:chgData name="Ward, Reagan" userId="27291eb4-8241-4961-9e69-8c66e34cc5b0" providerId="ADAL" clId="{C7FE4238-FDEF-42F3-9AAA-F868C40DFCBE}" dt="2022-03-11T18:42:34.557" v="24236" actId="26606"/>
          <ac:spMkLst>
            <pc:docMk/>
            <pc:sldMk cId="3364748331" sldId="3102"/>
            <ac:spMk id="40" creationId="{FAE8BD24-3F44-4F1D-86FA-C934AAFA991B}"/>
          </ac:spMkLst>
        </pc:spChg>
        <pc:spChg chg="add del">
          <ac:chgData name="Ward, Reagan" userId="27291eb4-8241-4961-9e69-8c66e34cc5b0" providerId="ADAL" clId="{C7FE4238-FDEF-42F3-9AAA-F868C40DFCBE}" dt="2022-03-11T18:42:34.557" v="24236" actId="26606"/>
          <ac:spMkLst>
            <pc:docMk/>
            <pc:sldMk cId="3364748331" sldId="3102"/>
            <ac:spMk id="41" creationId="{41202E79-1236-4DF8-9921-F47A0B079C13}"/>
          </ac:spMkLst>
        </pc:spChg>
        <pc:spChg chg="add del">
          <ac:chgData name="Ward, Reagan" userId="27291eb4-8241-4961-9e69-8c66e34cc5b0" providerId="ADAL" clId="{C7FE4238-FDEF-42F3-9AAA-F868C40DFCBE}" dt="2022-03-11T18:42:35.815" v="24238" actId="26606"/>
          <ac:spMkLst>
            <pc:docMk/>
            <pc:sldMk cId="3364748331" sldId="3102"/>
            <ac:spMk id="43" creationId="{CFE45BF0-46DB-408C-B5F7-7B11716805D4}"/>
          </ac:spMkLst>
        </pc:spChg>
        <pc:spChg chg="add del">
          <ac:chgData name="Ward, Reagan" userId="27291eb4-8241-4961-9e69-8c66e34cc5b0" providerId="ADAL" clId="{C7FE4238-FDEF-42F3-9AAA-F868C40DFCBE}" dt="2022-03-11T18:42:35.815" v="24238" actId="26606"/>
          <ac:spMkLst>
            <pc:docMk/>
            <pc:sldMk cId="3364748331" sldId="3102"/>
            <ac:spMk id="44" creationId="{2AEBC8F2-97B1-41B4-93F1-2D289E197FBA}"/>
          </ac:spMkLst>
        </pc:spChg>
        <pc:spChg chg="add del">
          <ac:chgData name="Ward, Reagan" userId="27291eb4-8241-4961-9e69-8c66e34cc5b0" providerId="ADAL" clId="{C7FE4238-FDEF-42F3-9AAA-F868C40DFCBE}" dt="2022-03-11T18:42:35.815" v="24238" actId="26606"/>
          <ac:spMkLst>
            <pc:docMk/>
            <pc:sldMk cId="3364748331" sldId="3102"/>
            <ac:spMk id="45" creationId="{472E3A19-F5D5-48FC-BB9C-48C2F68F598B}"/>
          </ac:spMkLst>
        </pc:spChg>
        <pc:spChg chg="add del">
          <ac:chgData name="Ward, Reagan" userId="27291eb4-8241-4961-9e69-8c66e34cc5b0" providerId="ADAL" clId="{C7FE4238-FDEF-42F3-9AAA-F868C40DFCBE}" dt="2022-03-11T18:42:35.815" v="24238" actId="26606"/>
          <ac:spMkLst>
            <pc:docMk/>
            <pc:sldMk cId="3364748331" sldId="3102"/>
            <ac:spMk id="46" creationId="{FAE8BD24-3F44-4F1D-86FA-C934AAFA991B}"/>
          </ac:spMkLst>
        </pc:spChg>
        <pc:spChg chg="add del">
          <ac:chgData name="Ward, Reagan" userId="27291eb4-8241-4961-9e69-8c66e34cc5b0" providerId="ADAL" clId="{C7FE4238-FDEF-42F3-9AAA-F868C40DFCBE}" dt="2022-03-11T18:42:36.438" v="24240" actId="26606"/>
          <ac:spMkLst>
            <pc:docMk/>
            <pc:sldMk cId="3364748331" sldId="3102"/>
            <ac:spMk id="48" creationId="{6A1473A6-3F22-483E-8A30-80B9D2B14592}"/>
          </ac:spMkLst>
        </pc:spChg>
        <pc:spChg chg="add del">
          <ac:chgData name="Ward, Reagan" userId="27291eb4-8241-4961-9e69-8c66e34cc5b0" providerId="ADAL" clId="{C7FE4238-FDEF-42F3-9AAA-F868C40DFCBE}" dt="2022-03-11T18:42:36.438" v="24240" actId="26606"/>
          <ac:spMkLst>
            <pc:docMk/>
            <pc:sldMk cId="3364748331" sldId="3102"/>
            <ac:spMk id="53" creationId="{FAE8BD24-3F44-4F1D-86FA-C934AAFA991B}"/>
          </ac:spMkLst>
        </pc:spChg>
        <pc:spChg chg="add del">
          <ac:chgData name="Ward, Reagan" userId="27291eb4-8241-4961-9e69-8c66e34cc5b0" providerId="ADAL" clId="{C7FE4238-FDEF-42F3-9AAA-F868C40DFCBE}" dt="2022-03-11T18:42:40.017" v="24242" actId="26606"/>
          <ac:spMkLst>
            <pc:docMk/>
            <pc:sldMk cId="3364748331" sldId="3102"/>
            <ac:spMk id="55" creationId="{3E57A3F2-3497-430E-BCD2-151E9B57488E}"/>
          </ac:spMkLst>
        </pc:spChg>
        <pc:spChg chg="add del">
          <ac:chgData name="Ward, Reagan" userId="27291eb4-8241-4961-9e69-8c66e34cc5b0" providerId="ADAL" clId="{C7FE4238-FDEF-42F3-9AAA-F868C40DFCBE}" dt="2022-03-11T18:42:40.017" v="24242" actId="26606"/>
          <ac:spMkLst>
            <pc:docMk/>
            <pc:sldMk cId="3364748331" sldId="3102"/>
            <ac:spMk id="56" creationId="{88B1F424-0E60-4F04-AFC7-00E1F21101FC}"/>
          </ac:spMkLst>
        </pc:spChg>
        <pc:spChg chg="add del">
          <ac:chgData name="Ward, Reagan" userId="27291eb4-8241-4961-9e69-8c66e34cc5b0" providerId="ADAL" clId="{C7FE4238-FDEF-42F3-9AAA-F868C40DFCBE}" dt="2022-03-11T18:42:40.017" v="24242" actId="26606"/>
          <ac:spMkLst>
            <pc:docMk/>
            <pc:sldMk cId="3364748331" sldId="3102"/>
            <ac:spMk id="57" creationId="{6B509DD1-7F4E-4C4D-9B18-626473A5F76F}"/>
          </ac:spMkLst>
        </pc:spChg>
        <pc:spChg chg="add del">
          <ac:chgData name="Ward, Reagan" userId="27291eb4-8241-4961-9e69-8c66e34cc5b0" providerId="ADAL" clId="{C7FE4238-FDEF-42F3-9AAA-F868C40DFCBE}" dt="2022-03-11T18:42:40.017" v="24242" actId="26606"/>
          <ac:spMkLst>
            <pc:docMk/>
            <pc:sldMk cId="3364748331" sldId="3102"/>
            <ac:spMk id="58" creationId="{BB89D3BB-9A77-48E3-8C98-9A0A1DD4F7A6}"/>
          </ac:spMkLst>
        </pc:spChg>
        <pc:spChg chg="add del">
          <ac:chgData name="Ward, Reagan" userId="27291eb4-8241-4961-9e69-8c66e34cc5b0" providerId="ADAL" clId="{C7FE4238-FDEF-42F3-9AAA-F868C40DFCBE}" dt="2022-03-11T18:42:43.286" v="24244" actId="26606"/>
          <ac:spMkLst>
            <pc:docMk/>
            <pc:sldMk cId="3364748331" sldId="3102"/>
            <ac:spMk id="61" creationId="{3E57A3F2-3497-430E-BCD2-151E9B57488E}"/>
          </ac:spMkLst>
        </pc:spChg>
        <pc:spChg chg="add del">
          <ac:chgData name="Ward, Reagan" userId="27291eb4-8241-4961-9e69-8c66e34cc5b0" providerId="ADAL" clId="{C7FE4238-FDEF-42F3-9AAA-F868C40DFCBE}" dt="2022-03-11T18:42:43.286" v="24244" actId="26606"/>
          <ac:spMkLst>
            <pc:docMk/>
            <pc:sldMk cId="3364748331" sldId="3102"/>
            <ac:spMk id="62" creationId="{88B1F424-0E60-4F04-AFC7-00E1F21101FC}"/>
          </ac:spMkLst>
        </pc:spChg>
        <pc:spChg chg="add del">
          <ac:chgData name="Ward, Reagan" userId="27291eb4-8241-4961-9e69-8c66e34cc5b0" providerId="ADAL" clId="{C7FE4238-FDEF-42F3-9AAA-F868C40DFCBE}" dt="2022-03-11T18:42:43.286" v="24244" actId="26606"/>
          <ac:spMkLst>
            <pc:docMk/>
            <pc:sldMk cId="3364748331" sldId="3102"/>
            <ac:spMk id="63" creationId="{6B509DD1-7F4E-4C4D-9B18-626473A5F76F}"/>
          </ac:spMkLst>
        </pc:spChg>
        <pc:spChg chg="add del">
          <ac:chgData name="Ward, Reagan" userId="27291eb4-8241-4961-9e69-8c66e34cc5b0" providerId="ADAL" clId="{C7FE4238-FDEF-42F3-9AAA-F868C40DFCBE}" dt="2022-03-11T18:42:43.286" v="24244" actId="26606"/>
          <ac:spMkLst>
            <pc:docMk/>
            <pc:sldMk cId="3364748331" sldId="3102"/>
            <ac:spMk id="64" creationId="{BB89D3BB-9A77-48E3-8C98-9A0A1DD4F7A6}"/>
          </ac:spMkLst>
        </pc:spChg>
        <pc:grpChg chg="add del">
          <ac:chgData name="Ward, Reagan" userId="27291eb4-8241-4961-9e69-8c66e34cc5b0" providerId="ADAL" clId="{C7FE4238-FDEF-42F3-9AAA-F868C40DFCBE}" dt="2022-03-11T18:42:27.897" v="24224" actId="26606"/>
          <ac:grpSpMkLst>
            <pc:docMk/>
            <pc:sldMk cId="3364748331" sldId="3102"/>
            <ac:grpSpMk id="15" creationId="{25EE5136-01F1-466C-962D-BA9B4C6757AA}"/>
          </ac:grpSpMkLst>
        </pc:grpChg>
        <pc:grpChg chg="add del">
          <ac:chgData name="Ward, Reagan" userId="27291eb4-8241-4961-9e69-8c66e34cc5b0" providerId="ADAL" clId="{C7FE4238-FDEF-42F3-9AAA-F868C40DFCBE}" dt="2022-03-11T18:42:36.438" v="24240" actId="26606"/>
          <ac:grpSpMkLst>
            <pc:docMk/>
            <pc:sldMk cId="3364748331" sldId="3102"/>
            <ac:grpSpMk id="49" creationId="{AA1375E3-3E53-4D75-BAB7-E5929BFCB25F}"/>
          </ac:grpSpMkLst>
        </pc:grpChg>
        <pc:graphicFrameChg chg="add del">
          <ac:chgData name="Ward, Reagan" userId="27291eb4-8241-4961-9e69-8c66e34cc5b0" providerId="ADAL" clId="{C7FE4238-FDEF-42F3-9AAA-F868C40DFCBE}" dt="2022-03-11T18:42:23.712" v="24220" actId="26606"/>
          <ac:graphicFrameMkLst>
            <pc:docMk/>
            <pc:sldMk cId="3364748331" sldId="3102"/>
            <ac:graphicFrameMk id="6" creationId="{B8835581-CBCC-4E19-559D-BD8032900524}"/>
          </ac:graphicFrameMkLst>
        </pc:graphicFrameChg>
        <pc:graphicFrameChg chg="add del">
          <ac:chgData name="Ward, Reagan" userId="27291eb4-8241-4961-9e69-8c66e34cc5b0" providerId="ADAL" clId="{C7FE4238-FDEF-42F3-9AAA-F868C40DFCBE}" dt="2022-03-11T18:42:25.416" v="24222" actId="26606"/>
          <ac:graphicFrameMkLst>
            <pc:docMk/>
            <pc:sldMk cId="3364748331" sldId="3102"/>
            <ac:graphicFrameMk id="18" creationId="{8981BAAE-D72D-A670-47C0-205FCEF85566}"/>
          </ac:graphicFrameMkLst>
        </pc:graphicFrameChg>
        <pc:graphicFrameChg chg="add del">
          <ac:chgData name="Ward, Reagan" userId="27291eb4-8241-4961-9e69-8c66e34cc5b0" providerId="ADAL" clId="{C7FE4238-FDEF-42F3-9AAA-F868C40DFCBE}" dt="2022-03-11T18:42:29.975" v="24230" actId="26606"/>
          <ac:graphicFrameMkLst>
            <pc:docMk/>
            <pc:sldMk cId="3364748331" sldId="3102"/>
            <ac:graphicFrameMk id="29" creationId="{653C6DF5-CAF7-2BED-E3E7-77AFC9AB3AC5}"/>
          </ac:graphicFrameMkLst>
        </pc:graphicFrameChg>
        <pc:graphicFrameChg chg="add del">
          <ac:chgData name="Ward, Reagan" userId="27291eb4-8241-4961-9e69-8c66e34cc5b0" providerId="ADAL" clId="{C7FE4238-FDEF-42F3-9AAA-F868C40DFCBE}" dt="2022-03-11T18:42:31.916" v="24234" actId="26606"/>
          <ac:graphicFrameMkLst>
            <pc:docMk/>
            <pc:sldMk cId="3364748331" sldId="3102"/>
            <ac:graphicFrameMk id="36" creationId="{6B2817DD-76A7-5754-EEF1-30DAEEE1FE36}"/>
          </ac:graphicFrameMkLst>
        </pc:graphicFrameChg>
        <pc:graphicFrameChg chg="add del">
          <ac:chgData name="Ward, Reagan" userId="27291eb4-8241-4961-9e69-8c66e34cc5b0" providerId="ADAL" clId="{C7FE4238-FDEF-42F3-9AAA-F868C40DFCBE}" dt="2022-03-11T18:42:40.017" v="24242" actId="26606"/>
          <ac:graphicFrameMkLst>
            <pc:docMk/>
            <pc:sldMk cId="3364748331" sldId="3102"/>
            <ac:graphicFrameMk id="59" creationId="{B8835581-CBCC-4E19-559D-BD8032900524}"/>
          </ac:graphicFrameMkLst>
        </pc:graphicFrameChg>
        <pc:graphicFrameChg chg="add del">
          <ac:chgData name="Ward, Reagan" userId="27291eb4-8241-4961-9e69-8c66e34cc5b0" providerId="ADAL" clId="{C7FE4238-FDEF-42F3-9AAA-F868C40DFCBE}" dt="2022-03-11T18:42:43.286" v="24244" actId="26606"/>
          <ac:graphicFrameMkLst>
            <pc:docMk/>
            <pc:sldMk cId="3364748331" sldId="3102"/>
            <ac:graphicFrameMk id="65" creationId="{86D4C398-49D4-0094-BBEC-CE18497B407D}"/>
          </ac:graphicFrameMkLst>
        </pc:graphicFrameChg>
        <pc:picChg chg="add del">
          <ac:chgData name="Ward, Reagan" userId="27291eb4-8241-4961-9e69-8c66e34cc5b0" providerId="ADAL" clId="{C7FE4238-FDEF-42F3-9AAA-F868C40DFCBE}" dt="2022-03-11T18:42:29.975" v="24230" actId="26606"/>
          <ac:picMkLst>
            <pc:docMk/>
            <pc:sldMk cId="3364748331" sldId="3102"/>
            <ac:picMk id="7" creationId="{D0668CA6-341A-A619-A1CB-B6A77FB2338E}"/>
          </ac:picMkLst>
        </pc:picChg>
        <pc:picChg chg="add del">
          <ac:chgData name="Ward, Reagan" userId="27291eb4-8241-4961-9e69-8c66e34cc5b0" providerId="ADAL" clId="{C7FE4238-FDEF-42F3-9AAA-F868C40DFCBE}" dt="2022-03-11T18:42:27.897" v="24224" actId="26606"/>
          <ac:picMkLst>
            <pc:docMk/>
            <pc:sldMk cId="3364748331" sldId="3102"/>
            <ac:picMk id="8" creationId="{815AD714-627D-1BF1-D878-B3BC1C121D92}"/>
          </ac:picMkLst>
        </pc:picChg>
        <pc:picChg chg="add del">
          <ac:chgData name="Ward, Reagan" userId="27291eb4-8241-4961-9e69-8c66e34cc5b0" providerId="ADAL" clId="{C7FE4238-FDEF-42F3-9AAA-F868C40DFCBE}" dt="2022-03-11T18:42:29.505" v="24227" actId="26606"/>
          <ac:picMkLst>
            <pc:docMk/>
            <pc:sldMk cId="3364748331" sldId="3102"/>
            <ac:picMk id="25" creationId="{17EC503D-1244-6BC0-1851-0AA60C6C12D7}"/>
          </ac:picMkLst>
        </pc:picChg>
        <pc:picChg chg="add del">
          <ac:chgData name="Ward, Reagan" userId="27291eb4-8241-4961-9e69-8c66e34cc5b0" providerId="ADAL" clId="{C7FE4238-FDEF-42F3-9AAA-F868C40DFCBE}" dt="2022-03-11T18:42:31.097" v="24232" actId="26606"/>
          <ac:picMkLst>
            <pc:docMk/>
            <pc:sldMk cId="3364748331" sldId="3102"/>
            <ac:picMk id="32" creationId="{051DF056-1F40-1A72-6AD0-8343427BB5F4}"/>
          </ac:picMkLst>
        </pc:picChg>
        <pc:picChg chg="add del">
          <ac:chgData name="Ward, Reagan" userId="27291eb4-8241-4961-9e69-8c66e34cc5b0" providerId="ADAL" clId="{C7FE4238-FDEF-42F3-9AAA-F868C40DFCBE}" dt="2022-03-11T18:42:34.557" v="24236" actId="26606"/>
          <ac:picMkLst>
            <pc:docMk/>
            <pc:sldMk cId="3364748331" sldId="3102"/>
            <ac:picMk id="38" creationId="{7ECF9BF3-341B-E76C-4CA9-87154B6D11DF}"/>
          </ac:picMkLst>
        </pc:picChg>
        <pc:cxnChg chg="add del">
          <ac:chgData name="Ward, Reagan" userId="27291eb4-8241-4961-9e69-8c66e34cc5b0" providerId="ADAL" clId="{C7FE4238-FDEF-42F3-9AAA-F868C40DFCBE}" dt="2022-03-11T18:42:31.097" v="24232" actId="26606"/>
          <ac:cxnSpMkLst>
            <pc:docMk/>
            <pc:sldMk cId="3364748331" sldId="3102"/>
            <ac:cxnSpMk id="33" creationId="{A7F400EE-A8A5-48AF-B4D6-291B52C6F0B0}"/>
          </ac:cxnSpMkLst>
        </pc:cxnChg>
      </pc:sldChg>
      <pc:sldChg chg="addSp delSp modSp add mod">
        <pc:chgData name="Ward, Reagan" userId="27291eb4-8241-4961-9e69-8c66e34cc5b0" providerId="ADAL" clId="{C7FE4238-FDEF-42F3-9AAA-F868C40DFCBE}" dt="2022-03-11T20:04:00.276" v="25243" actId="962"/>
        <pc:sldMkLst>
          <pc:docMk/>
          <pc:sldMk cId="3721601805" sldId="3103"/>
        </pc:sldMkLst>
        <pc:spChg chg="del mod">
          <ac:chgData name="Ward, Reagan" userId="27291eb4-8241-4961-9e69-8c66e34cc5b0" providerId="ADAL" clId="{C7FE4238-FDEF-42F3-9AAA-F868C40DFCBE}" dt="2022-03-11T18:44:59.772" v="24275" actId="478"/>
          <ac:spMkLst>
            <pc:docMk/>
            <pc:sldMk cId="3721601805" sldId="3103"/>
            <ac:spMk id="3" creationId="{FAE8BD24-3F44-4F1D-86FA-C934AAFA991B}"/>
          </ac:spMkLst>
        </pc:spChg>
        <pc:spChg chg="add del mod">
          <ac:chgData name="Ward, Reagan" userId="27291eb4-8241-4961-9e69-8c66e34cc5b0" providerId="ADAL" clId="{C7FE4238-FDEF-42F3-9AAA-F868C40DFCBE}" dt="2022-03-11T18:45:02.578" v="24276" actId="478"/>
          <ac:spMkLst>
            <pc:docMk/>
            <pc:sldMk cId="3721601805" sldId="3103"/>
            <ac:spMk id="7" creationId="{0D6E4C39-5B49-4009-ACA2-B418B03E57EE}"/>
          </ac:spMkLst>
        </pc:spChg>
        <pc:graphicFrameChg chg="add mod modGraphic">
          <ac:chgData name="Ward, Reagan" userId="27291eb4-8241-4961-9e69-8c66e34cc5b0" providerId="ADAL" clId="{C7FE4238-FDEF-42F3-9AAA-F868C40DFCBE}" dt="2022-03-11T20:03:51.991" v="25241" actId="20577"/>
          <ac:graphicFrameMkLst>
            <pc:docMk/>
            <pc:sldMk cId="3721601805" sldId="3103"/>
            <ac:graphicFrameMk id="5" creationId="{53E481B0-DEEF-4BC2-B0FA-16BA2C8C8C3F}"/>
          </ac:graphicFrameMkLst>
        </pc:graphicFrameChg>
        <pc:picChg chg="add mod">
          <ac:chgData name="Ward, Reagan" userId="27291eb4-8241-4961-9e69-8c66e34cc5b0" providerId="ADAL" clId="{C7FE4238-FDEF-42F3-9AAA-F868C40DFCBE}" dt="2022-03-11T20:04:00.276" v="25243" actId="962"/>
          <ac:picMkLst>
            <pc:docMk/>
            <pc:sldMk cId="3721601805" sldId="3103"/>
            <ac:picMk id="4098" creationId="{B25A1C9E-4F45-4F4E-B2CA-74BDDABA7474}"/>
          </ac:picMkLst>
        </pc:picChg>
        <pc:picChg chg="add mod">
          <ac:chgData name="Ward, Reagan" userId="27291eb4-8241-4961-9e69-8c66e34cc5b0" providerId="ADAL" clId="{C7FE4238-FDEF-42F3-9AAA-F868C40DFCBE}" dt="2022-03-11T20:03:56.470" v="25242" actId="1076"/>
          <ac:picMkLst>
            <pc:docMk/>
            <pc:sldMk cId="3721601805" sldId="3103"/>
            <ac:picMk id="4100" creationId="{58CA25E3-3DCC-4E7C-B8D9-B93C44E55185}"/>
          </ac:picMkLst>
        </pc:picChg>
      </pc:sldChg>
      <pc:sldChg chg="modSp new mod">
        <pc:chgData name="Ward, Reagan" userId="27291eb4-8241-4961-9e69-8c66e34cc5b0" providerId="ADAL" clId="{C7FE4238-FDEF-42F3-9AAA-F868C40DFCBE}" dt="2022-03-11T20:29:36.213" v="26579" actId="20577"/>
        <pc:sldMkLst>
          <pc:docMk/>
          <pc:sldMk cId="942363074" sldId="3104"/>
        </pc:sldMkLst>
        <pc:spChg chg="mod">
          <ac:chgData name="Ward, Reagan" userId="27291eb4-8241-4961-9e69-8c66e34cc5b0" providerId="ADAL" clId="{C7FE4238-FDEF-42F3-9AAA-F868C40DFCBE}" dt="2022-03-11T20:13:08.481" v="25334" actId="20577"/>
          <ac:spMkLst>
            <pc:docMk/>
            <pc:sldMk cId="942363074" sldId="3104"/>
            <ac:spMk id="2" creationId="{C6E771AC-A189-46C3-83E8-4F3DFC32FD85}"/>
          </ac:spMkLst>
        </pc:spChg>
        <pc:spChg chg="mod">
          <ac:chgData name="Ward, Reagan" userId="27291eb4-8241-4961-9e69-8c66e34cc5b0" providerId="ADAL" clId="{C7FE4238-FDEF-42F3-9AAA-F868C40DFCBE}" dt="2022-03-11T20:29:36.213" v="26579" actId="20577"/>
          <ac:spMkLst>
            <pc:docMk/>
            <pc:sldMk cId="942363074" sldId="3104"/>
            <ac:spMk id="3" creationId="{0B02C17A-D068-41FA-9EE7-B3138195D125}"/>
          </ac:spMkLst>
        </pc:spChg>
      </pc:sldChg>
      <pc:sldChg chg="addSp delSp modSp new mod modClrScheme chgLayout">
        <pc:chgData name="Ward, Reagan" userId="27291eb4-8241-4961-9e69-8c66e34cc5b0" providerId="ADAL" clId="{C7FE4238-FDEF-42F3-9AAA-F868C40DFCBE}" dt="2022-03-11T22:22:08.339" v="27085" actId="14100"/>
        <pc:sldMkLst>
          <pc:docMk/>
          <pc:sldMk cId="1029883384" sldId="3105"/>
        </pc:sldMkLst>
        <pc:spChg chg="del mod ord">
          <ac:chgData name="Ward, Reagan" userId="27291eb4-8241-4961-9e69-8c66e34cc5b0" providerId="ADAL" clId="{C7FE4238-FDEF-42F3-9AAA-F868C40DFCBE}" dt="2022-03-11T21:54:33.598" v="26583" actId="700"/>
          <ac:spMkLst>
            <pc:docMk/>
            <pc:sldMk cId="1029883384" sldId="3105"/>
            <ac:spMk id="2" creationId="{523342DF-A134-49E8-96D4-2DC2A660E154}"/>
          </ac:spMkLst>
        </pc:spChg>
        <pc:spChg chg="mod ord">
          <ac:chgData name="Ward, Reagan" userId="27291eb4-8241-4961-9e69-8c66e34cc5b0" providerId="ADAL" clId="{C7FE4238-FDEF-42F3-9AAA-F868C40DFCBE}" dt="2022-03-11T21:54:33.598" v="26583" actId="700"/>
          <ac:spMkLst>
            <pc:docMk/>
            <pc:sldMk cId="1029883384" sldId="3105"/>
            <ac:spMk id="3" creationId="{1F1BC730-4D13-4054-A027-AEAE888881F2}"/>
          </ac:spMkLst>
        </pc:spChg>
        <pc:spChg chg="add mod ord">
          <ac:chgData name="Ward, Reagan" userId="27291eb4-8241-4961-9e69-8c66e34cc5b0" providerId="ADAL" clId="{C7FE4238-FDEF-42F3-9AAA-F868C40DFCBE}" dt="2022-03-11T21:56:46.399" v="26604" actId="20577"/>
          <ac:spMkLst>
            <pc:docMk/>
            <pc:sldMk cId="1029883384" sldId="3105"/>
            <ac:spMk id="4" creationId="{1A1EBA08-AC95-445F-AF73-D9594A4F3B23}"/>
          </ac:spMkLst>
        </pc:spChg>
        <pc:spChg chg="add del mod ord">
          <ac:chgData name="Ward, Reagan" userId="27291eb4-8241-4961-9e69-8c66e34cc5b0" providerId="ADAL" clId="{C7FE4238-FDEF-42F3-9AAA-F868C40DFCBE}" dt="2022-03-11T22:19:54.139" v="26668" actId="5793"/>
          <ac:spMkLst>
            <pc:docMk/>
            <pc:sldMk cId="1029883384" sldId="3105"/>
            <ac:spMk id="5" creationId="{1CB3D714-6EC5-46B9-AF4D-5BFB45D15511}"/>
          </ac:spMkLst>
        </pc:spChg>
        <pc:spChg chg="add del">
          <ac:chgData name="Ward, Reagan" userId="27291eb4-8241-4961-9e69-8c66e34cc5b0" providerId="ADAL" clId="{C7FE4238-FDEF-42F3-9AAA-F868C40DFCBE}" dt="2022-03-11T22:21:17.738" v="27072" actId="11529"/>
          <ac:spMkLst>
            <pc:docMk/>
            <pc:sldMk cId="1029883384" sldId="3105"/>
            <ac:spMk id="6" creationId="{6A1F3B8F-4A4A-4ECD-A76F-6228CB809E0F}"/>
          </ac:spMkLst>
        </pc:spChg>
        <pc:picChg chg="add del mod">
          <ac:chgData name="Ward, Reagan" userId="27291eb4-8241-4961-9e69-8c66e34cc5b0" providerId="ADAL" clId="{C7FE4238-FDEF-42F3-9AAA-F868C40DFCBE}" dt="2022-03-11T22:16:24.816" v="26633" actId="478"/>
          <ac:picMkLst>
            <pc:docMk/>
            <pc:sldMk cId="1029883384" sldId="3105"/>
            <ac:picMk id="5122" creationId="{F0A865AF-2CF5-4628-B6EF-714795282C4C}"/>
          </ac:picMkLst>
        </pc:picChg>
        <pc:picChg chg="add mod">
          <ac:chgData name="Ward, Reagan" userId="27291eb4-8241-4961-9e69-8c66e34cc5b0" providerId="ADAL" clId="{C7FE4238-FDEF-42F3-9AAA-F868C40DFCBE}" dt="2022-03-11T22:20:51.749" v="27069" actId="962"/>
          <ac:picMkLst>
            <pc:docMk/>
            <pc:sldMk cId="1029883384" sldId="3105"/>
            <ac:picMk id="5124" creationId="{8C29DCAF-BE67-445E-8945-0D68FB9877B2}"/>
          </ac:picMkLst>
        </pc:picChg>
        <pc:picChg chg="add mod">
          <ac:chgData name="Ward, Reagan" userId="27291eb4-8241-4961-9e69-8c66e34cc5b0" providerId="ADAL" clId="{C7FE4238-FDEF-42F3-9AAA-F868C40DFCBE}" dt="2022-03-11T22:22:02.560" v="27083" actId="1076"/>
          <ac:picMkLst>
            <pc:docMk/>
            <pc:sldMk cId="1029883384" sldId="3105"/>
            <ac:picMk id="5126" creationId="{3562FA3E-6CCC-444E-A644-7E03A689BBF7}"/>
          </ac:picMkLst>
        </pc:picChg>
        <pc:cxnChg chg="add mod">
          <ac:chgData name="Ward, Reagan" userId="27291eb4-8241-4961-9e69-8c66e34cc5b0" providerId="ADAL" clId="{C7FE4238-FDEF-42F3-9AAA-F868C40DFCBE}" dt="2022-03-11T22:22:08.339" v="27085" actId="14100"/>
          <ac:cxnSpMkLst>
            <pc:docMk/>
            <pc:sldMk cId="1029883384" sldId="3105"/>
            <ac:cxnSpMk id="8" creationId="{3F87F2B2-9B5D-48F7-80D6-9C0BDB2EE64C}"/>
          </ac:cxnSpMkLst>
        </pc:cxnChg>
        <pc:cxnChg chg="add mod">
          <ac:chgData name="Ward, Reagan" userId="27291eb4-8241-4961-9e69-8c66e34cc5b0" providerId="ADAL" clId="{C7FE4238-FDEF-42F3-9AAA-F868C40DFCBE}" dt="2022-03-11T22:22:05.127" v="27084" actId="14100"/>
          <ac:cxnSpMkLst>
            <pc:docMk/>
            <pc:sldMk cId="1029883384" sldId="3105"/>
            <ac:cxnSpMk id="14" creationId="{E423B558-99E7-4608-9406-42BC2F41822A}"/>
          </ac:cxnSpMkLst>
        </pc:cxnChg>
      </pc:sldChg>
      <pc:sldChg chg="addSp delSp modSp new mod setBg modClrScheme setClrOvrMap chgLayout">
        <pc:chgData name="Ward, Reagan" userId="27291eb4-8241-4961-9e69-8c66e34cc5b0" providerId="ADAL" clId="{C7FE4238-FDEF-42F3-9AAA-F868C40DFCBE}" dt="2022-03-11T23:10:08.883" v="28340" actId="962"/>
        <pc:sldMkLst>
          <pc:docMk/>
          <pc:sldMk cId="383502094" sldId="3106"/>
        </pc:sldMkLst>
        <pc:spChg chg="del mod ord">
          <ac:chgData name="Ward, Reagan" userId="27291eb4-8241-4961-9e69-8c66e34cc5b0" providerId="ADAL" clId="{C7FE4238-FDEF-42F3-9AAA-F868C40DFCBE}" dt="2022-03-11T22:38:35.901" v="27087" actId="700"/>
          <ac:spMkLst>
            <pc:docMk/>
            <pc:sldMk cId="383502094" sldId="3106"/>
            <ac:spMk id="2" creationId="{D4EA4F54-B39F-411F-B153-3ADA6A35B626}"/>
          </ac:spMkLst>
        </pc:spChg>
        <pc:spChg chg="mod ord">
          <ac:chgData name="Ward, Reagan" userId="27291eb4-8241-4961-9e69-8c66e34cc5b0" providerId="ADAL" clId="{C7FE4238-FDEF-42F3-9AAA-F868C40DFCBE}" dt="2022-03-11T22:41:03.083" v="27203" actId="26606"/>
          <ac:spMkLst>
            <pc:docMk/>
            <pc:sldMk cId="383502094" sldId="3106"/>
            <ac:spMk id="3" creationId="{B5871CFB-1573-458C-A743-6AF3CE695161}"/>
          </ac:spMkLst>
        </pc:spChg>
        <pc:spChg chg="add mod ord">
          <ac:chgData name="Ward, Reagan" userId="27291eb4-8241-4961-9e69-8c66e34cc5b0" providerId="ADAL" clId="{C7FE4238-FDEF-42F3-9AAA-F868C40DFCBE}" dt="2022-03-11T22:48:02.643" v="27211" actId="20577"/>
          <ac:spMkLst>
            <pc:docMk/>
            <pc:sldMk cId="383502094" sldId="3106"/>
            <ac:spMk id="4" creationId="{F6F209D5-7A69-49C3-B2BA-E1379617ED70}"/>
          </ac:spMkLst>
        </pc:spChg>
        <pc:spChg chg="add del mod ord">
          <ac:chgData name="Ward, Reagan" userId="27291eb4-8241-4961-9e69-8c66e34cc5b0" providerId="ADAL" clId="{C7FE4238-FDEF-42F3-9AAA-F868C40DFCBE}" dt="2022-03-11T22:50:42.036" v="27302" actId="14100"/>
          <ac:spMkLst>
            <pc:docMk/>
            <pc:sldMk cId="383502094" sldId="3106"/>
            <ac:spMk id="5" creationId="{A09AE05C-73D7-4D4A-AE54-8252347E6653}"/>
          </ac:spMkLst>
        </pc:spChg>
        <pc:spChg chg="add del">
          <ac:chgData name="Ward, Reagan" userId="27291eb4-8241-4961-9e69-8c66e34cc5b0" providerId="ADAL" clId="{C7FE4238-FDEF-42F3-9AAA-F868C40DFCBE}" dt="2022-03-11T22:41:00.753" v="27201" actId="26606"/>
          <ac:spMkLst>
            <pc:docMk/>
            <pc:sldMk cId="383502094" sldId="3106"/>
            <ac:spMk id="11" creationId="{E49CC64F-7275-4E33-961B-0C5CDC439875}"/>
          </ac:spMkLst>
        </pc:spChg>
        <pc:spChg chg="add del">
          <ac:chgData name="Ward, Reagan" userId="27291eb4-8241-4961-9e69-8c66e34cc5b0" providerId="ADAL" clId="{C7FE4238-FDEF-42F3-9AAA-F868C40DFCBE}" dt="2022-03-11T22:41:03.083" v="27203" actId="26606"/>
          <ac:spMkLst>
            <pc:docMk/>
            <pc:sldMk cId="383502094" sldId="3106"/>
            <ac:spMk id="13" creationId="{AB58EF07-17C2-48CF-ABB0-EEF1F17CB8F0}"/>
          </ac:spMkLst>
        </pc:spChg>
        <pc:spChg chg="add del">
          <ac:chgData name="Ward, Reagan" userId="27291eb4-8241-4961-9e69-8c66e34cc5b0" providerId="ADAL" clId="{C7FE4238-FDEF-42F3-9AAA-F868C40DFCBE}" dt="2022-03-11T22:41:03.083" v="27203" actId="26606"/>
          <ac:spMkLst>
            <pc:docMk/>
            <pc:sldMk cId="383502094" sldId="3106"/>
            <ac:spMk id="14" creationId="{0671A8AE-40A1-4631-A6B8-581AFF065482}"/>
          </ac:spMkLst>
        </pc:spChg>
        <pc:spChg chg="add del">
          <ac:chgData name="Ward, Reagan" userId="27291eb4-8241-4961-9e69-8c66e34cc5b0" providerId="ADAL" clId="{C7FE4238-FDEF-42F3-9AAA-F868C40DFCBE}" dt="2022-03-11T22:41:03.083" v="27203" actId="26606"/>
          <ac:spMkLst>
            <pc:docMk/>
            <pc:sldMk cId="383502094" sldId="3106"/>
            <ac:spMk id="15" creationId="{AF2F604E-43BE-4DC3-B983-E071523364F8}"/>
          </ac:spMkLst>
        </pc:spChg>
        <pc:spChg chg="add del">
          <ac:chgData name="Ward, Reagan" userId="27291eb4-8241-4961-9e69-8c66e34cc5b0" providerId="ADAL" clId="{C7FE4238-FDEF-42F3-9AAA-F868C40DFCBE}" dt="2022-03-11T22:41:03.083" v="27203" actId="26606"/>
          <ac:spMkLst>
            <pc:docMk/>
            <pc:sldMk cId="383502094" sldId="3106"/>
            <ac:spMk id="17" creationId="{08C9B587-E65E-4B52-B37C-ABEBB6E87928}"/>
          </ac:spMkLst>
        </pc:spChg>
        <pc:picChg chg="add del">
          <ac:chgData name="Ward, Reagan" userId="27291eb4-8241-4961-9e69-8c66e34cc5b0" providerId="ADAL" clId="{C7FE4238-FDEF-42F3-9AAA-F868C40DFCBE}" dt="2022-03-11T22:41:00.753" v="27201" actId="26606"/>
          <ac:picMkLst>
            <pc:docMk/>
            <pc:sldMk cId="383502094" sldId="3106"/>
            <ac:picMk id="7" creationId="{0DE0D7F7-10A1-127A-224A-6A37B76977D7}"/>
          </ac:picMkLst>
        </pc:picChg>
        <pc:picChg chg="add mod">
          <ac:chgData name="Ward, Reagan" userId="27291eb4-8241-4961-9e69-8c66e34cc5b0" providerId="ADAL" clId="{C7FE4238-FDEF-42F3-9AAA-F868C40DFCBE}" dt="2022-03-11T23:09:51.235" v="28152" actId="962"/>
          <ac:picMkLst>
            <pc:docMk/>
            <pc:sldMk cId="383502094" sldId="3106"/>
            <ac:picMk id="8" creationId="{A13A5175-C769-4589-9646-84BCA305EE80}"/>
          </ac:picMkLst>
        </pc:picChg>
        <pc:picChg chg="add del mod">
          <ac:chgData name="Ward, Reagan" userId="27291eb4-8241-4961-9e69-8c66e34cc5b0" providerId="ADAL" clId="{C7FE4238-FDEF-42F3-9AAA-F868C40DFCBE}" dt="2022-03-11T22:59:55.189" v="27313" actId="478"/>
          <ac:picMkLst>
            <pc:docMk/>
            <pc:sldMk cId="383502094" sldId="3106"/>
            <ac:picMk id="10" creationId="{D3B66CD5-DE41-4504-95A0-7D3070DA9761}"/>
          </ac:picMkLst>
        </pc:picChg>
        <pc:picChg chg="add del">
          <ac:chgData name="Ward, Reagan" userId="27291eb4-8241-4961-9e69-8c66e34cc5b0" providerId="ADAL" clId="{C7FE4238-FDEF-42F3-9AAA-F868C40DFCBE}" dt="2022-03-11T22:41:03.083" v="27203" actId="26606"/>
          <ac:picMkLst>
            <pc:docMk/>
            <pc:sldMk cId="383502094" sldId="3106"/>
            <ac:picMk id="16" creationId="{744FB5E6-9D8C-358B-6DAA-07260C62CE65}"/>
          </ac:picMkLst>
        </pc:picChg>
        <pc:picChg chg="add mod">
          <ac:chgData name="Ward, Reagan" userId="27291eb4-8241-4961-9e69-8c66e34cc5b0" providerId="ADAL" clId="{C7FE4238-FDEF-42F3-9AAA-F868C40DFCBE}" dt="2022-03-11T23:10:08.883" v="28340" actId="962"/>
          <ac:picMkLst>
            <pc:docMk/>
            <pc:sldMk cId="383502094" sldId="3106"/>
            <ac:picMk id="18" creationId="{74F16444-BBDF-4DF7-AE2D-C66E2E223E80}"/>
          </ac:picMkLst>
        </pc:picChg>
        <pc:picChg chg="add mod">
          <ac:chgData name="Ward, Reagan" userId="27291eb4-8241-4961-9e69-8c66e34cc5b0" providerId="ADAL" clId="{C7FE4238-FDEF-42F3-9AAA-F868C40DFCBE}" dt="2022-03-11T23:09:28.980" v="27982" actId="962"/>
          <ac:picMkLst>
            <pc:docMk/>
            <pc:sldMk cId="383502094" sldId="3106"/>
            <ac:picMk id="6146" creationId="{E9A96C9D-3C92-4EB0-A47C-B379BE424A2E}"/>
          </ac:picMkLst>
        </pc:picChg>
        <pc:cxnChg chg="add mod">
          <ac:chgData name="Ward, Reagan" userId="27291eb4-8241-4961-9e69-8c66e34cc5b0" providerId="ADAL" clId="{C7FE4238-FDEF-42F3-9AAA-F868C40DFCBE}" dt="2022-03-11T23:01:37.405" v="27335" actId="14100"/>
          <ac:cxnSpMkLst>
            <pc:docMk/>
            <pc:sldMk cId="383502094" sldId="3106"/>
            <ac:cxnSpMk id="20" creationId="{9A331189-4254-40D7-891E-A60278629CDD}"/>
          </ac:cxnSpMkLst>
        </pc:cxnChg>
        <pc:cxnChg chg="add mod">
          <ac:chgData name="Ward, Reagan" userId="27291eb4-8241-4961-9e69-8c66e34cc5b0" providerId="ADAL" clId="{C7FE4238-FDEF-42F3-9AAA-F868C40DFCBE}" dt="2022-03-11T23:01:20.489" v="27331" actId="14100"/>
          <ac:cxnSpMkLst>
            <pc:docMk/>
            <pc:sldMk cId="383502094" sldId="3106"/>
            <ac:cxnSpMk id="23" creationId="{B14763F1-9FFC-4024-A691-B83883B94406}"/>
          </ac:cxnSpMkLst>
        </pc:cxnChg>
      </pc:sldChg>
      <pc:sldChg chg="addSp delSp modSp new mod">
        <pc:chgData name="Ward, Reagan" userId="27291eb4-8241-4961-9e69-8c66e34cc5b0" providerId="ADAL" clId="{C7FE4238-FDEF-42F3-9AAA-F868C40DFCBE}" dt="2022-03-11T23:16:23.382" v="28634" actId="1076"/>
        <pc:sldMkLst>
          <pc:docMk/>
          <pc:sldMk cId="88838872" sldId="3107"/>
        </pc:sldMkLst>
        <pc:spChg chg="mod">
          <ac:chgData name="Ward, Reagan" userId="27291eb4-8241-4961-9e69-8c66e34cc5b0" providerId="ADAL" clId="{C7FE4238-FDEF-42F3-9AAA-F868C40DFCBE}" dt="2022-03-11T22:39:01.939" v="27198" actId="20577"/>
          <ac:spMkLst>
            <pc:docMk/>
            <pc:sldMk cId="88838872" sldId="3107"/>
            <ac:spMk id="2" creationId="{C78A2E11-AEF5-4525-A6EA-16A9619F5DAD}"/>
          </ac:spMkLst>
        </pc:spChg>
        <pc:spChg chg="del">
          <ac:chgData name="Ward, Reagan" userId="27291eb4-8241-4961-9e69-8c66e34cc5b0" providerId="ADAL" clId="{C7FE4238-FDEF-42F3-9AAA-F868C40DFCBE}" dt="2022-03-11T23:02:52.787" v="27336" actId="478"/>
          <ac:spMkLst>
            <pc:docMk/>
            <pc:sldMk cId="88838872" sldId="3107"/>
            <ac:spMk id="3" creationId="{533355A3-54A2-4CBD-B7EB-D2F33FBB3010}"/>
          </ac:spMkLst>
        </pc:spChg>
        <pc:spChg chg="add mod">
          <ac:chgData name="Ward, Reagan" userId="27291eb4-8241-4961-9e69-8c66e34cc5b0" providerId="ADAL" clId="{C7FE4238-FDEF-42F3-9AAA-F868C40DFCBE}" dt="2022-03-11T23:13:28.758" v="28624" actId="27636"/>
          <ac:spMkLst>
            <pc:docMk/>
            <pc:sldMk cId="88838872" sldId="3107"/>
            <ac:spMk id="13" creationId="{C59B25E4-F443-47FD-87BC-4599934D976E}"/>
          </ac:spMkLst>
        </pc:spChg>
        <pc:picChg chg="add del mod">
          <ac:chgData name="Ward, Reagan" userId="27291eb4-8241-4961-9e69-8c66e34cc5b0" providerId="ADAL" clId="{C7FE4238-FDEF-42F3-9AAA-F868C40DFCBE}" dt="2022-03-11T23:06:29.842" v="27343" actId="478"/>
          <ac:picMkLst>
            <pc:docMk/>
            <pc:sldMk cId="88838872" sldId="3107"/>
            <ac:picMk id="6" creationId="{57D87E21-2BB7-4444-B35E-CC3ECB38799D}"/>
          </ac:picMkLst>
        </pc:picChg>
        <pc:picChg chg="add del mod">
          <ac:chgData name="Ward, Reagan" userId="27291eb4-8241-4961-9e69-8c66e34cc5b0" providerId="ADAL" clId="{C7FE4238-FDEF-42F3-9AAA-F868C40DFCBE}" dt="2022-03-11T23:07:02.847" v="27350" actId="478"/>
          <ac:picMkLst>
            <pc:docMk/>
            <pc:sldMk cId="88838872" sldId="3107"/>
            <ac:picMk id="8" creationId="{99ECA43C-1791-4236-A9C7-42633D012CB2}"/>
          </ac:picMkLst>
        </pc:picChg>
        <pc:picChg chg="add del mod">
          <ac:chgData name="Ward, Reagan" userId="27291eb4-8241-4961-9e69-8c66e34cc5b0" providerId="ADAL" clId="{C7FE4238-FDEF-42F3-9AAA-F868C40DFCBE}" dt="2022-03-11T23:07:02.847" v="27350" actId="478"/>
          <ac:picMkLst>
            <pc:docMk/>
            <pc:sldMk cId="88838872" sldId="3107"/>
            <ac:picMk id="10" creationId="{B98F9713-9F6F-49C8-A1E9-AD40DE3D890C}"/>
          </ac:picMkLst>
        </pc:picChg>
        <pc:picChg chg="add mod">
          <ac:chgData name="Ward, Reagan" userId="27291eb4-8241-4961-9e69-8c66e34cc5b0" providerId="ADAL" clId="{C7FE4238-FDEF-42F3-9AAA-F868C40DFCBE}" dt="2022-03-11T23:16:23.382" v="28634" actId="1076"/>
          <ac:picMkLst>
            <pc:docMk/>
            <pc:sldMk cId="88838872" sldId="3107"/>
            <ac:picMk id="7170" creationId="{08CA165A-E67F-4245-B298-F554BAB98754}"/>
          </ac:picMkLst>
        </pc:picChg>
        <pc:picChg chg="add del mod">
          <ac:chgData name="Ward, Reagan" userId="27291eb4-8241-4961-9e69-8c66e34cc5b0" providerId="ADAL" clId="{C7FE4238-FDEF-42F3-9AAA-F868C40DFCBE}" dt="2022-03-11T23:14:25.366" v="28625" actId="478"/>
          <ac:picMkLst>
            <pc:docMk/>
            <pc:sldMk cId="88838872" sldId="3107"/>
            <ac:picMk id="7172" creationId="{9C454774-BE18-413B-8732-40FDAB4B5CDF}"/>
          </ac:picMkLst>
        </pc:picChg>
        <pc:picChg chg="add del">
          <ac:chgData name="Ward, Reagan" userId="27291eb4-8241-4961-9e69-8c66e34cc5b0" providerId="ADAL" clId="{C7FE4238-FDEF-42F3-9AAA-F868C40DFCBE}" dt="2022-03-11T23:14:27.197" v="28627"/>
          <ac:picMkLst>
            <pc:docMk/>
            <pc:sldMk cId="88838872" sldId="3107"/>
            <ac:picMk id="7174" creationId="{002215BD-E48A-419E-ABF5-D18245AD5CB0}"/>
          </ac:picMkLst>
        </pc:picChg>
        <pc:picChg chg="add mod">
          <ac:chgData name="Ward, Reagan" userId="27291eb4-8241-4961-9e69-8c66e34cc5b0" providerId="ADAL" clId="{C7FE4238-FDEF-42F3-9AAA-F868C40DFCBE}" dt="2022-03-11T23:16:12.247" v="28633" actId="1076"/>
          <ac:picMkLst>
            <pc:docMk/>
            <pc:sldMk cId="88838872" sldId="3107"/>
            <ac:picMk id="7176" creationId="{4F4644AF-A8C6-45A5-92C4-D3BA0493CA2B}"/>
          </ac:picMkLst>
        </pc:picChg>
      </pc:sldChg>
      <pc:sldChg chg="addSp delSp modSp new mod ord">
        <pc:chgData name="Ward, Reagan" userId="27291eb4-8241-4961-9e69-8c66e34cc5b0" providerId="ADAL" clId="{C7FE4238-FDEF-42F3-9AAA-F868C40DFCBE}" dt="2022-03-11T23:26:33.325" v="28782" actId="14100"/>
        <pc:sldMkLst>
          <pc:docMk/>
          <pc:sldMk cId="2390961218" sldId="3108"/>
        </pc:sldMkLst>
        <pc:spChg chg="mod">
          <ac:chgData name="Ward, Reagan" userId="27291eb4-8241-4961-9e69-8c66e34cc5b0" providerId="ADAL" clId="{C7FE4238-FDEF-42F3-9AAA-F868C40DFCBE}" dt="2022-03-11T23:11:14.613" v="28401" actId="20577"/>
          <ac:spMkLst>
            <pc:docMk/>
            <pc:sldMk cId="2390961218" sldId="3108"/>
            <ac:spMk id="2" creationId="{1E3FF14A-200A-4AB4-AE3D-A62D8590A826}"/>
          </ac:spMkLst>
        </pc:spChg>
        <pc:spChg chg="mod">
          <ac:chgData name="Ward, Reagan" userId="27291eb4-8241-4961-9e69-8c66e34cc5b0" providerId="ADAL" clId="{C7FE4238-FDEF-42F3-9AAA-F868C40DFCBE}" dt="2022-03-11T23:11:29.408" v="28464" actId="27636"/>
          <ac:spMkLst>
            <pc:docMk/>
            <pc:sldMk cId="2390961218" sldId="3108"/>
            <ac:spMk id="3" creationId="{82C4AD7A-207F-4342-B31A-A6F56C2F5194}"/>
          </ac:spMkLst>
        </pc:spChg>
        <pc:spChg chg="add mod">
          <ac:chgData name="Ward, Reagan" userId="27291eb4-8241-4961-9e69-8c66e34cc5b0" providerId="ADAL" clId="{C7FE4238-FDEF-42F3-9AAA-F868C40DFCBE}" dt="2022-03-11T23:26:33.325" v="28782" actId="14100"/>
          <ac:spMkLst>
            <pc:docMk/>
            <pc:sldMk cId="2390961218" sldId="3108"/>
            <ac:spMk id="5" creationId="{B8535C68-4C4C-4090-A699-5CE878E2791E}"/>
          </ac:spMkLst>
        </pc:spChg>
        <pc:picChg chg="add del mod">
          <ac:chgData name="Ward, Reagan" userId="27291eb4-8241-4961-9e69-8c66e34cc5b0" providerId="ADAL" clId="{C7FE4238-FDEF-42F3-9AAA-F868C40DFCBE}" dt="2022-03-11T23:19:44.351" v="28639" actId="478"/>
          <ac:picMkLst>
            <pc:docMk/>
            <pc:sldMk cId="2390961218" sldId="3108"/>
            <ac:picMk id="8194" creationId="{9950C288-B6AB-49C9-8AFF-BE9DB5856669}"/>
          </ac:picMkLst>
        </pc:picChg>
        <pc:picChg chg="add mod">
          <ac:chgData name="Ward, Reagan" userId="27291eb4-8241-4961-9e69-8c66e34cc5b0" providerId="ADAL" clId="{C7FE4238-FDEF-42F3-9AAA-F868C40DFCBE}" dt="2022-03-11T23:19:52.405" v="28644" actId="14100"/>
          <ac:picMkLst>
            <pc:docMk/>
            <pc:sldMk cId="2390961218" sldId="3108"/>
            <ac:picMk id="8196" creationId="{78DBFD5A-AF6D-4AC8-B98D-D42279AFE9FF}"/>
          </ac:picMkLst>
        </pc:picChg>
        <pc:picChg chg="add mod">
          <ac:chgData name="Ward, Reagan" userId="27291eb4-8241-4961-9e69-8c66e34cc5b0" providerId="ADAL" clId="{C7FE4238-FDEF-42F3-9AAA-F868C40DFCBE}" dt="2022-03-11T23:21:41.748" v="28648" actId="1076"/>
          <ac:picMkLst>
            <pc:docMk/>
            <pc:sldMk cId="2390961218" sldId="3108"/>
            <ac:picMk id="8198" creationId="{36B0BF5B-E052-4538-8FFC-A4B4D0271077}"/>
          </ac:picMkLst>
        </pc:picChg>
      </pc:sldChg>
      <pc:sldChg chg="addSp delSp modSp new mod chgLayout">
        <pc:chgData name="Ward, Reagan" userId="27291eb4-8241-4961-9e69-8c66e34cc5b0" providerId="ADAL" clId="{C7FE4238-FDEF-42F3-9AAA-F868C40DFCBE}" dt="2022-03-11T23:56:38.607" v="29914" actId="1076"/>
        <pc:sldMkLst>
          <pc:docMk/>
          <pc:sldMk cId="20577786" sldId="3109"/>
        </pc:sldMkLst>
        <pc:spChg chg="mod ord">
          <ac:chgData name="Ward, Reagan" userId="27291eb4-8241-4961-9e69-8c66e34cc5b0" providerId="ADAL" clId="{C7FE4238-FDEF-42F3-9AAA-F868C40DFCBE}" dt="2022-03-11T23:50:26.401" v="29850" actId="700"/>
          <ac:spMkLst>
            <pc:docMk/>
            <pc:sldMk cId="20577786" sldId="3109"/>
            <ac:spMk id="2" creationId="{9ED52F80-ABF6-49EB-80CA-AB7CC4EEAAA3}"/>
          </ac:spMkLst>
        </pc:spChg>
        <pc:spChg chg="del">
          <ac:chgData name="Ward, Reagan" userId="27291eb4-8241-4961-9e69-8c66e34cc5b0" providerId="ADAL" clId="{C7FE4238-FDEF-42F3-9AAA-F868C40DFCBE}" dt="2022-03-11T23:50:04.332" v="29844" actId="478"/>
          <ac:spMkLst>
            <pc:docMk/>
            <pc:sldMk cId="20577786" sldId="3109"/>
            <ac:spMk id="3" creationId="{E5BDBB66-B340-415B-AEE2-E6577CA6B8A5}"/>
          </ac:spMkLst>
        </pc:spChg>
        <pc:spChg chg="mod ord">
          <ac:chgData name="Ward, Reagan" userId="27291eb4-8241-4961-9e69-8c66e34cc5b0" providerId="ADAL" clId="{C7FE4238-FDEF-42F3-9AAA-F868C40DFCBE}" dt="2022-03-11T23:50:26.401" v="29850" actId="700"/>
          <ac:spMkLst>
            <pc:docMk/>
            <pc:sldMk cId="20577786" sldId="3109"/>
            <ac:spMk id="4" creationId="{421AD07D-DCA2-4D7A-A7B7-FD8A19A484D4}"/>
          </ac:spMkLst>
        </pc:spChg>
        <pc:spChg chg="add mod ord">
          <ac:chgData name="Ward, Reagan" userId="27291eb4-8241-4961-9e69-8c66e34cc5b0" providerId="ADAL" clId="{C7FE4238-FDEF-42F3-9AAA-F868C40DFCBE}" dt="2022-03-11T23:56:33.945" v="29913" actId="1076"/>
          <ac:spMkLst>
            <pc:docMk/>
            <pc:sldMk cId="20577786" sldId="3109"/>
            <ac:spMk id="7" creationId="{E406A5A1-147E-4C30-BF9E-23ADB8622F22}"/>
          </ac:spMkLst>
        </pc:spChg>
        <pc:picChg chg="add del mod">
          <ac:chgData name="Ward, Reagan" userId="27291eb4-8241-4961-9e69-8c66e34cc5b0" providerId="ADAL" clId="{C7FE4238-FDEF-42F3-9AAA-F868C40DFCBE}" dt="2022-03-11T23:56:27.600" v="29910" actId="478"/>
          <ac:picMkLst>
            <pc:docMk/>
            <pc:sldMk cId="20577786" sldId="3109"/>
            <ac:picMk id="6" creationId="{2118854F-BA83-4A37-9452-1C2E7EFE7775}"/>
          </ac:picMkLst>
        </pc:picChg>
        <pc:picChg chg="add mod">
          <ac:chgData name="Ward, Reagan" userId="27291eb4-8241-4961-9e69-8c66e34cc5b0" providerId="ADAL" clId="{C7FE4238-FDEF-42F3-9AAA-F868C40DFCBE}" dt="2022-03-11T23:56:38.607" v="29914" actId="1076"/>
          <ac:picMkLst>
            <pc:docMk/>
            <pc:sldMk cId="20577786" sldId="3109"/>
            <ac:picMk id="10242" creationId="{8D479494-B666-4312-AB2B-80271C007F58}"/>
          </ac:picMkLst>
        </pc:picChg>
      </pc:sldChg>
      <pc:sldChg chg="addSp delSp modSp new mod chgLayout">
        <pc:chgData name="Ward, Reagan" userId="27291eb4-8241-4961-9e69-8c66e34cc5b0" providerId="ADAL" clId="{C7FE4238-FDEF-42F3-9AAA-F868C40DFCBE}" dt="2022-03-12T00:03:21.083" v="30460" actId="1076"/>
        <pc:sldMkLst>
          <pc:docMk/>
          <pc:sldMk cId="4094809676" sldId="3110"/>
        </pc:sldMkLst>
        <pc:spChg chg="mod ord">
          <ac:chgData name="Ward, Reagan" userId="27291eb4-8241-4961-9e69-8c66e34cc5b0" providerId="ADAL" clId="{C7FE4238-FDEF-42F3-9AAA-F868C40DFCBE}" dt="2022-03-11T23:59:33.491" v="29926" actId="700"/>
          <ac:spMkLst>
            <pc:docMk/>
            <pc:sldMk cId="4094809676" sldId="3110"/>
            <ac:spMk id="2" creationId="{5C6333F5-7FED-433B-A7AC-98B386A31331}"/>
          </ac:spMkLst>
        </pc:spChg>
        <pc:spChg chg="del">
          <ac:chgData name="Ward, Reagan" userId="27291eb4-8241-4961-9e69-8c66e34cc5b0" providerId="ADAL" clId="{C7FE4238-FDEF-42F3-9AAA-F868C40DFCBE}" dt="2022-03-11T23:57:51.563" v="29915" actId="478"/>
          <ac:spMkLst>
            <pc:docMk/>
            <pc:sldMk cId="4094809676" sldId="3110"/>
            <ac:spMk id="3" creationId="{A74843AF-053F-4FAF-963E-73F7AAE37B96}"/>
          </ac:spMkLst>
        </pc:spChg>
        <pc:spChg chg="mod ord">
          <ac:chgData name="Ward, Reagan" userId="27291eb4-8241-4961-9e69-8c66e34cc5b0" providerId="ADAL" clId="{C7FE4238-FDEF-42F3-9AAA-F868C40DFCBE}" dt="2022-03-11T23:59:33.491" v="29926" actId="700"/>
          <ac:spMkLst>
            <pc:docMk/>
            <pc:sldMk cId="4094809676" sldId="3110"/>
            <ac:spMk id="4" creationId="{CCD20DDA-12F3-40E7-9F89-EBD71DC93A63}"/>
          </ac:spMkLst>
        </pc:spChg>
        <pc:spChg chg="add mod ord">
          <ac:chgData name="Ward, Reagan" userId="27291eb4-8241-4961-9e69-8c66e34cc5b0" providerId="ADAL" clId="{C7FE4238-FDEF-42F3-9AAA-F868C40DFCBE}" dt="2022-03-12T00:03:15.686" v="30458" actId="27636"/>
          <ac:spMkLst>
            <pc:docMk/>
            <pc:sldMk cId="4094809676" sldId="3110"/>
            <ac:spMk id="7" creationId="{2D1E849F-E76D-4F78-9C70-7A5C4A75B196}"/>
          </ac:spMkLst>
        </pc:spChg>
        <pc:picChg chg="add mod">
          <ac:chgData name="Ward, Reagan" userId="27291eb4-8241-4961-9e69-8c66e34cc5b0" providerId="ADAL" clId="{C7FE4238-FDEF-42F3-9AAA-F868C40DFCBE}" dt="2022-03-12T00:03:21.083" v="30460" actId="1076"/>
          <ac:picMkLst>
            <pc:docMk/>
            <pc:sldMk cId="4094809676" sldId="3110"/>
            <ac:picMk id="6" creationId="{14229F2C-4F86-4A4E-9F01-CB79B69A130A}"/>
          </ac:picMkLst>
        </pc:picChg>
      </pc:sldChg>
      <pc:sldChg chg="addSp delSp modSp new mod">
        <pc:chgData name="Ward, Reagan" userId="27291eb4-8241-4961-9e69-8c66e34cc5b0" providerId="ADAL" clId="{C7FE4238-FDEF-42F3-9AAA-F868C40DFCBE}" dt="2022-03-11T23:58:50.261" v="29924" actId="1076"/>
        <pc:sldMkLst>
          <pc:docMk/>
          <pc:sldMk cId="737027256" sldId="3111"/>
        </pc:sldMkLst>
        <pc:spChg chg="mod">
          <ac:chgData name="Ward, Reagan" userId="27291eb4-8241-4961-9e69-8c66e34cc5b0" providerId="ADAL" clId="{C7FE4238-FDEF-42F3-9AAA-F868C40DFCBE}" dt="2022-03-11T23:35:52.446" v="29383" actId="20577"/>
          <ac:spMkLst>
            <pc:docMk/>
            <pc:sldMk cId="737027256" sldId="3111"/>
            <ac:spMk id="2" creationId="{7C5FC52A-A936-4DEE-8271-610EF6E4B9E1}"/>
          </ac:spMkLst>
        </pc:spChg>
        <pc:spChg chg="del">
          <ac:chgData name="Ward, Reagan" userId="27291eb4-8241-4961-9e69-8c66e34cc5b0" providerId="ADAL" clId="{C7FE4238-FDEF-42F3-9AAA-F868C40DFCBE}" dt="2022-03-11T23:58:45.048" v="29921" actId="478"/>
          <ac:spMkLst>
            <pc:docMk/>
            <pc:sldMk cId="737027256" sldId="3111"/>
            <ac:spMk id="3" creationId="{53DA8CAC-F040-4CCB-B796-E5C890E1A204}"/>
          </ac:spMkLst>
        </pc:spChg>
        <pc:picChg chg="add mod">
          <ac:chgData name="Ward, Reagan" userId="27291eb4-8241-4961-9e69-8c66e34cc5b0" providerId="ADAL" clId="{C7FE4238-FDEF-42F3-9AAA-F868C40DFCBE}" dt="2022-03-11T23:58:50.261" v="29924" actId="1076"/>
          <ac:picMkLst>
            <pc:docMk/>
            <pc:sldMk cId="737027256" sldId="3111"/>
            <ac:picMk id="6" creationId="{C27DA128-38E4-4284-A553-7F30173B13DD}"/>
          </ac:picMkLst>
        </pc:picChg>
      </pc:sldChg>
      <pc:sldChg chg="modSp new mod">
        <pc:chgData name="Ward, Reagan" userId="27291eb4-8241-4961-9e69-8c66e34cc5b0" providerId="ADAL" clId="{C7FE4238-FDEF-42F3-9AAA-F868C40DFCBE}" dt="2022-03-14T13:52:35.663" v="31162" actId="20577"/>
        <pc:sldMkLst>
          <pc:docMk/>
          <pc:sldMk cId="3645398456" sldId="3112"/>
        </pc:sldMkLst>
        <pc:spChg chg="mod">
          <ac:chgData name="Ward, Reagan" userId="27291eb4-8241-4961-9e69-8c66e34cc5b0" providerId="ADAL" clId="{C7FE4238-FDEF-42F3-9AAA-F868C40DFCBE}" dt="2022-03-14T13:43:58.322" v="30518" actId="20577"/>
          <ac:spMkLst>
            <pc:docMk/>
            <pc:sldMk cId="3645398456" sldId="3112"/>
            <ac:spMk id="2" creationId="{75F66B00-BDAC-41D1-BCE4-DBE476F0746D}"/>
          </ac:spMkLst>
        </pc:spChg>
        <pc:spChg chg="mod">
          <ac:chgData name="Ward, Reagan" userId="27291eb4-8241-4961-9e69-8c66e34cc5b0" providerId="ADAL" clId="{C7FE4238-FDEF-42F3-9AAA-F868C40DFCBE}" dt="2022-03-14T13:52:35.663" v="31162" actId="20577"/>
          <ac:spMkLst>
            <pc:docMk/>
            <pc:sldMk cId="3645398456" sldId="3112"/>
            <ac:spMk id="3" creationId="{1B951A54-3855-4530-BFAB-817138D9D3B4}"/>
          </ac:spMkLst>
        </pc:spChg>
      </pc:sldChg>
      <pc:sldChg chg="modSp new mod ord">
        <pc:chgData name="Ward, Reagan" userId="27291eb4-8241-4961-9e69-8c66e34cc5b0" providerId="ADAL" clId="{C7FE4238-FDEF-42F3-9AAA-F868C40DFCBE}" dt="2022-03-14T13:58:54.033" v="31199" actId="20577"/>
        <pc:sldMkLst>
          <pc:docMk/>
          <pc:sldMk cId="2435389905" sldId="3113"/>
        </pc:sldMkLst>
        <pc:spChg chg="mod">
          <ac:chgData name="Ward, Reagan" userId="27291eb4-8241-4961-9e69-8c66e34cc5b0" providerId="ADAL" clId="{C7FE4238-FDEF-42F3-9AAA-F868C40DFCBE}" dt="2022-03-14T13:58:54.033" v="31199" actId="20577"/>
          <ac:spMkLst>
            <pc:docMk/>
            <pc:sldMk cId="2435389905" sldId="3113"/>
            <ac:spMk id="2" creationId="{FCF99945-82ED-49DD-AED0-C11F3551FB82}"/>
          </ac:spMkLst>
        </pc:spChg>
      </pc:sldChg>
      <pc:sldChg chg="addSp delSp modSp new mod modClrScheme chgLayout">
        <pc:chgData name="Ward, Reagan" userId="27291eb4-8241-4961-9e69-8c66e34cc5b0" providerId="ADAL" clId="{C7FE4238-FDEF-42F3-9AAA-F868C40DFCBE}" dt="2022-03-14T14:06:57.268" v="32109" actId="6549"/>
        <pc:sldMkLst>
          <pc:docMk/>
          <pc:sldMk cId="1806466202" sldId="3114"/>
        </pc:sldMkLst>
        <pc:spChg chg="del mod ord">
          <ac:chgData name="Ward, Reagan" userId="27291eb4-8241-4961-9e69-8c66e34cc5b0" providerId="ADAL" clId="{C7FE4238-FDEF-42F3-9AAA-F868C40DFCBE}" dt="2022-03-14T13:58:59.758" v="31201" actId="700"/>
          <ac:spMkLst>
            <pc:docMk/>
            <pc:sldMk cId="1806466202" sldId="3114"/>
            <ac:spMk id="2" creationId="{93AAE8BC-4F72-473E-B6D6-9A0BF575748B}"/>
          </ac:spMkLst>
        </pc:spChg>
        <pc:spChg chg="mod ord">
          <ac:chgData name="Ward, Reagan" userId="27291eb4-8241-4961-9e69-8c66e34cc5b0" providerId="ADAL" clId="{C7FE4238-FDEF-42F3-9AAA-F868C40DFCBE}" dt="2022-03-14T13:58:59.758" v="31201" actId="700"/>
          <ac:spMkLst>
            <pc:docMk/>
            <pc:sldMk cId="1806466202" sldId="3114"/>
            <ac:spMk id="3" creationId="{B15AE8C5-5E45-40C2-9728-58855BCCD180}"/>
          </ac:spMkLst>
        </pc:spChg>
        <pc:spChg chg="add mod ord">
          <ac:chgData name="Ward, Reagan" userId="27291eb4-8241-4961-9e69-8c66e34cc5b0" providerId="ADAL" clId="{C7FE4238-FDEF-42F3-9AAA-F868C40DFCBE}" dt="2022-03-14T13:59:07.805" v="31221" actId="20577"/>
          <ac:spMkLst>
            <pc:docMk/>
            <pc:sldMk cId="1806466202" sldId="3114"/>
            <ac:spMk id="4" creationId="{99ED3E60-1ABC-4331-8AEC-8A66132C197C}"/>
          </ac:spMkLst>
        </pc:spChg>
        <pc:spChg chg="add mod ord">
          <ac:chgData name="Ward, Reagan" userId="27291eb4-8241-4961-9e69-8c66e34cc5b0" providerId="ADAL" clId="{C7FE4238-FDEF-42F3-9AAA-F868C40DFCBE}" dt="2022-03-14T14:06:57.268" v="32109" actId="6549"/>
          <ac:spMkLst>
            <pc:docMk/>
            <pc:sldMk cId="1806466202" sldId="3114"/>
            <ac:spMk id="5" creationId="{7DD0A85E-530B-4E11-B6AF-09284D70CF70}"/>
          </ac:spMkLst>
        </pc:spChg>
      </pc:sldChg>
      <pc:sldChg chg="modSp new del mod">
        <pc:chgData name="Ward, Reagan" userId="27291eb4-8241-4961-9e69-8c66e34cc5b0" providerId="ADAL" clId="{C7FE4238-FDEF-42F3-9AAA-F868C40DFCBE}" dt="2022-03-14T14:13:47.433" v="32110" actId="47"/>
        <pc:sldMkLst>
          <pc:docMk/>
          <pc:sldMk cId="565732016" sldId="3115"/>
        </pc:sldMkLst>
        <pc:spChg chg="mod">
          <ac:chgData name="Ward, Reagan" userId="27291eb4-8241-4961-9e69-8c66e34cc5b0" providerId="ADAL" clId="{C7FE4238-FDEF-42F3-9AAA-F868C40DFCBE}" dt="2022-03-14T13:59:15.675" v="31235" actId="20577"/>
          <ac:spMkLst>
            <pc:docMk/>
            <pc:sldMk cId="565732016" sldId="3115"/>
            <ac:spMk id="2" creationId="{FFD1EB77-AC04-4E4A-B61E-367529F9A154}"/>
          </ac:spMkLst>
        </pc:spChg>
      </pc:sldChg>
      <pc:sldChg chg="addSp delSp modSp new mod">
        <pc:chgData name="Ward, Reagan" userId="27291eb4-8241-4961-9e69-8c66e34cc5b0" providerId="ADAL" clId="{C7FE4238-FDEF-42F3-9AAA-F868C40DFCBE}" dt="2022-03-14T14:16:49.942" v="32594"/>
        <pc:sldMkLst>
          <pc:docMk/>
          <pc:sldMk cId="3646187533" sldId="3116"/>
        </pc:sldMkLst>
        <pc:spChg chg="mod">
          <ac:chgData name="Ward, Reagan" userId="27291eb4-8241-4961-9e69-8c66e34cc5b0" providerId="ADAL" clId="{C7FE4238-FDEF-42F3-9AAA-F868C40DFCBE}" dt="2022-03-14T14:13:53.342" v="32114" actId="20577"/>
          <ac:spMkLst>
            <pc:docMk/>
            <pc:sldMk cId="3646187533" sldId="3116"/>
            <ac:spMk id="2" creationId="{2ECC9B21-BF28-4967-9526-37640C271336}"/>
          </ac:spMkLst>
        </pc:spChg>
        <pc:spChg chg="del">
          <ac:chgData name="Ward, Reagan" userId="27291eb4-8241-4961-9e69-8c66e34cc5b0" providerId="ADAL" clId="{C7FE4238-FDEF-42F3-9AAA-F868C40DFCBE}" dt="2022-03-14T14:15:47.889" v="32119" actId="478"/>
          <ac:spMkLst>
            <pc:docMk/>
            <pc:sldMk cId="3646187533" sldId="3116"/>
            <ac:spMk id="3" creationId="{93F037E6-1F98-430F-935D-4BEB49E53D58}"/>
          </ac:spMkLst>
        </pc:spChg>
        <pc:picChg chg="add mod">
          <ac:chgData name="Ward, Reagan" userId="27291eb4-8241-4961-9e69-8c66e34cc5b0" providerId="ADAL" clId="{C7FE4238-FDEF-42F3-9AAA-F868C40DFCBE}" dt="2022-03-14T14:16:49.942" v="32594"/>
          <ac:picMkLst>
            <pc:docMk/>
            <pc:sldMk cId="3646187533" sldId="3116"/>
            <ac:picMk id="1026" creationId="{B4A21E9B-D1D3-4E9C-91AF-0465BE24563D}"/>
          </ac:picMkLst>
        </pc:picChg>
      </pc:sldChg>
      <pc:sldMasterChg chg="addSldLayout delSldLayout modSldLayout">
        <pc:chgData name="Ward, Reagan" userId="27291eb4-8241-4961-9e69-8c66e34cc5b0" providerId="ADAL" clId="{C7FE4238-FDEF-42F3-9AAA-F868C40DFCBE}" dt="2022-03-09T18:58:23.178" v="5457" actId="1076"/>
        <pc:sldMasterMkLst>
          <pc:docMk/>
          <pc:sldMasterMk cId="372379904" sldId="2147483660"/>
        </pc:sldMasterMkLst>
        <pc:sldLayoutChg chg="new del mod">
          <pc:chgData name="Ward, Reagan" userId="27291eb4-8241-4961-9e69-8c66e34cc5b0" providerId="ADAL" clId="{C7FE4238-FDEF-42F3-9AAA-F868C40DFCBE}" dt="2022-03-09T15:47:28.946" v="417" actId="11236"/>
          <pc:sldLayoutMkLst>
            <pc:docMk/>
            <pc:sldMasterMk cId="372379904" sldId="2147483660"/>
            <pc:sldLayoutMk cId="1955159472" sldId="2147483676"/>
          </pc:sldLayoutMkLst>
        </pc:sldLayoutChg>
        <pc:sldLayoutChg chg="new del mod">
          <pc:chgData name="Ward, Reagan" userId="27291eb4-8241-4961-9e69-8c66e34cc5b0" providerId="ADAL" clId="{C7FE4238-FDEF-42F3-9AAA-F868C40DFCBE}" dt="2022-03-09T15:47:23.075" v="415" actId="2696"/>
          <pc:sldLayoutMkLst>
            <pc:docMk/>
            <pc:sldMasterMk cId="372379904" sldId="2147483660"/>
            <pc:sldLayoutMk cId="1968265679" sldId="2147483676"/>
          </pc:sldLayoutMkLst>
        </pc:sldLayoutChg>
        <pc:sldLayoutChg chg="addSp delSp modSp add mod modTransition">
          <pc:chgData name="Ward, Reagan" userId="27291eb4-8241-4961-9e69-8c66e34cc5b0" providerId="ADAL" clId="{C7FE4238-FDEF-42F3-9AAA-F868C40DFCBE}" dt="2022-03-09T15:49:54.386" v="428" actId="1076"/>
          <pc:sldLayoutMkLst>
            <pc:docMk/>
            <pc:sldMasterMk cId="372379904" sldId="2147483660"/>
            <pc:sldLayoutMk cId="3621900706" sldId="2147483676"/>
          </pc:sldLayoutMkLst>
          <pc:spChg chg="add del">
            <ac:chgData name="Ward, Reagan" userId="27291eb4-8241-4961-9e69-8c66e34cc5b0" providerId="ADAL" clId="{C7FE4238-FDEF-42F3-9AAA-F868C40DFCBE}" dt="2022-03-09T15:48:05.956" v="421" actId="11529"/>
            <ac:spMkLst>
              <pc:docMk/>
              <pc:sldMasterMk cId="372379904" sldId="2147483660"/>
              <pc:sldLayoutMk cId="3621900706" sldId="2147483676"/>
              <ac:spMk id="2" creationId="{5A663B8D-7E58-49EF-A935-B568CB9770B0}"/>
            </ac:spMkLst>
          </pc:spChg>
          <pc:spChg chg="mod">
            <ac:chgData name="Ward, Reagan" userId="27291eb4-8241-4961-9e69-8c66e34cc5b0" providerId="ADAL" clId="{C7FE4238-FDEF-42F3-9AAA-F868C40DFCBE}" dt="2022-03-09T15:47:57.317" v="420" actId="14100"/>
            <ac:spMkLst>
              <pc:docMk/>
              <pc:sldMasterMk cId="372379904" sldId="2147483660"/>
              <pc:sldLayoutMk cId="3621900706" sldId="2147483676"/>
              <ac:spMk id="3" creationId="{00000000-0000-0000-0000-000000000000}"/>
            </ac:spMkLst>
          </pc:spChg>
          <pc:spChg chg="mod">
            <ac:chgData name="Ward, Reagan" userId="27291eb4-8241-4961-9e69-8c66e34cc5b0" providerId="ADAL" clId="{C7FE4238-FDEF-42F3-9AAA-F868C40DFCBE}" dt="2022-03-09T15:47:57.317" v="420" actId="14100"/>
            <ac:spMkLst>
              <pc:docMk/>
              <pc:sldMasterMk cId="372379904" sldId="2147483660"/>
              <pc:sldLayoutMk cId="3621900706" sldId="2147483676"/>
              <ac:spMk id="4" creationId="{00000000-0000-0000-0000-000000000000}"/>
            </ac:spMkLst>
          </pc:spChg>
          <pc:spChg chg="add mod">
            <ac:chgData name="Ward, Reagan" userId="27291eb4-8241-4961-9e69-8c66e34cc5b0" providerId="ADAL" clId="{C7FE4238-FDEF-42F3-9AAA-F868C40DFCBE}" dt="2022-03-09T15:48:27.767" v="424" actId="113"/>
            <ac:spMkLst>
              <pc:docMk/>
              <pc:sldMasterMk cId="372379904" sldId="2147483660"/>
              <pc:sldLayoutMk cId="3621900706" sldId="2147483676"/>
              <ac:spMk id="5" creationId="{91618328-1279-4AD5-8173-1933D080EDA8}"/>
            </ac:spMkLst>
          </pc:spChg>
          <pc:spChg chg="add mod">
            <ac:chgData name="Ward, Reagan" userId="27291eb4-8241-4961-9e69-8c66e34cc5b0" providerId="ADAL" clId="{C7FE4238-FDEF-42F3-9AAA-F868C40DFCBE}" dt="2022-03-09T15:49:54.386" v="428" actId="1076"/>
            <ac:spMkLst>
              <pc:docMk/>
              <pc:sldMasterMk cId="372379904" sldId="2147483660"/>
              <pc:sldLayoutMk cId="3621900706" sldId="2147483676"/>
              <ac:spMk id="24" creationId="{9784D07C-A1A2-4E9C-85D7-21F13256C1AB}"/>
            </ac:spMkLst>
          </pc:spChg>
          <pc:graphicFrameChg chg="del mod">
            <ac:chgData name="Ward, Reagan" userId="27291eb4-8241-4961-9e69-8c66e34cc5b0" providerId="ADAL" clId="{C7FE4238-FDEF-42F3-9AAA-F868C40DFCBE}" dt="2022-03-09T15:49:45.572" v="426"/>
            <ac:graphicFrameMkLst>
              <pc:docMk/>
              <pc:sldMasterMk cId="372379904" sldId="2147483660"/>
              <pc:sldLayoutMk cId="3621900706" sldId="2147483676"/>
              <ac:graphicFrameMk id="6" creationId="{DD19C00B-B04C-4686-A1B2-7545FE35D5F1}"/>
            </ac:graphicFrameMkLst>
          </pc:graphicFrameChg>
          <pc:graphicFrameChg chg="add del mod">
            <ac:chgData name="Ward, Reagan" userId="27291eb4-8241-4961-9e69-8c66e34cc5b0" providerId="ADAL" clId="{C7FE4238-FDEF-42F3-9AAA-F868C40DFCBE}" dt="2022-03-09T15:49:45.572" v="426"/>
            <ac:graphicFrameMkLst>
              <pc:docMk/>
              <pc:sldMasterMk cId="372379904" sldId="2147483660"/>
              <pc:sldLayoutMk cId="3621900706" sldId="2147483676"/>
              <ac:graphicFrameMk id="7" creationId="{9A0CCA0A-2650-47E1-B0B2-DE864C1CE66B}"/>
            </ac:graphicFrameMkLst>
          </pc:graphicFrameChg>
          <pc:graphicFrameChg chg="add del mod">
            <ac:chgData name="Ward, Reagan" userId="27291eb4-8241-4961-9e69-8c66e34cc5b0" providerId="ADAL" clId="{C7FE4238-FDEF-42F3-9AAA-F868C40DFCBE}" dt="2022-03-09T15:49:45.572" v="426"/>
            <ac:graphicFrameMkLst>
              <pc:docMk/>
              <pc:sldMasterMk cId="372379904" sldId="2147483660"/>
              <pc:sldLayoutMk cId="3621900706" sldId="2147483676"/>
              <ac:graphicFrameMk id="10" creationId="{F99566DC-FBC9-44D3-8379-775B8F2BBA45}"/>
            </ac:graphicFrameMkLst>
          </pc:graphicFrameChg>
          <pc:graphicFrameChg chg="add del mod">
            <ac:chgData name="Ward, Reagan" userId="27291eb4-8241-4961-9e69-8c66e34cc5b0" providerId="ADAL" clId="{C7FE4238-FDEF-42F3-9AAA-F868C40DFCBE}" dt="2022-03-09T15:49:45.572" v="426"/>
            <ac:graphicFrameMkLst>
              <pc:docMk/>
              <pc:sldMasterMk cId="372379904" sldId="2147483660"/>
              <pc:sldLayoutMk cId="3621900706" sldId="2147483676"/>
              <ac:graphicFrameMk id="13" creationId="{EB3D5F5D-F0D3-4654-9BA3-7E3B3B2A85E9}"/>
            </ac:graphicFrameMkLst>
          </pc:graphicFrameChg>
          <pc:graphicFrameChg chg="add del mod">
            <ac:chgData name="Ward, Reagan" userId="27291eb4-8241-4961-9e69-8c66e34cc5b0" providerId="ADAL" clId="{C7FE4238-FDEF-42F3-9AAA-F868C40DFCBE}" dt="2022-03-09T15:49:45.572" v="426"/>
            <ac:graphicFrameMkLst>
              <pc:docMk/>
              <pc:sldMasterMk cId="372379904" sldId="2147483660"/>
              <pc:sldLayoutMk cId="3621900706" sldId="2147483676"/>
              <ac:graphicFrameMk id="14" creationId="{27660B4F-14FB-467E-9BD9-A0C5DA2B3F49}"/>
            </ac:graphicFrameMkLst>
          </pc:graphicFrameChg>
          <pc:graphicFrameChg chg="add del mod">
            <ac:chgData name="Ward, Reagan" userId="27291eb4-8241-4961-9e69-8c66e34cc5b0" providerId="ADAL" clId="{C7FE4238-FDEF-42F3-9AAA-F868C40DFCBE}" dt="2022-03-09T15:49:45.572" v="426"/>
            <ac:graphicFrameMkLst>
              <pc:docMk/>
              <pc:sldMasterMk cId="372379904" sldId="2147483660"/>
              <pc:sldLayoutMk cId="3621900706" sldId="2147483676"/>
              <ac:graphicFrameMk id="15" creationId="{BAF1C99A-A054-4EB9-8F2D-2D5BE7AA762B}"/>
            </ac:graphicFrameMkLst>
          </pc:graphicFrameChg>
          <pc:graphicFrameChg chg="add del mod">
            <ac:chgData name="Ward, Reagan" userId="27291eb4-8241-4961-9e69-8c66e34cc5b0" providerId="ADAL" clId="{C7FE4238-FDEF-42F3-9AAA-F868C40DFCBE}" dt="2022-03-09T15:49:45.572" v="426"/>
            <ac:graphicFrameMkLst>
              <pc:docMk/>
              <pc:sldMasterMk cId="372379904" sldId="2147483660"/>
              <pc:sldLayoutMk cId="3621900706" sldId="2147483676"/>
              <ac:graphicFrameMk id="16" creationId="{1AF546F8-B9CC-42D8-8982-27738A8948AD}"/>
            </ac:graphicFrameMkLst>
          </pc:graphicFrameChg>
          <pc:graphicFrameChg chg="add del mod">
            <ac:chgData name="Ward, Reagan" userId="27291eb4-8241-4961-9e69-8c66e34cc5b0" providerId="ADAL" clId="{C7FE4238-FDEF-42F3-9AAA-F868C40DFCBE}" dt="2022-03-09T15:49:45.572" v="426"/>
            <ac:graphicFrameMkLst>
              <pc:docMk/>
              <pc:sldMasterMk cId="372379904" sldId="2147483660"/>
              <pc:sldLayoutMk cId="3621900706" sldId="2147483676"/>
              <ac:graphicFrameMk id="17" creationId="{C9723B70-3279-42F0-BC50-200BFE364335}"/>
            </ac:graphicFrameMkLst>
          </pc:graphicFrameChg>
          <pc:graphicFrameChg chg="add del mod">
            <ac:chgData name="Ward, Reagan" userId="27291eb4-8241-4961-9e69-8c66e34cc5b0" providerId="ADAL" clId="{C7FE4238-FDEF-42F3-9AAA-F868C40DFCBE}" dt="2022-03-09T15:49:45.572" v="426"/>
            <ac:graphicFrameMkLst>
              <pc:docMk/>
              <pc:sldMasterMk cId="372379904" sldId="2147483660"/>
              <pc:sldLayoutMk cId="3621900706" sldId="2147483676"/>
              <ac:graphicFrameMk id="18" creationId="{6116041B-8726-4B29-8388-CB3DDFB9E433}"/>
            </ac:graphicFrameMkLst>
          </pc:graphicFrameChg>
          <pc:graphicFrameChg chg="add del mod">
            <ac:chgData name="Ward, Reagan" userId="27291eb4-8241-4961-9e69-8c66e34cc5b0" providerId="ADAL" clId="{C7FE4238-FDEF-42F3-9AAA-F868C40DFCBE}" dt="2022-03-09T15:49:45.572" v="426"/>
            <ac:graphicFrameMkLst>
              <pc:docMk/>
              <pc:sldMasterMk cId="372379904" sldId="2147483660"/>
              <pc:sldLayoutMk cId="3621900706" sldId="2147483676"/>
              <ac:graphicFrameMk id="19" creationId="{F239DF9C-357C-41E0-8287-CAE53DA47632}"/>
            </ac:graphicFrameMkLst>
          </pc:graphicFrameChg>
          <pc:graphicFrameChg chg="add del mod">
            <ac:chgData name="Ward, Reagan" userId="27291eb4-8241-4961-9e69-8c66e34cc5b0" providerId="ADAL" clId="{C7FE4238-FDEF-42F3-9AAA-F868C40DFCBE}" dt="2022-03-09T15:49:45.572" v="426"/>
            <ac:graphicFrameMkLst>
              <pc:docMk/>
              <pc:sldMasterMk cId="372379904" sldId="2147483660"/>
              <pc:sldLayoutMk cId="3621900706" sldId="2147483676"/>
              <ac:graphicFrameMk id="20" creationId="{76356B26-DE9A-4E7A-A7ED-73F182191E79}"/>
            </ac:graphicFrameMkLst>
          </pc:graphicFrameChg>
          <pc:graphicFrameChg chg="add del mod">
            <ac:chgData name="Ward, Reagan" userId="27291eb4-8241-4961-9e69-8c66e34cc5b0" providerId="ADAL" clId="{C7FE4238-FDEF-42F3-9AAA-F868C40DFCBE}" dt="2022-03-09T15:49:45.572" v="426"/>
            <ac:graphicFrameMkLst>
              <pc:docMk/>
              <pc:sldMasterMk cId="372379904" sldId="2147483660"/>
              <pc:sldLayoutMk cId="3621900706" sldId="2147483676"/>
              <ac:graphicFrameMk id="21" creationId="{4ADC5E2B-02B8-475F-BBDB-F3FBD4AFCB4D}"/>
            </ac:graphicFrameMkLst>
          </pc:graphicFrameChg>
          <pc:graphicFrameChg chg="add del mod">
            <ac:chgData name="Ward, Reagan" userId="27291eb4-8241-4961-9e69-8c66e34cc5b0" providerId="ADAL" clId="{C7FE4238-FDEF-42F3-9AAA-F868C40DFCBE}" dt="2022-03-09T15:49:45.572" v="426"/>
            <ac:graphicFrameMkLst>
              <pc:docMk/>
              <pc:sldMasterMk cId="372379904" sldId="2147483660"/>
              <pc:sldLayoutMk cId="3621900706" sldId="2147483676"/>
              <ac:graphicFrameMk id="22" creationId="{B645F14D-A072-4703-81E5-AD5B8BBE75C0}"/>
            </ac:graphicFrameMkLst>
          </pc:graphicFrameChg>
          <pc:graphicFrameChg chg="add del mod">
            <ac:chgData name="Ward, Reagan" userId="27291eb4-8241-4961-9e69-8c66e34cc5b0" providerId="ADAL" clId="{C7FE4238-FDEF-42F3-9AAA-F868C40DFCBE}" dt="2022-03-09T15:49:45.572" v="426"/>
            <ac:graphicFrameMkLst>
              <pc:docMk/>
              <pc:sldMasterMk cId="372379904" sldId="2147483660"/>
              <pc:sldLayoutMk cId="3621900706" sldId="2147483676"/>
              <ac:graphicFrameMk id="23" creationId="{49725F9A-6B97-41C5-9380-3B217EC1EC4D}"/>
            </ac:graphicFrameMkLst>
          </pc:graphicFrameChg>
        </pc:sldLayoutChg>
        <pc:sldLayoutChg chg="addSp modSp add mod modTransition">
          <pc:chgData name="Ward, Reagan" userId="27291eb4-8241-4961-9e69-8c66e34cc5b0" providerId="ADAL" clId="{C7FE4238-FDEF-42F3-9AAA-F868C40DFCBE}" dt="2022-03-09T18:58:23.178" v="5457" actId="1076"/>
          <pc:sldLayoutMkLst>
            <pc:docMk/>
            <pc:sldMasterMk cId="372379904" sldId="2147483660"/>
            <pc:sldLayoutMk cId="397243880" sldId="2147483677"/>
          </pc:sldLayoutMkLst>
          <pc:spChg chg="mod">
            <ac:chgData name="Ward, Reagan" userId="27291eb4-8241-4961-9e69-8c66e34cc5b0" providerId="ADAL" clId="{C7FE4238-FDEF-42F3-9AAA-F868C40DFCBE}" dt="2022-03-09T18:58:23.178" v="5457" actId="1076"/>
            <ac:spMkLst>
              <pc:docMk/>
              <pc:sldMasterMk cId="372379904" sldId="2147483660"/>
              <pc:sldLayoutMk cId="397243880" sldId="2147483677"/>
              <ac:spMk id="3" creationId="{00000000-0000-0000-0000-000000000000}"/>
            </ac:spMkLst>
          </pc:spChg>
          <pc:picChg chg="mod modCrop">
            <ac:chgData name="Ward, Reagan" userId="27291eb4-8241-4961-9e69-8c66e34cc5b0" providerId="ADAL" clId="{C7FE4238-FDEF-42F3-9AAA-F868C40DFCBE}" dt="2022-03-09T18:57:57.444" v="5454" actId="732"/>
            <ac:picMkLst>
              <pc:docMk/>
              <pc:sldMasterMk cId="372379904" sldId="2147483660"/>
              <pc:sldLayoutMk cId="397243880" sldId="2147483677"/>
              <ac:picMk id="2" creationId="{00000000-0000-0000-0000-000000000000}"/>
            </ac:picMkLst>
          </pc:picChg>
          <pc:picChg chg="add mod modCrop">
            <ac:chgData name="Ward, Reagan" userId="27291eb4-8241-4961-9e69-8c66e34cc5b0" providerId="ADAL" clId="{C7FE4238-FDEF-42F3-9AAA-F868C40DFCBE}" dt="2022-03-09T18:58:17.209" v="5456" actId="732"/>
            <ac:picMkLst>
              <pc:docMk/>
              <pc:sldMasterMk cId="372379904" sldId="2147483660"/>
              <pc:sldLayoutMk cId="397243880" sldId="2147483677"/>
              <ac:picMk id="5" creationId="{3755367B-8592-4B60-B381-9AE978D2DBC8}"/>
            </ac:picMkLst>
          </pc:picChg>
        </pc:sldLayoutChg>
        <pc:sldLayoutChg chg="add del mod modTransition">
          <pc:chgData name="Ward, Reagan" userId="27291eb4-8241-4961-9e69-8c66e34cc5b0" providerId="ADAL" clId="{C7FE4238-FDEF-42F3-9AAA-F868C40DFCBE}" dt="2022-03-09T18:54:32.960" v="5436" actId="2890"/>
          <pc:sldLayoutMkLst>
            <pc:docMk/>
            <pc:sldMasterMk cId="372379904" sldId="2147483660"/>
            <pc:sldLayoutMk cId="1464236373" sldId="2147483677"/>
          </pc:sldLayoutMkLst>
        </pc:sldLayoutChg>
      </pc:sldMasterChg>
      <pc:sldMasterChg chg="new del mod addSldLayout delSldLayout">
        <pc:chgData name="Ward, Reagan" userId="27291eb4-8241-4961-9e69-8c66e34cc5b0" providerId="ADAL" clId="{C7FE4238-FDEF-42F3-9AAA-F868C40DFCBE}" dt="2022-03-09T15:47:16.204" v="414" actId="6938"/>
        <pc:sldMasterMkLst>
          <pc:docMk/>
          <pc:sldMasterMk cId="1895622219" sldId="2147483677"/>
        </pc:sldMasterMkLst>
        <pc:sldLayoutChg chg="new del replId">
          <pc:chgData name="Ward, Reagan" userId="27291eb4-8241-4961-9e69-8c66e34cc5b0" providerId="ADAL" clId="{C7FE4238-FDEF-42F3-9AAA-F868C40DFCBE}" dt="2022-03-09T15:47:16.204" v="414" actId="6938"/>
          <pc:sldLayoutMkLst>
            <pc:docMk/>
            <pc:sldMasterMk cId="1895622219" sldId="2147483677"/>
            <pc:sldLayoutMk cId="33320050" sldId="2147483678"/>
          </pc:sldLayoutMkLst>
        </pc:sldLayoutChg>
        <pc:sldLayoutChg chg="new del replId">
          <pc:chgData name="Ward, Reagan" userId="27291eb4-8241-4961-9e69-8c66e34cc5b0" providerId="ADAL" clId="{C7FE4238-FDEF-42F3-9AAA-F868C40DFCBE}" dt="2022-03-09T15:47:16.204" v="414" actId="6938"/>
          <pc:sldLayoutMkLst>
            <pc:docMk/>
            <pc:sldMasterMk cId="1895622219" sldId="2147483677"/>
            <pc:sldLayoutMk cId="474016289" sldId="2147483679"/>
          </pc:sldLayoutMkLst>
        </pc:sldLayoutChg>
        <pc:sldLayoutChg chg="new del replId">
          <pc:chgData name="Ward, Reagan" userId="27291eb4-8241-4961-9e69-8c66e34cc5b0" providerId="ADAL" clId="{C7FE4238-FDEF-42F3-9AAA-F868C40DFCBE}" dt="2022-03-09T15:47:16.204" v="414" actId="6938"/>
          <pc:sldLayoutMkLst>
            <pc:docMk/>
            <pc:sldMasterMk cId="1895622219" sldId="2147483677"/>
            <pc:sldLayoutMk cId="1966044088" sldId="2147483680"/>
          </pc:sldLayoutMkLst>
        </pc:sldLayoutChg>
        <pc:sldLayoutChg chg="new del replId">
          <pc:chgData name="Ward, Reagan" userId="27291eb4-8241-4961-9e69-8c66e34cc5b0" providerId="ADAL" clId="{C7FE4238-FDEF-42F3-9AAA-F868C40DFCBE}" dt="2022-03-09T15:47:16.204" v="414" actId="6938"/>
          <pc:sldLayoutMkLst>
            <pc:docMk/>
            <pc:sldMasterMk cId="1895622219" sldId="2147483677"/>
            <pc:sldLayoutMk cId="1656907073" sldId="2147483681"/>
          </pc:sldLayoutMkLst>
        </pc:sldLayoutChg>
        <pc:sldLayoutChg chg="new del replId">
          <pc:chgData name="Ward, Reagan" userId="27291eb4-8241-4961-9e69-8c66e34cc5b0" providerId="ADAL" clId="{C7FE4238-FDEF-42F3-9AAA-F868C40DFCBE}" dt="2022-03-09T15:47:16.204" v="414" actId="6938"/>
          <pc:sldLayoutMkLst>
            <pc:docMk/>
            <pc:sldMasterMk cId="1895622219" sldId="2147483677"/>
            <pc:sldLayoutMk cId="148393412" sldId="2147483682"/>
          </pc:sldLayoutMkLst>
        </pc:sldLayoutChg>
        <pc:sldLayoutChg chg="new del replId">
          <pc:chgData name="Ward, Reagan" userId="27291eb4-8241-4961-9e69-8c66e34cc5b0" providerId="ADAL" clId="{C7FE4238-FDEF-42F3-9AAA-F868C40DFCBE}" dt="2022-03-09T15:47:16.204" v="414" actId="6938"/>
          <pc:sldLayoutMkLst>
            <pc:docMk/>
            <pc:sldMasterMk cId="1895622219" sldId="2147483677"/>
            <pc:sldLayoutMk cId="1079693977" sldId="2147483683"/>
          </pc:sldLayoutMkLst>
        </pc:sldLayoutChg>
        <pc:sldLayoutChg chg="new del replId">
          <pc:chgData name="Ward, Reagan" userId="27291eb4-8241-4961-9e69-8c66e34cc5b0" providerId="ADAL" clId="{C7FE4238-FDEF-42F3-9AAA-F868C40DFCBE}" dt="2022-03-09T15:47:16.204" v="414" actId="6938"/>
          <pc:sldLayoutMkLst>
            <pc:docMk/>
            <pc:sldMasterMk cId="1895622219" sldId="2147483677"/>
            <pc:sldLayoutMk cId="799509537" sldId="2147483684"/>
          </pc:sldLayoutMkLst>
        </pc:sldLayoutChg>
        <pc:sldLayoutChg chg="new del replId">
          <pc:chgData name="Ward, Reagan" userId="27291eb4-8241-4961-9e69-8c66e34cc5b0" providerId="ADAL" clId="{C7FE4238-FDEF-42F3-9AAA-F868C40DFCBE}" dt="2022-03-09T15:47:16.204" v="414" actId="6938"/>
          <pc:sldLayoutMkLst>
            <pc:docMk/>
            <pc:sldMasterMk cId="1895622219" sldId="2147483677"/>
            <pc:sldLayoutMk cId="1218123273" sldId="2147483685"/>
          </pc:sldLayoutMkLst>
        </pc:sldLayoutChg>
        <pc:sldLayoutChg chg="new del replId">
          <pc:chgData name="Ward, Reagan" userId="27291eb4-8241-4961-9e69-8c66e34cc5b0" providerId="ADAL" clId="{C7FE4238-FDEF-42F3-9AAA-F868C40DFCBE}" dt="2022-03-09T15:47:16.204" v="414" actId="6938"/>
          <pc:sldLayoutMkLst>
            <pc:docMk/>
            <pc:sldMasterMk cId="1895622219" sldId="2147483677"/>
            <pc:sldLayoutMk cId="2340502094" sldId="2147483686"/>
          </pc:sldLayoutMkLst>
        </pc:sldLayoutChg>
        <pc:sldLayoutChg chg="new del replId">
          <pc:chgData name="Ward, Reagan" userId="27291eb4-8241-4961-9e69-8c66e34cc5b0" providerId="ADAL" clId="{C7FE4238-FDEF-42F3-9AAA-F868C40DFCBE}" dt="2022-03-09T15:47:16.204" v="414" actId="6938"/>
          <pc:sldLayoutMkLst>
            <pc:docMk/>
            <pc:sldMasterMk cId="1895622219" sldId="2147483677"/>
            <pc:sldLayoutMk cId="358276131" sldId="2147483687"/>
          </pc:sldLayoutMkLst>
        </pc:sldLayoutChg>
        <pc:sldLayoutChg chg="new del replId">
          <pc:chgData name="Ward, Reagan" userId="27291eb4-8241-4961-9e69-8c66e34cc5b0" providerId="ADAL" clId="{C7FE4238-FDEF-42F3-9AAA-F868C40DFCBE}" dt="2022-03-09T15:47:16.204" v="414" actId="6938"/>
          <pc:sldLayoutMkLst>
            <pc:docMk/>
            <pc:sldMasterMk cId="1895622219" sldId="2147483677"/>
            <pc:sldLayoutMk cId="1225317240" sldId="2147483688"/>
          </pc:sldLayoutMkLst>
        </pc:sldLayoutChg>
      </pc:sldMasterChg>
    </pc:docChg>
  </pc:docChgLst>
</pc:chgInfo>
</file>

<file path=ppt/diagrams/_rels/data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svg"/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2" Type="http://schemas.openxmlformats.org/officeDocument/2006/relationships/image" Target="../media/image15.svg"/><Relationship Id="rId1" Type="http://schemas.openxmlformats.org/officeDocument/2006/relationships/image" Target="../media/image14.png"/><Relationship Id="rId6" Type="http://schemas.openxmlformats.org/officeDocument/2006/relationships/image" Target="../media/image19.svg"/><Relationship Id="rId5" Type="http://schemas.openxmlformats.org/officeDocument/2006/relationships/image" Target="../media/image18.png"/><Relationship Id="rId10" Type="http://schemas.openxmlformats.org/officeDocument/2006/relationships/image" Target="../media/image23.svg"/><Relationship Id="rId4" Type="http://schemas.openxmlformats.org/officeDocument/2006/relationships/image" Target="../media/image17.svg"/><Relationship Id="rId9" Type="http://schemas.openxmlformats.org/officeDocument/2006/relationships/image" Target="../media/image22.png"/></Relationships>
</file>

<file path=ppt/diagrams/_rels/data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svg"/><Relationship Id="rId1" Type="http://schemas.openxmlformats.org/officeDocument/2006/relationships/image" Target="../media/image24.png"/><Relationship Id="rId6" Type="http://schemas.openxmlformats.org/officeDocument/2006/relationships/image" Target="../media/image29.svg"/><Relationship Id="rId5" Type="http://schemas.openxmlformats.org/officeDocument/2006/relationships/image" Target="../media/image28.png"/><Relationship Id="rId4" Type="http://schemas.openxmlformats.org/officeDocument/2006/relationships/image" Target="../media/image27.svg"/></Relationships>
</file>

<file path=ppt/diagrams/_rels/data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svg"/><Relationship Id="rId1" Type="http://schemas.openxmlformats.org/officeDocument/2006/relationships/image" Target="../media/image35.png"/><Relationship Id="rId4" Type="http://schemas.openxmlformats.org/officeDocument/2006/relationships/image" Target="../media/image38.svg"/></Relationships>
</file>

<file path=ppt/diagrams/_rels/data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svg"/><Relationship Id="rId3" Type="http://schemas.openxmlformats.org/officeDocument/2006/relationships/image" Target="../media/image39.png"/><Relationship Id="rId7" Type="http://schemas.openxmlformats.org/officeDocument/2006/relationships/image" Target="../media/image43.png"/><Relationship Id="rId2" Type="http://schemas.openxmlformats.org/officeDocument/2006/relationships/hyperlink" Target="https://www.cde.state.co.us/datapipeline/snap_eoy" TargetMode="External"/><Relationship Id="rId1" Type="http://schemas.openxmlformats.org/officeDocument/2006/relationships/hyperlink" Target="mailto:ward_r@cde.state.co.us" TargetMode="External"/><Relationship Id="rId6" Type="http://schemas.openxmlformats.org/officeDocument/2006/relationships/image" Target="../media/image42.svg"/><Relationship Id="rId5" Type="http://schemas.openxmlformats.org/officeDocument/2006/relationships/image" Target="../media/image41.png"/><Relationship Id="rId10" Type="http://schemas.openxmlformats.org/officeDocument/2006/relationships/image" Target="../media/image46.svg"/><Relationship Id="rId4" Type="http://schemas.openxmlformats.org/officeDocument/2006/relationships/image" Target="../media/image40.svg"/><Relationship Id="rId9" Type="http://schemas.openxmlformats.org/officeDocument/2006/relationships/image" Target="../media/image45.png"/></Relationships>
</file>

<file path=ppt/diagrams/_rels/drawing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svg"/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2" Type="http://schemas.openxmlformats.org/officeDocument/2006/relationships/image" Target="../media/image15.svg"/><Relationship Id="rId1" Type="http://schemas.openxmlformats.org/officeDocument/2006/relationships/image" Target="../media/image14.png"/><Relationship Id="rId6" Type="http://schemas.openxmlformats.org/officeDocument/2006/relationships/image" Target="../media/image19.svg"/><Relationship Id="rId5" Type="http://schemas.openxmlformats.org/officeDocument/2006/relationships/image" Target="../media/image18.png"/><Relationship Id="rId10" Type="http://schemas.openxmlformats.org/officeDocument/2006/relationships/image" Target="../media/image23.svg"/><Relationship Id="rId4" Type="http://schemas.openxmlformats.org/officeDocument/2006/relationships/image" Target="../media/image17.svg"/><Relationship Id="rId9" Type="http://schemas.openxmlformats.org/officeDocument/2006/relationships/image" Target="../media/image22.png"/></Relationships>
</file>

<file path=ppt/diagrams/_rels/drawing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svg"/><Relationship Id="rId1" Type="http://schemas.openxmlformats.org/officeDocument/2006/relationships/image" Target="../media/image24.png"/><Relationship Id="rId6" Type="http://schemas.openxmlformats.org/officeDocument/2006/relationships/image" Target="../media/image29.svg"/><Relationship Id="rId5" Type="http://schemas.openxmlformats.org/officeDocument/2006/relationships/image" Target="../media/image28.png"/><Relationship Id="rId4" Type="http://schemas.openxmlformats.org/officeDocument/2006/relationships/image" Target="../media/image27.svg"/></Relationships>
</file>

<file path=ppt/diagrams/_rels/drawing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svg"/><Relationship Id="rId1" Type="http://schemas.openxmlformats.org/officeDocument/2006/relationships/image" Target="../media/image35.png"/><Relationship Id="rId4" Type="http://schemas.openxmlformats.org/officeDocument/2006/relationships/image" Target="../media/image38.svg"/></Relationships>
</file>

<file path=ppt/diagrams/_rels/drawing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svg"/><Relationship Id="rId3" Type="http://schemas.openxmlformats.org/officeDocument/2006/relationships/image" Target="../media/image40.svg"/><Relationship Id="rId7" Type="http://schemas.openxmlformats.org/officeDocument/2006/relationships/image" Target="../media/image43.png"/><Relationship Id="rId2" Type="http://schemas.openxmlformats.org/officeDocument/2006/relationships/image" Target="../media/image39.png"/><Relationship Id="rId1" Type="http://schemas.openxmlformats.org/officeDocument/2006/relationships/hyperlink" Target="https://www.cde.state.co.us/datapipeline/snap_eoy" TargetMode="External"/><Relationship Id="rId6" Type="http://schemas.openxmlformats.org/officeDocument/2006/relationships/hyperlink" Target="mailto:ward_r@cde.state.co.us" TargetMode="External"/><Relationship Id="rId5" Type="http://schemas.openxmlformats.org/officeDocument/2006/relationships/image" Target="../media/image42.svg"/><Relationship Id="rId10" Type="http://schemas.openxmlformats.org/officeDocument/2006/relationships/image" Target="../media/image46.svg"/><Relationship Id="rId4" Type="http://schemas.openxmlformats.org/officeDocument/2006/relationships/image" Target="../media/image41.png"/><Relationship Id="rId9" Type="http://schemas.openxmlformats.org/officeDocument/2006/relationships/image" Target="../media/image45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2F9AFF0-216F-4B64-9A1B-8DAF053A7B80}" type="doc">
      <dgm:prSet loTypeId="urn:microsoft.com/office/officeart/2005/8/layout/vList2" loCatId="list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1D131EB6-81AE-469A-9EB8-D7D242B87E5D}">
      <dgm:prSet custT="1">
        <dgm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dgm:style>
      </dgm:prSet>
      <dgm:spPr>
        <a:solidFill>
          <a:schemeClr val="accent2">
            <a:lumMod val="50000"/>
          </a:schemeClr>
        </a:solidFill>
      </dgm:spPr>
      <dgm:t>
        <a:bodyPr/>
        <a:lstStyle/>
        <a:p>
          <a:r>
            <a:rPr lang="en-US" sz="2000" dirty="0"/>
            <a:t>Student has been assigned a SASID and updated in the RITS system</a:t>
          </a:r>
        </a:p>
      </dgm:t>
      <dgm:extLst>
        <a:ext uri="{E40237B7-FDA0-4F09-8148-C483321AD2D9}">
          <dgm14:cNvPr xmlns:dgm14="http://schemas.microsoft.com/office/drawing/2010/diagram" id="0" name="" descr="Student has been assigned a SASID and updated in the RITS system.&#10;Student has a record in the student interchange for:&#10;- Student demographics&#10;- Student School Association&#10;- Graduation Guidelines (only required for graduating students)&#10;- Adjustment File (only required if adjusting prior year data&#10;Student has a record in the Title 1 interchange if the student has received targeted assisted services/funding as of Oct. 1. &#10;Student has a record in the IEP interchange if the student is a special education student."/>
        </a:ext>
      </dgm:extLst>
    </dgm:pt>
    <dgm:pt modelId="{3F5D171C-5EC8-4A13-ABFF-9DEA32605789}" type="parTrans" cxnId="{D8C84685-53EF-4E8B-A11E-05506AFBFA49}">
      <dgm:prSet/>
      <dgm:spPr/>
      <dgm:t>
        <a:bodyPr/>
        <a:lstStyle/>
        <a:p>
          <a:endParaRPr lang="en-US"/>
        </a:p>
      </dgm:t>
    </dgm:pt>
    <dgm:pt modelId="{199F2FCC-63ED-40FD-95F5-9A15A87FBA03}" type="sibTrans" cxnId="{D8C84685-53EF-4E8B-A11E-05506AFBFA49}">
      <dgm:prSet/>
      <dgm:spPr/>
      <dgm:t>
        <a:bodyPr/>
        <a:lstStyle/>
        <a:p>
          <a:endParaRPr lang="en-US"/>
        </a:p>
      </dgm:t>
    </dgm:pt>
    <dgm:pt modelId="{1E5ED9C5-A488-4D72-B512-4639812FB4B5}">
      <dgm:prSet/>
      <dgm:spPr>
        <a:solidFill>
          <a:srgbClr val="EF7521"/>
        </a:solidFill>
      </dgm:spPr>
      <dgm:t>
        <a:bodyPr/>
        <a:lstStyle/>
        <a:p>
          <a:r>
            <a:rPr lang="en-US" dirty="0"/>
            <a:t>Student has a record in the student interchange for:</a:t>
          </a:r>
        </a:p>
      </dgm:t>
    </dgm:pt>
    <dgm:pt modelId="{D6FB54A2-FF3B-41B5-AA47-07CFC3C8D1CB}" type="parTrans" cxnId="{1AE17715-4195-4C15-8E2B-9546F5BE8B41}">
      <dgm:prSet/>
      <dgm:spPr/>
      <dgm:t>
        <a:bodyPr/>
        <a:lstStyle/>
        <a:p>
          <a:endParaRPr lang="en-US"/>
        </a:p>
      </dgm:t>
    </dgm:pt>
    <dgm:pt modelId="{694A3199-4F73-45EE-BE6A-95C013A7E482}" type="sibTrans" cxnId="{1AE17715-4195-4C15-8E2B-9546F5BE8B41}">
      <dgm:prSet/>
      <dgm:spPr/>
      <dgm:t>
        <a:bodyPr/>
        <a:lstStyle/>
        <a:p>
          <a:endParaRPr lang="en-US"/>
        </a:p>
      </dgm:t>
    </dgm:pt>
    <dgm:pt modelId="{5D2724BB-5243-4E74-B442-F2205EBC609B}">
      <dgm:prSet custT="1"/>
      <dgm:spPr/>
      <dgm:t>
        <a:bodyPr/>
        <a:lstStyle/>
        <a:p>
          <a:r>
            <a:rPr lang="en-US" sz="2000" dirty="0"/>
            <a:t>Student Demographics </a:t>
          </a:r>
        </a:p>
      </dgm:t>
    </dgm:pt>
    <dgm:pt modelId="{19C83A65-5C6D-4CF1-9A3C-AC870A1D8911}" type="parTrans" cxnId="{DE170262-EEE8-4649-8492-4F77A9666329}">
      <dgm:prSet/>
      <dgm:spPr/>
      <dgm:t>
        <a:bodyPr/>
        <a:lstStyle/>
        <a:p>
          <a:endParaRPr lang="en-US"/>
        </a:p>
      </dgm:t>
    </dgm:pt>
    <dgm:pt modelId="{6F970C2C-AF37-4099-999F-2DF0ACF36AEC}" type="sibTrans" cxnId="{DE170262-EEE8-4649-8492-4F77A9666329}">
      <dgm:prSet/>
      <dgm:spPr/>
      <dgm:t>
        <a:bodyPr/>
        <a:lstStyle/>
        <a:p>
          <a:endParaRPr lang="en-US"/>
        </a:p>
      </dgm:t>
    </dgm:pt>
    <dgm:pt modelId="{711F433C-F5FF-4F4D-8D8B-BDAB5196BD77}">
      <dgm:prSet custT="1"/>
      <dgm:spPr/>
      <dgm:t>
        <a:bodyPr/>
        <a:lstStyle/>
        <a:p>
          <a:r>
            <a:rPr lang="en-US" sz="2000" dirty="0"/>
            <a:t>Student School Association (may have multiple records)</a:t>
          </a:r>
        </a:p>
      </dgm:t>
    </dgm:pt>
    <dgm:pt modelId="{B1232517-971E-4AB0-AD13-CAF14ACCB919}" type="parTrans" cxnId="{002B4D1F-470B-41FB-9AF3-8E738A4008CE}">
      <dgm:prSet/>
      <dgm:spPr/>
      <dgm:t>
        <a:bodyPr/>
        <a:lstStyle/>
        <a:p>
          <a:endParaRPr lang="en-US"/>
        </a:p>
      </dgm:t>
    </dgm:pt>
    <dgm:pt modelId="{09AE9CC9-A8F7-4483-9BC6-7959B850EE8A}" type="sibTrans" cxnId="{002B4D1F-470B-41FB-9AF3-8E738A4008CE}">
      <dgm:prSet/>
      <dgm:spPr/>
      <dgm:t>
        <a:bodyPr/>
        <a:lstStyle/>
        <a:p>
          <a:endParaRPr lang="en-US"/>
        </a:p>
      </dgm:t>
    </dgm:pt>
    <dgm:pt modelId="{BD33F514-117D-4E5A-A248-463373DF8E07}">
      <dgm:prSet custT="1"/>
      <dgm:spPr/>
      <dgm:t>
        <a:bodyPr/>
        <a:lstStyle/>
        <a:p>
          <a:r>
            <a:rPr lang="en-US" sz="2000" dirty="0"/>
            <a:t>Graduation Guidelines (only required for graduating students)</a:t>
          </a:r>
        </a:p>
      </dgm:t>
    </dgm:pt>
    <dgm:pt modelId="{0DA3CA61-9E1D-4D84-BEC4-DD313DC9AAE4}" type="parTrans" cxnId="{E22AC877-20FD-4F8D-BB00-287B0B50D013}">
      <dgm:prSet/>
      <dgm:spPr/>
      <dgm:t>
        <a:bodyPr/>
        <a:lstStyle/>
        <a:p>
          <a:endParaRPr lang="en-US"/>
        </a:p>
      </dgm:t>
    </dgm:pt>
    <dgm:pt modelId="{8C32D6BE-1B85-4B5A-A6F6-CB5E3FF8E791}" type="sibTrans" cxnId="{E22AC877-20FD-4F8D-BB00-287B0B50D013}">
      <dgm:prSet/>
      <dgm:spPr/>
      <dgm:t>
        <a:bodyPr/>
        <a:lstStyle/>
        <a:p>
          <a:endParaRPr lang="en-US"/>
        </a:p>
      </dgm:t>
    </dgm:pt>
    <dgm:pt modelId="{328CEAA1-6DD5-4AD5-9C3A-AEC0F62457CD}">
      <dgm:prSet custT="1"/>
      <dgm:spPr/>
      <dgm:t>
        <a:bodyPr/>
        <a:lstStyle/>
        <a:p>
          <a:r>
            <a:rPr lang="en-US" sz="2000" dirty="0"/>
            <a:t>Adjustment File (only required if adjusting prior year data)</a:t>
          </a:r>
          <a:endParaRPr lang="en-US" sz="1900" dirty="0"/>
        </a:p>
      </dgm:t>
    </dgm:pt>
    <dgm:pt modelId="{B97FEE97-53A7-4BFC-94FB-0FCDF766AD94}" type="parTrans" cxnId="{BBC72DCF-66DC-4D78-B0DC-C48D8C4FC215}">
      <dgm:prSet/>
      <dgm:spPr/>
      <dgm:t>
        <a:bodyPr/>
        <a:lstStyle/>
        <a:p>
          <a:endParaRPr lang="en-US"/>
        </a:p>
      </dgm:t>
    </dgm:pt>
    <dgm:pt modelId="{AC8674BF-6FE2-48C8-B3C4-5DA8D8DFAA24}" type="sibTrans" cxnId="{BBC72DCF-66DC-4D78-B0DC-C48D8C4FC215}">
      <dgm:prSet/>
      <dgm:spPr/>
      <dgm:t>
        <a:bodyPr/>
        <a:lstStyle/>
        <a:p>
          <a:endParaRPr lang="en-US"/>
        </a:p>
      </dgm:t>
    </dgm:pt>
    <dgm:pt modelId="{3D6D48B6-E8D6-42CC-997B-57D3F6904B6E}">
      <dgm:prSet custT="1">
        <dgm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sz="2000" dirty="0"/>
            <a:t>Student has a record in the Title 1 interchange if: </a:t>
          </a:r>
        </a:p>
      </dgm:t>
    </dgm:pt>
    <dgm:pt modelId="{C8EAC77D-BE54-430B-BE78-930367823588}" type="parTrans" cxnId="{E3471DE4-8038-4E55-A6CC-06286881E731}">
      <dgm:prSet/>
      <dgm:spPr/>
      <dgm:t>
        <a:bodyPr/>
        <a:lstStyle/>
        <a:p>
          <a:endParaRPr lang="en-US"/>
        </a:p>
      </dgm:t>
    </dgm:pt>
    <dgm:pt modelId="{AA32B509-0CB4-4768-97EB-57C33C8A6B9A}" type="sibTrans" cxnId="{E3471DE4-8038-4E55-A6CC-06286881E731}">
      <dgm:prSet/>
      <dgm:spPr/>
      <dgm:t>
        <a:bodyPr/>
        <a:lstStyle/>
        <a:p>
          <a:endParaRPr lang="en-US"/>
        </a:p>
      </dgm:t>
    </dgm:pt>
    <dgm:pt modelId="{D45B7BC8-D990-47FD-A570-CF73CFDC69FC}">
      <dgm:prSet/>
      <dgm:spPr/>
      <dgm:t>
        <a:bodyPr/>
        <a:lstStyle/>
        <a:p>
          <a:r>
            <a:rPr lang="en-US"/>
            <a:t>Student has received Targeted Assisted Services/Funding (as of Oct. 1)</a:t>
          </a:r>
        </a:p>
      </dgm:t>
    </dgm:pt>
    <dgm:pt modelId="{946D06B3-07F4-49ED-BDEF-353CA885916A}" type="parTrans" cxnId="{598F1037-0312-4146-99F2-38C9A33FA1A5}">
      <dgm:prSet/>
      <dgm:spPr/>
      <dgm:t>
        <a:bodyPr/>
        <a:lstStyle/>
        <a:p>
          <a:endParaRPr lang="en-US"/>
        </a:p>
      </dgm:t>
    </dgm:pt>
    <dgm:pt modelId="{C308B8FA-FAC7-4B8D-A35E-1A89954140BA}" type="sibTrans" cxnId="{598F1037-0312-4146-99F2-38C9A33FA1A5}">
      <dgm:prSet/>
      <dgm:spPr/>
      <dgm:t>
        <a:bodyPr/>
        <a:lstStyle/>
        <a:p>
          <a:endParaRPr lang="en-US"/>
        </a:p>
      </dgm:t>
    </dgm:pt>
    <dgm:pt modelId="{1E9141ED-61B3-45FB-A7FF-0E51C3882DD8}">
      <dgm:prSet custT="1">
        <dgm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sz="2000"/>
            <a:t>Student has a record in the IEP interchange if:</a:t>
          </a:r>
        </a:p>
      </dgm:t>
    </dgm:pt>
    <dgm:pt modelId="{06B8D243-2193-49E6-95CE-B04D0F0F9C28}" type="parTrans" cxnId="{583C0761-05CE-4F59-A704-A138BBA2DACB}">
      <dgm:prSet/>
      <dgm:spPr/>
      <dgm:t>
        <a:bodyPr/>
        <a:lstStyle/>
        <a:p>
          <a:endParaRPr lang="en-US"/>
        </a:p>
      </dgm:t>
    </dgm:pt>
    <dgm:pt modelId="{9401B6A5-F1EB-4D93-934D-A3C2E72A4B9A}" type="sibTrans" cxnId="{583C0761-05CE-4F59-A704-A138BBA2DACB}">
      <dgm:prSet/>
      <dgm:spPr/>
      <dgm:t>
        <a:bodyPr/>
        <a:lstStyle/>
        <a:p>
          <a:endParaRPr lang="en-US"/>
        </a:p>
      </dgm:t>
    </dgm:pt>
    <dgm:pt modelId="{3A039358-C75D-488F-BBCE-135FD25E4BAF}">
      <dgm:prSet/>
      <dgm:spPr/>
      <dgm:t>
        <a:bodyPr/>
        <a:lstStyle/>
        <a:p>
          <a:r>
            <a:rPr lang="en-US" dirty="0"/>
            <a:t>Student is a special education student</a:t>
          </a:r>
        </a:p>
      </dgm:t>
    </dgm:pt>
    <dgm:pt modelId="{36CC3D47-40A7-439D-BDC6-DA0B6E4357DE}" type="parTrans" cxnId="{61D6D26E-B932-42F7-B659-EDF20B6FFA6C}">
      <dgm:prSet/>
      <dgm:spPr/>
      <dgm:t>
        <a:bodyPr/>
        <a:lstStyle/>
        <a:p>
          <a:endParaRPr lang="en-US"/>
        </a:p>
      </dgm:t>
    </dgm:pt>
    <dgm:pt modelId="{4267C7A5-70EA-496E-8213-4F39664448B2}" type="sibTrans" cxnId="{61D6D26E-B932-42F7-B659-EDF20B6FFA6C}">
      <dgm:prSet/>
      <dgm:spPr/>
      <dgm:t>
        <a:bodyPr/>
        <a:lstStyle/>
        <a:p>
          <a:endParaRPr lang="en-US"/>
        </a:p>
      </dgm:t>
    </dgm:pt>
    <dgm:pt modelId="{CBC2B67D-31AF-47F1-A2D1-182179D94C72}" type="pres">
      <dgm:prSet presAssocID="{A2F9AFF0-216F-4B64-9A1B-8DAF053A7B80}" presName="linear" presStyleCnt="0">
        <dgm:presLayoutVars>
          <dgm:animLvl val="lvl"/>
          <dgm:resizeHandles val="exact"/>
        </dgm:presLayoutVars>
      </dgm:prSet>
      <dgm:spPr/>
    </dgm:pt>
    <dgm:pt modelId="{3FB36B52-1762-4D15-8B5E-DC49F6143261}" type="pres">
      <dgm:prSet presAssocID="{1D131EB6-81AE-469A-9EB8-D7D242B87E5D}" presName="parentText" presStyleLbl="node1" presStyleIdx="0" presStyleCnt="4">
        <dgm:presLayoutVars>
          <dgm:chMax val="0"/>
          <dgm:bulletEnabled val="1"/>
        </dgm:presLayoutVars>
      </dgm:prSet>
      <dgm:spPr/>
    </dgm:pt>
    <dgm:pt modelId="{5850B3BE-4D14-4896-9EDD-5E18A302AD12}" type="pres">
      <dgm:prSet presAssocID="{199F2FCC-63ED-40FD-95F5-9A15A87FBA03}" presName="spacer" presStyleCnt="0"/>
      <dgm:spPr/>
    </dgm:pt>
    <dgm:pt modelId="{45B63B9D-D8C0-4F3B-9C0A-CB674F7DC345}" type="pres">
      <dgm:prSet presAssocID="{1E5ED9C5-A488-4D72-B512-4639812FB4B5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E34DECBD-A3F0-4818-AA5A-53532076434D}" type="pres">
      <dgm:prSet presAssocID="{1E5ED9C5-A488-4D72-B512-4639812FB4B5}" presName="childText" presStyleLbl="revTx" presStyleIdx="0" presStyleCnt="3">
        <dgm:presLayoutVars>
          <dgm:bulletEnabled val="1"/>
        </dgm:presLayoutVars>
      </dgm:prSet>
      <dgm:spPr/>
    </dgm:pt>
    <dgm:pt modelId="{0F48E071-37F0-49E5-8C79-D6E1A2DF12E6}" type="pres">
      <dgm:prSet presAssocID="{3D6D48B6-E8D6-42CC-997B-57D3F6904B6E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D30DE6EF-8F6A-4BD1-82C9-3A5D6CBB0DA6}" type="pres">
      <dgm:prSet presAssocID="{3D6D48B6-E8D6-42CC-997B-57D3F6904B6E}" presName="childText" presStyleLbl="revTx" presStyleIdx="1" presStyleCnt="3">
        <dgm:presLayoutVars>
          <dgm:bulletEnabled val="1"/>
        </dgm:presLayoutVars>
      </dgm:prSet>
      <dgm:spPr/>
    </dgm:pt>
    <dgm:pt modelId="{8C3C8ACA-514F-4B7E-87A9-52A02F8DEA93}" type="pres">
      <dgm:prSet presAssocID="{1E9141ED-61B3-45FB-A7FF-0E51C3882DD8}" presName="parentText" presStyleLbl="node1" presStyleIdx="3" presStyleCnt="4">
        <dgm:presLayoutVars>
          <dgm:chMax val="0"/>
          <dgm:bulletEnabled val="1"/>
        </dgm:presLayoutVars>
      </dgm:prSet>
      <dgm:spPr/>
    </dgm:pt>
    <dgm:pt modelId="{7C46EAF6-52A5-4ABD-B1DC-47E8F8FD2C32}" type="pres">
      <dgm:prSet presAssocID="{1E9141ED-61B3-45FB-A7FF-0E51C3882DD8}" presName="childText" presStyleLbl="revTx" presStyleIdx="2" presStyleCnt="3">
        <dgm:presLayoutVars>
          <dgm:bulletEnabled val="1"/>
        </dgm:presLayoutVars>
      </dgm:prSet>
      <dgm:spPr/>
    </dgm:pt>
  </dgm:ptLst>
  <dgm:cxnLst>
    <dgm:cxn modelId="{17C8480C-289D-4564-A5C9-8A76EF7C0BF0}" type="presOf" srcId="{3A039358-C75D-488F-BBCE-135FD25E4BAF}" destId="{7C46EAF6-52A5-4ABD-B1DC-47E8F8FD2C32}" srcOrd="0" destOrd="0" presId="urn:microsoft.com/office/officeart/2005/8/layout/vList2"/>
    <dgm:cxn modelId="{1AE17715-4195-4C15-8E2B-9546F5BE8B41}" srcId="{A2F9AFF0-216F-4B64-9A1B-8DAF053A7B80}" destId="{1E5ED9C5-A488-4D72-B512-4639812FB4B5}" srcOrd="1" destOrd="0" parTransId="{D6FB54A2-FF3B-41B5-AA47-07CFC3C8D1CB}" sibTransId="{694A3199-4F73-45EE-BE6A-95C013A7E482}"/>
    <dgm:cxn modelId="{002B4D1F-470B-41FB-9AF3-8E738A4008CE}" srcId="{1E5ED9C5-A488-4D72-B512-4639812FB4B5}" destId="{711F433C-F5FF-4F4D-8D8B-BDAB5196BD77}" srcOrd="1" destOrd="0" parTransId="{B1232517-971E-4AB0-AD13-CAF14ACCB919}" sibTransId="{09AE9CC9-A8F7-4483-9BC6-7959B850EE8A}"/>
    <dgm:cxn modelId="{2A169635-2B26-46AA-B9C8-E43FFD45EE06}" type="presOf" srcId="{328CEAA1-6DD5-4AD5-9C3A-AEC0F62457CD}" destId="{E34DECBD-A3F0-4818-AA5A-53532076434D}" srcOrd="0" destOrd="3" presId="urn:microsoft.com/office/officeart/2005/8/layout/vList2"/>
    <dgm:cxn modelId="{598F1037-0312-4146-99F2-38C9A33FA1A5}" srcId="{3D6D48B6-E8D6-42CC-997B-57D3F6904B6E}" destId="{D45B7BC8-D990-47FD-A570-CF73CFDC69FC}" srcOrd="0" destOrd="0" parTransId="{946D06B3-07F4-49ED-BDEF-353CA885916A}" sibTransId="{C308B8FA-FAC7-4B8D-A35E-1A89954140BA}"/>
    <dgm:cxn modelId="{F3642738-7F91-40B8-8E4F-D3E89EFAE85F}" type="presOf" srcId="{1E9141ED-61B3-45FB-A7FF-0E51C3882DD8}" destId="{8C3C8ACA-514F-4B7E-87A9-52A02F8DEA93}" srcOrd="0" destOrd="0" presId="urn:microsoft.com/office/officeart/2005/8/layout/vList2"/>
    <dgm:cxn modelId="{48AF9940-BFEF-48FC-9CDB-94D6949442BB}" type="presOf" srcId="{1E5ED9C5-A488-4D72-B512-4639812FB4B5}" destId="{45B63B9D-D8C0-4F3B-9C0A-CB674F7DC345}" srcOrd="0" destOrd="0" presId="urn:microsoft.com/office/officeart/2005/8/layout/vList2"/>
    <dgm:cxn modelId="{583C0761-05CE-4F59-A704-A138BBA2DACB}" srcId="{A2F9AFF0-216F-4B64-9A1B-8DAF053A7B80}" destId="{1E9141ED-61B3-45FB-A7FF-0E51C3882DD8}" srcOrd="3" destOrd="0" parTransId="{06B8D243-2193-49E6-95CE-B04D0F0F9C28}" sibTransId="{9401B6A5-F1EB-4D93-934D-A3C2E72A4B9A}"/>
    <dgm:cxn modelId="{DE170262-EEE8-4649-8492-4F77A9666329}" srcId="{1E5ED9C5-A488-4D72-B512-4639812FB4B5}" destId="{5D2724BB-5243-4E74-B442-F2205EBC609B}" srcOrd="0" destOrd="0" parTransId="{19C83A65-5C6D-4CF1-9A3C-AC870A1D8911}" sibTransId="{6F970C2C-AF37-4099-999F-2DF0ACF36AEC}"/>
    <dgm:cxn modelId="{3A2E0B49-04FB-47BE-B18C-54E973BF37C5}" type="presOf" srcId="{A2F9AFF0-216F-4B64-9A1B-8DAF053A7B80}" destId="{CBC2B67D-31AF-47F1-A2D1-182179D94C72}" srcOrd="0" destOrd="0" presId="urn:microsoft.com/office/officeart/2005/8/layout/vList2"/>
    <dgm:cxn modelId="{8C9D894B-0A12-4411-BC9C-704059044D78}" type="presOf" srcId="{D45B7BC8-D990-47FD-A570-CF73CFDC69FC}" destId="{D30DE6EF-8F6A-4BD1-82C9-3A5D6CBB0DA6}" srcOrd="0" destOrd="0" presId="urn:microsoft.com/office/officeart/2005/8/layout/vList2"/>
    <dgm:cxn modelId="{61D6D26E-B932-42F7-B659-EDF20B6FFA6C}" srcId="{1E9141ED-61B3-45FB-A7FF-0E51C3882DD8}" destId="{3A039358-C75D-488F-BBCE-135FD25E4BAF}" srcOrd="0" destOrd="0" parTransId="{36CC3D47-40A7-439D-BDC6-DA0B6E4357DE}" sibTransId="{4267C7A5-70EA-496E-8213-4F39664448B2}"/>
    <dgm:cxn modelId="{E22AC877-20FD-4F8D-BB00-287B0B50D013}" srcId="{1E5ED9C5-A488-4D72-B512-4639812FB4B5}" destId="{BD33F514-117D-4E5A-A248-463373DF8E07}" srcOrd="2" destOrd="0" parTransId="{0DA3CA61-9E1D-4D84-BEC4-DD313DC9AAE4}" sibTransId="{8C32D6BE-1B85-4B5A-A6F6-CB5E3FF8E791}"/>
    <dgm:cxn modelId="{1F3D567C-8E30-4397-B259-E4C47C781BF9}" type="presOf" srcId="{BD33F514-117D-4E5A-A248-463373DF8E07}" destId="{E34DECBD-A3F0-4818-AA5A-53532076434D}" srcOrd="0" destOrd="2" presId="urn:microsoft.com/office/officeart/2005/8/layout/vList2"/>
    <dgm:cxn modelId="{D8C84685-53EF-4E8B-A11E-05506AFBFA49}" srcId="{A2F9AFF0-216F-4B64-9A1B-8DAF053A7B80}" destId="{1D131EB6-81AE-469A-9EB8-D7D242B87E5D}" srcOrd="0" destOrd="0" parTransId="{3F5D171C-5EC8-4A13-ABFF-9DEA32605789}" sibTransId="{199F2FCC-63ED-40FD-95F5-9A15A87FBA03}"/>
    <dgm:cxn modelId="{9DDB409C-761D-4954-A8CA-9BACD4EF586C}" type="presOf" srcId="{1D131EB6-81AE-469A-9EB8-D7D242B87E5D}" destId="{3FB36B52-1762-4D15-8B5E-DC49F6143261}" srcOrd="0" destOrd="0" presId="urn:microsoft.com/office/officeart/2005/8/layout/vList2"/>
    <dgm:cxn modelId="{997782C2-EC30-4504-9EE5-749E385E56E9}" type="presOf" srcId="{5D2724BB-5243-4E74-B442-F2205EBC609B}" destId="{E34DECBD-A3F0-4818-AA5A-53532076434D}" srcOrd="0" destOrd="0" presId="urn:microsoft.com/office/officeart/2005/8/layout/vList2"/>
    <dgm:cxn modelId="{87D214C9-C68A-4162-BCF9-5C16C3CA0018}" type="presOf" srcId="{3D6D48B6-E8D6-42CC-997B-57D3F6904B6E}" destId="{0F48E071-37F0-49E5-8C79-D6E1A2DF12E6}" srcOrd="0" destOrd="0" presId="urn:microsoft.com/office/officeart/2005/8/layout/vList2"/>
    <dgm:cxn modelId="{BBC72DCF-66DC-4D78-B0DC-C48D8C4FC215}" srcId="{1E5ED9C5-A488-4D72-B512-4639812FB4B5}" destId="{328CEAA1-6DD5-4AD5-9C3A-AEC0F62457CD}" srcOrd="3" destOrd="0" parTransId="{B97FEE97-53A7-4BFC-94FB-0FCDF766AD94}" sibTransId="{AC8674BF-6FE2-48C8-B3C4-5DA8D8DFAA24}"/>
    <dgm:cxn modelId="{8C3822DF-29B5-4023-8D7A-0D3268FF58F7}" type="presOf" srcId="{711F433C-F5FF-4F4D-8D8B-BDAB5196BD77}" destId="{E34DECBD-A3F0-4818-AA5A-53532076434D}" srcOrd="0" destOrd="1" presId="urn:microsoft.com/office/officeart/2005/8/layout/vList2"/>
    <dgm:cxn modelId="{E3471DE4-8038-4E55-A6CC-06286881E731}" srcId="{A2F9AFF0-216F-4B64-9A1B-8DAF053A7B80}" destId="{3D6D48B6-E8D6-42CC-997B-57D3F6904B6E}" srcOrd="2" destOrd="0" parTransId="{C8EAC77D-BE54-430B-BE78-930367823588}" sibTransId="{AA32B509-0CB4-4768-97EB-57C33C8A6B9A}"/>
    <dgm:cxn modelId="{04F639DA-F29E-4ED8-9FD6-1EDB15CF8CE4}" type="presParOf" srcId="{CBC2B67D-31AF-47F1-A2D1-182179D94C72}" destId="{3FB36B52-1762-4D15-8B5E-DC49F6143261}" srcOrd="0" destOrd="0" presId="urn:microsoft.com/office/officeart/2005/8/layout/vList2"/>
    <dgm:cxn modelId="{113F7D26-1137-414A-8785-61C3BD6EFAF9}" type="presParOf" srcId="{CBC2B67D-31AF-47F1-A2D1-182179D94C72}" destId="{5850B3BE-4D14-4896-9EDD-5E18A302AD12}" srcOrd="1" destOrd="0" presId="urn:microsoft.com/office/officeart/2005/8/layout/vList2"/>
    <dgm:cxn modelId="{D0D0392A-079A-4308-BCC6-039358E4523E}" type="presParOf" srcId="{CBC2B67D-31AF-47F1-A2D1-182179D94C72}" destId="{45B63B9D-D8C0-4F3B-9C0A-CB674F7DC345}" srcOrd="2" destOrd="0" presId="urn:microsoft.com/office/officeart/2005/8/layout/vList2"/>
    <dgm:cxn modelId="{69A5AA30-6DB5-4ED3-A609-F6A5135C5BFF}" type="presParOf" srcId="{CBC2B67D-31AF-47F1-A2D1-182179D94C72}" destId="{E34DECBD-A3F0-4818-AA5A-53532076434D}" srcOrd="3" destOrd="0" presId="urn:microsoft.com/office/officeart/2005/8/layout/vList2"/>
    <dgm:cxn modelId="{DDB47B1D-46E7-4247-9F33-262691B387F1}" type="presParOf" srcId="{CBC2B67D-31AF-47F1-A2D1-182179D94C72}" destId="{0F48E071-37F0-49E5-8C79-D6E1A2DF12E6}" srcOrd="4" destOrd="0" presId="urn:microsoft.com/office/officeart/2005/8/layout/vList2"/>
    <dgm:cxn modelId="{38DE1455-0DFB-4AFC-A825-48672E3254F3}" type="presParOf" srcId="{CBC2B67D-31AF-47F1-A2D1-182179D94C72}" destId="{D30DE6EF-8F6A-4BD1-82C9-3A5D6CBB0DA6}" srcOrd="5" destOrd="0" presId="urn:microsoft.com/office/officeart/2005/8/layout/vList2"/>
    <dgm:cxn modelId="{D885CBE5-1D49-403C-82D9-A8769458AFB0}" type="presParOf" srcId="{CBC2B67D-31AF-47F1-A2D1-182179D94C72}" destId="{8C3C8ACA-514F-4B7E-87A9-52A02F8DEA93}" srcOrd="6" destOrd="0" presId="urn:microsoft.com/office/officeart/2005/8/layout/vList2"/>
    <dgm:cxn modelId="{B1035648-E3E3-43AB-9848-371A05ABAD98}" type="presParOf" srcId="{CBC2B67D-31AF-47F1-A2D1-182179D94C72}" destId="{7C46EAF6-52A5-4ABD-B1DC-47E8F8FD2C32}" srcOrd="7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829E081-C245-4328-A9ED-B15BD0334589}" type="doc">
      <dgm:prSet loTypeId="urn:microsoft.com/office/officeart/2008/layout/PictureLineup" loCatId="picture" qsTypeId="urn:microsoft.com/office/officeart/2005/8/quickstyle/simple1" qsCatId="simple" csTypeId="urn:microsoft.com/office/officeart/2005/8/colors/colorful3" csCatId="colorful" phldr="1"/>
      <dgm:spPr/>
    </dgm:pt>
    <dgm:pt modelId="{C6499F16-8DEF-43D2-8A4C-7F28214D7745}">
      <dgm:prSet phldrT="[Text]"/>
      <dgm:spPr/>
      <dgm:t>
        <a:bodyPr/>
        <a:lstStyle/>
        <a:p>
          <a:r>
            <a:rPr lang="en-US" dirty="0"/>
            <a:t>Summarize annual educational history for students throughout the school year</a:t>
          </a:r>
        </a:p>
      </dgm:t>
    </dgm:pt>
    <dgm:pt modelId="{2D05EAA0-093F-4E11-9A3A-9C161BBA22A8}" type="parTrans" cxnId="{D424515D-C7C1-4BE3-8188-E2599B67EA79}">
      <dgm:prSet/>
      <dgm:spPr/>
      <dgm:t>
        <a:bodyPr/>
        <a:lstStyle/>
        <a:p>
          <a:endParaRPr lang="en-US"/>
        </a:p>
      </dgm:t>
    </dgm:pt>
    <dgm:pt modelId="{E12C6FEA-C1AC-4E33-88AC-7BE212C41150}" type="sibTrans" cxnId="{D424515D-C7C1-4BE3-8188-E2599B67EA79}">
      <dgm:prSet/>
      <dgm:spPr/>
      <dgm:t>
        <a:bodyPr/>
        <a:lstStyle/>
        <a:p>
          <a:endParaRPr lang="en-US"/>
        </a:p>
      </dgm:t>
    </dgm:pt>
    <dgm:pt modelId="{A191AEBA-B001-4063-BAEB-7083C0E525E3}">
      <dgm:prSet phldrT="[Text]"/>
      <dgm:spPr/>
      <dgm:t>
        <a:bodyPr/>
        <a:lstStyle/>
        <a:p>
          <a:r>
            <a:rPr lang="en-US" dirty="0"/>
            <a:t>Derive graduation, completion, dropout, mobility, and stability rates</a:t>
          </a:r>
        </a:p>
      </dgm:t>
    </dgm:pt>
    <dgm:pt modelId="{83ECDE9A-D6EA-49D1-B426-8B5512285F9E}" type="parTrans" cxnId="{46921489-8A3A-409B-8505-A8661B30306B}">
      <dgm:prSet/>
      <dgm:spPr/>
      <dgm:t>
        <a:bodyPr/>
        <a:lstStyle/>
        <a:p>
          <a:endParaRPr lang="en-US"/>
        </a:p>
      </dgm:t>
    </dgm:pt>
    <dgm:pt modelId="{75B9A0E3-1CB0-47DB-9DC2-50A3738C00D1}" type="sibTrans" cxnId="{46921489-8A3A-409B-8505-A8661B30306B}">
      <dgm:prSet/>
      <dgm:spPr/>
      <dgm:t>
        <a:bodyPr/>
        <a:lstStyle/>
        <a:p>
          <a:endParaRPr lang="en-US"/>
        </a:p>
      </dgm:t>
    </dgm:pt>
    <dgm:pt modelId="{84D1481B-037A-47F0-B499-F3D601DD4FDD}">
      <dgm:prSet phldrT="[Text]"/>
      <dgm:spPr/>
      <dgm:t>
        <a:bodyPr/>
        <a:lstStyle/>
        <a:p>
          <a:r>
            <a:rPr lang="en-US" dirty="0"/>
            <a:t>Inform state and federal policy</a:t>
          </a:r>
        </a:p>
      </dgm:t>
    </dgm:pt>
    <dgm:pt modelId="{C522BC23-FF44-4EF5-B9A6-061374383C16}" type="parTrans" cxnId="{A686590D-8F88-4BD5-8CC3-AE9E98F44DB5}">
      <dgm:prSet/>
      <dgm:spPr/>
      <dgm:t>
        <a:bodyPr/>
        <a:lstStyle/>
        <a:p>
          <a:endParaRPr lang="en-US"/>
        </a:p>
      </dgm:t>
    </dgm:pt>
    <dgm:pt modelId="{5D45DB74-3C77-4B75-A017-B820F7C8C73D}" type="sibTrans" cxnId="{A686590D-8F88-4BD5-8CC3-AE9E98F44DB5}">
      <dgm:prSet/>
      <dgm:spPr/>
      <dgm:t>
        <a:bodyPr/>
        <a:lstStyle/>
        <a:p>
          <a:endParaRPr lang="en-US"/>
        </a:p>
      </dgm:t>
    </dgm:pt>
    <dgm:pt modelId="{2C89DAE6-CCED-403A-9CE0-344631DBA8D7}">
      <dgm:prSet phldrT="[Text]"/>
      <dgm:spPr/>
      <dgm:t>
        <a:bodyPr/>
        <a:lstStyle/>
        <a:p>
          <a:r>
            <a:rPr lang="en-US" dirty="0"/>
            <a:t>Public information; used in official reports and news articles</a:t>
          </a:r>
        </a:p>
      </dgm:t>
    </dgm:pt>
    <dgm:pt modelId="{68DA8AAA-C09D-421D-AF2B-B658D2A86F14}" type="parTrans" cxnId="{72D46A4D-F565-4533-A251-1B32BC365AC1}">
      <dgm:prSet/>
      <dgm:spPr/>
      <dgm:t>
        <a:bodyPr/>
        <a:lstStyle/>
        <a:p>
          <a:endParaRPr lang="en-US"/>
        </a:p>
      </dgm:t>
    </dgm:pt>
    <dgm:pt modelId="{B6D5CABC-4D01-4795-8053-08B07FB874D8}" type="sibTrans" cxnId="{72D46A4D-F565-4533-A251-1B32BC365AC1}">
      <dgm:prSet/>
      <dgm:spPr/>
      <dgm:t>
        <a:bodyPr/>
        <a:lstStyle/>
        <a:p>
          <a:endParaRPr lang="en-US"/>
        </a:p>
      </dgm:t>
    </dgm:pt>
    <dgm:pt modelId="{DAFAE132-E103-48C4-A45A-D27C8BA00720}">
      <dgm:prSet phldrT="[Text]"/>
      <dgm:spPr/>
      <dgm:t>
        <a:bodyPr/>
        <a:lstStyle/>
        <a:p>
          <a:r>
            <a:rPr lang="en-US" dirty="0"/>
            <a:t>School and District Accountability measures</a:t>
          </a:r>
        </a:p>
      </dgm:t>
    </dgm:pt>
    <dgm:pt modelId="{665B3ED5-5BE6-4F38-8A05-227F75EA704A}" type="parTrans" cxnId="{FBC92658-E0AF-47DA-8623-47944BF2B20C}">
      <dgm:prSet/>
      <dgm:spPr/>
      <dgm:t>
        <a:bodyPr/>
        <a:lstStyle/>
        <a:p>
          <a:endParaRPr lang="en-US"/>
        </a:p>
      </dgm:t>
    </dgm:pt>
    <dgm:pt modelId="{6AB8922E-7D4F-4FB3-9430-E3DF97D0F790}" type="sibTrans" cxnId="{FBC92658-E0AF-47DA-8623-47944BF2B20C}">
      <dgm:prSet/>
      <dgm:spPr/>
      <dgm:t>
        <a:bodyPr/>
        <a:lstStyle/>
        <a:p>
          <a:endParaRPr lang="en-US"/>
        </a:p>
      </dgm:t>
    </dgm:pt>
    <dgm:pt modelId="{B64895FA-FCE7-460C-BA4F-F5908F5E12DB}" type="pres">
      <dgm:prSet presAssocID="{F829E081-C245-4328-A9ED-B15BD0334589}" presName="Name0" presStyleCnt="0">
        <dgm:presLayoutVars>
          <dgm:chMax/>
          <dgm:chPref/>
          <dgm:dir/>
          <dgm:animLvl val="lvl"/>
          <dgm:resizeHandles val="exact"/>
        </dgm:presLayoutVars>
      </dgm:prSet>
      <dgm:spPr/>
    </dgm:pt>
    <dgm:pt modelId="{08710E66-E27C-4C85-B352-120205BE24D1}" type="pres">
      <dgm:prSet presAssocID="{C6499F16-8DEF-43D2-8A4C-7F28214D7745}" presName="composite" presStyleCnt="0"/>
      <dgm:spPr/>
    </dgm:pt>
    <dgm:pt modelId="{F92AA7F6-F554-4787-A0C2-CA7FBA6A761E}" type="pres">
      <dgm:prSet presAssocID="{C6499F16-8DEF-43D2-8A4C-7F28214D7745}" presName="Image" presStyleLbl="alignNode1" presStyleIdx="0" presStyleCnt="5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 l="-1000" r="-1000"/>
          </a:stretch>
        </a:blipFill>
      </dgm:spPr>
      <dgm:extLst>
        <a:ext uri="{E40237B7-FDA0-4F09-8148-C483321AD2D9}">
          <dgm14:cNvPr xmlns:dgm14="http://schemas.microsoft.com/office/drawing/2010/diagram" id="0" name="" descr="Document outline"/>
        </a:ext>
      </dgm:extLst>
    </dgm:pt>
    <dgm:pt modelId="{1DD23C5D-B101-4FFB-BB71-37A602D8A913}" type="pres">
      <dgm:prSet presAssocID="{C6499F16-8DEF-43D2-8A4C-7F28214D7745}" presName="Accent" presStyleLbl="parChTrans1D1" presStyleIdx="0" presStyleCnt="5"/>
      <dgm:spPr/>
    </dgm:pt>
    <dgm:pt modelId="{4462852E-E15A-474C-97D6-ED59A199103C}" type="pres">
      <dgm:prSet presAssocID="{C6499F16-8DEF-43D2-8A4C-7F28214D7745}" presName="Parent" presStyleLbl="revTx" presStyleIdx="0" presStyleCnt="5">
        <dgm:presLayoutVars>
          <dgm:chMax val="0"/>
          <dgm:chPref val="0"/>
          <dgm:bulletEnabled val="1"/>
        </dgm:presLayoutVars>
      </dgm:prSet>
      <dgm:spPr/>
    </dgm:pt>
    <dgm:pt modelId="{51D77F85-AC29-43E2-9A3F-490AA0710F73}" type="pres">
      <dgm:prSet presAssocID="{E12C6FEA-C1AC-4E33-88AC-7BE212C41150}" presName="sibTrans" presStyleCnt="0"/>
      <dgm:spPr/>
    </dgm:pt>
    <dgm:pt modelId="{2A1AECDC-B92C-4F0C-B80B-1D5B52F02B41}" type="pres">
      <dgm:prSet presAssocID="{A191AEBA-B001-4063-BAEB-7083C0E525E3}" presName="composite" presStyleCnt="0"/>
      <dgm:spPr/>
    </dgm:pt>
    <dgm:pt modelId="{84FABEC9-C130-4458-8699-F57404FB8740}" type="pres">
      <dgm:prSet presAssocID="{A191AEBA-B001-4063-BAEB-7083C0E525E3}" presName="Image" presStyleLbl="alignNode1" presStyleIdx="1" presStyleCnt="5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Statistics with solid fill"/>
        </a:ext>
      </dgm:extLst>
    </dgm:pt>
    <dgm:pt modelId="{01922B93-4FA2-49D4-811A-75809D8C5589}" type="pres">
      <dgm:prSet presAssocID="{A191AEBA-B001-4063-BAEB-7083C0E525E3}" presName="Accent" presStyleLbl="parChTrans1D1" presStyleIdx="1" presStyleCnt="5"/>
      <dgm:spPr/>
    </dgm:pt>
    <dgm:pt modelId="{CE9B2386-C2F6-482A-B1EF-38131D42A11A}" type="pres">
      <dgm:prSet presAssocID="{A191AEBA-B001-4063-BAEB-7083C0E525E3}" presName="Parent" presStyleLbl="revTx" presStyleIdx="1" presStyleCnt="5">
        <dgm:presLayoutVars>
          <dgm:chMax val="0"/>
          <dgm:chPref val="0"/>
          <dgm:bulletEnabled val="1"/>
        </dgm:presLayoutVars>
      </dgm:prSet>
      <dgm:spPr/>
    </dgm:pt>
    <dgm:pt modelId="{35A21559-0C70-4993-BCC8-77FDE2EA8C48}" type="pres">
      <dgm:prSet presAssocID="{75B9A0E3-1CB0-47DB-9DC2-50A3738C00D1}" presName="sibTrans" presStyleCnt="0"/>
      <dgm:spPr/>
    </dgm:pt>
    <dgm:pt modelId="{21D89AFB-3247-4B7A-89EA-B53D26126DAD}" type="pres">
      <dgm:prSet presAssocID="{84D1481B-037A-47F0-B499-F3D601DD4FDD}" presName="composite" presStyleCnt="0"/>
      <dgm:spPr/>
    </dgm:pt>
    <dgm:pt modelId="{EE2276B0-9F72-42C0-8D50-30EDC31CBFDB}" type="pres">
      <dgm:prSet presAssocID="{84D1481B-037A-47F0-B499-F3D601DD4FDD}" presName="Image" presStyleLbl="alignNode1" presStyleIdx="2" presStyleCnt="5"/>
      <dgm:spPr>
        <a:blipFill>
          <a:blip xmlns:r="http://schemas.openxmlformats.org/officeDocument/2006/relationships"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 l="-1000" r="-1000"/>
          </a:stretch>
        </a:blipFill>
      </dgm:spPr>
      <dgm:extLst>
        <a:ext uri="{E40237B7-FDA0-4F09-8148-C483321AD2D9}">
          <dgm14:cNvPr xmlns:dgm14="http://schemas.microsoft.com/office/drawing/2010/diagram" id="0" name="" descr="Information with solid fill"/>
        </a:ext>
      </dgm:extLst>
    </dgm:pt>
    <dgm:pt modelId="{A737066E-07A2-48E6-AF71-880D608D1D0F}" type="pres">
      <dgm:prSet presAssocID="{84D1481B-037A-47F0-B499-F3D601DD4FDD}" presName="Accent" presStyleLbl="parChTrans1D1" presStyleIdx="2" presStyleCnt="5"/>
      <dgm:spPr/>
    </dgm:pt>
    <dgm:pt modelId="{F5A1ADBD-8641-45AC-B2C2-D71299B65B0E}" type="pres">
      <dgm:prSet presAssocID="{84D1481B-037A-47F0-B499-F3D601DD4FDD}" presName="Parent" presStyleLbl="revTx" presStyleIdx="2" presStyleCnt="5">
        <dgm:presLayoutVars>
          <dgm:chMax val="0"/>
          <dgm:chPref val="0"/>
          <dgm:bulletEnabled val="1"/>
        </dgm:presLayoutVars>
      </dgm:prSet>
      <dgm:spPr/>
    </dgm:pt>
    <dgm:pt modelId="{5D80C091-198A-43C0-B419-2B6FD3A2FC7B}" type="pres">
      <dgm:prSet presAssocID="{5D45DB74-3C77-4B75-A017-B820F7C8C73D}" presName="sibTrans" presStyleCnt="0"/>
      <dgm:spPr/>
    </dgm:pt>
    <dgm:pt modelId="{279145D3-FA22-4743-A2AD-A083B69229BC}" type="pres">
      <dgm:prSet presAssocID="{2C89DAE6-CCED-403A-9CE0-344631DBA8D7}" presName="composite" presStyleCnt="0"/>
      <dgm:spPr/>
    </dgm:pt>
    <dgm:pt modelId="{6E3D124F-552F-484D-A74B-8C6553012E1B}" type="pres">
      <dgm:prSet presAssocID="{2C89DAE6-CCED-403A-9CE0-344631DBA8D7}" presName="Image" presStyleLbl="alignNode1" presStyleIdx="3" presStyleCnt="5"/>
      <dgm:spPr>
        <a:blipFill>
          <a:blip xmlns:r="http://schemas.openxmlformats.org/officeDocument/2006/relationships"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Newspaper with solid fill"/>
        </a:ext>
      </dgm:extLst>
    </dgm:pt>
    <dgm:pt modelId="{31D5A3AA-B037-4269-8C3C-0D6091364E64}" type="pres">
      <dgm:prSet presAssocID="{2C89DAE6-CCED-403A-9CE0-344631DBA8D7}" presName="Accent" presStyleLbl="parChTrans1D1" presStyleIdx="3" presStyleCnt="5"/>
      <dgm:spPr/>
    </dgm:pt>
    <dgm:pt modelId="{A1DB4F88-87A4-4025-9C29-3DB7D3CB5F6B}" type="pres">
      <dgm:prSet presAssocID="{2C89DAE6-CCED-403A-9CE0-344631DBA8D7}" presName="Parent" presStyleLbl="revTx" presStyleIdx="3" presStyleCnt="5">
        <dgm:presLayoutVars>
          <dgm:chMax val="0"/>
          <dgm:chPref val="0"/>
          <dgm:bulletEnabled val="1"/>
        </dgm:presLayoutVars>
      </dgm:prSet>
      <dgm:spPr/>
    </dgm:pt>
    <dgm:pt modelId="{32692CF1-6268-450A-A4CF-3FCADC6AB2D6}" type="pres">
      <dgm:prSet presAssocID="{B6D5CABC-4D01-4795-8053-08B07FB874D8}" presName="sibTrans" presStyleCnt="0"/>
      <dgm:spPr/>
    </dgm:pt>
    <dgm:pt modelId="{23B05849-4CB6-498C-B1F1-2E77757E8008}" type="pres">
      <dgm:prSet presAssocID="{DAFAE132-E103-48C4-A45A-D27C8BA00720}" presName="composite" presStyleCnt="0"/>
      <dgm:spPr/>
    </dgm:pt>
    <dgm:pt modelId="{A8615967-B1D0-44E8-A362-EE262AC6CD8A}" type="pres">
      <dgm:prSet presAssocID="{DAFAE132-E103-48C4-A45A-D27C8BA00720}" presName="Image" presStyleLbl="alignNode1" presStyleIdx="4" presStyleCnt="5"/>
      <dgm:spPr>
        <a:blipFill>
          <a:blip xmlns:r="http://schemas.openxmlformats.org/officeDocument/2006/relationships"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Research with solid fill"/>
        </a:ext>
      </dgm:extLst>
    </dgm:pt>
    <dgm:pt modelId="{4A7AA284-1A47-4321-9C68-2CDD6B91CE9E}" type="pres">
      <dgm:prSet presAssocID="{DAFAE132-E103-48C4-A45A-D27C8BA00720}" presName="Accent" presStyleLbl="parChTrans1D1" presStyleIdx="4" presStyleCnt="5"/>
      <dgm:spPr/>
    </dgm:pt>
    <dgm:pt modelId="{C55854EB-FC1B-4CE4-92C9-A1FB5A5CCADC}" type="pres">
      <dgm:prSet presAssocID="{DAFAE132-E103-48C4-A45A-D27C8BA00720}" presName="Parent" presStyleLbl="revTx" presStyleIdx="4" presStyleCnt="5">
        <dgm:presLayoutVars>
          <dgm:chMax val="0"/>
          <dgm:chPref val="0"/>
          <dgm:bulletEnabled val="1"/>
        </dgm:presLayoutVars>
      </dgm:prSet>
      <dgm:spPr/>
    </dgm:pt>
  </dgm:ptLst>
  <dgm:cxnLst>
    <dgm:cxn modelId="{90AFD203-6C62-4B0A-B326-E87FD473E76E}" type="presOf" srcId="{2C89DAE6-CCED-403A-9CE0-344631DBA8D7}" destId="{A1DB4F88-87A4-4025-9C29-3DB7D3CB5F6B}" srcOrd="0" destOrd="0" presId="urn:microsoft.com/office/officeart/2008/layout/PictureLineup"/>
    <dgm:cxn modelId="{FF022B06-6938-4F8E-8B03-CB371097DD75}" type="presOf" srcId="{F829E081-C245-4328-A9ED-B15BD0334589}" destId="{B64895FA-FCE7-460C-BA4F-F5908F5E12DB}" srcOrd="0" destOrd="0" presId="urn:microsoft.com/office/officeart/2008/layout/PictureLineup"/>
    <dgm:cxn modelId="{1A38AA07-0A3B-4941-A64F-EF3224808462}" type="presOf" srcId="{84D1481B-037A-47F0-B499-F3D601DD4FDD}" destId="{F5A1ADBD-8641-45AC-B2C2-D71299B65B0E}" srcOrd="0" destOrd="0" presId="urn:microsoft.com/office/officeart/2008/layout/PictureLineup"/>
    <dgm:cxn modelId="{A686590D-8F88-4BD5-8CC3-AE9E98F44DB5}" srcId="{F829E081-C245-4328-A9ED-B15BD0334589}" destId="{84D1481B-037A-47F0-B499-F3D601DD4FDD}" srcOrd="2" destOrd="0" parTransId="{C522BC23-FF44-4EF5-B9A6-061374383C16}" sibTransId="{5D45DB74-3C77-4B75-A017-B820F7C8C73D}"/>
    <dgm:cxn modelId="{D87AD818-6E82-4BA7-9909-A073957E0A68}" type="presOf" srcId="{DAFAE132-E103-48C4-A45A-D27C8BA00720}" destId="{C55854EB-FC1B-4CE4-92C9-A1FB5A5CCADC}" srcOrd="0" destOrd="0" presId="urn:microsoft.com/office/officeart/2008/layout/PictureLineup"/>
    <dgm:cxn modelId="{D424515D-C7C1-4BE3-8188-E2599B67EA79}" srcId="{F829E081-C245-4328-A9ED-B15BD0334589}" destId="{C6499F16-8DEF-43D2-8A4C-7F28214D7745}" srcOrd="0" destOrd="0" parTransId="{2D05EAA0-093F-4E11-9A3A-9C161BBA22A8}" sibTransId="{E12C6FEA-C1AC-4E33-88AC-7BE212C41150}"/>
    <dgm:cxn modelId="{72D46A4D-F565-4533-A251-1B32BC365AC1}" srcId="{F829E081-C245-4328-A9ED-B15BD0334589}" destId="{2C89DAE6-CCED-403A-9CE0-344631DBA8D7}" srcOrd="3" destOrd="0" parTransId="{68DA8AAA-C09D-421D-AF2B-B658D2A86F14}" sibTransId="{B6D5CABC-4D01-4795-8053-08B07FB874D8}"/>
    <dgm:cxn modelId="{E65F6456-2D80-4CA0-986B-2D3D49599FCA}" type="presOf" srcId="{C6499F16-8DEF-43D2-8A4C-7F28214D7745}" destId="{4462852E-E15A-474C-97D6-ED59A199103C}" srcOrd="0" destOrd="0" presId="urn:microsoft.com/office/officeart/2008/layout/PictureLineup"/>
    <dgm:cxn modelId="{FBC92658-E0AF-47DA-8623-47944BF2B20C}" srcId="{F829E081-C245-4328-A9ED-B15BD0334589}" destId="{DAFAE132-E103-48C4-A45A-D27C8BA00720}" srcOrd="4" destOrd="0" parTransId="{665B3ED5-5BE6-4F38-8A05-227F75EA704A}" sibTransId="{6AB8922E-7D4F-4FB3-9430-E3DF97D0F790}"/>
    <dgm:cxn modelId="{46921489-8A3A-409B-8505-A8661B30306B}" srcId="{F829E081-C245-4328-A9ED-B15BD0334589}" destId="{A191AEBA-B001-4063-BAEB-7083C0E525E3}" srcOrd="1" destOrd="0" parTransId="{83ECDE9A-D6EA-49D1-B426-8B5512285F9E}" sibTransId="{75B9A0E3-1CB0-47DB-9DC2-50A3738C00D1}"/>
    <dgm:cxn modelId="{FDF5B2A7-17EE-48BC-A99D-06A4ED1D3275}" type="presOf" srcId="{A191AEBA-B001-4063-BAEB-7083C0E525E3}" destId="{CE9B2386-C2F6-482A-B1EF-38131D42A11A}" srcOrd="0" destOrd="0" presId="urn:microsoft.com/office/officeart/2008/layout/PictureLineup"/>
    <dgm:cxn modelId="{66C5F152-2DBE-49E2-A19C-0399832CEAA8}" type="presParOf" srcId="{B64895FA-FCE7-460C-BA4F-F5908F5E12DB}" destId="{08710E66-E27C-4C85-B352-120205BE24D1}" srcOrd="0" destOrd="0" presId="urn:microsoft.com/office/officeart/2008/layout/PictureLineup"/>
    <dgm:cxn modelId="{668157F6-2634-48BF-81DC-2F5F244AC1C0}" type="presParOf" srcId="{08710E66-E27C-4C85-B352-120205BE24D1}" destId="{F92AA7F6-F554-4787-A0C2-CA7FBA6A761E}" srcOrd="0" destOrd="0" presId="urn:microsoft.com/office/officeart/2008/layout/PictureLineup"/>
    <dgm:cxn modelId="{7954C2D8-8AB6-4698-AF67-4E84825FD3BC}" type="presParOf" srcId="{08710E66-E27C-4C85-B352-120205BE24D1}" destId="{1DD23C5D-B101-4FFB-BB71-37A602D8A913}" srcOrd="1" destOrd="0" presId="urn:microsoft.com/office/officeart/2008/layout/PictureLineup"/>
    <dgm:cxn modelId="{CAB62342-F0E6-4A54-B82D-646A6E363ADE}" type="presParOf" srcId="{08710E66-E27C-4C85-B352-120205BE24D1}" destId="{4462852E-E15A-474C-97D6-ED59A199103C}" srcOrd="2" destOrd="0" presId="urn:microsoft.com/office/officeart/2008/layout/PictureLineup"/>
    <dgm:cxn modelId="{22161DE9-E0EF-46D9-AED7-922EAC2416C3}" type="presParOf" srcId="{B64895FA-FCE7-460C-BA4F-F5908F5E12DB}" destId="{51D77F85-AC29-43E2-9A3F-490AA0710F73}" srcOrd="1" destOrd="0" presId="urn:microsoft.com/office/officeart/2008/layout/PictureLineup"/>
    <dgm:cxn modelId="{2B47A996-480C-4AC2-A77F-3F1CC6CFB8FE}" type="presParOf" srcId="{B64895FA-FCE7-460C-BA4F-F5908F5E12DB}" destId="{2A1AECDC-B92C-4F0C-B80B-1D5B52F02B41}" srcOrd="2" destOrd="0" presId="urn:microsoft.com/office/officeart/2008/layout/PictureLineup"/>
    <dgm:cxn modelId="{AC493951-72CD-4FD3-BB5C-C21EEE27C9C1}" type="presParOf" srcId="{2A1AECDC-B92C-4F0C-B80B-1D5B52F02B41}" destId="{84FABEC9-C130-4458-8699-F57404FB8740}" srcOrd="0" destOrd="0" presId="urn:microsoft.com/office/officeart/2008/layout/PictureLineup"/>
    <dgm:cxn modelId="{DD35F3FA-94E5-4B78-AA92-5645CCF1088B}" type="presParOf" srcId="{2A1AECDC-B92C-4F0C-B80B-1D5B52F02B41}" destId="{01922B93-4FA2-49D4-811A-75809D8C5589}" srcOrd="1" destOrd="0" presId="urn:microsoft.com/office/officeart/2008/layout/PictureLineup"/>
    <dgm:cxn modelId="{ABF7CE56-41C1-4226-89E7-D51AC62250DC}" type="presParOf" srcId="{2A1AECDC-B92C-4F0C-B80B-1D5B52F02B41}" destId="{CE9B2386-C2F6-482A-B1EF-38131D42A11A}" srcOrd="2" destOrd="0" presId="urn:microsoft.com/office/officeart/2008/layout/PictureLineup"/>
    <dgm:cxn modelId="{5B7FF76F-86F0-4145-9DA8-DB79C07D91ED}" type="presParOf" srcId="{B64895FA-FCE7-460C-BA4F-F5908F5E12DB}" destId="{35A21559-0C70-4993-BCC8-77FDE2EA8C48}" srcOrd="3" destOrd="0" presId="urn:microsoft.com/office/officeart/2008/layout/PictureLineup"/>
    <dgm:cxn modelId="{D4F0C144-6DBC-4C82-B65C-0C2C476AFDC6}" type="presParOf" srcId="{B64895FA-FCE7-460C-BA4F-F5908F5E12DB}" destId="{21D89AFB-3247-4B7A-89EA-B53D26126DAD}" srcOrd="4" destOrd="0" presId="urn:microsoft.com/office/officeart/2008/layout/PictureLineup"/>
    <dgm:cxn modelId="{8FBA8A29-7D91-45D3-84A6-97938A865704}" type="presParOf" srcId="{21D89AFB-3247-4B7A-89EA-B53D26126DAD}" destId="{EE2276B0-9F72-42C0-8D50-30EDC31CBFDB}" srcOrd="0" destOrd="0" presId="urn:microsoft.com/office/officeart/2008/layout/PictureLineup"/>
    <dgm:cxn modelId="{13E17599-ABE2-4017-9075-797349939E57}" type="presParOf" srcId="{21D89AFB-3247-4B7A-89EA-B53D26126DAD}" destId="{A737066E-07A2-48E6-AF71-880D608D1D0F}" srcOrd="1" destOrd="0" presId="urn:microsoft.com/office/officeart/2008/layout/PictureLineup"/>
    <dgm:cxn modelId="{B6234610-F04B-4096-A5C9-4668E83345F6}" type="presParOf" srcId="{21D89AFB-3247-4B7A-89EA-B53D26126DAD}" destId="{F5A1ADBD-8641-45AC-B2C2-D71299B65B0E}" srcOrd="2" destOrd="0" presId="urn:microsoft.com/office/officeart/2008/layout/PictureLineup"/>
    <dgm:cxn modelId="{0B4199A7-89EB-4D13-975D-C7C6F42A759F}" type="presParOf" srcId="{B64895FA-FCE7-460C-BA4F-F5908F5E12DB}" destId="{5D80C091-198A-43C0-B419-2B6FD3A2FC7B}" srcOrd="5" destOrd="0" presId="urn:microsoft.com/office/officeart/2008/layout/PictureLineup"/>
    <dgm:cxn modelId="{30D6F6FD-7F8F-453A-AFFE-A9E7AD6FC89B}" type="presParOf" srcId="{B64895FA-FCE7-460C-BA4F-F5908F5E12DB}" destId="{279145D3-FA22-4743-A2AD-A083B69229BC}" srcOrd="6" destOrd="0" presId="urn:microsoft.com/office/officeart/2008/layout/PictureLineup"/>
    <dgm:cxn modelId="{87736480-0146-47EA-9D13-B9E299DFEE4A}" type="presParOf" srcId="{279145D3-FA22-4743-A2AD-A083B69229BC}" destId="{6E3D124F-552F-484D-A74B-8C6553012E1B}" srcOrd="0" destOrd="0" presId="urn:microsoft.com/office/officeart/2008/layout/PictureLineup"/>
    <dgm:cxn modelId="{71A7A136-6894-4478-B323-A3D874FE7506}" type="presParOf" srcId="{279145D3-FA22-4743-A2AD-A083B69229BC}" destId="{31D5A3AA-B037-4269-8C3C-0D6091364E64}" srcOrd="1" destOrd="0" presId="urn:microsoft.com/office/officeart/2008/layout/PictureLineup"/>
    <dgm:cxn modelId="{D8748556-1399-42F9-9C0F-42CB7A33C352}" type="presParOf" srcId="{279145D3-FA22-4743-A2AD-A083B69229BC}" destId="{A1DB4F88-87A4-4025-9C29-3DB7D3CB5F6B}" srcOrd="2" destOrd="0" presId="urn:microsoft.com/office/officeart/2008/layout/PictureLineup"/>
    <dgm:cxn modelId="{41BD7FD2-E067-4392-98F1-8E49DADF7AA8}" type="presParOf" srcId="{B64895FA-FCE7-460C-BA4F-F5908F5E12DB}" destId="{32692CF1-6268-450A-A4CF-3FCADC6AB2D6}" srcOrd="7" destOrd="0" presId="urn:microsoft.com/office/officeart/2008/layout/PictureLineup"/>
    <dgm:cxn modelId="{9185F192-6E9A-4F0F-86CE-F1383178B081}" type="presParOf" srcId="{B64895FA-FCE7-460C-BA4F-F5908F5E12DB}" destId="{23B05849-4CB6-498C-B1F1-2E77757E8008}" srcOrd="8" destOrd="0" presId="urn:microsoft.com/office/officeart/2008/layout/PictureLineup"/>
    <dgm:cxn modelId="{E7F62FB9-9947-4D18-9B3F-8F86A796D7A7}" type="presParOf" srcId="{23B05849-4CB6-498C-B1F1-2E77757E8008}" destId="{A8615967-B1D0-44E8-A362-EE262AC6CD8A}" srcOrd="0" destOrd="0" presId="urn:microsoft.com/office/officeart/2008/layout/PictureLineup"/>
    <dgm:cxn modelId="{686F2779-28F6-4323-B27F-EFB65919C5B2}" type="presParOf" srcId="{23B05849-4CB6-498C-B1F1-2E77757E8008}" destId="{4A7AA284-1A47-4321-9C68-2CDD6B91CE9E}" srcOrd="1" destOrd="0" presId="urn:microsoft.com/office/officeart/2008/layout/PictureLineup"/>
    <dgm:cxn modelId="{2322599B-6D85-44BD-981B-95549B8CD46A}" type="presParOf" srcId="{23B05849-4CB6-498C-B1F1-2E77757E8008}" destId="{C55854EB-FC1B-4CE4-92C9-A1FB5A5CCADC}" srcOrd="2" destOrd="0" presId="urn:microsoft.com/office/officeart/2008/layout/PictureLineup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8BD4EB38-5DE0-409B-9CEB-910EF97E6C43}" type="doc">
      <dgm:prSet loTypeId="urn:microsoft.com/office/officeart/2005/8/layout/matrix3" loCatId="matrix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en-US"/>
        </a:p>
      </dgm:t>
    </dgm:pt>
    <dgm:pt modelId="{FFE4B22C-02AD-4716-AC7C-F8C9B9F256FF}">
      <dgm:prSet/>
      <dgm:spPr/>
      <dgm:t>
        <a:bodyPr/>
        <a:lstStyle/>
        <a:p>
          <a:r>
            <a:rPr lang="en-US" dirty="0"/>
            <a:t>Review, review, review!</a:t>
          </a:r>
        </a:p>
      </dgm:t>
      <dgm:extLst>
        <a:ext uri="{E40237B7-FDA0-4F09-8148-C483321AD2D9}">
          <dgm14:cNvPr xmlns:dgm14="http://schemas.microsoft.com/office/drawing/2010/diagram" id="0" name="" descr="- Review, review, review&#10;- Talk to subject matter experts&#10;- Utilize COGNOS reports&#10;- Error free does not equal accurate"/>
        </a:ext>
      </dgm:extLst>
    </dgm:pt>
    <dgm:pt modelId="{7C1E0F76-3211-439C-8DB4-11757F303745}" type="parTrans" cxnId="{FF024780-B69D-4180-AE02-353B1211E440}">
      <dgm:prSet/>
      <dgm:spPr/>
      <dgm:t>
        <a:bodyPr/>
        <a:lstStyle/>
        <a:p>
          <a:endParaRPr lang="en-US"/>
        </a:p>
      </dgm:t>
    </dgm:pt>
    <dgm:pt modelId="{608BDBB8-689E-430B-9843-8D8B79122F82}" type="sibTrans" cxnId="{FF024780-B69D-4180-AE02-353B1211E440}">
      <dgm:prSet/>
      <dgm:spPr/>
      <dgm:t>
        <a:bodyPr/>
        <a:lstStyle/>
        <a:p>
          <a:endParaRPr lang="en-US"/>
        </a:p>
      </dgm:t>
    </dgm:pt>
    <dgm:pt modelId="{260B55F9-EBCC-4AB5-8FDC-1A3791DD932A}">
      <dgm:prSet/>
      <dgm:spPr/>
      <dgm:t>
        <a:bodyPr/>
        <a:lstStyle/>
        <a:p>
          <a:r>
            <a:rPr lang="en-US"/>
            <a:t>Talk to subject matter experts</a:t>
          </a:r>
        </a:p>
      </dgm:t>
    </dgm:pt>
    <dgm:pt modelId="{07BDF34F-0891-4A19-BA1E-92182E944724}" type="parTrans" cxnId="{FC47493E-8828-4142-B887-BD50B61C3251}">
      <dgm:prSet/>
      <dgm:spPr/>
      <dgm:t>
        <a:bodyPr/>
        <a:lstStyle/>
        <a:p>
          <a:endParaRPr lang="en-US"/>
        </a:p>
      </dgm:t>
    </dgm:pt>
    <dgm:pt modelId="{BDF09E20-E07F-4962-8421-A203443A98B3}" type="sibTrans" cxnId="{FC47493E-8828-4142-B887-BD50B61C3251}">
      <dgm:prSet/>
      <dgm:spPr/>
      <dgm:t>
        <a:bodyPr/>
        <a:lstStyle/>
        <a:p>
          <a:endParaRPr lang="en-US"/>
        </a:p>
      </dgm:t>
    </dgm:pt>
    <dgm:pt modelId="{04C9063B-0F0F-427F-9D93-8823336368A0}">
      <dgm:prSet/>
      <dgm:spPr/>
      <dgm:t>
        <a:bodyPr/>
        <a:lstStyle/>
        <a:p>
          <a:r>
            <a:rPr lang="en-US"/>
            <a:t>Utilize COGNOS reports</a:t>
          </a:r>
        </a:p>
      </dgm:t>
    </dgm:pt>
    <dgm:pt modelId="{86CF9D46-750E-46DC-9D8F-31C2F055F9A0}" type="parTrans" cxnId="{0B10B4A5-B609-4892-8897-BB3E9250FC62}">
      <dgm:prSet/>
      <dgm:spPr/>
      <dgm:t>
        <a:bodyPr/>
        <a:lstStyle/>
        <a:p>
          <a:endParaRPr lang="en-US"/>
        </a:p>
      </dgm:t>
    </dgm:pt>
    <dgm:pt modelId="{E3417E19-1555-41E9-ADE0-538000307B57}" type="sibTrans" cxnId="{0B10B4A5-B609-4892-8897-BB3E9250FC62}">
      <dgm:prSet/>
      <dgm:spPr/>
      <dgm:t>
        <a:bodyPr/>
        <a:lstStyle/>
        <a:p>
          <a:endParaRPr lang="en-US"/>
        </a:p>
      </dgm:t>
    </dgm:pt>
    <dgm:pt modelId="{081EFB9D-D849-4FD1-99CF-79406C3A7C21}">
      <dgm:prSet/>
      <dgm:spPr/>
      <dgm:t>
        <a:bodyPr/>
        <a:lstStyle/>
        <a:p>
          <a:r>
            <a:rPr lang="en-US" dirty="0"/>
            <a:t>Error free ≠ Accurate</a:t>
          </a:r>
        </a:p>
      </dgm:t>
    </dgm:pt>
    <dgm:pt modelId="{AF57E3C8-695D-4319-8310-0032BE94EDAF}" type="parTrans" cxnId="{12B165FA-AE65-44E6-9871-3A423231A732}">
      <dgm:prSet/>
      <dgm:spPr/>
      <dgm:t>
        <a:bodyPr/>
        <a:lstStyle/>
        <a:p>
          <a:endParaRPr lang="en-US"/>
        </a:p>
      </dgm:t>
    </dgm:pt>
    <dgm:pt modelId="{EB0CE1D9-2623-4EDF-9DBC-CFF966FCF079}" type="sibTrans" cxnId="{12B165FA-AE65-44E6-9871-3A423231A732}">
      <dgm:prSet/>
      <dgm:spPr/>
      <dgm:t>
        <a:bodyPr/>
        <a:lstStyle/>
        <a:p>
          <a:endParaRPr lang="en-US"/>
        </a:p>
      </dgm:t>
    </dgm:pt>
    <dgm:pt modelId="{AAB58ACD-C563-442D-8262-19F41B7C18CD}" type="pres">
      <dgm:prSet presAssocID="{8BD4EB38-5DE0-409B-9CEB-910EF97E6C43}" presName="matrix" presStyleCnt="0">
        <dgm:presLayoutVars>
          <dgm:chMax val="1"/>
          <dgm:dir/>
          <dgm:resizeHandles val="exact"/>
        </dgm:presLayoutVars>
      </dgm:prSet>
      <dgm:spPr/>
    </dgm:pt>
    <dgm:pt modelId="{F291A737-BC6E-49ED-91D3-A13DA7A1E5AE}" type="pres">
      <dgm:prSet presAssocID="{8BD4EB38-5DE0-409B-9CEB-910EF97E6C43}" presName="diamond" presStyleLbl="bgShp" presStyleIdx="0" presStyleCnt="1"/>
      <dgm:spPr/>
    </dgm:pt>
    <dgm:pt modelId="{DC1EFB57-33F6-4F0B-B7EA-21A4B0B25CF5}" type="pres">
      <dgm:prSet presAssocID="{8BD4EB38-5DE0-409B-9CEB-910EF97E6C43}" presName="quad1" presStyleLbl="node1" presStyleIdx="0" presStyleCnt="4">
        <dgm:presLayoutVars>
          <dgm:chMax val="0"/>
          <dgm:chPref val="0"/>
          <dgm:bulletEnabled val="1"/>
        </dgm:presLayoutVars>
      </dgm:prSet>
      <dgm:spPr/>
    </dgm:pt>
    <dgm:pt modelId="{A4A61345-559F-44ED-8245-E130E10EF58E}" type="pres">
      <dgm:prSet presAssocID="{8BD4EB38-5DE0-409B-9CEB-910EF97E6C43}" presName="quad2" presStyleLbl="node1" presStyleIdx="1" presStyleCnt="4">
        <dgm:presLayoutVars>
          <dgm:chMax val="0"/>
          <dgm:chPref val="0"/>
          <dgm:bulletEnabled val="1"/>
        </dgm:presLayoutVars>
      </dgm:prSet>
      <dgm:spPr/>
    </dgm:pt>
    <dgm:pt modelId="{EFB74334-CD62-4C62-8A7F-58D0706C9907}" type="pres">
      <dgm:prSet presAssocID="{8BD4EB38-5DE0-409B-9CEB-910EF97E6C43}" presName="quad3" presStyleLbl="node1" presStyleIdx="2" presStyleCnt="4">
        <dgm:presLayoutVars>
          <dgm:chMax val="0"/>
          <dgm:chPref val="0"/>
          <dgm:bulletEnabled val="1"/>
        </dgm:presLayoutVars>
      </dgm:prSet>
      <dgm:spPr/>
    </dgm:pt>
    <dgm:pt modelId="{95D1160C-89C6-481E-9554-039364027BAD}" type="pres">
      <dgm:prSet presAssocID="{8BD4EB38-5DE0-409B-9CEB-910EF97E6C43}" presName="quad4" presStyleLbl="node1" presStyleIdx="3" presStyleCnt="4">
        <dgm:presLayoutVars>
          <dgm:chMax val="0"/>
          <dgm:chPref val="0"/>
          <dgm:bulletEnabled val="1"/>
        </dgm:presLayoutVars>
      </dgm:prSet>
      <dgm:spPr/>
    </dgm:pt>
  </dgm:ptLst>
  <dgm:cxnLst>
    <dgm:cxn modelId="{2B75712E-C5B0-4126-91D3-0335825E494A}" type="presOf" srcId="{8BD4EB38-5DE0-409B-9CEB-910EF97E6C43}" destId="{AAB58ACD-C563-442D-8262-19F41B7C18CD}" srcOrd="0" destOrd="0" presId="urn:microsoft.com/office/officeart/2005/8/layout/matrix3"/>
    <dgm:cxn modelId="{415FFB34-BDEC-404C-8A57-E5A786C8E294}" type="presOf" srcId="{04C9063B-0F0F-427F-9D93-8823336368A0}" destId="{EFB74334-CD62-4C62-8A7F-58D0706C9907}" srcOrd="0" destOrd="0" presId="urn:microsoft.com/office/officeart/2005/8/layout/matrix3"/>
    <dgm:cxn modelId="{FC47493E-8828-4142-B887-BD50B61C3251}" srcId="{8BD4EB38-5DE0-409B-9CEB-910EF97E6C43}" destId="{260B55F9-EBCC-4AB5-8FDC-1A3791DD932A}" srcOrd="1" destOrd="0" parTransId="{07BDF34F-0891-4A19-BA1E-92182E944724}" sibTransId="{BDF09E20-E07F-4962-8421-A203443A98B3}"/>
    <dgm:cxn modelId="{890A0D47-406E-4A6E-A657-549CD3BC9B0D}" type="presOf" srcId="{FFE4B22C-02AD-4716-AC7C-F8C9B9F256FF}" destId="{DC1EFB57-33F6-4F0B-B7EA-21A4B0B25CF5}" srcOrd="0" destOrd="0" presId="urn:microsoft.com/office/officeart/2005/8/layout/matrix3"/>
    <dgm:cxn modelId="{FF024780-B69D-4180-AE02-353B1211E440}" srcId="{8BD4EB38-5DE0-409B-9CEB-910EF97E6C43}" destId="{FFE4B22C-02AD-4716-AC7C-F8C9B9F256FF}" srcOrd="0" destOrd="0" parTransId="{7C1E0F76-3211-439C-8DB4-11757F303745}" sibTransId="{608BDBB8-689E-430B-9843-8D8B79122F82}"/>
    <dgm:cxn modelId="{0B10B4A5-B609-4892-8897-BB3E9250FC62}" srcId="{8BD4EB38-5DE0-409B-9CEB-910EF97E6C43}" destId="{04C9063B-0F0F-427F-9D93-8823336368A0}" srcOrd="2" destOrd="0" parTransId="{86CF9D46-750E-46DC-9D8F-31C2F055F9A0}" sibTransId="{E3417E19-1555-41E9-ADE0-538000307B57}"/>
    <dgm:cxn modelId="{B4E7E0BF-1781-4254-86AB-FFED81080B7D}" type="presOf" srcId="{081EFB9D-D849-4FD1-99CF-79406C3A7C21}" destId="{95D1160C-89C6-481E-9554-039364027BAD}" srcOrd="0" destOrd="0" presId="urn:microsoft.com/office/officeart/2005/8/layout/matrix3"/>
    <dgm:cxn modelId="{2F491CF3-926B-4100-9895-8F7ACFC3787D}" type="presOf" srcId="{260B55F9-EBCC-4AB5-8FDC-1A3791DD932A}" destId="{A4A61345-559F-44ED-8245-E130E10EF58E}" srcOrd="0" destOrd="0" presId="urn:microsoft.com/office/officeart/2005/8/layout/matrix3"/>
    <dgm:cxn modelId="{12B165FA-AE65-44E6-9871-3A423231A732}" srcId="{8BD4EB38-5DE0-409B-9CEB-910EF97E6C43}" destId="{081EFB9D-D849-4FD1-99CF-79406C3A7C21}" srcOrd="3" destOrd="0" parTransId="{AF57E3C8-695D-4319-8310-0032BE94EDAF}" sibTransId="{EB0CE1D9-2623-4EDF-9DBC-CFF966FCF079}"/>
    <dgm:cxn modelId="{D30DA5D9-AC43-4951-9D31-441B43FE41F8}" type="presParOf" srcId="{AAB58ACD-C563-442D-8262-19F41B7C18CD}" destId="{F291A737-BC6E-49ED-91D3-A13DA7A1E5AE}" srcOrd="0" destOrd="0" presId="urn:microsoft.com/office/officeart/2005/8/layout/matrix3"/>
    <dgm:cxn modelId="{04F0CAB0-1BB8-4990-9481-183512EA2E6A}" type="presParOf" srcId="{AAB58ACD-C563-442D-8262-19F41B7C18CD}" destId="{DC1EFB57-33F6-4F0B-B7EA-21A4B0B25CF5}" srcOrd="1" destOrd="0" presId="urn:microsoft.com/office/officeart/2005/8/layout/matrix3"/>
    <dgm:cxn modelId="{6C6081D3-E697-4A03-AAE0-9780DE8A0A38}" type="presParOf" srcId="{AAB58ACD-C563-442D-8262-19F41B7C18CD}" destId="{A4A61345-559F-44ED-8245-E130E10EF58E}" srcOrd="2" destOrd="0" presId="urn:microsoft.com/office/officeart/2005/8/layout/matrix3"/>
    <dgm:cxn modelId="{1361DF86-D03C-462A-9435-3A3F5369CE66}" type="presParOf" srcId="{AAB58ACD-C563-442D-8262-19F41B7C18CD}" destId="{EFB74334-CD62-4C62-8A7F-58D0706C9907}" srcOrd="3" destOrd="0" presId="urn:microsoft.com/office/officeart/2005/8/layout/matrix3"/>
    <dgm:cxn modelId="{B541CF3F-90A2-4697-A2EB-43959B0AB5DA}" type="presParOf" srcId="{AAB58ACD-C563-442D-8262-19F41B7C18CD}" destId="{95D1160C-89C6-481E-9554-039364027BAD}" srcOrd="4" destOrd="0" presId="urn:microsoft.com/office/officeart/2005/8/layout/matrix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F7251EF4-560E-4973-B188-1EFBE1072991}" type="doc">
      <dgm:prSet loTypeId="urn:microsoft.com/office/officeart/2005/8/layout/bProcess3" loCatId="process" qsTypeId="urn:microsoft.com/office/officeart/2005/8/quickstyle/simple1" qsCatId="simple" csTypeId="urn:microsoft.com/office/officeart/2005/8/colors/accent0_1" csCatId="mainScheme" phldr="1"/>
      <dgm:spPr/>
      <dgm:t>
        <a:bodyPr/>
        <a:lstStyle/>
        <a:p>
          <a:endParaRPr lang="en-US"/>
        </a:p>
      </dgm:t>
    </dgm:pt>
    <dgm:pt modelId="{28176021-E8C4-46A7-A02F-D3CCD1CB4544}">
      <dgm:prSet phldrT="[Text]" custT="1"/>
      <dgm:spPr>
        <a:solidFill>
          <a:schemeClr val="bg1">
            <a:lumMod val="95000"/>
          </a:schemeClr>
        </a:solidFill>
        <a:ln w="57150">
          <a:solidFill>
            <a:schemeClr val="accent6">
              <a:lumMod val="75000"/>
            </a:schemeClr>
          </a:solidFill>
        </a:ln>
      </dgm:spPr>
      <dgm:t>
        <a:bodyPr/>
        <a:lstStyle/>
        <a:p>
          <a:r>
            <a:rPr lang="en-US" sz="2800" b="1" dirty="0"/>
            <a:t>Regular Phase</a:t>
          </a:r>
        </a:p>
      </dgm:t>
    </dgm:pt>
    <dgm:pt modelId="{B54EA894-801C-465C-AA10-125B481205B1}" type="parTrans" cxnId="{1C133440-43D2-4444-8066-5FFF315A7F2F}">
      <dgm:prSet/>
      <dgm:spPr/>
      <dgm:t>
        <a:bodyPr/>
        <a:lstStyle/>
        <a:p>
          <a:endParaRPr lang="en-US"/>
        </a:p>
      </dgm:t>
    </dgm:pt>
    <dgm:pt modelId="{AB4E5D52-BA75-4C0D-9002-E0C7E83CCE62}" type="sibTrans" cxnId="{1C133440-43D2-4444-8066-5FFF315A7F2F}">
      <dgm:prSet/>
      <dgm:spPr>
        <a:ln w="38100">
          <a:solidFill>
            <a:schemeClr val="bg1">
              <a:lumMod val="50000"/>
            </a:schemeClr>
          </a:solidFill>
        </a:ln>
      </dgm:spPr>
      <dgm:t>
        <a:bodyPr/>
        <a:lstStyle/>
        <a:p>
          <a:endParaRPr lang="en-US"/>
        </a:p>
      </dgm:t>
    </dgm:pt>
    <dgm:pt modelId="{A67BA612-0066-40AC-9395-2F07CDEA5DE6}">
      <dgm:prSet phldrT="[Text]" custT="1"/>
      <dgm:spPr>
        <a:solidFill>
          <a:schemeClr val="bg1">
            <a:lumMod val="95000"/>
          </a:schemeClr>
        </a:solidFill>
        <a:ln w="57150">
          <a:solidFill>
            <a:schemeClr val="accent5">
              <a:lumMod val="75000"/>
            </a:schemeClr>
          </a:solidFill>
        </a:ln>
      </dgm:spPr>
      <dgm:t>
        <a:bodyPr/>
        <a:lstStyle/>
        <a:p>
          <a:r>
            <a:rPr lang="en-US" sz="2000" b="1" dirty="0"/>
            <a:t>Cross LEA Phase</a:t>
          </a:r>
        </a:p>
      </dgm:t>
    </dgm:pt>
    <dgm:pt modelId="{80E67E53-EAF3-4063-B2C4-1CAD61B60E13}" type="parTrans" cxnId="{C206FEF7-AD3B-49D2-8566-38974DABEE5C}">
      <dgm:prSet/>
      <dgm:spPr/>
      <dgm:t>
        <a:bodyPr/>
        <a:lstStyle/>
        <a:p>
          <a:endParaRPr lang="en-US"/>
        </a:p>
      </dgm:t>
    </dgm:pt>
    <dgm:pt modelId="{48915DB1-F8F6-4363-862E-36981881052A}" type="sibTrans" cxnId="{C206FEF7-AD3B-49D2-8566-38974DABEE5C}">
      <dgm:prSet/>
      <dgm:spPr>
        <a:ln w="38100">
          <a:solidFill>
            <a:schemeClr val="bg1">
              <a:lumMod val="50000"/>
            </a:schemeClr>
          </a:solidFill>
        </a:ln>
      </dgm:spPr>
      <dgm:t>
        <a:bodyPr/>
        <a:lstStyle/>
        <a:p>
          <a:endParaRPr lang="en-US"/>
        </a:p>
      </dgm:t>
    </dgm:pt>
    <dgm:pt modelId="{CE400728-3F44-4FE6-AF5A-7047196C7FDC}">
      <dgm:prSet phldrT="[Text]" custT="1"/>
      <dgm:spPr>
        <a:solidFill>
          <a:schemeClr val="bg1">
            <a:lumMod val="95000"/>
          </a:schemeClr>
        </a:solidFill>
        <a:ln w="57150">
          <a:solidFill>
            <a:schemeClr val="accent5">
              <a:lumMod val="75000"/>
            </a:schemeClr>
          </a:solidFill>
        </a:ln>
      </dgm:spPr>
      <dgm:t>
        <a:bodyPr/>
        <a:lstStyle/>
        <a:p>
          <a:r>
            <a:rPr lang="en-US" sz="2000" b="1" dirty="0"/>
            <a:t>Post Cross LEA Phase</a:t>
          </a:r>
        </a:p>
      </dgm:t>
    </dgm:pt>
    <dgm:pt modelId="{A0198A85-A3E6-4CD6-AA47-19FA345AB01A}" type="parTrans" cxnId="{43A65F3A-8008-4E27-8292-B82B7332DFC1}">
      <dgm:prSet/>
      <dgm:spPr/>
      <dgm:t>
        <a:bodyPr/>
        <a:lstStyle/>
        <a:p>
          <a:endParaRPr lang="en-US"/>
        </a:p>
      </dgm:t>
    </dgm:pt>
    <dgm:pt modelId="{674FBDF9-E799-4B8A-A8AE-E55B100CF365}" type="sibTrans" cxnId="{43A65F3A-8008-4E27-8292-B82B7332DFC1}">
      <dgm:prSet/>
      <dgm:spPr>
        <a:ln w="38100">
          <a:solidFill>
            <a:schemeClr val="bg1">
              <a:lumMod val="50000"/>
            </a:schemeClr>
          </a:solidFill>
        </a:ln>
      </dgm:spPr>
      <dgm:t>
        <a:bodyPr/>
        <a:lstStyle/>
        <a:p>
          <a:endParaRPr lang="en-US"/>
        </a:p>
      </dgm:t>
    </dgm:pt>
    <dgm:pt modelId="{2B06BC78-E717-4552-A58C-B61D3BBEC999}">
      <dgm:prSet phldrT="[Text]" custT="1"/>
      <dgm:spPr>
        <a:solidFill>
          <a:schemeClr val="bg1">
            <a:lumMod val="95000"/>
          </a:schemeClr>
        </a:solidFill>
        <a:ln w="57150">
          <a:solidFill>
            <a:schemeClr val="bg1">
              <a:lumMod val="50000"/>
            </a:schemeClr>
          </a:solidFill>
        </a:ln>
      </dgm:spPr>
      <dgm:t>
        <a:bodyPr/>
        <a:lstStyle/>
        <a:p>
          <a:r>
            <a:rPr lang="en-US" sz="1600" b="1" dirty="0"/>
            <a:t>Final Data Review</a:t>
          </a:r>
        </a:p>
      </dgm:t>
    </dgm:pt>
    <dgm:pt modelId="{0B5C3B69-8CE5-4A2C-90AE-A6BFBFEF580B}" type="parTrans" cxnId="{C26F930B-6F5F-4170-80C6-FEEC80F30C91}">
      <dgm:prSet/>
      <dgm:spPr/>
      <dgm:t>
        <a:bodyPr/>
        <a:lstStyle/>
        <a:p>
          <a:endParaRPr lang="en-US"/>
        </a:p>
      </dgm:t>
    </dgm:pt>
    <dgm:pt modelId="{01FF55E5-546C-47B5-B504-9110DAEA6913}" type="sibTrans" cxnId="{C26F930B-6F5F-4170-80C6-FEEC80F30C91}">
      <dgm:prSet/>
      <dgm:spPr>
        <a:ln w="38100">
          <a:solidFill>
            <a:schemeClr val="bg1">
              <a:lumMod val="50000"/>
            </a:schemeClr>
          </a:solidFill>
        </a:ln>
      </dgm:spPr>
      <dgm:t>
        <a:bodyPr/>
        <a:lstStyle/>
        <a:p>
          <a:endParaRPr lang="en-US"/>
        </a:p>
      </dgm:t>
    </dgm:pt>
    <dgm:pt modelId="{1AD167C7-3C51-4780-B837-A595EED4D445}">
      <dgm:prSet phldrT="[Text]" custT="1"/>
      <dgm:spPr>
        <a:solidFill>
          <a:schemeClr val="bg1">
            <a:lumMod val="95000"/>
          </a:schemeClr>
        </a:solidFill>
        <a:ln w="57150">
          <a:solidFill>
            <a:srgbClr val="C00000"/>
          </a:solidFill>
        </a:ln>
      </dgm:spPr>
      <dgm:t>
        <a:bodyPr/>
        <a:lstStyle/>
        <a:p>
          <a:r>
            <a:rPr lang="en-US" sz="1800" b="1" dirty="0"/>
            <a:t>Public Data Release</a:t>
          </a:r>
        </a:p>
      </dgm:t>
    </dgm:pt>
    <dgm:pt modelId="{971DCF2E-D8EB-4099-8FD2-CAC50877EC1A}" type="parTrans" cxnId="{9D87F863-5260-4056-BD1B-246671960DD3}">
      <dgm:prSet/>
      <dgm:spPr/>
      <dgm:t>
        <a:bodyPr/>
        <a:lstStyle/>
        <a:p>
          <a:endParaRPr lang="en-US"/>
        </a:p>
      </dgm:t>
    </dgm:pt>
    <dgm:pt modelId="{26BDFCCE-830C-4316-867C-F7987FDAB2F8}" type="sibTrans" cxnId="{9D87F863-5260-4056-BD1B-246671960DD3}">
      <dgm:prSet/>
      <dgm:spPr/>
      <dgm:t>
        <a:bodyPr/>
        <a:lstStyle/>
        <a:p>
          <a:endParaRPr lang="en-US"/>
        </a:p>
      </dgm:t>
    </dgm:pt>
    <dgm:pt modelId="{37BCCACA-C9EF-4E31-89C1-EA23FC4B0FF9}">
      <dgm:prSet phldrT="[Text]" custT="1"/>
      <dgm:spPr>
        <a:solidFill>
          <a:schemeClr val="bg1">
            <a:lumMod val="95000"/>
          </a:schemeClr>
        </a:solidFill>
        <a:ln w="57150">
          <a:solidFill>
            <a:schemeClr val="bg1">
              <a:lumMod val="50000"/>
            </a:schemeClr>
          </a:solidFill>
        </a:ln>
      </dgm:spPr>
      <dgm:t>
        <a:bodyPr/>
        <a:lstStyle/>
        <a:p>
          <a:r>
            <a:rPr lang="en-US" sz="1600" b="1" dirty="0"/>
            <a:t>Soft Open</a:t>
          </a:r>
        </a:p>
      </dgm:t>
    </dgm:pt>
    <dgm:pt modelId="{5D7048C9-FEAF-4708-BF34-2FC437DAE2B6}" type="parTrans" cxnId="{66AE1C27-D5DC-4718-92CF-F48FB82074CA}">
      <dgm:prSet/>
      <dgm:spPr/>
      <dgm:t>
        <a:bodyPr/>
        <a:lstStyle/>
        <a:p>
          <a:endParaRPr lang="en-US"/>
        </a:p>
      </dgm:t>
    </dgm:pt>
    <dgm:pt modelId="{24187B98-E18B-43C7-8C7D-38D041DFE661}" type="sibTrans" cxnId="{66AE1C27-D5DC-4718-92CF-F48FB82074CA}">
      <dgm:prSet/>
      <dgm:spPr>
        <a:ln w="38100">
          <a:solidFill>
            <a:schemeClr val="bg1">
              <a:lumMod val="50000"/>
            </a:schemeClr>
          </a:solidFill>
        </a:ln>
      </dgm:spPr>
      <dgm:t>
        <a:bodyPr/>
        <a:lstStyle/>
        <a:p>
          <a:endParaRPr lang="en-US"/>
        </a:p>
      </dgm:t>
    </dgm:pt>
    <dgm:pt modelId="{34A93A1E-6A89-4202-91CD-EAA9AD61BD08}">
      <dgm:prSet phldrT="[Text]" custT="1"/>
      <dgm:spPr>
        <a:solidFill>
          <a:schemeClr val="bg1">
            <a:lumMod val="95000"/>
          </a:schemeClr>
        </a:solidFill>
        <a:ln w="57150">
          <a:solidFill>
            <a:schemeClr val="accent5">
              <a:lumMod val="75000"/>
            </a:schemeClr>
          </a:solidFill>
        </a:ln>
      </dgm:spPr>
      <dgm:t>
        <a:bodyPr/>
        <a:lstStyle/>
        <a:p>
          <a:r>
            <a:rPr lang="en-US" sz="1600" dirty="0"/>
            <a:t>September 22</a:t>
          </a:r>
          <a:r>
            <a:rPr lang="en-US" sz="1600" baseline="30000" dirty="0"/>
            <a:t>nd</a:t>
          </a:r>
          <a:r>
            <a:rPr lang="en-US" sz="1600" dirty="0"/>
            <a:t> – </a:t>
          </a:r>
          <a:br>
            <a:rPr lang="en-US" sz="1600" dirty="0"/>
          </a:br>
          <a:r>
            <a:rPr lang="en-US" sz="1600" dirty="0"/>
            <a:t>October 13</a:t>
          </a:r>
          <a:r>
            <a:rPr lang="en-US" sz="1600" baseline="30000" dirty="0"/>
            <a:t>th</a:t>
          </a:r>
          <a:endParaRPr lang="en-US" sz="1600" dirty="0"/>
        </a:p>
      </dgm:t>
    </dgm:pt>
    <dgm:pt modelId="{ADF918A3-DC12-4A54-9711-CF955CACF1C9}" type="parTrans" cxnId="{F392853F-F1DE-4141-8A56-EAFFE49DFDEC}">
      <dgm:prSet/>
      <dgm:spPr/>
      <dgm:t>
        <a:bodyPr/>
        <a:lstStyle/>
        <a:p>
          <a:endParaRPr lang="en-US"/>
        </a:p>
      </dgm:t>
    </dgm:pt>
    <dgm:pt modelId="{5BAC1109-F8B6-4FEE-A927-8867F2393AFE}" type="sibTrans" cxnId="{F392853F-F1DE-4141-8A56-EAFFE49DFDEC}">
      <dgm:prSet/>
      <dgm:spPr/>
      <dgm:t>
        <a:bodyPr/>
        <a:lstStyle/>
        <a:p>
          <a:endParaRPr lang="en-US"/>
        </a:p>
      </dgm:t>
    </dgm:pt>
    <dgm:pt modelId="{C6E4BB6E-DAD9-4D5B-95D6-BA87138EED13}">
      <dgm:prSet phldrT="[Text]" custT="1"/>
      <dgm:spPr>
        <a:solidFill>
          <a:schemeClr val="bg1">
            <a:lumMod val="95000"/>
          </a:schemeClr>
        </a:solidFill>
        <a:ln w="57150">
          <a:solidFill>
            <a:schemeClr val="bg1">
              <a:lumMod val="50000"/>
            </a:schemeClr>
          </a:solidFill>
        </a:ln>
      </dgm:spPr>
      <dgm:t>
        <a:bodyPr/>
        <a:lstStyle/>
        <a:p>
          <a:r>
            <a:rPr lang="en-US" sz="1400"/>
            <a:t>March 14</a:t>
          </a:r>
          <a:r>
            <a:rPr lang="en-US" sz="1400" baseline="30000"/>
            <a:t>th</a:t>
          </a:r>
          <a:r>
            <a:rPr lang="en-US" sz="1400"/>
            <a:t> </a:t>
          </a:r>
          <a:r>
            <a:rPr lang="en-US" sz="1400" dirty="0"/>
            <a:t>– </a:t>
          </a:r>
          <a:br>
            <a:rPr lang="en-US" sz="1400" dirty="0"/>
          </a:br>
          <a:r>
            <a:rPr lang="en-US" sz="1400" dirty="0"/>
            <a:t>May 4</a:t>
          </a:r>
          <a:r>
            <a:rPr lang="en-US" sz="1400" baseline="30000" dirty="0"/>
            <a:t>th</a:t>
          </a:r>
          <a:endParaRPr lang="en-US" sz="1400" dirty="0"/>
        </a:p>
      </dgm:t>
    </dgm:pt>
    <dgm:pt modelId="{33E6EAC9-D2CD-4244-88D6-58F651320869}" type="parTrans" cxnId="{0827B2BB-A7E3-4A50-AFB5-B5C78EBAFC32}">
      <dgm:prSet/>
      <dgm:spPr/>
      <dgm:t>
        <a:bodyPr/>
        <a:lstStyle/>
        <a:p>
          <a:endParaRPr lang="en-US"/>
        </a:p>
      </dgm:t>
    </dgm:pt>
    <dgm:pt modelId="{1FB3A053-B8BD-4A36-8BF2-6C41814C18CA}" type="sibTrans" cxnId="{0827B2BB-A7E3-4A50-AFB5-B5C78EBAFC32}">
      <dgm:prSet/>
      <dgm:spPr/>
      <dgm:t>
        <a:bodyPr/>
        <a:lstStyle/>
        <a:p>
          <a:endParaRPr lang="en-US"/>
        </a:p>
      </dgm:t>
    </dgm:pt>
    <dgm:pt modelId="{228FAC18-8ADB-497E-9960-B95FDED7E70C}">
      <dgm:prSet phldrT="[Text]" custT="1"/>
      <dgm:spPr>
        <a:solidFill>
          <a:schemeClr val="bg1">
            <a:lumMod val="95000"/>
          </a:schemeClr>
        </a:solidFill>
        <a:ln w="57150">
          <a:solidFill>
            <a:schemeClr val="accent5">
              <a:lumMod val="75000"/>
            </a:schemeClr>
          </a:solidFill>
        </a:ln>
      </dgm:spPr>
      <dgm:t>
        <a:bodyPr/>
        <a:lstStyle/>
        <a:p>
          <a:r>
            <a:rPr lang="en-US" sz="1600" dirty="0"/>
            <a:t>October 20</a:t>
          </a:r>
          <a:r>
            <a:rPr lang="en-US" sz="1600" baseline="30000" dirty="0"/>
            <a:t>th</a:t>
          </a:r>
          <a:r>
            <a:rPr lang="en-US" sz="1600" dirty="0"/>
            <a:t> – </a:t>
          </a:r>
          <a:br>
            <a:rPr lang="en-US" sz="1600" dirty="0"/>
          </a:br>
          <a:r>
            <a:rPr lang="en-US" sz="1600" dirty="0"/>
            <a:t>November 17</a:t>
          </a:r>
          <a:r>
            <a:rPr lang="en-US" sz="1600" baseline="30000" dirty="0"/>
            <a:t>th</a:t>
          </a:r>
          <a:r>
            <a:rPr lang="en-US" sz="1600" dirty="0"/>
            <a:t> </a:t>
          </a:r>
        </a:p>
      </dgm:t>
    </dgm:pt>
    <dgm:pt modelId="{7DAA2C5A-DEEE-423E-91B2-EEAC8B65456A}" type="parTrans" cxnId="{B34EB9C8-B080-4DDE-8CE9-23E15BB60FA3}">
      <dgm:prSet/>
      <dgm:spPr/>
      <dgm:t>
        <a:bodyPr/>
        <a:lstStyle/>
        <a:p>
          <a:endParaRPr lang="en-US"/>
        </a:p>
      </dgm:t>
    </dgm:pt>
    <dgm:pt modelId="{20A0C080-35CF-42FA-B7D9-1E657D01E951}" type="sibTrans" cxnId="{B34EB9C8-B080-4DDE-8CE9-23E15BB60FA3}">
      <dgm:prSet/>
      <dgm:spPr/>
      <dgm:t>
        <a:bodyPr/>
        <a:lstStyle/>
        <a:p>
          <a:endParaRPr lang="en-US"/>
        </a:p>
      </dgm:t>
    </dgm:pt>
    <dgm:pt modelId="{123856A7-DB9B-40E9-85B1-AB38AC2717A0}">
      <dgm:prSet phldrT="[Text]" custT="1"/>
      <dgm:spPr>
        <a:solidFill>
          <a:schemeClr val="bg1">
            <a:lumMod val="95000"/>
          </a:schemeClr>
        </a:solidFill>
        <a:ln w="57150">
          <a:solidFill>
            <a:schemeClr val="bg1">
              <a:lumMod val="50000"/>
            </a:schemeClr>
          </a:solidFill>
        </a:ln>
      </dgm:spPr>
      <dgm:t>
        <a:bodyPr/>
        <a:lstStyle/>
        <a:p>
          <a:r>
            <a:rPr lang="en-US" sz="1400" dirty="0"/>
            <a:t>November 28</a:t>
          </a:r>
          <a:r>
            <a:rPr lang="en-US" sz="1400" baseline="30000" dirty="0"/>
            <a:t>th</a:t>
          </a:r>
          <a:r>
            <a:rPr lang="en-US" sz="1400" dirty="0"/>
            <a:t> – December 1</a:t>
          </a:r>
          <a:r>
            <a:rPr lang="en-US" sz="1400" baseline="30000" dirty="0"/>
            <a:t>st</a:t>
          </a:r>
          <a:endParaRPr lang="en-US" sz="1400" dirty="0"/>
        </a:p>
      </dgm:t>
    </dgm:pt>
    <dgm:pt modelId="{32EE79FC-FDFE-44BB-B8C1-15EF4C87D878}" type="parTrans" cxnId="{A6F87CF5-C53D-4E72-8D79-92FC3D3622E1}">
      <dgm:prSet/>
      <dgm:spPr/>
      <dgm:t>
        <a:bodyPr/>
        <a:lstStyle/>
        <a:p>
          <a:endParaRPr lang="en-US"/>
        </a:p>
      </dgm:t>
    </dgm:pt>
    <dgm:pt modelId="{A50A5A34-05BD-4F0E-9D3B-152AF0424694}" type="sibTrans" cxnId="{A6F87CF5-C53D-4E72-8D79-92FC3D3622E1}">
      <dgm:prSet/>
      <dgm:spPr/>
      <dgm:t>
        <a:bodyPr/>
        <a:lstStyle/>
        <a:p>
          <a:endParaRPr lang="en-US"/>
        </a:p>
      </dgm:t>
    </dgm:pt>
    <dgm:pt modelId="{9F914D52-A385-43AE-8DE2-5AB355DF6D60}">
      <dgm:prSet phldrT="[Text]" custT="1"/>
      <dgm:spPr>
        <a:solidFill>
          <a:schemeClr val="bg1">
            <a:lumMod val="95000"/>
          </a:schemeClr>
        </a:solidFill>
        <a:ln w="57150">
          <a:solidFill>
            <a:srgbClr val="C00000"/>
          </a:solidFill>
        </a:ln>
      </dgm:spPr>
      <dgm:t>
        <a:bodyPr/>
        <a:lstStyle/>
        <a:p>
          <a:r>
            <a:rPr lang="en-US" sz="1400" dirty="0"/>
            <a:t>January 10, 2023</a:t>
          </a:r>
        </a:p>
      </dgm:t>
    </dgm:pt>
    <dgm:pt modelId="{3D1825B4-5773-47C5-9512-CAF884E0B0E4}" type="parTrans" cxnId="{B0A144FB-84C4-4A13-8F51-84C78F525648}">
      <dgm:prSet/>
      <dgm:spPr/>
      <dgm:t>
        <a:bodyPr/>
        <a:lstStyle/>
        <a:p>
          <a:endParaRPr lang="en-US"/>
        </a:p>
      </dgm:t>
    </dgm:pt>
    <dgm:pt modelId="{2A5FAFB8-FC06-47AD-9422-3567049DD567}" type="sibTrans" cxnId="{B0A144FB-84C4-4A13-8F51-84C78F525648}">
      <dgm:prSet/>
      <dgm:spPr/>
      <dgm:t>
        <a:bodyPr/>
        <a:lstStyle/>
        <a:p>
          <a:endParaRPr lang="en-US"/>
        </a:p>
      </dgm:t>
    </dgm:pt>
    <dgm:pt modelId="{BE9C62AD-B6D2-42FD-A778-1D78B66FE46E}">
      <dgm:prSet phldrT="[Text]" custT="1"/>
      <dgm:spPr>
        <a:solidFill>
          <a:schemeClr val="bg1">
            <a:lumMod val="95000"/>
          </a:schemeClr>
        </a:solidFill>
        <a:ln w="57150">
          <a:solidFill>
            <a:schemeClr val="accent6">
              <a:lumMod val="75000"/>
            </a:schemeClr>
          </a:solidFill>
        </a:ln>
      </dgm:spPr>
      <dgm:t>
        <a:bodyPr/>
        <a:lstStyle/>
        <a:p>
          <a:r>
            <a:rPr lang="en-US" sz="1800" dirty="0"/>
            <a:t>May 5</a:t>
          </a:r>
          <a:r>
            <a:rPr lang="en-US" sz="1800" baseline="30000" dirty="0"/>
            <a:t>th</a:t>
          </a:r>
          <a:r>
            <a:rPr lang="en-US" sz="1800" dirty="0"/>
            <a:t> – </a:t>
          </a:r>
          <a:br>
            <a:rPr lang="en-US" sz="1800" dirty="0"/>
          </a:br>
          <a:r>
            <a:rPr lang="en-US" sz="1800" dirty="0"/>
            <a:t>September 8</a:t>
          </a:r>
          <a:r>
            <a:rPr lang="en-US" sz="1800" baseline="30000" dirty="0"/>
            <a:t>th</a:t>
          </a:r>
          <a:endParaRPr lang="en-US" sz="1800" dirty="0"/>
        </a:p>
      </dgm:t>
    </dgm:pt>
    <dgm:pt modelId="{DC9927F2-5CB1-4DE9-A743-2B06C5CE6247}" type="parTrans" cxnId="{2C8B5B71-2BBA-44B3-9D21-45A967518D62}">
      <dgm:prSet/>
      <dgm:spPr/>
      <dgm:t>
        <a:bodyPr/>
        <a:lstStyle/>
        <a:p>
          <a:endParaRPr lang="en-US"/>
        </a:p>
      </dgm:t>
    </dgm:pt>
    <dgm:pt modelId="{43E634A7-8D13-4DF9-B6AA-575840C9FE40}" type="sibTrans" cxnId="{2C8B5B71-2BBA-44B3-9D21-45A967518D62}">
      <dgm:prSet/>
      <dgm:spPr/>
      <dgm:t>
        <a:bodyPr/>
        <a:lstStyle/>
        <a:p>
          <a:endParaRPr lang="en-US"/>
        </a:p>
      </dgm:t>
    </dgm:pt>
    <dgm:pt modelId="{4EC9E7D2-847C-4671-BE2B-7D875FD808A1}">
      <dgm:prSet phldrT="[Text]" custT="1"/>
      <dgm:spPr>
        <a:solidFill>
          <a:schemeClr val="bg1">
            <a:lumMod val="95000"/>
          </a:schemeClr>
        </a:solidFill>
        <a:ln w="57150">
          <a:solidFill>
            <a:schemeClr val="accent6">
              <a:lumMod val="75000"/>
            </a:schemeClr>
          </a:solidFill>
        </a:ln>
      </dgm:spPr>
      <dgm:t>
        <a:bodyPr/>
        <a:lstStyle/>
        <a:p>
          <a:r>
            <a:rPr lang="en-US" sz="1800" dirty="0"/>
            <a:t>Primary data collection phase </a:t>
          </a:r>
        </a:p>
      </dgm:t>
    </dgm:pt>
    <dgm:pt modelId="{D6A83845-D6C0-443B-8F7B-930656A4CF2D}" type="parTrans" cxnId="{703E572E-AA76-45D3-8470-CFCE879C4FBC}">
      <dgm:prSet/>
      <dgm:spPr/>
      <dgm:t>
        <a:bodyPr/>
        <a:lstStyle/>
        <a:p>
          <a:endParaRPr lang="en-US"/>
        </a:p>
      </dgm:t>
    </dgm:pt>
    <dgm:pt modelId="{9E99A321-DFA1-49A6-A1E2-E6C4021BFD82}" type="sibTrans" cxnId="{703E572E-AA76-45D3-8470-CFCE879C4FBC}">
      <dgm:prSet/>
      <dgm:spPr/>
      <dgm:t>
        <a:bodyPr/>
        <a:lstStyle/>
        <a:p>
          <a:endParaRPr lang="en-US"/>
        </a:p>
      </dgm:t>
    </dgm:pt>
    <dgm:pt modelId="{AF650972-7112-4314-837C-E607566B8B2B}">
      <dgm:prSet phldrT="[Text]" custT="1"/>
      <dgm:spPr>
        <a:solidFill>
          <a:schemeClr val="bg1">
            <a:lumMod val="95000"/>
          </a:schemeClr>
        </a:solidFill>
        <a:ln w="57150">
          <a:solidFill>
            <a:schemeClr val="accent5">
              <a:lumMod val="75000"/>
            </a:schemeClr>
          </a:solidFill>
        </a:ln>
      </dgm:spPr>
      <dgm:t>
        <a:bodyPr/>
        <a:lstStyle/>
        <a:p>
          <a:r>
            <a:rPr lang="en-US" sz="1600" dirty="0"/>
            <a:t>First post-collection phase </a:t>
          </a:r>
        </a:p>
      </dgm:t>
    </dgm:pt>
    <dgm:pt modelId="{1C891DF5-7542-4E62-946A-421DB63E9EE5}" type="parTrans" cxnId="{FA53A5B3-F892-4504-9C5E-23DB7E45A221}">
      <dgm:prSet/>
      <dgm:spPr/>
      <dgm:t>
        <a:bodyPr/>
        <a:lstStyle/>
        <a:p>
          <a:endParaRPr lang="en-US"/>
        </a:p>
      </dgm:t>
    </dgm:pt>
    <dgm:pt modelId="{D5DAA50D-2E66-4B30-B40C-FDA0F672A273}" type="sibTrans" cxnId="{FA53A5B3-F892-4504-9C5E-23DB7E45A221}">
      <dgm:prSet/>
      <dgm:spPr/>
      <dgm:t>
        <a:bodyPr/>
        <a:lstStyle/>
        <a:p>
          <a:endParaRPr lang="en-US"/>
        </a:p>
      </dgm:t>
    </dgm:pt>
    <dgm:pt modelId="{F6803E52-9335-4846-BF21-6535346E6FB2}">
      <dgm:prSet phldrT="[Text]" custT="1"/>
      <dgm:spPr>
        <a:solidFill>
          <a:schemeClr val="bg1">
            <a:lumMod val="95000"/>
          </a:schemeClr>
        </a:solidFill>
        <a:ln w="57150">
          <a:solidFill>
            <a:schemeClr val="accent5">
              <a:lumMod val="75000"/>
            </a:schemeClr>
          </a:solidFill>
        </a:ln>
      </dgm:spPr>
      <dgm:t>
        <a:bodyPr/>
        <a:lstStyle/>
        <a:p>
          <a:r>
            <a:rPr lang="en-US" sz="1600" dirty="0"/>
            <a:t>Second post-collection phase</a:t>
          </a:r>
        </a:p>
      </dgm:t>
    </dgm:pt>
    <dgm:pt modelId="{6026FF2E-2CA8-438F-A8DC-FDA7284C8686}" type="parTrans" cxnId="{D4BC879B-8403-4E69-ABB9-D72BEE30DA6F}">
      <dgm:prSet/>
      <dgm:spPr/>
      <dgm:t>
        <a:bodyPr/>
        <a:lstStyle/>
        <a:p>
          <a:endParaRPr lang="en-US"/>
        </a:p>
      </dgm:t>
    </dgm:pt>
    <dgm:pt modelId="{ECA56C3F-4931-4F84-A5CE-5FD573A31F8E}" type="sibTrans" cxnId="{D4BC879B-8403-4E69-ABB9-D72BEE30DA6F}">
      <dgm:prSet/>
      <dgm:spPr/>
      <dgm:t>
        <a:bodyPr/>
        <a:lstStyle/>
        <a:p>
          <a:endParaRPr lang="en-US"/>
        </a:p>
      </dgm:t>
    </dgm:pt>
    <dgm:pt modelId="{69DC80CF-6B85-4206-9EBD-E0D1FBF1D8E1}" type="pres">
      <dgm:prSet presAssocID="{F7251EF4-560E-4973-B188-1EFBE1072991}" presName="Name0" presStyleCnt="0">
        <dgm:presLayoutVars>
          <dgm:dir/>
          <dgm:resizeHandles val="exact"/>
        </dgm:presLayoutVars>
      </dgm:prSet>
      <dgm:spPr/>
    </dgm:pt>
    <dgm:pt modelId="{1F82A123-D984-4414-A2DA-BA8D774C0442}" type="pres">
      <dgm:prSet presAssocID="{37BCCACA-C9EF-4E31-89C1-EA23FC4B0FF9}" presName="node" presStyleLbl="node1" presStyleIdx="0" presStyleCnt="6" custScaleX="45915" custScaleY="52357">
        <dgm:presLayoutVars>
          <dgm:bulletEnabled val="1"/>
        </dgm:presLayoutVars>
      </dgm:prSet>
      <dgm:spPr>
        <a:prstGeom prst="roundRect">
          <a:avLst/>
        </a:prstGeom>
      </dgm:spPr>
    </dgm:pt>
    <dgm:pt modelId="{71D56309-323A-41F2-AE41-218C7F93A082}" type="pres">
      <dgm:prSet presAssocID="{24187B98-E18B-43C7-8C7D-38D041DFE661}" presName="sibTrans" presStyleLbl="sibTrans1D1" presStyleIdx="0" presStyleCnt="5"/>
      <dgm:spPr/>
    </dgm:pt>
    <dgm:pt modelId="{7462109C-3410-4D60-9B45-DFA68CB7181B}" type="pres">
      <dgm:prSet presAssocID="{24187B98-E18B-43C7-8C7D-38D041DFE661}" presName="connectorText" presStyleLbl="sibTrans1D1" presStyleIdx="0" presStyleCnt="5"/>
      <dgm:spPr/>
    </dgm:pt>
    <dgm:pt modelId="{444596B7-AE32-4F21-989F-A92149CFF081}" type="pres">
      <dgm:prSet presAssocID="{28176021-E8C4-46A7-A02F-D3CCD1CB4544}" presName="node" presStyleLbl="node1" presStyleIdx="1" presStyleCnt="6" custScaleX="92560" custScaleY="106801">
        <dgm:presLayoutVars>
          <dgm:bulletEnabled val="1"/>
        </dgm:presLayoutVars>
      </dgm:prSet>
      <dgm:spPr>
        <a:prstGeom prst="roundRect">
          <a:avLst/>
        </a:prstGeom>
      </dgm:spPr>
    </dgm:pt>
    <dgm:pt modelId="{4896557A-5307-4F16-AA83-54DD6FE09B89}" type="pres">
      <dgm:prSet presAssocID="{AB4E5D52-BA75-4C0D-9002-E0C7E83CCE62}" presName="sibTrans" presStyleLbl="sibTrans1D1" presStyleIdx="1" presStyleCnt="5"/>
      <dgm:spPr/>
    </dgm:pt>
    <dgm:pt modelId="{E8176904-301C-49D0-88E7-59374F9E6B6F}" type="pres">
      <dgm:prSet presAssocID="{AB4E5D52-BA75-4C0D-9002-E0C7E83CCE62}" presName="connectorText" presStyleLbl="sibTrans1D1" presStyleIdx="1" presStyleCnt="5"/>
      <dgm:spPr/>
    </dgm:pt>
    <dgm:pt modelId="{026298D3-3376-4543-A96A-7AEEA1AFA023}" type="pres">
      <dgm:prSet presAssocID="{A67BA612-0066-40AC-9395-2F07CDEA5DE6}" presName="node" presStyleLbl="node1" presStyleIdx="2" presStyleCnt="6" custScaleX="88900" custScaleY="88023">
        <dgm:presLayoutVars>
          <dgm:bulletEnabled val="1"/>
        </dgm:presLayoutVars>
      </dgm:prSet>
      <dgm:spPr>
        <a:prstGeom prst="roundRect">
          <a:avLst/>
        </a:prstGeom>
      </dgm:spPr>
    </dgm:pt>
    <dgm:pt modelId="{A9FD32BC-6A4B-4B29-B154-2A94384B9DCB}" type="pres">
      <dgm:prSet presAssocID="{48915DB1-F8F6-4363-862E-36981881052A}" presName="sibTrans" presStyleLbl="sibTrans1D1" presStyleIdx="2" presStyleCnt="5"/>
      <dgm:spPr/>
    </dgm:pt>
    <dgm:pt modelId="{12DE9F5E-33A6-4603-AEAD-490B6A1B1CD9}" type="pres">
      <dgm:prSet presAssocID="{48915DB1-F8F6-4363-862E-36981881052A}" presName="connectorText" presStyleLbl="sibTrans1D1" presStyleIdx="2" presStyleCnt="5"/>
      <dgm:spPr/>
    </dgm:pt>
    <dgm:pt modelId="{AA244377-575F-4D26-86E3-228AB182223B}" type="pres">
      <dgm:prSet presAssocID="{CE400728-3F44-4FE6-AF5A-7047196C7FDC}" presName="node" presStyleLbl="node1" presStyleIdx="3" presStyleCnt="6" custScaleX="97585" custScaleY="83111">
        <dgm:presLayoutVars>
          <dgm:bulletEnabled val="1"/>
        </dgm:presLayoutVars>
      </dgm:prSet>
      <dgm:spPr>
        <a:prstGeom prst="roundRect">
          <a:avLst/>
        </a:prstGeom>
      </dgm:spPr>
    </dgm:pt>
    <dgm:pt modelId="{83F45BFF-1CD3-41A3-A07B-E1F9FDE3ABEE}" type="pres">
      <dgm:prSet presAssocID="{674FBDF9-E799-4B8A-A8AE-E55B100CF365}" presName="sibTrans" presStyleLbl="sibTrans1D1" presStyleIdx="3" presStyleCnt="5"/>
      <dgm:spPr/>
    </dgm:pt>
    <dgm:pt modelId="{EA107093-60C9-4091-B28F-65BB64A46B45}" type="pres">
      <dgm:prSet presAssocID="{674FBDF9-E799-4B8A-A8AE-E55B100CF365}" presName="connectorText" presStyleLbl="sibTrans1D1" presStyleIdx="3" presStyleCnt="5"/>
      <dgm:spPr/>
    </dgm:pt>
    <dgm:pt modelId="{F2499D08-193A-4778-9D49-761004D8A325}" type="pres">
      <dgm:prSet presAssocID="{2B06BC78-E717-4552-A58C-B61D3BBEC999}" presName="node" presStyleLbl="node1" presStyleIdx="4" presStyleCnt="6" custScaleX="65079" custScaleY="52486">
        <dgm:presLayoutVars>
          <dgm:bulletEnabled val="1"/>
        </dgm:presLayoutVars>
      </dgm:prSet>
      <dgm:spPr>
        <a:prstGeom prst="roundRect">
          <a:avLst/>
        </a:prstGeom>
      </dgm:spPr>
    </dgm:pt>
    <dgm:pt modelId="{9A7999E7-E010-4D84-82E9-B6DECABEA701}" type="pres">
      <dgm:prSet presAssocID="{01FF55E5-546C-47B5-B504-9110DAEA6913}" presName="sibTrans" presStyleLbl="sibTrans1D1" presStyleIdx="4" presStyleCnt="5"/>
      <dgm:spPr/>
    </dgm:pt>
    <dgm:pt modelId="{372C5014-5B0F-4082-8B33-664AE0476FB8}" type="pres">
      <dgm:prSet presAssocID="{01FF55E5-546C-47B5-B504-9110DAEA6913}" presName="connectorText" presStyleLbl="sibTrans1D1" presStyleIdx="4" presStyleCnt="5"/>
      <dgm:spPr/>
    </dgm:pt>
    <dgm:pt modelId="{CB3C17D9-91B8-48AE-86E5-B2C72172AA0E}" type="pres">
      <dgm:prSet presAssocID="{1AD167C7-3C51-4780-B837-A595EED4D445}" presName="node" presStyleLbl="node1" presStyleIdx="5" presStyleCnt="6" custScaleX="70632" custScaleY="41576">
        <dgm:presLayoutVars>
          <dgm:bulletEnabled val="1"/>
        </dgm:presLayoutVars>
      </dgm:prSet>
      <dgm:spPr>
        <a:prstGeom prst="roundRect">
          <a:avLst/>
        </a:prstGeom>
      </dgm:spPr>
    </dgm:pt>
  </dgm:ptLst>
  <dgm:cxnLst>
    <dgm:cxn modelId="{C26F930B-6F5F-4170-80C6-FEEC80F30C91}" srcId="{F7251EF4-560E-4973-B188-1EFBE1072991}" destId="{2B06BC78-E717-4552-A58C-B61D3BBEC999}" srcOrd="4" destOrd="0" parTransId="{0B5C3B69-8CE5-4A2C-90AE-A6BFBFEF580B}" sibTransId="{01FF55E5-546C-47B5-B504-9110DAEA6913}"/>
    <dgm:cxn modelId="{CFAD2B0C-32D3-493B-BF1B-61EA6A4A3C24}" type="presOf" srcId="{37BCCACA-C9EF-4E31-89C1-EA23FC4B0FF9}" destId="{1F82A123-D984-4414-A2DA-BA8D774C0442}" srcOrd="0" destOrd="0" presId="urn:microsoft.com/office/officeart/2005/8/layout/bProcess3"/>
    <dgm:cxn modelId="{902DB71A-7C4E-4D18-B59C-6EDBFD92545A}" type="presOf" srcId="{28176021-E8C4-46A7-A02F-D3CCD1CB4544}" destId="{444596B7-AE32-4F21-989F-A92149CFF081}" srcOrd="0" destOrd="0" presId="urn:microsoft.com/office/officeart/2005/8/layout/bProcess3"/>
    <dgm:cxn modelId="{CE56561B-3601-4014-AEC2-25E2F0CAD720}" type="presOf" srcId="{BE9C62AD-B6D2-42FD-A778-1D78B66FE46E}" destId="{444596B7-AE32-4F21-989F-A92149CFF081}" srcOrd="0" destOrd="1" presId="urn:microsoft.com/office/officeart/2005/8/layout/bProcess3"/>
    <dgm:cxn modelId="{29AA8A22-E150-4FBE-9223-B49000B61B03}" type="presOf" srcId="{34A93A1E-6A89-4202-91CD-EAA9AD61BD08}" destId="{026298D3-3376-4543-A96A-7AEEA1AFA023}" srcOrd="0" destOrd="1" presId="urn:microsoft.com/office/officeart/2005/8/layout/bProcess3"/>
    <dgm:cxn modelId="{66AE1C27-D5DC-4718-92CF-F48FB82074CA}" srcId="{F7251EF4-560E-4973-B188-1EFBE1072991}" destId="{37BCCACA-C9EF-4E31-89C1-EA23FC4B0FF9}" srcOrd="0" destOrd="0" parTransId="{5D7048C9-FEAF-4708-BF34-2FC437DAE2B6}" sibTransId="{24187B98-E18B-43C7-8C7D-38D041DFE661}"/>
    <dgm:cxn modelId="{73B9FB29-93F4-45FA-AEB1-B57D8DCF610A}" type="presOf" srcId="{4EC9E7D2-847C-4671-BE2B-7D875FD808A1}" destId="{444596B7-AE32-4F21-989F-A92149CFF081}" srcOrd="0" destOrd="2" presId="urn:microsoft.com/office/officeart/2005/8/layout/bProcess3"/>
    <dgm:cxn modelId="{703E572E-AA76-45D3-8470-CFCE879C4FBC}" srcId="{28176021-E8C4-46A7-A02F-D3CCD1CB4544}" destId="{4EC9E7D2-847C-4671-BE2B-7D875FD808A1}" srcOrd="1" destOrd="0" parTransId="{D6A83845-D6C0-443B-8F7B-930656A4CF2D}" sibTransId="{9E99A321-DFA1-49A6-A1E2-E6C4021BFD82}"/>
    <dgm:cxn modelId="{43A65F3A-8008-4E27-8292-B82B7332DFC1}" srcId="{F7251EF4-560E-4973-B188-1EFBE1072991}" destId="{CE400728-3F44-4FE6-AF5A-7047196C7FDC}" srcOrd="3" destOrd="0" parTransId="{A0198A85-A3E6-4CD6-AA47-19FA345AB01A}" sibTransId="{674FBDF9-E799-4B8A-A8AE-E55B100CF365}"/>
    <dgm:cxn modelId="{6B77F13C-26AD-4443-A98E-1BC4E6A78770}" type="presOf" srcId="{CE400728-3F44-4FE6-AF5A-7047196C7FDC}" destId="{AA244377-575F-4D26-86E3-228AB182223B}" srcOrd="0" destOrd="0" presId="urn:microsoft.com/office/officeart/2005/8/layout/bProcess3"/>
    <dgm:cxn modelId="{F392853F-F1DE-4141-8A56-EAFFE49DFDEC}" srcId="{A67BA612-0066-40AC-9395-2F07CDEA5DE6}" destId="{34A93A1E-6A89-4202-91CD-EAA9AD61BD08}" srcOrd="0" destOrd="0" parTransId="{ADF918A3-DC12-4A54-9711-CF955CACF1C9}" sibTransId="{5BAC1109-F8B6-4FEE-A927-8867F2393AFE}"/>
    <dgm:cxn modelId="{1C133440-43D2-4444-8066-5FFF315A7F2F}" srcId="{F7251EF4-560E-4973-B188-1EFBE1072991}" destId="{28176021-E8C4-46A7-A02F-D3CCD1CB4544}" srcOrd="1" destOrd="0" parTransId="{B54EA894-801C-465C-AA10-125B481205B1}" sibTransId="{AB4E5D52-BA75-4C0D-9002-E0C7E83CCE62}"/>
    <dgm:cxn modelId="{9D87F863-5260-4056-BD1B-246671960DD3}" srcId="{F7251EF4-560E-4973-B188-1EFBE1072991}" destId="{1AD167C7-3C51-4780-B837-A595EED4D445}" srcOrd="5" destOrd="0" parTransId="{971DCF2E-D8EB-4099-8FD2-CAC50877EC1A}" sibTransId="{26BDFCCE-830C-4316-867C-F7987FDAB2F8}"/>
    <dgm:cxn modelId="{5606E064-01C4-4790-95C7-9A6845CD20C7}" type="presOf" srcId="{48915DB1-F8F6-4363-862E-36981881052A}" destId="{12DE9F5E-33A6-4603-AEAD-490B6A1B1CD9}" srcOrd="1" destOrd="0" presId="urn:microsoft.com/office/officeart/2005/8/layout/bProcess3"/>
    <dgm:cxn modelId="{FA525246-7798-4024-A4E8-6DDF6E4367C7}" type="presOf" srcId="{228FAC18-8ADB-497E-9960-B95FDED7E70C}" destId="{AA244377-575F-4D26-86E3-228AB182223B}" srcOrd="0" destOrd="1" presId="urn:microsoft.com/office/officeart/2005/8/layout/bProcess3"/>
    <dgm:cxn modelId="{74CD3468-0ED0-4069-AE5E-0EB2CCEECD9F}" type="presOf" srcId="{F7251EF4-560E-4973-B188-1EFBE1072991}" destId="{69DC80CF-6B85-4206-9EBD-E0D1FBF1D8E1}" srcOrd="0" destOrd="0" presId="urn:microsoft.com/office/officeart/2005/8/layout/bProcess3"/>
    <dgm:cxn modelId="{4BD0C350-B585-4399-A80F-B3D216230AAC}" type="presOf" srcId="{AF650972-7112-4314-837C-E607566B8B2B}" destId="{026298D3-3376-4543-A96A-7AEEA1AFA023}" srcOrd="0" destOrd="2" presId="urn:microsoft.com/office/officeart/2005/8/layout/bProcess3"/>
    <dgm:cxn modelId="{2C8B5B71-2BBA-44B3-9D21-45A967518D62}" srcId="{28176021-E8C4-46A7-A02F-D3CCD1CB4544}" destId="{BE9C62AD-B6D2-42FD-A778-1D78B66FE46E}" srcOrd="0" destOrd="0" parTransId="{DC9927F2-5CB1-4DE9-A743-2B06C5CE6247}" sibTransId="{43E634A7-8D13-4DF9-B6AA-575840C9FE40}"/>
    <dgm:cxn modelId="{26813058-9D8A-49F1-8C22-AD99B7DD7B19}" type="presOf" srcId="{1AD167C7-3C51-4780-B837-A595EED4D445}" destId="{CB3C17D9-91B8-48AE-86E5-B2C72172AA0E}" srcOrd="0" destOrd="0" presId="urn:microsoft.com/office/officeart/2005/8/layout/bProcess3"/>
    <dgm:cxn modelId="{2EB66258-E9D5-4200-95B7-C328E8A165C2}" type="presOf" srcId="{AB4E5D52-BA75-4C0D-9002-E0C7E83CCE62}" destId="{4896557A-5307-4F16-AA83-54DD6FE09B89}" srcOrd="0" destOrd="0" presId="urn:microsoft.com/office/officeart/2005/8/layout/bProcess3"/>
    <dgm:cxn modelId="{AABE0382-6AF1-43FA-9ED7-D04DA1612480}" type="presOf" srcId="{674FBDF9-E799-4B8A-A8AE-E55B100CF365}" destId="{EA107093-60C9-4091-B28F-65BB64A46B45}" srcOrd="1" destOrd="0" presId="urn:microsoft.com/office/officeart/2005/8/layout/bProcess3"/>
    <dgm:cxn modelId="{FE1ADB8F-C32E-4189-AEF5-DE45DEC4F9F3}" type="presOf" srcId="{01FF55E5-546C-47B5-B504-9110DAEA6913}" destId="{372C5014-5B0F-4082-8B33-664AE0476FB8}" srcOrd="1" destOrd="0" presId="urn:microsoft.com/office/officeart/2005/8/layout/bProcess3"/>
    <dgm:cxn modelId="{98DC4995-FD88-4238-B039-6E21B026F255}" type="presOf" srcId="{24187B98-E18B-43C7-8C7D-38D041DFE661}" destId="{7462109C-3410-4D60-9B45-DFA68CB7181B}" srcOrd="1" destOrd="0" presId="urn:microsoft.com/office/officeart/2005/8/layout/bProcess3"/>
    <dgm:cxn modelId="{D4BC879B-8403-4E69-ABB9-D72BEE30DA6F}" srcId="{CE400728-3F44-4FE6-AF5A-7047196C7FDC}" destId="{F6803E52-9335-4846-BF21-6535346E6FB2}" srcOrd="1" destOrd="0" parTransId="{6026FF2E-2CA8-438F-A8DC-FDA7284C8686}" sibTransId="{ECA56C3F-4931-4F84-A5CE-5FD573A31F8E}"/>
    <dgm:cxn modelId="{6E4389A1-C6C3-406C-9BB4-C6955E7487BB}" type="presOf" srcId="{C6E4BB6E-DAD9-4D5B-95D6-BA87138EED13}" destId="{1F82A123-D984-4414-A2DA-BA8D774C0442}" srcOrd="0" destOrd="1" presId="urn:microsoft.com/office/officeart/2005/8/layout/bProcess3"/>
    <dgm:cxn modelId="{F74AC2A5-DD37-499A-A0D5-6685CD56A85C}" type="presOf" srcId="{A67BA612-0066-40AC-9395-2F07CDEA5DE6}" destId="{026298D3-3376-4543-A96A-7AEEA1AFA023}" srcOrd="0" destOrd="0" presId="urn:microsoft.com/office/officeart/2005/8/layout/bProcess3"/>
    <dgm:cxn modelId="{0B0824B2-5194-47A7-9A96-15296C4175EF}" type="presOf" srcId="{9F914D52-A385-43AE-8DE2-5AB355DF6D60}" destId="{CB3C17D9-91B8-48AE-86E5-B2C72172AA0E}" srcOrd="0" destOrd="1" presId="urn:microsoft.com/office/officeart/2005/8/layout/bProcess3"/>
    <dgm:cxn modelId="{FA53A5B3-F892-4504-9C5E-23DB7E45A221}" srcId="{A67BA612-0066-40AC-9395-2F07CDEA5DE6}" destId="{AF650972-7112-4314-837C-E607566B8B2B}" srcOrd="1" destOrd="0" parTransId="{1C891DF5-7542-4E62-946A-421DB63E9EE5}" sibTransId="{D5DAA50D-2E66-4B30-B40C-FDA0F672A273}"/>
    <dgm:cxn modelId="{103CD4B7-03EF-4F96-84B2-78B17933B7B2}" type="presOf" srcId="{674FBDF9-E799-4B8A-A8AE-E55B100CF365}" destId="{83F45BFF-1CD3-41A3-A07B-E1F9FDE3ABEE}" srcOrd="0" destOrd="0" presId="urn:microsoft.com/office/officeart/2005/8/layout/bProcess3"/>
    <dgm:cxn modelId="{0827B2BB-A7E3-4A50-AFB5-B5C78EBAFC32}" srcId="{37BCCACA-C9EF-4E31-89C1-EA23FC4B0FF9}" destId="{C6E4BB6E-DAD9-4D5B-95D6-BA87138EED13}" srcOrd="0" destOrd="0" parTransId="{33E6EAC9-D2CD-4244-88D6-58F651320869}" sibTransId="{1FB3A053-B8BD-4A36-8BF2-6C41814C18CA}"/>
    <dgm:cxn modelId="{ACE8B6C6-605F-4F79-A827-31F07FEC8C38}" type="presOf" srcId="{AB4E5D52-BA75-4C0D-9002-E0C7E83CCE62}" destId="{E8176904-301C-49D0-88E7-59374F9E6B6F}" srcOrd="1" destOrd="0" presId="urn:microsoft.com/office/officeart/2005/8/layout/bProcess3"/>
    <dgm:cxn modelId="{FF33ECC7-38FC-4AF2-A4D5-CDF1E82D1BE8}" type="presOf" srcId="{01FF55E5-546C-47B5-B504-9110DAEA6913}" destId="{9A7999E7-E010-4D84-82E9-B6DECABEA701}" srcOrd="0" destOrd="0" presId="urn:microsoft.com/office/officeart/2005/8/layout/bProcess3"/>
    <dgm:cxn modelId="{B34EB9C8-B080-4DDE-8CE9-23E15BB60FA3}" srcId="{CE400728-3F44-4FE6-AF5A-7047196C7FDC}" destId="{228FAC18-8ADB-497E-9960-B95FDED7E70C}" srcOrd="0" destOrd="0" parTransId="{7DAA2C5A-DEEE-423E-91B2-EEAC8B65456A}" sibTransId="{20A0C080-35CF-42FA-B7D9-1E657D01E951}"/>
    <dgm:cxn modelId="{F530E1CA-DA74-4951-9477-8C25F290F12A}" type="presOf" srcId="{2B06BC78-E717-4552-A58C-B61D3BBEC999}" destId="{F2499D08-193A-4778-9D49-761004D8A325}" srcOrd="0" destOrd="0" presId="urn:microsoft.com/office/officeart/2005/8/layout/bProcess3"/>
    <dgm:cxn modelId="{D3D8CADB-DFE3-4DBF-9030-AE636421E1F4}" type="presOf" srcId="{123856A7-DB9B-40E9-85B1-AB38AC2717A0}" destId="{F2499D08-193A-4778-9D49-761004D8A325}" srcOrd="0" destOrd="1" presId="urn:microsoft.com/office/officeart/2005/8/layout/bProcess3"/>
    <dgm:cxn modelId="{9E965DED-D74D-46F8-B4C1-D4A574DC58AD}" type="presOf" srcId="{48915DB1-F8F6-4363-862E-36981881052A}" destId="{A9FD32BC-6A4B-4B29-B154-2A94384B9DCB}" srcOrd="0" destOrd="0" presId="urn:microsoft.com/office/officeart/2005/8/layout/bProcess3"/>
    <dgm:cxn modelId="{40FBEEF4-A07F-48DE-A400-E9CE63701254}" type="presOf" srcId="{24187B98-E18B-43C7-8C7D-38D041DFE661}" destId="{71D56309-323A-41F2-AE41-218C7F93A082}" srcOrd="0" destOrd="0" presId="urn:microsoft.com/office/officeart/2005/8/layout/bProcess3"/>
    <dgm:cxn modelId="{A6F87CF5-C53D-4E72-8D79-92FC3D3622E1}" srcId="{2B06BC78-E717-4552-A58C-B61D3BBEC999}" destId="{123856A7-DB9B-40E9-85B1-AB38AC2717A0}" srcOrd="0" destOrd="0" parTransId="{32EE79FC-FDFE-44BB-B8C1-15EF4C87D878}" sibTransId="{A50A5A34-05BD-4F0E-9D3B-152AF0424694}"/>
    <dgm:cxn modelId="{C206FEF7-AD3B-49D2-8566-38974DABEE5C}" srcId="{F7251EF4-560E-4973-B188-1EFBE1072991}" destId="{A67BA612-0066-40AC-9395-2F07CDEA5DE6}" srcOrd="2" destOrd="0" parTransId="{80E67E53-EAF3-4063-B2C4-1CAD61B60E13}" sibTransId="{48915DB1-F8F6-4363-862E-36981881052A}"/>
    <dgm:cxn modelId="{B0A144FB-84C4-4A13-8F51-84C78F525648}" srcId="{1AD167C7-3C51-4780-B837-A595EED4D445}" destId="{9F914D52-A385-43AE-8DE2-5AB355DF6D60}" srcOrd="0" destOrd="0" parTransId="{3D1825B4-5773-47C5-9512-CAF884E0B0E4}" sibTransId="{2A5FAFB8-FC06-47AD-9422-3567049DD567}"/>
    <dgm:cxn modelId="{7CEBB7FE-55C7-43D7-B595-40366330DEEB}" type="presOf" srcId="{F6803E52-9335-4846-BF21-6535346E6FB2}" destId="{AA244377-575F-4D26-86E3-228AB182223B}" srcOrd="0" destOrd="2" presId="urn:microsoft.com/office/officeart/2005/8/layout/bProcess3"/>
    <dgm:cxn modelId="{B494DBC2-E3B6-4917-A60D-EF765ADBD4D2}" type="presParOf" srcId="{69DC80CF-6B85-4206-9EBD-E0D1FBF1D8E1}" destId="{1F82A123-D984-4414-A2DA-BA8D774C0442}" srcOrd="0" destOrd="0" presId="urn:microsoft.com/office/officeart/2005/8/layout/bProcess3"/>
    <dgm:cxn modelId="{E7C5319E-B99A-4286-B7E9-59B703A1473B}" type="presParOf" srcId="{69DC80CF-6B85-4206-9EBD-E0D1FBF1D8E1}" destId="{71D56309-323A-41F2-AE41-218C7F93A082}" srcOrd="1" destOrd="0" presId="urn:microsoft.com/office/officeart/2005/8/layout/bProcess3"/>
    <dgm:cxn modelId="{5B884025-03D8-424A-9A8A-217BB2099DB8}" type="presParOf" srcId="{71D56309-323A-41F2-AE41-218C7F93A082}" destId="{7462109C-3410-4D60-9B45-DFA68CB7181B}" srcOrd="0" destOrd="0" presId="urn:microsoft.com/office/officeart/2005/8/layout/bProcess3"/>
    <dgm:cxn modelId="{364C607A-FCC7-47E3-85A8-DA70B7939F6F}" type="presParOf" srcId="{69DC80CF-6B85-4206-9EBD-E0D1FBF1D8E1}" destId="{444596B7-AE32-4F21-989F-A92149CFF081}" srcOrd="2" destOrd="0" presId="urn:microsoft.com/office/officeart/2005/8/layout/bProcess3"/>
    <dgm:cxn modelId="{CCC56EC9-5317-4600-8ACA-60DCB5D461C4}" type="presParOf" srcId="{69DC80CF-6B85-4206-9EBD-E0D1FBF1D8E1}" destId="{4896557A-5307-4F16-AA83-54DD6FE09B89}" srcOrd="3" destOrd="0" presId="urn:microsoft.com/office/officeart/2005/8/layout/bProcess3"/>
    <dgm:cxn modelId="{06C66C94-FF09-4DD9-ADC8-ED91CFDF3F90}" type="presParOf" srcId="{4896557A-5307-4F16-AA83-54DD6FE09B89}" destId="{E8176904-301C-49D0-88E7-59374F9E6B6F}" srcOrd="0" destOrd="0" presId="urn:microsoft.com/office/officeart/2005/8/layout/bProcess3"/>
    <dgm:cxn modelId="{310258C0-A5A8-4E5C-943A-657CEF4B018E}" type="presParOf" srcId="{69DC80CF-6B85-4206-9EBD-E0D1FBF1D8E1}" destId="{026298D3-3376-4543-A96A-7AEEA1AFA023}" srcOrd="4" destOrd="0" presId="urn:microsoft.com/office/officeart/2005/8/layout/bProcess3"/>
    <dgm:cxn modelId="{E17C133C-CCC4-401B-A554-6918F8AF642B}" type="presParOf" srcId="{69DC80CF-6B85-4206-9EBD-E0D1FBF1D8E1}" destId="{A9FD32BC-6A4B-4B29-B154-2A94384B9DCB}" srcOrd="5" destOrd="0" presId="urn:microsoft.com/office/officeart/2005/8/layout/bProcess3"/>
    <dgm:cxn modelId="{5A571294-D2F3-4312-B160-0DEF2F76C046}" type="presParOf" srcId="{A9FD32BC-6A4B-4B29-B154-2A94384B9DCB}" destId="{12DE9F5E-33A6-4603-AEAD-490B6A1B1CD9}" srcOrd="0" destOrd="0" presId="urn:microsoft.com/office/officeart/2005/8/layout/bProcess3"/>
    <dgm:cxn modelId="{BFC2A39A-CF02-4F93-BD54-96C37389C72A}" type="presParOf" srcId="{69DC80CF-6B85-4206-9EBD-E0D1FBF1D8E1}" destId="{AA244377-575F-4D26-86E3-228AB182223B}" srcOrd="6" destOrd="0" presId="urn:microsoft.com/office/officeart/2005/8/layout/bProcess3"/>
    <dgm:cxn modelId="{BA7F8621-6335-4B69-9E0F-B49105EFDC98}" type="presParOf" srcId="{69DC80CF-6B85-4206-9EBD-E0D1FBF1D8E1}" destId="{83F45BFF-1CD3-41A3-A07B-E1F9FDE3ABEE}" srcOrd="7" destOrd="0" presId="urn:microsoft.com/office/officeart/2005/8/layout/bProcess3"/>
    <dgm:cxn modelId="{FBC029ED-D0FC-4981-A1EA-D2102907C572}" type="presParOf" srcId="{83F45BFF-1CD3-41A3-A07B-E1F9FDE3ABEE}" destId="{EA107093-60C9-4091-B28F-65BB64A46B45}" srcOrd="0" destOrd="0" presId="urn:microsoft.com/office/officeart/2005/8/layout/bProcess3"/>
    <dgm:cxn modelId="{ECAFB091-D5D0-4DCF-A3E9-EE713E93D3AA}" type="presParOf" srcId="{69DC80CF-6B85-4206-9EBD-E0D1FBF1D8E1}" destId="{F2499D08-193A-4778-9D49-761004D8A325}" srcOrd="8" destOrd="0" presId="urn:microsoft.com/office/officeart/2005/8/layout/bProcess3"/>
    <dgm:cxn modelId="{9B560623-7149-4FA0-925A-A02FAB764F01}" type="presParOf" srcId="{69DC80CF-6B85-4206-9EBD-E0D1FBF1D8E1}" destId="{9A7999E7-E010-4D84-82E9-B6DECABEA701}" srcOrd="9" destOrd="0" presId="urn:microsoft.com/office/officeart/2005/8/layout/bProcess3"/>
    <dgm:cxn modelId="{BB441517-8A79-436A-9C68-CBBB1345E112}" type="presParOf" srcId="{9A7999E7-E010-4D84-82E9-B6DECABEA701}" destId="{372C5014-5B0F-4082-8B33-664AE0476FB8}" srcOrd="0" destOrd="0" presId="urn:microsoft.com/office/officeart/2005/8/layout/bProcess3"/>
    <dgm:cxn modelId="{850D2CB2-0CB7-40C1-A86E-F45A8FC16B77}" type="presParOf" srcId="{69DC80CF-6B85-4206-9EBD-E0D1FBF1D8E1}" destId="{CB3C17D9-91B8-48AE-86E5-B2C72172AA0E}" srcOrd="10" destOrd="0" presId="urn:microsoft.com/office/officeart/2005/8/layout/bProcess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1440DEF1-A7A7-4BAE-A563-7E1542AA9E28}" type="doc">
      <dgm:prSet loTypeId="urn:microsoft.com/office/officeart/2005/8/layout/bList2" loCatId="picture" qsTypeId="urn:microsoft.com/office/officeart/2005/8/quickstyle/3d1" qsCatId="3D" csTypeId="urn:microsoft.com/office/officeart/2005/8/colors/colorful2" csCatId="colorful" phldr="1"/>
      <dgm:spPr/>
    </dgm:pt>
    <dgm:pt modelId="{92DB50DB-444B-49EB-B4AF-B889F02EC474}">
      <dgm:prSet phldrT="[Text]"/>
      <dgm:spPr/>
      <dgm:t>
        <a:bodyPr/>
        <a:lstStyle/>
        <a:p>
          <a:r>
            <a:rPr lang="en-US" dirty="0"/>
            <a:t>Removed Field</a:t>
          </a:r>
        </a:p>
      </dgm:t>
    </dgm:pt>
    <dgm:pt modelId="{D29C1799-DB66-4CC4-92ED-9EE45902EB8D}" type="parTrans" cxnId="{1828BDC7-BCC7-468C-B894-5CF5B2DADD1C}">
      <dgm:prSet/>
      <dgm:spPr/>
      <dgm:t>
        <a:bodyPr/>
        <a:lstStyle/>
        <a:p>
          <a:endParaRPr lang="en-US"/>
        </a:p>
      </dgm:t>
    </dgm:pt>
    <dgm:pt modelId="{A230280E-9858-4CDF-AF52-A95E3EA350F0}" type="sibTrans" cxnId="{1828BDC7-BCC7-468C-B894-5CF5B2DADD1C}">
      <dgm:prSet/>
      <dgm:spPr/>
      <dgm:t>
        <a:bodyPr/>
        <a:lstStyle/>
        <a:p>
          <a:endParaRPr lang="en-US"/>
        </a:p>
      </dgm:t>
    </dgm:pt>
    <dgm:pt modelId="{D5CF42E1-3E3E-4BEE-8226-D7A6EBA7CE5B}">
      <dgm:prSet phldrT="[Text]"/>
      <dgm:spPr/>
      <dgm:t>
        <a:bodyPr/>
        <a:lstStyle/>
        <a:p>
          <a:r>
            <a:rPr lang="en-US" dirty="0"/>
            <a:t>New Fields</a:t>
          </a:r>
        </a:p>
      </dgm:t>
    </dgm:pt>
    <dgm:pt modelId="{9DAB2E48-2316-47A8-A6A8-EE6EE69536FE}" type="parTrans" cxnId="{7C44E217-9239-4369-B5F7-1CEFE899DD20}">
      <dgm:prSet/>
      <dgm:spPr/>
      <dgm:t>
        <a:bodyPr/>
        <a:lstStyle/>
        <a:p>
          <a:endParaRPr lang="en-US"/>
        </a:p>
      </dgm:t>
    </dgm:pt>
    <dgm:pt modelId="{57148E3B-27F1-4560-B674-78DEBCE10BCC}" type="sibTrans" cxnId="{7C44E217-9239-4369-B5F7-1CEFE899DD20}">
      <dgm:prSet/>
      <dgm:spPr/>
      <dgm:t>
        <a:bodyPr/>
        <a:lstStyle/>
        <a:p>
          <a:endParaRPr lang="en-US"/>
        </a:p>
      </dgm:t>
    </dgm:pt>
    <dgm:pt modelId="{8C3BABFE-4CBF-45EE-A0A3-B1908266B046}">
      <dgm:prSet phldrT="[Text]"/>
      <dgm:spPr/>
      <dgm:t>
        <a:bodyPr/>
        <a:lstStyle/>
        <a:p>
          <a:r>
            <a:rPr lang="en-US" dirty="0"/>
            <a:t>Graduation Guidelines (GG)</a:t>
          </a:r>
        </a:p>
      </dgm:t>
    </dgm:pt>
    <dgm:pt modelId="{99F4FB2D-692F-46A5-A3EC-65DC2B75CABE}" type="parTrans" cxnId="{B259EBEE-B197-4028-A6AE-E2A662E6A088}">
      <dgm:prSet/>
      <dgm:spPr/>
      <dgm:t>
        <a:bodyPr/>
        <a:lstStyle/>
        <a:p>
          <a:endParaRPr lang="en-US"/>
        </a:p>
      </dgm:t>
    </dgm:pt>
    <dgm:pt modelId="{3364B9B6-A05D-4439-A8B1-812E276A51FF}" type="sibTrans" cxnId="{B259EBEE-B197-4028-A6AE-E2A662E6A088}">
      <dgm:prSet/>
      <dgm:spPr/>
      <dgm:t>
        <a:bodyPr/>
        <a:lstStyle/>
        <a:p>
          <a:endParaRPr lang="en-US"/>
        </a:p>
      </dgm:t>
    </dgm:pt>
    <dgm:pt modelId="{59A14AE4-BE6E-45F1-BC8A-543B7B866241}">
      <dgm:prSet phldrT="[Text]" custT="1"/>
      <dgm:spPr/>
      <dgm:t>
        <a:bodyPr/>
        <a:lstStyle/>
        <a:p>
          <a:r>
            <a:rPr lang="en-US" sz="1600" dirty="0"/>
            <a:t>Extended Evidence Outcome Status</a:t>
          </a:r>
        </a:p>
      </dgm:t>
      <dgm:extLst>
        <a:ext uri="{E40237B7-FDA0-4F09-8148-C483321AD2D9}">
          <dgm14:cNvPr xmlns:dgm14="http://schemas.microsoft.com/office/drawing/2010/diagram" id="0" name="" descr="Removed Fields: &#10;- Extended Evidence Outcome Status&#10;&#10;New Fields:&#10;- Alternate Assessment Participation&#10;- Postsecondary Program Enrollment&#10;- Cause of Housing Crisis&#10;- Additional Cause of Housing Crisis&#10;&#10;Graduation Guidelines Reminders&#10;- Required for graduating students as of 2020-21&#10;- Local Measure option removed 2021-22 and beyond per State Board of Education"/>
        </a:ext>
      </dgm:extLst>
    </dgm:pt>
    <dgm:pt modelId="{25B933DF-9205-48CD-BCFF-33EA62B3E4F5}" type="parTrans" cxnId="{BF3ABD2C-6CCB-4691-85BD-65335E6257EE}">
      <dgm:prSet/>
      <dgm:spPr/>
      <dgm:t>
        <a:bodyPr/>
        <a:lstStyle/>
        <a:p>
          <a:endParaRPr lang="en-US"/>
        </a:p>
      </dgm:t>
    </dgm:pt>
    <dgm:pt modelId="{E18FDDE2-FB80-4676-A6B5-1A86DF61BC36}" type="sibTrans" cxnId="{BF3ABD2C-6CCB-4691-85BD-65335E6257EE}">
      <dgm:prSet/>
      <dgm:spPr/>
      <dgm:t>
        <a:bodyPr/>
        <a:lstStyle/>
        <a:p>
          <a:endParaRPr lang="en-US"/>
        </a:p>
      </dgm:t>
    </dgm:pt>
    <dgm:pt modelId="{596A326D-26CC-4A05-BBAF-0473E63F431B}">
      <dgm:prSet phldrT="[Text]" custT="1"/>
      <dgm:spPr/>
      <dgm:t>
        <a:bodyPr/>
        <a:lstStyle/>
        <a:p>
          <a:r>
            <a:rPr lang="en-US" sz="1400" dirty="0"/>
            <a:t>Alternate Assessment Participation</a:t>
          </a:r>
        </a:p>
      </dgm:t>
    </dgm:pt>
    <dgm:pt modelId="{B3A86AD5-21D5-4334-B9C3-7DAB70D6D06D}" type="parTrans" cxnId="{23D21EF8-8015-4923-AB4B-1B1CA4083D14}">
      <dgm:prSet/>
      <dgm:spPr/>
      <dgm:t>
        <a:bodyPr/>
        <a:lstStyle/>
        <a:p>
          <a:endParaRPr lang="en-US"/>
        </a:p>
      </dgm:t>
    </dgm:pt>
    <dgm:pt modelId="{6E9DCDC5-AC87-4CC8-80CB-ABAD1CD2EFE2}" type="sibTrans" cxnId="{23D21EF8-8015-4923-AB4B-1B1CA4083D14}">
      <dgm:prSet/>
      <dgm:spPr/>
      <dgm:t>
        <a:bodyPr/>
        <a:lstStyle/>
        <a:p>
          <a:endParaRPr lang="en-US"/>
        </a:p>
      </dgm:t>
    </dgm:pt>
    <dgm:pt modelId="{2126F692-8560-4363-A050-DCE4661EA044}">
      <dgm:prSet phldrT="[Text]" custT="1"/>
      <dgm:spPr/>
      <dgm:t>
        <a:bodyPr/>
        <a:lstStyle/>
        <a:p>
          <a:r>
            <a:rPr lang="en-US" sz="1600" dirty="0"/>
            <a:t>Required for graduating students as of 2020-21</a:t>
          </a:r>
        </a:p>
      </dgm:t>
    </dgm:pt>
    <dgm:pt modelId="{BD6AAF4F-0DF8-4EE4-8CC1-646596535F2E}" type="parTrans" cxnId="{C10589EA-0CC9-41FB-9D63-D8C047B5B7BC}">
      <dgm:prSet/>
      <dgm:spPr/>
      <dgm:t>
        <a:bodyPr/>
        <a:lstStyle/>
        <a:p>
          <a:endParaRPr lang="en-US"/>
        </a:p>
      </dgm:t>
    </dgm:pt>
    <dgm:pt modelId="{32BF3BDD-1940-4249-A1F9-71FFDAF5CD12}" type="sibTrans" cxnId="{C10589EA-0CC9-41FB-9D63-D8C047B5B7BC}">
      <dgm:prSet/>
      <dgm:spPr/>
      <dgm:t>
        <a:bodyPr/>
        <a:lstStyle/>
        <a:p>
          <a:endParaRPr lang="en-US"/>
        </a:p>
      </dgm:t>
    </dgm:pt>
    <dgm:pt modelId="{D722E7B2-0D0A-4516-BB96-84B22343BE54}">
      <dgm:prSet phldrT="[Text]" custT="1"/>
      <dgm:spPr/>
      <dgm:t>
        <a:bodyPr/>
        <a:lstStyle/>
        <a:p>
          <a:r>
            <a:rPr lang="en-US" sz="1600" dirty="0"/>
            <a:t>Local Measure option removed 2021-22 and beyond per State Board of Education</a:t>
          </a:r>
        </a:p>
      </dgm:t>
    </dgm:pt>
    <dgm:pt modelId="{01287402-D67F-4E8A-8B7B-F9A1857D1440}" type="parTrans" cxnId="{B3A0DAD3-E6AE-4723-A857-5541ADB3ABDC}">
      <dgm:prSet/>
      <dgm:spPr/>
      <dgm:t>
        <a:bodyPr/>
        <a:lstStyle/>
        <a:p>
          <a:endParaRPr lang="en-US"/>
        </a:p>
      </dgm:t>
    </dgm:pt>
    <dgm:pt modelId="{1A28C247-1428-4E06-98C0-E191DB2AD2F8}" type="sibTrans" cxnId="{B3A0DAD3-E6AE-4723-A857-5541ADB3ABDC}">
      <dgm:prSet/>
      <dgm:spPr/>
      <dgm:t>
        <a:bodyPr/>
        <a:lstStyle/>
        <a:p>
          <a:endParaRPr lang="en-US"/>
        </a:p>
      </dgm:t>
    </dgm:pt>
    <dgm:pt modelId="{BFCE8EE9-4D02-40B6-85A7-C83021C4E55D}">
      <dgm:prSet phldrT="[Text]" custT="1"/>
      <dgm:spPr/>
      <dgm:t>
        <a:bodyPr/>
        <a:lstStyle/>
        <a:p>
          <a:r>
            <a:rPr lang="en-US" sz="1400" dirty="0"/>
            <a:t>Postsecondary Program Enrollment</a:t>
          </a:r>
        </a:p>
      </dgm:t>
    </dgm:pt>
    <dgm:pt modelId="{FA6075E9-AE54-4EF0-AFCB-BEB3DB2B6DFC}" type="parTrans" cxnId="{9F2C8942-6DE1-47DB-AE3A-02087D548A15}">
      <dgm:prSet/>
      <dgm:spPr/>
      <dgm:t>
        <a:bodyPr/>
        <a:lstStyle/>
        <a:p>
          <a:endParaRPr lang="en-US"/>
        </a:p>
      </dgm:t>
    </dgm:pt>
    <dgm:pt modelId="{45B912C0-C7EE-45E9-82B2-1E27EA6A30F4}" type="sibTrans" cxnId="{9F2C8942-6DE1-47DB-AE3A-02087D548A15}">
      <dgm:prSet/>
      <dgm:spPr/>
      <dgm:t>
        <a:bodyPr/>
        <a:lstStyle/>
        <a:p>
          <a:endParaRPr lang="en-US"/>
        </a:p>
      </dgm:t>
    </dgm:pt>
    <dgm:pt modelId="{2B5EB9CC-A471-458D-9D39-E47B8302FA2E}">
      <dgm:prSet phldrT="[Text]" custT="1"/>
      <dgm:spPr/>
      <dgm:t>
        <a:bodyPr/>
        <a:lstStyle/>
        <a:p>
          <a:r>
            <a:rPr lang="en-US" sz="1400" dirty="0"/>
            <a:t>Cause of Housing Crisis</a:t>
          </a:r>
        </a:p>
      </dgm:t>
    </dgm:pt>
    <dgm:pt modelId="{8E196267-3331-46B8-BA95-A01B26F8AED3}" type="parTrans" cxnId="{0521CB2C-3DD2-4E6B-88DF-9653133005A7}">
      <dgm:prSet/>
      <dgm:spPr/>
      <dgm:t>
        <a:bodyPr/>
        <a:lstStyle/>
        <a:p>
          <a:endParaRPr lang="en-US"/>
        </a:p>
      </dgm:t>
    </dgm:pt>
    <dgm:pt modelId="{62EC9DCE-2A5C-4C88-885F-AE24DC0FDF89}" type="sibTrans" cxnId="{0521CB2C-3DD2-4E6B-88DF-9653133005A7}">
      <dgm:prSet/>
      <dgm:spPr/>
      <dgm:t>
        <a:bodyPr/>
        <a:lstStyle/>
        <a:p>
          <a:endParaRPr lang="en-US"/>
        </a:p>
      </dgm:t>
    </dgm:pt>
    <dgm:pt modelId="{CF66822C-1377-4F78-9813-4E99E99E8089}">
      <dgm:prSet phldrT="[Text]" custT="1"/>
      <dgm:spPr/>
      <dgm:t>
        <a:bodyPr/>
        <a:lstStyle/>
        <a:p>
          <a:r>
            <a:rPr lang="en-US" sz="1400" dirty="0"/>
            <a:t>Additional Cause of Housing Crisis</a:t>
          </a:r>
        </a:p>
      </dgm:t>
    </dgm:pt>
    <dgm:pt modelId="{4B0D0122-6BE1-47CD-A641-BC8AD3B6E4D8}" type="parTrans" cxnId="{13F0AE23-CFEA-404A-B286-E398E5AAC2AC}">
      <dgm:prSet/>
      <dgm:spPr/>
      <dgm:t>
        <a:bodyPr/>
        <a:lstStyle/>
        <a:p>
          <a:endParaRPr lang="en-US"/>
        </a:p>
      </dgm:t>
    </dgm:pt>
    <dgm:pt modelId="{65AD3237-566F-4043-A911-7AE34F431843}" type="sibTrans" cxnId="{13F0AE23-CFEA-404A-B286-E398E5AAC2AC}">
      <dgm:prSet/>
      <dgm:spPr/>
      <dgm:t>
        <a:bodyPr/>
        <a:lstStyle/>
        <a:p>
          <a:endParaRPr lang="en-US"/>
        </a:p>
      </dgm:t>
    </dgm:pt>
    <dgm:pt modelId="{CF8E369A-9B40-4D91-8E1B-4D0E56A73187}">
      <dgm:prSet phldrT="[Text]" custT="1"/>
      <dgm:spPr/>
      <dgm:t>
        <a:bodyPr/>
        <a:lstStyle/>
        <a:p>
          <a:r>
            <a:rPr lang="en-US" sz="1400" dirty="0"/>
            <a:t>Non School Program</a:t>
          </a:r>
        </a:p>
      </dgm:t>
    </dgm:pt>
    <dgm:pt modelId="{EC320DCB-1E51-4AD2-B78C-4CF73BEAEB8E}" type="parTrans" cxnId="{BF89D764-5AAC-4399-B329-7ACC181A933B}">
      <dgm:prSet/>
      <dgm:spPr/>
      <dgm:t>
        <a:bodyPr/>
        <a:lstStyle/>
        <a:p>
          <a:endParaRPr lang="en-US"/>
        </a:p>
      </dgm:t>
    </dgm:pt>
    <dgm:pt modelId="{5CC39DDA-8018-40D3-9387-2188E0358C3C}" type="sibTrans" cxnId="{BF89D764-5AAC-4399-B329-7ACC181A933B}">
      <dgm:prSet/>
      <dgm:spPr/>
      <dgm:t>
        <a:bodyPr/>
        <a:lstStyle/>
        <a:p>
          <a:endParaRPr lang="en-US"/>
        </a:p>
      </dgm:t>
    </dgm:pt>
    <dgm:pt modelId="{EF2AAA1D-F5B3-4916-B4CF-4EDEE5F32E31}">
      <dgm:prSet phldrT="[Text]" custT="1"/>
      <dgm:spPr/>
      <dgm:t>
        <a:bodyPr/>
        <a:lstStyle/>
        <a:p>
          <a:r>
            <a:rPr lang="en-US" sz="1400" dirty="0"/>
            <a:t>Non-School Program</a:t>
          </a:r>
        </a:p>
      </dgm:t>
    </dgm:pt>
    <dgm:pt modelId="{31C955F8-F6EE-41C9-A414-68C05E9E05A7}" type="parTrans" cxnId="{C11BA079-C4A2-4080-8D76-AEE950AB074B}">
      <dgm:prSet/>
      <dgm:spPr/>
      <dgm:t>
        <a:bodyPr/>
        <a:lstStyle/>
        <a:p>
          <a:endParaRPr lang="en-US"/>
        </a:p>
      </dgm:t>
    </dgm:pt>
    <dgm:pt modelId="{46C45E56-A717-40B2-846D-F9DBCBE32CA2}" type="sibTrans" cxnId="{C11BA079-C4A2-4080-8D76-AEE950AB074B}">
      <dgm:prSet/>
      <dgm:spPr/>
      <dgm:t>
        <a:bodyPr/>
        <a:lstStyle/>
        <a:p>
          <a:endParaRPr lang="en-US"/>
        </a:p>
      </dgm:t>
    </dgm:pt>
    <dgm:pt modelId="{A2699806-6124-44FC-8634-3AB04ADE2CE4}" type="pres">
      <dgm:prSet presAssocID="{1440DEF1-A7A7-4BAE-A563-7E1542AA9E28}" presName="diagram" presStyleCnt="0">
        <dgm:presLayoutVars>
          <dgm:dir/>
          <dgm:animLvl val="lvl"/>
          <dgm:resizeHandles val="exact"/>
        </dgm:presLayoutVars>
      </dgm:prSet>
      <dgm:spPr/>
    </dgm:pt>
    <dgm:pt modelId="{CAB03020-09C8-4227-88A3-E80D82E135C6}" type="pres">
      <dgm:prSet presAssocID="{92DB50DB-444B-49EB-B4AF-B889F02EC474}" presName="compNode" presStyleCnt="0"/>
      <dgm:spPr/>
    </dgm:pt>
    <dgm:pt modelId="{C0880D0E-E937-43F1-81B9-ECEDC952A2A5}" type="pres">
      <dgm:prSet presAssocID="{92DB50DB-444B-49EB-B4AF-B889F02EC474}" presName="childRect" presStyleLbl="bgAcc1" presStyleIdx="0" presStyleCnt="3">
        <dgm:presLayoutVars>
          <dgm:bulletEnabled val="1"/>
        </dgm:presLayoutVars>
      </dgm:prSet>
      <dgm:spPr/>
    </dgm:pt>
    <dgm:pt modelId="{731BC7FD-0856-47A5-A269-1AE0D0B519DE}" type="pres">
      <dgm:prSet presAssocID="{92DB50DB-444B-49EB-B4AF-B889F02EC474}" presName="parentText" presStyleLbl="node1" presStyleIdx="0" presStyleCnt="0">
        <dgm:presLayoutVars>
          <dgm:chMax val="0"/>
          <dgm:bulletEnabled val="1"/>
        </dgm:presLayoutVars>
      </dgm:prSet>
      <dgm:spPr/>
    </dgm:pt>
    <dgm:pt modelId="{C432B132-B89E-4B72-9185-2A6B632C78FF}" type="pres">
      <dgm:prSet presAssocID="{92DB50DB-444B-49EB-B4AF-B889F02EC474}" presName="parentRect" presStyleLbl="alignNode1" presStyleIdx="0" presStyleCnt="3"/>
      <dgm:spPr/>
    </dgm:pt>
    <dgm:pt modelId="{2BEADD70-FAB3-450B-BC29-5196CB8E5534}" type="pres">
      <dgm:prSet presAssocID="{92DB50DB-444B-49EB-B4AF-B889F02EC474}" presName="adorn" presStyleLbl="fgAccFollowNode1" presStyleIdx="0" presStyleCnt="3" custScaleX="76483" custScaleY="76597" custLinFactNeighborX="-16540" custLinFactNeighborY="-1347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</dgm:spPr>
    </dgm:pt>
    <dgm:pt modelId="{B0B7AC98-8CBE-4E78-ACD4-6C09E292C9BD}" type="pres">
      <dgm:prSet presAssocID="{A230280E-9858-4CDF-AF52-A95E3EA350F0}" presName="sibTrans" presStyleLbl="sibTrans2D1" presStyleIdx="0" presStyleCnt="0"/>
      <dgm:spPr/>
    </dgm:pt>
    <dgm:pt modelId="{049AC804-53C7-4AF7-ACEC-02480AD66AB9}" type="pres">
      <dgm:prSet presAssocID="{D5CF42E1-3E3E-4BEE-8226-D7A6EBA7CE5B}" presName="compNode" presStyleCnt="0"/>
      <dgm:spPr/>
    </dgm:pt>
    <dgm:pt modelId="{E7C8058F-F522-4522-BADD-EF2CB3E88C27}" type="pres">
      <dgm:prSet presAssocID="{D5CF42E1-3E3E-4BEE-8226-D7A6EBA7CE5B}" presName="childRect" presStyleLbl="bgAcc1" presStyleIdx="1" presStyleCnt="3">
        <dgm:presLayoutVars>
          <dgm:bulletEnabled val="1"/>
        </dgm:presLayoutVars>
      </dgm:prSet>
      <dgm:spPr/>
    </dgm:pt>
    <dgm:pt modelId="{FA4939B5-32AD-474C-BED0-CCC07F2B98CC}" type="pres">
      <dgm:prSet presAssocID="{D5CF42E1-3E3E-4BEE-8226-D7A6EBA7CE5B}" presName="parentText" presStyleLbl="node1" presStyleIdx="0" presStyleCnt="0">
        <dgm:presLayoutVars>
          <dgm:chMax val="0"/>
          <dgm:bulletEnabled val="1"/>
        </dgm:presLayoutVars>
      </dgm:prSet>
      <dgm:spPr/>
    </dgm:pt>
    <dgm:pt modelId="{354B4670-EB59-4B5D-8573-9C4827DD152E}" type="pres">
      <dgm:prSet presAssocID="{D5CF42E1-3E3E-4BEE-8226-D7A6EBA7CE5B}" presName="parentRect" presStyleLbl="alignNode1" presStyleIdx="1" presStyleCnt="3"/>
      <dgm:spPr/>
    </dgm:pt>
    <dgm:pt modelId="{72AFEE14-6C65-4A58-A955-72D923A817D7}" type="pres">
      <dgm:prSet presAssocID="{D5CF42E1-3E3E-4BEE-8226-D7A6EBA7CE5B}" presName="adorn" presStyleLbl="fgAccFollowNode1" presStyleIdx="1" presStyleCnt="3" custScaleX="76483" custScaleY="76483" custLinFactNeighborX="-17690" custLinFactNeighborY="-14568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Add with solid fill"/>
        </a:ext>
      </dgm:extLst>
    </dgm:pt>
    <dgm:pt modelId="{647807CD-E746-485D-A1B8-653B5C14E4B2}" type="pres">
      <dgm:prSet presAssocID="{57148E3B-27F1-4560-B674-78DEBCE10BCC}" presName="sibTrans" presStyleLbl="sibTrans2D1" presStyleIdx="0" presStyleCnt="0"/>
      <dgm:spPr/>
    </dgm:pt>
    <dgm:pt modelId="{88C08198-71F4-48C5-A62A-EBF04735B2C7}" type="pres">
      <dgm:prSet presAssocID="{8C3BABFE-4CBF-45EE-A0A3-B1908266B046}" presName="compNode" presStyleCnt="0"/>
      <dgm:spPr/>
    </dgm:pt>
    <dgm:pt modelId="{88FAB2CC-0F46-4CC2-8345-2AE67E4B0E6A}" type="pres">
      <dgm:prSet presAssocID="{8C3BABFE-4CBF-45EE-A0A3-B1908266B046}" presName="childRect" presStyleLbl="bgAcc1" presStyleIdx="2" presStyleCnt="3">
        <dgm:presLayoutVars>
          <dgm:bulletEnabled val="1"/>
        </dgm:presLayoutVars>
      </dgm:prSet>
      <dgm:spPr/>
    </dgm:pt>
    <dgm:pt modelId="{B1186FFC-667D-4064-85DC-469FBDC9E55E}" type="pres">
      <dgm:prSet presAssocID="{8C3BABFE-4CBF-45EE-A0A3-B1908266B046}" presName="parentText" presStyleLbl="node1" presStyleIdx="0" presStyleCnt="0">
        <dgm:presLayoutVars>
          <dgm:chMax val="0"/>
          <dgm:bulletEnabled val="1"/>
        </dgm:presLayoutVars>
      </dgm:prSet>
      <dgm:spPr/>
    </dgm:pt>
    <dgm:pt modelId="{45354DB2-1634-4724-8994-00A6A6E72B85}" type="pres">
      <dgm:prSet presAssocID="{8C3BABFE-4CBF-45EE-A0A3-B1908266B046}" presName="parentRect" presStyleLbl="alignNode1" presStyleIdx="2" presStyleCnt="3"/>
      <dgm:spPr/>
    </dgm:pt>
    <dgm:pt modelId="{F36E35D2-C14F-4E7B-9608-FF9C62417E4F}" type="pres">
      <dgm:prSet presAssocID="{8C3BABFE-4CBF-45EE-A0A3-B1908266B046}" presName="adorn" presStyleLbl="fgAccFollowNode1" presStyleIdx="2" presStyleCnt="3" custScaleX="76597" custScaleY="76483" custLinFactNeighborX="-16674" custLinFactNeighborY="-13548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Graduation cap with solid fill"/>
        </a:ext>
      </dgm:extLst>
    </dgm:pt>
  </dgm:ptLst>
  <dgm:cxnLst>
    <dgm:cxn modelId="{2CC09704-5C42-40EB-8F40-029E15B86613}" type="presOf" srcId="{1440DEF1-A7A7-4BAE-A563-7E1542AA9E28}" destId="{A2699806-6124-44FC-8634-3AB04ADE2CE4}" srcOrd="0" destOrd="0" presId="urn:microsoft.com/office/officeart/2005/8/layout/bList2"/>
    <dgm:cxn modelId="{DF784210-29B5-4626-9167-1357B279E97E}" type="presOf" srcId="{8C3BABFE-4CBF-45EE-A0A3-B1908266B046}" destId="{45354DB2-1634-4724-8994-00A6A6E72B85}" srcOrd="1" destOrd="0" presId="urn:microsoft.com/office/officeart/2005/8/layout/bList2"/>
    <dgm:cxn modelId="{CE8A4516-5E21-4831-BF8B-B25F80D02B5F}" type="presOf" srcId="{59A14AE4-BE6E-45F1-BC8A-543B7B866241}" destId="{C0880D0E-E937-43F1-81B9-ECEDC952A2A5}" srcOrd="0" destOrd="0" presId="urn:microsoft.com/office/officeart/2005/8/layout/bList2"/>
    <dgm:cxn modelId="{7C44E217-9239-4369-B5F7-1CEFE899DD20}" srcId="{1440DEF1-A7A7-4BAE-A563-7E1542AA9E28}" destId="{D5CF42E1-3E3E-4BEE-8226-D7A6EBA7CE5B}" srcOrd="1" destOrd="0" parTransId="{9DAB2E48-2316-47A8-A6A8-EE6EE69536FE}" sibTransId="{57148E3B-27F1-4560-B674-78DEBCE10BCC}"/>
    <dgm:cxn modelId="{13F0AE23-CFEA-404A-B286-E398E5AAC2AC}" srcId="{D5CF42E1-3E3E-4BEE-8226-D7A6EBA7CE5B}" destId="{CF66822C-1377-4F78-9813-4E99E99E8089}" srcOrd="3" destOrd="0" parTransId="{4B0D0122-6BE1-47CD-A641-BC8AD3B6E4D8}" sibTransId="{65AD3237-566F-4043-A911-7AE34F431843}"/>
    <dgm:cxn modelId="{BF3ABD2C-6CCB-4691-85BD-65335E6257EE}" srcId="{92DB50DB-444B-49EB-B4AF-B889F02EC474}" destId="{59A14AE4-BE6E-45F1-BC8A-543B7B866241}" srcOrd="0" destOrd="0" parTransId="{25B933DF-9205-48CD-BCFF-33EA62B3E4F5}" sibTransId="{E18FDDE2-FB80-4676-A6B5-1A86DF61BC36}"/>
    <dgm:cxn modelId="{0521CB2C-3DD2-4E6B-88DF-9653133005A7}" srcId="{D5CF42E1-3E3E-4BEE-8226-D7A6EBA7CE5B}" destId="{2B5EB9CC-A471-458D-9D39-E47B8302FA2E}" srcOrd="2" destOrd="0" parTransId="{8E196267-3331-46B8-BA95-A01B26F8AED3}" sibTransId="{62EC9DCE-2A5C-4C88-885F-AE24DC0FDF89}"/>
    <dgm:cxn modelId="{81404433-9E11-419D-93F8-A35F9F4BB58C}" type="presOf" srcId="{CF66822C-1377-4F78-9813-4E99E99E8089}" destId="{E7C8058F-F522-4522-BADD-EF2CB3E88C27}" srcOrd="0" destOrd="3" presId="urn:microsoft.com/office/officeart/2005/8/layout/bList2"/>
    <dgm:cxn modelId="{43A16B5B-3A5E-419A-A3BC-03D64FCE3CC2}" type="presOf" srcId="{EF2AAA1D-F5B3-4916-B4CF-4EDEE5F32E31}" destId="{E7C8058F-F522-4522-BADD-EF2CB3E88C27}" srcOrd="0" destOrd="4" presId="urn:microsoft.com/office/officeart/2005/8/layout/bList2"/>
    <dgm:cxn modelId="{9F2C8942-6DE1-47DB-AE3A-02087D548A15}" srcId="{D5CF42E1-3E3E-4BEE-8226-D7A6EBA7CE5B}" destId="{BFCE8EE9-4D02-40B6-85A7-C83021C4E55D}" srcOrd="1" destOrd="0" parTransId="{FA6075E9-AE54-4EF0-AFCB-BEB3DB2B6DFC}" sibTransId="{45B912C0-C7EE-45E9-82B2-1E27EA6A30F4}"/>
    <dgm:cxn modelId="{18340B43-82F6-4FC0-ADC8-974FC9F44F59}" type="presOf" srcId="{2B5EB9CC-A471-458D-9D39-E47B8302FA2E}" destId="{E7C8058F-F522-4522-BADD-EF2CB3E88C27}" srcOrd="0" destOrd="2" presId="urn:microsoft.com/office/officeart/2005/8/layout/bList2"/>
    <dgm:cxn modelId="{BF89D764-5AAC-4399-B329-7ACC181A933B}" srcId="{D5CF42E1-3E3E-4BEE-8226-D7A6EBA7CE5B}" destId="{CF8E369A-9B40-4D91-8E1B-4D0E56A73187}" srcOrd="5" destOrd="0" parTransId="{EC320DCB-1E51-4AD2-B78C-4CF73BEAEB8E}" sibTransId="{5CC39DDA-8018-40D3-9387-2188E0358C3C}"/>
    <dgm:cxn modelId="{2D1A486C-201B-4EAA-A700-F39385243059}" type="presOf" srcId="{8C3BABFE-4CBF-45EE-A0A3-B1908266B046}" destId="{B1186FFC-667D-4064-85DC-469FBDC9E55E}" srcOrd="0" destOrd="0" presId="urn:microsoft.com/office/officeart/2005/8/layout/bList2"/>
    <dgm:cxn modelId="{C11BA079-C4A2-4080-8D76-AEE950AB074B}" srcId="{D5CF42E1-3E3E-4BEE-8226-D7A6EBA7CE5B}" destId="{EF2AAA1D-F5B3-4916-B4CF-4EDEE5F32E31}" srcOrd="4" destOrd="0" parTransId="{31C955F8-F6EE-41C9-A414-68C05E9E05A7}" sibTransId="{46C45E56-A717-40B2-846D-F9DBCBE32CA2}"/>
    <dgm:cxn modelId="{FBEC4D89-0FA4-410C-913C-EDD4F24449B6}" type="presOf" srcId="{92DB50DB-444B-49EB-B4AF-B889F02EC474}" destId="{731BC7FD-0856-47A5-A269-1AE0D0B519DE}" srcOrd="0" destOrd="0" presId="urn:microsoft.com/office/officeart/2005/8/layout/bList2"/>
    <dgm:cxn modelId="{CBF7658F-C075-4E56-A896-81C270B5FBA5}" type="presOf" srcId="{D5CF42E1-3E3E-4BEE-8226-D7A6EBA7CE5B}" destId="{FA4939B5-32AD-474C-BED0-CCC07F2B98CC}" srcOrd="0" destOrd="0" presId="urn:microsoft.com/office/officeart/2005/8/layout/bList2"/>
    <dgm:cxn modelId="{E7E86194-5BDC-4A50-9869-81E9CC2BA36A}" type="presOf" srcId="{92DB50DB-444B-49EB-B4AF-B889F02EC474}" destId="{C432B132-B89E-4B72-9185-2A6B632C78FF}" srcOrd="1" destOrd="0" presId="urn:microsoft.com/office/officeart/2005/8/layout/bList2"/>
    <dgm:cxn modelId="{B39D56A5-2358-4974-8A43-8E5BC6EC6010}" type="presOf" srcId="{57148E3B-27F1-4560-B674-78DEBCE10BCC}" destId="{647807CD-E746-485D-A1B8-653B5C14E4B2}" srcOrd="0" destOrd="0" presId="urn:microsoft.com/office/officeart/2005/8/layout/bList2"/>
    <dgm:cxn modelId="{042066A6-8832-44FB-A94A-269EC87775EF}" type="presOf" srcId="{D5CF42E1-3E3E-4BEE-8226-D7A6EBA7CE5B}" destId="{354B4670-EB59-4B5D-8573-9C4827DD152E}" srcOrd="1" destOrd="0" presId="urn:microsoft.com/office/officeart/2005/8/layout/bList2"/>
    <dgm:cxn modelId="{EDFE76AA-05B5-4E74-AF5B-AAD5B066ED97}" type="presOf" srcId="{D722E7B2-0D0A-4516-BB96-84B22343BE54}" destId="{88FAB2CC-0F46-4CC2-8345-2AE67E4B0E6A}" srcOrd="0" destOrd="1" presId="urn:microsoft.com/office/officeart/2005/8/layout/bList2"/>
    <dgm:cxn modelId="{E14AFFAB-3332-44B0-B984-552137376B54}" type="presOf" srcId="{A230280E-9858-4CDF-AF52-A95E3EA350F0}" destId="{B0B7AC98-8CBE-4E78-ACD4-6C09E292C9BD}" srcOrd="0" destOrd="0" presId="urn:microsoft.com/office/officeart/2005/8/layout/bList2"/>
    <dgm:cxn modelId="{1828BDC7-BCC7-468C-B894-5CF5B2DADD1C}" srcId="{1440DEF1-A7A7-4BAE-A563-7E1542AA9E28}" destId="{92DB50DB-444B-49EB-B4AF-B889F02EC474}" srcOrd="0" destOrd="0" parTransId="{D29C1799-DB66-4CC4-92ED-9EE45902EB8D}" sibTransId="{A230280E-9858-4CDF-AF52-A95E3EA350F0}"/>
    <dgm:cxn modelId="{1A3336CE-8854-469C-98C3-249CD75D3318}" type="presOf" srcId="{BFCE8EE9-4D02-40B6-85A7-C83021C4E55D}" destId="{E7C8058F-F522-4522-BADD-EF2CB3E88C27}" srcOrd="0" destOrd="1" presId="urn:microsoft.com/office/officeart/2005/8/layout/bList2"/>
    <dgm:cxn modelId="{B3A0DAD3-E6AE-4723-A857-5541ADB3ABDC}" srcId="{8C3BABFE-4CBF-45EE-A0A3-B1908266B046}" destId="{D722E7B2-0D0A-4516-BB96-84B22343BE54}" srcOrd="1" destOrd="0" parTransId="{01287402-D67F-4E8A-8B7B-F9A1857D1440}" sibTransId="{1A28C247-1428-4E06-98C0-E191DB2AD2F8}"/>
    <dgm:cxn modelId="{B408DBE4-6F3B-4BCF-BAC0-FAD74D8873F7}" type="presOf" srcId="{2126F692-8560-4363-A050-DCE4661EA044}" destId="{88FAB2CC-0F46-4CC2-8345-2AE67E4B0E6A}" srcOrd="0" destOrd="0" presId="urn:microsoft.com/office/officeart/2005/8/layout/bList2"/>
    <dgm:cxn modelId="{262AAFE8-57ED-4A37-AE68-1319B32E63BE}" type="presOf" srcId="{596A326D-26CC-4A05-BBAF-0473E63F431B}" destId="{E7C8058F-F522-4522-BADD-EF2CB3E88C27}" srcOrd="0" destOrd="0" presId="urn:microsoft.com/office/officeart/2005/8/layout/bList2"/>
    <dgm:cxn modelId="{C10589EA-0CC9-41FB-9D63-D8C047B5B7BC}" srcId="{8C3BABFE-4CBF-45EE-A0A3-B1908266B046}" destId="{2126F692-8560-4363-A050-DCE4661EA044}" srcOrd="0" destOrd="0" parTransId="{BD6AAF4F-0DF8-4EE4-8CC1-646596535F2E}" sibTransId="{32BF3BDD-1940-4249-A1F9-71FFDAF5CD12}"/>
    <dgm:cxn modelId="{B259EBEE-B197-4028-A6AE-E2A662E6A088}" srcId="{1440DEF1-A7A7-4BAE-A563-7E1542AA9E28}" destId="{8C3BABFE-4CBF-45EE-A0A3-B1908266B046}" srcOrd="2" destOrd="0" parTransId="{99F4FB2D-692F-46A5-A3EC-65DC2B75CABE}" sibTransId="{3364B9B6-A05D-4439-A8B1-812E276A51FF}"/>
    <dgm:cxn modelId="{310821F3-D6B3-45DF-93EE-A2EEB72E0C05}" type="presOf" srcId="{CF8E369A-9B40-4D91-8E1B-4D0E56A73187}" destId="{E7C8058F-F522-4522-BADD-EF2CB3E88C27}" srcOrd="0" destOrd="5" presId="urn:microsoft.com/office/officeart/2005/8/layout/bList2"/>
    <dgm:cxn modelId="{23D21EF8-8015-4923-AB4B-1B1CA4083D14}" srcId="{D5CF42E1-3E3E-4BEE-8226-D7A6EBA7CE5B}" destId="{596A326D-26CC-4A05-BBAF-0473E63F431B}" srcOrd="0" destOrd="0" parTransId="{B3A86AD5-21D5-4334-B9C3-7DAB70D6D06D}" sibTransId="{6E9DCDC5-AC87-4CC8-80CB-ABAD1CD2EFE2}"/>
    <dgm:cxn modelId="{A250792E-263F-43AF-A4F3-67C0408C8B4A}" type="presParOf" srcId="{A2699806-6124-44FC-8634-3AB04ADE2CE4}" destId="{CAB03020-09C8-4227-88A3-E80D82E135C6}" srcOrd="0" destOrd="0" presId="urn:microsoft.com/office/officeart/2005/8/layout/bList2"/>
    <dgm:cxn modelId="{DD7EB0CD-8A3E-4D1B-8F4B-B30F39D42DFA}" type="presParOf" srcId="{CAB03020-09C8-4227-88A3-E80D82E135C6}" destId="{C0880D0E-E937-43F1-81B9-ECEDC952A2A5}" srcOrd="0" destOrd="0" presId="urn:microsoft.com/office/officeart/2005/8/layout/bList2"/>
    <dgm:cxn modelId="{C64DF68D-4DB0-44B6-BC24-A46CEBDC637F}" type="presParOf" srcId="{CAB03020-09C8-4227-88A3-E80D82E135C6}" destId="{731BC7FD-0856-47A5-A269-1AE0D0B519DE}" srcOrd="1" destOrd="0" presId="urn:microsoft.com/office/officeart/2005/8/layout/bList2"/>
    <dgm:cxn modelId="{BA353534-7AE7-4570-A8EA-02A1B537C3E1}" type="presParOf" srcId="{CAB03020-09C8-4227-88A3-E80D82E135C6}" destId="{C432B132-B89E-4B72-9185-2A6B632C78FF}" srcOrd="2" destOrd="0" presId="urn:microsoft.com/office/officeart/2005/8/layout/bList2"/>
    <dgm:cxn modelId="{2ACD8C6B-8026-4D9E-96F7-3128CC19FF11}" type="presParOf" srcId="{CAB03020-09C8-4227-88A3-E80D82E135C6}" destId="{2BEADD70-FAB3-450B-BC29-5196CB8E5534}" srcOrd="3" destOrd="0" presId="urn:microsoft.com/office/officeart/2005/8/layout/bList2"/>
    <dgm:cxn modelId="{E242361F-F781-4638-85AC-916631B0B71A}" type="presParOf" srcId="{A2699806-6124-44FC-8634-3AB04ADE2CE4}" destId="{B0B7AC98-8CBE-4E78-ACD4-6C09E292C9BD}" srcOrd="1" destOrd="0" presId="urn:microsoft.com/office/officeart/2005/8/layout/bList2"/>
    <dgm:cxn modelId="{D848875E-B375-4649-B0A5-9210BF2F9AA5}" type="presParOf" srcId="{A2699806-6124-44FC-8634-3AB04ADE2CE4}" destId="{049AC804-53C7-4AF7-ACEC-02480AD66AB9}" srcOrd="2" destOrd="0" presId="urn:microsoft.com/office/officeart/2005/8/layout/bList2"/>
    <dgm:cxn modelId="{813D5D13-DE63-47EA-A71E-814A9C4192FB}" type="presParOf" srcId="{049AC804-53C7-4AF7-ACEC-02480AD66AB9}" destId="{E7C8058F-F522-4522-BADD-EF2CB3E88C27}" srcOrd="0" destOrd="0" presId="urn:microsoft.com/office/officeart/2005/8/layout/bList2"/>
    <dgm:cxn modelId="{F064F2BE-E594-47FD-BD5D-B0E3CCF05715}" type="presParOf" srcId="{049AC804-53C7-4AF7-ACEC-02480AD66AB9}" destId="{FA4939B5-32AD-474C-BED0-CCC07F2B98CC}" srcOrd="1" destOrd="0" presId="urn:microsoft.com/office/officeart/2005/8/layout/bList2"/>
    <dgm:cxn modelId="{281A536B-4BD4-4371-8AAE-E58408EE4DFD}" type="presParOf" srcId="{049AC804-53C7-4AF7-ACEC-02480AD66AB9}" destId="{354B4670-EB59-4B5D-8573-9C4827DD152E}" srcOrd="2" destOrd="0" presId="urn:microsoft.com/office/officeart/2005/8/layout/bList2"/>
    <dgm:cxn modelId="{8EC75A6E-EE55-47AC-9B94-EA8A2BC0F652}" type="presParOf" srcId="{049AC804-53C7-4AF7-ACEC-02480AD66AB9}" destId="{72AFEE14-6C65-4A58-A955-72D923A817D7}" srcOrd="3" destOrd="0" presId="urn:microsoft.com/office/officeart/2005/8/layout/bList2"/>
    <dgm:cxn modelId="{3A37649C-B4CE-479D-8B08-92AD9480CDB5}" type="presParOf" srcId="{A2699806-6124-44FC-8634-3AB04ADE2CE4}" destId="{647807CD-E746-485D-A1B8-653B5C14E4B2}" srcOrd="3" destOrd="0" presId="urn:microsoft.com/office/officeart/2005/8/layout/bList2"/>
    <dgm:cxn modelId="{674E4BCB-7245-4F88-813D-298729DAE2B9}" type="presParOf" srcId="{A2699806-6124-44FC-8634-3AB04ADE2CE4}" destId="{88C08198-71F4-48C5-A62A-EBF04735B2C7}" srcOrd="4" destOrd="0" presId="urn:microsoft.com/office/officeart/2005/8/layout/bList2"/>
    <dgm:cxn modelId="{B0958BE8-7BF5-442C-A3BF-8D9D63F93712}" type="presParOf" srcId="{88C08198-71F4-48C5-A62A-EBF04735B2C7}" destId="{88FAB2CC-0F46-4CC2-8345-2AE67E4B0E6A}" srcOrd="0" destOrd="0" presId="urn:microsoft.com/office/officeart/2005/8/layout/bList2"/>
    <dgm:cxn modelId="{DE1E0BF1-544B-4784-B988-D0283570B074}" type="presParOf" srcId="{88C08198-71F4-48C5-A62A-EBF04735B2C7}" destId="{B1186FFC-667D-4064-85DC-469FBDC9E55E}" srcOrd="1" destOrd="0" presId="urn:microsoft.com/office/officeart/2005/8/layout/bList2"/>
    <dgm:cxn modelId="{BD81587B-71E9-4992-ACC0-C2E26A152F42}" type="presParOf" srcId="{88C08198-71F4-48C5-A62A-EBF04735B2C7}" destId="{45354DB2-1634-4724-8994-00A6A6E72B85}" srcOrd="2" destOrd="0" presId="urn:microsoft.com/office/officeart/2005/8/layout/bList2"/>
    <dgm:cxn modelId="{1F150A8B-91FA-4115-B474-DE8BA228C6E5}" type="presParOf" srcId="{88C08198-71F4-48C5-A62A-EBF04735B2C7}" destId="{F36E35D2-C14F-4E7B-9608-FF9C62417E4F}" srcOrd="3" destOrd="0" presId="urn:microsoft.com/office/officeart/2005/8/layout/b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7C701F16-B6DC-45E4-A342-8B40B035ECB0}" type="doc">
      <dgm:prSet loTypeId="urn:microsoft.com/office/officeart/2005/8/layout/process1" loCatId="process" qsTypeId="urn:microsoft.com/office/officeart/2005/8/quickstyle/simple1" qsCatId="simple" csTypeId="urn:microsoft.com/office/officeart/2005/8/colors/colorful3" csCatId="colorful" phldr="1"/>
      <dgm:spPr/>
    </dgm:pt>
    <dgm:pt modelId="{596CCBC7-6E2C-4637-85FE-B225F99082A1}">
      <dgm:prSet phldrT="[Text]"/>
      <dgm:spPr/>
      <dgm:t>
        <a:bodyPr/>
        <a:lstStyle/>
        <a:p>
          <a:r>
            <a:rPr lang="en-US" dirty="0"/>
            <a:t>Upload Student Demographic File</a:t>
          </a:r>
        </a:p>
      </dgm:t>
      <dgm:extLst>
        <a:ext uri="{E40237B7-FDA0-4F09-8148-C483321AD2D9}">
          <dgm14:cNvPr xmlns:dgm14="http://schemas.microsoft.com/office/drawing/2010/diagram" id="0" name="" descr="Process: Upload Student Demographic File, Upload Student School Association File, Upload Graduation Guidelines File"/>
        </a:ext>
      </dgm:extLst>
    </dgm:pt>
    <dgm:pt modelId="{AFAB6D98-5554-49B8-B66B-64ABCD75B19C}" type="parTrans" cxnId="{0D7C767A-FAD1-4040-B964-D1A28EC88E32}">
      <dgm:prSet/>
      <dgm:spPr/>
      <dgm:t>
        <a:bodyPr/>
        <a:lstStyle/>
        <a:p>
          <a:endParaRPr lang="en-US"/>
        </a:p>
      </dgm:t>
    </dgm:pt>
    <dgm:pt modelId="{5D17F026-736A-4DC8-8233-90DE5B9EF0E2}" type="sibTrans" cxnId="{0D7C767A-FAD1-4040-B964-D1A28EC88E32}">
      <dgm:prSet/>
      <dgm:spPr/>
      <dgm:t>
        <a:bodyPr/>
        <a:lstStyle/>
        <a:p>
          <a:endParaRPr lang="en-US"/>
        </a:p>
      </dgm:t>
    </dgm:pt>
    <dgm:pt modelId="{A66980B4-304A-4A79-B886-F87D52D16135}">
      <dgm:prSet phldrT="[Text]"/>
      <dgm:spPr/>
      <dgm:t>
        <a:bodyPr/>
        <a:lstStyle/>
        <a:p>
          <a:r>
            <a:rPr lang="en-US" dirty="0"/>
            <a:t>Upload Student School Association File</a:t>
          </a:r>
        </a:p>
      </dgm:t>
    </dgm:pt>
    <dgm:pt modelId="{120A8482-6058-4BEE-9495-E85D37B5448C}" type="parTrans" cxnId="{D1EB53A6-0ED6-4269-89FF-D44D73EA5107}">
      <dgm:prSet/>
      <dgm:spPr/>
      <dgm:t>
        <a:bodyPr/>
        <a:lstStyle/>
        <a:p>
          <a:endParaRPr lang="en-US"/>
        </a:p>
      </dgm:t>
    </dgm:pt>
    <dgm:pt modelId="{336B0B5A-FED2-47F5-B182-AE3146CB1A8C}" type="sibTrans" cxnId="{D1EB53A6-0ED6-4269-89FF-D44D73EA5107}">
      <dgm:prSet/>
      <dgm:spPr/>
      <dgm:t>
        <a:bodyPr/>
        <a:lstStyle/>
        <a:p>
          <a:endParaRPr lang="en-US"/>
        </a:p>
      </dgm:t>
    </dgm:pt>
    <dgm:pt modelId="{26AC9FEF-EA72-4374-A096-E9597AE216CF}">
      <dgm:prSet phldrT="[Text]"/>
      <dgm:spPr/>
      <dgm:t>
        <a:bodyPr/>
        <a:lstStyle/>
        <a:p>
          <a:r>
            <a:rPr lang="en-US" dirty="0"/>
            <a:t>Upload Graduation Guidelines File</a:t>
          </a:r>
        </a:p>
      </dgm:t>
    </dgm:pt>
    <dgm:pt modelId="{6B21FC1B-A778-4CED-8417-82FE026102E8}" type="parTrans" cxnId="{5A961393-ED3C-4B39-ACB2-C74C9172DE17}">
      <dgm:prSet/>
      <dgm:spPr/>
      <dgm:t>
        <a:bodyPr/>
        <a:lstStyle/>
        <a:p>
          <a:endParaRPr lang="en-US"/>
        </a:p>
      </dgm:t>
    </dgm:pt>
    <dgm:pt modelId="{A41EB25E-F039-4969-9B7F-F34FE01EDE57}" type="sibTrans" cxnId="{5A961393-ED3C-4B39-ACB2-C74C9172DE17}">
      <dgm:prSet/>
      <dgm:spPr/>
      <dgm:t>
        <a:bodyPr/>
        <a:lstStyle/>
        <a:p>
          <a:endParaRPr lang="en-US"/>
        </a:p>
      </dgm:t>
    </dgm:pt>
    <dgm:pt modelId="{0B88CF45-1C35-40F5-AC5F-306237560F9D}" type="pres">
      <dgm:prSet presAssocID="{7C701F16-B6DC-45E4-A342-8B40B035ECB0}" presName="Name0" presStyleCnt="0">
        <dgm:presLayoutVars>
          <dgm:dir/>
          <dgm:resizeHandles val="exact"/>
        </dgm:presLayoutVars>
      </dgm:prSet>
      <dgm:spPr/>
    </dgm:pt>
    <dgm:pt modelId="{5AED1F91-96C4-4CC1-B957-7A2C0A6587AC}" type="pres">
      <dgm:prSet presAssocID="{596CCBC7-6E2C-4637-85FE-B225F99082A1}" presName="node" presStyleLbl="node1" presStyleIdx="0" presStyleCnt="3" custScaleX="72087" custScaleY="34395" custLinFactNeighborX="35523" custLinFactNeighborY="-22055">
        <dgm:presLayoutVars>
          <dgm:bulletEnabled val="1"/>
        </dgm:presLayoutVars>
      </dgm:prSet>
      <dgm:spPr/>
    </dgm:pt>
    <dgm:pt modelId="{5F865482-3315-453A-A566-A4B88F32C3FE}" type="pres">
      <dgm:prSet presAssocID="{5D17F026-736A-4DC8-8233-90DE5B9EF0E2}" presName="sibTrans" presStyleLbl="sibTrans2D1" presStyleIdx="0" presStyleCnt="2"/>
      <dgm:spPr/>
    </dgm:pt>
    <dgm:pt modelId="{2DF86103-4C22-4FA3-854F-92F982E603EA}" type="pres">
      <dgm:prSet presAssocID="{5D17F026-736A-4DC8-8233-90DE5B9EF0E2}" presName="connectorText" presStyleLbl="sibTrans2D1" presStyleIdx="0" presStyleCnt="2"/>
      <dgm:spPr/>
    </dgm:pt>
    <dgm:pt modelId="{C7981B03-DCAD-4A71-83A5-5D8779FFF8F7}" type="pres">
      <dgm:prSet presAssocID="{A66980B4-304A-4A79-B886-F87D52D16135}" presName="node" presStyleLbl="node1" presStyleIdx="1" presStyleCnt="3" custScaleX="71095" custScaleY="34442" custLinFactNeighborX="12938" custLinFactNeighborY="-24898">
        <dgm:presLayoutVars>
          <dgm:bulletEnabled val="1"/>
        </dgm:presLayoutVars>
      </dgm:prSet>
      <dgm:spPr/>
    </dgm:pt>
    <dgm:pt modelId="{CA1B49D8-53CB-4608-A2A6-68038DF5BC5C}" type="pres">
      <dgm:prSet presAssocID="{336B0B5A-FED2-47F5-B182-AE3146CB1A8C}" presName="sibTrans" presStyleLbl="sibTrans2D1" presStyleIdx="1" presStyleCnt="2"/>
      <dgm:spPr/>
    </dgm:pt>
    <dgm:pt modelId="{31F166BB-73CC-4A46-B568-A5C920A03523}" type="pres">
      <dgm:prSet presAssocID="{336B0B5A-FED2-47F5-B182-AE3146CB1A8C}" presName="connectorText" presStyleLbl="sibTrans2D1" presStyleIdx="1" presStyleCnt="2"/>
      <dgm:spPr/>
    </dgm:pt>
    <dgm:pt modelId="{07F406D6-8C54-4332-AA87-1D716050910C}" type="pres">
      <dgm:prSet presAssocID="{26AC9FEF-EA72-4374-A096-E9597AE216CF}" presName="node" presStyleLbl="node1" presStyleIdx="2" presStyleCnt="3" custScaleX="65652" custScaleY="31646" custLinFactNeighborX="-20861" custLinFactNeighborY="-23787">
        <dgm:presLayoutVars>
          <dgm:bulletEnabled val="1"/>
        </dgm:presLayoutVars>
      </dgm:prSet>
      <dgm:spPr/>
    </dgm:pt>
  </dgm:ptLst>
  <dgm:cxnLst>
    <dgm:cxn modelId="{FBA28D05-68B5-4BE3-AF22-368D04244D5F}" type="presOf" srcId="{336B0B5A-FED2-47F5-B182-AE3146CB1A8C}" destId="{31F166BB-73CC-4A46-B568-A5C920A03523}" srcOrd="1" destOrd="0" presId="urn:microsoft.com/office/officeart/2005/8/layout/process1"/>
    <dgm:cxn modelId="{574D8118-787F-47CE-B67E-F95F6CE6E60A}" type="presOf" srcId="{7C701F16-B6DC-45E4-A342-8B40B035ECB0}" destId="{0B88CF45-1C35-40F5-AC5F-306237560F9D}" srcOrd="0" destOrd="0" presId="urn:microsoft.com/office/officeart/2005/8/layout/process1"/>
    <dgm:cxn modelId="{6DD2654E-B709-4976-A885-7EE58F626DE9}" type="presOf" srcId="{336B0B5A-FED2-47F5-B182-AE3146CB1A8C}" destId="{CA1B49D8-53CB-4608-A2A6-68038DF5BC5C}" srcOrd="0" destOrd="0" presId="urn:microsoft.com/office/officeart/2005/8/layout/process1"/>
    <dgm:cxn modelId="{0D7C767A-FAD1-4040-B964-D1A28EC88E32}" srcId="{7C701F16-B6DC-45E4-A342-8B40B035ECB0}" destId="{596CCBC7-6E2C-4637-85FE-B225F99082A1}" srcOrd="0" destOrd="0" parTransId="{AFAB6D98-5554-49B8-B66B-64ABCD75B19C}" sibTransId="{5D17F026-736A-4DC8-8233-90DE5B9EF0E2}"/>
    <dgm:cxn modelId="{5A961393-ED3C-4B39-ACB2-C74C9172DE17}" srcId="{7C701F16-B6DC-45E4-A342-8B40B035ECB0}" destId="{26AC9FEF-EA72-4374-A096-E9597AE216CF}" srcOrd="2" destOrd="0" parTransId="{6B21FC1B-A778-4CED-8417-82FE026102E8}" sibTransId="{A41EB25E-F039-4969-9B7F-F34FE01EDE57}"/>
    <dgm:cxn modelId="{D1EB53A6-0ED6-4269-89FF-D44D73EA5107}" srcId="{7C701F16-B6DC-45E4-A342-8B40B035ECB0}" destId="{A66980B4-304A-4A79-B886-F87D52D16135}" srcOrd="1" destOrd="0" parTransId="{120A8482-6058-4BEE-9495-E85D37B5448C}" sibTransId="{336B0B5A-FED2-47F5-B182-AE3146CB1A8C}"/>
    <dgm:cxn modelId="{F5A009BE-315F-48DC-9938-5DBC909609D8}" type="presOf" srcId="{5D17F026-736A-4DC8-8233-90DE5B9EF0E2}" destId="{2DF86103-4C22-4FA3-854F-92F982E603EA}" srcOrd="1" destOrd="0" presId="urn:microsoft.com/office/officeart/2005/8/layout/process1"/>
    <dgm:cxn modelId="{62612ED3-41CF-4795-91F1-3C7EA8F3DF21}" type="presOf" srcId="{A66980B4-304A-4A79-B886-F87D52D16135}" destId="{C7981B03-DCAD-4A71-83A5-5D8779FFF8F7}" srcOrd="0" destOrd="0" presId="urn:microsoft.com/office/officeart/2005/8/layout/process1"/>
    <dgm:cxn modelId="{BDBE21D9-9EF0-48EE-AFD0-4DF9BB992F5E}" type="presOf" srcId="{26AC9FEF-EA72-4374-A096-E9597AE216CF}" destId="{07F406D6-8C54-4332-AA87-1D716050910C}" srcOrd="0" destOrd="0" presId="urn:microsoft.com/office/officeart/2005/8/layout/process1"/>
    <dgm:cxn modelId="{98751DE7-4C6C-4FC6-8468-D7B1AF3B79EC}" type="presOf" srcId="{5D17F026-736A-4DC8-8233-90DE5B9EF0E2}" destId="{5F865482-3315-453A-A566-A4B88F32C3FE}" srcOrd="0" destOrd="0" presId="urn:microsoft.com/office/officeart/2005/8/layout/process1"/>
    <dgm:cxn modelId="{AA2C5FFB-A98B-430D-A3FC-86571D97AF8F}" type="presOf" srcId="{596CCBC7-6E2C-4637-85FE-B225F99082A1}" destId="{5AED1F91-96C4-4CC1-B957-7A2C0A6587AC}" srcOrd="0" destOrd="0" presId="urn:microsoft.com/office/officeart/2005/8/layout/process1"/>
    <dgm:cxn modelId="{908271C6-4E19-4AB5-A348-71D40BF05EF9}" type="presParOf" srcId="{0B88CF45-1C35-40F5-AC5F-306237560F9D}" destId="{5AED1F91-96C4-4CC1-B957-7A2C0A6587AC}" srcOrd="0" destOrd="0" presId="urn:microsoft.com/office/officeart/2005/8/layout/process1"/>
    <dgm:cxn modelId="{CDAEFD4E-27F3-4F47-A237-308D4F475C6D}" type="presParOf" srcId="{0B88CF45-1C35-40F5-AC5F-306237560F9D}" destId="{5F865482-3315-453A-A566-A4B88F32C3FE}" srcOrd="1" destOrd="0" presId="urn:microsoft.com/office/officeart/2005/8/layout/process1"/>
    <dgm:cxn modelId="{C693539A-58B9-4104-97A4-41493EBDD61F}" type="presParOf" srcId="{5F865482-3315-453A-A566-A4B88F32C3FE}" destId="{2DF86103-4C22-4FA3-854F-92F982E603EA}" srcOrd="0" destOrd="0" presId="urn:microsoft.com/office/officeart/2005/8/layout/process1"/>
    <dgm:cxn modelId="{17C12754-79DE-478F-8376-21445A52BFF8}" type="presParOf" srcId="{0B88CF45-1C35-40F5-AC5F-306237560F9D}" destId="{C7981B03-DCAD-4A71-83A5-5D8779FFF8F7}" srcOrd="2" destOrd="0" presId="urn:microsoft.com/office/officeart/2005/8/layout/process1"/>
    <dgm:cxn modelId="{CE6A451D-2117-4242-A2EA-EBC532CA5817}" type="presParOf" srcId="{0B88CF45-1C35-40F5-AC5F-306237560F9D}" destId="{CA1B49D8-53CB-4608-A2A6-68038DF5BC5C}" srcOrd="3" destOrd="0" presId="urn:microsoft.com/office/officeart/2005/8/layout/process1"/>
    <dgm:cxn modelId="{9039393C-1A32-4B00-BF95-BA914877BB86}" type="presParOf" srcId="{CA1B49D8-53CB-4608-A2A6-68038DF5BC5C}" destId="{31F166BB-73CC-4A46-B568-A5C920A03523}" srcOrd="0" destOrd="0" presId="urn:microsoft.com/office/officeart/2005/8/layout/process1"/>
    <dgm:cxn modelId="{0130638E-ECA3-41A7-8627-A3D0568D6870}" type="presParOf" srcId="{0B88CF45-1C35-40F5-AC5F-306237560F9D}" destId="{07F406D6-8C54-4332-AA87-1D716050910C}" srcOrd="4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0616E50D-2733-4273-8357-D5805438F7AD}" type="doc">
      <dgm:prSet loTypeId="urn:microsoft.com/office/officeart/2016/7/layout/VerticalDownArrowProcess" loCatId="process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E09CC3BF-C5EC-4526-9525-F7A659ACB2FA}">
      <dgm:prSet/>
      <dgm:spPr/>
      <dgm:t>
        <a:bodyPr/>
        <a:lstStyle/>
        <a:p>
          <a:r>
            <a:rPr lang="en-US"/>
            <a:t>Create/update</a:t>
          </a:r>
        </a:p>
      </dgm:t>
    </dgm:pt>
    <dgm:pt modelId="{7E34C15D-CA91-4DDB-82D2-B12572888EA1}" type="parTrans" cxnId="{9A162C5F-4AFA-4229-BC6E-4A8A8C8582B4}">
      <dgm:prSet/>
      <dgm:spPr/>
      <dgm:t>
        <a:bodyPr/>
        <a:lstStyle/>
        <a:p>
          <a:endParaRPr lang="en-US"/>
        </a:p>
      </dgm:t>
    </dgm:pt>
    <dgm:pt modelId="{5358094E-476B-4754-8CF7-580B11D6F09C}" type="sibTrans" cxnId="{9A162C5F-4AFA-4229-BC6E-4A8A8C8582B4}">
      <dgm:prSet/>
      <dgm:spPr/>
      <dgm:t>
        <a:bodyPr/>
        <a:lstStyle/>
        <a:p>
          <a:endParaRPr lang="en-US"/>
        </a:p>
      </dgm:t>
    </dgm:pt>
    <dgm:pt modelId="{961B5C99-804B-4091-8518-E045CF65C91A}">
      <dgm:prSet/>
      <dgm:spPr/>
      <dgm:t>
        <a:bodyPr/>
        <a:lstStyle/>
        <a:p>
          <a:r>
            <a:rPr lang="en-US"/>
            <a:t>Create/update snapshot</a:t>
          </a:r>
        </a:p>
      </dgm:t>
    </dgm:pt>
    <dgm:pt modelId="{677A733B-17E2-460A-8EF0-303DF097F442}" type="parTrans" cxnId="{833D2914-85BC-43EE-AA2A-ED4B55624393}">
      <dgm:prSet/>
      <dgm:spPr/>
      <dgm:t>
        <a:bodyPr/>
        <a:lstStyle/>
        <a:p>
          <a:endParaRPr lang="en-US"/>
        </a:p>
      </dgm:t>
    </dgm:pt>
    <dgm:pt modelId="{DB0096F7-00C5-4BEE-8C2D-154259B3185F}" type="sibTrans" cxnId="{833D2914-85BC-43EE-AA2A-ED4B55624393}">
      <dgm:prSet/>
      <dgm:spPr/>
      <dgm:t>
        <a:bodyPr/>
        <a:lstStyle/>
        <a:p>
          <a:endParaRPr lang="en-US"/>
        </a:p>
      </dgm:t>
    </dgm:pt>
    <dgm:pt modelId="{832CCCB0-8D6D-4E85-A88D-5CB19BDBF2F4}">
      <dgm:prSet/>
      <dgm:spPr/>
      <dgm:t>
        <a:bodyPr/>
        <a:lstStyle/>
        <a:p>
          <a:r>
            <a:rPr lang="en-US"/>
            <a:t>Review</a:t>
          </a:r>
        </a:p>
      </dgm:t>
    </dgm:pt>
    <dgm:pt modelId="{9438E025-5D75-4123-BBA5-53833F15C172}" type="parTrans" cxnId="{EB841431-2128-494D-B6DE-808FA41A3624}">
      <dgm:prSet/>
      <dgm:spPr/>
      <dgm:t>
        <a:bodyPr/>
        <a:lstStyle/>
        <a:p>
          <a:endParaRPr lang="en-US"/>
        </a:p>
      </dgm:t>
    </dgm:pt>
    <dgm:pt modelId="{025EE969-9794-41C4-9678-45F05D52528E}" type="sibTrans" cxnId="{EB841431-2128-494D-B6DE-808FA41A3624}">
      <dgm:prSet/>
      <dgm:spPr/>
      <dgm:t>
        <a:bodyPr/>
        <a:lstStyle/>
        <a:p>
          <a:endParaRPr lang="en-US"/>
        </a:p>
      </dgm:t>
    </dgm:pt>
    <dgm:pt modelId="{CB009CFE-16E2-4284-8653-A02D750B8D76}">
      <dgm:prSet/>
      <dgm:spPr/>
      <dgm:t>
        <a:bodyPr/>
        <a:lstStyle/>
        <a:p>
          <a:r>
            <a:rPr lang="en-US"/>
            <a:t>Review errors and warnings</a:t>
          </a:r>
        </a:p>
      </dgm:t>
    </dgm:pt>
    <dgm:pt modelId="{2BA676C7-8C11-4805-9105-AAB2725B5666}" type="parTrans" cxnId="{400876F7-AD4B-44D3-8170-E9CFC16211F0}">
      <dgm:prSet/>
      <dgm:spPr/>
      <dgm:t>
        <a:bodyPr/>
        <a:lstStyle/>
        <a:p>
          <a:endParaRPr lang="en-US"/>
        </a:p>
      </dgm:t>
    </dgm:pt>
    <dgm:pt modelId="{DB9444BE-D23D-434E-8D75-90CB88AC173F}" type="sibTrans" cxnId="{400876F7-AD4B-44D3-8170-E9CFC16211F0}">
      <dgm:prSet/>
      <dgm:spPr/>
      <dgm:t>
        <a:bodyPr/>
        <a:lstStyle/>
        <a:p>
          <a:endParaRPr lang="en-US"/>
        </a:p>
      </dgm:t>
    </dgm:pt>
    <dgm:pt modelId="{244846D9-312F-4189-82DB-3DF7596B5C52}">
      <dgm:prSet/>
      <dgm:spPr/>
      <dgm:t>
        <a:bodyPr/>
        <a:lstStyle/>
        <a:p>
          <a:r>
            <a:rPr lang="en-US"/>
            <a:t>Update</a:t>
          </a:r>
        </a:p>
      </dgm:t>
    </dgm:pt>
    <dgm:pt modelId="{1209D4E9-C78C-4E16-907E-EECCC36F02AF}" type="parTrans" cxnId="{417E2082-AD56-4424-8D3F-01ADB956DC54}">
      <dgm:prSet/>
      <dgm:spPr/>
      <dgm:t>
        <a:bodyPr/>
        <a:lstStyle/>
        <a:p>
          <a:endParaRPr lang="en-US"/>
        </a:p>
      </dgm:t>
    </dgm:pt>
    <dgm:pt modelId="{1170D6E0-2146-405C-9D26-1FFA0ECF0AC2}" type="sibTrans" cxnId="{417E2082-AD56-4424-8D3F-01ADB956DC54}">
      <dgm:prSet/>
      <dgm:spPr/>
      <dgm:t>
        <a:bodyPr/>
        <a:lstStyle/>
        <a:p>
          <a:endParaRPr lang="en-US"/>
        </a:p>
      </dgm:t>
    </dgm:pt>
    <dgm:pt modelId="{CAACF71F-62A8-41E4-AEF0-9A36EAA71636}">
      <dgm:prSet/>
      <dgm:spPr/>
      <dgm:t>
        <a:bodyPr/>
        <a:lstStyle/>
        <a:p>
          <a:r>
            <a:rPr lang="en-US" dirty="0"/>
            <a:t>Update student records on corresponding student interchange files</a:t>
          </a:r>
        </a:p>
      </dgm:t>
    </dgm:pt>
    <dgm:pt modelId="{FD8A1CE1-6720-4B8C-A8A6-5B61D78E55DF}" type="parTrans" cxnId="{B771C793-118E-4B90-B1AC-61BDA74A958A}">
      <dgm:prSet/>
      <dgm:spPr/>
      <dgm:t>
        <a:bodyPr/>
        <a:lstStyle/>
        <a:p>
          <a:endParaRPr lang="en-US"/>
        </a:p>
      </dgm:t>
    </dgm:pt>
    <dgm:pt modelId="{3B4F9208-3358-4595-BB51-AB09B31922F4}" type="sibTrans" cxnId="{B771C793-118E-4B90-B1AC-61BDA74A958A}">
      <dgm:prSet/>
      <dgm:spPr/>
      <dgm:t>
        <a:bodyPr/>
        <a:lstStyle/>
        <a:p>
          <a:endParaRPr lang="en-US"/>
        </a:p>
      </dgm:t>
    </dgm:pt>
    <dgm:pt modelId="{2DE693E2-27EC-4D47-92D0-748CB66BF055}">
      <dgm:prSet/>
      <dgm:spPr/>
      <dgm:t>
        <a:bodyPr/>
        <a:lstStyle/>
        <a:p>
          <a:r>
            <a:rPr lang="en-US" dirty="0"/>
            <a:t>New file upload</a:t>
          </a:r>
        </a:p>
      </dgm:t>
    </dgm:pt>
    <dgm:pt modelId="{CE3CFF95-7574-4934-855B-B6CEA808A5C8}" type="parTrans" cxnId="{5BB738A0-DD47-4444-A701-ABF12A1D0824}">
      <dgm:prSet/>
      <dgm:spPr/>
      <dgm:t>
        <a:bodyPr/>
        <a:lstStyle/>
        <a:p>
          <a:endParaRPr lang="en-US"/>
        </a:p>
      </dgm:t>
    </dgm:pt>
    <dgm:pt modelId="{A14E0D3F-1968-4E8A-AADA-BCBBF0CF5A39}" type="sibTrans" cxnId="{5BB738A0-DD47-4444-A701-ABF12A1D0824}">
      <dgm:prSet/>
      <dgm:spPr/>
      <dgm:t>
        <a:bodyPr/>
        <a:lstStyle/>
        <a:p>
          <a:endParaRPr lang="en-US"/>
        </a:p>
      </dgm:t>
    </dgm:pt>
    <dgm:pt modelId="{76A6D19A-34B8-4F35-9FC5-D24BF1769110}">
      <dgm:prSet/>
      <dgm:spPr/>
      <dgm:t>
        <a:bodyPr/>
        <a:lstStyle/>
        <a:p>
          <a:r>
            <a:rPr lang="en-US"/>
            <a:t>Manual update in data pipeline with the ‘edit record’ screen</a:t>
          </a:r>
        </a:p>
      </dgm:t>
    </dgm:pt>
    <dgm:pt modelId="{FE132E91-1015-4EFD-A71C-F5B192D3E379}" type="parTrans" cxnId="{401B3669-DF09-43C9-A722-7CA7C82E0BFB}">
      <dgm:prSet/>
      <dgm:spPr/>
      <dgm:t>
        <a:bodyPr/>
        <a:lstStyle/>
        <a:p>
          <a:endParaRPr lang="en-US"/>
        </a:p>
      </dgm:t>
    </dgm:pt>
    <dgm:pt modelId="{B7199EB6-DE0F-4118-B5A0-D90345C880C4}" type="sibTrans" cxnId="{401B3669-DF09-43C9-A722-7CA7C82E0BFB}">
      <dgm:prSet/>
      <dgm:spPr/>
      <dgm:t>
        <a:bodyPr/>
        <a:lstStyle/>
        <a:p>
          <a:endParaRPr lang="en-US"/>
        </a:p>
      </dgm:t>
    </dgm:pt>
    <dgm:pt modelId="{1A5CA069-94B6-4D1E-AA2E-C450BB223476}">
      <dgm:prSet/>
      <dgm:spPr/>
      <dgm:t>
        <a:bodyPr/>
        <a:lstStyle/>
        <a:p>
          <a:r>
            <a:rPr lang="en-US"/>
            <a:t>Create/update</a:t>
          </a:r>
        </a:p>
      </dgm:t>
    </dgm:pt>
    <dgm:pt modelId="{68D5EB38-5F10-4F2D-A058-F6DC4357C9E6}" type="parTrans" cxnId="{5CA6A4AB-A337-4CE4-8AC3-13BE5A3557C9}">
      <dgm:prSet/>
      <dgm:spPr/>
      <dgm:t>
        <a:bodyPr/>
        <a:lstStyle/>
        <a:p>
          <a:endParaRPr lang="en-US"/>
        </a:p>
      </dgm:t>
    </dgm:pt>
    <dgm:pt modelId="{84BAAD18-DCDB-4250-9807-DD8C82C44FFA}" type="sibTrans" cxnId="{5CA6A4AB-A337-4CE4-8AC3-13BE5A3557C9}">
      <dgm:prSet/>
      <dgm:spPr/>
      <dgm:t>
        <a:bodyPr/>
        <a:lstStyle/>
        <a:p>
          <a:endParaRPr lang="en-US"/>
        </a:p>
      </dgm:t>
    </dgm:pt>
    <dgm:pt modelId="{B686B28A-77BE-4E00-A472-655EF4A9776E}">
      <dgm:prSet/>
      <dgm:spPr/>
      <dgm:t>
        <a:bodyPr/>
        <a:lstStyle/>
        <a:p>
          <a:r>
            <a:rPr lang="en-US"/>
            <a:t>Create/update snapshot</a:t>
          </a:r>
        </a:p>
      </dgm:t>
    </dgm:pt>
    <dgm:pt modelId="{BB1B408A-EC85-42E0-AACE-A466950E999E}" type="parTrans" cxnId="{D60DE072-C33C-4B4A-8C06-4157C264417B}">
      <dgm:prSet/>
      <dgm:spPr/>
      <dgm:t>
        <a:bodyPr/>
        <a:lstStyle/>
        <a:p>
          <a:endParaRPr lang="en-US"/>
        </a:p>
      </dgm:t>
    </dgm:pt>
    <dgm:pt modelId="{7FBCA063-86FC-479A-9CA0-B61CA7F8CC54}" type="sibTrans" cxnId="{D60DE072-C33C-4B4A-8C06-4157C264417B}">
      <dgm:prSet/>
      <dgm:spPr/>
      <dgm:t>
        <a:bodyPr/>
        <a:lstStyle/>
        <a:p>
          <a:endParaRPr lang="en-US"/>
        </a:p>
      </dgm:t>
    </dgm:pt>
    <dgm:pt modelId="{8666E837-3A62-45EB-8757-12337804AEE1}">
      <dgm:prSet/>
      <dgm:spPr/>
      <dgm:t>
        <a:bodyPr/>
        <a:lstStyle/>
        <a:p>
          <a:r>
            <a:rPr lang="en-US"/>
            <a:t>Review</a:t>
          </a:r>
        </a:p>
      </dgm:t>
    </dgm:pt>
    <dgm:pt modelId="{70E4A0B1-FF3F-4B91-B9DE-CA47D36885C7}" type="parTrans" cxnId="{D46F14AB-1D8A-4358-BD86-40B0BFD58E97}">
      <dgm:prSet/>
      <dgm:spPr/>
      <dgm:t>
        <a:bodyPr/>
        <a:lstStyle/>
        <a:p>
          <a:endParaRPr lang="en-US"/>
        </a:p>
      </dgm:t>
    </dgm:pt>
    <dgm:pt modelId="{F1C58DD4-2876-47E0-9A77-2DC6AE621E8F}" type="sibTrans" cxnId="{D46F14AB-1D8A-4358-BD86-40B0BFD58E97}">
      <dgm:prSet/>
      <dgm:spPr/>
      <dgm:t>
        <a:bodyPr/>
        <a:lstStyle/>
        <a:p>
          <a:endParaRPr lang="en-US"/>
        </a:p>
      </dgm:t>
    </dgm:pt>
    <dgm:pt modelId="{B9636548-BD88-4830-9233-35C4FF480F60}">
      <dgm:prSet/>
      <dgm:spPr/>
      <dgm:t>
        <a:bodyPr/>
        <a:lstStyle/>
        <a:p>
          <a:r>
            <a:rPr lang="en-US"/>
            <a:t>Review errors and warnings</a:t>
          </a:r>
        </a:p>
      </dgm:t>
    </dgm:pt>
    <dgm:pt modelId="{0F72CEE1-065F-44AD-816A-3506E39CF113}" type="parTrans" cxnId="{33F19364-4640-4239-94F0-7DA6FF397C4E}">
      <dgm:prSet/>
      <dgm:spPr/>
      <dgm:t>
        <a:bodyPr/>
        <a:lstStyle/>
        <a:p>
          <a:endParaRPr lang="en-US"/>
        </a:p>
      </dgm:t>
    </dgm:pt>
    <dgm:pt modelId="{5CCA0F8A-7EE6-4C93-8909-160BF6182ACC}" type="sibTrans" cxnId="{33F19364-4640-4239-94F0-7DA6FF397C4E}">
      <dgm:prSet/>
      <dgm:spPr/>
      <dgm:t>
        <a:bodyPr/>
        <a:lstStyle/>
        <a:p>
          <a:endParaRPr lang="en-US"/>
        </a:p>
      </dgm:t>
    </dgm:pt>
    <dgm:pt modelId="{9BE7C9E5-CA84-4FF0-ABFB-78B80A63359D}">
      <dgm:prSet/>
      <dgm:spPr/>
      <dgm:t>
        <a:bodyPr/>
        <a:lstStyle/>
        <a:p>
          <a:r>
            <a:rPr lang="en-US"/>
            <a:t>Repeat</a:t>
          </a:r>
        </a:p>
      </dgm:t>
    </dgm:pt>
    <dgm:pt modelId="{1919AC04-6AF8-4268-B4A8-D5F61A5E8DDD}" type="parTrans" cxnId="{36F97AAD-90F4-441F-ACEB-868791707202}">
      <dgm:prSet/>
      <dgm:spPr/>
      <dgm:t>
        <a:bodyPr/>
        <a:lstStyle/>
        <a:p>
          <a:endParaRPr lang="en-US"/>
        </a:p>
      </dgm:t>
    </dgm:pt>
    <dgm:pt modelId="{3CD0EF90-06E1-427E-B7F3-6D3B28CAD74D}" type="sibTrans" cxnId="{36F97AAD-90F4-441F-ACEB-868791707202}">
      <dgm:prSet/>
      <dgm:spPr/>
      <dgm:t>
        <a:bodyPr/>
        <a:lstStyle/>
        <a:p>
          <a:endParaRPr lang="en-US"/>
        </a:p>
      </dgm:t>
    </dgm:pt>
    <dgm:pt modelId="{51FAEF02-1A8F-4154-B805-70E2AA813B0C}">
      <dgm:prSet/>
      <dgm:spPr/>
      <dgm:t>
        <a:bodyPr/>
        <a:lstStyle/>
        <a:p>
          <a:r>
            <a:rPr lang="en-US"/>
            <a:t>Repeat until error free</a:t>
          </a:r>
        </a:p>
      </dgm:t>
    </dgm:pt>
    <dgm:pt modelId="{B84271D1-8025-41FF-992E-DF5E20B5197D}" type="parTrans" cxnId="{688CC310-F515-4836-975E-8EEA183B114E}">
      <dgm:prSet/>
      <dgm:spPr/>
      <dgm:t>
        <a:bodyPr/>
        <a:lstStyle/>
        <a:p>
          <a:endParaRPr lang="en-US"/>
        </a:p>
      </dgm:t>
    </dgm:pt>
    <dgm:pt modelId="{5FE49452-05AD-40FF-86C8-00540E819366}" type="sibTrans" cxnId="{688CC310-F515-4836-975E-8EEA183B114E}">
      <dgm:prSet/>
      <dgm:spPr/>
      <dgm:t>
        <a:bodyPr/>
        <a:lstStyle/>
        <a:p>
          <a:endParaRPr lang="en-US"/>
        </a:p>
      </dgm:t>
    </dgm:pt>
    <dgm:pt modelId="{B27938C9-611B-444F-BE96-6FE5216A1E2C}">
      <dgm:prSet/>
      <dgm:spPr/>
      <dgm:t>
        <a:bodyPr/>
        <a:lstStyle/>
        <a:p>
          <a:r>
            <a:rPr lang="en-US"/>
            <a:t>Validate</a:t>
          </a:r>
        </a:p>
      </dgm:t>
    </dgm:pt>
    <dgm:pt modelId="{2CD1A090-A1B6-4338-9811-C160DB4B1D80}" type="parTrans" cxnId="{E84A1554-9AAE-4F99-BF33-1D385BB2A221}">
      <dgm:prSet/>
      <dgm:spPr/>
      <dgm:t>
        <a:bodyPr/>
        <a:lstStyle/>
        <a:p>
          <a:endParaRPr lang="en-US"/>
        </a:p>
      </dgm:t>
    </dgm:pt>
    <dgm:pt modelId="{F664333D-6E01-49E5-8858-AEF5DC9A7999}" type="sibTrans" cxnId="{E84A1554-9AAE-4F99-BF33-1D385BB2A221}">
      <dgm:prSet/>
      <dgm:spPr/>
      <dgm:t>
        <a:bodyPr/>
        <a:lstStyle/>
        <a:p>
          <a:endParaRPr lang="en-US"/>
        </a:p>
      </dgm:t>
    </dgm:pt>
    <dgm:pt modelId="{2A98A107-1A04-460E-8B8F-9BCF42AB6690}">
      <dgm:prSet/>
      <dgm:spPr/>
      <dgm:t>
        <a:bodyPr/>
        <a:lstStyle/>
        <a:p>
          <a:r>
            <a:rPr lang="en-US"/>
            <a:t>Validate data with COGNOS reports</a:t>
          </a:r>
        </a:p>
      </dgm:t>
    </dgm:pt>
    <dgm:pt modelId="{633974E5-9037-4870-A1D4-CC939E526C82}" type="parTrans" cxnId="{22DD0E87-F4F2-4384-96F9-D4575C78D4CC}">
      <dgm:prSet/>
      <dgm:spPr/>
      <dgm:t>
        <a:bodyPr/>
        <a:lstStyle/>
        <a:p>
          <a:endParaRPr lang="en-US"/>
        </a:p>
      </dgm:t>
    </dgm:pt>
    <dgm:pt modelId="{FBB147DC-4361-4B1F-8646-7B76CD8F2B53}" type="sibTrans" cxnId="{22DD0E87-F4F2-4384-96F9-D4575C78D4CC}">
      <dgm:prSet/>
      <dgm:spPr/>
      <dgm:t>
        <a:bodyPr/>
        <a:lstStyle/>
        <a:p>
          <a:endParaRPr lang="en-US"/>
        </a:p>
      </dgm:t>
    </dgm:pt>
    <dgm:pt modelId="{F3F9CD41-99F6-48B9-A9C4-03299738FDAA}">
      <dgm:prSet/>
      <dgm:spPr/>
      <dgm:t>
        <a:bodyPr/>
        <a:lstStyle/>
        <a:p>
          <a:r>
            <a:rPr lang="en-US" dirty="0"/>
            <a:t>Submit</a:t>
          </a:r>
        </a:p>
      </dgm:t>
    </dgm:pt>
    <dgm:pt modelId="{75B6F74E-40C2-4A15-B6CE-AFBE897E80D4}" type="parTrans" cxnId="{6BB66506-D1AE-4543-B234-9250522FA11C}">
      <dgm:prSet/>
      <dgm:spPr/>
      <dgm:t>
        <a:bodyPr/>
        <a:lstStyle/>
        <a:p>
          <a:endParaRPr lang="en-US"/>
        </a:p>
      </dgm:t>
    </dgm:pt>
    <dgm:pt modelId="{872033A8-39B3-4F80-BC8D-275F150D3FF4}" type="sibTrans" cxnId="{6BB66506-D1AE-4543-B234-9250522FA11C}">
      <dgm:prSet/>
      <dgm:spPr/>
      <dgm:t>
        <a:bodyPr/>
        <a:lstStyle/>
        <a:p>
          <a:endParaRPr lang="en-US"/>
        </a:p>
      </dgm:t>
    </dgm:pt>
    <dgm:pt modelId="{B9D351DD-0336-4AC9-91CB-CB1110A62B3D}">
      <dgm:prSet/>
      <dgm:spPr/>
      <dgm:t>
        <a:bodyPr/>
        <a:lstStyle/>
        <a:p>
          <a:r>
            <a:rPr lang="en-US" dirty="0"/>
            <a:t>Submit data to CDE</a:t>
          </a:r>
        </a:p>
      </dgm:t>
    </dgm:pt>
    <dgm:pt modelId="{8C83D7E1-EE9D-4191-8ECD-C0B691F78597}" type="parTrans" cxnId="{12F96F93-63BF-42F4-A0C7-27ECA351BF54}">
      <dgm:prSet/>
      <dgm:spPr/>
      <dgm:t>
        <a:bodyPr/>
        <a:lstStyle/>
        <a:p>
          <a:endParaRPr lang="en-US"/>
        </a:p>
      </dgm:t>
    </dgm:pt>
    <dgm:pt modelId="{35E0281A-A5FD-403F-8E90-B54935A1617C}" type="sibTrans" cxnId="{12F96F93-63BF-42F4-A0C7-27ECA351BF54}">
      <dgm:prSet/>
      <dgm:spPr/>
      <dgm:t>
        <a:bodyPr/>
        <a:lstStyle/>
        <a:p>
          <a:endParaRPr lang="en-US"/>
        </a:p>
      </dgm:t>
    </dgm:pt>
    <dgm:pt modelId="{29977C29-3A88-46B1-BD52-49886D31C600}">
      <dgm:prSet/>
      <dgm:spPr/>
      <dgm:t>
        <a:bodyPr/>
        <a:lstStyle/>
        <a:p>
          <a:r>
            <a:rPr lang="en-US"/>
            <a:t>Regular Phase Deadline: September 8th </a:t>
          </a:r>
        </a:p>
      </dgm:t>
    </dgm:pt>
    <dgm:pt modelId="{0BDD97E5-EF86-43DD-ABDA-5626024A54CE}" type="parTrans" cxnId="{7835DD75-F0F8-47CA-8259-3E59B787E0EF}">
      <dgm:prSet/>
      <dgm:spPr/>
      <dgm:t>
        <a:bodyPr/>
        <a:lstStyle/>
        <a:p>
          <a:endParaRPr lang="en-US"/>
        </a:p>
      </dgm:t>
    </dgm:pt>
    <dgm:pt modelId="{AF00AFCD-1922-473E-897C-31E3397D3DA6}" type="sibTrans" cxnId="{7835DD75-F0F8-47CA-8259-3E59B787E0EF}">
      <dgm:prSet/>
      <dgm:spPr/>
      <dgm:t>
        <a:bodyPr/>
        <a:lstStyle/>
        <a:p>
          <a:endParaRPr lang="en-US"/>
        </a:p>
      </dgm:t>
    </dgm:pt>
    <dgm:pt modelId="{BC4C0329-CC8B-44D1-A3B0-BCCA37C7B39C}" type="pres">
      <dgm:prSet presAssocID="{0616E50D-2733-4273-8357-D5805438F7AD}" presName="Name0" presStyleCnt="0">
        <dgm:presLayoutVars>
          <dgm:dir/>
          <dgm:animLvl val="lvl"/>
          <dgm:resizeHandles val="exact"/>
        </dgm:presLayoutVars>
      </dgm:prSet>
      <dgm:spPr/>
    </dgm:pt>
    <dgm:pt modelId="{F206DFFE-C911-4FB5-BD90-43108D72A91A}" type="pres">
      <dgm:prSet presAssocID="{F3F9CD41-99F6-48B9-A9C4-03299738FDAA}" presName="boxAndChildren" presStyleCnt="0"/>
      <dgm:spPr/>
    </dgm:pt>
    <dgm:pt modelId="{BB5333C5-6715-473B-B5C9-B52CFC72525F}" type="pres">
      <dgm:prSet presAssocID="{F3F9CD41-99F6-48B9-A9C4-03299738FDAA}" presName="parentTextBox" presStyleLbl="alignNode1" presStyleIdx="0" presStyleCnt="8" custScaleY="113202"/>
      <dgm:spPr/>
    </dgm:pt>
    <dgm:pt modelId="{74365033-0E71-41D0-BCFF-1F4BEF493EE7}" type="pres">
      <dgm:prSet presAssocID="{F3F9CD41-99F6-48B9-A9C4-03299738FDAA}" presName="descendantBox" presStyleLbl="bgAccFollowNode1" presStyleIdx="0" presStyleCnt="8" custScaleY="112513"/>
      <dgm:spPr/>
    </dgm:pt>
    <dgm:pt modelId="{502C2FF8-9916-4AF3-8622-07BDCF8BA027}" type="pres">
      <dgm:prSet presAssocID="{F664333D-6E01-49E5-8858-AEF5DC9A7999}" presName="sp" presStyleCnt="0"/>
      <dgm:spPr/>
    </dgm:pt>
    <dgm:pt modelId="{BE71C033-805E-4C4D-A5A3-3C79E2A192B3}" type="pres">
      <dgm:prSet presAssocID="{B27938C9-611B-444F-BE96-6FE5216A1E2C}" presName="arrowAndChildren" presStyleCnt="0"/>
      <dgm:spPr/>
    </dgm:pt>
    <dgm:pt modelId="{0868AF59-4A5A-44C2-9169-887F294BE4F6}" type="pres">
      <dgm:prSet presAssocID="{B27938C9-611B-444F-BE96-6FE5216A1E2C}" presName="parentTextArrow" presStyleLbl="node1" presStyleIdx="0" presStyleCnt="0"/>
      <dgm:spPr/>
    </dgm:pt>
    <dgm:pt modelId="{717EA242-8799-49C3-BA9C-0B7359277B4B}" type="pres">
      <dgm:prSet presAssocID="{B27938C9-611B-444F-BE96-6FE5216A1E2C}" presName="arrow" presStyleLbl="alignNode1" presStyleIdx="1" presStyleCnt="8"/>
      <dgm:spPr/>
    </dgm:pt>
    <dgm:pt modelId="{2501B6D9-B7D5-485B-ABF2-DAD821B5EC6E}" type="pres">
      <dgm:prSet presAssocID="{B27938C9-611B-444F-BE96-6FE5216A1E2C}" presName="descendantArrow" presStyleLbl="bgAccFollowNode1" presStyleIdx="1" presStyleCnt="8"/>
      <dgm:spPr/>
    </dgm:pt>
    <dgm:pt modelId="{09CB5F27-4081-408A-9F56-83766D2E16DC}" type="pres">
      <dgm:prSet presAssocID="{3CD0EF90-06E1-427E-B7F3-6D3B28CAD74D}" presName="sp" presStyleCnt="0"/>
      <dgm:spPr/>
    </dgm:pt>
    <dgm:pt modelId="{72AA3DAF-5BF5-4575-A6E3-D92CB2DBD5FC}" type="pres">
      <dgm:prSet presAssocID="{9BE7C9E5-CA84-4FF0-ABFB-78B80A63359D}" presName="arrowAndChildren" presStyleCnt="0"/>
      <dgm:spPr/>
    </dgm:pt>
    <dgm:pt modelId="{F50F185A-1095-40D8-98EA-BC82D615FD66}" type="pres">
      <dgm:prSet presAssocID="{9BE7C9E5-CA84-4FF0-ABFB-78B80A63359D}" presName="parentTextArrow" presStyleLbl="node1" presStyleIdx="0" presStyleCnt="0"/>
      <dgm:spPr/>
    </dgm:pt>
    <dgm:pt modelId="{F84B2362-8E9B-40D8-A5AB-6C5C99CA8330}" type="pres">
      <dgm:prSet presAssocID="{9BE7C9E5-CA84-4FF0-ABFB-78B80A63359D}" presName="arrow" presStyleLbl="alignNode1" presStyleIdx="2" presStyleCnt="8"/>
      <dgm:spPr/>
    </dgm:pt>
    <dgm:pt modelId="{524628B6-AC54-444E-87A0-C018014A3AD6}" type="pres">
      <dgm:prSet presAssocID="{9BE7C9E5-CA84-4FF0-ABFB-78B80A63359D}" presName="descendantArrow" presStyleLbl="bgAccFollowNode1" presStyleIdx="2" presStyleCnt="8"/>
      <dgm:spPr/>
    </dgm:pt>
    <dgm:pt modelId="{28E9916E-99BD-48F7-8705-9EC40A86DFF6}" type="pres">
      <dgm:prSet presAssocID="{F1C58DD4-2876-47E0-9A77-2DC6AE621E8F}" presName="sp" presStyleCnt="0"/>
      <dgm:spPr/>
    </dgm:pt>
    <dgm:pt modelId="{F01BB68C-2839-468A-B25D-D73314AB7A7A}" type="pres">
      <dgm:prSet presAssocID="{8666E837-3A62-45EB-8757-12337804AEE1}" presName="arrowAndChildren" presStyleCnt="0"/>
      <dgm:spPr/>
    </dgm:pt>
    <dgm:pt modelId="{E468941B-2E49-4A90-8E17-7072FDBFF619}" type="pres">
      <dgm:prSet presAssocID="{8666E837-3A62-45EB-8757-12337804AEE1}" presName="parentTextArrow" presStyleLbl="node1" presStyleIdx="0" presStyleCnt="0"/>
      <dgm:spPr/>
    </dgm:pt>
    <dgm:pt modelId="{B5B1C7CB-480C-46CF-BF2F-CE7DB83C12DA}" type="pres">
      <dgm:prSet presAssocID="{8666E837-3A62-45EB-8757-12337804AEE1}" presName="arrow" presStyleLbl="alignNode1" presStyleIdx="3" presStyleCnt="8"/>
      <dgm:spPr/>
    </dgm:pt>
    <dgm:pt modelId="{D95FF5A6-E46A-409D-AA64-645C09B2CA51}" type="pres">
      <dgm:prSet presAssocID="{8666E837-3A62-45EB-8757-12337804AEE1}" presName="descendantArrow" presStyleLbl="bgAccFollowNode1" presStyleIdx="3" presStyleCnt="8"/>
      <dgm:spPr/>
    </dgm:pt>
    <dgm:pt modelId="{6CF469AC-3AF2-4347-8E79-59F39D13988C}" type="pres">
      <dgm:prSet presAssocID="{84BAAD18-DCDB-4250-9807-DD8C82C44FFA}" presName="sp" presStyleCnt="0"/>
      <dgm:spPr/>
    </dgm:pt>
    <dgm:pt modelId="{9990224A-C5FE-4D9D-BBA5-064268F2C9CD}" type="pres">
      <dgm:prSet presAssocID="{1A5CA069-94B6-4D1E-AA2E-C450BB223476}" presName="arrowAndChildren" presStyleCnt="0"/>
      <dgm:spPr/>
    </dgm:pt>
    <dgm:pt modelId="{5AC44AC9-ECDA-486E-A5DC-E7121BCF100E}" type="pres">
      <dgm:prSet presAssocID="{1A5CA069-94B6-4D1E-AA2E-C450BB223476}" presName="parentTextArrow" presStyleLbl="node1" presStyleIdx="0" presStyleCnt="0"/>
      <dgm:spPr/>
    </dgm:pt>
    <dgm:pt modelId="{D9D4C4DB-F691-4768-9AC8-C561533DA970}" type="pres">
      <dgm:prSet presAssocID="{1A5CA069-94B6-4D1E-AA2E-C450BB223476}" presName="arrow" presStyleLbl="alignNode1" presStyleIdx="4" presStyleCnt="8"/>
      <dgm:spPr/>
    </dgm:pt>
    <dgm:pt modelId="{3268AAB4-2C94-45C8-B764-DEBB3100D1C3}" type="pres">
      <dgm:prSet presAssocID="{1A5CA069-94B6-4D1E-AA2E-C450BB223476}" presName="descendantArrow" presStyleLbl="bgAccFollowNode1" presStyleIdx="4" presStyleCnt="8"/>
      <dgm:spPr/>
    </dgm:pt>
    <dgm:pt modelId="{4CAD0482-0A8E-4901-AD2C-1FDEB43DD49D}" type="pres">
      <dgm:prSet presAssocID="{1170D6E0-2146-405C-9D26-1FFA0ECF0AC2}" presName="sp" presStyleCnt="0"/>
      <dgm:spPr/>
    </dgm:pt>
    <dgm:pt modelId="{392A353A-1155-403A-954C-8B1A08FA4B9C}" type="pres">
      <dgm:prSet presAssocID="{244846D9-312F-4189-82DB-3DF7596B5C52}" presName="arrowAndChildren" presStyleCnt="0"/>
      <dgm:spPr/>
    </dgm:pt>
    <dgm:pt modelId="{F28B0D59-13F5-4174-A7A8-F8A1F90FA4A8}" type="pres">
      <dgm:prSet presAssocID="{244846D9-312F-4189-82DB-3DF7596B5C52}" presName="parentTextArrow" presStyleLbl="node1" presStyleIdx="0" presStyleCnt="0"/>
      <dgm:spPr/>
    </dgm:pt>
    <dgm:pt modelId="{8D4A8EB1-6E22-47B6-8834-CF5374994312}" type="pres">
      <dgm:prSet presAssocID="{244846D9-312F-4189-82DB-3DF7596B5C52}" presName="arrow" presStyleLbl="alignNode1" presStyleIdx="5" presStyleCnt="8" custScaleY="197793"/>
      <dgm:spPr/>
    </dgm:pt>
    <dgm:pt modelId="{B400F8B8-755E-47FD-8BFB-08C75BBB6B7C}" type="pres">
      <dgm:prSet presAssocID="{244846D9-312F-4189-82DB-3DF7596B5C52}" presName="descendantArrow" presStyleLbl="bgAccFollowNode1" presStyleIdx="5" presStyleCnt="8" custScaleY="195738" custLinFactNeighborY="-27427"/>
      <dgm:spPr/>
    </dgm:pt>
    <dgm:pt modelId="{6915F5E3-2C47-4368-B7CE-CC2D2A285E0D}" type="pres">
      <dgm:prSet presAssocID="{025EE969-9794-41C4-9678-45F05D52528E}" presName="sp" presStyleCnt="0"/>
      <dgm:spPr/>
    </dgm:pt>
    <dgm:pt modelId="{3836F5D9-56DD-44D9-A340-78F7052A4D3A}" type="pres">
      <dgm:prSet presAssocID="{832CCCB0-8D6D-4E85-A88D-5CB19BDBF2F4}" presName="arrowAndChildren" presStyleCnt="0"/>
      <dgm:spPr/>
    </dgm:pt>
    <dgm:pt modelId="{33C23C2D-90F7-4121-BEBE-3651953341E0}" type="pres">
      <dgm:prSet presAssocID="{832CCCB0-8D6D-4E85-A88D-5CB19BDBF2F4}" presName="parentTextArrow" presStyleLbl="node1" presStyleIdx="0" presStyleCnt="0"/>
      <dgm:spPr/>
    </dgm:pt>
    <dgm:pt modelId="{779205DD-8D10-4C93-8BC3-81A1AD59734C}" type="pres">
      <dgm:prSet presAssocID="{832CCCB0-8D6D-4E85-A88D-5CB19BDBF2F4}" presName="arrow" presStyleLbl="alignNode1" presStyleIdx="6" presStyleCnt="8"/>
      <dgm:spPr/>
    </dgm:pt>
    <dgm:pt modelId="{45E49D4C-CD85-45C6-8F59-87825BFF501E}" type="pres">
      <dgm:prSet presAssocID="{832CCCB0-8D6D-4E85-A88D-5CB19BDBF2F4}" presName="descendantArrow" presStyleLbl="bgAccFollowNode1" presStyleIdx="6" presStyleCnt="8"/>
      <dgm:spPr/>
    </dgm:pt>
    <dgm:pt modelId="{0AFD5082-6BFF-46DC-963F-CD32E3F92BD9}" type="pres">
      <dgm:prSet presAssocID="{5358094E-476B-4754-8CF7-580B11D6F09C}" presName="sp" presStyleCnt="0"/>
      <dgm:spPr/>
    </dgm:pt>
    <dgm:pt modelId="{425EC74E-ACEF-422C-A58A-383D83EA02C2}" type="pres">
      <dgm:prSet presAssocID="{E09CC3BF-C5EC-4526-9525-F7A659ACB2FA}" presName="arrowAndChildren" presStyleCnt="0"/>
      <dgm:spPr/>
    </dgm:pt>
    <dgm:pt modelId="{3988A5D7-7D3A-4D35-9091-0615EE0842F3}" type="pres">
      <dgm:prSet presAssocID="{E09CC3BF-C5EC-4526-9525-F7A659ACB2FA}" presName="parentTextArrow" presStyleLbl="node1" presStyleIdx="0" presStyleCnt="0"/>
      <dgm:spPr/>
    </dgm:pt>
    <dgm:pt modelId="{39EFA004-AA88-4938-B795-22F30653E83B}" type="pres">
      <dgm:prSet presAssocID="{E09CC3BF-C5EC-4526-9525-F7A659ACB2FA}" presName="arrow" presStyleLbl="alignNode1" presStyleIdx="7" presStyleCnt="8"/>
      <dgm:spPr/>
    </dgm:pt>
    <dgm:pt modelId="{2568A37D-CF8F-4C50-8886-3ED940F42378}" type="pres">
      <dgm:prSet presAssocID="{E09CC3BF-C5EC-4526-9525-F7A659ACB2FA}" presName="descendantArrow" presStyleLbl="bgAccFollowNode1" presStyleIdx="7" presStyleCnt="8"/>
      <dgm:spPr/>
    </dgm:pt>
  </dgm:ptLst>
  <dgm:cxnLst>
    <dgm:cxn modelId="{6BB66506-D1AE-4543-B234-9250522FA11C}" srcId="{0616E50D-2733-4273-8357-D5805438F7AD}" destId="{F3F9CD41-99F6-48B9-A9C4-03299738FDAA}" srcOrd="7" destOrd="0" parTransId="{75B6F74E-40C2-4A15-B6CE-AFBE897E80D4}" sibTransId="{872033A8-39B3-4F80-BC8D-275F150D3FF4}"/>
    <dgm:cxn modelId="{1EF9AB0A-EE51-4DBA-ADF5-CFE9CA55774D}" type="presOf" srcId="{832CCCB0-8D6D-4E85-A88D-5CB19BDBF2F4}" destId="{779205DD-8D10-4C93-8BC3-81A1AD59734C}" srcOrd="1" destOrd="0" presId="urn:microsoft.com/office/officeart/2016/7/layout/VerticalDownArrowProcess"/>
    <dgm:cxn modelId="{688CC310-F515-4836-975E-8EEA183B114E}" srcId="{9BE7C9E5-CA84-4FF0-ABFB-78B80A63359D}" destId="{51FAEF02-1A8F-4154-B805-70E2AA813B0C}" srcOrd="0" destOrd="0" parTransId="{B84271D1-8025-41FF-992E-DF5E20B5197D}" sibTransId="{5FE49452-05AD-40FF-86C8-00540E819366}"/>
    <dgm:cxn modelId="{833D2914-85BC-43EE-AA2A-ED4B55624393}" srcId="{E09CC3BF-C5EC-4526-9525-F7A659ACB2FA}" destId="{961B5C99-804B-4091-8518-E045CF65C91A}" srcOrd="0" destOrd="0" parTransId="{677A733B-17E2-460A-8EF0-303DF097F442}" sibTransId="{DB0096F7-00C5-4BEE-8C2D-154259B3185F}"/>
    <dgm:cxn modelId="{8476AE28-BF2E-4526-A379-CB5CA27533FC}" type="presOf" srcId="{B686B28A-77BE-4E00-A472-655EF4A9776E}" destId="{3268AAB4-2C94-45C8-B764-DEBB3100D1C3}" srcOrd="0" destOrd="0" presId="urn:microsoft.com/office/officeart/2016/7/layout/VerticalDownArrowProcess"/>
    <dgm:cxn modelId="{EB841431-2128-494D-B6DE-808FA41A3624}" srcId="{0616E50D-2733-4273-8357-D5805438F7AD}" destId="{832CCCB0-8D6D-4E85-A88D-5CB19BDBF2F4}" srcOrd="1" destOrd="0" parTransId="{9438E025-5D75-4123-BBA5-53833F15C172}" sibTransId="{025EE969-9794-41C4-9678-45F05D52528E}"/>
    <dgm:cxn modelId="{385CC63B-8E3F-4223-9C5F-38E1F86C73A0}" type="presOf" srcId="{B9D351DD-0336-4AC9-91CB-CB1110A62B3D}" destId="{74365033-0E71-41D0-BCFF-1F4BEF493EE7}" srcOrd="0" destOrd="0" presId="urn:microsoft.com/office/officeart/2016/7/layout/VerticalDownArrowProcess"/>
    <dgm:cxn modelId="{20FA923E-A376-4899-9967-E98E1C4FA3D2}" type="presOf" srcId="{2DE693E2-27EC-4D47-92D0-748CB66BF055}" destId="{B400F8B8-755E-47FD-8BFB-08C75BBB6B7C}" srcOrd="0" destOrd="1" presId="urn:microsoft.com/office/officeart/2016/7/layout/VerticalDownArrowProcess"/>
    <dgm:cxn modelId="{0B86C43E-C67C-4CF7-94F7-12C943B0405F}" type="presOf" srcId="{29977C29-3A88-46B1-BD52-49886D31C600}" destId="{74365033-0E71-41D0-BCFF-1F4BEF493EE7}" srcOrd="0" destOrd="1" presId="urn:microsoft.com/office/officeart/2016/7/layout/VerticalDownArrowProcess"/>
    <dgm:cxn modelId="{A73C423F-A98A-4582-AD4B-54464CABF093}" type="presOf" srcId="{1A5CA069-94B6-4D1E-AA2E-C450BB223476}" destId="{5AC44AC9-ECDA-486E-A5DC-E7121BCF100E}" srcOrd="0" destOrd="0" presId="urn:microsoft.com/office/officeart/2016/7/layout/VerticalDownArrowProcess"/>
    <dgm:cxn modelId="{9A162C5F-4AFA-4229-BC6E-4A8A8C8582B4}" srcId="{0616E50D-2733-4273-8357-D5805438F7AD}" destId="{E09CC3BF-C5EC-4526-9525-F7A659ACB2FA}" srcOrd="0" destOrd="0" parTransId="{7E34C15D-CA91-4DDB-82D2-B12572888EA1}" sibTransId="{5358094E-476B-4754-8CF7-580B11D6F09C}"/>
    <dgm:cxn modelId="{025A3843-EBC4-4B8A-B64B-33A5BEB6B86B}" type="presOf" srcId="{1A5CA069-94B6-4D1E-AA2E-C450BB223476}" destId="{D9D4C4DB-F691-4768-9AC8-C561533DA970}" srcOrd="1" destOrd="0" presId="urn:microsoft.com/office/officeart/2016/7/layout/VerticalDownArrowProcess"/>
    <dgm:cxn modelId="{33F19364-4640-4239-94F0-7DA6FF397C4E}" srcId="{8666E837-3A62-45EB-8757-12337804AEE1}" destId="{B9636548-BD88-4830-9233-35C4FF480F60}" srcOrd="0" destOrd="0" parTransId="{0F72CEE1-065F-44AD-816A-3506E39CF113}" sibTransId="{5CCA0F8A-7EE6-4C93-8909-160BF6182ACC}"/>
    <dgm:cxn modelId="{401B3669-DF09-43C9-A722-7CA7C82E0BFB}" srcId="{CAACF71F-62A8-41E4-AEF0-9A36EAA71636}" destId="{76A6D19A-34B8-4F35-9FC5-D24BF1769110}" srcOrd="1" destOrd="0" parTransId="{FE132E91-1015-4EFD-A71C-F5B192D3E379}" sibTransId="{B7199EB6-DE0F-4118-B5A0-D90345C880C4}"/>
    <dgm:cxn modelId="{78F8BF50-1C81-42A8-AEC5-678FB0BC2830}" type="presOf" srcId="{8666E837-3A62-45EB-8757-12337804AEE1}" destId="{B5B1C7CB-480C-46CF-BF2F-CE7DB83C12DA}" srcOrd="1" destOrd="0" presId="urn:microsoft.com/office/officeart/2016/7/layout/VerticalDownArrowProcess"/>
    <dgm:cxn modelId="{AF52C051-AD5E-435A-9691-23970CF4A68F}" type="presOf" srcId="{51FAEF02-1A8F-4154-B805-70E2AA813B0C}" destId="{524628B6-AC54-444E-87A0-C018014A3AD6}" srcOrd="0" destOrd="0" presId="urn:microsoft.com/office/officeart/2016/7/layout/VerticalDownArrowProcess"/>
    <dgm:cxn modelId="{D60DE072-C33C-4B4A-8C06-4157C264417B}" srcId="{1A5CA069-94B6-4D1E-AA2E-C450BB223476}" destId="{B686B28A-77BE-4E00-A472-655EF4A9776E}" srcOrd="0" destOrd="0" parTransId="{BB1B408A-EC85-42E0-AACE-A466950E999E}" sibTransId="{7FBCA063-86FC-479A-9CA0-B61CA7F8CC54}"/>
    <dgm:cxn modelId="{21A67B53-6443-4A96-9928-2FA121AFF226}" type="presOf" srcId="{244846D9-312F-4189-82DB-3DF7596B5C52}" destId="{8D4A8EB1-6E22-47B6-8834-CF5374994312}" srcOrd="1" destOrd="0" presId="urn:microsoft.com/office/officeart/2016/7/layout/VerticalDownArrowProcess"/>
    <dgm:cxn modelId="{E84A1554-9AAE-4F99-BF33-1D385BB2A221}" srcId="{0616E50D-2733-4273-8357-D5805438F7AD}" destId="{B27938C9-611B-444F-BE96-6FE5216A1E2C}" srcOrd="6" destOrd="0" parTransId="{2CD1A090-A1B6-4338-9811-C160DB4B1D80}" sibTransId="{F664333D-6E01-49E5-8858-AEF5DC9A7999}"/>
    <dgm:cxn modelId="{7835DD75-F0F8-47CA-8259-3E59B787E0EF}" srcId="{B9D351DD-0336-4AC9-91CB-CB1110A62B3D}" destId="{29977C29-3A88-46B1-BD52-49886D31C600}" srcOrd="0" destOrd="0" parTransId="{0BDD97E5-EF86-43DD-ABDA-5626024A54CE}" sibTransId="{AF00AFCD-1922-473E-897C-31E3397D3DA6}"/>
    <dgm:cxn modelId="{E285545A-02DF-4B88-BF92-35B68E895193}" type="presOf" srcId="{CAACF71F-62A8-41E4-AEF0-9A36EAA71636}" destId="{B400F8B8-755E-47FD-8BFB-08C75BBB6B7C}" srcOrd="0" destOrd="0" presId="urn:microsoft.com/office/officeart/2016/7/layout/VerticalDownArrowProcess"/>
    <dgm:cxn modelId="{6F12797D-5743-46ED-BB6A-BE5FE79FC8B7}" type="presOf" srcId="{B27938C9-611B-444F-BE96-6FE5216A1E2C}" destId="{0868AF59-4A5A-44C2-9169-887F294BE4F6}" srcOrd="0" destOrd="0" presId="urn:microsoft.com/office/officeart/2016/7/layout/VerticalDownArrowProcess"/>
    <dgm:cxn modelId="{417E2082-AD56-4424-8D3F-01ADB956DC54}" srcId="{0616E50D-2733-4273-8357-D5805438F7AD}" destId="{244846D9-312F-4189-82DB-3DF7596B5C52}" srcOrd="2" destOrd="0" parTransId="{1209D4E9-C78C-4E16-907E-EECCC36F02AF}" sibTransId="{1170D6E0-2146-405C-9D26-1FFA0ECF0AC2}"/>
    <dgm:cxn modelId="{6E104882-C970-44BD-8C7A-442BEF4910B8}" type="presOf" srcId="{9BE7C9E5-CA84-4FF0-ABFB-78B80A63359D}" destId="{F50F185A-1095-40D8-98EA-BC82D615FD66}" srcOrd="0" destOrd="0" presId="urn:microsoft.com/office/officeart/2016/7/layout/VerticalDownArrowProcess"/>
    <dgm:cxn modelId="{950DB284-C9DB-4666-9004-9B8AEDBF4F04}" type="presOf" srcId="{CB009CFE-16E2-4284-8653-A02D750B8D76}" destId="{45E49D4C-CD85-45C6-8F59-87825BFF501E}" srcOrd="0" destOrd="0" presId="urn:microsoft.com/office/officeart/2016/7/layout/VerticalDownArrowProcess"/>
    <dgm:cxn modelId="{22DD0E87-F4F2-4384-96F9-D4575C78D4CC}" srcId="{B27938C9-611B-444F-BE96-6FE5216A1E2C}" destId="{2A98A107-1A04-460E-8B8F-9BCF42AB6690}" srcOrd="0" destOrd="0" parTransId="{633974E5-9037-4870-A1D4-CC939E526C82}" sibTransId="{FBB147DC-4361-4B1F-8646-7B76CD8F2B53}"/>
    <dgm:cxn modelId="{950DE78A-1624-4D62-B940-81E85F9E6C87}" type="presOf" srcId="{E09CC3BF-C5EC-4526-9525-F7A659ACB2FA}" destId="{3988A5D7-7D3A-4D35-9091-0615EE0842F3}" srcOrd="0" destOrd="0" presId="urn:microsoft.com/office/officeart/2016/7/layout/VerticalDownArrowProcess"/>
    <dgm:cxn modelId="{12F96F93-63BF-42F4-A0C7-27ECA351BF54}" srcId="{F3F9CD41-99F6-48B9-A9C4-03299738FDAA}" destId="{B9D351DD-0336-4AC9-91CB-CB1110A62B3D}" srcOrd="0" destOrd="0" parTransId="{8C83D7E1-EE9D-4191-8ECD-C0B691F78597}" sibTransId="{35E0281A-A5FD-403F-8E90-B54935A1617C}"/>
    <dgm:cxn modelId="{B771C793-118E-4B90-B1AC-61BDA74A958A}" srcId="{244846D9-312F-4189-82DB-3DF7596B5C52}" destId="{CAACF71F-62A8-41E4-AEF0-9A36EAA71636}" srcOrd="0" destOrd="0" parTransId="{FD8A1CE1-6720-4B8C-A8A6-5B61D78E55DF}" sibTransId="{3B4F9208-3358-4595-BB51-AB09B31922F4}"/>
    <dgm:cxn modelId="{DE27CF96-C6A8-46DF-8118-ED02F6B9BDEA}" type="presOf" srcId="{B9636548-BD88-4830-9233-35C4FF480F60}" destId="{D95FF5A6-E46A-409D-AA64-645C09B2CA51}" srcOrd="0" destOrd="0" presId="urn:microsoft.com/office/officeart/2016/7/layout/VerticalDownArrowProcess"/>
    <dgm:cxn modelId="{5E3B9B9A-D9EB-44B0-9551-1ACDAB66E760}" type="presOf" srcId="{F3F9CD41-99F6-48B9-A9C4-03299738FDAA}" destId="{BB5333C5-6715-473B-B5C9-B52CFC72525F}" srcOrd="0" destOrd="0" presId="urn:microsoft.com/office/officeart/2016/7/layout/VerticalDownArrowProcess"/>
    <dgm:cxn modelId="{5BB738A0-DD47-4444-A701-ABF12A1D0824}" srcId="{CAACF71F-62A8-41E4-AEF0-9A36EAA71636}" destId="{2DE693E2-27EC-4D47-92D0-748CB66BF055}" srcOrd="0" destOrd="0" parTransId="{CE3CFF95-7574-4934-855B-B6CEA808A5C8}" sibTransId="{A14E0D3F-1968-4E8A-AADA-BCBBF0CF5A39}"/>
    <dgm:cxn modelId="{D46F14AB-1D8A-4358-BD86-40B0BFD58E97}" srcId="{0616E50D-2733-4273-8357-D5805438F7AD}" destId="{8666E837-3A62-45EB-8757-12337804AEE1}" srcOrd="4" destOrd="0" parTransId="{70E4A0B1-FF3F-4B91-B9DE-CA47D36885C7}" sibTransId="{F1C58DD4-2876-47E0-9A77-2DC6AE621E8F}"/>
    <dgm:cxn modelId="{5CA6A4AB-A337-4CE4-8AC3-13BE5A3557C9}" srcId="{0616E50D-2733-4273-8357-D5805438F7AD}" destId="{1A5CA069-94B6-4D1E-AA2E-C450BB223476}" srcOrd="3" destOrd="0" parTransId="{68D5EB38-5F10-4F2D-A058-F6DC4357C9E6}" sibTransId="{84BAAD18-DCDB-4250-9807-DD8C82C44FFA}"/>
    <dgm:cxn modelId="{36F97AAD-90F4-441F-ACEB-868791707202}" srcId="{0616E50D-2733-4273-8357-D5805438F7AD}" destId="{9BE7C9E5-CA84-4FF0-ABFB-78B80A63359D}" srcOrd="5" destOrd="0" parTransId="{1919AC04-6AF8-4268-B4A8-D5F61A5E8DDD}" sibTransId="{3CD0EF90-06E1-427E-B7F3-6D3B28CAD74D}"/>
    <dgm:cxn modelId="{CE9A11B6-9E59-4AD2-BD5A-98AAC5642FEF}" type="presOf" srcId="{961B5C99-804B-4091-8518-E045CF65C91A}" destId="{2568A37D-CF8F-4C50-8886-3ED940F42378}" srcOrd="0" destOrd="0" presId="urn:microsoft.com/office/officeart/2016/7/layout/VerticalDownArrowProcess"/>
    <dgm:cxn modelId="{BCE07DC5-F3B6-4BA8-B289-D6CED03DBD49}" type="presOf" srcId="{B27938C9-611B-444F-BE96-6FE5216A1E2C}" destId="{717EA242-8799-49C3-BA9C-0B7359277B4B}" srcOrd="1" destOrd="0" presId="urn:microsoft.com/office/officeart/2016/7/layout/VerticalDownArrowProcess"/>
    <dgm:cxn modelId="{79E534CE-A8EA-4972-9ABD-CF113E63F9D3}" type="presOf" srcId="{76A6D19A-34B8-4F35-9FC5-D24BF1769110}" destId="{B400F8B8-755E-47FD-8BFB-08C75BBB6B7C}" srcOrd="0" destOrd="2" presId="urn:microsoft.com/office/officeart/2016/7/layout/VerticalDownArrowProcess"/>
    <dgm:cxn modelId="{BFEBF3D1-409A-4BAE-91C3-104F435D29A5}" type="presOf" srcId="{9BE7C9E5-CA84-4FF0-ABFB-78B80A63359D}" destId="{F84B2362-8E9B-40D8-A5AB-6C5C99CA8330}" srcOrd="1" destOrd="0" presId="urn:microsoft.com/office/officeart/2016/7/layout/VerticalDownArrowProcess"/>
    <dgm:cxn modelId="{8EAC46D2-2EBC-4FBF-8A7F-1AFBDA90C4B1}" type="presOf" srcId="{832CCCB0-8D6D-4E85-A88D-5CB19BDBF2F4}" destId="{33C23C2D-90F7-4121-BEBE-3651953341E0}" srcOrd="0" destOrd="0" presId="urn:microsoft.com/office/officeart/2016/7/layout/VerticalDownArrowProcess"/>
    <dgm:cxn modelId="{B9E514DB-A62B-4D5C-B5F3-4299D1896E2B}" type="presOf" srcId="{8666E837-3A62-45EB-8757-12337804AEE1}" destId="{E468941B-2E49-4A90-8E17-7072FDBFF619}" srcOrd="0" destOrd="0" presId="urn:microsoft.com/office/officeart/2016/7/layout/VerticalDownArrowProcess"/>
    <dgm:cxn modelId="{C87036E0-894F-4AD2-851C-D3DC275595C8}" type="presOf" srcId="{0616E50D-2733-4273-8357-D5805438F7AD}" destId="{BC4C0329-CC8B-44D1-A3B0-BCCA37C7B39C}" srcOrd="0" destOrd="0" presId="urn:microsoft.com/office/officeart/2016/7/layout/VerticalDownArrowProcess"/>
    <dgm:cxn modelId="{AF9748E1-4359-4C73-85C0-709DC6055493}" type="presOf" srcId="{E09CC3BF-C5EC-4526-9525-F7A659ACB2FA}" destId="{39EFA004-AA88-4938-B795-22F30653E83B}" srcOrd="1" destOrd="0" presId="urn:microsoft.com/office/officeart/2016/7/layout/VerticalDownArrowProcess"/>
    <dgm:cxn modelId="{CC3621F0-4828-488A-8CE1-B6366C77A647}" type="presOf" srcId="{244846D9-312F-4189-82DB-3DF7596B5C52}" destId="{F28B0D59-13F5-4174-A7A8-F8A1F90FA4A8}" srcOrd="0" destOrd="0" presId="urn:microsoft.com/office/officeart/2016/7/layout/VerticalDownArrowProcess"/>
    <dgm:cxn modelId="{EF2E93F4-036F-4830-8837-D8B868BDD1AE}" type="presOf" srcId="{2A98A107-1A04-460E-8B8F-9BCF42AB6690}" destId="{2501B6D9-B7D5-485B-ABF2-DAD821B5EC6E}" srcOrd="0" destOrd="0" presId="urn:microsoft.com/office/officeart/2016/7/layout/VerticalDownArrowProcess"/>
    <dgm:cxn modelId="{400876F7-AD4B-44D3-8170-E9CFC16211F0}" srcId="{832CCCB0-8D6D-4E85-A88D-5CB19BDBF2F4}" destId="{CB009CFE-16E2-4284-8653-A02D750B8D76}" srcOrd="0" destOrd="0" parTransId="{2BA676C7-8C11-4805-9105-AAB2725B5666}" sibTransId="{DB9444BE-D23D-434E-8D75-90CB88AC173F}"/>
    <dgm:cxn modelId="{F0BEEDB5-9473-4821-A637-05A7E570D125}" type="presParOf" srcId="{BC4C0329-CC8B-44D1-A3B0-BCCA37C7B39C}" destId="{F206DFFE-C911-4FB5-BD90-43108D72A91A}" srcOrd="0" destOrd="0" presId="urn:microsoft.com/office/officeart/2016/7/layout/VerticalDownArrowProcess"/>
    <dgm:cxn modelId="{5F713C80-2F55-4412-AE4E-61AB6E554460}" type="presParOf" srcId="{F206DFFE-C911-4FB5-BD90-43108D72A91A}" destId="{BB5333C5-6715-473B-B5C9-B52CFC72525F}" srcOrd="0" destOrd="0" presId="urn:microsoft.com/office/officeart/2016/7/layout/VerticalDownArrowProcess"/>
    <dgm:cxn modelId="{0B0EEF45-8704-46B6-8D9F-6873E52D2865}" type="presParOf" srcId="{F206DFFE-C911-4FB5-BD90-43108D72A91A}" destId="{74365033-0E71-41D0-BCFF-1F4BEF493EE7}" srcOrd="1" destOrd="0" presId="urn:microsoft.com/office/officeart/2016/7/layout/VerticalDownArrowProcess"/>
    <dgm:cxn modelId="{D264B951-59B4-4A0A-8E44-E8C9517CC869}" type="presParOf" srcId="{BC4C0329-CC8B-44D1-A3B0-BCCA37C7B39C}" destId="{502C2FF8-9916-4AF3-8622-07BDCF8BA027}" srcOrd="1" destOrd="0" presId="urn:microsoft.com/office/officeart/2016/7/layout/VerticalDownArrowProcess"/>
    <dgm:cxn modelId="{BAB2C46E-1455-42CF-9CC4-165AFC3EEE38}" type="presParOf" srcId="{BC4C0329-CC8B-44D1-A3B0-BCCA37C7B39C}" destId="{BE71C033-805E-4C4D-A5A3-3C79E2A192B3}" srcOrd="2" destOrd="0" presId="urn:microsoft.com/office/officeart/2016/7/layout/VerticalDownArrowProcess"/>
    <dgm:cxn modelId="{7132B1F3-1E12-4CDF-B628-C58560DE3571}" type="presParOf" srcId="{BE71C033-805E-4C4D-A5A3-3C79E2A192B3}" destId="{0868AF59-4A5A-44C2-9169-887F294BE4F6}" srcOrd="0" destOrd="0" presId="urn:microsoft.com/office/officeart/2016/7/layout/VerticalDownArrowProcess"/>
    <dgm:cxn modelId="{398544C4-217E-40C6-9752-C72F3D795761}" type="presParOf" srcId="{BE71C033-805E-4C4D-A5A3-3C79E2A192B3}" destId="{717EA242-8799-49C3-BA9C-0B7359277B4B}" srcOrd="1" destOrd="0" presId="urn:microsoft.com/office/officeart/2016/7/layout/VerticalDownArrowProcess"/>
    <dgm:cxn modelId="{2F8F4FD5-D328-4D53-A67F-C12F76E6CCE9}" type="presParOf" srcId="{BE71C033-805E-4C4D-A5A3-3C79E2A192B3}" destId="{2501B6D9-B7D5-485B-ABF2-DAD821B5EC6E}" srcOrd="2" destOrd="0" presId="urn:microsoft.com/office/officeart/2016/7/layout/VerticalDownArrowProcess"/>
    <dgm:cxn modelId="{3E737D86-0CE5-47D0-A324-CBDECD7E31C0}" type="presParOf" srcId="{BC4C0329-CC8B-44D1-A3B0-BCCA37C7B39C}" destId="{09CB5F27-4081-408A-9F56-83766D2E16DC}" srcOrd="3" destOrd="0" presId="urn:microsoft.com/office/officeart/2016/7/layout/VerticalDownArrowProcess"/>
    <dgm:cxn modelId="{52B660B0-B1F0-4760-A0CA-3948C73DF227}" type="presParOf" srcId="{BC4C0329-CC8B-44D1-A3B0-BCCA37C7B39C}" destId="{72AA3DAF-5BF5-4575-A6E3-D92CB2DBD5FC}" srcOrd="4" destOrd="0" presId="urn:microsoft.com/office/officeart/2016/7/layout/VerticalDownArrowProcess"/>
    <dgm:cxn modelId="{3E54922D-FEF9-4080-B851-EB10FB22FF20}" type="presParOf" srcId="{72AA3DAF-5BF5-4575-A6E3-D92CB2DBD5FC}" destId="{F50F185A-1095-40D8-98EA-BC82D615FD66}" srcOrd="0" destOrd="0" presId="urn:microsoft.com/office/officeart/2016/7/layout/VerticalDownArrowProcess"/>
    <dgm:cxn modelId="{70AD93F0-71B5-4447-806B-25F25E5BD268}" type="presParOf" srcId="{72AA3DAF-5BF5-4575-A6E3-D92CB2DBD5FC}" destId="{F84B2362-8E9B-40D8-A5AB-6C5C99CA8330}" srcOrd="1" destOrd="0" presId="urn:microsoft.com/office/officeart/2016/7/layout/VerticalDownArrowProcess"/>
    <dgm:cxn modelId="{2C35F547-2FDF-43CC-BD9E-BAE4A2EFBB2E}" type="presParOf" srcId="{72AA3DAF-5BF5-4575-A6E3-D92CB2DBD5FC}" destId="{524628B6-AC54-444E-87A0-C018014A3AD6}" srcOrd="2" destOrd="0" presId="urn:microsoft.com/office/officeart/2016/7/layout/VerticalDownArrowProcess"/>
    <dgm:cxn modelId="{63AF0BCA-CB92-49E5-9822-DB57834C0D17}" type="presParOf" srcId="{BC4C0329-CC8B-44D1-A3B0-BCCA37C7B39C}" destId="{28E9916E-99BD-48F7-8705-9EC40A86DFF6}" srcOrd="5" destOrd="0" presId="urn:microsoft.com/office/officeart/2016/7/layout/VerticalDownArrowProcess"/>
    <dgm:cxn modelId="{F6B954DD-B8E8-46B6-AA0B-CB46506B8EF0}" type="presParOf" srcId="{BC4C0329-CC8B-44D1-A3B0-BCCA37C7B39C}" destId="{F01BB68C-2839-468A-B25D-D73314AB7A7A}" srcOrd="6" destOrd="0" presId="urn:microsoft.com/office/officeart/2016/7/layout/VerticalDownArrowProcess"/>
    <dgm:cxn modelId="{D6FEC764-41F9-4E8B-A7A0-20FDBBE52A4F}" type="presParOf" srcId="{F01BB68C-2839-468A-B25D-D73314AB7A7A}" destId="{E468941B-2E49-4A90-8E17-7072FDBFF619}" srcOrd="0" destOrd="0" presId="urn:microsoft.com/office/officeart/2016/7/layout/VerticalDownArrowProcess"/>
    <dgm:cxn modelId="{34DB1A96-AF84-4A07-B7B0-A6F841A66544}" type="presParOf" srcId="{F01BB68C-2839-468A-B25D-D73314AB7A7A}" destId="{B5B1C7CB-480C-46CF-BF2F-CE7DB83C12DA}" srcOrd="1" destOrd="0" presId="urn:microsoft.com/office/officeart/2016/7/layout/VerticalDownArrowProcess"/>
    <dgm:cxn modelId="{AB0FCAD3-EDC9-4D8B-A8CB-996E4C64EE89}" type="presParOf" srcId="{F01BB68C-2839-468A-B25D-D73314AB7A7A}" destId="{D95FF5A6-E46A-409D-AA64-645C09B2CA51}" srcOrd="2" destOrd="0" presId="urn:microsoft.com/office/officeart/2016/7/layout/VerticalDownArrowProcess"/>
    <dgm:cxn modelId="{AEA05D44-7EB4-4699-A2C7-9449AC87D641}" type="presParOf" srcId="{BC4C0329-CC8B-44D1-A3B0-BCCA37C7B39C}" destId="{6CF469AC-3AF2-4347-8E79-59F39D13988C}" srcOrd="7" destOrd="0" presId="urn:microsoft.com/office/officeart/2016/7/layout/VerticalDownArrowProcess"/>
    <dgm:cxn modelId="{EE15CD7B-46EA-48A2-9065-28C4834387DE}" type="presParOf" srcId="{BC4C0329-CC8B-44D1-A3B0-BCCA37C7B39C}" destId="{9990224A-C5FE-4D9D-BBA5-064268F2C9CD}" srcOrd="8" destOrd="0" presId="urn:microsoft.com/office/officeart/2016/7/layout/VerticalDownArrowProcess"/>
    <dgm:cxn modelId="{4AF686A5-6792-4B32-ADCC-83D9413D320F}" type="presParOf" srcId="{9990224A-C5FE-4D9D-BBA5-064268F2C9CD}" destId="{5AC44AC9-ECDA-486E-A5DC-E7121BCF100E}" srcOrd="0" destOrd="0" presId="urn:microsoft.com/office/officeart/2016/7/layout/VerticalDownArrowProcess"/>
    <dgm:cxn modelId="{08F58142-3684-4410-BA82-91AE95BD9998}" type="presParOf" srcId="{9990224A-C5FE-4D9D-BBA5-064268F2C9CD}" destId="{D9D4C4DB-F691-4768-9AC8-C561533DA970}" srcOrd="1" destOrd="0" presId="urn:microsoft.com/office/officeart/2016/7/layout/VerticalDownArrowProcess"/>
    <dgm:cxn modelId="{A9B32E0A-ECE6-4AB7-A50D-87F2031F704A}" type="presParOf" srcId="{9990224A-C5FE-4D9D-BBA5-064268F2C9CD}" destId="{3268AAB4-2C94-45C8-B764-DEBB3100D1C3}" srcOrd="2" destOrd="0" presId="urn:microsoft.com/office/officeart/2016/7/layout/VerticalDownArrowProcess"/>
    <dgm:cxn modelId="{AEF36CF1-80DF-477F-9F9E-6EC68CFD009C}" type="presParOf" srcId="{BC4C0329-CC8B-44D1-A3B0-BCCA37C7B39C}" destId="{4CAD0482-0A8E-4901-AD2C-1FDEB43DD49D}" srcOrd="9" destOrd="0" presId="urn:microsoft.com/office/officeart/2016/7/layout/VerticalDownArrowProcess"/>
    <dgm:cxn modelId="{F7FDE1EE-13D5-4C49-BACB-B7D09A617F76}" type="presParOf" srcId="{BC4C0329-CC8B-44D1-A3B0-BCCA37C7B39C}" destId="{392A353A-1155-403A-954C-8B1A08FA4B9C}" srcOrd="10" destOrd="0" presId="urn:microsoft.com/office/officeart/2016/7/layout/VerticalDownArrowProcess"/>
    <dgm:cxn modelId="{5A1DF648-96C3-4AD5-B3ED-2C38A9A3C9DC}" type="presParOf" srcId="{392A353A-1155-403A-954C-8B1A08FA4B9C}" destId="{F28B0D59-13F5-4174-A7A8-F8A1F90FA4A8}" srcOrd="0" destOrd="0" presId="urn:microsoft.com/office/officeart/2016/7/layout/VerticalDownArrowProcess"/>
    <dgm:cxn modelId="{2A2E63AD-56E3-429C-A2AB-E4854A2CB084}" type="presParOf" srcId="{392A353A-1155-403A-954C-8B1A08FA4B9C}" destId="{8D4A8EB1-6E22-47B6-8834-CF5374994312}" srcOrd="1" destOrd="0" presId="urn:microsoft.com/office/officeart/2016/7/layout/VerticalDownArrowProcess"/>
    <dgm:cxn modelId="{BAF0879A-FC6F-4351-B941-ACD1A5BD76E7}" type="presParOf" srcId="{392A353A-1155-403A-954C-8B1A08FA4B9C}" destId="{B400F8B8-755E-47FD-8BFB-08C75BBB6B7C}" srcOrd="2" destOrd="0" presId="urn:microsoft.com/office/officeart/2016/7/layout/VerticalDownArrowProcess"/>
    <dgm:cxn modelId="{2F83B868-17D0-4842-AB22-212358FBFCF1}" type="presParOf" srcId="{BC4C0329-CC8B-44D1-A3B0-BCCA37C7B39C}" destId="{6915F5E3-2C47-4368-B7CE-CC2D2A285E0D}" srcOrd="11" destOrd="0" presId="urn:microsoft.com/office/officeart/2016/7/layout/VerticalDownArrowProcess"/>
    <dgm:cxn modelId="{1639376C-1DE1-45C4-9BB0-CAA9E8ED0D04}" type="presParOf" srcId="{BC4C0329-CC8B-44D1-A3B0-BCCA37C7B39C}" destId="{3836F5D9-56DD-44D9-A340-78F7052A4D3A}" srcOrd="12" destOrd="0" presId="urn:microsoft.com/office/officeart/2016/7/layout/VerticalDownArrowProcess"/>
    <dgm:cxn modelId="{54F892DF-4967-4A0D-8ACB-E1DAF9910B8D}" type="presParOf" srcId="{3836F5D9-56DD-44D9-A340-78F7052A4D3A}" destId="{33C23C2D-90F7-4121-BEBE-3651953341E0}" srcOrd="0" destOrd="0" presId="urn:microsoft.com/office/officeart/2016/7/layout/VerticalDownArrowProcess"/>
    <dgm:cxn modelId="{40570665-0229-4182-9412-D399826E3C37}" type="presParOf" srcId="{3836F5D9-56DD-44D9-A340-78F7052A4D3A}" destId="{779205DD-8D10-4C93-8BC3-81A1AD59734C}" srcOrd="1" destOrd="0" presId="urn:microsoft.com/office/officeart/2016/7/layout/VerticalDownArrowProcess"/>
    <dgm:cxn modelId="{BDB3B8AA-FC9B-4D49-B8AE-4757D1311213}" type="presParOf" srcId="{3836F5D9-56DD-44D9-A340-78F7052A4D3A}" destId="{45E49D4C-CD85-45C6-8F59-87825BFF501E}" srcOrd="2" destOrd="0" presId="urn:microsoft.com/office/officeart/2016/7/layout/VerticalDownArrowProcess"/>
    <dgm:cxn modelId="{DC0CECD1-3870-4760-A7B8-98C284CF22C6}" type="presParOf" srcId="{BC4C0329-CC8B-44D1-A3B0-BCCA37C7B39C}" destId="{0AFD5082-6BFF-46DC-963F-CD32E3F92BD9}" srcOrd="13" destOrd="0" presId="urn:microsoft.com/office/officeart/2016/7/layout/VerticalDownArrowProcess"/>
    <dgm:cxn modelId="{888F448C-32F9-48F7-B4B2-3798FA05458C}" type="presParOf" srcId="{BC4C0329-CC8B-44D1-A3B0-BCCA37C7B39C}" destId="{425EC74E-ACEF-422C-A58A-383D83EA02C2}" srcOrd="14" destOrd="0" presId="urn:microsoft.com/office/officeart/2016/7/layout/VerticalDownArrowProcess"/>
    <dgm:cxn modelId="{F668700B-95F9-43A8-8CD5-751CF8B9B4EC}" type="presParOf" srcId="{425EC74E-ACEF-422C-A58A-383D83EA02C2}" destId="{3988A5D7-7D3A-4D35-9091-0615EE0842F3}" srcOrd="0" destOrd="0" presId="urn:microsoft.com/office/officeart/2016/7/layout/VerticalDownArrowProcess"/>
    <dgm:cxn modelId="{A18861A9-086E-4C6B-8521-3DB49C351315}" type="presParOf" srcId="{425EC74E-ACEF-422C-A58A-383D83EA02C2}" destId="{39EFA004-AA88-4938-B795-22F30653E83B}" srcOrd="1" destOrd="0" presId="urn:microsoft.com/office/officeart/2016/7/layout/VerticalDownArrowProcess"/>
    <dgm:cxn modelId="{B01FF093-15F0-485B-B67B-555128118650}" type="presParOf" srcId="{425EC74E-ACEF-422C-A58A-383D83EA02C2}" destId="{2568A37D-CF8F-4C50-8886-3ED940F42378}" srcOrd="2" destOrd="0" presId="urn:microsoft.com/office/officeart/2016/7/layout/VerticalDownArrow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FF6F505A-57D8-4582-B265-D207188FBEB8}" type="doc">
      <dgm:prSet loTypeId="urn:microsoft.com/office/officeart/2018/2/layout/IconVerticalSolidList" loCatId="icon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DFAC51E8-0EA9-4AC9-836D-20FA0803A91D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Data fields must be updated on the corresponding student interchange file</a:t>
          </a:r>
        </a:p>
      </dgm:t>
    </dgm:pt>
    <dgm:pt modelId="{3BFF0CA5-F930-4F60-A62F-B3973B1532D4}" type="parTrans" cxnId="{84FC61CC-DC6B-49CA-BC46-4C726ABD8D60}">
      <dgm:prSet/>
      <dgm:spPr/>
      <dgm:t>
        <a:bodyPr/>
        <a:lstStyle/>
        <a:p>
          <a:endParaRPr lang="en-US"/>
        </a:p>
      </dgm:t>
    </dgm:pt>
    <dgm:pt modelId="{B7DFB70E-E93F-4507-94DE-A9EE6D3994D4}" type="sibTrans" cxnId="{84FC61CC-DC6B-49CA-BC46-4C726ABD8D60}">
      <dgm:prSet/>
      <dgm:spPr/>
      <dgm:t>
        <a:bodyPr/>
        <a:lstStyle/>
        <a:p>
          <a:endParaRPr lang="en-US"/>
        </a:p>
      </dgm:t>
    </dgm:pt>
    <dgm:pt modelId="{E40CE05B-5FAE-4A42-988F-EC924EE3626C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Upload a new interchange file or manually edit the interchange file in data pipeline</a:t>
          </a:r>
        </a:p>
      </dgm:t>
    </dgm:pt>
    <dgm:pt modelId="{E2F85802-ECE6-47C5-9C47-7B45CEC50368}" type="parTrans" cxnId="{C57514D5-9393-4773-B852-9B4D56788464}">
      <dgm:prSet/>
      <dgm:spPr/>
      <dgm:t>
        <a:bodyPr/>
        <a:lstStyle/>
        <a:p>
          <a:endParaRPr lang="en-US"/>
        </a:p>
      </dgm:t>
    </dgm:pt>
    <dgm:pt modelId="{B648238F-B146-4114-8D14-65C8B5BF9052}" type="sibTrans" cxnId="{C57514D5-9393-4773-B852-9B4D56788464}">
      <dgm:prSet/>
      <dgm:spPr/>
      <dgm:t>
        <a:bodyPr/>
        <a:lstStyle/>
        <a:p>
          <a:endParaRPr lang="en-US"/>
        </a:p>
      </dgm:t>
    </dgm:pt>
    <dgm:pt modelId="{BF526065-204F-46DB-BEE7-C1EE25DEDECC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Must create a new snapshot to clear snapshot level errors</a:t>
          </a:r>
        </a:p>
      </dgm:t>
    </dgm:pt>
    <dgm:pt modelId="{5F58BA4D-EC53-4B06-94CC-1814C4472F50}" type="parTrans" cxnId="{746A70EF-F239-4A80-9B39-DEFD01434106}">
      <dgm:prSet/>
      <dgm:spPr/>
      <dgm:t>
        <a:bodyPr/>
        <a:lstStyle/>
        <a:p>
          <a:endParaRPr lang="en-US"/>
        </a:p>
      </dgm:t>
    </dgm:pt>
    <dgm:pt modelId="{E0CAE0EB-ADB9-439C-A3C3-06234301D7C9}" type="sibTrans" cxnId="{746A70EF-F239-4A80-9B39-DEFD01434106}">
      <dgm:prSet/>
      <dgm:spPr/>
      <dgm:t>
        <a:bodyPr/>
        <a:lstStyle/>
        <a:p>
          <a:endParaRPr lang="en-US"/>
        </a:p>
      </dgm:t>
    </dgm:pt>
    <dgm:pt modelId="{B8E90285-1000-4AF4-8B16-581B6BF30112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Snapshot creation causes pipeline to run the data through the business rules again</a:t>
          </a:r>
        </a:p>
      </dgm:t>
    </dgm:pt>
    <dgm:pt modelId="{C3B71FE0-64D9-4B48-AD55-CA63790A7544}" type="parTrans" cxnId="{158B0E5C-9937-421B-8C13-0EBF6A099D6C}">
      <dgm:prSet/>
      <dgm:spPr/>
      <dgm:t>
        <a:bodyPr/>
        <a:lstStyle/>
        <a:p>
          <a:endParaRPr lang="en-US"/>
        </a:p>
      </dgm:t>
    </dgm:pt>
    <dgm:pt modelId="{18E96F62-760D-4639-9D2B-702DD53CCE77}" type="sibTrans" cxnId="{158B0E5C-9937-421B-8C13-0EBF6A099D6C}">
      <dgm:prSet/>
      <dgm:spPr/>
      <dgm:t>
        <a:bodyPr/>
        <a:lstStyle/>
        <a:p>
          <a:endParaRPr lang="en-US"/>
        </a:p>
      </dgm:t>
    </dgm:pt>
    <dgm:pt modelId="{C62D4D1D-0404-4E94-8D7F-5AD56BA3753D}" type="pres">
      <dgm:prSet presAssocID="{FF6F505A-57D8-4582-B265-D207188FBEB8}" presName="root" presStyleCnt="0">
        <dgm:presLayoutVars>
          <dgm:dir/>
          <dgm:resizeHandles val="exact"/>
        </dgm:presLayoutVars>
      </dgm:prSet>
      <dgm:spPr/>
    </dgm:pt>
    <dgm:pt modelId="{ED4AEDC0-E3EE-4E08-9253-7823198E3892}" type="pres">
      <dgm:prSet presAssocID="{DFAC51E8-0EA9-4AC9-836D-20FA0803A91D}" presName="compNode" presStyleCnt="0"/>
      <dgm:spPr/>
    </dgm:pt>
    <dgm:pt modelId="{9F6933D4-B013-43C6-BC46-10EEABD438B1}" type="pres">
      <dgm:prSet presAssocID="{DFAC51E8-0EA9-4AC9-836D-20FA0803A91D}" presName="bgRect" presStyleLbl="bgShp" presStyleIdx="0" presStyleCnt="2"/>
      <dgm:spPr/>
    </dgm:pt>
    <dgm:pt modelId="{3B45916B-949F-4D9F-8F09-599DC19416AD}" type="pres">
      <dgm:prSet presAssocID="{DFAC51E8-0EA9-4AC9-836D-20FA0803A91D}" presName="iconRect" presStyleLbl="node1" presStyleIdx="0" presStyleCnt="2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Open Folder"/>
        </a:ext>
      </dgm:extLst>
    </dgm:pt>
    <dgm:pt modelId="{E5AFEC3A-958D-4CB9-9442-38EFC17EACB5}" type="pres">
      <dgm:prSet presAssocID="{DFAC51E8-0EA9-4AC9-836D-20FA0803A91D}" presName="spaceRect" presStyleCnt="0"/>
      <dgm:spPr/>
    </dgm:pt>
    <dgm:pt modelId="{F96BDD9A-E11F-417F-AD7F-69DF11F4BB6C}" type="pres">
      <dgm:prSet presAssocID="{DFAC51E8-0EA9-4AC9-836D-20FA0803A91D}" presName="parTx" presStyleLbl="revTx" presStyleIdx="0" presStyleCnt="4">
        <dgm:presLayoutVars>
          <dgm:chMax val="0"/>
          <dgm:chPref val="0"/>
        </dgm:presLayoutVars>
      </dgm:prSet>
      <dgm:spPr/>
    </dgm:pt>
    <dgm:pt modelId="{6F900DBA-B4D1-4559-8774-CB08BB9F99C0}" type="pres">
      <dgm:prSet presAssocID="{DFAC51E8-0EA9-4AC9-836D-20FA0803A91D}" presName="desTx" presStyleLbl="revTx" presStyleIdx="1" presStyleCnt="4">
        <dgm:presLayoutVars/>
      </dgm:prSet>
      <dgm:spPr/>
    </dgm:pt>
    <dgm:pt modelId="{3DBD4D98-ED5D-4A68-8974-C99C3A89407D}" type="pres">
      <dgm:prSet presAssocID="{B7DFB70E-E93F-4507-94DE-A9EE6D3994D4}" presName="sibTrans" presStyleCnt="0"/>
      <dgm:spPr/>
    </dgm:pt>
    <dgm:pt modelId="{592F7411-DEE5-4593-BC4B-DDBD274C571D}" type="pres">
      <dgm:prSet presAssocID="{BF526065-204F-46DB-BEE7-C1EE25DEDECC}" presName="compNode" presStyleCnt="0"/>
      <dgm:spPr/>
    </dgm:pt>
    <dgm:pt modelId="{E32D3D44-2931-4EE9-93BC-19BCC9067AF3}" type="pres">
      <dgm:prSet presAssocID="{BF526065-204F-46DB-BEE7-C1EE25DEDECC}" presName="bgRect" presStyleLbl="bgShp" presStyleIdx="1" presStyleCnt="2"/>
      <dgm:spPr/>
    </dgm:pt>
    <dgm:pt modelId="{C46F43FD-DB96-4060-B8CA-1BB694943207}" type="pres">
      <dgm:prSet presAssocID="{BF526065-204F-46DB-BEE7-C1EE25DEDECC}" presName="iconRect" presStyleLbl="node1" presStyleIdx="1" presStyleCnt="2"/>
      <dgm:spPr>
        <a:blipFill>
          <a:blip xmlns:r="http://schemas.openxmlformats.org/officeDocument/2006/relationships"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Arrow circle with solid fill"/>
        </a:ext>
      </dgm:extLst>
    </dgm:pt>
    <dgm:pt modelId="{8E4B73EC-B589-4119-973F-7CCAFE5DCB2A}" type="pres">
      <dgm:prSet presAssocID="{BF526065-204F-46DB-BEE7-C1EE25DEDECC}" presName="spaceRect" presStyleCnt="0"/>
      <dgm:spPr/>
    </dgm:pt>
    <dgm:pt modelId="{3C5A95D5-2080-45CB-8BAE-6DFF59AA1722}" type="pres">
      <dgm:prSet presAssocID="{BF526065-204F-46DB-BEE7-C1EE25DEDECC}" presName="parTx" presStyleLbl="revTx" presStyleIdx="2" presStyleCnt="4">
        <dgm:presLayoutVars>
          <dgm:chMax val="0"/>
          <dgm:chPref val="0"/>
        </dgm:presLayoutVars>
      </dgm:prSet>
      <dgm:spPr/>
    </dgm:pt>
    <dgm:pt modelId="{0E9A6B3D-0832-43D3-A026-EB2CF6970FA8}" type="pres">
      <dgm:prSet presAssocID="{BF526065-204F-46DB-BEE7-C1EE25DEDECC}" presName="desTx" presStyleLbl="revTx" presStyleIdx="3" presStyleCnt="4">
        <dgm:presLayoutVars/>
      </dgm:prSet>
      <dgm:spPr/>
    </dgm:pt>
  </dgm:ptLst>
  <dgm:cxnLst>
    <dgm:cxn modelId="{B9C49D38-C79D-48D0-9468-60C8915A6EC6}" type="presOf" srcId="{BF526065-204F-46DB-BEE7-C1EE25DEDECC}" destId="{3C5A95D5-2080-45CB-8BAE-6DFF59AA1722}" srcOrd="0" destOrd="0" presId="urn:microsoft.com/office/officeart/2018/2/layout/IconVerticalSolidList"/>
    <dgm:cxn modelId="{158B0E5C-9937-421B-8C13-0EBF6A099D6C}" srcId="{BF526065-204F-46DB-BEE7-C1EE25DEDECC}" destId="{B8E90285-1000-4AF4-8B16-581B6BF30112}" srcOrd="0" destOrd="0" parTransId="{C3B71FE0-64D9-4B48-AD55-CA63790A7544}" sibTransId="{18E96F62-760D-4639-9D2B-702DD53CCE77}"/>
    <dgm:cxn modelId="{D06AFA41-391F-4B54-8299-69687C4B2F48}" type="presOf" srcId="{DFAC51E8-0EA9-4AC9-836D-20FA0803A91D}" destId="{F96BDD9A-E11F-417F-AD7F-69DF11F4BB6C}" srcOrd="0" destOrd="0" presId="urn:microsoft.com/office/officeart/2018/2/layout/IconVerticalSolidList"/>
    <dgm:cxn modelId="{2C82CC98-2260-44CA-A46B-1D9C2DE3E4B6}" type="presOf" srcId="{B8E90285-1000-4AF4-8B16-581B6BF30112}" destId="{0E9A6B3D-0832-43D3-A026-EB2CF6970FA8}" srcOrd="0" destOrd="0" presId="urn:microsoft.com/office/officeart/2018/2/layout/IconVerticalSolidList"/>
    <dgm:cxn modelId="{84FC61CC-DC6B-49CA-BC46-4C726ABD8D60}" srcId="{FF6F505A-57D8-4582-B265-D207188FBEB8}" destId="{DFAC51E8-0EA9-4AC9-836D-20FA0803A91D}" srcOrd="0" destOrd="0" parTransId="{3BFF0CA5-F930-4F60-A62F-B3973B1532D4}" sibTransId="{B7DFB70E-E93F-4507-94DE-A9EE6D3994D4}"/>
    <dgm:cxn modelId="{BDFA22D3-E393-4043-8938-05DE6C3048B4}" type="presOf" srcId="{FF6F505A-57D8-4582-B265-D207188FBEB8}" destId="{C62D4D1D-0404-4E94-8D7F-5AD56BA3753D}" srcOrd="0" destOrd="0" presId="urn:microsoft.com/office/officeart/2018/2/layout/IconVerticalSolidList"/>
    <dgm:cxn modelId="{C57514D5-9393-4773-B852-9B4D56788464}" srcId="{DFAC51E8-0EA9-4AC9-836D-20FA0803A91D}" destId="{E40CE05B-5FAE-4A42-988F-EC924EE3626C}" srcOrd="0" destOrd="0" parTransId="{E2F85802-ECE6-47C5-9C47-7B45CEC50368}" sibTransId="{B648238F-B146-4114-8D14-65C8B5BF9052}"/>
    <dgm:cxn modelId="{2D360FD9-9BBE-4765-9A90-9E427F1F9A51}" type="presOf" srcId="{E40CE05B-5FAE-4A42-988F-EC924EE3626C}" destId="{6F900DBA-B4D1-4559-8774-CB08BB9F99C0}" srcOrd="0" destOrd="0" presId="urn:microsoft.com/office/officeart/2018/2/layout/IconVerticalSolidList"/>
    <dgm:cxn modelId="{746A70EF-F239-4A80-9B39-DEFD01434106}" srcId="{FF6F505A-57D8-4582-B265-D207188FBEB8}" destId="{BF526065-204F-46DB-BEE7-C1EE25DEDECC}" srcOrd="1" destOrd="0" parTransId="{5F58BA4D-EC53-4B06-94CC-1814C4472F50}" sibTransId="{E0CAE0EB-ADB9-439C-A3C3-06234301D7C9}"/>
    <dgm:cxn modelId="{9D0D59C6-0DDE-4E86-BEBC-704818AA3605}" type="presParOf" srcId="{C62D4D1D-0404-4E94-8D7F-5AD56BA3753D}" destId="{ED4AEDC0-E3EE-4E08-9253-7823198E3892}" srcOrd="0" destOrd="0" presId="urn:microsoft.com/office/officeart/2018/2/layout/IconVerticalSolidList"/>
    <dgm:cxn modelId="{45BE3B70-EDF1-4072-9FC3-509CD9626B27}" type="presParOf" srcId="{ED4AEDC0-E3EE-4E08-9253-7823198E3892}" destId="{9F6933D4-B013-43C6-BC46-10EEABD438B1}" srcOrd="0" destOrd="0" presId="urn:microsoft.com/office/officeart/2018/2/layout/IconVerticalSolidList"/>
    <dgm:cxn modelId="{2DC7ACA3-EABC-43AB-B1F3-5BA545818A86}" type="presParOf" srcId="{ED4AEDC0-E3EE-4E08-9253-7823198E3892}" destId="{3B45916B-949F-4D9F-8F09-599DC19416AD}" srcOrd="1" destOrd="0" presId="urn:microsoft.com/office/officeart/2018/2/layout/IconVerticalSolidList"/>
    <dgm:cxn modelId="{739985D5-784B-4AC1-94B8-15D965151547}" type="presParOf" srcId="{ED4AEDC0-E3EE-4E08-9253-7823198E3892}" destId="{E5AFEC3A-958D-4CB9-9442-38EFC17EACB5}" srcOrd="2" destOrd="0" presId="urn:microsoft.com/office/officeart/2018/2/layout/IconVerticalSolidList"/>
    <dgm:cxn modelId="{72E1D2C1-D563-4066-9ABD-7296561E5C25}" type="presParOf" srcId="{ED4AEDC0-E3EE-4E08-9253-7823198E3892}" destId="{F96BDD9A-E11F-417F-AD7F-69DF11F4BB6C}" srcOrd="3" destOrd="0" presId="urn:microsoft.com/office/officeart/2018/2/layout/IconVerticalSolidList"/>
    <dgm:cxn modelId="{90D255D4-AC43-4446-922B-E81BD8B3FD05}" type="presParOf" srcId="{ED4AEDC0-E3EE-4E08-9253-7823198E3892}" destId="{6F900DBA-B4D1-4559-8774-CB08BB9F99C0}" srcOrd="4" destOrd="0" presId="urn:microsoft.com/office/officeart/2018/2/layout/IconVerticalSolidList"/>
    <dgm:cxn modelId="{298EE1DF-D235-4B16-88F7-9EB57B5A96EC}" type="presParOf" srcId="{C62D4D1D-0404-4E94-8D7F-5AD56BA3753D}" destId="{3DBD4D98-ED5D-4A68-8974-C99C3A89407D}" srcOrd="1" destOrd="0" presId="urn:microsoft.com/office/officeart/2018/2/layout/IconVerticalSolidList"/>
    <dgm:cxn modelId="{816E9F0F-1A1E-4DEE-A3C5-161DEF84A464}" type="presParOf" srcId="{C62D4D1D-0404-4E94-8D7F-5AD56BA3753D}" destId="{592F7411-DEE5-4593-BC4B-DDBD274C571D}" srcOrd="2" destOrd="0" presId="urn:microsoft.com/office/officeart/2018/2/layout/IconVerticalSolidList"/>
    <dgm:cxn modelId="{0DA31EB8-CEA1-4E56-9BBD-28D5965FC350}" type="presParOf" srcId="{592F7411-DEE5-4593-BC4B-DDBD274C571D}" destId="{E32D3D44-2931-4EE9-93BC-19BCC9067AF3}" srcOrd="0" destOrd="0" presId="urn:microsoft.com/office/officeart/2018/2/layout/IconVerticalSolidList"/>
    <dgm:cxn modelId="{E8F984F8-A5F1-4E19-A962-23D73D7F2A80}" type="presParOf" srcId="{592F7411-DEE5-4593-BC4B-DDBD274C571D}" destId="{C46F43FD-DB96-4060-B8CA-1BB694943207}" srcOrd="1" destOrd="0" presId="urn:microsoft.com/office/officeart/2018/2/layout/IconVerticalSolidList"/>
    <dgm:cxn modelId="{F243154A-7656-4513-9EB7-D5D3AC14FE47}" type="presParOf" srcId="{592F7411-DEE5-4593-BC4B-DDBD274C571D}" destId="{8E4B73EC-B589-4119-973F-7CCAFE5DCB2A}" srcOrd="2" destOrd="0" presId="urn:microsoft.com/office/officeart/2018/2/layout/IconVerticalSolidList"/>
    <dgm:cxn modelId="{91DE2021-8686-4B98-A2BD-123B33ED26E4}" type="presParOf" srcId="{592F7411-DEE5-4593-BC4B-DDBD274C571D}" destId="{3C5A95D5-2080-45CB-8BAE-6DFF59AA1722}" srcOrd="3" destOrd="0" presId="urn:microsoft.com/office/officeart/2018/2/layout/IconVerticalSolidList"/>
    <dgm:cxn modelId="{8C398EB1-B260-44C6-853E-D3F054A8659E}" type="presParOf" srcId="{592F7411-DEE5-4593-BC4B-DDBD274C571D}" destId="{0E9A6B3D-0832-43D3-A026-EB2CF6970FA8}" srcOrd="4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AEC0D23E-926C-4020-B2B3-E021CB01DC21}" type="doc">
      <dgm:prSet loTypeId="urn:microsoft.com/office/officeart/2005/8/layout/vList4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858E48B8-B831-41F0-8201-1AD54A1B2421}">
      <dgm:prSet phldrT="[Text]"/>
      <dgm:spPr/>
      <dgm:t>
        <a:bodyPr/>
        <a:lstStyle/>
        <a:p>
          <a:pPr>
            <a:buFont typeface="+mj-lt"/>
            <a:buAutoNum type="arabicPeriod"/>
          </a:pPr>
          <a:r>
            <a:rPr lang="en-US" dirty="0"/>
            <a:t>Complete exception request template</a:t>
          </a:r>
        </a:p>
      </dgm:t>
      <dgm:extLst>
        <a:ext uri="{E40237B7-FDA0-4F09-8148-C483321AD2D9}">
          <dgm14:cNvPr xmlns:dgm14="http://schemas.microsoft.com/office/drawing/2010/diagram" id="0" name="" descr="1. Complete exception request template (available on SEY website)&#10;2. Upload exception request template to your district's Syncplicity student folder&#10;3. Notify the SEY collection lead that you've uploaded a document for review&#10;4. Collection lead will review your request and notify you of the outcome"/>
        </a:ext>
      </dgm:extLst>
    </dgm:pt>
    <dgm:pt modelId="{EBD541FA-0152-4984-BB70-04AEBA015B2B}" type="parTrans" cxnId="{347ADDEF-1BC8-4AF0-AD10-5B3973FF9278}">
      <dgm:prSet/>
      <dgm:spPr/>
      <dgm:t>
        <a:bodyPr/>
        <a:lstStyle/>
        <a:p>
          <a:endParaRPr lang="en-US"/>
        </a:p>
      </dgm:t>
    </dgm:pt>
    <dgm:pt modelId="{9E784248-BF4A-4963-AB70-7E41BBB62E0D}" type="sibTrans" cxnId="{347ADDEF-1BC8-4AF0-AD10-5B3973FF9278}">
      <dgm:prSet/>
      <dgm:spPr/>
      <dgm:t>
        <a:bodyPr/>
        <a:lstStyle/>
        <a:p>
          <a:endParaRPr lang="en-US"/>
        </a:p>
      </dgm:t>
    </dgm:pt>
    <dgm:pt modelId="{4598B14A-1254-4860-8B54-630B1CDDFFC9}">
      <dgm:prSet phldrT="[Text]"/>
      <dgm:spPr/>
      <dgm:t>
        <a:bodyPr/>
        <a:lstStyle/>
        <a:p>
          <a:pPr>
            <a:buFont typeface="+mj-lt"/>
            <a:buAutoNum type="arabicPeriod"/>
          </a:pPr>
          <a:r>
            <a:rPr lang="en-US" dirty="0"/>
            <a:t>Upload exception request template to your district’s Syncplicity student folder</a:t>
          </a:r>
        </a:p>
      </dgm:t>
    </dgm:pt>
    <dgm:pt modelId="{7B3AC625-1CE0-4E7F-91A3-831513EBC614}" type="parTrans" cxnId="{B2DF5E0C-16AB-4B8C-8810-8CFE3538DEB6}">
      <dgm:prSet/>
      <dgm:spPr/>
      <dgm:t>
        <a:bodyPr/>
        <a:lstStyle/>
        <a:p>
          <a:endParaRPr lang="en-US"/>
        </a:p>
      </dgm:t>
    </dgm:pt>
    <dgm:pt modelId="{13805153-7B42-4B1C-A73E-575D7C731762}" type="sibTrans" cxnId="{B2DF5E0C-16AB-4B8C-8810-8CFE3538DEB6}">
      <dgm:prSet/>
      <dgm:spPr/>
      <dgm:t>
        <a:bodyPr/>
        <a:lstStyle/>
        <a:p>
          <a:endParaRPr lang="en-US"/>
        </a:p>
      </dgm:t>
    </dgm:pt>
    <dgm:pt modelId="{ABDF5BD4-FF2F-4388-A333-0ADDC1409782}">
      <dgm:prSet phldrT="[Text]"/>
      <dgm:spPr/>
      <dgm:t>
        <a:bodyPr/>
        <a:lstStyle/>
        <a:p>
          <a:r>
            <a:rPr lang="en-US" dirty="0"/>
            <a:t>Folder: </a:t>
          </a:r>
          <a:r>
            <a:rPr lang="en-US" i="1" dirty="0"/>
            <a:t>1234 – DISTRICT NAME – Student</a:t>
          </a:r>
          <a:endParaRPr lang="en-US" dirty="0"/>
        </a:p>
      </dgm:t>
    </dgm:pt>
    <dgm:pt modelId="{76F8C426-511F-4842-8D3D-B102AC25A590}" type="parTrans" cxnId="{905C3528-D3B1-4DD9-9B55-288789A45731}">
      <dgm:prSet/>
      <dgm:spPr/>
      <dgm:t>
        <a:bodyPr/>
        <a:lstStyle/>
        <a:p>
          <a:endParaRPr lang="en-US"/>
        </a:p>
      </dgm:t>
    </dgm:pt>
    <dgm:pt modelId="{20DBE6F8-D85B-4D30-B389-A842025E303C}" type="sibTrans" cxnId="{905C3528-D3B1-4DD9-9B55-288789A45731}">
      <dgm:prSet/>
      <dgm:spPr/>
      <dgm:t>
        <a:bodyPr/>
        <a:lstStyle/>
        <a:p>
          <a:endParaRPr lang="en-US"/>
        </a:p>
      </dgm:t>
    </dgm:pt>
    <dgm:pt modelId="{8784C3CF-5C7B-4355-AC2C-DAEF926E952D}">
      <dgm:prSet phldrT="[Text]"/>
      <dgm:spPr/>
      <dgm:t>
        <a:bodyPr/>
        <a:lstStyle/>
        <a:p>
          <a:pPr>
            <a:buFont typeface="+mj-lt"/>
            <a:buAutoNum type="arabicPeriod"/>
          </a:pPr>
          <a:r>
            <a:rPr lang="en-US" dirty="0"/>
            <a:t>Notify the SEY collection lead (</a:t>
          </a:r>
          <a:r>
            <a:rPr lang="en-US" dirty="0">
              <a:hlinkClick xmlns:r="http://schemas.openxmlformats.org/officeDocument/2006/relationships" r:id="rId1"/>
            </a:rPr>
            <a:t>ward_r@cde.state.co.us</a:t>
          </a:r>
          <a:r>
            <a:rPr lang="en-US" dirty="0"/>
            <a:t>) that you’ve uploaded a document for review</a:t>
          </a:r>
        </a:p>
      </dgm:t>
    </dgm:pt>
    <dgm:pt modelId="{846D758A-C36D-4A4C-AF8F-C3B24B836847}" type="parTrans" cxnId="{0917C184-0823-4E0B-8456-EBCE33F85566}">
      <dgm:prSet/>
      <dgm:spPr/>
      <dgm:t>
        <a:bodyPr/>
        <a:lstStyle/>
        <a:p>
          <a:endParaRPr lang="en-US"/>
        </a:p>
      </dgm:t>
    </dgm:pt>
    <dgm:pt modelId="{14934504-949E-4933-B985-12A74A22980F}" type="sibTrans" cxnId="{0917C184-0823-4E0B-8456-EBCE33F85566}">
      <dgm:prSet/>
      <dgm:spPr/>
      <dgm:t>
        <a:bodyPr/>
        <a:lstStyle/>
        <a:p>
          <a:endParaRPr lang="en-US"/>
        </a:p>
      </dgm:t>
    </dgm:pt>
    <dgm:pt modelId="{0DC74639-5C5E-4F2B-8FE9-B61E6D6ADC86}">
      <dgm:prSet/>
      <dgm:spPr/>
      <dgm:t>
        <a:bodyPr/>
        <a:lstStyle/>
        <a:p>
          <a:r>
            <a:rPr lang="en-US" dirty="0"/>
            <a:t>Subfolder: </a:t>
          </a:r>
          <a:r>
            <a:rPr lang="en-US" i="1" dirty="0"/>
            <a:t>SEY 2021-22</a:t>
          </a:r>
        </a:p>
      </dgm:t>
    </dgm:pt>
    <dgm:pt modelId="{3DDB995D-FADD-4D0E-80E9-E4DCD1F81790}" type="parTrans" cxnId="{1C8758C3-2054-4308-88B5-29B7CDA024A6}">
      <dgm:prSet/>
      <dgm:spPr/>
      <dgm:t>
        <a:bodyPr/>
        <a:lstStyle/>
        <a:p>
          <a:endParaRPr lang="en-US"/>
        </a:p>
      </dgm:t>
    </dgm:pt>
    <dgm:pt modelId="{E5D387B6-C324-400C-8B00-C5A6F1765F08}" type="sibTrans" cxnId="{1C8758C3-2054-4308-88B5-29B7CDA024A6}">
      <dgm:prSet/>
      <dgm:spPr/>
      <dgm:t>
        <a:bodyPr/>
        <a:lstStyle/>
        <a:p>
          <a:endParaRPr lang="en-US"/>
        </a:p>
      </dgm:t>
    </dgm:pt>
    <dgm:pt modelId="{AA7FA90E-5A0A-4284-8E96-BBE13E49C41A}">
      <dgm:prSet phldrT="[Text]"/>
      <dgm:spPr/>
      <dgm:t>
        <a:bodyPr/>
        <a:lstStyle/>
        <a:p>
          <a:pPr>
            <a:buFont typeface="+mj-lt"/>
            <a:buAutoNum type="arabicPeriod"/>
          </a:pPr>
          <a:r>
            <a:rPr lang="en-US" dirty="0"/>
            <a:t>Collection lead will review your request and notify you of the outcome</a:t>
          </a:r>
        </a:p>
      </dgm:t>
    </dgm:pt>
    <dgm:pt modelId="{7383FC02-5FCB-4312-A849-BB0C60B94EDD}" type="parTrans" cxnId="{49F83FC6-694B-441A-9C7F-88B8658576B3}">
      <dgm:prSet/>
      <dgm:spPr/>
      <dgm:t>
        <a:bodyPr/>
        <a:lstStyle/>
        <a:p>
          <a:endParaRPr lang="en-US"/>
        </a:p>
      </dgm:t>
    </dgm:pt>
    <dgm:pt modelId="{874A8DB7-A146-4272-AAF0-7FCEDA242B4B}" type="sibTrans" cxnId="{49F83FC6-694B-441A-9C7F-88B8658576B3}">
      <dgm:prSet/>
      <dgm:spPr/>
      <dgm:t>
        <a:bodyPr/>
        <a:lstStyle/>
        <a:p>
          <a:endParaRPr lang="en-US"/>
        </a:p>
      </dgm:t>
    </dgm:pt>
    <dgm:pt modelId="{AAF6B221-6D14-496B-B17B-0DA7269FE80A}">
      <dgm:prSet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en-US" dirty="0"/>
            <a:t>Approved requests – reupload interchange file and/or create a new SEY snapshot</a:t>
          </a:r>
        </a:p>
      </dgm:t>
    </dgm:pt>
    <dgm:pt modelId="{A551AC2A-A44B-4A95-977E-75AEFC764708}" type="parTrans" cxnId="{D24D1D4D-225A-4B6A-99C4-D68755C3070E}">
      <dgm:prSet/>
      <dgm:spPr/>
      <dgm:t>
        <a:bodyPr/>
        <a:lstStyle/>
        <a:p>
          <a:endParaRPr lang="en-US"/>
        </a:p>
      </dgm:t>
    </dgm:pt>
    <dgm:pt modelId="{58516D67-A4CC-4F1C-9DDA-FCEF1496282E}" type="sibTrans" cxnId="{D24D1D4D-225A-4B6A-99C4-D68755C3070E}">
      <dgm:prSet/>
      <dgm:spPr/>
      <dgm:t>
        <a:bodyPr/>
        <a:lstStyle/>
        <a:p>
          <a:endParaRPr lang="en-US"/>
        </a:p>
      </dgm:t>
    </dgm:pt>
    <dgm:pt modelId="{7EF775BA-F82C-4BB5-BD9D-1547DBA0E5F9}">
      <dgm:prSet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en-US" dirty="0"/>
            <a:t>Denied requests – collection lead will provide next steps for clearing the error</a:t>
          </a:r>
        </a:p>
      </dgm:t>
    </dgm:pt>
    <dgm:pt modelId="{A03C5CB5-DF6E-4BCF-93C0-AF8F4D42BF57}" type="parTrans" cxnId="{600B6B67-8B42-4657-B796-560E97F977FA}">
      <dgm:prSet/>
      <dgm:spPr/>
      <dgm:t>
        <a:bodyPr/>
        <a:lstStyle/>
        <a:p>
          <a:endParaRPr lang="en-US"/>
        </a:p>
      </dgm:t>
    </dgm:pt>
    <dgm:pt modelId="{FE52EEA7-B058-4C04-BBD2-B3949D8F2992}" type="sibTrans" cxnId="{600B6B67-8B42-4657-B796-560E97F977FA}">
      <dgm:prSet/>
      <dgm:spPr/>
      <dgm:t>
        <a:bodyPr/>
        <a:lstStyle/>
        <a:p>
          <a:endParaRPr lang="en-US"/>
        </a:p>
      </dgm:t>
    </dgm:pt>
    <dgm:pt modelId="{432A56EF-A2DE-4788-A1CA-451FCD1D3841}">
      <dgm:prSet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en-US" dirty="0"/>
            <a:t>Additional information needed – collection lead will request information</a:t>
          </a:r>
        </a:p>
      </dgm:t>
    </dgm:pt>
    <dgm:pt modelId="{69B83062-B05A-4009-A65A-A312D6A49B8E}" type="parTrans" cxnId="{F47E67DE-97DD-4846-9226-666636803C72}">
      <dgm:prSet/>
      <dgm:spPr/>
      <dgm:t>
        <a:bodyPr/>
        <a:lstStyle/>
        <a:p>
          <a:endParaRPr lang="en-US"/>
        </a:p>
      </dgm:t>
    </dgm:pt>
    <dgm:pt modelId="{D529D2EA-81D0-4394-948D-9C995DB66A3A}" type="sibTrans" cxnId="{F47E67DE-97DD-4846-9226-666636803C72}">
      <dgm:prSet/>
      <dgm:spPr/>
      <dgm:t>
        <a:bodyPr/>
        <a:lstStyle/>
        <a:p>
          <a:endParaRPr lang="en-US"/>
        </a:p>
      </dgm:t>
    </dgm:pt>
    <dgm:pt modelId="{8000A65D-0DFE-4AAC-8E36-85F2D5F8131E}">
      <dgm:prSet phldrT="[Text]"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en-US" dirty="0"/>
            <a:t>Available on </a:t>
          </a:r>
          <a:r>
            <a:rPr lang="en-US" dirty="0">
              <a:hlinkClick xmlns:r="http://schemas.openxmlformats.org/officeDocument/2006/relationships" r:id="rId2"/>
            </a:rPr>
            <a:t>SEY Website</a:t>
          </a:r>
          <a:endParaRPr lang="en-US" dirty="0"/>
        </a:p>
      </dgm:t>
    </dgm:pt>
    <dgm:pt modelId="{02D6D722-3516-4472-BA5C-D1DFCEC1BAFA}" type="parTrans" cxnId="{6E288779-900D-446D-A07A-5061FF015EE4}">
      <dgm:prSet/>
      <dgm:spPr/>
      <dgm:t>
        <a:bodyPr/>
        <a:lstStyle/>
        <a:p>
          <a:endParaRPr lang="en-US"/>
        </a:p>
      </dgm:t>
    </dgm:pt>
    <dgm:pt modelId="{8EB119A9-6843-4DD5-B1B1-BE65E81D7A63}" type="sibTrans" cxnId="{6E288779-900D-446D-A07A-5061FF015EE4}">
      <dgm:prSet/>
      <dgm:spPr/>
      <dgm:t>
        <a:bodyPr/>
        <a:lstStyle/>
        <a:p>
          <a:endParaRPr lang="en-US"/>
        </a:p>
      </dgm:t>
    </dgm:pt>
    <dgm:pt modelId="{221558F7-619D-40CF-B1C8-680CFD4B6681}">
      <dgm:prSet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en-US" dirty="0"/>
            <a:t>Pro Tip: Include the date in name of your exception request file as you may upload more than one exception during the collection cycle</a:t>
          </a:r>
        </a:p>
      </dgm:t>
    </dgm:pt>
    <dgm:pt modelId="{218E631D-EA3E-44B9-9098-79A21D40617E}" type="parTrans" cxnId="{6E15D793-F24C-4976-8DAB-AAF6A1EFFB7A}">
      <dgm:prSet/>
      <dgm:spPr/>
      <dgm:t>
        <a:bodyPr/>
        <a:lstStyle/>
        <a:p>
          <a:endParaRPr lang="en-US"/>
        </a:p>
      </dgm:t>
    </dgm:pt>
    <dgm:pt modelId="{ED1F98F4-4326-45B0-AC40-B3E477CD55C3}" type="sibTrans" cxnId="{6E15D793-F24C-4976-8DAB-AAF6A1EFFB7A}">
      <dgm:prSet/>
      <dgm:spPr/>
      <dgm:t>
        <a:bodyPr/>
        <a:lstStyle/>
        <a:p>
          <a:endParaRPr lang="en-US"/>
        </a:p>
      </dgm:t>
    </dgm:pt>
    <dgm:pt modelId="{BFF1A52B-E65B-405E-A191-82D4509E401F}" type="pres">
      <dgm:prSet presAssocID="{AEC0D23E-926C-4020-B2B3-E021CB01DC21}" presName="linear" presStyleCnt="0">
        <dgm:presLayoutVars>
          <dgm:dir/>
          <dgm:resizeHandles val="exact"/>
        </dgm:presLayoutVars>
      </dgm:prSet>
      <dgm:spPr/>
    </dgm:pt>
    <dgm:pt modelId="{A2C781F1-A973-4CD8-9D80-EFDED9719614}" type="pres">
      <dgm:prSet presAssocID="{858E48B8-B831-41F0-8201-1AD54A1B2421}" presName="comp" presStyleCnt="0"/>
      <dgm:spPr/>
    </dgm:pt>
    <dgm:pt modelId="{ED6F6D9D-57D4-4279-98D0-988718B1DF42}" type="pres">
      <dgm:prSet presAssocID="{858E48B8-B831-41F0-8201-1AD54A1B2421}" presName="box" presStyleLbl="node1" presStyleIdx="0" presStyleCnt="4"/>
      <dgm:spPr/>
    </dgm:pt>
    <dgm:pt modelId="{5245FA24-BA5F-4641-BBC5-B40ABD8DED90}" type="pres">
      <dgm:prSet presAssocID="{858E48B8-B831-41F0-8201-1AD54A1B2421}" presName="img" presStyleLbl="fgImgPlace1" presStyleIdx="0" presStyleCnt="4"/>
      <dgm:spPr>
        <a:blipFill>
          <a:blip xmlns:r="http://schemas.openxmlformats.org/officeDocument/2006/relationships"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 t="-43000" b="-43000"/>
          </a:stretch>
        </a:blipFill>
      </dgm:spPr>
      <dgm:extLst>
        <a:ext uri="{E40237B7-FDA0-4F09-8148-C483321AD2D9}">
          <dgm14:cNvPr xmlns:dgm14="http://schemas.microsoft.com/office/drawing/2010/diagram" id="0" name="" descr="Badge 1 with solid fill"/>
        </a:ext>
      </dgm:extLst>
    </dgm:pt>
    <dgm:pt modelId="{4C4AD5D3-ACE6-4837-B984-93AD1762C1BB}" type="pres">
      <dgm:prSet presAssocID="{858E48B8-B831-41F0-8201-1AD54A1B2421}" presName="text" presStyleLbl="node1" presStyleIdx="0" presStyleCnt="4">
        <dgm:presLayoutVars>
          <dgm:bulletEnabled val="1"/>
        </dgm:presLayoutVars>
      </dgm:prSet>
      <dgm:spPr/>
    </dgm:pt>
    <dgm:pt modelId="{4618A76C-B1BA-41CE-AE63-51A0E8C1C564}" type="pres">
      <dgm:prSet presAssocID="{9E784248-BF4A-4963-AB70-7E41BBB62E0D}" presName="spacer" presStyleCnt="0"/>
      <dgm:spPr/>
    </dgm:pt>
    <dgm:pt modelId="{930ED66A-7FD4-4EED-8FCA-602404CB453C}" type="pres">
      <dgm:prSet presAssocID="{4598B14A-1254-4860-8B54-630B1CDDFFC9}" presName="comp" presStyleCnt="0"/>
      <dgm:spPr/>
    </dgm:pt>
    <dgm:pt modelId="{8676FC17-34F1-428F-A02E-C17F2E34BCBA}" type="pres">
      <dgm:prSet presAssocID="{4598B14A-1254-4860-8B54-630B1CDDFFC9}" presName="box" presStyleLbl="node1" presStyleIdx="1" presStyleCnt="4"/>
      <dgm:spPr/>
    </dgm:pt>
    <dgm:pt modelId="{F6B56DD3-37F2-4B6A-808F-753ABE5695F6}" type="pres">
      <dgm:prSet presAssocID="{4598B14A-1254-4860-8B54-630B1CDDFFC9}" presName="img" presStyleLbl="fgImgPlace1" presStyleIdx="1" presStyleCnt="4"/>
      <dgm:spPr>
        <a:blipFill>
          <a:blip xmlns:r="http://schemas.openxmlformats.org/officeDocument/2006/relationships"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 t="-43000" b="-43000"/>
          </a:stretch>
        </a:blipFill>
      </dgm:spPr>
      <dgm:extLst>
        <a:ext uri="{E40237B7-FDA0-4F09-8148-C483321AD2D9}">
          <dgm14:cNvPr xmlns:dgm14="http://schemas.microsoft.com/office/drawing/2010/diagram" id="0" name="" descr="Badge with solid fill"/>
        </a:ext>
      </dgm:extLst>
    </dgm:pt>
    <dgm:pt modelId="{DFF3113C-3C8B-4C55-9F7E-318EDE2FC4A5}" type="pres">
      <dgm:prSet presAssocID="{4598B14A-1254-4860-8B54-630B1CDDFFC9}" presName="text" presStyleLbl="node1" presStyleIdx="1" presStyleCnt="4">
        <dgm:presLayoutVars>
          <dgm:bulletEnabled val="1"/>
        </dgm:presLayoutVars>
      </dgm:prSet>
      <dgm:spPr/>
    </dgm:pt>
    <dgm:pt modelId="{000C2910-F646-4DA1-AB7F-97F880B667CA}" type="pres">
      <dgm:prSet presAssocID="{13805153-7B42-4B1C-A73E-575D7C731762}" presName="spacer" presStyleCnt="0"/>
      <dgm:spPr/>
    </dgm:pt>
    <dgm:pt modelId="{7ADF76CA-6C28-4116-97CC-8D949F471AC7}" type="pres">
      <dgm:prSet presAssocID="{8784C3CF-5C7B-4355-AC2C-DAEF926E952D}" presName="comp" presStyleCnt="0"/>
      <dgm:spPr/>
    </dgm:pt>
    <dgm:pt modelId="{D4B16762-9C87-4DA9-BD05-8F2B933CE7EB}" type="pres">
      <dgm:prSet presAssocID="{8784C3CF-5C7B-4355-AC2C-DAEF926E952D}" presName="box" presStyleLbl="node1" presStyleIdx="2" presStyleCnt="4"/>
      <dgm:spPr/>
    </dgm:pt>
    <dgm:pt modelId="{FC9C6E1E-C098-4D41-B648-3F2EB5F3A1E9}" type="pres">
      <dgm:prSet presAssocID="{8784C3CF-5C7B-4355-AC2C-DAEF926E952D}" presName="img" presStyleLbl="fgImgPlace1" presStyleIdx="2" presStyleCnt="4"/>
      <dgm:spPr>
        <a:blipFill>
          <a:blip xmlns:r="http://schemas.openxmlformats.org/officeDocument/2006/relationships"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 t="-43000" b="-43000"/>
          </a:stretch>
        </a:blipFill>
      </dgm:spPr>
      <dgm:extLst>
        <a:ext uri="{E40237B7-FDA0-4F09-8148-C483321AD2D9}">
          <dgm14:cNvPr xmlns:dgm14="http://schemas.microsoft.com/office/drawing/2010/diagram" id="0" name="" descr="Badge 3 with solid fill"/>
        </a:ext>
      </dgm:extLst>
    </dgm:pt>
    <dgm:pt modelId="{449A9259-402C-42B7-8B68-7EFB740ED27E}" type="pres">
      <dgm:prSet presAssocID="{8784C3CF-5C7B-4355-AC2C-DAEF926E952D}" presName="text" presStyleLbl="node1" presStyleIdx="2" presStyleCnt="4">
        <dgm:presLayoutVars>
          <dgm:bulletEnabled val="1"/>
        </dgm:presLayoutVars>
      </dgm:prSet>
      <dgm:spPr/>
    </dgm:pt>
    <dgm:pt modelId="{E3C69CA1-AC83-4868-9455-BD6A94F1C195}" type="pres">
      <dgm:prSet presAssocID="{14934504-949E-4933-B985-12A74A22980F}" presName="spacer" presStyleCnt="0"/>
      <dgm:spPr/>
    </dgm:pt>
    <dgm:pt modelId="{F170C8D4-8847-406A-B370-10E6409A8B41}" type="pres">
      <dgm:prSet presAssocID="{AA7FA90E-5A0A-4284-8E96-BBE13E49C41A}" presName="comp" presStyleCnt="0"/>
      <dgm:spPr/>
    </dgm:pt>
    <dgm:pt modelId="{FDA14C2A-ED5A-4A0D-9B27-679DA99E1CC0}" type="pres">
      <dgm:prSet presAssocID="{AA7FA90E-5A0A-4284-8E96-BBE13E49C41A}" presName="box" presStyleLbl="node1" presStyleIdx="3" presStyleCnt="4"/>
      <dgm:spPr/>
    </dgm:pt>
    <dgm:pt modelId="{67B448B2-155B-445D-A012-2252281972A8}" type="pres">
      <dgm:prSet presAssocID="{AA7FA90E-5A0A-4284-8E96-BBE13E49C41A}" presName="img" presStyleLbl="fgImgPlace1" presStyleIdx="3" presStyleCnt="4"/>
      <dgm:spPr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 t="-43000" b="-43000"/>
          </a:stretch>
        </a:blipFill>
      </dgm:spPr>
      <dgm:extLst>
        <a:ext uri="{E40237B7-FDA0-4F09-8148-C483321AD2D9}">
          <dgm14:cNvPr xmlns:dgm14="http://schemas.microsoft.com/office/drawing/2010/diagram" id="0" name="" descr="Badge 4 with solid fill"/>
        </a:ext>
      </dgm:extLst>
    </dgm:pt>
    <dgm:pt modelId="{059F92C2-B9D1-46A8-BD98-496D53E24776}" type="pres">
      <dgm:prSet presAssocID="{AA7FA90E-5A0A-4284-8E96-BBE13E49C41A}" presName="text" presStyleLbl="node1" presStyleIdx="3" presStyleCnt="4">
        <dgm:presLayoutVars>
          <dgm:bulletEnabled val="1"/>
        </dgm:presLayoutVars>
      </dgm:prSet>
      <dgm:spPr/>
    </dgm:pt>
  </dgm:ptLst>
  <dgm:cxnLst>
    <dgm:cxn modelId="{B2DF5E0C-16AB-4B8C-8810-8CFE3538DEB6}" srcId="{AEC0D23E-926C-4020-B2B3-E021CB01DC21}" destId="{4598B14A-1254-4860-8B54-630B1CDDFFC9}" srcOrd="1" destOrd="0" parTransId="{7B3AC625-1CE0-4E7F-91A3-831513EBC614}" sibTransId="{13805153-7B42-4B1C-A73E-575D7C731762}"/>
    <dgm:cxn modelId="{D16B6614-2A24-40BF-AA1D-4E93DA963FD9}" type="presOf" srcId="{4598B14A-1254-4860-8B54-630B1CDDFFC9}" destId="{8676FC17-34F1-428F-A02E-C17F2E34BCBA}" srcOrd="0" destOrd="0" presId="urn:microsoft.com/office/officeart/2005/8/layout/vList4"/>
    <dgm:cxn modelId="{DEDC581C-63C8-4F36-907A-A15927B79550}" type="presOf" srcId="{8784C3CF-5C7B-4355-AC2C-DAEF926E952D}" destId="{449A9259-402C-42B7-8B68-7EFB740ED27E}" srcOrd="1" destOrd="0" presId="urn:microsoft.com/office/officeart/2005/8/layout/vList4"/>
    <dgm:cxn modelId="{47359620-889E-4E7C-A0EE-DADCD538942C}" type="presOf" srcId="{AA7FA90E-5A0A-4284-8E96-BBE13E49C41A}" destId="{059F92C2-B9D1-46A8-BD98-496D53E24776}" srcOrd="1" destOrd="0" presId="urn:microsoft.com/office/officeart/2005/8/layout/vList4"/>
    <dgm:cxn modelId="{905C3528-D3B1-4DD9-9B55-288789A45731}" srcId="{4598B14A-1254-4860-8B54-630B1CDDFFC9}" destId="{ABDF5BD4-FF2F-4388-A333-0ADDC1409782}" srcOrd="0" destOrd="0" parTransId="{76F8C426-511F-4842-8D3D-B102AC25A590}" sibTransId="{20DBE6F8-D85B-4D30-B389-A842025E303C}"/>
    <dgm:cxn modelId="{5A200240-AA8A-4124-B349-5BB0246C5A4F}" type="presOf" srcId="{ABDF5BD4-FF2F-4388-A333-0ADDC1409782}" destId="{8676FC17-34F1-428F-A02E-C17F2E34BCBA}" srcOrd="0" destOrd="1" presId="urn:microsoft.com/office/officeart/2005/8/layout/vList4"/>
    <dgm:cxn modelId="{859BB660-4F9D-4BF2-B19B-D6CE40CF6D23}" type="presOf" srcId="{858E48B8-B831-41F0-8201-1AD54A1B2421}" destId="{ED6F6D9D-57D4-4279-98D0-988718B1DF42}" srcOrd="0" destOrd="0" presId="urn:microsoft.com/office/officeart/2005/8/layout/vList4"/>
    <dgm:cxn modelId="{CE854C41-409E-4E63-8766-A277833B8CC6}" type="presOf" srcId="{4598B14A-1254-4860-8B54-630B1CDDFFC9}" destId="{DFF3113C-3C8B-4C55-9F7E-318EDE2FC4A5}" srcOrd="1" destOrd="0" presId="urn:microsoft.com/office/officeart/2005/8/layout/vList4"/>
    <dgm:cxn modelId="{E2C44E44-1527-4794-97D8-13EB2D36A433}" type="presOf" srcId="{0DC74639-5C5E-4F2B-8FE9-B61E6D6ADC86}" destId="{DFF3113C-3C8B-4C55-9F7E-318EDE2FC4A5}" srcOrd="1" destOrd="2" presId="urn:microsoft.com/office/officeart/2005/8/layout/vList4"/>
    <dgm:cxn modelId="{600B6B67-8B42-4657-B796-560E97F977FA}" srcId="{AA7FA90E-5A0A-4284-8E96-BBE13E49C41A}" destId="{7EF775BA-F82C-4BB5-BD9D-1547DBA0E5F9}" srcOrd="1" destOrd="0" parTransId="{A03C5CB5-DF6E-4BCF-93C0-AF8F4D42BF57}" sibTransId="{FE52EEA7-B058-4C04-BBD2-B3949D8F2992}"/>
    <dgm:cxn modelId="{D24D1D4D-225A-4B6A-99C4-D68755C3070E}" srcId="{AA7FA90E-5A0A-4284-8E96-BBE13E49C41A}" destId="{AAF6B221-6D14-496B-B17B-0DA7269FE80A}" srcOrd="0" destOrd="0" parTransId="{A551AC2A-A44B-4A95-977E-75AEFC764708}" sibTransId="{58516D67-A4CC-4F1C-9DDA-FCEF1496282E}"/>
    <dgm:cxn modelId="{159BFE77-7E75-4B3D-BC8E-2E2BB6522DDF}" type="presOf" srcId="{8784C3CF-5C7B-4355-AC2C-DAEF926E952D}" destId="{D4B16762-9C87-4DA9-BD05-8F2B933CE7EB}" srcOrd="0" destOrd="0" presId="urn:microsoft.com/office/officeart/2005/8/layout/vList4"/>
    <dgm:cxn modelId="{6E288779-900D-446D-A07A-5061FF015EE4}" srcId="{858E48B8-B831-41F0-8201-1AD54A1B2421}" destId="{8000A65D-0DFE-4AAC-8E36-85F2D5F8131E}" srcOrd="0" destOrd="0" parTransId="{02D6D722-3516-4472-BA5C-D1DFCEC1BAFA}" sibTransId="{8EB119A9-6843-4DD5-B1B1-BE65E81D7A63}"/>
    <dgm:cxn modelId="{F6CDD45A-72FD-4519-A83B-F3BC362F2384}" type="presOf" srcId="{432A56EF-A2DE-4788-A1CA-451FCD1D3841}" destId="{059F92C2-B9D1-46A8-BD98-496D53E24776}" srcOrd="1" destOrd="3" presId="urn:microsoft.com/office/officeart/2005/8/layout/vList4"/>
    <dgm:cxn modelId="{0917C184-0823-4E0B-8456-EBCE33F85566}" srcId="{AEC0D23E-926C-4020-B2B3-E021CB01DC21}" destId="{8784C3CF-5C7B-4355-AC2C-DAEF926E952D}" srcOrd="2" destOrd="0" parTransId="{846D758A-C36D-4A4C-AF8F-C3B24B836847}" sibTransId="{14934504-949E-4933-B985-12A74A22980F}"/>
    <dgm:cxn modelId="{7E3A1789-7C80-490B-B038-A7E850310FD7}" type="presOf" srcId="{0DC74639-5C5E-4F2B-8FE9-B61E6D6ADC86}" destId="{8676FC17-34F1-428F-A02E-C17F2E34BCBA}" srcOrd="0" destOrd="2" presId="urn:microsoft.com/office/officeart/2005/8/layout/vList4"/>
    <dgm:cxn modelId="{A049FF8C-351B-48B3-9EE8-C541FD744902}" type="presOf" srcId="{7EF775BA-F82C-4BB5-BD9D-1547DBA0E5F9}" destId="{059F92C2-B9D1-46A8-BD98-496D53E24776}" srcOrd="1" destOrd="2" presId="urn:microsoft.com/office/officeart/2005/8/layout/vList4"/>
    <dgm:cxn modelId="{6E15D793-F24C-4976-8DAB-AAF6A1EFFB7A}" srcId="{8784C3CF-5C7B-4355-AC2C-DAEF926E952D}" destId="{221558F7-619D-40CF-B1C8-680CFD4B6681}" srcOrd="0" destOrd="0" parTransId="{218E631D-EA3E-44B9-9098-79A21D40617E}" sibTransId="{ED1F98F4-4326-45B0-AC40-B3E477CD55C3}"/>
    <dgm:cxn modelId="{BB9CAE98-E853-4A14-9F30-B1FEB9AA08DF}" type="presOf" srcId="{221558F7-619D-40CF-B1C8-680CFD4B6681}" destId="{449A9259-402C-42B7-8B68-7EFB740ED27E}" srcOrd="1" destOrd="1" presId="urn:microsoft.com/office/officeart/2005/8/layout/vList4"/>
    <dgm:cxn modelId="{47A87F9E-346D-46C6-9CEB-3AE90CD54235}" type="presOf" srcId="{221558F7-619D-40CF-B1C8-680CFD4B6681}" destId="{D4B16762-9C87-4DA9-BD05-8F2B933CE7EB}" srcOrd="0" destOrd="1" presId="urn:microsoft.com/office/officeart/2005/8/layout/vList4"/>
    <dgm:cxn modelId="{16F83FA4-50AD-4D96-A0CE-03666D8572FE}" type="presOf" srcId="{432A56EF-A2DE-4788-A1CA-451FCD1D3841}" destId="{FDA14C2A-ED5A-4A0D-9B27-679DA99E1CC0}" srcOrd="0" destOrd="3" presId="urn:microsoft.com/office/officeart/2005/8/layout/vList4"/>
    <dgm:cxn modelId="{0B018EBC-C9D0-4A67-86EE-3EE7BCE57544}" type="presOf" srcId="{AAF6B221-6D14-496B-B17B-0DA7269FE80A}" destId="{059F92C2-B9D1-46A8-BD98-496D53E24776}" srcOrd="1" destOrd="1" presId="urn:microsoft.com/office/officeart/2005/8/layout/vList4"/>
    <dgm:cxn modelId="{1C8758C3-2054-4308-88B5-29B7CDA024A6}" srcId="{4598B14A-1254-4860-8B54-630B1CDDFFC9}" destId="{0DC74639-5C5E-4F2B-8FE9-B61E6D6ADC86}" srcOrd="1" destOrd="0" parTransId="{3DDB995D-FADD-4D0E-80E9-E4DCD1F81790}" sibTransId="{E5D387B6-C324-400C-8B00-C5A6F1765F08}"/>
    <dgm:cxn modelId="{49F83FC6-694B-441A-9C7F-88B8658576B3}" srcId="{AEC0D23E-926C-4020-B2B3-E021CB01DC21}" destId="{AA7FA90E-5A0A-4284-8E96-BBE13E49C41A}" srcOrd="3" destOrd="0" parTransId="{7383FC02-5FCB-4312-A849-BB0C60B94EDD}" sibTransId="{874A8DB7-A146-4272-AAF0-7FCEDA242B4B}"/>
    <dgm:cxn modelId="{B10B2FC8-BD2B-4AD9-B0F5-DCC95AEA6063}" type="presOf" srcId="{858E48B8-B831-41F0-8201-1AD54A1B2421}" destId="{4C4AD5D3-ACE6-4837-B984-93AD1762C1BB}" srcOrd="1" destOrd="0" presId="urn:microsoft.com/office/officeart/2005/8/layout/vList4"/>
    <dgm:cxn modelId="{2C4B5ECB-38CE-4391-A432-CECCB72EF6E3}" type="presOf" srcId="{8000A65D-0DFE-4AAC-8E36-85F2D5F8131E}" destId="{ED6F6D9D-57D4-4279-98D0-988718B1DF42}" srcOrd="0" destOrd="1" presId="urn:microsoft.com/office/officeart/2005/8/layout/vList4"/>
    <dgm:cxn modelId="{D61F94CD-BF23-4205-BE67-E2B8DC8BD6F3}" type="presOf" srcId="{AAF6B221-6D14-496B-B17B-0DA7269FE80A}" destId="{FDA14C2A-ED5A-4A0D-9B27-679DA99E1CC0}" srcOrd="0" destOrd="1" presId="urn:microsoft.com/office/officeart/2005/8/layout/vList4"/>
    <dgm:cxn modelId="{F879DFD2-17F3-4A01-9443-6A7056F2458C}" type="presOf" srcId="{8000A65D-0DFE-4AAC-8E36-85F2D5F8131E}" destId="{4C4AD5D3-ACE6-4837-B984-93AD1762C1BB}" srcOrd="1" destOrd="1" presId="urn:microsoft.com/office/officeart/2005/8/layout/vList4"/>
    <dgm:cxn modelId="{4BD48AD3-17A0-46D3-986E-E04F7A22EB54}" type="presOf" srcId="{7EF775BA-F82C-4BB5-BD9D-1547DBA0E5F9}" destId="{FDA14C2A-ED5A-4A0D-9B27-679DA99E1CC0}" srcOrd="0" destOrd="2" presId="urn:microsoft.com/office/officeart/2005/8/layout/vList4"/>
    <dgm:cxn modelId="{32B40ADB-B284-4002-8AE4-86ADB416354D}" type="presOf" srcId="{AEC0D23E-926C-4020-B2B3-E021CB01DC21}" destId="{BFF1A52B-E65B-405E-A191-82D4509E401F}" srcOrd="0" destOrd="0" presId="urn:microsoft.com/office/officeart/2005/8/layout/vList4"/>
    <dgm:cxn modelId="{F47E67DE-97DD-4846-9226-666636803C72}" srcId="{AA7FA90E-5A0A-4284-8E96-BBE13E49C41A}" destId="{432A56EF-A2DE-4788-A1CA-451FCD1D3841}" srcOrd="2" destOrd="0" parTransId="{69B83062-B05A-4009-A65A-A312D6A49B8E}" sibTransId="{D529D2EA-81D0-4394-948D-9C995DB66A3A}"/>
    <dgm:cxn modelId="{21FF65E8-404A-4D0E-8DAB-1CD58C4E37A1}" type="presOf" srcId="{ABDF5BD4-FF2F-4388-A333-0ADDC1409782}" destId="{DFF3113C-3C8B-4C55-9F7E-318EDE2FC4A5}" srcOrd="1" destOrd="1" presId="urn:microsoft.com/office/officeart/2005/8/layout/vList4"/>
    <dgm:cxn modelId="{347ADDEF-1BC8-4AF0-AD10-5B3973FF9278}" srcId="{AEC0D23E-926C-4020-B2B3-E021CB01DC21}" destId="{858E48B8-B831-41F0-8201-1AD54A1B2421}" srcOrd="0" destOrd="0" parTransId="{EBD541FA-0152-4984-BB70-04AEBA015B2B}" sibTransId="{9E784248-BF4A-4963-AB70-7E41BBB62E0D}"/>
    <dgm:cxn modelId="{D6E629F1-F2A2-400E-B909-775F6535FD67}" type="presOf" srcId="{AA7FA90E-5A0A-4284-8E96-BBE13E49C41A}" destId="{FDA14C2A-ED5A-4A0D-9B27-679DA99E1CC0}" srcOrd="0" destOrd="0" presId="urn:microsoft.com/office/officeart/2005/8/layout/vList4"/>
    <dgm:cxn modelId="{0904DD25-FC35-420F-9280-AFCA98C4F947}" type="presParOf" srcId="{BFF1A52B-E65B-405E-A191-82D4509E401F}" destId="{A2C781F1-A973-4CD8-9D80-EFDED9719614}" srcOrd="0" destOrd="0" presId="urn:microsoft.com/office/officeart/2005/8/layout/vList4"/>
    <dgm:cxn modelId="{DF46DCA5-D123-4A62-A86B-1B3C35DDA72A}" type="presParOf" srcId="{A2C781F1-A973-4CD8-9D80-EFDED9719614}" destId="{ED6F6D9D-57D4-4279-98D0-988718B1DF42}" srcOrd="0" destOrd="0" presId="urn:microsoft.com/office/officeart/2005/8/layout/vList4"/>
    <dgm:cxn modelId="{66D6CEBA-23B3-4578-9DF9-E01603C47D14}" type="presParOf" srcId="{A2C781F1-A973-4CD8-9D80-EFDED9719614}" destId="{5245FA24-BA5F-4641-BBC5-B40ABD8DED90}" srcOrd="1" destOrd="0" presId="urn:microsoft.com/office/officeart/2005/8/layout/vList4"/>
    <dgm:cxn modelId="{F23FE7CC-B3B3-431A-A814-2E047AA4BD8E}" type="presParOf" srcId="{A2C781F1-A973-4CD8-9D80-EFDED9719614}" destId="{4C4AD5D3-ACE6-4837-B984-93AD1762C1BB}" srcOrd="2" destOrd="0" presId="urn:microsoft.com/office/officeart/2005/8/layout/vList4"/>
    <dgm:cxn modelId="{C2638798-1EC7-47BE-AD04-A87050535EC4}" type="presParOf" srcId="{BFF1A52B-E65B-405E-A191-82D4509E401F}" destId="{4618A76C-B1BA-41CE-AE63-51A0E8C1C564}" srcOrd="1" destOrd="0" presId="urn:microsoft.com/office/officeart/2005/8/layout/vList4"/>
    <dgm:cxn modelId="{0869FDF2-FD98-4293-8D4F-5942A846BD39}" type="presParOf" srcId="{BFF1A52B-E65B-405E-A191-82D4509E401F}" destId="{930ED66A-7FD4-4EED-8FCA-602404CB453C}" srcOrd="2" destOrd="0" presId="urn:microsoft.com/office/officeart/2005/8/layout/vList4"/>
    <dgm:cxn modelId="{9C9286BA-9F9C-44D6-ABF7-BDAB96DFD8D4}" type="presParOf" srcId="{930ED66A-7FD4-4EED-8FCA-602404CB453C}" destId="{8676FC17-34F1-428F-A02E-C17F2E34BCBA}" srcOrd="0" destOrd="0" presId="urn:microsoft.com/office/officeart/2005/8/layout/vList4"/>
    <dgm:cxn modelId="{CDB0868E-7157-4304-838C-C900F1217485}" type="presParOf" srcId="{930ED66A-7FD4-4EED-8FCA-602404CB453C}" destId="{F6B56DD3-37F2-4B6A-808F-753ABE5695F6}" srcOrd="1" destOrd="0" presId="urn:microsoft.com/office/officeart/2005/8/layout/vList4"/>
    <dgm:cxn modelId="{4FC5E7DB-2A7A-4FF7-A2B0-67EBAC625866}" type="presParOf" srcId="{930ED66A-7FD4-4EED-8FCA-602404CB453C}" destId="{DFF3113C-3C8B-4C55-9F7E-318EDE2FC4A5}" srcOrd="2" destOrd="0" presId="urn:microsoft.com/office/officeart/2005/8/layout/vList4"/>
    <dgm:cxn modelId="{F03AB90A-938F-4D7D-A2C5-11F7DD25F01A}" type="presParOf" srcId="{BFF1A52B-E65B-405E-A191-82D4509E401F}" destId="{000C2910-F646-4DA1-AB7F-97F880B667CA}" srcOrd="3" destOrd="0" presId="urn:microsoft.com/office/officeart/2005/8/layout/vList4"/>
    <dgm:cxn modelId="{89291035-0900-420F-A321-100682992019}" type="presParOf" srcId="{BFF1A52B-E65B-405E-A191-82D4509E401F}" destId="{7ADF76CA-6C28-4116-97CC-8D949F471AC7}" srcOrd="4" destOrd="0" presId="urn:microsoft.com/office/officeart/2005/8/layout/vList4"/>
    <dgm:cxn modelId="{415B1F14-DE41-4CAE-92DE-550AC8BD2472}" type="presParOf" srcId="{7ADF76CA-6C28-4116-97CC-8D949F471AC7}" destId="{D4B16762-9C87-4DA9-BD05-8F2B933CE7EB}" srcOrd="0" destOrd="0" presId="urn:microsoft.com/office/officeart/2005/8/layout/vList4"/>
    <dgm:cxn modelId="{FC5F29E4-715B-4088-A7A9-F817657A8CC9}" type="presParOf" srcId="{7ADF76CA-6C28-4116-97CC-8D949F471AC7}" destId="{FC9C6E1E-C098-4D41-B648-3F2EB5F3A1E9}" srcOrd="1" destOrd="0" presId="urn:microsoft.com/office/officeart/2005/8/layout/vList4"/>
    <dgm:cxn modelId="{60382794-9413-4FFD-817A-E5A83575E00B}" type="presParOf" srcId="{7ADF76CA-6C28-4116-97CC-8D949F471AC7}" destId="{449A9259-402C-42B7-8B68-7EFB740ED27E}" srcOrd="2" destOrd="0" presId="urn:microsoft.com/office/officeart/2005/8/layout/vList4"/>
    <dgm:cxn modelId="{41FFF595-0109-47E1-B4CA-B3661E37ACEC}" type="presParOf" srcId="{BFF1A52B-E65B-405E-A191-82D4509E401F}" destId="{E3C69CA1-AC83-4868-9455-BD6A94F1C195}" srcOrd="5" destOrd="0" presId="urn:microsoft.com/office/officeart/2005/8/layout/vList4"/>
    <dgm:cxn modelId="{D5E4DAC8-EF18-48CD-8866-7B359C41384D}" type="presParOf" srcId="{BFF1A52B-E65B-405E-A191-82D4509E401F}" destId="{F170C8D4-8847-406A-B370-10E6409A8B41}" srcOrd="6" destOrd="0" presId="urn:microsoft.com/office/officeart/2005/8/layout/vList4"/>
    <dgm:cxn modelId="{426B9C31-568E-4C54-B245-01D007F26BEC}" type="presParOf" srcId="{F170C8D4-8847-406A-B370-10E6409A8B41}" destId="{FDA14C2A-ED5A-4A0D-9B27-679DA99E1CC0}" srcOrd="0" destOrd="0" presId="urn:microsoft.com/office/officeart/2005/8/layout/vList4"/>
    <dgm:cxn modelId="{5255DDE1-BFCF-45FE-94A4-412D0B21F80C}" type="presParOf" srcId="{F170C8D4-8847-406A-B370-10E6409A8B41}" destId="{67B448B2-155B-445D-A012-2252281972A8}" srcOrd="1" destOrd="0" presId="urn:microsoft.com/office/officeart/2005/8/layout/vList4"/>
    <dgm:cxn modelId="{47C96197-37ED-4690-894A-34C4088106C4}" type="presParOf" srcId="{F170C8D4-8847-406A-B370-10E6409A8B41}" destId="{059F92C2-B9D1-46A8-BD98-496D53E24776}" srcOrd="2" destOrd="0" presId="urn:microsoft.com/office/officeart/2005/8/layout/vList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FB36B52-1762-4D15-8B5E-DC49F6143261}">
      <dsp:nvSpPr>
        <dsp:cNvPr id="0" name=""/>
        <dsp:cNvSpPr/>
      </dsp:nvSpPr>
      <dsp:spPr>
        <a:xfrm>
          <a:off x="0" y="38162"/>
          <a:ext cx="7886700" cy="583537"/>
        </a:xfrm>
        <a:prstGeom prst="roundRect">
          <a:avLst/>
        </a:prstGeom>
        <a:solidFill>
          <a:schemeClr val="accent2">
            <a:lumMod val="50000"/>
          </a:schemeClr>
        </a:solidFill>
        <a:ln w="19050" cap="flat" cmpd="sng" algn="ctr">
          <a:solidFill>
            <a:schemeClr val="lt1"/>
          </a:solidFill>
          <a:prstDash val="solid"/>
          <a:miter lim="800000"/>
        </a:ln>
        <a:effectLst/>
      </dsp:spPr>
      <dsp:style>
        <a:lnRef idx="3">
          <a:schemeClr val="lt1"/>
        </a:lnRef>
        <a:fillRef idx="1">
          <a:schemeClr val="accent6"/>
        </a:fillRef>
        <a:effectRef idx="1">
          <a:schemeClr val="accent6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Student has been assigned a SASID and updated in the RITS system</a:t>
          </a:r>
        </a:p>
      </dsp:txBody>
      <dsp:txXfrm>
        <a:off x="28486" y="66648"/>
        <a:ext cx="7829728" cy="526565"/>
      </dsp:txXfrm>
    </dsp:sp>
    <dsp:sp modelId="{45B63B9D-D8C0-4F3B-9C0A-CB674F7DC345}">
      <dsp:nvSpPr>
        <dsp:cNvPr id="0" name=""/>
        <dsp:cNvSpPr/>
      </dsp:nvSpPr>
      <dsp:spPr>
        <a:xfrm>
          <a:off x="0" y="690819"/>
          <a:ext cx="7886700" cy="583537"/>
        </a:xfrm>
        <a:prstGeom prst="roundRect">
          <a:avLst/>
        </a:prstGeom>
        <a:solidFill>
          <a:srgbClr val="EF7521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Student has a record in the student interchange for:</a:t>
          </a:r>
        </a:p>
      </dsp:txBody>
      <dsp:txXfrm>
        <a:off x="28486" y="719305"/>
        <a:ext cx="7829728" cy="526565"/>
      </dsp:txXfrm>
    </dsp:sp>
    <dsp:sp modelId="{E34DECBD-A3F0-4818-AA5A-53532076434D}">
      <dsp:nvSpPr>
        <dsp:cNvPr id="0" name=""/>
        <dsp:cNvSpPr/>
      </dsp:nvSpPr>
      <dsp:spPr>
        <a:xfrm>
          <a:off x="0" y="1274357"/>
          <a:ext cx="7886700" cy="13662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0403" tIns="25400" rIns="142240" bIns="2540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000" kern="1200" dirty="0"/>
            <a:t>Student Demographics 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000" kern="1200" dirty="0"/>
            <a:t>Student School Association (may have multiple records)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000" kern="1200" dirty="0"/>
            <a:t>Graduation Guidelines (only required for graduating students)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000" kern="1200" dirty="0"/>
            <a:t>Adjustment File (only required if adjusting prior year data)</a:t>
          </a:r>
          <a:endParaRPr lang="en-US" sz="1900" kern="1200" dirty="0"/>
        </a:p>
      </dsp:txBody>
      <dsp:txXfrm>
        <a:off x="0" y="1274357"/>
        <a:ext cx="7886700" cy="1366200"/>
      </dsp:txXfrm>
    </dsp:sp>
    <dsp:sp modelId="{0F48E071-37F0-49E5-8C79-D6E1A2DF12E6}">
      <dsp:nvSpPr>
        <dsp:cNvPr id="0" name=""/>
        <dsp:cNvSpPr/>
      </dsp:nvSpPr>
      <dsp:spPr>
        <a:xfrm>
          <a:off x="0" y="2640557"/>
          <a:ext cx="7886700" cy="583537"/>
        </a:xfrm>
        <a:prstGeom prst="roundRect">
          <a:avLst/>
        </a:prstGeom>
        <a:solidFill>
          <a:schemeClr val="accent3"/>
        </a:solidFill>
        <a:ln w="19050" cap="flat" cmpd="sng" algn="ctr">
          <a:solidFill>
            <a:schemeClr val="lt1"/>
          </a:solidFill>
          <a:prstDash val="solid"/>
          <a:miter lim="800000"/>
        </a:ln>
        <a:effectLst/>
      </dsp:spPr>
      <dsp:style>
        <a:lnRef idx="3">
          <a:schemeClr val="lt1"/>
        </a:lnRef>
        <a:fillRef idx="1">
          <a:schemeClr val="accent3"/>
        </a:fillRef>
        <a:effectRef idx="1">
          <a:schemeClr val="accent3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Student has a record in the Title 1 interchange if: </a:t>
          </a:r>
        </a:p>
      </dsp:txBody>
      <dsp:txXfrm>
        <a:off x="28486" y="2669043"/>
        <a:ext cx="7829728" cy="526565"/>
      </dsp:txXfrm>
    </dsp:sp>
    <dsp:sp modelId="{D30DE6EF-8F6A-4BD1-82C9-3A5D6CBB0DA6}">
      <dsp:nvSpPr>
        <dsp:cNvPr id="0" name=""/>
        <dsp:cNvSpPr/>
      </dsp:nvSpPr>
      <dsp:spPr>
        <a:xfrm>
          <a:off x="0" y="3224094"/>
          <a:ext cx="7886700" cy="3974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0403" tIns="30480" rIns="170688" bIns="30480" numCol="1" spcCol="1270" anchor="t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900" kern="1200"/>
            <a:t>Student has received Targeted Assisted Services/Funding (as of Oct. 1)</a:t>
          </a:r>
        </a:p>
      </dsp:txBody>
      <dsp:txXfrm>
        <a:off x="0" y="3224094"/>
        <a:ext cx="7886700" cy="397440"/>
      </dsp:txXfrm>
    </dsp:sp>
    <dsp:sp modelId="{8C3C8ACA-514F-4B7E-87A9-52A02F8DEA93}">
      <dsp:nvSpPr>
        <dsp:cNvPr id="0" name=""/>
        <dsp:cNvSpPr/>
      </dsp:nvSpPr>
      <dsp:spPr>
        <a:xfrm>
          <a:off x="0" y="3621534"/>
          <a:ext cx="7886700" cy="583537"/>
        </a:xfrm>
        <a:prstGeom prst="roundRect">
          <a:avLst/>
        </a:prstGeom>
        <a:solidFill>
          <a:schemeClr val="accent3"/>
        </a:solidFill>
        <a:ln w="19050" cap="flat" cmpd="sng" algn="ctr">
          <a:solidFill>
            <a:schemeClr val="lt1"/>
          </a:solidFill>
          <a:prstDash val="solid"/>
          <a:miter lim="800000"/>
        </a:ln>
        <a:effectLst/>
      </dsp:spPr>
      <dsp:style>
        <a:lnRef idx="3">
          <a:schemeClr val="lt1"/>
        </a:lnRef>
        <a:fillRef idx="1">
          <a:schemeClr val="accent3"/>
        </a:fillRef>
        <a:effectRef idx="1">
          <a:schemeClr val="accent3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/>
            <a:t>Student has a record in the IEP interchange if:</a:t>
          </a:r>
        </a:p>
      </dsp:txBody>
      <dsp:txXfrm>
        <a:off x="28486" y="3650020"/>
        <a:ext cx="7829728" cy="526565"/>
      </dsp:txXfrm>
    </dsp:sp>
    <dsp:sp modelId="{7C46EAF6-52A5-4ABD-B1DC-47E8F8FD2C32}">
      <dsp:nvSpPr>
        <dsp:cNvPr id="0" name=""/>
        <dsp:cNvSpPr/>
      </dsp:nvSpPr>
      <dsp:spPr>
        <a:xfrm>
          <a:off x="0" y="4205072"/>
          <a:ext cx="7886700" cy="3974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0403" tIns="30480" rIns="170688" bIns="30480" numCol="1" spcCol="1270" anchor="t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900" kern="1200" dirty="0"/>
            <a:t>Student is a special education student</a:t>
          </a:r>
        </a:p>
      </dsp:txBody>
      <dsp:txXfrm>
        <a:off x="0" y="4205072"/>
        <a:ext cx="7886700" cy="39744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92AA7F6-F554-4787-A0C2-CA7FBA6A761E}">
      <dsp:nvSpPr>
        <dsp:cNvPr id="0" name=""/>
        <dsp:cNvSpPr/>
      </dsp:nvSpPr>
      <dsp:spPr>
        <a:xfrm>
          <a:off x="5532" y="745432"/>
          <a:ext cx="1574698" cy="1574698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 l="-1000" r="-1000"/>
          </a:stretch>
        </a:blip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DD23C5D-B101-4FFB-BB71-37A602D8A913}">
      <dsp:nvSpPr>
        <dsp:cNvPr id="0" name=""/>
        <dsp:cNvSpPr/>
      </dsp:nvSpPr>
      <dsp:spPr>
        <a:xfrm>
          <a:off x="5532" y="745432"/>
          <a:ext cx="157" cy="3149397"/>
        </a:xfrm>
        <a:prstGeom prst="line">
          <a:avLst/>
        </a:prstGeom>
        <a:noFill/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462852E-E15A-474C-97D6-ED59A199103C}">
      <dsp:nvSpPr>
        <dsp:cNvPr id="0" name=""/>
        <dsp:cNvSpPr/>
      </dsp:nvSpPr>
      <dsp:spPr>
        <a:xfrm>
          <a:off x="5532" y="2320131"/>
          <a:ext cx="1574698" cy="157469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t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/>
            <a:t>Summarize annual educational history for students throughout the school year</a:t>
          </a:r>
        </a:p>
      </dsp:txBody>
      <dsp:txXfrm>
        <a:off x="5532" y="2320131"/>
        <a:ext cx="1574698" cy="1574698"/>
      </dsp:txXfrm>
    </dsp:sp>
    <dsp:sp modelId="{84FABEC9-C130-4458-8699-F57404FB8740}">
      <dsp:nvSpPr>
        <dsp:cNvPr id="0" name=""/>
        <dsp:cNvSpPr/>
      </dsp:nvSpPr>
      <dsp:spPr>
        <a:xfrm>
          <a:off x="1580766" y="745432"/>
          <a:ext cx="1574698" cy="1574698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accent3">
              <a:hueOff val="148210"/>
              <a:satOff val="5275"/>
              <a:lumOff val="2549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1922B93-4FA2-49D4-811A-75809D8C5589}">
      <dsp:nvSpPr>
        <dsp:cNvPr id="0" name=""/>
        <dsp:cNvSpPr/>
      </dsp:nvSpPr>
      <dsp:spPr>
        <a:xfrm>
          <a:off x="1580766" y="745432"/>
          <a:ext cx="157" cy="3149397"/>
        </a:xfrm>
        <a:prstGeom prst="line">
          <a:avLst/>
        </a:prstGeom>
        <a:noFill/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E9B2386-C2F6-482A-B1EF-38131D42A11A}">
      <dsp:nvSpPr>
        <dsp:cNvPr id="0" name=""/>
        <dsp:cNvSpPr/>
      </dsp:nvSpPr>
      <dsp:spPr>
        <a:xfrm>
          <a:off x="1580766" y="2320131"/>
          <a:ext cx="1574698" cy="157469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t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/>
            <a:t>Derive graduation, completion, dropout, mobility, and stability rates</a:t>
          </a:r>
        </a:p>
      </dsp:txBody>
      <dsp:txXfrm>
        <a:off x="1580766" y="2320131"/>
        <a:ext cx="1574698" cy="1574698"/>
      </dsp:txXfrm>
    </dsp:sp>
    <dsp:sp modelId="{EE2276B0-9F72-42C0-8D50-30EDC31CBFDB}">
      <dsp:nvSpPr>
        <dsp:cNvPr id="0" name=""/>
        <dsp:cNvSpPr/>
      </dsp:nvSpPr>
      <dsp:spPr>
        <a:xfrm>
          <a:off x="3156000" y="745432"/>
          <a:ext cx="1574698" cy="1574698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 l="-1000" r="-1000"/>
          </a:stretch>
        </a:blipFill>
        <a:ln w="12700" cap="flat" cmpd="sng" algn="ctr">
          <a:solidFill>
            <a:schemeClr val="accent3">
              <a:hueOff val="296419"/>
              <a:satOff val="10549"/>
              <a:lumOff val="5098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737066E-07A2-48E6-AF71-880D608D1D0F}">
      <dsp:nvSpPr>
        <dsp:cNvPr id="0" name=""/>
        <dsp:cNvSpPr/>
      </dsp:nvSpPr>
      <dsp:spPr>
        <a:xfrm>
          <a:off x="3156000" y="745432"/>
          <a:ext cx="157" cy="3149397"/>
        </a:xfrm>
        <a:prstGeom prst="line">
          <a:avLst/>
        </a:prstGeom>
        <a:noFill/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5A1ADBD-8641-45AC-B2C2-D71299B65B0E}">
      <dsp:nvSpPr>
        <dsp:cNvPr id="0" name=""/>
        <dsp:cNvSpPr/>
      </dsp:nvSpPr>
      <dsp:spPr>
        <a:xfrm>
          <a:off x="3156000" y="2320131"/>
          <a:ext cx="1574698" cy="157469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t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/>
            <a:t>Inform state and federal policy</a:t>
          </a:r>
        </a:p>
      </dsp:txBody>
      <dsp:txXfrm>
        <a:off x="3156000" y="2320131"/>
        <a:ext cx="1574698" cy="1574698"/>
      </dsp:txXfrm>
    </dsp:sp>
    <dsp:sp modelId="{6E3D124F-552F-484D-A74B-8C6553012E1B}">
      <dsp:nvSpPr>
        <dsp:cNvPr id="0" name=""/>
        <dsp:cNvSpPr/>
      </dsp:nvSpPr>
      <dsp:spPr>
        <a:xfrm>
          <a:off x="4731234" y="745432"/>
          <a:ext cx="1574698" cy="1574698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accent3">
              <a:hueOff val="444629"/>
              <a:satOff val="15824"/>
              <a:lumOff val="7648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1D5A3AA-B037-4269-8C3C-0D6091364E64}">
      <dsp:nvSpPr>
        <dsp:cNvPr id="0" name=""/>
        <dsp:cNvSpPr/>
      </dsp:nvSpPr>
      <dsp:spPr>
        <a:xfrm>
          <a:off x="4731234" y="745432"/>
          <a:ext cx="157" cy="3149397"/>
        </a:xfrm>
        <a:prstGeom prst="line">
          <a:avLst/>
        </a:prstGeom>
        <a:noFill/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1DB4F88-87A4-4025-9C29-3DB7D3CB5F6B}">
      <dsp:nvSpPr>
        <dsp:cNvPr id="0" name=""/>
        <dsp:cNvSpPr/>
      </dsp:nvSpPr>
      <dsp:spPr>
        <a:xfrm>
          <a:off x="4731234" y="2320131"/>
          <a:ext cx="1574698" cy="157469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t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/>
            <a:t>Public information; used in official reports and news articles</a:t>
          </a:r>
        </a:p>
      </dsp:txBody>
      <dsp:txXfrm>
        <a:off x="4731234" y="2320131"/>
        <a:ext cx="1574698" cy="1574698"/>
      </dsp:txXfrm>
    </dsp:sp>
    <dsp:sp modelId="{A8615967-B1D0-44E8-A362-EE262AC6CD8A}">
      <dsp:nvSpPr>
        <dsp:cNvPr id="0" name=""/>
        <dsp:cNvSpPr/>
      </dsp:nvSpPr>
      <dsp:spPr>
        <a:xfrm>
          <a:off x="6306468" y="745432"/>
          <a:ext cx="1574698" cy="1574698"/>
        </a:xfrm>
        <a:prstGeom prst="rect">
          <a:avLst/>
        </a:prstGeom>
        <a:blipFill>
          <a:blip xmlns:r="http://schemas.openxmlformats.org/officeDocument/2006/relationships"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accent3">
              <a:hueOff val="592839"/>
              <a:satOff val="21099"/>
              <a:lumOff val="10197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A7AA284-1A47-4321-9C68-2CDD6B91CE9E}">
      <dsp:nvSpPr>
        <dsp:cNvPr id="0" name=""/>
        <dsp:cNvSpPr/>
      </dsp:nvSpPr>
      <dsp:spPr>
        <a:xfrm>
          <a:off x="6306468" y="745432"/>
          <a:ext cx="157" cy="3149397"/>
        </a:xfrm>
        <a:prstGeom prst="line">
          <a:avLst/>
        </a:prstGeom>
        <a:noFill/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55854EB-FC1B-4CE4-92C9-A1FB5A5CCADC}">
      <dsp:nvSpPr>
        <dsp:cNvPr id="0" name=""/>
        <dsp:cNvSpPr/>
      </dsp:nvSpPr>
      <dsp:spPr>
        <a:xfrm>
          <a:off x="6306468" y="2320131"/>
          <a:ext cx="1574698" cy="157469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t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/>
            <a:t>School and District Accountability measures</a:t>
          </a:r>
        </a:p>
      </dsp:txBody>
      <dsp:txXfrm>
        <a:off x="6306468" y="2320131"/>
        <a:ext cx="1574698" cy="1574698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291A737-BC6E-49ED-91D3-A13DA7A1E5AE}">
      <dsp:nvSpPr>
        <dsp:cNvPr id="0" name=""/>
        <dsp:cNvSpPr/>
      </dsp:nvSpPr>
      <dsp:spPr>
        <a:xfrm>
          <a:off x="1623012" y="0"/>
          <a:ext cx="4640674" cy="4640674"/>
        </a:xfrm>
        <a:prstGeom prst="diamond">
          <a:avLst/>
        </a:prstGeom>
        <a:solidFill>
          <a:schemeClr val="accent3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C1EFB57-33F6-4F0B-B7EA-21A4B0B25CF5}">
      <dsp:nvSpPr>
        <dsp:cNvPr id="0" name=""/>
        <dsp:cNvSpPr/>
      </dsp:nvSpPr>
      <dsp:spPr>
        <a:xfrm>
          <a:off x="2063877" y="440864"/>
          <a:ext cx="1809862" cy="1809862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/>
            <a:t>Review, review, review!</a:t>
          </a:r>
        </a:p>
      </dsp:txBody>
      <dsp:txXfrm>
        <a:off x="2152227" y="529214"/>
        <a:ext cx="1633162" cy="1633162"/>
      </dsp:txXfrm>
    </dsp:sp>
    <dsp:sp modelId="{A4A61345-559F-44ED-8245-E130E10EF58E}">
      <dsp:nvSpPr>
        <dsp:cNvPr id="0" name=""/>
        <dsp:cNvSpPr/>
      </dsp:nvSpPr>
      <dsp:spPr>
        <a:xfrm>
          <a:off x="4012960" y="440864"/>
          <a:ext cx="1809862" cy="1809862"/>
        </a:xfrm>
        <a:prstGeom prst="roundRect">
          <a:avLst/>
        </a:prstGeom>
        <a:solidFill>
          <a:schemeClr val="accent3">
            <a:hueOff val="197613"/>
            <a:satOff val="7033"/>
            <a:lumOff val="3399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/>
            <a:t>Talk to subject matter experts</a:t>
          </a:r>
        </a:p>
      </dsp:txBody>
      <dsp:txXfrm>
        <a:off x="4101310" y="529214"/>
        <a:ext cx="1633162" cy="1633162"/>
      </dsp:txXfrm>
    </dsp:sp>
    <dsp:sp modelId="{EFB74334-CD62-4C62-8A7F-58D0706C9907}">
      <dsp:nvSpPr>
        <dsp:cNvPr id="0" name=""/>
        <dsp:cNvSpPr/>
      </dsp:nvSpPr>
      <dsp:spPr>
        <a:xfrm>
          <a:off x="2063877" y="2389947"/>
          <a:ext cx="1809862" cy="1809862"/>
        </a:xfrm>
        <a:prstGeom prst="roundRect">
          <a:avLst/>
        </a:prstGeom>
        <a:solidFill>
          <a:schemeClr val="accent3">
            <a:hueOff val="395226"/>
            <a:satOff val="14066"/>
            <a:lumOff val="679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/>
            <a:t>Utilize COGNOS reports</a:t>
          </a:r>
        </a:p>
      </dsp:txBody>
      <dsp:txXfrm>
        <a:off x="2152227" y="2478297"/>
        <a:ext cx="1633162" cy="1633162"/>
      </dsp:txXfrm>
    </dsp:sp>
    <dsp:sp modelId="{95D1160C-89C6-481E-9554-039364027BAD}">
      <dsp:nvSpPr>
        <dsp:cNvPr id="0" name=""/>
        <dsp:cNvSpPr/>
      </dsp:nvSpPr>
      <dsp:spPr>
        <a:xfrm>
          <a:off x="4012960" y="2389947"/>
          <a:ext cx="1809862" cy="1809862"/>
        </a:xfrm>
        <a:prstGeom prst="roundRect">
          <a:avLst/>
        </a:prstGeom>
        <a:solidFill>
          <a:schemeClr val="accent3">
            <a:hueOff val="592839"/>
            <a:satOff val="21099"/>
            <a:lumOff val="10197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/>
            <a:t>Error free ≠ Accurate</a:t>
          </a:r>
        </a:p>
      </dsp:txBody>
      <dsp:txXfrm>
        <a:off x="4101310" y="2478297"/>
        <a:ext cx="1633162" cy="1633162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1D56309-323A-41F2-AE41-218C7F93A082}">
      <dsp:nvSpPr>
        <dsp:cNvPr id="0" name=""/>
        <dsp:cNvSpPr/>
      </dsp:nvSpPr>
      <dsp:spPr>
        <a:xfrm>
          <a:off x="1441975" y="1000909"/>
          <a:ext cx="689668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689668" y="45720"/>
              </a:lnTo>
            </a:path>
          </a:pathLst>
        </a:custGeom>
        <a:noFill/>
        <a:ln w="38100" cap="flat" cmpd="sng" algn="ctr">
          <a:solidFill>
            <a:schemeClr val="bg1">
              <a:lumMod val="5000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1768802" y="1043024"/>
        <a:ext cx="36013" cy="7209"/>
      </dsp:txXfrm>
    </dsp:sp>
    <dsp:sp modelId="{1F82A123-D984-4414-A2DA-BA8D774C0442}">
      <dsp:nvSpPr>
        <dsp:cNvPr id="0" name=""/>
        <dsp:cNvSpPr/>
      </dsp:nvSpPr>
      <dsp:spPr>
        <a:xfrm>
          <a:off x="5900" y="554745"/>
          <a:ext cx="1437874" cy="983767"/>
        </a:xfrm>
        <a:prstGeom prst="roundRect">
          <a:avLst/>
        </a:prstGeom>
        <a:solidFill>
          <a:schemeClr val="bg1">
            <a:lumMod val="95000"/>
          </a:schemeClr>
        </a:solidFill>
        <a:ln w="57150" cap="flat" cmpd="sng" algn="ctr">
          <a:solidFill>
            <a:schemeClr val="bg1">
              <a:lumMod val="5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 dirty="0"/>
            <a:t>Soft Open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/>
            <a:t>March 14</a:t>
          </a:r>
          <a:r>
            <a:rPr lang="en-US" sz="1400" kern="1200" baseline="30000"/>
            <a:t>th</a:t>
          </a:r>
          <a:r>
            <a:rPr lang="en-US" sz="1400" kern="1200"/>
            <a:t> </a:t>
          </a:r>
          <a:r>
            <a:rPr lang="en-US" sz="1400" kern="1200" dirty="0"/>
            <a:t>– </a:t>
          </a:r>
          <a:br>
            <a:rPr lang="en-US" sz="1400" kern="1200" dirty="0"/>
          </a:br>
          <a:r>
            <a:rPr lang="en-US" sz="1400" kern="1200" dirty="0"/>
            <a:t>May 4</a:t>
          </a:r>
          <a:r>
            <a:rPr lang="en-US" sz="1400" kern="1200" baseline="30000" dirty="0"/>
            <a:t>th</a:t>
          </a:r>
          <a:endParaRPr lang="en-US" sz="1400" kern="1200" dirty="0"/>
        </a:p>
      </dsp:txBody>
      <dsp:txXfrm>
        <a:off x="53924" y="602769"/>
        <a:ext cx="1341826" cy="887719"/>
      </dsp:txXfrm>
    </dsp:sp>
    <dsp:sp modelId="{4896557A-5307-4F16-AA83-54DD6FE09B89}">
      <dsp:nvSpPr>
        <dsp:cNvPr id="0" name=""/>
        <dsp:cNvSpPr/>
      </dsp:nvSpPr>
      <dsp:spPr>
        <a:xfrm>
          <a:off x="5060853" y="1000909"/>
          <a:ext cx="689668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689668" y="45720"/>
              </a:lnTo>
            </a:path>
          </a:pathLst>
        </a:custGeom>
        <a:noFill/>
        <a:ln w="38100" cap="flat" cmpd="sng" algn="ctr">
          <a:solidFill>
            <a:schemeClr val="bg1">
              <a:lumMod val="5000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5387680" y="1043024"/>
        <a:ext cx="36013" cy="7209"/>
      </dsp:txXfrm>
    </dsp:sp>
    <dsp:sp modelId="{444596B7-AE32-4F21-989F-A92149CFF081}">
      <dsp:nvSpPr>
        <dsp:cNvPr id="0" name=""/>
        <dsp:cNvSpPr/>
      </dsp:nvSpPr>
      <dsp:spPr>
        <a:xfrm>
          <a:off x="2164043" y="43255"/>
          <a:ext cx="2898609" cy="2006748"/>
        </a:xfrm>
        <a:prstGeom prst="roundRect">
          <a:avLst/>
        </a:prstGeom>
        <a:solidFill>
          <a:schemeClr val="bg1">
            <a:lumMod val="95000"/>
          </a:schemeClr>
        </a:solidFill>
        <a:ln w="57150" cap="flat" cmpd="sng" algn="ctr">
          <a:solidFill>
            <a:schemeClr val="accent6">
              <a:lumMod val="75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9136" tIns="199136" rIns="199136" bIns="199136" numCol="1" spcCol="1270" anchor="t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b="1" kern="1200" dirty="0"/>
            <a:t>Regular Phase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 dirty="0"/>
            <a:t>May 5</a:t>
          </a:r>
          <a:r>
            <a:rPr lang="en-US" sz="1800" kern="1200" baseline="30000" dirty="0"/>
            <a:t>th</a:t>
          </a:r>
          <a:r>
            <a:rPr lang="en-US" sz="1800" kern="1200" dirty="0"/>
            <a:t> – </a:t>
          </a:r>
          <a:br>
            <a:rPr lang="en-US" sz="1800" kern="1200" dirty="0"/>
          </a:br>
          <a:r>
            <a:rPr lang="en-US" sz="1800" kern="1200" dirty="0"/>
            <a:t>September 8</a:t>
          </a:r>
          <a:r>
            <a:rPr lang="en-US" sz="1800" kern="1200" baseline="30000" dirty="0"/>
            <a:t>th</a:t>
          </a:r>
          <a:endParaRPr lang="en-US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 dirty="0"/>
            <a:t>Primary data collection phase </a:t>
          </a:r>
        </a:p>
      </dsp:txBody>
      <dsp:txXfrm>
        <a:off x="2262004" y="141216"/>
        <a:ext cx="2702687" cy="1810826"/>
      </dsp:txXfrm>
    </dsp:sp>
    <dsp:sp modelId="{A9FD32BC-6A4B-4B29-B154-2A94384B9DCB}">
      <dsp:nvSpPr>
        <dsp:cNvPr id="0" name=""/>
        <dsp:cNvSpPr/>
      </dsp:nvSpPr>
      <dsp:spPr>
        <a:xfrm>
          <a:off x="1533886" y="1871788"/>
          <a:ext cx="5641030" cy="866083"/>
        </a:xfrm>
        <a:custGeom>
          <a:avLst/>
          <a:gdLst/>
          <a:ahLst/>
          <a:cxnLst/>
          <a:rect l="0" t="0" r="0" b="0"/>
          <a:pathLst>
            <a:path>
              <a:moveTo>
                <a:pt x="5641030" y="0"/>
              </a:moveTo>
              <a:lnTo>
                <a:pt x="5641030" y="450141"/>
              </a:lnTo>
              <a:lnTo>
                <a:pt x="0" y="450141"/>
              </a:lnTo>
              <a:lnTo>
                <a:pt x="0" y="866083"/>
              </a:lnTo>
            </a:path>
          </a:pathLst>
        </a:custGeom>
        <a:noFill/>
        <a:ln w="38100" cap="flat" cmpd="sng" algn="ctr">
          <a:solidFill>
            <a:schemeClr val="bg1">
              <a:lumMod val="5000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4211606" y="2301225"/>
        <a:ext cx="285592" cy="7209"/>
      </dsp:txXfrm>
    </dsp:sp>
    <dsp:sp modelId="{026298D3-3376-4543-A96A-7AEEA1AFA023}">
      <dsp:nvSpPr>
        <dsp:cNvPr id="0" name=""/>
        <dsp:cNvSpPr/>
      </dsp:nvSpPr>
      <dsp:spPr>
        <a:xfrm>
          <a:off x="5782921" y="219670"/>
          <a:ext cx="2783993" cy="1653917"/>
        </a:xfrm>
        <a:prstGeom prst="roundRect">
          <a:avLst/>
        </a:prstGeom>
        <a:solidFill>
          <a:schemeClr val="bg1">
            <a:lumMod val="95000"/>
          </a:schemeClr>
        </a:solidFill>
        <a:ln w="57150" cap="flat" cmpd="sng" algn="ctr">
          <a:solidFill>
            <a:schemeClr val="accent5">
              <a:lumMod val="75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/>
            <a:t>Cross LEA Phase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/>
            <a:t>September 22</a:t>
          </a:r>
          <a:r>
            <a:rPr lang="en-US" sz="1600" kern="1200" baseline="30000" dirty="0"/>
            <a:t>nd</a:t>
          </a:r>
          <a:r>
            <a:rPr lang="en-US" sz="1600" kern="1200" dirty="0"/>
            <a:t> – </a:t>
          </a:r>
          <a:br>
            <a:rPr lang="en-US" sz="1600" kern="1200" dirty="0"/>
          </a:br>
          <a:r>
            <a:rPr lang="en-US" sz="1600" kern="1200" dirty="0"/>
            <a:t>October 13</a:t>
          </a:r>
          <a:r>
            <a:rPr lang="en-US" sz="1600" kern="1200" baseline="30000" dirty="0"/>
            <a:t>th</a:t>
          </a:r>
          <a:endParaRPr lang="en-US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/>
            <a:t>First post-collection phase </a:t>
          </a:r>
        </a:p>
      </dsp:txBody>
      <dsp:txXfrm>
        <a:off x="5863659" y="300408"/>
        <a:ext cx="2622517" cy="1492441"/>
      </dsp:txXfrm>
    </dsp:sp>
    <dsp:sp modelId="{83F45BFF-1CD3-41A3-A07B-E1F9FDE3ABEE}">
      <dsp:nvSpPr>
        <dsp:cNvPr id="0" name=""/>
        <dsp:cNvSpPr/>
      </dsp:nvSpPr>
      <dsp:spPr>
        <a:xfrm>
          <a:off x="3060073" y="3505363"/>
          <a:ext cx="689668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689668" y="45720"/>
              </a:lnTo>
            </a:path>
          </a:pathLst>
        </a:custGeom>
        <a:noFill/>
        <a:ln w="38100" cap="flat" cmpd="sng" algn="ctr">
          <a:solidFill>
            <a:schemeClr val="bg1">
              <a:lumMod val="5000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3386900" y="3547478"/>
        <a:ext cx="36013" cy="7209"/>
      </dsp:txXfrm>
    </dsp:sp>
    <dsp:sp modelId="{AA244377-575F-4D26-86E3-228AB182223B}">
      <dsp:nvSpPr>
        <dsp:cNvPr id="0" name=""/>
        <dsp:cNvSpPr/>
      </dsp:nvSpPr>
      <dsp:spPr>
        <a:xfrm>
          <a:off x="5900" y="2770271"/>
          <a:ext cx="3055972" cy="1561622"/>
        </a:xfrm>
        <a:prstGeom prst="roundRect">
          <a:avLst/>
        </a:prstGeom>
        <a:solidFill>
          <a:schemeClr val="bg1">
            <a:lumMod val="95000"/>
          </a:schemeClr>
        </a:solidFill>
        <a:ln w="57150" cap="flat" cmpd="sng" algn="ctr">
          <a:solidFill>
            <a:schemeClr val="accent5">
              <a:lumMod val="75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/>
            <a:t>Post Cross LEA Phase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/>
            <a:t>October 20</a:t>
          </a:r>
          <a:r>
            <a:rPr lang="en-US" sz="1600" kern="1200" baseline="30000" dirty="0"/>
            <a:t>th</a:t>
          </a:r>
          <a:r>
            <a:rPr lang="en-US" sz="1600" kern="1200" dirty="0"/>
            <a:t> – </a:t>
          </a:r>
          <a:br>
            <a:rPr lang="en-US" sz="1600" kern="1200" dirty="0"/>
          </a:br>
          <a:r>
            <a:rPr lang="en-US" sz="1600" kern="1200" dirty="0"/>
            <a:t>November 17</a:t>
          </a:r>
          <a:r>
            <a:rPr lang="en-US" sz="1600" kern="1200" baseline="30000" dirty="0"/>
            <a:t>th</a:t>
          </a:r>
          <a:r>
            <a:rPr lang="en-US" sz="1600" kern="1200" dirty="0"/>
            <a:t> 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/>
            <a:t>Second post-collection phase</a:t>
          </a:r>
        </a:p>
      </dsp:txBody>
      <dsp:txXfrm>
        <a:off x="82132" y="2846503"/>
        <a:ext cx="2903508" cy="1409158"/>
      </dsp:txXfrm>
    </dsp:sp>
    <dsp:sp modelId="{9A7999E7-E010-4D84-82E9-B6DECABEA701}">
      <dsp:nvSpPr>
        <dsp:cNvPr id="0" name=""/>
        <dsp:cNvSpPr/>
      </dsp:nvSpPr>
      <dsp:spPr>
        <a:xfrm>
          <a:off x="5818355" y="3505363"/>
          <a:ext cx="689668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689668" y="45720"/>
              </a:lnTo>
            </a:path>
          </a:pathLst>
        </a:custGeom>
        <a:noFill/>
        <a:ln w="38100" cap="flat" cmpd="sng" algn="ctr">
          <a:solidFill>
            <a:schemeClr val="bg1">
              <a:lumMod val="5000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6145183" y="3547478"/>
        <a:ext cx="36013" cy="7209"/>
      </dsp:txXfrm>
    </dsp:sp>
    <dsp:sp modelId="{F2499D08-193A-4778-9D49-761004D8A325}">
      <dsp:nvSpPr>
        <dsp:cNvPr id="0" name=""/>
        <dsp:cNvSpPr/>
      </dsp:nvSpPr>
      <dsp:spPr>
        <a:xfrm>
          <a:off x="3782141" y="3057987"/>
          <a:ext cx="2038014" cy="986191"/>
        </a:xfrm>
        <a:prstGeom prst="roundRect">
          <a:avLst/>
        </a:prstGeom>
        <a:solidFill>
          <a:schemeClr val="bg1">
            <a:lumMod val="95000"/>
          </a:schemeClr>
        </a:solidFill>
        <a:ln w="57150" cap="flat" cmpd="sng" algn="ctr">
          <a:solidFill>
            <a:schemeClr val="bg1">
              <a:lumMod val="5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 dirty="0"/>
            <a:t>Final Data Review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 dirty="0"/>
            <a:t>November 28</a:t>
          </a:r>
          <a:r>
            <a:rPr lang="en-US" sz="1400" kern="1200" baseline="30000" dirty="0"/>
            <a:t>th</a:t>
          </a:r>
          <a:r>
            <a:rPr lang="en-US" sz="1400" kern="1200" dirty="0"/>
            <a:t> – December 1</a:t>
          </a:r>
          <a:r>
            <a:rPr lang="en-US" sz="1400" kern="1200" baseline="30000" dirty="0"/>
            <a:t>st</a:t>
          </a:r>
          <a:endParaRPr lang="en-US" sz="1400" kern="1200" dirty="0"/>
        </a:p>
      </dsp:txBody>
      <dsp:txXfrm>
        <a:off x="3830283" y="3106129"/>
        <a:ext cx="1941730" cy="889907"/>
      </dsp:txXfrm>
    </dsp:sp>
    <dsp:sp modelId="{CB3C17D9-91B8-48AE-86E5-B2C72172AA0E}">
      <dsp:nvSpPr>
        <dsp:cNvPr id="0" name=""/>
        <dsp:cNvSpPr/>
      </dsp:nvSpPr>
      <dsp:spPr>
        <a:xfrm>
          <a:off x="6540424" y="3160485"/>
          <a:ext cx="2211912" cy="781196"/>
        </a:xfrm>
        <a:prstGeom prst="roundRect">
          <a:avLst/>
        </a:prstGeom>
        <a:solidFill>
          <a:schemeClr val="bg1">
            <a:lumMod val="95000"/>
          </a:schemeClr>
        </a:solidFill>
        <a:ln w="57150" cap="flat" cmpd="sng" algn="ctr">
          <a:solidFill>
            <a:srgbClr val="C0000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/>
            <a:t>Public Data Release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 dirty="0"/>
            <a:t>January 10, 2023</a:t>
          </a:r>
        </a:p>
      </dsp:txBody>
      <dsp:txXfrm>
        <a:off x="6578559" y="3198620"/>
        <a:ext cx="2135642" cy="704926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0880D0E-E937-43F1-81B9-ECEDC952A2A5}">
      <dsp:nvSpPr>
        <dsp:cNvPr id="0" name=""/>
        <dsp:cNvSpPr/>
      </dsp:nvSpPr>
      <dsp:spPr>
        <a:xfrm>
          <a:off x="6628" y="999204"/>
          <a:ext cx="2387557" cy="1782261"/>
        </a:xfrm>
        <a:prstGeom prst="round2SameRect">
          <a:avLst>
            <a:gd name="adj1" fmla="val 8000"/>
            <a:gd name="adj2" fmla="val 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0320" tIns="60960" rIns="20320" bIns="20320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/>
            <a:t>Extended Evidence Outcome Status</a:t>
          </a:r>
        </a:p>
      </dsp:txBody>
      <dsp:txXfrm>
        <a:off x="48389" y="1040965"/>
        <a:ext cx="2304035" cy="1740500"/>
      </dsp:txXfrm>
    </dsp:sp>
    <dsp:sp modelId="{C432B132-B89E-4B72-9185-2A6B632C78FF}">
      <dsp:nvSpPr>
        <dsp:cNvPr id="0" name=""/>
        <dsp:cNvSpPr/>
      </dsp:nvSpPr>
      <dsp:spPr>
        <a:xfrm>
          <a:off x="6628" y="2781465"/>
          <a:ext cx="2387557" cy="766372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2390" tIns="0" rIns="24130" bIns="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/>
            <a:t>Removed Field</a:t>
          </a:r>
        </a:p>
      </dsp:txBody>
      <dsp:txXfrm>
        <a:off x="6628" y="2781465"/>
        <a:ext cx="1681378" cy="766372"/>
      </dsp:txXfrm>
    </dsp:sp>
    <dsp:sp modelId="{2BEADD70-FAB3-450B-BC29-5196CB8E5534}">
      <dsp:nvSpPr>
        <dsp:cNvPr id="0" name=""/>
        <dsp:cNvSpPr/>
      </dsp:nvSpPr>
      <dsp:spPr>
        <a:xfrm>
          <a:off x="1715591" y="2888393"/>
          <a:ext cx="639126" cy="640079"/>
        </a:xfrm>
        <a:prstGeom prst="ellipse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 w="635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E7C8058F-F522-4522-BADD-EF2CB3E88C27}">
      <dsp:nvSpPr>
        <dsp:cNvPr id="0" name=""/>
        <dsp:cNvSpPr/>
      </dsp:nvSpPr>
      <dsp:spPr>
        <a:xfrm>
          <a:off x="2699959" y="999442"/>
          <a:ext cx="2387557" cy="1782261"/>
        </a:xfrm>
        <a:prstGeom prst="round2SameRect">
          <a:avLst>
            <a:gd name="adj1" fmla="val 8000"/>
            <a:gd name="adj2" fmla="val 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2">
              <a:hueOff val="-732005"/>
              <a:satOff val="-13954"/>
              <a:lumOff val="-7745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7780" tIns="53340" rIns="17780" bIns="17780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 dirty="0"/>
            <a:t>Alternate Assessment Participation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 dirty="0"/>
            <a:t>Postsecondary Program Enrollment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 dirty="0"/>
            <a:t>Cause of Housing Crisis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 dirty="0"/>
            <a:t>Additional Cause of Housing Crisis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 dirty="0"/>
            <a:t>Non-School Program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 dirty="0"/>
            <a:t>Non School Program</a:t>
          </a:r>
        </a:p>
      </dsp:txBody>
      <dsp:txXfrm>
        <a:off x="2741720" y="1041203"/>
        <a:ext cx="2304035" cy="1740500"/>
      </dsp:txXfrm>
    </dsp:sp>
    <dsp:sp modelId="{354B4670-EB59-4B5D-8573-9C4827DD152E}">
      <dsp:nvSpPr>
        <dsp:cNvPr id="0" name=""/>
        <dsp:cNvSpPr/>
      </dsp:nvSpPr>
      <dsp:spPr>
        <a:xfrm>
          <a:off x="2699959" y="2781703"/>
          <a:ext cx="2387557" cy="766372"/>
        </a:xfrm>
        <a:prstGeom prst="rect">
          <a:avLst/>
        </a:prstGeom>
        <a:gradFill rotWithShape="0">
          <a:gsLst>
            <a:gs pos="0">
              <a:schemeClr val="accent2">
                <a:hueOff val="-732005"/>
                <a:satOff val="-13954"/>
                <a:lumOff val="-7745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-732005"/>
                <a:satOff val="-13954"/>
                <a:lumOff val="-7745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-732005"/>
                <a:satOff val="-13954"/>
                <a:lumOff val="-7745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2">
              <a:hueOff val="-732005"/>
              <a:satOff val="-13954"/>
              <a:lumOff val="-7745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2390" tIns="0" rIns="24130" bIns="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/>
            <a:t>New Fields</a:t>
          </a:r>
        </a:p>
      </dsp:txBody>
      <dsp:txXfrm>
        <a:off x="2699959" y="2781703"/>
        <a:ext cx="1681378" cy="766372"/>
      </dsp:txXfrm>
    </dsp:sp>
    <dsp:sp modelId="{72AFEE14-6C65-4A58-A955-72D923A817D7}">
      <dsp:nvSpPr>
        <dsp:cNvPr id="0" name=""/>
        <dsp:cNvSpPr/>
      </dsp:nvSpPr>
      <dsp:spPr>
        <a:xfrm>
          <a:off x="4399312" y="2879957"/>
          <a:ext cx="639126" cy="639126"/>
        </a:xfrm>
        <a:prstGeom prst="ellipse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  <a:ln w="6350" cap="flat" cmpd="sng" algn="ctr">
          <a:solidFill>
            <a:schemeClr val="accent2">
              <a:tint val="40000"/>
              <a:alpha val="90000"/>
              <a:hueOff val="-687712"/>
              <a:satOff val="-28338"/>
              <a:lumOff val="-2313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88FAB2CC-0F46-4CC2-8345-2AE67E4B0E6A}">
      <dsp:nvSpPr>
        <dsp:cNvPr id="0" name=""/>
        <dsp:cNvSpPr/>
      </dsp:nvSpPr>
      <dsp:spPr>
        <a:xfrm>
          <a:off x="5393290" y="999442"/>
          <a:ext cx="2387557" cy="1782261"/>
        </a:xfrm>
        <a:prstGeom prst="round2SameRect">
          <a:avLst>
            <a:gd name="adj1" fmla="val 8000"/>
            <a:gd name="adj2" fmla="val 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2">
              <a:hueOff val="-1464010"/>
              <a:satOff val="-27909"/>
              <a:lumOff val="-1549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0320" tIns="60960" rIns="20320" bIns="20320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/>
            <a:t>Required for graduating students as of 2020-21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/>
            <a:t>Local Measure option removed 2021-22 and beyond per State Board of Education</a:t>
          </a:r>
        </a:p>
      </dsp:txBody>
      <dsp:txXfrm>
        <a:off x="5435051" y="1041203"/>
        <a:ext cx="2304035" cy="1740500"/>
      </dsp:txXfrm>
    </dsp:sp>
    <dsp:sp modelId="{45354DB2-1634-4724-8994-00A6A6E72B85}">
      <dsp:nvSpPr>
        <dsp:cNvPr id="0" name=""/>
        <dsp:cNvSpPr/>
      </dsp:nvSpPr>
      <dsp:spPr>
        <a:xfrm>
          <a:off x="5393290" y="2781703"/>
          <a:ext cx="2387557" cy="766372"/>
        </a:xfrm>
        <a:prstGeom prst="rect">
          <a:avLst/>
        </a:prstGeom>
        <a:gradFill rotWithShape="0">
          <a:gsLst>
            <a:gs pos="0">
              <a:schemeClr val="accent2">
                <a:hueOff val="-1464010"/>
                <a:satOff val="-27909"/>
                <a:lumOff val="-1549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-1464010"/>
                <a:satOff val="-27909"/>
                <a:lumOff val="-1549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-1464010"/>
                <a:satOff val="-27909"/>
                <a:lumOff val="-1549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2">
              <a:hueOff val="-1464010"/>
              <a:satOff val="-27909"/>
              <a:lumOff val="-1549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2390" tIns="0" rIns="24130" bIns="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/>
            <a:t>Graduation Guidelines (GG)</a:t>
          </a:r>
        </a:p>
      </dsp:txBody>
      <dsp:txXfrm>
        <a:off x="5393290" y="2781703"/>
        <a:ext cx="1681378" cy="766372"/>
      </dsp:txXfrm>
    </dsp:sp>
    <dsp:sp modelId="{F36E35D2-C14F-4E7B-9608-FF9C62417E4F}">
      <dsp:nvSpPr>
        <dsp:cNvPr id="0" name=""/>
        <dsp:cNvSpPr/>
      </dsp:nvSpPr>
      <dsp:spPr>
        <a:xfrm>
          <a:off x="7100656" y="2888481"/>
          <a:ext cx="640079" cy="639126"/>
        </a:xfrm>
        <a:prstGeom prst="ellipse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a:blipFill>
        <a:ln w="6350" cap="flat" cmpd="sng" algn="ctr">
          <a:solidFill>
            <a:schemeClr val="accent2">
              <a:tint val="40000"/>
              <a:alpha val="90000"/>
              <a:hueOff val="-1375425"/>
              <a:satOff val="-56677"/>
              <a:lumOff val="-4626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AED1F91-96C4-4CC1-B957-7A2C0A6587AC}">
      <dsp:nvSpPr>
        <dsp:cNvPr id="0" name=""/>
        <dsp:cNvSpPr/>
      </dsp:nvSpPr>
      <dsp:spPr>
        <a:xfrm>
          <a:off x="450175" y="357196"/>
          <a:ext cx="2281967" cy="683902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Upload Student Demographic File</a:t>
          </a:r>
        </a:p>
      </dsp:txBody>
      <dsp:txXfrm>
        <a:off x="470206" y="377227"/>
        <a:ext cx="2241905" cy="643840"/>
      </dsp:txXfrm>
    </dsp:sp>
    <dsp:sp modelId="{5F865482-3315-453A-A566-A4B88F32C3FE}">
      <dsp:nvSpPr>
        <dsp:cNvPr id="0" name=""/>
        <dsp:cNvSpPr/>
      </dsp:nvSpPr>
      <dsp:spPr>
        <a:xfrm rot="21540147">
          <a:off x="2977166" y="277958"/>
          <a:ext cx="519612" cy="785062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300" kern="1200"/>
        </a:p>
      </dsp:txBody>
      <dsp:txXfrm>
        <a:off x="2977178" y="436327"/>
        <a:ext cx="363728" cy="471038"/>
      </dsp:txXfrm>
    </dsp:sp>
    <dsp:sp modelId="{C7981B03-DCAD-4A71-83A5-5D8779FFF8F7}">
      <dsp:nvSpPr>
        <dsp:cNvPr id="0" name=""/>
        <dsp:cNvSpPr/>
      </dsp:nvSpPr>
      <dsp:spPr>
        <a:xfrm>
          <a:off x="3712394" y="300199"/>
          <a:ext cx="2250564" cy="684836"/>
        </a:xfrm>
        <a:prstGeom prst="roundRect">
          <a:avLst>
            <a:gd name="adj" fmla="val 10000"/>
          </a:avLst>
        </a:prstGeom>
        <a:solidFill>
          <a:schemeClr val="accent3">
            <a:hueOff val="296419"/>
            <a:satOff val="10549"/>
            <a:lumOff val="509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Upload Student School Association File</a:t>
          </a:r>
        </a:p>
      </dsp:txBody>
      <dsp:txXfrm>
        <a:off x="3732452" y="320257"/>
        <a:ext cx="2210448" cy="644720"/>
      </dsp:txXfrm>
    </dsp:sp>
    <dsp:sp modelId="{CA1B49D8-53CB-4608-A2A6-68038DF5BC5C}">
      <dsp:nvSpPr>
        <dsp:cNvPr id="0" name=""/>
        <dsp:cNvSpPr/>
      </dsp:nvSpPr>
      <dsp:spPr>
        <a:xfrm rot="25291">
          <a:off x="6172517" y="261541"/>
          <a:ext cx="444288" cy="785062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hueOff val="592839"/>
            <a:satOff val="21099"/>
            <a:lumOff val="10197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300" kern="1200"/>
        </a:p>
      </dsp:txBody>
      <dsp:txXfrm>
        <a:off x="6172519" y="418063"/>
        <a:ext cx="311002" cy="471038"/>
      </dsp:txXfrm>
    </dsp:sp>
    <dsp:sp modelId="{07F406D6-8C54-4332-AA87-1D716050910C}">
      <dsp:nvSpPr>
        <dsp:cNvPr id="0" name=""/>
        <dsp:cNvSpPr/>
      </dsp:nvSpPr>
      <dsp:spPr>
        <a:xfrm>
          <a:off x="6801216" y="350087"/>
          <a:ext cx="2078262" cy="629241"/>
        </a:xfrm>
        <a:prstGeom prst="roundRect">
          <a:avLst>
            <a:gd name="adj" fmla="val 10000"/>
          </a:avLst>
        </a:prstGeom>
        <a:solidFill>
          <a:schemeClr val="accent3">
            <a:hueOff val="592839"/>
            <a:satOff val="21099"/>
            <a:lumOff val="10197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Upload Graduation Guidelines File</a:t>
          </a:r>
        </a:p>
      </dsp:txBody>
      <dsp:txXfrm>
        <a:off x="6819646" y="368517"/>
        <a:ext cx="2041402" cy="592381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B5333C5-6715-473B-B5C9-B52CFC72525F}">
      <dsp:nvSpPr>
        <dsp:cNvPr id="0" name=""/>
        <dsp:cNvSpPr/>
      </dsp:nvSpPr>
      <dsp:spPr>
        <a:xfrm>
          <a:off x="0" y="5105220"/>
          <a:ext cx="1219022" cy="475034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6697" tIns="92456" rIns="86697" bIns="92456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dirty="0"/>
            <a:t>Submit</a:t>
          </a:r>
        </a:p>
      </dsp:txBody>
      <dsp:txXfrm>
        <a:off x="0" y="5105220"/>
        <a:ext cx="1219022" cy="475034"/>
      </dsp:txXfrm>
    </dsp:sp>
    <dsp:sp modelId="{74365033-0E71-41D0-BCFF-1F4BEF493EE7}">
      <dsp:nvSpPr>
        <dsp:cNvPr id="0" name=""/>
        <dsp:cNvSpPr/>
      </dsp:nvSpPr>
      <dsp:spPr>
        <a:xfrm>
          <a:off x="1219022" y="5106665"/>
          <a:ext cx="3657066" cy="472143"/>
        </a:xfrm>
        <a:prstGeom prst="rect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4183" tIns="139700" rIns="74183" bIns="139700" numCol="1" spcCol="1270" anchor="t" anchorCtr="0">
          <a:noAutofit/>
        </a:bodyPr>
        <a:lstStyle/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/>
            <a:t>Submit data to CDE</a:t>
          </a:r>
        </a:p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900" kern="1200"/>
            <a:t>Regular Phase Deadline: September 8th </a:t>
          </a:r>
        </a:p>
      </dsp:txBody>
      <dsp:txXfrm>
        <a:off x="1219022" y="5106665"/>
        <a:ext cx="3657066" cy="472143"/>
      </dsp:txXfrm>
    </dsp:sp>
    <dsp:sp modelId="{717EA242-8799-49C3-BA9C-0B7359277B4B}">
      <dsp:nvSpPr>
        <dsp:cNvPr id="0" name=""/>
        <dsp:cNvSpPr/>
      </dsp:nvSpPr>
      <dsp:spPr>
        <a:xfrm rot="10800000">
          <a:off x="0" y="4466116"/>
          <a:ext cx="1219022" cy="645398"/>
        </a:xfrm>
        <a:prstGeom prst="upArrowCallout">
          <a:avLst>
            <a:gd name="adj1" fmla="val 5000"/>
            <a:gd name="adj2" fmla="val 10000"/>
            <a:gd name="adj3" fmla="val 15000"/>
            <a:gd name="adj4" fmla="val 64977"/>
          </a:avLst>
        </a:prstGeom>
        <a:solidFill>
          <a:schemeClr val="accent2">
            <a:hueOff val="-209144"/>
            <a:satOff val="-3987"/>
            <a:lumOff val="-2213"/>
            <a:alphaOff val="0"/>
          </a:schemeClr>
        </a:solidFill>
        <a:ln w="12700" cap="flat" cmpd="sng" algn="ctr">
          <a:solidFill>
            <a:schemeClr val="accent2">
              <a:hueOff val="-209144"/>
              <a:satOff val="-3987"/>
              <a:lumOff val="-2213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6697" tIns="92456" rIns="86697" bIns="92456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/>
            <a:t>Validate</a:t>
          </a:r>
        </a:p>
      </dsp:txBody>
      <dsp:txXfrm rot="-10800000">
        <a:off x="0" y="4466116"/>
        <a:ext cx="1219022" cy="419508"/>
      </dsp:txXfrm>
    </dsp:sp>
    <dsp:sp modelId="{2501B6D9-B7D5-485B-ABF2-DAD821B5EC6E}">
      <dsp:nvSpPr>
        <dsp:cNvPr id="0" name=""/>
        <dsp:cNvSpPr/>
      </dsp:nvSpPr>
      <dsp:spPr>
        <a:xfrm>
          <a:off x="1219022" y="4466116"/>
          <a:ext cx="3657066" cy="419508"/>
        </a:xfrm>
        <a:prstGeom prst="rect">
          <a:avLst/>
        </a:prstGeom>
        <a:solidFill>
          <a:schemeClr val="accent2">
            <a:tint val="40000"/>
            <a:alpha val="90000"/>
            <a:hueOff val="-196489"/>
            <a:satOff val="-8097"/>
            <a:lumOff val="-661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-196489"/>
              <a:satOff val="-8097"/>
              <a:lumOff val="-661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4183" tIns="139700" rIns="74183" bIns="139700" numCol="1" spcCol="1270" anchor="ctr" anchorCtr="0">
          <a:noAutofit/>
        </a:bodyPr>
        <a:lstStyle/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/>
            <a:t>Validate data with COGNOS reports</a:t>
          </a:r>
        </a:p>
      </dsp:txBody>
      <dsp:txXfrm>
        <a:off x="1219022" y="4466116"/>
        <a:ext cx="3657066" cy="419508"/>
      </dsp:txXfrm>
    </dsp:sp>
    <dsp:sp modelId="{F84B2362-8E9B-40D8-A5AB-6C5C99CA8330}">
      <dsp:nvSpPr>
        <dsp:cNvPr id="0" name=""/>
        <dsp:cNvSpPr/>
      </dsp:nvSpPr>
      <dsp:spPr>
        <a:xfrm rot="10800000">
          <a:off x="0" y="3827013"/>
          <a:ext cx="1219022" cy="645398"/>
        </a:xfrm>
        <a:prstGeom prst="upArrowCallout">
          <a:avLst>
            <a:gd name="adj1" fmla="val 5000"/>
            <a:gd name="adj2" fmla="val 10000"/>
            <a:gd name="adj3" fmla="val 15000"/>
            <a:gd name="adj4" fmla="val 64977"/>
          </a:avLst>
        </a:prstGeom>
        <a:solidFill>
          <a:schemeClr val="accent2">
            <a:hueOff val="-418289"/>
            <a:satOff val="-7974"/>
            <a:lumOff val="-4426"/>
            <a:alphaOff val="0"/>
          </a:schemeClr>
        </a:solidFill>
        <a:ln w="12700" cap="flat" cmpd="sng" algn="ctr">
          <a:solidFill>
            <a:schemeClr val="accent2">
              <a:hueOff val="-418289"/>
              <a:satOff val="-7974"/>
              <a:lumOff val="-4426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6697" tIns="92456" rIns="86697" bIns="92456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/>
            <a:t>Repeat</a:t>
          </a:r>
        </a:p>
      </dsp:txBody>
      <dsp:txXfrm rot="-10800000">
        <a:off x="0" y="3827013"/>
        <a:ext cx="1219022" cy="419508"/>
      </dsp:txXfrm>
    </dsp:sp>
    <dsp:sp modelId="{524628B6-AC54-444E-87A0-C018014A3AD6}">
      <dsp:nvSpPr>
        <dsp:cNvPr id="0" name=""/>
        <dsp:cNvSpPr/>
      </dsp:nvSpPr>
      <dsp:spPr>
        <a:xfrm>
          <a:off x="1219022" y="3827013"/>
          <a:ext cx="3657066" cy="419508"/>
        </a:xfrm>
        <a:prstGeom prst="rect">
          <a:avLst/>
        </a:prstGeom>
        <a:solidFill>
          <a:schemeClr val="accent2">
            <a:tint val="40000"/>
            <a:alpha val="90000"/>
            <a:hueOff val="-392979"/>
            <a:satOff val="-16193"/>
            <a:lumOff val="-1322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-392979"/>
              <a:satOff val="-16193"/>
              <a:lumOff val="-1322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4183" tIns="139700" rIns="74183" bIns="139700" numCol="1" spcCol="1270" anchor="ctr" anchorCtr="0">
          <a:noAutofit/>
        </a:bodyPr>
        <a:lstStyle/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/>
            <a:t>Repeat until error free</a:t>
          </a:r>
        </a:p>
      </dsp:txBody>
      <dsp:txXfrm>
        <a:off x="1219022" y="3827013"/>
        <a:ext cx="3657066" cy="419508"/>
      </dsp:txXfrm>
    </dsp:sp>
    <dsp:sp modelId="{B5B1C7CB-480C-46CF-BF2F-CE7DB83C12DA}">
      <dsp:nvSpPr>
        <dsp:cNvPr id="0" name=""/>
        <dsp:cNvSpPr/>
      </dsp:nvSpPr>
      <dsp:spPr>
        <a:xfrm rot="10800000">
          <a:off x="0" y="3187909"/>
          <a:ext cx="1219022" cy="645398"/>
        </a:xfrm>
        <a:prstGeom prst="upArrowCallout">
          <a:avLst>
            <a:gd name="adj1" fmla="val 5000"/>
            <a:gd name="adj2" fmla="val 10000"/>
            <a:gd name="adj3" fmla="val 15000"/>
            <a:gd name="adj4" fmla="val 64977"/>
          </a:avLst>
        </a:prstGeom>
        <a:solidFill>
          <a:schemeClr val="accent2">
            <a:hueOff val="-627433"/>
            <a:satOff val="-11961"/>
            <a:lumOff val="-6639"/>
            <a:alphaOff val="0"/>
          </a:schemeClr>
        </a:solidFill>
        <a:ln w="12700" cap="flat" cmpd="sng" algn="ctr">
          <a:solidFill>
            <a:schemeClr val="accent2">
              <a:hueOff val="-627433"/>
              <a:satOff val="-11961"/>
              <a:lumOff val="-6639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6697" tIns="92456" rIns="86697" bIns="92456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/>
            <a:t>Review</a:t>
          </a:r>
        </a:p>
      </dsp:txBody>
      <dsp:txXfrm rot="-10800000">
        <a:off x="0" y="3187909"/>
        <a:ext cx="1219022" cy="419508"/>
      </dsp:txXfrm>
    </dsp:sp>
    <dsp:sp modelId="{D95FF5A6-E46A-409D-AA64-645C09B2CA51}">
      <dsp:nvSpPr>
        <dsp:cNvPr id="0" name=""/>
        <dsp:cNvSpPr/>
      </dsp:nvSpPr>
      <dsp:spPr>
        <a:xfrm>
          <a:off x="1219022" y="3187909"/>
          <a:ext cx="3657066" cy="419508"/>
        </a:xfrm>
        <a:prstGeom prst="rect">
          <a:avLst/>
        </a:prstGeom>
        <a:solidFill>
          <a:schemeClr val="accent2">
            <a:tint val="40000"/>
            <a:alpha val="90000"/>
            <a:hueOff val="-589468"/>
            <a:satOff val="-24290"/>
            <a:lumOff val="-1983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-589468"/>
              <a:satOff val="-24290"/>
              <a:lumOff val="-1983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4183" tIns="139700" rIns="74183" bIns="139700" numCol="1" spcCol="1270" anchor="ctr" anchorCtr="0">
          <a:noAutofit/>
        </a:bodyPr>
        <a:lstStyle/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/>
            <a:t>Review errors and warnings</a:t>
          </a:r>
        </a:p>
      </dsp:txBody>
      <dsp:txXfrm>
        <a:off x="1219022" y="3187909"/>
        <a:ext cx="3657066" cy="419508"/>
      </dsp:txXfrm>
    </dsp:sp>
    <dsp:sp modelId="{D9D4C4DB-F691-4768-9AC8-C561533DA970}">
      <dsp:nvSpPr>
        <dsp:cNvPr id="0" name=""/>
        <dsp:cNvSpPr/>
      </dsp:nvSpPr>
      <dsp:spPr>
        <a:xfrm rot="10800000">
          <a:off x="0" y="2548805"/>
          <a:ext cx="1219022" cy="645398"/>
        </a:xfrm>
        <a:prstGeom prst="upArrowCallout">
          <a:avLst>
            <a:gd name="adj1" fmla="val 5000"/>
            <a:gd name="adj2" fmla="val 10000"/>
            <a:gd name="adj3" fmla="val 15000"/>
            <a:gd name="adj4" fmla="val 64977"/>
          </a:avLst>
        </a:prstGeom>
        <a:solidFill>
          <a:schemeClr val="accent2">
            <a:hueOff val="-836577"/>
            <a:satOff val="-15948"/>
            <a:lumOff val="-8851"/>
            <a:alphaOff val="0"/>
          </a:schemeClr>
        </a:solidFill>
        <a:ln w="12700" cap="flat" cmpd="sng" algn="ctr">
          <a:solidFill>
            <a:schemeClr val="accent2">
              <a:hueOff val="-836577"/>
              <a:satOff val="-15948"/>
              <a:lumOff val="-8851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6697" tIns="92456" rIns="86697" bIns="92456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/>
            <a:t>Create/update</a:t>
          </a:r>
        </a:p>
      </dsp:txBody>
      <dsp:txXfrm rot="-10800000">
        <a:off x="0" y="2548805"/>
        <a:ext cx="1219022" cy="419508"/>
      </dsp:txXfrm>
    </dsp:sp>
    <dsp:sp modelId="{3268AAB4-2C94-45C8-B764-DEBB3100D1C3}">
      <dsp:nvSpPr>
        <dsp:cNvPr id="0" name=""/>
        <dsp:cNvSpPr/>
      </dsp:nvSpPr>
      <dsp:spPr>
        <a:xfrm>
          <a:off x="1219022" y="2548805"/>
          <a:ext cx="3657066" cy="419508"/>
        </a:xfrm>
        <a:prstGeom prst="rect">
          <a:avLst/>
        </a:prstGeom>
        <a:solidFill>
          <a:schemeClr val="accent2">
            <a:tint val="40000"/>
            <a:alpha val="90000"/>
            <a:hueOff val="-785957"/>
            <a:satOff val="-32387"/>
            <a:lumOff val="-2643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-785957"/>
              <a:satOff val="-32387"/>
              <a:lumOff val="-2643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4183" tIns="139700" rIns="74183" bIns="139700" numCol="1" spcCol="1270" anchor="ctr" anchorCtr="0">
          <a:noAutofit/>
        </a:bodyPr>
        <a:lstStyle/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/>
            <a:t>Create/update snapshot</a:t>
          </a:r>
        </a:p>
      </dsp:txBody>
      <dsp:txXfrm>
        <a:off x="1219022" y="2548805"/>
        <a:ext cx="3657066" cy="419508"/>
      </dsp:txXfrm>
    </dsp:sp>
    <dsp:sp modelId="{8D4A8EB1-6E22-47B6-8834-CF5374994312}">
      <dsp:nvSpPr>
        <dsp:cNvPr id="0" name=""/>
        <dsp:cNvSpPr/>
      </dsp:nvSpPr>
      <dsp:spPr>
        <a:xfrm rot="10800000">
          <a:off x="0" y="1278548"/>
          <a:ext cx="1219022" cy="1276552"/>
        </a:xfrm>
        <a:prstGeom prst="upArrowCallout">
          <a:avLst>
            <a:gd name="adj1" fmla="val 5000"/>
            <a:gd name="adj2" fmla="val 10000"/>
            <a:gd name="adj3" fmla="val 15000"/>
            <a:gd name="adj4" fmla="val 64977"/>
          </a:avLst>
        </a:prstGeom>
        <a:solidFill>
          <a:schemeClr val="accent2">
            <a:hueOff val="-1045722"/>
            <a:satOff val="-19935"/>
            <a:lumOff val="-11064"/>
            <a:alphaOff val="0"/>
          </a:schemeClr>
        </a:solidFill>
        <a:ln w="12700" cap="flat" cmpd="sng" algn="ctr">
          <a:solidFill>
            <a:schemeClr val="accent2">
              <a:hueOff val="-1045722"/>
              <a:satOff val="-19935"/>
              <a:lumOff val="-11064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6697" tIns="92456" rIns="86697" bIns="92456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/>
            <a:t>Update</a:t>
          </a:r>
        </a:p>
      </dsp:txBody>
      <dsp:txXfrm rot="-10800000">
        <a:off x="0" y="1278548"/>
        <a:ext cx="1219022" cy="829758"/>
      </dsp:txXfrm>
    </dsp:sp>
    <dsp:sp modelId="{B400F8B8-755E-47FD-8BFB-08C75BBB6B7C}">
      <dsp:nvSpPr>
        <dsp:cNvPr id="0" name=""/>
        <dsp:cNvSpPr/>
      </dsp:nvSpPr>
      <dsp:spPr>
        <a:xfrm>
          <a:off x="1219022" y="1278251"/>
          <a:ext cx="3657066" cy="821138"/>
        </a:xfrm>
        <a:prstGeom prst="rect">
          <a:avLst/>
        </a:prstGeom>
        <a:solidFill>
          <a:schemeClr val="accent2">
            <a:tint val="40000"/>
            <a:alpha val="90000"/>
            <a:hueOff val="-982446"/>
            <a:satOff val="-40484"/>
            <a:lumOff val="-3304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-982446"/>
              <a:satOff val="-40484"/>
              <a:lumOff val="-3304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4183" tIns="139700" rIns="74183" bIns="139700" numCol="1" spcCol="1270" anchor="t" anchorCtr="0">
          <a:noAutofit/>
        </a:bodyPr>
        <a:lstStyle/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/>
            <a:t>Update student records on corresponding student interchange files</a:t>
          </a:r>
        </a:p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900" kern="1200" dirty="0"/>
            <a:t>New file upload</a:t>
          </a:r>
        </a:p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900" kern="1200"/>
            <a:t>Manual update in data pipeline with the ‘edit record’ screen</a:t>
          </a:r>
        </a:p>
      </dsp:txBody>
      <dsp:txXfrm>
        <a:off x="1219022" y="1278251"/>
        <a:ext cx="3657066" cy="821138"/>
      </dsp:txXfrm>
    </dsp:sp>
    <dsp:sp modelId="{779205DD-8D10-4C93-8BC3-81A1AD59734C}">
      <dsp:nvSpPr>
        <dsp:cNvPr id="0" name=""/>
        <dsp:cNvSpPr/>
      </dsp:nvSpPr>
      <dsp:spPr>
        <a:xfrm rot="10800000">
          <a:off x="0" y="639444"/>
          <a:ext cx="1219022" cy="645398"/>
        </a:xfrm>
        <a:prstGeom prst="upArrowCallout">
          <a:avLst>
            <a:gd name="adj1" fmla="val 5000"/>
            <a:gd name="adj2" fmla="val 10000"/>
            <a:gd name="adj3" fmla="val 15000"/>
            <a:gd name="adj4" fmla="val 64977"/>
          </a:avLst>
        </a:prstGeom>
        <a:solidFill>
          <a:schemeClr val="accent2">
            <a:hueOff val="-1254866"/>
            <a:satOff val="-23922"/>
            <a:lumOff val="-13277"/>
            <a:alphaOff val="0"/>
          </a:schemeClr>
        </a:solidFill>
        <a:ln w="12700" cap="flat" cmpd="sng" algn="ctr">
          <a:solidFill>
            <a:schemeClr val="accent2">
              <a:hueOff val="-1254866"/>
              <a:satOff val="-23922"/>
              <a:lumOff val="-13277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6697" tIns="92456" rIns="86697" bIns="92456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/>
            <a:t>Review</a:t>
          </a:r>
        </a:p>
      </dsp:txBody>
      <dsp:txXfrm rot="-10800000">
        <a:off x="0" y="639444"/>
        <a:ext cx="1219022" cy="419508"/>
      </dsp:txXfrm>
    </dsp:sp>
    <dsp:sp modelId="{45E49D4C-CD85-45C6-8F59-87825BFF501E}">
      <dsp:nvSpPr>
        <dsp:cNvPr id="0" name=""/>
        <dsp:cNvSpPr/>
      </dsp:nvSpPr>
      <dsp:spPr>
        <a:xfrm>
          <a:off x="1219022" y="639444"/>
          <a:ext cx="3657066" cy="419508"/>
        </a:xfrm>
        <a:prstGeom prst="rect">
          <a:avLst/>
        </a:prstGeom>
        <a:solidFill>
          <a:schemeClr val="accent2">
            <a:tint val="40000"/>
            <a:alpha val="90000"/>
            <a:hueOff val="-1178936"/>
            <a:satOff val="-48580"/>
            <a:lumOff val="-3965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-1178936"/>
              <a:satOff val="-48580"/>
              <a:lumOff val="-3965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4183" tIns="139700" rIns="74183" bIns="139700" numCol="1" spcCol="1270" anchor="ctr" anchorCtr="0">
          <a:noAutofit/>
        </a:bodyPr>
        <a:lstStyle/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/>
            <a:t>Review errors and warnings</a:t>
          </a:r>
        </a:p>
      </dsp:txBody>
      <dsp:txXfrm>
        <a:off x="1219022" y="639444"/>
        <a:ext cx="3657066" cy="419508"/>
      </dsp:txXfrm>
    </dsp:sp>
    <dsp:sp modelId="{39EFA004-AA88-4938-B795-22F30653E83B}">
      <dsp:nvSpPr>
        <dsp:cNvPr id="0" name=""/>
        <dsp:cNvSpPr/>
      </dsp:nvSpPr>
      <dsp:spPr>
        <a:xfrm rot="10800000">
          <a:off x="0" y="340"/>
          <a:ext cx="1219022" cy="645398"/>
        </a:xfrm>
        <a:prstGeom prst="upArrowCallout">
          <a:avLst>
            <a:gd name="adj1" fmla="val 5000"/>
            <a:gd name="adj2" fmla="val 10000"/>
            <a:gd name="adj3" fmla="val 15000"/>
            <a:gd name="adj4" fmla="val 64977"/>
          </a:avLst>
        </a:prstGeom>
        <a:solidFill>
          <a:schemeClr val="accent2">
            <a:hueOff val="-1464010"/>
            <a:satOff val="-27909"/>
            <a:lumOff val="-15490"/>
            <a:alphaOff val="0"/>
          </a:schemeClr>
        </a:solidFill>
        <a:ln w="12700" cap="flat" cmpd="sng" algn="ctr">
          <a:solidFill>
            <a:schemeClr val="accent2">
              <a:hueOff val="-1464010"/>
              <a:satOff val="-27909"/>
              <a:lumOff val="-1549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6697" tIns="92456" rIns="86697" bIns="92456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/>
            <a:t>Create/update</a:t>
          </a:r>
        </a:p>
      </dsp:txBody>
      <dsp:txXfrm rot="-10800000">
        <a:off x="0" y="340"/>
        <a:ext cx="1219022" cy="419508"/>
      </dsp:txXfrm>
    </dsp:sp>
    <dsp:sp modelId="{2568A37D-CF8F-4C50-8886-3ED940F42378}">
      <dsp:nvSpPr>
        <dsp:cNvPr id="0" name=""/>
        <dsp:cNvSpPr/>
      </dsp:nvSpPr>
      <dsp:spPr>
        <a:xfrm>
          <a:off x="1219022" y="340"/>
          <a:ext cx="3657066" cy="419508"/>
        </a:xfrm>
        <a:prstGeom prst="rect">
          <a:avLst/>
        </a:prstGeom>
        <a:solidFill>
          <a:schemeClr val="accent2">
            <a:tint val="40000"/>
            <a:alpha val="90000"/>
            <a:hueOff val="-1375425"/>
            <a:satOff val="-56677"/>
            <a:lumOff val="-4626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-1375425"/>
              <a:satOff val="-56677"/>
              <a:lumOff val="-4626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4183" tIns="139700" rIns="74183" bIns="139700" numCol="1" spcCol="1270" anchor="ctr" anchorCtr="0">
          <a:noAutofit/>
        </a:bodyPr>
        <a:lstStyle/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/>
            <a:t>Create/update snapshot</a:t>
          </a:r>
        </a:p>
      </dsp:txBody>
      <dsp:txXfrm>
        <a:off x="1219022" y="340"/>
        <a:ext cx="3657066" cy="419508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F6933D4-B013-43C6-BC46-10EEABD438B1}">
      <dsp:nvSpPr>
        <dsp:cNvPr id="0" name=""/>
        <dsp:cNvSpPr/>
      </dsp:nvSpPr>
      <dsp:spPr>
        <a:xfrm>
          <a:off x="0" y="754109"/>
          <a:ext cx="7886700" cy="1392202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B45916B-949F-4D9F-8F09-599DC19416AD}">
      <dsp:nvSpPr>
        <dsp:cNvPr id="0" name=""/>
        <dsp:cNvSpPr/>
      </dsp:nvSpPr>
      <dsp:spPr>
        <a:xfrm>
          <a:off x="421141" y="1067355"/>
          <a:ext cx="765711" cy="765711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96BDD9A-E11F-417F-AD7F-69DF11F4BB6C}">
      <dsp:nvSpPr>
        <dsp:cNvPr id="0" name=""/>
        <dsp:cNvSpPr/>
      </dsp:nvSpPr>
      <dsp:spPr>
        <a:xfrm>
          <a:off x="1607993" y="754109"/>
          <a:ext cx="3549015" cy="139220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7341" tIns="147341" rIns="147341" bIns="147341" numCol="1" spcCol="1270" anchor="ctr" anchorCtr="0">
          <a:noAutofit/>
        </a:bodyPr>
        <a:lstStyle/>
        <a:p>
          <a:pPr marL="0" lvl="0" indent="0" algn="l" defTabSz="9779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/>
            <a:t>Data fields must be updated on the corresponding student interchange file</a:t>
          </a:r>
        </a:p>
      </dsp:txBody>
      <dsp:txXfrm>
        <a:off x="1607993" y="754109"/>
        <a:ext cx="3549015" cy="1392202"/>
      </dsp:txXfrm>
    </dsp:sp>
    <dsp:sp modelId="{6F900DBA-B4D1-4559-8774-CB08BB9F99C0}">
      <dsp:nvSpPr>
        <dsp:cNvPr id="0" name=""/>
        <dsp:cNvSpPr/>
      </dsp:nvSpPr>
      <dsp:spPr>
        <a:xfrm>
          <a:off x="5157008" y="754109"/>
          <a:ext cx="2729691" cy="139220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7341" tIns="147341" rIns="147341" bIns="147341" numCol="1" spcCol="1270" anchor="ctr" anchorCtr="0">
          <a:noAutofit/>
        </a:bodyPr>
        <a:lstStyle/>
        <a:p>
          <a:pPr marL="0" lvl="0" indent="0" algn="l" defTabSz="7556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/>
            <a:t>Upload a new interchange file or manually edit the interchange file in data pipeline</a:t>
          </a:r>
        </a:p>
      </dsp:txBody>
      <dsp:txXfrm>
        <a:off x="5157008" y="754109"/>
        <a:ext cx="2729691" cy="1392202"/>
      </dsp:txXfrm>
    </dsp:sp>
    <dsp:sp modelId="{E32D3D44-2931-4EE9-93BC-19BCC9067AF3}">
      <dsp:nvSpPr>
        <dsp:cNvPr id="0" name=""/>
        <dsp:cNvSpPr/>
      </dsp:nvSpPr>
      <dsp:spPr>
        <a:xfrm>
          <a:off x="0" y="2494362"/>
          <a:ext cx="7886700" cy="1392202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46F43FD-DB96-4060-B8CA-1BB694943207}">
      <dsp:nvSpPr>
        <dsp:cNvPr id="0" name=""/>
        <dsp:cNvSpPr/>
      </dsp:nvSpPr>
      <dsp:spPr>
        <a:xfrm>
          <a:off x="421141" y="2807607"/>
          <a:ext cx="765711" cy="765711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C5A95D5-2080-45CB-8BAE-6DFF59AA1722}">
      <dsp:nvSpPr>
        <dsp:cNvPr id="0" name=""/>
        <dsp:cNvSpPr/>
      </dsp:nvSpPr>
      <dsp:spPr>
        <a:xfrm>
          <a:off x="1607993" y="2494362"/>
          <a:ext cx="3549015" cy="139220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7341" tIns="147341" rIns="147341" bIns="147341" numCol="1" spcCol="1270" anchor="ctr" anchorCtr="0">
          <a:noAutofit/>
        </a:bodyPr>
        <a:lstStyle/>
        <a:p>
          <a:pPr marL="0" lvl="0" indent="0" algn="l" defTabSz="9779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/>
            <a:t>Must create a new snapshot to clear snapshot level errors</a:t>
          </a:r>
        </a:p>
      </dsp:txBody>
      <dsp:txXfrm>
        <a:off x="1607993" y="2494362"/>
        <a:ext cx="3549015" cy="1392202"/>
      </dsp:txXfrm>
    </dsp:sp>
    <dsp:sp modelId="{0E9A6B3D-0832-43D3-A026-EB2CF6970FA8}">
      <dsp:nvSpPr>
        <dsp:cNvPr id="0" name=""/>
        <dsp:cNvSpPr/>
      </dsp:nvSpPr>
      <dsp:spPr>
        <a:xfrm>
          <a:off x="5157008" y="2494362"/>
          <a:ext cx="2729691" cy="139220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7341" tIns="147341" rIns="147341" bIns="147341" numCol="1" spcCol="1270" anchor="ctr" anchorCtr="0">
          <a:noAutofit/>
        </a:bodyPr>
        <a:lstStyle/>
        <a:p>
          <a:pPr marL="0" lvl="0" indent="0" algn="l" defTabSz="7556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/>
            <a:t>Snapshot creation causes pipeline to run the data through the business rules again</a:t>
          </a:r>
        </a:p>
      </dsp:txBody>
      <dsp:txXfrm>
        <a:off x="5157008" y="2494362"/>
        <a:ext cx="2729691" cy="1392202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D6F6D9D-57D4-4279-98D0-988718B1DF42}">
      <dsp:nvSpPr>
        <dsp:cNvPr id="0" name=""/>
        <dsp:cNvSpPr/>
      </dsp:nvSpPr>
      <dsp:spPr>
        <a:xfrm>
          <a:off x="0" y="0"/>
          <a:ext cx="7534276" cy="1109122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t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+mj-lt"/>
            <a:buNone/>
          </a:pPr>
          <a:r>
            <a:rPr lang="en-US" sz="1500" kern="1200" dirty="0"/>
            <a:t>Complete exception request template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"/>
          </a:pPr>
          <a:r>
            <a:rPr lang="en-US" sz="1200" kern="1200" dirty="0"/>
            <a:t>Available on </a:t>
          </a:r>
          <a:r>
            <a:rPr lang="en-US" sz="1200" kern="1200" dirty="0">
              <a:hlinkClick xmlns:r="http://schemas.openxmlformats.org/officeDocument/2006/relationships" r:id="rId1"/>
            </a:rPr>
            <a:t>SEY Website</a:t>
          </a:r>
          <a:endParaRPr lang="en-US" sz="1200" kern="1200" dirty="0"/>
        </a:p>
      </dsp:txBody>
      <dsp:txXfrm>
        <a:off x="1617767" y="0"/>
        <a:ext cx="5916508" cy="1109122"/>
      </dsp:txXfrm>
    </dsp:sp>
    <dsp:sp modelId="{5245FA24-BA5F-4641-BBC5-B40ABD8DED90}">
      <dsp:nvSpPr>
        <dsp:cNvPr id="0" name=""/>
        <dsp:cNvSpPr/>
      </dsp:nvSpPr>
      <dsp:spPr>
        <a:xfrm>
          <a:off x="110912" y="110912"/>
          <a:ext cx="1506855" cy="887298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 t="-43000" b="-43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676FC17-34F1-428F-A02E-C17F2E34BCBA}">
      <dsp:nvSpPr>
        <dsp:cNvPr id="0" name=""/>
        <dsp:cNvSpPr/>
      </dsp:nvSpPr>
      <dsp:spPr>
        <a:xfrm>
          <a:off x="0" y="1220035"/>
          <a:ext cx="7534276" cy="1109122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t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+mj-lt"/>
            <a:buNone/>
          </a:pPr>
          <a:r>
            <a:rPr lang="en-US" sz="1500" kern="1200" dirty="0"/>
            <a:t>Upload exception request template to your district’s Syncplicity student folder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200" kern="1200" dirty="0"/>
            <a:t>Folder: </a:t>
          </a:r>
          <a:r>
            <a:rPr lang="en-US" sz="1200" i="1" kern="1200" dirty="0"/>
            <a:t>1234 – DISTRICT NAME – Student</a:t>
          </a:r>
          <a:endParaRPr lang="en-US" sz="12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200" kern="1200" dirty="0"/>
            <a:t>Subfolder: </a:t>
          </a:r>
          <a:r>
            <a:rPr lang="en-US" sz="1200" i="1" kern="1200" dirty="0"/>
            <a:t>SEY 2021-22</a:t>
          </a:r>
        </a:p>
      </dsp:txBody>
      <dsp:txXfrm>
        <a:off x="1617767" y="1220035"/>
        <a:ext cx="5916508" cy="1109122"/>
      </dsp:txXfrm>
    </dsp:sp>
    <dsp:sp modelId="{F6B56DD3-37F2-4B6A-808F-753ABE5695F6}">
      <dsp:nvSpPr>
        <dsp:cNvPr id="0" name=""/>
        <dsp:cNvSpPr/>
      </dsp:nvSpPr>
      <dsp:spPr>
        <a:xfrm>
          <a:off x="110912" y="1330947"/>
          <a:ext cx="1506855" cy="887298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 t="-43000" b="-43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4B16762-9C87-4DA9-BD05-8F2B933CE7EB}">
      <dsp:nvSpPr>
        <dsp:cNvPr id="0" name=""/>
        <dsp:cNvSpPr/>
      </dsp:nvSpPr>
      <dsp:spPr>
        <a:xfrm>
          <a:off x="0" y="2440070"/>
          <a:ext cx="7534276" cy="1109122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t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+mj-lt"/>
            <a:buNone/>
          </a:pPr>
          <a:r>
            <a:rPr lang="en-US" sz="1500" kern="1200" dirty="0"/>
            <a:t>Notify the SEY collection lead (</a:t>
          </a:r>
          <a:r>
            <a:rPr lang="en-US" sz="1500" kern="1200" dirty="0">
              <a:hlinkClick xmlns:r="http://schemas.openxmlformats.org/officeDocument/2006/relationships" r:id="rId6"/>
            </a:rPr>
            <a:t>ward_r@cde.state.co.us</a:t>
          </a:r>
          <a:r>
            <a:rPr lang="en-US" sz="1500" kern="1200" dirty="0"/>
            <a:t>) that you’ve uploaded a document for review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"/>
          </a:pPr>
          <a:r>
            <a:rPr lang="en-US" sz="1200" kern="1200" dirty="0"/>
            <a:t>Pro Tip: Include the date in name of your exception request file as you may upload more than one exception during the collection cycle</a:t>
          </a:r>
        </a:p>
      </dsp:txBody>
      <dsp:txXfrm>
        <a:off x="1617767" y="2440070"/>
        <a:ext cx="5916508" cy="1109122"/>
      </dsp:txXfrm>
    </dsp:sp>
    <dsp:sp modelId="{FC9C6E1E-C098-4D41-B648-3F2EB5F3A1E9}">
      <dsp:nvSpPr>
        <dsp:cNvPr id="0" name=""/>
        <dsp:cNvSpPr/>
      </dsp:nvSpPr>
      <dsp:spPr>
        <a:xfrm>
          <a:off x="110912" y="2550982"/>
          <a:ext cx="1506855" cy="887298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 t="-43000" b="-43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DA14C2A-ED5A-4A0D-9B27-679DA99E1CC0}">
      <dsp:nvSpPr>
        <dsp:cNvPr id="0" name=""/>
        <dsp:cNvSpPr/>
      </dsp:nvSpPr>
      <dsp:spPr>
        <a:xfrm>
          <a:off x="0" y="3660105"/>
          <a:ext cx="7534276" cy="1109122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t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+mj-lt"/>
            <a:buNone/>
          </a:pPr>
          <a:r>
            <a:rPr lang="en-US" sz="1500" kern="1200" dirty="0"/>
            <a:t>Collection lead will review your request and notify you of the outcome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"/>
          </a:pPr>
          <a:r>
            <a:rPr lang="en-US" sz="1200" kern="1200" dirty="0"/>
            <a:t>Approved requests – reupload interchange file and/or create a new SEY snapshot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"/>
          </a:pPr>
          <a:r>
            <a:rPr lang="en-US" sz="1200" kern="1200" dirty="0"/>
            <a:t>Denied requests – collection lead will provide next steps for clearing the error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"/>
          </a:pPr>
          <a:r>
            <a:rPr lang="en-US" sz="1200" kern="1200" dirty="0"/>
            <a:t>Additional information needed – collection lead will request information</a:t>
          </a:r>
        </a:p>
      </dsp:txBody>
      <dsp:txXfrm>
        <a:off x="1617767" y="3660105"/>
        <a:ext cx="5916508" cy="1109122"/>
      </dsp:txXfrm>
    </dsp:sp>
    <dsp:sp modelId="{67B448B2-155B-445D-A012-2252281972A8}">
      <dsp:nvSpPr>
        <dsp:cNvPr id="0" name=""/>
        <dsp:cNvSpPr/>
      </dsp:nvSpPr>
      <dsp:spPr>
        <a:xfrm>
          <a:off x="110912" y="3771017"/>
          <a:ext cx="1506855" cy="887298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 t="-43000" b="-43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PictureLineup">
  <dgm:title val=""/>
  <dgm:desc val=""/>
  <dgm:catLst>
    <dgm:cat type="picture" pri="19000"/>
    <dgm:cat type="pictureconvert" pri="19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  <dgm:pt modelId="40">
          <dgm:prSet phldr="1"/>
        </dgm:pt>
        <dgm:pt modelId="4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  <dgm:cxn modelId="70" srcId="0" destId="40" srcOrd="3" destOrd="0"/>
        <dgm:cxn modelId="42" srcId="30" destId="41" srcOrd="0" destOrd="0"/>
      </dgm:cxnLst>
      <dgm:bg/>
      <dgm:whole/>
    </dgm:dataModel>
  </dgm:clrData>
  <dgm:layoutNode name="Name0">
    <dgm:varLst>
      <dgm:chMax/>
      <dgm:chPref/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constrLst>
      <dgm:constr type="primFontSz" for="des" forName="Parent" op="equ" val="65"/>
      <dgm:constr type="primFontSz" for="des" forName="Parent" refType="primFontSz" refFor="des" refForName="Parent" op="lte"/>
      <dgm:constr type="w" for="ch" forName="composite" refType="w"/>
      <dgm:constr type="h" for="ch" forName="composite" refType="h"/>
      <dgm:constr type="sp" refType="w" refFor="ch" refForName="composite" op="equ" fact="0"/>
      <dgm:constr type="w" for="ch" forName="sibTrans" refType="w" refFor="ch" refForName="composite" op="equ" fact="0.0001"/>
      <dgm:constr type="h" for="ch" forName="sibTrans" refType="w" refFor="ch" refForName="sibTrans" op="equ"/>
    </dgm:constrLst>
    <dgm:forEach name="nodesForEach" axis="ch" ptType="node">
      <dgm:layoutNode name="composite">
        <dgm:alg type="composite">
          <dgm:param type="ar" val="0.5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Image" refType="w" fact="0"/>
              <dgm:constr type="t" for="ch" forName="Image" refType="h" fact="0"/>
              <dgm:constr type="w" for="ch" forName="Image" refType="h" fact="0.5"/>
              <dgm:constr type="h" for="ch" forName="Image" refType="w"/>
              <dgm:constr type="l" for="ch" forName="Accent" refType="w" fact="0"/>
              <dgm:constr type="t" for="ch" forName="Accent" refType="h" fact="0"/>
              <dgm:constr type="w" for="ch" forName="Accent" refType="w" fact="0.0001"/>
              <dgm:constr type="h" for="ch" forName="Accent" refType="h"/>
              <dgm:constr type="l" for="ch" forName="Parent" refType="w" fact="0"/>
              <dgm:constr type="t" for="ch" forName="Parent" refType="h" fact="0.5"/>
              <dgm:constr type="w" for="ch" forName="Parent" refType="w"/>
            </dgm:constrLst>
          </dgm:if>
          <dgm:else name="Name6">
            <dgm:constrLst>
              <dgm:constr type="l" for="ch" forName="Image" refType="w" fact="0"/>
              <dgm:constr type="t" for="ch" forName="Image" refType="h" fact="0"/>
              <dgm:constr type="w" for="ch" forName="Image" refType="h" fact="0.5"/>
              <dgm:constr type="h" for="ch" forName="Image" refType="w"/>
              <dgm:constr type="r" for="ch" forName="Accent" refType="w"/>
              <dgm:constr type="t" for="ch" forName="Accent" refType="h" fact="0"/>
              <dgm:constr type="w" for="ch" forName="Accent" refType="w" fact="0.0001"/>
              <dgm:constr type="h" for="ch" forName="Accent" refType="h"/>
              <dgm:constr type="l" for="ch" forName="Parent" refType="w" fact="0"/>
              <dgm:constr type="t" for="ch" forName="Parent" refType="h" fact="0.5"/>
              <dgm:constr type="w" for="ch" forName="Parent" refType="w"/>
            </dgm:constrLst>
          </dgm:else>
        </dgm:choose>
        <dgm:layoutNode name="Image" styleLbl="alignNode1">
          <dgm:alg type="sp"/>
          <dgm:shape xmlns:r="http://schemas.openxmlformats.org/officeDocument/2006/relationships" type="rect" r:blip="" blipPhldr="1">
            <dgm:adjLst/>
          </dgm:shape>
          <dgm:presOf/>
        </dgm:layoutNode>
        <dgm:layoutNode name="Accent" styleLbl="parChTrans1D1">
          <dgm:alg type="sp"/>
          <dgm:shape xmlns:r="http://schemas.openxmlformats.org/officeDocument/2006/relationships" type="line" r:blip="">
            <dgm:adjLst/>
          </dgm:shape>
          <dgm:presOf/>
        </dgm:layoutNode>
        <dgm:layoutNode name="Parent" styleLbl="revTx">
          <dgm:varLst>
            <dgm:chMax val="0"/>
            <dgm:chPref val="0"/>
            <dgm:bulletEnabled val="1"/>
          </dgm:varLst>
          <dgm:alg type="tx">
            <dgm:param type="parTxLTRAlign" val="l"/>
            <dgm:param type="txAnchorVert" val="t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matrix3">
  <dgm:title val=""/>
  <dgm:desc val=""/>
  <dgm:catLst>
    <dgm:cat type="matrix" pri="1000"/>
    <dgm:cat type="convert" pri="18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0" destOrd="0"/>
        <dgm:cxn modelId="8" srcId="0" destId="4" srcOrd="1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matrix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29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71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29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71"/>
          <dgm:constr type="ctrY" for="ch" forName="quad4" refType="h" fact="0.71"/>
          <dgm:constr type="primFontSz" for="des" ptType="node" op="equ" val="65"/>
        </dgm:constrLst>
      </dgm:if>
      <dgm:else name="Name2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71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29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71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29"/>
          <dgm:constr type="ctrY" for="ch" forName="quad4" refType="h" fact="0.71"/>
          <dgm:constr type="primFontSz" for="des" ptType="node" op="equ" val="65"/>
        </dgm:constrLst>
      </dgm:else>
    </dgm:choose>
    <dgm:ruleLst/>
    <dgm:choose name="Name3">
      <dgm:if name="Name4" axis="ch" ptType="node" func="cnt" op="gte" val="1">
        <dgm:layoutNode name="diamond" styleLbl="bgShp">
          <dgm:alg type="sp"/>
          <dgm:shape xmlns:r="http://schemas.openxmlformats.org/officeDocument/2006/relationships" type="diamond" r:blip="">
            <dgm:adjLst/>
          </dgm:shape>
          <dgm:presOf/>
          <dgm:constrLst>
            <dgm:constr type="w" refType="h" op="equ"/>
          </dgm:constrLst>
          <dgm:ruleLst/>
        </dgm:layoutNode>
        <dgm:layoutNode name="quad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3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4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5"/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bProcess3">
  <dgm:title val=""/>
  <dgm:desc val=""/>
  <dgm:catLst>
    <dgm:cat type="process" pri="18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bkpt" val="endCnv"/>
        </dgm:alg>
      </dgm:if>
      <dgm:else name="Name3">
        <dgm:alg type="snake">
          <dgm:param type="grDir" val="tR"/>
          <dgm:param type="flowDir" val="row"/>
          <dgm:param type="contDir" val="same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23"/>
      <dgm:constr type="sp" refType="w" refFor="ch" refForName="sibTrans" op="equ"/>
      <dgm:constr type="userB" for="des" forName="connectorText" refType="sp"/>
      <dgm:constr type="primFontSz" for="ch" ptType="node" op="equ" val="65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 fact="0.6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choose name="Name4">
            <dgm:if name="Name5" axis="self" func="var" arg="dir" op="equ" val="norm">
              <dgm:alg type="conn">
                <dgm:param type="connRout" val="bend"/>
                <dgm:param type="dim" val="1D"/>
                <dgm:param type="begPts" val="midR bCtr"/>
                <dgm:param type="endPts" val="midL tCtr"/>
              </dgm:alg>
            </dgm:if>
            <dgm:else name="Name6">
              <dgm:alg type="conn">
                <dgm:param type="connRout" val="bend"/>
                <dgm:param type="dim" val="1D"/>
                <dgm:param type="begPts" val="midL bCtr"/>
                <dgm:param type="endPts" val="midR tCtr"/>
              </dgm:alg>
            </dgm:else>
          </dgm:choose>
          <dgm:shape xmlns:r="http://schemas.openxmlformats.org/officeDocument/2006/relationships" type="conn" r:blip="" zOrderOff="-2">
            <dgm:adjLst/>
          </dgm:shape>
          <dgm:presOf axis="self"/>
          <dgm:constrLst>
            <dgm:constr type="begPad" val="-0.05"/>
            <dgm:constr type="endPad" val="0.9"/>
            <dgm:constr type="userA" for="ch" ref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userA"/>
              <dgm:constr type="userB"/>
              <dgm:constr type="w" refType="userA" fact="0.05"/>
              <dgm:constr type="h" refType="userB" fact="0.01"/>
              <dgm:constr type="lMarg" val="1"/>
              <dgm:constr type="rMarg" val="1"/>
              <dgm:constr type="tMarg"/>
              <dgm:constr type="bMarg"/>
            </dgm:constrLst>
            <dgm:ruleLst>
              <dgm:rule type="w" val="NaN" fact="0.6" max="NaN"/>
              <dgm:rule type="h" val="NaN" fact="0.6" max="NaN"/>
              <dgm:rule type="primFontSz" val="5" fact="NaN" max="NaN"/>
            </dgm:ruleLst>
          </dgm:layoutNod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bList2">
  <dgm:title val=""/>
  <dgm:desc val=""/>
  <dgm:catLst>
    <dgm:cat type="list" pri="7000"/>
    <dgm:cat type="convert" pri="16000"/>
    <dgm:cat type="picture" pri="28000"/>
    <dgm:cat type="pictureconvert" pri="28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dir/>
      <dgm:animLvl val="lvl"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w" for="ch" ptType="sibTrans" refType="w" refFor="ch" refForName="compNode" op="equ" fact="0.08"/>
      <dgm:constr type="sp" refType="w" refFor="ch" refForName="compNode" op="equ" fact="0.16"/>
      <dgm:constr type="primFontSz" for="des" forName="parentText" op="equ" val="65"/>
      <dgm:constr type="primFontSz" for="des" forName="childRect" op="equ" val="65"/>
    </dgm:constrLst>
    <dgm:ruleLst/>
    <dgm:forEach name="nodesForEach" axis="ch" ptType="node">
      <dgm:layoutNode name="compNode">
        <dgm:alg type="composite">
          <dgm:param type="ar" val="0.943"/>
        </dgm:alg>
        <dgm:shape xmlns:r="http://schemas.openxmlformats.org/officeDocument/2006/relationships" r:blip="">
          <dgm:adjLst/>
        </dgm:shape>
        <dgm:presOf/>
        <dgm:choose name="Name3">
          <dgm:if name="Name4" axis="self" func="var" arg="dir" op="equ" val="norm">
            <dgm:constrLst>
              <dgm:constr type="w" val="1"/>
              <dgm:constr type="h" refType="w" fact="1.06"/>
              <dgm:constr type="h" for="ch" forName="childRect" refType="h" fact="0.65"/>
              <dgm:constr type="w" for="ch" forName="childRect" refType="w" fact="0.923"/>
              <dgm:constr type="l" for="ch" forName="childRect"/>
              <dgm:constr type="t" for="ch" forName="childRect"/>
              <dgm:constr type="w" for="ch" forName="parentText" refType="w" fact="0.65"/>
              <dgm:constr type="h" for="ch" forName="parentText" refType="h" refFor="ch" refForName="childRect" fact="0.43"/>
              <dgm:constr type="l" for="ch" forName="parentText"/>
              <dgm:constr type="t" for="ch" forName="parentText" refType="h" refFor="ch" refForName="childRect"/>
              <dgm:constr type="w" for="ch" forName="parentRect" refType="w" fact="0.923"/>
              <dgm:constr type="h" for="ch" forName="parentRect" refType="h" refFor="ch" refForName="parentText"/>
              <dgm:constr type="l" for="ch" forName="parentRect"/>
              <dgm:constr type="t" for="ch" forName="parentRect" refType="t" refFor="ch" refForName="parentText"/>
              <dgm:constr type="w" for="ch" forName="adorn" refType="w" refFor="ch" refForName="parentRect" fact="0.35"/>
              <dgm:constr type="h" for="ch" forName="adorn" refType="w" refFor="ch" refForName="parentRect" fact="0.35"/>
              <dgm:constr type="b" for="ch" forName="adorn" refType="h"/>
              <dgm:constr type="r" for="ch" forName="adorn" refType="w"/>
            </dgm:constrLst>
          </dgm:if>
          <dgm:else name="Name5">
            <dgm:constrLst>
              <dgm:constr type="w" val="1"/>
              <dgm:constr type="h" refType="w" fact="1.06"/>
              <dgm:constr type="h" for="ch" forName="childRect" refType="h" fact="0.65"/>
              <dgm:constr type="w" for="ch" forName="childRect" refType="w" fact="0.923"/>
              <dgm:constr type="r" for="ch" forName="childRect" refType="w"/>
              <dgm:constr type="t" for="ch" forName="childRect"/>
              <dgm:constr type="w" for="ch" forName="parentText" refType="w" fact="0.65"/>
              <dgm:constr type="h" for="ch" forName="parentText" refType="h" refFor="ch" refForName="childRect" fact="0.43"/>
              <dgm:constr type="r" for="ch" forName="parentText" refType="w"/>
              <dgm:constr type="t" for="ch" forName="parentText" refType="h" refFor="ch" refForName="childRect"/>
              <dgm:constr type="w" for="ch" forName="parentRect" refType="w" fact="0.923"/>
              <dgm:constr type="h" for="ch" forName="parentRect" refType="h" refFor="ch" refForName="parentText"/>
              <dgm:constr type="r" for="ch" forName="parentRect" refType="w"/>
              <dgm:constr type="t" for="ch" forName="parentRect" refType="t" refFor="ch" refForName="parentText"/>
              <dgm:constr type="w" for="ch" forName="adorn" refType="w" refFor="ch" refForName="parentRect" fact="0.35"/>
              <dgm:constr type="h" for="ch" forName="adorn" refType="w" refFor="ch" refForName="parentRect" fact="0.35"/>
              <dgm:constr type="b" for="ch" forName="adorn" refType="h"/>
              <dgm:constr type="l" for="ch" forName="adorn"/>
            </dgm:constrLst>
          </dgm:else>
        </dgm:choose>
        <dgm:ruleLst/>
        <dgm:layoutNode name="childRect" styleLbl="bgAcc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ound2SameRect" r:blip="">
            <dgm:adjLst>
              <dgm:adj idx="1" val="0.08"/>
            </dgm:adjLst>
          </dgm:shape>
          <dgm:presOf axis="des" ptType="node"/>
          <dgm:constrLst>
            <dgm:constr type="secFontSz" refType="primFontSz"/>
            <dgm:constr type="tMarg" refType="primFontSz" fact="0.3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layoutNode name="parentText">
          <dgm:varLst>
            <dgm:chMax val="0"/>
            <dgm:bulletEnabled val="1"/>
          </dgm:varLst>
          <dgm:choose name="Name6">
            <dgm:if name="Name7" func="var" arg="dir" op="equ" val="norm">
              <dgm:alg type="tx">
                <dgm:param type="parTxLTRAlign" val="l"/>
                <dgm:param type="parTxRTLAlign" val="l"/>
              </dgm:alg>
            </dgm:if>
            <dgm:else name="Name8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ect" r:blip="" zOrderOff="1" hideGeom="1">
            <dgm:adjLst/>
          </dgm:shape>
          <dgm:presOf axis="self" ptType="node"/>
          <dgm:constrLst>
            <dgm:constr type="tMarg"/>
            <dgm:constr type="bMarg"/>
            <dgm:constr type="lMarg" refType="primFontSz" fact="0.3"/>
            <dgm:constr type="rMarg" refType="primFontSz" fact="0.1"/>
          </dgm:constrLst>
          <dgm:ruleLst>
            <dgm:rule type="primFontSz" val="5" fact="NaN" max="NaN"/>
          </dgm:ruleLst>
        </dgm:layoutNode>
        <dgm:layoutNode name="parentRect" styleLbl="alignNode1">
          <dgm:alg type="sp"/>
          <dgm:shape xmlns:r="http://schemas.openxmlformats.org/officeDocument/2006/relationships" type="rect" r:blip="">
            <dgm:adjLst/>
          </dgm:shape>
          <dgm:presOf axis="self" ptType="node"/>
          <dgm:constrLst/>
          <dgm:ruleLst/>
        </dgm:layoutNode>
        <dgm:layoutNode name="adorn" styleLbl="fgAccFollowNod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w" val="1"/>
            <dgm:constr type="h" refType="w"/>
          </dgm:constrLst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16/7/layout/VerticalDownArrowProcess">
  <dgm:title val="Vertical Down Arrow Process"/>
  <dgm:desc val="Use to show a progression; a timeline; sequential steps in a task, process, or workflow; or to emphasize movement or direction. Level 1 text appears inside an arrow shape while Level 2 text appears below the arrow shapes."/>
  <dgm:catLst>
    <dgm:cat type="process" pri="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23" srcId="2" destId="21" srcOrd="0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36"/>
      <dgm:constr type="primFontSz" for="des" forName="parentTextArrow" refType="primFontSz" refFor="des" refForName="parentTextBox" op="equ"/>
      <dgm:constr type="primFontSz" for="des" forName="descendantArrow" val="24"/>
      <dgm:constr type="primFontSz" for="des" forName="descendantArrow" refType="primFontSz" refFor="des" refForName="parentTextArrow" op="lte"/>
      <dgm:constr type="primFontSz" for="des" forName="descendantBox" refType="primFontSz" refFor="des" refForName="parentTextArrow" op="lte"/>
      <dgm:constr type="primFontSz" for="des" forName="descendantBox" refType="primFontSz" refFor="des" refForName="parentTextBox" op="lte"/>
      <dgm:constr type="primFontSz" for="des" forName="descendantArrow" refType="primFontSz" refFor="des" refForName="parentTextBox" op="lte"/>
      <dgm:constr type="primFontSz" for="des" forName="descendantBox" refType="primFontSz" refFor="des" refForName="descendan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parentTextBox" refType="w" fact="0.25"/>
              <dgm:constr type="h" for="ch" forName="parentTextBox" refType="h"/>
              <dgm:constr type="t" for="ch" forName="parentTextBox"/>
              <dgm:constr type="w" for="ch" forName="descendantBox" refType="w" fact="0.75"/>
              <dgm:constr type="l" for="ch" forName="descendantBox" refType="w" fact="0.25"/>
              <dgm:constr type="b" for="ch" forName="descendantBox" refType="h"/>
              <dgm:constr type="h" for="ch" forName="descendantBox" refType="h"/>
            </dgm:constrLst>
            <dgm:ruleLst/>
            <dgm:layoutNode name="parentTextBox" styleLbl="alignNode1">
              <dgm:alg type="tx"/>
              <dgm:shape xmlns:r="http://schemas.openxmlformats.org/officeDocument/2006/relationships" type="rect" r:blip="">
                <dgm:adjLst/>
              </dgm:shape>
              <dgm:presOf axis="self"/>
              <dgm:constrLst>
                <dgm:constr type="primFontSz" refType="h" op="lte" fact="0.5"/>
                <dgm:constr type="lMarg" refType="w" fact="0.2016"/>
                <dgm:constr type="rMarg" refType="w" fact="0.2016"/>
              </dgm:constrLst>
              <dgm:ruleLst>
                <dgm:rule type="primFontSz" val="13" fact="NaN" max="NaN"/>
              </dgm:ruleLst>
            </dgm:layoutNode>
            <dgm:layoutNode name="descendantBox" styleLbl="bgAccFollowNode1">
              <dgm:alg type="tx">
                <dgm:param type="stBulletLvl" val="0"/>
                <dgm:param type="parTxLTRAlign" val="l"/>
              </dgm:alg>
              <dgm:shape xmlns:r="http://schemas.openxmlformats.org/officeDocument/2006/relationships" type="rect" r:blip="">
                <dgm:adjLst/>
              </dgm:shape>
              <dgm:presOf/>
              <dgm:constrLst>
                <dgm:constr type="tMarg" refType="primFontSz"/>
                <dgm:constr type="bMarg" refType="primFontSz"/>
                <dgm:constr type="lMarg" refType="w" fact="0.0575"/>
                <dgm:constr type="rMarg" refType="w" fact="0.0575"/>
              </dgm:constrLst>
              <dgm:presOf axis="des" ptType="node"/>
              <dgm:ruleLst>
                <dgm:rule type="primFontSz" val="11" fact="NaN" max="NaN"/>
              </dgm:ruleLst>
            </dgm:layoutNod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parentTextArrow" refType="w" fact="0.25"/>
              <dgm:constr type="t" for="ch" forName="parentTextArrow"/>
              <dgm:constr type="h" for="ch" forName="parentTextArrow" refType="h" fact="0.65"/>
              <dgm:constr type="w" for="ch" forName="arrow" refType="w" fact="0.25"/>
              <dgm:constr type="h" for="ch" forName="arrow" refType="h"/>
              <dgm:constr type="l" for="ch" forName="descendantArrow" refType="w" fact="0.25"/>
              <dgm:constr type="w" for="ch" forName="descendantArrow" refType="w" fact="0.75"/>
              <dgm:constr type="b" for="ch" forName="descendantArrow" refType="h" fact="0.65"/>
              <dgm:constr type="h" for="ch" forName="descendantArrow" refType="h" fact="0.65"/>
            </dgm:constrLst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>
                <dgm:constr type="primFontSz" refType="h" op="lte" fact="0.5"/>
                <dgm:constr type="lMarg" refType="w" fact="0.2016"/>
                <dgm:constr type="rMarg" refType="w" fact="0.2016"/>
              </dgm:constrLst>
              <dgm:ruleLst>
                <dgm:rule type="primFontSz" val="13" fact="NaN" max="NaN"/>
              </dgm:ruleLst>
            </dgm:layoutNode>
            <dgm:layoutNode name="arrow" styleLbl="alignNode1">
              <dgm:alg type="sp"/>
              <dgm:shape xmlns:r="http://schemas.openxmlformats.org/officeDocument/2006/relationships" rot="180" type="upArrowCallout" r:blip="">
                <dgm:adjLst>
                  <dgm:adj idx="1" val="0.05"/>
                  <dgm:adj idx="2" val="0.1"/>
                  <dgm:adj idx="3" val="0.15"/>
                </dgm:adjLst>
              </dgm:shape>
              <dgm:presOf axis="self"/>
              <dgm:constrLst/>
              <dgm:ruleLst/>
            </dgm:layoutNode>
            <dgm:layoutNode name="descendantArrow" styleLbl="bgAccFollowNode1">
              <dgm:alg type="tx">
                <dgm:param type="stBulletLvl" val="0"/>
                <dgm:param type="parTxLTRAlign" val="l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tMarg" refType="primFontSz"/>
                <dgm:constr type="bMarg" refType="primFontSz"/>
                <dgm:constr type="lMarg" refType="w" fact="0.0575"/>
                <dgm:constr type="rMarg" refType="w" fact="0.0575"/>
              </dgm:constrLst>
              <dgm:ruleLst>
                <dgm:rule type="primFontSz" val="11" fact="NaN" max="NaN"/>
              </dgm:ruleLst>
            </dgm:layoutNod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872E894-E0CE-40CF-8CA0-23F05C6E40C6}" type="datetimeFigureOut">
              <a:rPr lang="en-US" smtClean="0"/>
              <a:t>3/14/2022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8C3E97E-4890-4915-A7C2-F3D207C521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18858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8C3E97E-4890-4915-A7C2-F3D207C521C5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824749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Wingdings" panose="05000000000000000000" pitchFamily="2" charset="2"/>
              <a:buNone/>
            </a:pPr>
            <a:r>
              <a:rPr lang="en-US" altLang="en-US" sz="1200" dirty="0"/>
              <a:t>Example: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altLang="en-US" sz="1200" dirty="0"/>
              <a:t>Student returns from prior year (Entry Type 02)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altLang="en-US" sz="1200" dirty="0"/>
              <a:t>Student exits to transfer to another district (Exit Type 13)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altLang="en-US" sz="1200" dirty="0"/>
              <a:t>Later in the year student comes back from another district (Entry Type 13)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altLang="en-US" sz="1200" dirty="0"/>
              <a:t>Student exits for the summer (Exit Type 00)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8C3E97E-4890-4915-A7C2-F3D207C521C5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279948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8C3E97E-4890-4915-A7C2-F3D207C521C5}" type="slidenum">
              <a:rPr lang="en-US" smtClean="0"/>
              <a:t>57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323934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95EF9D-2794-47AA-B87D-5B456456569E}" type="slidenum">
              <a:rPr lang="en-US" smtClean="0"/>
              <a:t>61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075691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95EF9D-2794-47AA-B87D-5B456456569E}" type="slidenum">
              <a:rPr lang="en-US" smtClean="0"/>
              <a:t>63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99101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8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9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 userDrawn="1"/>
        </p:nvSpPr>
        <p:spPr>
          <a:xfrm>
            <a:off x="0" y="4675238"/>
            <a:ext cx="9144000" cy="2182761"/>
          </a:xfrm>
          <a:prstGeom prst="rect">
            <a:avLst/>
          </a:prstGeom>
          <a:gradFill>
            <a:gsLst>
              <a:gs pos="0">
                <a:schemeClr val="bg1"/>
              </a:gs>
              <a:gs pos="100000">
                <a:srgbClr val="EF7521">
                  <a:alpha val="20000"/>
                </a:srgb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236239"/>
            <a:ext cx="7772400" cy="1216589"/>
          </a:xfrm>
        </p:spPr>
        <p:txBody>
          <a:bodyPr anchor="t" anchorCtr="0">
            <a:normAutofit/>
          </a:bodyPr>
          <a:lstStyle>
            <a:lvl1pPr algn="ctr">
              <a:defRPr sz="3600">
                <a:latin typeface="Museo Slab 500" panose="02000000000000000000" pitchFamily="50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5073444"/>
            <a:ext cx="7772400" cy="1065925"/>
          </a:xfrm>
        </p:spPr>
        <p:txBody>
          <a:bodyPr>
            <a:normAutofit/>
          </a:bodyPr>
          <a:lstStyle>
            <a:lvl1pPr marL="0" indent="0" algn="ctr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5737" y="632706"/>
            <a:ext cx="2821173" cy="1762730"/>
          </a:xfrm>
          <a:prstGeom prst="rect">
            <a:avLst/>
          </a:prstGeom>
        </p:spPr>
      </p:pic>
      <p:cxnSp>
        <p:nvCxnSpPr>
          <p:cNvPr id="10" name="Straight Connector 9"/>
          <p:cNvCxnSpPr/>
          <p:nvPr userDrawn="1"/>
        </p:nvCxnSpPr>
        <p:spPr>
          <a:xfrm>
            <a:off x="685800" y="2772696"/>
            <a:ext cx="7801897" cy="0"/>
          </a:xfrm>
          <a:prstGeom prst="line">
            <a:avLst/>
          </a:prstGeom>
          <a:ln w="19050">
            <a:solidFill>
              <a:srgbClr val="EF752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223071" y="6427018"/>
            <a:ext cx="2057400" cy="365125"/>
          </a:xfrm>
          <a:prstGeom prst="rect">
            <a:avLst/>
          </a:prstGeom>
        </p:spPr>
        <p:txBody>
          <a:bodyPr/>
          <a:lstStyle>
            <a:lvl1pPr algn="l">
              <a:defRPr sz="16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fld id="{C479D5F6-EDCB-402A-AC08-4943A1820E8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05756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 Content Head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2044460"/>
            <a:ext cx="3886200" cy="4002379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2044460"/>
            <a:ext cx="3886200" cy="4002379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9143997" cy="1219200"/>
          </a:xfrm>
          <a:prstGeom prst="rect">
            <a:avLst/>
          </a:prstGeom>
        </p:spPr>
      </p:pic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245193" y="254514"/>
            <a:ext cx="6081865" cy="756418"/>
          </a:xfrm>
        </p:spPr>
        <p:txBody>
          <a:bodyPr lIns="0" tIns="0" rIns="0" bIns="0" anchor="t" anchorCtr="0">
            <a:normAutofit/>
          </a:bodyPr>
          <a:lstStyle>
            <a:lvl1pPr>
              <a:defRPr sz="2400">
                <a:solidFill>
                  <a:schemeClr val="bg1"/>
                </a:solidFill>
                <a:latin typeface="Museo Slab 500" panose="02000000000000000000" pitchFamily="50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2400" y="6172200"/>
            <a:ext cx="1143000" cy="485919"/>
          </a:xfrm>
          <a:prstGeom prst="rect">
            <a:avLst/>
          </a:prstGeom>
        </p:spPr>
      </p:pic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223071" y="6427018"/>
            <a:ext cx="2057400" cy="365125"/>
          </a:xfrm>
          <a:prstGeom prst="rect">
            <a:avLst/>
          </a:prstGeom>
        </p:spPr>
        <p:txBody>
          <a:bodyPr/>
          <a:lstStyle>
            <a:lvl1pPr algn="l">
              <a:defRPr sz="16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fld id="{C479D5F6-EDCB-402A-AC08-4943A1820E8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1618328-1279-4AD5-8173-1933D080EDA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28650" y="1423988"/>
            <a:ext cx="3886200" cy="542925"/>
          </a:xfrm>
        </p:spPr>
        <p:txBody>
          <a:bodyPr/>
          <a:lstStyle>
            <a:lvl1pPr marL="0" indent="0">
              <a:buNone/>
              <a:defRPr b="1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4" name="Text Placeholder 4">
            <a:extLst>
              <a:ext uri="{FF2B5EF4-FFF2-40B4-BE49-F238E27FC236}">
                <a16:creationId xmlns:a16="http://schemas.microsoft.com/office/drawing/2014/main" id="{9784D07C-A1A2-4E9C-85D7-21F13256C1AB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648200" y="1423988"/>
            <a:ext cx="3886200" cy="542925"/>
          </a:xfrm>
        </p:spPr>
        <p:txBody>
          <a:bodyPr/>
          <a:lstStyle>
            <a:lvl1pPr marL="0" indent="0">
              <a:buNone/>
              <a:defRPr b="1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6219007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223071" y="6427018"/>
            <a:ext cx="2057400" cy="365125"/>
          </a:xfrm>
          <a:prstGeom prst="rect">
            <a:avLst/>
          </a:prstGeom>
        </p:spPr>
        <p:txBody>
          <a:bodyPr/>
          <a:lstStyle>
            <a:lvl1pPr algn="l">
              <a:defRPr sz="16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fld id="{C479D5F6-EDCB-402A-AC08-4943A1820E8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245193" y="254514"/>
            <a:ext cx="6081865" cy="756418"/>
          </a:xfrm>
        </p:spPr>
        <p:txBody>
          <a:bodyPr lIns="0" tIns="0" rIns="0" bIns="0" anchor="t" anchorCtr="0">
            <a:normAutofit/>
          </a:bodyPr>
          <a:lstStyle>
            <a:lvl1pPr>
              <a:defRPr sz="2400">
                <a:solidFill>
                  <a:schemeClr val="tx1"/>
                </a:solidFill>
                <a:latin typeface="Museo Slab 500" panose="02000000000000000000" pitchFamily="50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68471881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5193" y="254514"/>
            <a:ext cx="6081865" cy="756418"/>
          </a:xfrm>
        </p:spPr>
        <p:txBody>
          <a:bodyPr lIns="0" tIns="0" rIns="0" bIns="0" anchor="t" anchorCtr="0">
            <a:normAutofit/>
          </a:bodyPr>
          <a:lstStyle>
            <a:lvl1pPr>
              <a:defRPr sz="2400">
                <a:solidFill>
                  <a:schemeClr val="tx1"/>
                </a:solidFill>
                <a:latin typeface="Museo Slab 500" panose="02000000000000000000" pitchFamily="50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18038901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sp>
        <p:nvSpPr>
          <p:cNvPr id="3" name="Title 1"/>
          <p:cNvSpPr>
            <a:spLocks noGrp="1"/>
          </p:cNvSpPr>
          <p:nvPr>
            <p:ph type="ctrTitle"/>
          </p:nvPr>
        </p:nvSpPr>
        <p:spPr>
          <a:xfrm>
            <a:off x="685800" y="2595716"/>
            <a:ext cx="7772400" cy="2337620"/>
          </a:xfrm>
        </p:spPr>
        <p:txBody>
          <a:bodyPr anchor="t" anchorCtr="0">
            <a:normAutofit/>
          </a:bodyPr>
          <a:lstStyle>
            <a:lvl1pPr algn="ctr">
              <a:defRPr sz="4000">
                <a:solidFill>
                  <a:schemeClr val="bg1"/>
                </a:solidFill>
                <a:latin typeface="Museo Slab 500" panose="02000000000000000000" pitchFamily="50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64079" y="6427018"/>
            <a:ext cx="2057400" cy="365125"/>
          </a:xfrm>
          <a:prstGeom prst="rect">
            <a:avLst/>
          </a:prstGeom>
        </p:spPr>
        <p:txBody>
          <a:bodyPr/>
          <a:lstStyle>
            <a:lvl1pPr algn="l">
              <a:defRPr sz="1600">
                <a:solidFill>
                  <a:schemeClr val="bg1"/>
                </a:solidFill>
              </a:defRPr>
            </a:lvl1pPr>
          </a:lstStyle>
          <a:p>
            <a:fld id="{C479D5F6-EDCB-402A-AC08-4943A1820E8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08833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7999"/>
          </a:xfrm>
          <a:prstGeom prst="rect">
            <a:avLst/>
          </a:prstGeom>
        </p:spPr>
      </p:pic>
      <p:sp>
        <p:nvSpPr>
          <p:cNvPr id="3" name="Title 1"/>
          <p:cNvSpPr>
            <a:spLocks noGrp="1"/>
          </p:cNvSpPr>
          <p:nvPr>
            <p:ph type="ctrTitle"/>
          </p:nvPr>
        </p:nvSpPr>
        <p:spPr>
          <a:xfrm>
            <a:off x="685800" y="2595716"/>
            <a:ext cx="7772400" cy="2337620"/>
          </a:xfrm>
        </p:spPr>
        <p:txBody>
          <a:bodyPr anchor="t" anchorCtr="0">
            <a:normAutofit/>
          </a:bodyPr>
          <a:lstStyle>
            <a:lvl1pPr algn="ctr">
              <a:defRPr sz="4000">
                <a:solidFill>
                  <a:schemeClr val="bg1"/>
                </a:solidFill>
                <a:latin typeface="Museo Slab 500" panose="02000000000000000000" pitchFamily="50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223071" y="6427018"/>
            <a:ext cx="2057400" cy="365125"/>
          </a:xfrm>
          <a:prstGeom prst="rect">
            <a:avLst/>
          </a:prstGeom>
        </p:spPr>
        <p:txBody>
          <a:bodyPr/>
          <a:lstStyle>
            <a:lvl1pPr algn="l">
              <a:defRPr sz="1600">
                <a:solidFill>
                  <a:schemeClr val="bg1"/>
                </a:solidFill>
              </a:defRPr>
            </a:lvl1pPr>
          </a:lstStyle>
          <a:p>
            <a:fld id="{C479D5F6-EDCB-402A-AC08-4943A1820E8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221933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5913"/>
          <a:stretch/>
        </p:blipFill>
        <p:spPr>
          <a:xfrm>
            <a:off x="0" y="4520379"/>
            <a:ext cx="9143999" cy="2337620"/>
          </a:xfrm>
          <a:prstGeom prst="rect">
            <a:avLst/>
          </a:prstGeom>
        </p:spPr>
      </p:pic>
      <p:sp>
        <p:nvSpPr>
          <p:cNvPr id="3" name="Title 1"/>
          <p:cNvSpPr>
            <a:spLocks noGrp="1"/>
          </p:cNvSpPr>
          <p:nvPr>
            <p:ph type="ctrTitle"/>
          </p:nvPr>
        </p:nvSpPr>
        <p:spPr>
          <a:xfrm>
            <a:off x="685800" y="1991492"/>
            <a:ext cx="7772400" cy="2337620"/>
          </a:xfrm>
        </p:spPr>
        <p:txBody>
          <a:bodyPr anchor="ctr" anchorCtr="0">
            <a:normAutofit/>
          </a:bodyPr>
          <a:lstStyle>
            <a:lvl1pPr algn="ctr">
              <a:defRPr sz="4000">
                <a:solidFill>
                  <a:schemeClr val="tx1"/>
                </a:solidFill>
                <a:latin typeface="Museo Slab 500" panose="02000000000000000000" pitchFamily="50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223071" y="6427018"/>
            <a:ext cx="2057400" cy="365125"/>
          </a:xfrm>
          <a:prstGeom prst="rect">
            <a:avLst/>
          </a:prstGeom>
        </p:spPr>
        <p:txBody>
          <a:bodyPr/>
          <a:lstStyle>
            <a:lvl1pPr algn="l">
              <a:defRPr sz="1600">
                <a:solidFill>
                  <a:schemeClr val="bg1"/>
                </a:solidFill>
              </a:defRPr>
            </a:lvl1pPr>
          </a:lstStyle>
          <a:p>
            <a:fld id="{C479D5F6-EDCB-402A-AC08-4943A1820E8F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755367B-8592-4B60-B381-9AE978D2DBC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3333"/>
          <a:stretch/>
        </p:blipFill>
        <p:spPr>
          <a:xfrm>
            <a:off x="0" y="1"/>
            <a:ext cx="9143999" cy="182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2438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9143997" cy="12192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5193" y="254514"/>
            <a:ext cx="6081865" cy="756418"/>
          </a:xfrm>
        </p:spPr>
        <p:txBody>
          <a:bodyPr lIns="0" tIns="0" rIns="0" bIns="0" anchor="t" anchorCtr="0">
            <a:normAutofit/>
          </a:bodyPr>
          <a:lstStyle>
            <a:lvl1pPr>
              <a:defRPr sz="2400">
                <a:solidFill>
                  <a:schemeClr val="bg1"/>
                </a:solidFill>
                <a:latin typeface="Museo Slab 500" panose="02000000000000000000" pitchFamily="50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463040"/>
            <a:ext cx="7886700" cy="4640674"/>
          </a:xfrm>
        </p:spPr>
        <p:txBody>
          <a:bodyPr lIns="0" tIns="0" rIns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2400" y="6172200"/>
            <a:ext cx="1143000" cy="485919"/>
          </a:xfrm>
          <a:prstGeom prst="rect">
            <a:avLst/>
          </a:prstGeom>
        </p:spPr>
      </p:pic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223071" y="6427018"/>
            <a:ext cx="2057400" cy="365125"/>
          </a:xfrm>
          <a:prstGeom prst="rect">
            <a:avLst/>
          </a:prstGeom>
        </p:spPr>
        <p:txBody>
          <a:bodyPr/>
          <a:lstStyle>
            <a:lvl1pPr algn="l">
              <a:defRPr sz="16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fld id="{C479D5F6-EDCB-402A-AC08-4943A1820E8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49432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9143997" cy="12192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68811" y="420328"/>
            <a:ext cx="5158247" cy="590603"/>
          </a:xfrm>
        </p:spPr>
        <p:txBody>
          <a:bodyPr lIns="0" tIns="0" rIns="0" bIns="0" anchor="t" anchorCtr="0">
            <a:normAutofit/>
          </a:bodyPr>
          <a:lstStyle>
            <a:lvl1pPr>
              <a:defRPr sz="2400">
                <a:solidFill>
                  <a:schemeClr val="bg1"/>
                </a:solidFill>
                <a:latin typeface="Museo Slab 500" panose="02000000000000000000" pitchFamily="50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463040"/>
            <a:ext cx="7886700" cy="4640674"/>
          </a:xfrm>
        </p:spPr>
        <p:txBody>
          <a:bodyPr lIns="0" tIns="0" rIns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2400" y="6172200"/>
            <a:ext cx="1143000" cy="485919"/>
          </a:xfrm>
          <a:prstGeom prst="rect">
            <a:avLst/>
          </a:prstGeom>
        </p:spPr>
      </p:pic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223071" y="6427018"/>
            <a:ext cx="2057400" cy="365125"/>
          </a:xfrm>
          <a:prstGeom prst="rect">
            <a:avLst/>
          </a:prstGeom>
        </p:spPr>
        <p:txBody>
          <a:bodyPr/>
          <a:lstStyle>
            <a:lvl1pPr algn="l">
              <a:defRPr sz="16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fld id="{C479D5F6-EDCB-402A-AC08-4943A1820E8F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219" y="41458"/>
            <a:ext cx="934373" cy="10684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61785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9143997" cy="12192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68811" y="420328"/>
            <a:ext cx="5158247" cy="590603"/>
          </a:xfrm>
        </p:spPr>
        <p:txBody>
          <a:bodyPr lIns="0" tIns="0" rIns="0" bIns="0" anchor="t" anchorCtr="0">
            <a:normAutofit/>
          </a:bodyPr>
          <a:lstStyle>
            <a:lvl1pPr>
              <a:defRPr sz="2400">
                <a:solidFill>
                  <a:schemeClr val="bg1"/>
                </a:solidFill>
                <a:latin typeface="Museo Slab 500" panose="02000000000000000000" pitchFamily="50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463040"/>
            <a:ext cx="7886700" cy="4640674"/>
          </a:xfrm>
        </p:spPr>
        <p:txBody>
          <a:bodyPr lIns="0" tIns="0" rIns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2400" y="6172200"/>
            <a:ext cx="1143000" cy="485919"/>
          </a:xfrm>
          <a:prstGeom prst="rect">
            <a:avLst/>
          </a:prstGeom>
        </p:spPr>
      </p:pic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223071" y="6427018"/>
            <a:ext cx="2057400" cy="365125"/>
          </a:xfrm>
          <a:prstGeom prst="rect">
            <a:avLst/>
          </a:prstGeom>
        </p:spPr>
        <p:txBody>
          <a:bodyPr/>
          <a:lstStyle>
            <a:lvl1pPr algn="l">
              <a:defRPr sz="16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fld id="{C479D5F6-EDCB-402A-AC08-4943A1820E8F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219" y="41458"/>
            <a:ext cx="934373" cy="10684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7693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9143997" cy="12192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68811" y="420328"/>
            <a:ext cx="5158247" cy="590603"/>
          </a:xfrm>
        </p:spPr>
        <p:txBody>
          <a:bodyPr lIns="0" tIns="0" rIns="0" bIns="0" anchor="t" anchorCtr="0">
            <a:normAutofit/>
          </a:bodyPr>
          <a:lstStyle>
            <a:lvl1pPr>
              <a:defRPr sz="2400">
                <a:solidFill>
                  <a:schemeClr val="bg1"/>
                </a:solidFill>
                <a:latin typeface="Museo Slab 500" panose="02000000000000000000" pitchFamily="50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463040"/>
            <a:ext cx="7886700" cy="4640674"/>
          </a:xfrm>
        </p:spPr>
        <p:txBody>
          <a:bodyPr lIns="0" tIns="0" rIns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2400" y="6172200"/>
            <a:ext cx="1143000" cy="485919"/>
          </a:xfrm>
          <a:prstGeom prst="rect">
            <a:avLst/>
          </a:prstGeom>
        </p:spPr>
      </p:pic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223071" y="6427018"/>
            <a:ext cx="2057400" cy="365125"/>
          </a:xfrm>
          <a:prstGeom prst="rect">
            <a:avLst/>
          </a:prstGeom>
        </p:spPr>
        <p:txBody>
          <a:bodyPr/>
          <a:lstStyle>
            <a:lvl1pPr algn="l">
              <a:defRPr sz="16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fld id="{C479D5F6-EDCB-402A-AC08-4943A1820E8F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219" y="41458"/>
            <a:ext cx="934373" cy="10684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29392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9143997" cy="12192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68811" y="420328"/>
            <a:ext cx="5158247" cy="590603"/>
          </a:xfrm>
        </p:spPr>
        <p:txBody>
          <a:bodyPr lIns="0" tIns="0" rIns="0" bIns="0" anchor="t" anchorCtr="0">
            <a:normAutofit/>
          </a:bodyPr>
          <a:lstStyle>
            <a:lvl1pPr>
              <a:defRPr sz="2400">
                <a:solidFill>
                  <a:schemeClr val="bg1"/>
                </a:solidFill>
                <a:latin typeface="Museo Slab 500" panose="02000000000000000000" pitchFamily="50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463040"/>
            <a:ext cx="7886700" cy="4640674"/>
          </a:xfrm>
        </p:spPr>
        <p:txBody>
          <a:bodyPr lIns="0" tIns="0" rIns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2400" y="6172200"/>
            <a:ext cx="1143000" cy="485919"/>
          </a:xfrm>
          <a:prstGeom prst="rect">
            <a:avLst/>
          </a:prstGeom>
        </p:spPr>
      </p:pic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223071" y="6427018"/>
            <a:ext cx="2057400" cy="365125"/>
          </a:xfrm>
          <a:prstGeom prst="rect">
            <a:avLst/>
          </a:prstGeom>
        </p:spPr>
        <p:txBody>
          <a:bodyPr/>
          <a:lstStyle>
            <a:lvl1pPr algn="l">
              <a:defRPr sz="16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fld id="{C479D5F6-EDCB-402A-AC08-4943A1820E8F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219" y="41458"/>
            <a:ext cx="934373" cy="10684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68863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9143997" cy="12192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68811" y="420328"/>
            <a:ext cx="5158247" cy="590603"/>
          </a:xfrm>
        </p:spPr>
        <p:txBody>
          <a:bodyPr lIns="0" tIns="0" rIns="0" bIns="0" anchor="t" anchorCtr="0">
            <a:normAutofit/>
          </a:bodyPr>
          <a:lstStyle>
            <a:lvl1pPr>
              <a:defRPr sz="2400">
                <a:solidFill>
                  <a:schemeClr val="bg1"/>
                </a:solidFill>
                <a:latin typeface="Museo Slab 500" panose="02000000000000000000" pitchFamily="50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463040"/>
            <a:ext cx="7886700" cy="4640674"/>
          </a:xfrm>
        </p:spPr>
        <p:txBody>
          <a:bodyPr lIns="0" tIns="0" rIns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2400" y="6172200"/>
            <a:ext cx="1143000" cy="485919"/>
          </a:xfrm>
          <a:prstGeom prst="rect">
            <a:avLst/>
          </a:prstGeom>
        </p:spPr>
      </p:pic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223071" y="6427018"/>
            <a:ext cx="2057400" cy="365125"/>
          </a:xfrm>
          <a:prstGeom prst="rect">
            <a:avLst/>
          </a:prstGeom>
        </p:spPr>
        <p:txBody>
          <a:bodyPr/>
          <a:lstStyle>
            <a:lvl1pPr algn="l">
              <a:defRPr sz="16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fld id="{C479D5F6-EDCB-402A-AC08-4943A1820E8F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219" y="41458"/>
            <a:ext cx="934373" cy="10684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79459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9143997" cy="12192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68811" y="420328"/>
            <a:ext cx="5158247" cy="590603"/>
          </a:xfrm>
        </p:spPr>
        <p:txBody>
          <a:bodyPr lIns="0" tIns="0" rIns="0" bIns="0" anchor="t" anchorCtr="0">
            <a:normAutofit/>
          </a:bodyPr>
          <a:lstStyle>
            <a:lvl1pPr>
              <a:defRPr sz="2400">
                <a:solidFill>
                  <a:schemeClr val="bg1"/>
                </a:solidFill>
                <a:latin typeface="Museo Slab 500" panose="02000000000000000000" pitchFamily="50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463040"/>
            <a:ext cx="7886700" cy="4640674"/>
          </a:xfrm>
        </p:spPr>
        <p:txBody>
          <a:bodyPr lIns="0" tIns="0" rIns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2400" y="6172200"/>
            <a:ext cx="1143000" cy="485919"/>
          </a:xfrm>
          <a:prstGeom prst="rect">
            <a:avLst/>
          </a:prstGeom>
        </p:spPr>
      </p:pic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223071" y="6427018"/>
            <a:ext cx="2057400" cy="365125"/>
          </a:xfrm>
          <a:prstGeom prst="rect">
            <a:avLst/>
          </a:prstGeom>
        </p:spPr>
        <p:txBody>
          <a:bodyPr/>
          <a:lstStyle>
            <a:lvl1pPr algn="l">
              <a:defRPr sz="16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fld id="{C479D5F6-EDCB-402A-AC08-4943A1820E8F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219" y="41458"/>
            <a:ext cx="934373" cy="10684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16285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463040"/>
            <a:ext cx="3886200" cy="4583799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463040"/>
            <a:ext cx="3886200" cy="4583799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9143997" cy="1219200"/>
          </a:xfrm>
          <a:prstGeom prst="rect">
            <a:avLst/>
          </a:prstGeom>
        </p:spPr>
      </p:pic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245193" y="254514"/>
            <a:ext cx="6081865" cy="756418"/>
          </a:xfrm>
        </p:spPr>
        <p:txBody>
          <a:bodyPr lIns="0" tIns="0" rIns="0" bIns="0" anchor="t" anchorCtr="0">
            <a:normAutofit/>
          </a:bodyPr>
          <a:lstStyle>
            <a:lvl1pPr>
              <a:defRPr sz="2400">
                <a:solidFill>
                  <a:schemeClr val="bg1"/>
                </a:solidFill>
                <a:latin typeface="Museo Slab 500" panose="02000000000000000000" pitchFamily="50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2400" y="6172200"/>
            <a:ext cx="1143000" cy="485919"/>
          </a:xfrm>
          <a:prstGeom prst="rect">
            <a:avLst/>
          </a:prstGeom>
        </p:spPr>
      </p:pic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223071" y="6427018"/>
            <a:ext cx="2057400" cy="365125"/>
          </a:xfrm>
          <a:prstGeom prst="rect">
            <a:avLst/>
          </a:prstGeom>
        </p:spPr>
        <p:txBody>
          <a:bodyPr/>
          <a:lstStyle>
            <a:lvl1pPr algn="l">
              <a:defRPr sz="16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fld id="{C479D5F6-EDCB-402A-AC08-4943A1820E8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32068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45193" y="6360652"/>
            <a:ext cx="2057400" cy="365125"/>
          </a:xfrm>
          <a:prstGeom prst="rect">
            <a:avLst/>
          </a:prstGeom>
        </p:spPr>
        <p:txBody>
          <a:bodyPr/>
          <a:lstStyle>
            <a:lvl1pPr algn="l">
              <a:defRPr/>
            </a:lvl1pPr>
          </a:lstStyle>
          <a:p>
            <a:fld id="{C479D5F6-EDCB-402A-AC08-4943A1820E8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3799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70" r:id="rId3"/>
    <p:sldLayoutId id="2147483671" r:id="rId4"/>
    <p:sldLayoutId id="2147483672" r:id="rId5"/>
    <p:sldLayoutId id="2147483673" r:id="rId6"/>
    <p:sldLayoutId id="2147483674" r:id="rId7"/>
    <p:sldLayoutId id="2147483675" r:id="rId8"/>
    <p:sldLayoutId id="2147483664" r:id="rId9"/>
    <p:sldLayoutId id="2147483676" r:id="rId10"/>
    <p:sldLayoutId id="2147483666" r:id="rId11"/>
    <p:sldLayoutId id="2147483667" r:id="rId12"/>
    <p:sldLayoutId id="2147483668" r:id="rId13"/>
    <p:sldLayoutId id="2147483669" r:id="rId14"/>
    <p:sldLayoutId id="2147483677" r:id="rId15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35.xml"/><Relationship Id="rId13" Type="http://schemas.openxmlformats.org/officeDocument/2006/relationships/slide" Target="slide52.xml"/><Relationship Id="rId3" Type="http://schemas.openxmlformats.org/officeDocument/2006/relationships/slide" Target="slide12.xml"/><Relationship Id="rId7" Type="http://schemas.openxmlformats.org/officeDocument/2006/relationships/slide" Target="slide28.xml"/><Relationship Id="rId12" Type="http://schemas.openxmlformats.org/officeDocument/2006/relationships/slide" Target="slide48.xml"/><Relationship Id="rId2" Type="http://schemas.openxmlformats.org/officeDocument/2006/relationships/slide" Target="slide3.xml"/><Relationship Id="rId16" Type="http://schemas.openxmlformats.org/officeDocument/2006/relationships/slide" Target="slide65.xml"/><Relationship Id="rId1" Type="http://schemas.openxmlformats.org/officeDocument/2006/relationships/slideLayout" Target="../slideLayouts/slideLayout2.xml"/><Relationship Id="rId6" Type="http://schemas.openxmlformats.org/officeDocument/2006/relationships/slide" Target="slide24.xml"/><Relationship Id="rId11" Type="http://schemas.openxmlformats.org/officeDocument/2006/relationships/slide" Target="slide45.xml"/><Relationship Id="rId5" Type="http://schemas.openxmlformats.org/officeDocument/2006/relationships/slide" Target="slide20.xml"/><Relationship Id="rId15" Type="http://schemas.openxmlformats.org/officeDocument/2006/relationships/slide" Target="slide58.xml"/><Relationship Id="rId10" Type="http://schemas.openxmlformats.org/officeDocument/2006/relationships/slide" Target="slide41.xml"/><Relationship Id="rId4" Type="http://schemas.openxmlformats.org/officeDocument/2006/relationships/slide" Target="slide18.xml"/><Relationship Id="rId9" Type="http://schemas.openxmlformats.org/officeDocument/2006/relationships/slide" Target="slide38.xml"/><Relationship Id="rId14" Type="http://schemas.openxmlformats.org/officeDocument/2006/relationships/slide" Target="slide54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hyperlink" Target="https://www.cde.state.co.us/idm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mailto:CDEIdM@cde.state.co.us" TargetMode="External"/><Relationship Id="rId5" Type="http://schemas.openxmlformats.org/officeDocument/2006/relationships/hyperlink" Target="https://edx.cde.state.co.us/passwordmanagement/CDEPasswordApplication.html#/" TargetMode="External"/><Relationship Id="rId4" Type="http://schemas.openxmlformats.org/officeDocument/2006/relationships/image" Target="../media/image31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cde.state.co.us/idm/lamquickreferenceguide" TargetMode="Externa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de.state.co.us/datapipeline/inter_student" TargetMode="External"/><Relationship Id="rId2" Type="http://schemas.openxmlformats.org/officeDocument/2006/relationships/hyperlink" Target="http://www.cde.state.co.us/datapipeline/yr_rits" TargetMode="Externa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slide" Target="slide52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png"/><Relationship Id="rId5" Type="http://schemas.openxmlformats.org/officeDocument/2006/relationships/hyperlink" Target="https://www.cde.state.co.us/idm" TargetMode="External"/><Relationship Id="rId4" Type="http://schemas.openxmlformats.org/officeDocument/2006/relationships/slide" Target="slide54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hyperlink" Target="https://www.cde.state.co.us/idm" TargetMode="Externa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cde.state.co.us/datapipeline/snap_eoy" TargetMode="Externa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slide" Target="slide38.xml"/><Relationship Id="rId2" Type="http://schemas.openxmlformats.org/officeDocument/2006/relationships/hyperlink" Target="https://www.cde.state.co.us/datapipeline/inter_student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cde.state.co.us/datapipeline/eoyexittypescompromisegradcohort" TargetMode="External"/><Relationship Id="rId4" Type="http://schemas.openxmlformats.org/officeDocument/2006/relationships/hyperlink" Target="https://www.cde.state.co.us/datapipeline/snap_eoy" TargetMode="Externa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0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hyperlink" Target="https://www.cde.state.co.us/idm" TargetMode="Externa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de.state.co.us/datapipeline/eoyadequatedoctransfer" TargetMode="External"/><Relationship Id="rId2" Type="http://schemas.openxmlformats.org/officeDocument/2006/relationships/hyperlink" Target="https://www.cde.state.co.us/datapipeline/seyadequatedocs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de.state.co.us/datapipeline/snap_eoy" TargetMode="External"/><Relationship Id="rId2" Type="http://schemas.openxmlformats.org/officeDocument/2006/relationships/hyperlink" Target="https://www.cde.state.co.us/datapipeline/inter_student" TargetMode="External"/><Relationship Id="rId1" Type="http://schemas.openxmlformats.org/officeDocument/2006/relationships/slideLayout" Target="../slideLayouts/slideLayout10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de.state.co.us/datapipeline/seycrossleavalidationprocesssteps" TargetMode="External"/><Relationship Id="rId2" Type="http://schemas.openxmlformats.org/officeDocument/2006/relationships/hyperlink" Target="https://www.cde.state.co.us/datapipeline/snap_eoy" TargetMode="External"/><Relationship Id="rId1" Type="http://schemas.openxmlformats.org/officeDocument/2006/relationships/slideLayout" Target="../slideLayouts/slideLayout10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8" Type="http://schemas.openxmlformats.org/officeDocument/2006/relationships/hyperlink" Target="https://my.syncplicity.com/" TargetMode="External"/><Relationship Id="rId3" Type="http://schemas.openxmlformats.org/officeDocument/2006/relationships/diagramLayout" Target="../diagrams/layout9.xml"/><Relationship Id="rId7" Type="http://schemas.openxmlformats.org/officeDocument/2006/relationships/image" Target="../media/image47.png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Relationship Id="rId9" Type="http://schemas.openxmlformats.org/officeDocument/2006/relationships/image" Target="../media/image48.pn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de.state.co.us/datapipeline/sey_se301exceptionrequestdocumentation" TargetMode="External"/><Relationship Id="rId2" Type="http://schemas.openxmlformats.org/officeDocument/2006/relationships/hyperlink" Target="mailto:Puccetti_d@cde.state.co.us" TargetMode="Externa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hyperlink" Target="https://www.cde.state.co.us/idm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0.png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hyperlink" Target="https://www.cde.state.co.us/idm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3.png"/><Relationship Id="rId4" Type="http://schemas.openxmlformats.org/officeDocument/2006/relationships/image" Target="../media/image52.png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7.png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de.state.co.us/cdereval/dropoutcurrent" TargetMode="External"/><Relationship Id="rId2" Type="http://schemas.openxmlformats.org/officeDocument/2006/relationships/hyperlink" Target="http://www.cde.state.co.us/cdereval/gradratecurrent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cde.state.co.us/cdereval/mobility-stabilitycurrent" TargetMode="Externa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hyperlink" Target="https://www.cde.state.co.us/datapipeline/eoyexittypescompromisegradcohort" TargetMode="External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de.state.co.us/code/graduationrate2021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9.png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de.state.co.us/code/dropoutrate2021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1.png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de.state.co.us/datapipeline/inter_student" TargetMode="External"/><Relationship Id="rId2" Type="http://schemas.openxmlformats.org/officeDocument/2006/relationships/hyperlink" Target="https://www.cde.state.co.us/datapipeline/snap_eoy" TargetMode="External"/><Relationship Id="rId1" Type="http://schemas.openxmlformats.org/officeDocument/2006/relationships/slideLayout" Target="../slideLayouts/slideLayout9.xml"/><Relationship Id="rId4" Type="http://schemas.openxmlformats.org/officeDocument/2006/relationships/hyperlink" Target="https://www.cde.state.co.us/postsecondary/graduationguidelines" TargetMode="External"/></Relationships>
</file>

<file path=ppt/slides/_rels/slide67.xml.rels><?xml version="1.0" encoding="UTF-8" standalone="yes"?>
<Relationships xmlns="http://schemas.openxmlformats.org/package/2006/relationships"><Relationship Id="rId8" Type="http://schemas.openxmlformats.org/officeDocument/2006/relationships/hyperlink" Target="mailto:idrees_a@cde.state.co.us" TargetMode="External"/><Relationship Id="rId3" Type="http://schemas.openxmlformats.org/officeDocument/2006/relationships/hyperlink" Target="mailto:wenzel_b@cde.state.co.us" TargetMode="External"/><Relationship Id="rId7" Type="http://schemas.openxmlformats.org/officeDocument/2006/relationships/hyperlink" Target="mailto:ryan_e@cde.state.co.us" TargetMode="External"/><Relationship Id="rId2" Type="http://schemas.openxmlformats.org/officeDocument/2006/relationships/hyperlink" Target="mailto:ward_r@cde.state.co.us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mailto:romero_m@cde.state.co.us" TargetMode="External"/><Relationship Id="rId5" Type="http://schemas.openxmlformats.org/officeDocument/2006/relationships/hyperlink" Target="mailto:Puccetti_d@cde.state.co.us" TargetMode="External"/><Relationship Id="rId10" Type="http://schemas.openxmlformats.org/officeDocument/2006/relationships/hyperlink" Target="mailto:Nguyen_d@cde.state.co.us" TargetMode="External"/><Relationship Id="rId4" Type="http://schemas.openxmlformats.org/officeDocument/2006/relationships/hyperlink" Target="mailto:Russel_r@cde.state.co.us" TargetMode="External"/><Relationship Id="rId9" Type="http://schemas.openxmlformats.org/officeDocument/2006/relationships/hyperlink" Target="mailto:gumina_p@cde.state.co.us" TargetMode="Externa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Student End of Year (SEY)</a:t>
            </a:r>
            <a:br>
              <a:rPr lang="en-US" dirty="0"/>
            </a:br>
            <a:r>
              <a:rPr lang="en-US" dirty="0"/>
              <a:t>Snapshot Introduction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March 14, 2022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79D5F6-EDCB-402A-AC08-4943A1820E8F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491543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Purpose and use of SEY snapshot information</a:t>
            </a:r>
          </a:p>
        </p:txBody>
      </p:sp>
      <p:graphicFrame>
        <p:nvGraphicFramePr>
          <p:cNvPr id="7" name="Content Placeholder 6">
            <a:extLst>
              <a:ext uri="{FF2B5EF4-FFF2-40B4-BE49-F238E27FC236}">
                <a16:creationId xmlns:a16="http://schemas.microsoft.com/office/drawing/2014/main" id="{C8FDE8B1-11DB-4CD4-A5D7-1633B1294C5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41646891"/>
              </p:ext>
            </p:extLst>
          </p:nvPr>
        </p:nvGraphicFramePr>
        <p:xfrm>
          <a:off x="628650" y="838524"/>
          <a:ext cx="7886700" cy="46402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79D5F6-EDCB-402A-AC08-4943A1820E8F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EE6D3D1C-8BA1-4D7E-82FA-878DBE9B7AEA}"/>
              </a:ext>
            </a:extLst>
          </p:cNvPr>
          <p:cNvSpPr/>
          <p:nvPr/>
        </p:nvSpPr>
        <p:spPr>
          <a:xfrm>
            <a:off x="335038" y="5094066"/>
            <a:ext cx="8808962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400" b="1" dirty="0">
                <a:ln w="19050">
                  <a:solidFill>
                    <a:srgbClr val="F07925"/>
                  </a:solidFill>
                  <a:prstDash val="solid"/>
                </a:ln>
                <a:solidFill>
                  <a:srgbClr val="F89D25"/>
                </a:solidFill>
                <a:effectLst>
                  <a:outerShdw blurRad="60007" dir="1500000" sy="-30000" kx="800400" algn="bl" rotWithShape="0">
                    <a:prstClr val="black">
                      <a:alpha val="20000"/>
                    </a:prstClr>
                  </a:outerShdw>
                </a:effectLst>
                <a:latin typeface="Trebuchet MS" panose="020B0603020202020204" pitchFamily="34" charset="0"/>
              </a:rPr>
              <a:t>Accuracy is ESSENTIAL!</a:t>
            </a:r>
          </a:p>
        </p:txBody>
      </p:sp>
    </p:spTree>
    <p:extLst>
      <p:ext uri="{BB962C8B-B14F-4D97-AF65-F5344CB8AC3E}">
        <p14:creationId xmlns:p14="http://schemas.microsoft.com/office/powerpoint/2010/main" val="420690060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18C4E7-16EA-4A42-8E2B-DE7C356E05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Ensuring Accuracy</a:t>
            </a:r>
          </a:p>
        </p:txBody>
      </p:sp>
      <p:graphicFrame>
        <p:nvGraphicFramePr>
          <p:cNvPr id="6" name="Content Placeholder 2">
            <a:extLst>
              <a:ext uri="{FF2B5EF4-FFF2-40B4-BE49-F238E27FC236}">
                <a16:creationId xmlns:a16="http://schemas.microsoft.com/office/drawing/2014/main" id="{12418AD7-8E7D-4ACB-BC29-CF1B17B339F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85490643"/>
              </p:ext>
            </p:extLst>
          </p:nvPr>
        </p:nvGraphicFramePr>
        <p:xfrm>
          <a:off x="628650" y="1463040"/>
          <a:ext cx="7886700" cy="464067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797BED0-6538-41F7-B5B9-7F2A9724B3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79D5F6-EDCB-402A-AC08-4943A1820E8F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475153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667EB8-1F7F-418D-8A9A-2777EE3C86B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SEY Collection Cycle &amp; Timeline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AE48B3B-5A4E-48EA-86EE-83AE19806B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79D5F6-EDCB-402A-AC08-4943A1820E8F}" type="slidenum">
              <a:rPr lang="en-US" smtClean="0"/>
              <a:pPr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939224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98D8FEBB-AA83-4B62-812A-0C7379114C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Collection Cycle Overview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C4A9BD7-85F9-4613-9E2A-E89751F69B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79D5F6-EDCB-402A-AC08-4943A1820E8F}" type="slidenum">
              <a:rPr lang="en-US" smtClean="0"/>
              <a:pPr/>
              <a:t>13</a:t>
            </a:fld>
            <a:endParaRPr lang="en-US" dirty="0"/>
          </a:p>
        </p:txBody>
      </p:sp>
      <p:graphicFrame>
        <p:nvGraphicFramePr>
          <p:cNvPr id="6" name="Diagram 5">
            <a:extLst>
              <a:ext uri="{FF2B5EF4-FFF2-40B4-BE49-F238E27FC236}">
                <a16:creationId xmlns:a16="http://schemas.microsoft.com/office/drawing/2014/main" id="{A6FEF121-2104-4077-8D62-894F46B5637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029133031"/>
              </p:ext>
            </p:extLst>
          </p:nvPr>
        </p:nvGraphicFramePr>
        <p:xfrm>
          <a:off x="245193" y="1521875"/>
          <a:ext cx="8758237" cy="43751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14893870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B4A7FBCA-FB42-4DA5-A005-EAB370F29D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Key Dates: Regular Phase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80C4E84-4D92-46B5-A9D0-4AFE91346D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79D5F6-EDCB-402A-AC08-4943A1820E8F}" type="slidenum">
              <a:rPr lang="en-US" smtClean="0"/>
              <a:pPr/>
              <a:t>14</a:t>
            </a:fld>
            <a:endParaRPr lang="en-US" dirty="0"/>
          </a:p>
        </p:txBody>
      </p:sp>
      <p:graphicFrame>
        <p:nvGraphicFramePr>
          <p:cNvPr id="9" name="Content Placeholder 8">
            <a:extLst>
              <a:ext uri="{FF2B5EF4-FFF2-40B4-BE49-F238E27FC236}">
                <a16:creationId xmlns:a16="http://schemas.microsoft.com/office/drawing/2014/main" id="{DA78C77D-BCAA-4B22-AE9A-D4725C61D9C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22323196"/>
              </p:ext>
            </p:extLst>
          </p:nvPr>
        </p:nvGraphicFramePr>
        <p:xfrm>
          <a:off x="676276" y="1518921"/>
          <a:ext cx="7600950" cy="4354576"/>
        </p:xfrm>
        <a:graphic>
          <a:graphicData uri="http://schemas.openxmlformats.org/drawingml/2006/table">
            <a:tbl>
              <a:tblPr firstRow="1" firstCol="1" bandRow="1">
                <a:tableStyleId>{073A0DAA-6AF3-43AB-8588-CEC1D06C72B9}</a:tableStyleId>
              </a:tblPr>
              <a:tblGrid>
                <a:gridCol w="560267">
                  <a:extLst>
                    <a:ext uri="{9D8B030D-6E8A-4147-A177-3AD203B41FA5}">
                      <a16:colId xmlns:a16="http://schemas.microsoft.com/office/drawing/2014/main" val="4082228885"/>
                    </a:ext>
                  </a:extLst>
                </a:gridCol>
                <a:gridCol w="1578084">
                  <a:extLst>
                    <a:ext uri="{9D8B030D-6E8A-4147-A177-3AD203B41FA5}">
                      <a16:colId xmlns:a16="http://schemas.microsoft.com/office/drawing/2014/main" val="483842426"/>
                    </a:ext>
                  </a:extLst>
                </a:gridCol>
                <a:gridCol w="5462599">
                  <a:extLst>
                    <a:ext uri="{9D8B030D-6E8A-4147-A177-3AD203B41FA5}">
                      <a16:colId xmlns:a16="http://schemas.microsoft.com/office/drawing/2014/main" val="1213135518"/>
                    </a:ext>
                  </a:extLst>
                </a:gridCol>
              </a:tblGrid>
              <a:tr h="13350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</a:rPr>
                        <a:t> </a:t>
                      </a:r>
                      <a:endParaRPr lang="en-US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448" marR="5044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Date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448" marR="50448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Event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448" marR="50448" marT="0" marB="0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790265612"/>
                  </a:ext>
                </a:extLst>
              </a:tr>
              <a:tr h="275315">
                <a:tc rowSpan="7">
                  <a:txBody>
                    <a:bodyPr/>
                    <a:lstStyle/>
                    <a:p>
                      <a:pPr marL="71755" marR="71755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tx1"/>
                          </a:solidFill>
                          <a:effectLst/>
                        </a:rPr>
                        <a:t>Data Collection and Cleanup Phase</a:t>
                      </a:r>
                    </a:p>
                    <a:p>
                      <a:pPr marL="71755" marR="71755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tx1"/>
                          </a:solidFill>
                          <a:effectLst/>
                        </a:rPr>
                        <a:t>(Regular Phase)</a:t>
                      </a:r>
                      <a:endParaRPr lang="en-US" sz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448" marR="50448" marT="0" marB="0"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Monday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03/14/2022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448" marR="5044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Snapshot Soft Open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448" marR="50448" marT="0" marB="0"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03342833"/>
                  </a:ext>
                </a:extLst>
              </a:tr>
              <a:tr h="284938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Thursday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05/05/2022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448" marR="5044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Snapshot Official Open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448" marR="50448" marT="0" marB="0"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50044490"/>
                  </a:ext>
                </a:extLst>
              </a:tr>
              <a:tr h="284938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Thursday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06/02/2022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448" marR="5044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</a:rPr>
                        <a:t>Target: </a:t>
                      </a:r>
                      <a:r>
                        <a:rPr lang="en-US" sz="1600" dirty="0">
                          <a:effectLst/>
                        </a:rPr>
                        <a:t>Create first End of Year Snapshot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448" marR="50448" marT="0" marB="0"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84017889"/>
                  </a:ext>
                </a:extLst>
              </a:tr>
              <a:tr h="293346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Thursday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06/23/2022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448" marR="5044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</a:rPr>
                        <a:t>Target: </a:t>
                      </a:r>
                      <a:r>
                        <a:rPr lang="en-US" sz="1600" dirty="0">
                          <a:effectLst/>
                        </a:rPr>
                        <a:t>Error free Student Interchange Uploads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448" marR="50448" marT="0" marB="0"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54788286"/>
                  </a:ext>
                </a:extLst>
              </a:tr>
              <a:tr h="284938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Thursday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07/21/2022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448" marR="5044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</a:rPr>
                        <a:t>Target: </a:t>
                      </a:r>
                      <a:r>
                        <a:rPr lang="en-US" sz="1600" dirty="0">
                          <a:effectLst/>
                        </a:rPr>
                        <a:t>Error free Student End of Year Snapshot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448" marR="50448" marT="0" marB="0"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66157226"/>
                  </a:ext>
                </a:extLst>
              </a:tr>
              <a:tr h="27653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Thursday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09/01/2022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448" marR="5044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</a:rPr>
                        <a:t>Soft Deadline: </a:t>
                      </a:r>
                      <a:r>
                        <a:rPr lang="en-US" sz="1600" dirty="0">
                          <a:effectLst/>
                        </a:rPr>
                        <a:t>Submit Student End of Year Snapshot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448" marR="50448" marT="0" marB="0"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3221355"/>
                  </a:ext>
                </a:extLst>
              </a:tr>
              <a:tr h="524566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Thursday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09/08/2022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448" marR="5044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7C8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</a:rPr>
                        <a:t>Deadline: </a:t>
                      </a:r>
                      <a:r>
                        <a:rPr lang="en-US" sz="1600" dirty="0">
                          <a:effectLst/>
                        </a:rPr>
                        <a:t>Submit Student End of Year Snapshot</a:t>
                      </a:r>
                    </a:p>
                    <a:p>
                      <a:pPr marL="342900" marR="0" lvl="0" indent="-3429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Calibri" panose="020F0502020204030204" pitchFamily="34" charset="0"/>
                        <a:buChar char="-"/>
                      </a:pPr>
                      <a:r>
                        <a:rPr lang="en-US" sz="1600" dirty="0">
                          <a:effectLst/>
                        </a:rPr>
                        <a:t>Approve initial data summary reports</a:t>
                      </a:r>
                    </a:p>
                    <a:p>
                      <a:pPr marL="342900" marR="0" lvl="0" indent="-3429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Calibri" panose="020F0502020204030204" pitchFamily="34" charset="0"/>
                        <a:buChar char="-"/>
                      </a:pPr>
                      <a:r>
                        <a:rPr lang="en-US" sz="1600" dirty="0">
                          <a:effectLst/>
                        </a:rPr>
                        <a:t>Deadline is mandated under Colorado Administrative Rules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448" marR="50448" marT="0" marB="0"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7C8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0031715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8597280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A2620F-B659-45CB-B3A6-C0AFE1AAE5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Key Dates: Cross LEA Phase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3EE23EA-5C34-4F7E-A8A4-48DF343BA9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79D5F6-EDCB-402A-AC08-4943A1820E8F}" type="slidenum">
              <a:rPr lang="en-US" smtClean="0"/>
              <a:pPr/>
              <a:t>15</a:t>
            </a:fld>
            <a:endParaRPr lang="en-US" dirty="0"/>
          </a:p>
        </p:txBody>
      </p:sp>
      <p:graphicFrame>
        <p:nvGraphicFramePr>
          <p:cNvPr id="5" name="Content Placeholder 8">
            <a:extLst>
              <a:ext uri="{FF2B5EF4-FFF2-40B4-BE49-F238E27FC236}">
                <a16:creationId xmlns:a16="http://schemas.microsoft.com/office/drawing/2014/main" id="{61DA4E0F-DCF6-4C90-B5F3-8AD6B618A09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93483034"/>
              </p:ext>
            </p:extLst>
          </p:nvPr>
        </p:nvGraphicFramePr>
        <p:xfrm>
          <a:off x="676276" y="1518919"/>
          <a:ext cx="7629524" cy="2072005"/>
        </p:xfrm>
        <a:graphic>
          <a:graphicData uri="http://schemas.openxmlformats.org/drawingml/2006/table">
            <a:tbl>
              <a:tblPr firstRow="1" firstCol="1" bandRow="1">
                <a:tableStyleId>{073A0DAA-6AF3-43AB-8588-CEC1D06C72B9}</a:tableStyleId>
              </a:tblPr>
              <a:tblGrid>
                <a:gridCol w="562373">
                  <a:extLst>
                    <a:ext uri="{9D8B030D-6E8A-4147-A177-3AD203B41FA5}">
                      <a16:colId xmlns:a16="http://schemas.microsoft.com/office/drawing/2014/main" val="4082228885"/>
                    </a:ext>
                  </a:extLst>
                </a:gridCol>
                <a:gridCol w="1584016">
                  <a:extLst>
                    <a:ext uri="{9D8B030D-6E8A-4147-A177-3AD203B41FA5}">
                      <a16:colId xmlns:a16="http://schemas.microsoft.com/office/drawing/2014/main" val="483842426"/>
                    </a:ext>
                  </a:extLst>
                </a:gridCol>
                <a:gridCol w="5483135">
                  <a:extLst>
                    <a:ext uri="{9D8B030D-6E8A-4147-A177-3AD203B41FA5}">
                      <a16:colId xmlns:a16="http://schemas.microsoft.com/office/drawing/2014/main" val="1213135518"/>
                    </a:ext>
                  </a:extLst>
                </a:gridCol>
              </a:tblGrid>
              <a:tr h="288271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</a:rPr>
                        <a:t> </a:t>
                      </a:r>
                      <a:endParaRPr lang="en-US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448" marR="5044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Date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448" marR="50448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Event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448" marR="50448" marT="0" marB="0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790265612"/>
                  </a:ext>
                </a:extLst>
              </a:tr>
              <a:tr h="594578">
                <a:tc rowSpan="3">
                  <a:txBody>
                    <a:bodyPr/>
                    <a:lstStyle/>
                    <a:p>
                      <a:pPr marL="71755" marR="71755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tx1"/>
                          </a:solidFill>
                          <a:effectLst/>
                        </a:rPr>
                        <a:t>Cross LEA Validation</a:t>
                      </a:r>
                    </a:p>
                    <a:p>
                      <a:pPr marL="71755" marR="71755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tx1"/>
                          </a:solidFill>
                          <a:effectLst/>
                        </a:rPr>
                        <a:t>(Phase A)</a:t>
                      </a:r>
                      <a:endParaRPr lang="en-US" sz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448" marR="50448" marT="0" marB="0"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Thursday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9/22/2022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448" marR="5044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Cross LEA Validation begins: Snapshots reopen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448" marR="50448" marT="0" marB="0"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03342833"/>
                  </a:ext>
                </a:extLst>
              </a:tr>
              <a:tr h="594578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Thursday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10/06/2022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448" marR="5044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</a:rPr>
                        <a:t>Target: </a:t>
                      </a:r>
                      <a:r>
                        <a:rPr lang="en-US" sz="1600" dirty="0">
                          <a:effectLst/>
                        </a:rPr>
                        <a:t>Error free Student End of Year Snapshot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448" marR="50448" marT="0" marB="0"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54788286"/>
                  </a:ext>
                </a:extLst>
              </a:tr>
              <a:tr h="594578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Thursday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10/13/2022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448" marR="5044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7C8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</a:rPr>
                        <a:t>Deadline: </a:t>
                      </a:r>
                      <a:r>
                        <a:rPr lang="en-US" sz="1600" b="0" dirty="0">
                          <a:effectLst/>
                        </a:rPr>
                        <a:t>Resubmit data to CDE</a:t>
                      </a:r>
                    </a:p>
                  </a:txBody>
                  <a:tcPr marL="50448" marR="50448" marT="0" marB="0"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7C8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0031715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9657102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A2620F-B659-45CB-B3A6-C0AFE1AAE5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Key Dates: Post-Cross LEA Phase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3EE23EA-5C34-4F7E-A8A4-48DF343BA9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79D5F6-EDCB-402A-AC08-4943A1820E8F}" type="slidenum">
              <a:rPr lang="en-US" smtClean="0"/>
              <a:pPr/>
              <a:t>16</a:t>
            </a:fld>
            <a:endParaRPr lang="en-US" dirty="0"/>
          </a:p>
        </p:txBody>
      </p:sp>
      <p:graphicFrame>
        <p:nvGraphicFramePr>
          <p:cNvPr id="5" name="Content Placeholder 8">
            <a:extLst>
              <a:ext uri="{FF2B5EF4-FFF2-40B4-BE49-F238E27FC236}">
                <a16:creationId xmlns:a16="http://schemas.microsoft.com/office/drawing/2014/main" id="{61DA4E0F-DCF6-4C90-B5F3-8AD6B618A09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81975433"/>
              </p:ext>
            </p:extLst>
          </p:nvPr>
        </p:nvGraphicFramePr>
        <p:xfrm>
          <a:off x="676276" y="1518921"/>
          <a:ext cx="7600949" cy="2072003"/>
        </p:xfrm>
        <a:graphic>
          <a:graphicData uri="http://schemas.openxmlformats.org/drawingml/2006/table">
            <a:tbl>
              <a:tblPr firstRow="1" firstCol="1" bandRow="1">
                <a:tableStyleId>{073A0DAA-6AF3-43AB-8588-CEC1D06C72B9}</a:tableStyleId>
              </a:tblPr>
              <a:tblGrid>
                <a:gridCol w="560267">
                  <a:extLst>
                    <a:ext uri="{9D8B030D-6E8A-4147-A177-3AD203B41FA5}">
                      <a16:colId xmlns:a16="http://schemas.microsoft.com/office/drawing/2014/main" val="4082228885"/>
                    </a:ext>
                  </a:extLst>
                </a:gridCol>
                <a:gridCol w="1578084">
                  <a:extLst>
                    <a:ext uri="{9D8B030D-6E8A-4147-A177-3AD203B41FA5}">
                      <a16:colId xmlns:a16="http://schemas.microsoft.com/office/drawing/2014/main" val="483842426"/>
                    </a:ext>
                  </a:extLst>
                </a:gridCol>
                <a:gridCol w="5462598">
                  <a:extLst>
                    <a:ext uri="{9D8B030D-6E8A-4147-A177-3AD203B41FA5}">
                      <a16:colId xmlns:a16="http://schemas.microsoft.com/office/drawing/2014/main" val="1213135518"/>
                    </a:ext>
                  </a:extLst>
                </a:gridCol>
              </a:tblGrid>
              <a:tr h="288272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</a:rPr>
                        <a:t> </a:t>
                      </a:r>
                      <a:endParaRPr lang="en-US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448" marR="5044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Date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448" marR="50448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Event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448" marR="50448" marT="0" marB="0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790265612"/>
                  </a:ext>
                </a:extLst>
              </a:tr>
              <a:tr h="594577">
                <a:tc rowSpan="3">
                  <a:txBody>
                    <a:bodyPr/>
                    <a:lstStyle/>
                    <a:p>
                      <a:pPr marL="71755" marR="71755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tx1"/>
                          </a:solidFill>
                          <a:effectLst/>
                        </a:rPr>
                        <a:t>Post-Cross LEA Validation</a:t>
                      </a:r>
                    </a:p>
                    <a:p>
                      <a:pPr marL="71755" marR="71755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tx1"/>
                          </a:solidFill>
                          <a:effectLst/>
                        </a:rPr>
                        <a:t>(Phase B)</a:t>
                      </a:r>
                      <a:endParaRPr lang="en-US" sz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448" marR="50448" marT="0" marB="0"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Thursday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10/20/2022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448" marR="5044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Post-Cross LEA Validation begins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448" marR="50448" marT="0" marB="0"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03342833"/>
                  </a:ext>
                </a:extLst>
              </a:tr>
              <a:tr h="594577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Thursday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11/10/2022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448" marR="5044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</a:rPr>
                        <a:t>Target: </a:t>
                      </a:r>
                      <a:r>
                        <a:rPr lang="en-US" sz="1600" dirty="0">
                          <a:effectLst/>
                        </a:rPr>
                        <a:t>Error free Student End of Year Snapshot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448" marR="50448" marT="0" marB="0"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54788286"/>
                  </a:ext>
                </a:extLst>
              </a:tr>
              <a:tr h="594577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Thursday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11/17/2022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448" marR="5044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7C8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</a:rPr>
                        <a:t>Deadline: </a:t>
                      </a:r>
                      <a:r>
                        <a:rPr lang="en-US" sz="1600" b="0" dirty="0">
                          <a:effectLst/>
                        </a:rPr>
                        <a:t>End of Post-Cross LEA validation phase</a:t>
                      </a:r>
                    </a:p>
                  </a:txBody>
                  <a:tcPr marL="50448" marR="50448" marT="0" marB="0"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7C8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0031715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995933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A2620F-B659-45CB-B3A6-C0AFE1AAE5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Key Dates: Final Dates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3EE23EA-5C34-4F7E-A8A4-48DF343BA9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79D5F6-EDCB-402A-AC08-4943A1820E8F}" type="slidenum">
              <a:rPr lang="en-US" smtClean="0"/>
              <a:pPr/>
              <a:t>17</a:t>
            </a:fld>
            <a:endParaRPr lang="en-US" dirty="0"/>
          </a:p>
        </p:txBody>
      </p:sp>
      <p:graphicFrame>
        <p:nvGraphicFramePr>
          <p:cNvPr id="5" name="Content Placeholder 8">
            <a:extLst>
              <a:ext uri="{FF2B5EF4-FFF2-40B4-BE49-F238E27FC236}">
                <a16:creationId xmlns:a16="http://schemas.microsoft.com/office/drawing/2014/main" id="{61DA4E0F-DCF6-4C90-B5F3-8AD6B618A09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46696545"/>
              </p:ext>
            </p:extLst>
          </p:nvPr>
        </p:nvGraphicFramePr>
        <p:xfrm>
          <a:off x="676276" y="1518921"/>
          <a:ext cx="7591424" cy="2557778"/>
        </p:xfrm>
        <a:graphic>
          <a:graphicData uri="http://schemas.openxmlformats.org/drawingml/2006/table">
            <a:tbl>
              <a:tblPr firstRow="1" firstCol="1" bandRow="1">
                <a:tableStyleId>{073A0DAA-6AF3-43AB-8588-CEC1D06C72B9}</a:tableStyleId>
              </a:tblPr>
              <a:tblGrid>
                <a:gridCol w="559565">
                  <a:extLst>
                    <a:ext uri="{9D8B030D-6E8A-4147-A177-3AD203B41FA5}">
                      <a16:colId xmlns:a16="http://schemas.microsoft.com/office/drawing/2014/main" val="4082228885"/>
                    </a:ext>
                  </a:extLst>
                </a:gridCol>
                <a:gridCol w="1576106">
                  <a:extLst>
                    <a:ext uri="{9D8B030D-6E8A-4147-A177-3AD203B41FA5}">
                      <a16:colId xmlns:a16="http://schemas.microsoft.com/office/drawing/2014/main" val="483842426"/>
                    </a:ext>
                  </a:extLst>
                </a:gridCol>
                <a:gridCol w="5455753">
                  <a:extLst>
                    <a:ext uri="{9D8B030D-6E8A-4147-A177-3AD203B41FA5}">
                      <a16:colId xmlns:a16="http://schemas.microsoft.com/office/drawing/2014/main" val="1213135518"/>
                    </a:ext>
                  </a:extLst>
                </a:gridCol>
              </a:tblGrid>
              <a:tr h="320279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</a:rPr>
                        <a:t> </a:t>
                      </a:r>
                      <a:endParaRPr lang="en-US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448" marR="5044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Date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448" marR="50448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Event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448" marR="50448" marT="0" marB="0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790265612"/>
                  </a:ext>
                </a:extLst>
              </a:tr>
              <a:tr h="916311">
                <a:tc rowSpan="3">
                  <a:txBody>
                    <a:bodyPr/>
                    <a:lstStyle/>
                    <a:p>
                      <a:pPr marL="71755" marR="71755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tx1"/>
                          </a:solidFill>
                          <a:effectLst/>
                        </a:rPr>
                        <a:t>Final Dates</a:t>
                      </a:r>
                      <a:endParaRPr lang="en-US" sz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448" marR="50448" marT="0" marB="0"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Monday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11/28/2022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448" marR="5044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Begin final review of graduation and dropout rates after the AYG reconciliation</a:t>
                      </a:r>
                    </a:p>
                    <a:p>
                      <a:pPr marL="285750" marR="0" indent="-28575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Char char="-"/>
                      </a:pPr>
                      <a:r>
                        <a:rPr lang="en-US" sz="1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Any changes will require a new sign-off page</a:t>
                      </a:r>
                    </a:p>
                  </a:txBody>
                  <a:tcPr marL="50448" marR="50448" marT="0" marB="0"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03342833"/>
                  </a:ext>
                </a:extLst>
              </a:tr>
              <a:tr h="660594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Thursday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12/01/2022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448" marR="5044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7C8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</a:rPr>
                        <a:t>Deadline: </a:t>
                      </a:r>
                      <a:r>
                        <a:rPr lang="en-US" sz="1600" dirty="0">
                          <a:effectLst/>
                        </a:rPr>
                        <a:t>Superintendents must approve final Data Summary Reports (collection closes)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448" marR="50448" marT="0" marB="0"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7C8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54788286"/>
                  </a:ext>
                </a:extLst>
              </a:tr>
              <a:tr h="660594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Tuesday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01/10/2023</a:t>
                      </a:r>
                    </a:p>
                  </a:txBody>
                  <a:tcPr marL="50448" marR="5044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>
                          <a:effectLst/>
                        </a:rPr>
                        <a:t>Official/final data and rates posted on the CDE website and released to the public</a:t>
                      </a:r>
                    </a:p>
                  </a:txBody>
                  <a:tcPr marL="50448" marR="50448" marT="0" marB="0"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0031715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5741616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485FC5BA-65AF-46A4-AB07-C381A5AB616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SEY Changes</a:t>
            </a:r>
            <a:br>
              <a:rPr lang="en-US" dirty="0"/>
            </a:br>
            <a:r>
              <a:rPr lang="en-US" dirty="0"/>
              <a:t>2021-2022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79D5F6-EDCB-402A-AC08-4943A1820E8F}" type="slidenum">
              <a:rPr lang="en-US" smtClean="0"/>
              <a:pPr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057291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224D9A-64B6-48B0-995A-B5596ECBB7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SEY 2021-22 Changes Overview</a:t>
            </a:r>
          </a:p>
        </p:txBody>
      </p:sp>
      <p:graphicFrame>
        <p:nvGraphicFramePr>
          <p:cNvPr id="8" name="Content Placeholder 7">
            <a:extLst>
              <a:ext uri="{FF2B5EF4-FFF2-40B4-BE49-F238E27FC236}">
                <a16:creationId xmlns:a16="http://schemas.microsoft.com/office/drawing/2014/main" id="{BC066078-0758-40F5-A4FE-77ED9223B4A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34522267"/>
              </p:ext>
            </p:extLst>
          </p:nvPr>
        </p:nvGraphicFramePr>
        <p:xfrm>
          <a:off x="628650" y="1307465"/>
          <a:ext cx="7886700" cy="46402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9520B5C-8911-4F9C-A913-0FCEE1A63E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79D5F6-EDCB-402A-AC08-4943A1820E8F}" type="slidenum">
              <a:rPr lang="en-US" smtClean="0"/>
              <a:pPr/>
              <a:t>19</a:t>
            </a:fld>
            <a:endParaRPr lang="en-US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4D2C01E-92DF-4F53-A1AE-568648E9DFDD}"/>
              </a:ext>
            </a:extLst>
          </p:cNvPr>
          <p:cNvSpPr txBox="1"/>
          <p:nvPr/>
        </p:nvSpPr>
        <p:spPr>
          <a:xfrm>
            <a:off x="3683726" y="6472681"/>
            <a:ext cx="1793965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/>
            <a:r>
              <a:rPr lang="en-US" sz="1200" dirty="0">
                <a:solidFill>
                  <a:schemeClr val="bg1">
                    <a:lumMod val="50000"/>
                  </a:schemeClr>
                </a:solidFill>
              </a:rPr>
              <a:t>ward_r@cde.state.co.us</a:t>
            </a:r>
          </a:p>
        </p:txBody>
      </p:sp>
    </p:spTree>
    <p:extLst>
      <p:ext uri="{BB962C8B-B14F-4D97-AF65-F5344CB8AC3E}">
        <p14:creationId xmlns:p14="http://schemas.microsoft.com/office/powerpoint/2010/main" val="14019059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Agenda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>
                <a:hlinkClick r:id="rId2" action="ppaction://hlinksldjump"/>
              </a:rPr>
              <a:t>SEY Snapshot Overview</a:t>
            </a:r>
            <a:endParaRPr lang="en-US" dirty="0"/>
          </a:p>
          <a:p>
            <a:r>
              <a:rPr lang="en-US" dirty="0">
                <a:hlinkClick r:id="rId3" action="ppaction://hlinksldjump"/>
              </a:rPr>
              <a:t>SEY Collection Cycle &amp; Timeline</a:t>
            </a:r>
            <a:endParaRPr lang="en-US" dirty="0"/>
          </a:p>
          <a:p>
            <a:r>
              <a:rPr lang="en-US" dirty="0">
                <a:hlinkClick r:id="rId4" action="ppaction://hlinksldjump"/>
              </a:rPr>
              <a:t>SEY Changes 2021-2022</a:t>
            </a:r>
            <a:endParaRPr lang="en-US" dirty="0"/>
          </a:p>
          <a:p>
            <a:r>
              <a:rPr lang="en-US" dirty="0">
                <a:hlinkClick r:id="rId5" action="ppaction://hlinksldjump"/>
              </a:rPr>
              <a:t>SEY Collection Key Topics</a:t>
            </a:r>
            <a:endParaRPr lang="en-US" dirty="0"/>
          </a:p>
          <a:p>
            <a:pPr lvl="1"/>
            <a:r>
              <a:rPr lang="en-US" dirty="0">
                <a:hlinkClick r:id="rId6" action="ppaction://hlinksldjump"/>
              </a:rPr>
              <a:t>Interchange Files</a:t>
            </a:r>
            <a:endParaRPr lang="en-US" dirty="0"/>
          </a:p>
          <a:p>
            <a:pPr lvl="1"/>
            <a:r>
              <a:rPr lang="en-US" dirty="0">
                <a:hlinkClick r:id="rId7" action="ppaction://hlinksldjump"/>
              </a:rPr>
              <a:t>Snapshot</a:t>
            </a:r>
            <a:r>
              <a:rPr lang="en-US" dirty="0"/>
              <a:t> </a:t>
            </a:r>
          </a:p>
          <a:p>
            <a:pPr lvl="1"/>
            <a:r>
              <a:rPr lang="en-US" dirty="0">
                <a:hlinkClick r:id="rId8" action="ppaction://hlinksldjump"/>
              </a:rPr>
              <a:t>Status Dashboard</a:t>
            </a:r>
            <a:endParaRPr lang="en-US" dirty="0"/>
          </a:p>
          <a:p>
            <a:pPr lvl="1"/>
            <a:r>
              <a:rPr lang="en-US" dirty="0">
                <a:hlinkClick r:id="rId9" action="ppaction://hlinksldjump"/>
              </a:rPr>
              <a:t>Adequate Documentation</a:t>
            </a:r>
            <a:endParaRPr lang="en-US" dirty="0"/>
          </a:p>
          <a:p>
            <a:pPr lvl="1"/>
            <a:r>
              <a:rPr lang="en-US" dirty="0">
                <a:hlinkClick r:id="rId10" action="ppaction://hlinksldjump"/>
              </a:rPr>
              <a:t>Errors &amp; Warnings</a:t>
            </a:r>
            <a:endParaRPr lang="en-US" dirty="0"/>
          </a:p>
          <a:p>
            <a:pPr lvl="1"/>
            <a:r>
              <a:rPr lang="en-US" dirty="0">
                <a:hlinkClick r:id="rId11" action="ppaction://hlinksldjump"/>
              </a:rPr>
              <a:t>Adjustment File</a:t>
            </a:r>
            <a:endParaRPr lang="en-US" dirty="0"/>
          </a:p>
          <a:p>
            <a:pPr lvl="1"/>
            <a:r>
              <a:rPr lang="en-US" dirty="0">
                <a:hlinkClick r:id="rId12" action="ppaction://hlinksldjump"/>
              </a:rPr>
              <a:t>Reporting Exceptions</a:t>
            </a:r>
            <a:endParaRPr lang="en-US" dirty="0"/>
          </a:p>
          <a:p>
            <a:pPr lvl="1"/>
            <a:r>
              <a:rPr lang="en-US" dirty="0">
                <a:hlinkClick r:id="rId13" action="ppaction://hlinksldjump"/>
              </a:rPr>
              <a:t>Pipeline Reports</a:t>
            </a:r>
            <a:endParaRPr lang="en-US" dirty="0"/>
          </a:p>
          <a:p>
            <a:pPr lvl="1"/>
            <a:r>
              <a:rPr lang="en-US" dirty="0">
                <a:hlinkClick r:id="rId14" action="ppaction://hlinksldjump"/>
              </a:rPr>
              <a:t>COGNOS (CEDAR) Reports</a:t>
            </a:r>
            <a:endParaRPr lang="en-US" dirty="0"/>
          </a:p>
          <a:p>
            <a:r>
              <a:rPr lang="en-US" dirty="0">
                <a:hlinkClick r:id="rId15" action="ppaction://hlinksldjump"/>
              </a:rPr>
              <a:t>Rates &amp; Reporting: Overview</a:t>
            </a:r>
            <a:endParaRPr lang="en-US" dirty="0"/>
          </a:p>
          <a:p>
            <a:r>
              <a:rPr lang="en-US" dirty="0">
                <a:hlinkClick r:id="rId16" action="ppaction://hlinksldjump"/>
              </a:rPr>
              <a:t>Resources, Contacts, &amp; Glossary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79D5F6-EDCB-402A-AC08-4943A1820E8F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827677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485FC5BA-65AF-46A4-AB07-C381A5AB616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SEY Collection</a:t>
            </a:r>
            <a:br>
              <a:rPr lang="en-US" dirty="0"/>
            </a:br>
            <a:r>
              <a:rPr lang="en-US" dirty="0"/>
              <a:t>Key Topics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79D5F6-EDCB-402A-AC08-4943A1820E8F}" type="slidenum">
              <a:rPr lang="en-US" smtClean="0"/>
              <a:pPr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810041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4051D5-A325-46F8-9C00-F6A70DAFBC6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Identity Management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3D868B0-1552-431E-AEDA-B3CF59EDA4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79D5F6-EDCB-402A-AC08-4943A1820E8F}" type="slidenum">
              <a:rPr lang="en-US" smtClean="0"/>
              <a:pPr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571493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613CD49B-3964-43F4-9614-A9562A322BAC}"/>
              </a:ext>
            </a:extLst>
          </p:cNvPr>
          <p:cNvGrpSpPr/>
          <p:nvPr/>
        </p:nvGrpSpPr>
        <p:grpSpPr>
          <a:xfrm>
            <a:off x="677332" y="2005769"/>
            <a:ext cx="7317670" cy="1787260"/>
            <a:chOff x="492994" y="2176404"/>
            <a:chExt cx="8158012" cy="1914525"/>
          </a:xfrm>
        </p:grpSpPr>
        <p:pic>
          <p:nvPicPr>
            <p:cNvPr id="1026" name="Picture 2">
              <a:hlinkClick r:id="rId2"/>
              <a:extLst>
                <a:ext uri="{FF2B5EF4-FFF2-40B4-BE49-F238E27FC236}">
                  <a16:creationId xmlns:a16="http://schemas.microsoft.com/office/drawing/2014/main" id="{D858D269-F681-480E-93FF-10EF0DA1DFD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2994" y="2176404"/>
              <a:ext cx="4029075" cy="19145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" name="Picture 5">
              <a:hlinkClick r:id="rId2"/>
              <a:extLst>
                <a:ext uri="{FF2B5EF4-FFF2-40B4-BE49-F238E27FC236}">
                  <a16:creationId xmlns:a16="http://schemas.microsoft.com/office/drawing/2014/main" id="{DA572935-DEEA-4B04-B578-C264F5CB61E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369629" y="2828152"/>
              <a:ext cx="3281377" cy="1262777"/>
            </a:xfrm>
            <a:prstGeom prst="rect">
              <a:avLst/>
            </a:prstGeom>
          </p:spPr>
        </p:pic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5D630221-7006-4357-98DF-C3A70F6967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CDE Identity Management</a:t>
            </a:r>
          </a:p>
        </p:txBody>
      </p:sp>
      <p:sp>
        <p:nvSpPr>
          <p:cNvPr id="3" name="Content Placeholder 2" descr="More information and support for LAMs is available on the website https://www.cde.state.co.us/idm">
            <a:extLst>
              <a:ext uri="{FF2B5EF4-FFF2-40B4-BE49-F238E27FC236}">
                <a16:creationId xmlns:a16="http://schemas.microsoft.com/office/drawing/2014/main" id="{5241531D-6CB5-430F-A5AE-570FB9A105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314450"/>
            <a:ext cx="7886700" cy="5112568"/>
          </a:xfrm>
        </p:spPr>
        <p:txBody>
          <a:bodyPr>
            <a:normAutofit lnSpcReduction="10000"/>
          </a:bodyPr>
          <a:lstStyle/>
          <a:p>
            <a:r>
              <a:rPr lang="en-US" dirty="0"/>
              <a:t>District Local Access Manager (LAM) assigns account/privileges to the SEY Data Respondent</a:t>
            </a:r>
            <a:br>
              <a:rPr lang="en-US" dirty="0"/>
            </a:br>
            <a:endParaRPr lang="en-US" dirty="0"/>
          </a:p>
          <a:p>
            <a:pPr marL="0" indent="0">
              <a:buNone/>
            </a:pPr>
            <a:br>
              <a:rPr lang="en-US" dirty="0"/>
            </a:br>
            <a:br>
              <a:rPr lang="en-US" dirty="0"/>
            </a:br>
            <a:br>
              <a:rPr lang="en-US" dirty="0"/>
            </a:br>
            <a:endParaRPr lang="en-US" dirty="0"/>
          </a:p>
          <a:p>
            <a:r>
              <a:rPr lang="en-US" dirty="0"/>
              <a:t>SEY Data Respondents roles: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br>
              <a:rPr lang="en-US" dirty="0"/>
            </a:br>
            <a:endParaRPr lang="en-US" dirty="0"/>
          </a:p>
          <a:p>
            <a:r>
              <a:rPr lang="en-US" dirty="0"/>
              <a:t>Questions?</a:t>
            </a:r>
          </a:p>
          <a:p>
            <a:pPr lvl="1"/>
            <a:r>
              <a:rPr lang="en-US" dirty="0"/>
              <a:t>Use the </a:t>
            </a:r>
            <a:r>
              <a:rPr lang="en-US" dirty="0">
                <a:hlinkClick r:id="rId5"/>
              </a:rPr>
              <a:t>password reset form</a:t>
            </a:r>
            <a:r>
              <a:rPr lang="en-US" dirty="0"/>
              <a:t>, or for other questions, please contact:</a:t>
            </a:r>
          </a:p>
          <a:p>
            <a:pPr lvl="2"/>
            <a:r>
              <a:rPr lang="en-US" dirty="0"/>
              <a:t>CDE Identity Manager: </a:t>
            </a:r>
            <a:r>
              <a:rPr lang="en-US" dirty="0">
                <a:hlinkClick r:id="rId6"/>
              </a:rPr>
              <a:t>CDEIdM@cde.state.co.us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C565863-9B20-4A71-B831-2E4B3FA384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79D5F6-EDCB-402A-AC08-4943A1820E8F}" type="slidenum">
              <a:rPr lang="en-US" smtClean="0"/>
              <a:pPr/>
              <a:t>22</a:t>
            </a:fld>
            <a:endParaRPr lang="en-US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047AC6D2-A222-40FA-B909-21810521EEFA}"/>
              </a:ext>
            </a:extLst>
          </p:cNvPr>
          <p:cNvSpPr txBox="1"/>
          <p:nvPr/>
        </p:nvSpPr>
        <p:spPr>
          <a:xfrm>
            <a:off x="428978" y="1738486"/>
            <a:ext cx="34995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DF6CAEB-C5DB-4996-ACDC-8A77D50E0F63}"/>
              </a:ext>
            </a:extLst>
          </p:cNvPr>
          <p:cNvSpPr txBox="1"/>
          <p:nvPr/>
        </p:nvSpPr>
        <p:spPr>
          <a:xfrm>
            <a:off x="457199" y="3414885"/>
            <a:ext cx="34995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chemeClr val="bg1"/>
                </a:solidFill>
              </a:rPr>
              <a:t>2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0DE8BB45-FD13-457D-BA4D-43513887A6B5}"/>
              </a:ext>
            </a:extLst>
          </p:cNvPr>
          <p:cNvSpPr txBox="1"/>
          <p:nvPr/>
        </p:nvSpPr>
        <p:spPr>
          <a:xfrm>
            <a:off x="502355" y="5142091"/>
            <a:ext cx="34995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chemeClr val="bg1"/>
                </a:solidFill>
              </a:rPr>
              <a:t>3</a:t>
            </a:r>
          </a:p>
        </p:txBody>
      </p:sp>
      <p:graphicFrame>
        <p:nvGraphicFramePr>
          <p:cNvPr id="18" name="Table 17">
            <a:extLst>
              <a:ext uri="{FF2B5EF4-FFF2-40B4-BE49-F238E27FC236}">
                <a16:creationId xmlns:a16="http://schemas.microsoft.com/office/drawing/2014/main" id="{13BF772E-6412-461A-BE20-07629F2BB3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69333250"/>
              </p:ext>
            </p:extLst>
          </p:nvPr>
        </p:nvGraphicFramePr>
        <p:xfrm>
          <a:off x="807154" y="3969196"/>
          <a:ext cx="7708196" cy="1150620"/>
        </p:xfrm>
        <a:graphic>
          <a:graphicData uri="http://schemas.openxmlformats.org/drawingml/2006/table">
            <a:tbl>
              <a:tblPr firstRow="1">
                <a:tableStyleId>{EB344D84-9AFB-497E-A393-DC336BA19D2E}</a:tableStyleId>
              </a:tblPr>
              <a:tblGrid>
                <a:gridCol w="1392317">
                  <a:extLst>
                    <a:ext uri="{9D8B030D-6E8A-4147-A177-3AD203B41FA5}">
                      <a16:colId xmlns:a16="http://schemas.microsoft.com/office/drawing/2014/main" val="1240875580"/>
                    </a:ext>
                  </a:extLst>
                </a:gridCol>
                <a:gridCol w="2009076">
                  <a:extLst>
                    <a:ext uri="{9D8B030D-6E8A-4147-A177-3AD203B41FA5}">
                      <a16:colId xmlns:a16="http://schemas.microsoft.com/office/drawing/2014/main" val="1054595439"/>
                    </a:ext>
                  </a:extLst>
                </a:gridCol>
                <a:gridCol w="2171557">
                  <a:extLst>
                    <a:ext uri="{9D8B030D-6E8A-4147-A177-3AD203B41FA5}">
                      <a16:colId xmlns:a16="http://schemas.microsoft.com/office/drawing/2014/main" val="3706074354"/>
                    </a:ext>
                  </a:extLst>
                </a:gridCol>
                <a:gridCol w="2135246">
                  <a:extLst>
                    <a:ext uri="{9D8B030D-6E8A-4147-A177-3AD203B41FA5}">
                      <a16:colId xmlns:a16="http://schemas.microsoft.com/office/drawing/2014/main" val="1201192396"/>
                    </a:ext>
                  </a:extLst>
                </a:gridCol>
              </a:tblGrid>
              <a:tr h="25144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Application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Collection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Role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Internal Name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2913686234"/>
                  </a:ext>
                </a:extLst>
              </a:tr>
              <a:tr h="39263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Pipeline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Student Interchange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LEA USER OR APPROVER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-STD~LEAUSER</a:t>
                      </a:r>
                    </a:p>
                    <a:p>
                      <a:pPr algn="ctr" fontAlgn="b"/>
                      <a:r>
                        <a:rPr lang="en-US" sz="14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-STD~LEAAPPROVER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2410453330"/>
                  </a:ext>
                </a:extLst>
              </a:tr>
              <a:tr h="38735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Pipeline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Student End of Year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LEA USER OR APPROVER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-SEY~LEAUSER</a:t>
                      </a:r>
                    </a:p>
                    <a:p>
                      <a:pPr algn="ctr" fontAlgn="b"/>
                      <a:r>
                        <a:rPr lang="en-US" sz="14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-SEY~LEAAPPROVER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9130667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9393717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630221-7006-4357-98DF-C3A70F6967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CDE Identity Management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C565863-9B20-4A71-B831-2E4B3FA384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79D5F6-EDCB-402A-AC08-4943A1820E8F}" type="slidenum">
              <a:rPr lang="en-US" smtClean="0"/>
              <a:pPr/>
              <a:t>23</a:t>
            </a:fld>
            <a:endParaRPr lang="en-US" dirty="0"/>
          </a:p>
        </p:txBody>
      </p:sp>
      <p:graphicFrame>
        <p:nvGraphicFramePr>
          <p:cNvPr id="5" name="Content Placeholder 7">
            <a:extLst>
              <a:ext uri="{FF2B5EF4-FFF2-40B4-BE49-F238E27FC236}">
                <a16:creationId xmlns:a16="http://schemas.microsoft.com/office/drawing/2014/main" id="{406ECDC1-C0FC-4B71-B270-45209EFBE80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24860735"/>
              </p:ext>
            </p:extLst>
          </p:nvPr>
        </p:nvGraphicFramePr>
        <p:xfrm>
          <a:off x="274320" y="1463675"/>
          <a:ext cx="8518806" cy="3042920"/>
        </p:xfrm>
        <a:graphic>
          <a:graphicData uri="http://schemas.openxmlformats.org/drawingml/2006/table">
            <a:tbl>
              <a:tblPr firstRow="1" bandRow="1">
                <a:tableStyleId>{EB344D84-9AFB-497E-A393-DC336BA19D2E}</a:tableStyleId>
              </a:tblPr>
              <a:tblGrid>
                <a:gridCol w="126740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3283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9488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42368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Application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Collection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Role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Access Level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Pipeline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Student Interchange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LEA User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Upload</a:t>
                      </a:r>
                      <a:r>
                        <a:rPr lang="en-US" baseline="0" dirty="0"/>
                        <a:t> and Edit Records for the Student Demographic, School Association, and Graduation Guidelines files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Pipeline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Student End of Year</a:t>
                      </a:r>
                      <a:r>
                        <a:rPr lang="en-US" baseline="0" dirty="0"/>
                        <a:t>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LEA User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Create</a:t>
                      </a:r>
                      <a:r>
                        <a:rPr lang="en-US" baseline="0" dirty="0"/>
                        <a:t> Snapshot - cannot submit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Pipeline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Student End of Year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LEAAPPROVER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Create Snapshot</a:t>
                      </a:r>
                      <a:r>
                        <a:rPr lang="en-US" baseline="0" dirty="0"/>
                        <a:t> and submit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Pipeline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Any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LEA Viewer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View</a:t>
                      </a:r>
                      <a:r>
                        <a:rPr lang="en-US" baseline="0" dirty="0"/>
                        <a:t> </a:t>
                      </a:r>
                      <a:r>
                        <a:rPr lang="en-US" baseline="0" dirty="0" err="1"/>
                        <a:t>Cognos</a:t>
                      </a:r>
                      <a:r>
                        <a:rPr lang="en-US" baseline="0" dirty="0"/>
                        <a:t> reports – cannot edit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Pipeline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Title I Interchange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LEA User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Upload and Edit Records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90BEEE5E-EFCB-4AF1-A111-41E29496E835}"/>
              </a:ext>
            </a:extLst>
          </p:cNvPr>
          <p:cNvSpPr txBox="1"/>
          <p:nvPr/>
        </p:nvSpPr>
        <p:spPr>
          <a:xfrm>
            <a:off x="669852" y="4784651"/>
            <a:ext cx="690053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Trebuchet MS" panose="020B0603020202020204" pitchFamily="34" charset="0"/>
              </a:rPr>
              <a:t>You can only have one role for each Collection.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latin typeface="Trebuchet MS" panose="020B0603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Trebuchet MS" panose="020B0603020202020204" pitchFamily="34" charset="0"/>
              </a:rPr>
              <a:t>An LEAAPPROVER can do all the things an LEA User can do.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latin typeface="Trebuchet MS" panose="020B0603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Trebuchet MS" panose="020B0603020202020204" pitchFamily="34" charset="0"/>
              </a:rPr>
              <a:t>Link: </a:t>
            </a:r>
            <a:r>
              <a:rPr lang="en-US" dirty="0">
                <a:latin typeface="Trebuchet MS" panose="020B0603020202020204" pitchFamily="34" charset="0"/>
                <a:hlinkClick r:id="rId2"/>
              </a:rPr>
              <a:t>Quick Guide to Access Management</a:t>
            </a:r>
            <a:endParaRPr lang="en-US" dirty="0">
              <a:latin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1416478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4051D5-A325-46F8-9C00-F6A70DAFBC6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Interchange Files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8C1FEBE-47CA-4870-8D48-1A5B3DB44B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79D5F6-EDCB-402A-AC08-4943A1820E8F}" type="slidenum">
              <a:rPr lang="en-US" smtClean="0"/>
              <a:pPr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037481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630221-7006-4357-98DF-C3A70F6967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Student Interchange Preparation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B91F628-6F61-4446-8AC9-6CDE2478E09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Get SASIDs for your new students</a:t>
            </a:r>
          </a:p>
          <a:p>
            <a:pPr lvl="1"/>
            <a:r>
              <a:rPr lang="en-US" dirty="0"/>
              <a:t>Through RITS or Data Pipeline</a:t>
            </a:r>
          </a:p>
          <a:p>
            <a:pPr lvl="1"/>
            <a:r>
              <a:rPr lang="en-US" dirty="0"/>
              <a:t>Resources on getting SASIDs can be found here:</a:t>
            </a:r>
          </a:p>
          <a:p>
            <a:pPr lvl="2"/>
            <a:r>
              <a:rPr lang="en-US" dirty="0">
                <a:hlinkClick r:id="rId2"/>
              </a:rPr>
              <a:t>http://www.cde.state.co.us/datapipeline/yr_rits</a:t>
            </a:r>
            <a:r>
              <a:rPr lang="en-US" dirty="0"/>
              <a:t> </a:t>
            </a:r>
          </a:p>
          <a:p>
            <a:r>
              <a:rPr lang="en-US" dirty="0"/>
              <a:t>Create Extracts from your Student Information System</a:t>
            </a:r>
          </a:p>
          <a:p>
            <a:pPr lvl="1"/>
            <a:r>
              <a:rPr lang="en-US" dirty="0"/>
              <a:t>Pull data for the Student Demographic/Profile file and Student School Association</a:t>
            </a:r>
          </a:p>
          <a:p>
            <a:pPr lvl="2"/>
            <a:r>
              <a:rPr lang="en-US" dirty="0"/>
              <a:t>Data Pipeline accepts .csv, .</a:t>
            </a:r>
            <a:r>
              <a:rPr lang="en-US" dirty="0" err="1"/>
              <a:t>xls</a:t>
            </a:r>
            <a:r>
              <a:rPr lang="en-US" dirty="0"/>
              <a:t>, .xlsx formats</a:t>
            </a:r>
          </a:p>
          <a:p>
            <a:pPr lvl="3"/>
            <a:r>
              <a:rPr lang="en-US" dirty="0"/>
              <a:t>.</a:t>
            </a:r>
            <a:r>
              <a:rPr lang="en-US" dirty="0" err="1"/>
              <a:t>xls</a:t>
            </a:r>
            <a:r>
              <a:rPr lang="en-US" dirty="0"/>
              <a:t> is the recommended format</a:t>
            </a:r>
          </a:p>
          <a:p>
            <a:pPr lvl="1"/>
            <a:r>
              <a:rPr lang="en-US" dirty="0"/>
              <a:t>If opening file in Excel, please make sure you don’t lose leading zeros</a:t>
            </a:r>
          </a:p>
          <a:p>
            <a:pPr lvl="2"/>
            <a:r>
              <a:rPr lang="en-US" dirty="0"/>
              <a:t>CDE has a guide to keeping leading zeros on </a:t>
            </a:r>
            <a:r>
              <a:rPr lang="en-US" dirty="0">
                <a:hlinkClick r:id="rId3"/>
              </a:rPr>
              <a:t>Student Interchange website</a:t>
            </a:r>
            <a:endParaRPr lang="en-US" dirty="0"/>
          </a:p>
          <a:p>
            <a:pPr lvl="1"/>
            <a:r>
              <a:rPr lang="en-US" dirty="0"/>
              <a:t>CDE recommends using a file naming convention:</a:t>
            </a:r>
          </a:p>
          <a:p>
            <a:pPr lvl="2"/>
            <a:r>
              <a:rPr lang="en-US" dirty="0"/>
              <a:t>Example: 0110_DEM_EOY_10112016.xls</a:t>
            </a:r>
          </a:p>
          <a:p>
            <a:pPr lvl="2"/>
            <a:r>
              <a:rPr lang="en-US" dirty="0"/>
              <a:t>Spaces in the file name are not allowed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C565863-9B20-4A71-B831-2E4B3FA384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79D5F6-EDCB-402A-AC08-4943A1820E8F}" type="slidenum">
              <a:rPr lang="en-US" smtClean="0"/>
              <a:pPr/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248774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630221-7006-4357-98DF-C3A70F6967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Student Interchange Preparation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C565863-9B20-4A71-B831-2E4B3FA384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79D5F6-EDCB-402A-AC08-4943A1820E8F}" type="slidenum">
              <a:rPr lang="en-US" smtClean="0"/>
              <a:pPr/>
              <a:t>26</a:t>
            </a:fld>
            <a:endParaRPr lang="en-US" dirty="0"/>
          </a:p>
        </p:txBody>
      </p:sp>
      <p:sp>
        <p:nvSpPr>
          <p:cNvPr id="5" name="Content Placeholder 1">
            <a:extLst>
              <a:ext uri="{FF2B5EF4-FFF2-40B4-BE49-F238E27FC236}">
                <a16:creationId xmlns:a16="http://schemas.microsoft.com/office/drawing/2014/main" id="{9C1D53AA-1071-45D8-8F59-E5D47314A2C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0250" y="1590965"/>
            <a:ext cx="7886700" cy="4351338"/>
          </a:xfrm>
          <a:noFill/>
          <a:effectLst>
            <a:outerShdw blurRad="101600" dist="63500" dir="18900000" algn="bl" rotWithShape="0">
              <a:schemeClr val="tx2">
                <a:lumMod val="20000"/>
                <a:lumOff val="80000"/>
                <a:alpha val="40000"/>
              </a:schemeClr>
            </a:outerShdw>
            <a:softEdge rad="31750"/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 lnSpcReduction="10000"/>
          </a:bodyPr>
          <a:lstStyle/>
          <a:p>
            <a:r>
              <a:rPr lang="en-US" sz="2000" b="1" dirty="0"/>
              <a:t>Upload interchange files</a:t>
            </a:r>
          </a:p>
          <a:p>
            <a:endParaRPr lang="en-US" sz="2000" b="1" dirty="0"/>
          </a:p>
          <a:p>
            <a:endParaRPr lang="en-US" sz="2000" b="1" dirty="0"/>
          </a:p>
          <a:p>
            <a:endParaRPr lang="en-US" sz="2000" b="1" dirty="0"/>
          </a:p>
          <a:p>
            <a:r>
              <a:rPr lang="en-US" sz="2000" b="1" dirty="0"/>
              <a:t>Wait for a Confirmation Email from the Pipeline System</a:t>
            </a:r>
          </a:p>
          <a:p>
            <a:pPr lvl="1"/>
            <a:r>
              <a:rPr lang="en-US" dirty="0"/>
              <a:t>The email will show you the number of errors in your upload</a:t>
            </a:r>
          </a:p>
          <a:p>
            <a:pPr lvl="1"/>
            <a:r>
              <a:rPr lang="en-US" dirty="0"/>
              <a:t>Resolve ALL errors in your interchange files</a:t>
            </a:r>
          </a:p>
          <a:p>
            <a:pPr lvl="1"/>
            <a:r>
              <a:rPr lang="en-US" dirty="0"/>
              <a:t>Check your error reports</a:t>
            </a:r>
          </a:p>
          <a:p>
            <a:pPr marL="457200" lvl="1" indent="0">
              <a:buNone/>
            </a:pPr>
            <a:endParaRPr lang="en-US" dirty="0"/>
          </a:p>
          <a:p>
            <a:r>
              <a:rPr lang="en-US" sz="2000" b="1" dirty="0"/>
              <a:t>Update your Interchange files to address the errors</a:t>
            </a:r>
          </a:p>
          <a:p>
            <a:pPr lvl="1"/>
            <a:r>
              <a:rPr lang="en-US" dirty="0"/>
              <a:t>Update in SIS </a:t>
            </a:r>
            <a:r>
              <a:rPr lang="en-US" dirty="0">
                <a:sym typeface="Wingdings" panose="05000000000000000000" pitchFamily="2" charset="2"/>
              </a:rPr>
              <a:t> Extract  Upload to Pipeline</a:t>
            </a:r>
            <a:endParaRPr lang="en-US" dirty="0"/>
          </a:p>
          <a:p>
            <a:pPr lvl="1"/>
            <a:r>
              <a:rPr lang="en-US" dirty="0"/>
              <a:t>Edit Record Tool (Data Pipeline)</a:t>
            </a:r>
          </a:p>
          <a:p>
            <a:pPr lvl="1"/>
            <a:endParaRPr lang="en-US" sz="1600" dirty="0"/>
          </a:p>
        </p:txBody>
      </p:sp>
      <p:graphicFrame>
        <p:nvGraphicFramePr>
          <p:cNvPr id="6" name="Diagram 5">
            <a:extLst>
              <a:ext uri="{FF2B5EF4-FFF2-40B4-BE49-F238E27FC236}">
                <a16:creationId xmlns:a16="http://schemas.microsoft.com/office/drawing/2014/main" id="{B7A0F936-9711-4C3F-9EBC-95A39FA1211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385761539"/>
              </p:ext>
            </p:extLst>
          </p:nvPr>
        </p:nvGraphicFramePr>
        <p:xfrm>
          <a:off x="-89128" y="1669988"/>
          <a:ext cx="9144000" cy="22753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09299400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9C0E54-D20D-40D7-8FF8-52DAD552A6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Data File Upload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014399BD-B6AC-488E-94E5-BA8306DCAD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5467350"/>
            <a:ext cx="7886700" cy="876300"/>
          </a:xfrm>
        </p:spPr>
        <p:txBody>
          <a:bodyPr>
            <a:normAutofit fontScale="85000" lnSpcReduction="10000"/>
          </a:bodyPr>
          <a:lstStyle/>
          <a:p>
            <a:r>
              <a:rPr lang="en-US" dirty="0"/>
              <a:t>Data pipeline will send you an email indicating the status of your upload.</a:t>
            </a:r>
          </a:p>
          <a:p>
            <a:r>
              <a:rPr lang="en-US" dirty="0"/>
              <a:t>Use the </a:t>
            </a:r>
            <a:r>
              <a:rPr lang="en-US" dirty="0">
                <a:hlinkClick r:id="rId3" action="ppaction://hlinksldjump"/>
              </a:rPr>
              <a:t>Pipeline</a:t>
            </a:r>
            <a:r>
              <a:rPr lang="en-US" dirty="0"/>
              <a:t>/</a:t>
            </a:r>
            <a:r>
              <a:rPr lang="en-US" dirty="0">
                <a:hlinkClick r:id="rId4" action="ppaction://hlinksldjump"/>
              </a:rPr>
              <a:t>COGNOS</a:t>
            </a:r>
            <a:r>
              <a:rPr lang="en-US" dirty="0"/>
              <a:t> reports to review errors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4CFCC61-9CBA-46B6-AAEE-8ABB1F975C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79D5F6-EDCB-402A-AC08-4943A1820E8F}" type="slidenum">
              <a:rPr lang="en-US" smtClean="0"/>
              <a:pPr/>
              <a:t>27</a:t>
            </a:fld>
            <a:endParaRPr lang="en-US" dirty="0"/>
          </a:p>
        </p:txBody>
      </p:sp>
      <p:pic>
        <p:nvPicPr>
          <p:cNvPr id="2054" name="Picture 6" descr="Data File Upload Steps&#10;1. Login to Data Pipeline&#10;2. Select File Upload&#10;3. Select Data File Upload&#10;4. Select necessary fields from the dropdown menus. File Type will be Student, Student School Association, or Graduation Guidelines. Do not select a tag.&#10;5. Select Submit">
            <a:hlinkClick r:id="rId5"/>
            <a:extLst>
              <a:ext uri="{FF2B5EF4-FFF2-40B4-BE49-F238E27FC236}">
                <a16:creationId xmlns:a16="http://schemas.microsoft.com/office/drawing/2014/main" id="{2220DCC0-9672-4C19-9EAA-0D2FAB3EC0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012" y="1257299"/>
            <a:ext cx="8181975" cy="4048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3473427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4051D5-A325-46F8-9C00-F6A70DAFBC6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Snapshot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A152C5A-60F6-4178-AEB5-304E3D5623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79D5F6-EDCB-402A-AC08-4943A1820E8F}" type="slidenum">
              <a:rPr lang="en-US" smtClean="0"/>
              <a:pPr/>
              <a:t>28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596469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4" name="Rectangle 9">
            <a:extLst>
              <a:ext uri="{FF2B5EF4-FFF2-40B4-BE49-F238E27FC236}">
                <a16:creationId xmlns:a16="http://schemas.microsoft.com/office/drawing/2014/main" id="{3E57A3F2-3497-430E-BCD2-151E9B5748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Freeform 6">
            <a:extLst>
              <a:ext uri="{FF2B5EF4-FFF2-40B4-BE49-F238E27FC236}">
                <a16:creationId xmlns:a16="http://schemas.microsoft.com/office/drawing/2014/main" id="{88B1F424-0E60-4F04-AFC7-00E1F21101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H="1">
            <a:off x="390858" y="911116"/>
            <a:ext cx="515815" cy="5710965"/>
          </a:xfrm>
          <a:custGeom>
            <a:avLst/>
            <a:gdLst>
              <a:gd name="T0" fmla="*/ 414 w 414"/>
              <a:gd name="T1" fmla="*/ 2447 h 2447"/>
              <a:gd name="T2" fmla="*/ 0 w 414"/>
              <a:gd name="T3" fmla="*/ 2247 h 2447"/>
              <a:gd name="T4" fmla="*/ 0 w 414"/>
              <a:gd name="T5" fmla="*/ 0 h 2447"/>
              <a:gd name="T6" fmla="*/ 414 w 414"/>
              <a:gd name="T7" fmla="*/ 200 h 2447"/>
              <a:gd name="T8" fmla="*/ 414 w 414"/>
              <a:gd name="T9" fmla="*/ 2447 h 24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14" h="2447">
                <a:moveTo>
                  <a:pt x="414" y="2447"/>
                </a:moveTo>
                <a:lnTo>
                  <a:pt x="0" y="2247"/>
                </a:lnTo>
                <a:lnTo>
                  <a:pt x="0" y="0"/>
                </a:lnTo>
                <a:lnTo>
                  <a:pt x="414" y="200"/>
                </a:lnTo>
                <a:lnTo>
                  <a:pt x="414" y="2447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6" name="Freeform 7">
            <a:extLst>
              <a:ext uri="{FF2B5EF4-FFF2-40B4-BE49-F238E27FC236}">
                <a16:creationId xmlns:a16="http://schemas.microsoft.com/office/drawing/2014/main" id="{6B509DD1-7F4E-4C4D-9B18-626473A5F7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H="1">
            <a:off x="600123" y="643467"/>
            <a:ext cx="307028" cy="5521414"/>
          </a:xfrm>
          <a:custGeom>
            <a:avLst/>
            <a:gdLst>
              <a:gd name="T0" fmla="*/ 209 w 209"/>
              <a:gd name="T1" fmla="*/ 2246 h 2358"/>
              <a:gd name="T2" fmla="*/ 0 w 209"/>
              <a:gd name="T3" fmla="*/ 2358 h 2358"/>
              <a:gd name="T4" fmla="*/ 0 w 209"/>
              <a:gd name="T5" fmla="*/ 111 h 2358"/>
              <a:gd name="T6" fmla="*/ 209 w 209"/>
              <a:gd name="T7" fmla="*/ 0 h 2358"/>
              <a:gd name="T8" fmla="*/ 209 w 209"/>
              <a:gd name="T9" fmla="*/ 2246 h 23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9" h="2358">
                <a:moveTo>
                  <a:pt x="209" y="2246"/>
                </a:moveTo>
                <a:lnTo>
                  <a:pt x="0" y="2358"/>
                </a:lnTo>
                <a:lnTo>
                  <a:pt x="0" y="111"/>
                </a:lnTo>
                <a:lnTo>
                  <a:pt x="209" y="0"/>
                </a:lnTo>
                <a:lnTo>
                  <a:pt x="209" y="2246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7" name="Rectangle 8">
            <a:extLst>
              <a:ext uri="{FF2B5EF4-FFF2-40B4-BE49-F238E27FC236}">
                <a16:creationId xmlns:a16="http://schemas.microsoft.com/office/drawing/2014/main" id="{BB89D3BB-9A77-48E3-8C98-9A0A1DD4F7A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596646" y="644382"/>
            <a:ext cx="2892018" cy="525164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60D933B-7ED2-405B-86DA-5E70CF4AC2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2065" y="1522820"/>
            <a:ext cx="2061031" cy="3601914"/>
          </a:xfrm>
        </p:spPr>
        <p:txBody>
          <a:bodyPr anchor="ctr">
            <a:normAutofit/>
          </a:bodyPr>
          <a:lstStyle/>
          <a:p>
            <a:r>
              <a:rPr lang="en-US" sz="3100">
                <a:solidFill>
                  <a:srgbClr val="FFFFFF"/>
                </a:solidFill>
              </a:rPr>
              <a:t>Snapshot Process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5B3D21E-09FB-4CE6-B801-C039E38DD7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910096" y="6383066"/>
            <a:ext cx="511733" cy="315931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fld id="{C479D5F6-EDCB-402A-AC08-4943A1820E8F}" type="slidenum">
              <a:rPr lang="en-US" smtClean="0"/>
              <a:pPr>
                <a:lnSpc>
                  <a:spcPct val="90000"/>
                </a:lnSpc>
                <a:spcAft>
                  <a:spcPts val="600"/>
                </a:spcAft>
              </a:pPr>
              <a:t>29</a:t>
            </a:fld>
            <a:endParaRPr lang="en-US"/>
          </a:p>
        </p:txBody>
      </p:sp>
      <p:graphicFrame>
        <p:nvGraphicFramePr>
          <p:cNvPr id="28" name="Content Placeholder 2">
            <a:extLst>
              <a:ext uri="{FF2B5EF4-FFF2-40B4-BE49-F238E27FC236}">
                <a16:creationId xmlns:a16="http://schemas.microsoft.com/office/drawing/2014/main" id="{790FEE79-5666-D21F-1CE4-B0C16B6841C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49681759"/>
              </p:ext>
            </p:extLst>
          </p:nvPr>
        </p:nvGraphicFramePr>
        <p:xfrm>
          <a:off x="3782135" y="643467"/>
          <a:ext cx="4876089" cy="55805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7045098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SEY Snapshot Overview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284843" y="6427018"/>
            <a:ext cx="2057400" cy="365125"/>
          </a:xfrm>
        </p:spPr>
        <p:txBody>
          <a:bodyPr/>
          <a:lstStyle/>
          <a:p>
            <a:fld id="{C479D5F6-EDCB-402A-AC08-4943A1820E8F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478251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C4829755-5BCD-4ED7-AF8D-841D7B6639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Create/Update Snapshot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65928EE3-2643-4163-8AEE-0F8C9ACC907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3783376"/>
            <a:ext cx="7886700" cy="2484074"/>
          </a:xfrm>
        </p:spPr>
        <p:txBody>
          <a:bodyPr>
            <a:normAutofit fontScale="85000" lnSpcReduction="10000"/>
          </a:bodyPr>
          <a:lstStyle/>
          <a:p>
            <a:r>
              <a:rPr lang="en-US" dirty="0"/>
              <a:t>The message </a:t>
            </a:r>
            <a:r>
              <a:rPr lang="en-US" dirty="0">
                <a:solidFill>
                  <a:srgbClr val="00B050"/>
                </a:solidFill>
              </a:rPr>
              <a:t>“Snapshot creation triggered and processing. A notification email will be sent upon completion”</a:t>
            </a:r>
            <a:r>
              <a:rPr lang="en-US" dirty="0"/>
              <a:t> will appear at the top of the screen after you press the </a:t>
            </a:r>
            <a:r>
              <a:rPr lang="en-US" i="1" dirty="0"/>
              <a:t>confirm snapshot creation</a:t>
            </a:r>
            <a:r>
              <a:rPr lang="en-US" dirty="0"/>
              <a:t> button.</a:t>
            </a:r>
          </a:p>
          <a:p>
            <a:r>
              <a:rPr lang="en-US" dirty="0"/>
              <a:t>Creating a new snapshot will replace the records from your previous snapshot.</a:t>
            </a:r>
          </a:p>
          <a:p>
            <a:pPr lvl="1"/>
            <a:r>
              <a:rPr lang="en-US" dirty="0"/>
              <a:t>Note: During the Post-Cross LEA phase snapshots can only be updated. </a:t>
            </a:r>
          </a:p>
          <a:p>
            <a:pPr lvl="2"/>
            <a:r>
              <a:rPr lang="en-US" dirty="0"/>
              <a:t>Button changes to </a:t>
            </a:r>
            <a:r>
              <a:rPr lang="en-US" i="1" dirty="0"/>
              <a:t>update exit types</a:t>
            </a:r>
            <a:endParaRPr lang="en-US" dirty="0"/>
          </a:p>
          <a:p>
            <a:pPr lvl="2"/>
            <a:r>
              <a:rPr lang="en-US" dirty="0"/>
              <a:t>Only records with SE900 level errors can be updated </a:t>
            </a:r>
          </a:p>
          <a:p>
            <a:pPr lvl="2"/>
            <a:r>
              <a:rPr lang="en-US" dirty="0"/>
              <a:t>In some instances, other records can be updated using the exception process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28E6F16-B84D-4707-8078-F9DB69D83D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79D5F6-EDCB-402A-AC08-4943A1820E8F}" type="slidenum">
              <a:rPr lang="en-US" smtClean="0"/>
              <a:pPr/>
              <a:t>30</a:t>
            </a:fld>
            <a:endParaRPr lang="en-US" dirty="0"/>
          </a:p>
        </p:txBody>
      </p:sp>
      <p:pic>
        <p:nvPicPr>
          <p:cNvPr id="3074" name="Picture 2" descr="1. Login to Data Pipeline&#10;2. Select student profile&#10;3. Select snapshot&#10;4. select applicable values from the dropdown menus&#10;5. select search&#10;6. select confirm snapshot creation">
            <a:hlinkClick r:id="rId2"/>
            <a:extLst>
              <a:ext uri="{FF2B5EF4-FFF2-40B4-BE49-F238E27FC236}">
                <a16:creationId xmlns:a16="http://schemas.microsoft.com/office/drawing/2014/main" id="{D3A87F68-314F-40E5-8F7D-26412BA1DE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193" y="1320494"/>
            <a:ext cx="8439150" cy="24628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571271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D28D61-FF79-4B32-8137-0B331A933E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Business Rules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DDE8F7D-A751-4A17-BCBE-5840C6C2215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463040"/>
            <a:ext cx="7886700" cy="4963978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Business Rules are the list of errors and warnings that are checked when a snapshot is created. </a:t>
            </a:r>
          </a:p>
          <a:p>
            <a:r>
              <a:rPr lang="en-US" dirty="0"/>
              <a:t>Available on the </a:t>
            </a:r>
            <a:r>
              <a:rPr lang="en-US" dirty="0">
                <a:hlinkClick r:id="rId2"/>
              </a:rPr>
              <a:t>SEY Website</a:t>
            </a:r>
            <a:endParaRPr lang="en-US" dirty="0"/>
          </a:p>
          <a:p>
            <a:pPr lvl="1"/>
            <a:r>
              <a:rPr lang="en-US" dirty="0"/>
              <a:t>Note: Business Rules will continue to be updated through the official open on May 5</a:t>
            </a:r>
            <a:r>
              <a:rPr lang="en-US" baseline="30000" dirty="0"/>
              <a:t>th</a:t>
            </a:r>
            <a:r>
              <a:rPr lang="en-US" dirty="0"/>
              <a:t>.</a:t>
            </a:r>
          </a:p>
          <a:p>
            <a:r>
              <a:rPr lang="en-US" dirty="0"/>
              <a:t>Kinds of information checked:</a:t>
            </a:r>
          </a:p>
          <a:p>
            <a:pPr lvl="1"/>
            <a:r>
              <a:rPr lang="en-US" dirty="0"/>
              <a:t>Demographic information (some fields typically do not change from Student October to Student End of Year)</a:t>
            </a:r>
          </a:p>
          <a:p>
            <a:pPr lvl="1"/>
            <a:r>
              <a:rPr lang="en-US" dirty="0"/>
              <a:t>Valid student entry/exit types, internally and across districts</a:t>
            </a:r>
          </a:p>
          <a:p>
            <a:pPr lvl="1"/>
            <a:r>
              <a:rPr lang="en-US" dirty="0"/>
              <a:t>Graduating/completing/dropout student coding to ensure accuracy of reporting</a:t>
            </a:r>
          </a:p>
          <a:p>
            <a:pPr lvl="2"/>
            <a:r>
              <a:rPr lang="en-US" dirty="0"/>
              <a:t>Cohort groups</a:t>
            </a:r>
          </a:p>
          <a:p>
            <a:pPr lvl="2"/>
            <a:r>
              <a:rPr lang="en-US" dirty="0"/>
              <a:t>Student movement between districts</a:t>
            </a:r>
          </a:p>
          <a:p>
            <a:pPr lvl="2"/>
            <a:r>
              <a:rPr lang="en-US" dirty="0"/>
              <a:t>Students retained (academic, postsecondary programs, transition programs)</a:t>
            </a:r>
          </a:p>
          <a:p>
            <a:pPr lvl="2"/>
            <a:r>
              <a:rPr lang="en-US" dirty="0"/>
              <a:t>Identify dropouts from prior years showing up in other districts</a:t>
            </a:r>
          </a:p>
          <a:p>
            <a:pPr lvl="2"/>
            <a:r>
              <a:rPr lang="en-US" dirty="0"/>
              <a:t>Identify students for whom an HSED certificate has been reported</a:t>
            </a:r>
          </a:p>
          <a:p>
            <a:pPr lvl="2"/>
            <a:endParaRPr lang="en-US" dirty="0"/>
          </a:p>
          <a:p>
            <a:pPr lvl="1"/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A76272C-5938-403F-9B97-34E5F1B885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79D5F6-EDCB-402A-AC08-4943A1820E8F}" type="slidenum">
              <a:rPr lang="en-US" smtClean="0"/>
              <a:pPr/>
              <a:t>31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068929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0CB0A9-BADD-4BE7-A618-96991814D4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Entry and Exit Types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D24B91-2023-42E5-B479-D43F5803C8E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Entry/Exit types and corresponding dates are used to track an overview of a student’s enrollment history throughout the year</a:t>
            </a:r>
          </a:p>
          <a:p>
            <a:r>
              <a:rPr lang="en-US" dirty="0"/>
              <a:t>Reported on the SSA file (file layout on </a:t>
            </a:r>
            <a:r>
              <a:rPr lang="en-US" dirty="0">
                <a:hlinkClick r:id="rId2"/>
              </a:rPr>
              <a:t>student interchange website</a:t>
            </a:r>
            <a:r>
              <a:rPr lang="en-US" dirty="0"/>
              <a:t>)</a:t>
            </a:r>
          </a:p>
          <a:p>
            <a:r>
              <a:rPr lang="en-US" dirty="0"/>
              <a:t>For students in grades 7-12, exit types are used to determine if a student is part of your cohort for dropout/ graduation/completion rates</a:t>
            </a:r>
          </a:p>
          <a:p>
            <a:r>
              <a:rPr lang="en-US" dirty="0">
                <a:hlinkClick r:id="rId3" action="ppaction://hlinksldjump"/>
              </a:rPr>
              <a:t>Adequate documentation </a:t>
            </a:r>
            <a:r>
              <a:rPr lang="en-US" dirty="0"/>
              <a:t>is needed for some exit types</a:t>
            </a:r>
          </a:p>
          <a:p>
            <a:r>
              <a:rPr lang="en-US" dirty="0"/>
              <a:t>See the </a:t>
            </a:r>
            <a:r>
              <a:rPr lang="en-US" dirty="0">
                <a:hlinkClick r:id="rId4"/>
              </a:rPr>
              <a:t>SEY website </a:t>
            </a:r>
            <a:r>
              <a:rPr lang="en-US" dirty="0"/>
              <a:t>for a list of </a:t>
            </a:r>
            <a:r>
              <a:rPr lang="en-US" dirty="0">
                <a:hlinkClick r:id="rId5"/>
              </a:rPr>
              <a:t>exit types that comprise the graduation cohort base for a given AYG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5EC0E26-37AD-4D50-B44C-5951478B9F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79D5F6-EDCB-402A-AC08-4943A1820E8F}" type="slidenum">
              <a:rPr lang="en-US" smtClean="0"/>
              <a:pPr/>
              <a:t>32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244196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D06326A-600C-4D7E-A155-1F1CFC9BA96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2044460"/>
            <a:ext cx="3886200" cy="3175239"/>
          </a:xfrm>
        </p:spPr>
        <p:txBody>
          <a:bodyPr>
            <a:normAutofit fontScale="70000" lnSpcReduction="20000"/>
          </a:bodyPr>
          <a:lstStyle/>
          <a:p>
            <a:r>
              <a:rPr lang="en-US" dirty="0"/>
              <a:t>02 – Continuous in same school (beginning of the year)</a:t>
            </a:r>
          </a:p>
          <a:p>
            <a:r>
              <a:rPr lang="en-US" dirty="0"/>
              <a:t>11 – Transfer from school in the same district (includes matriculating students)</a:t>
            </a:r>
          </a:p>
          <a:p>
            <a:r>
              <a:rPr lang="en-US" dirty="0"/>
              <a:t>13 – Transfer from another public school in a CO district</a:t>
            </a:r>
          </a:p>
          <a:p>
            <a:r>
              <a:rPr lang="en-US" dirty="0"/>
              <a:t>14 – Transfer from a different state</a:t>
            </a:r>
          </a:p>
          <a:p>
            <a:r>
              <a:rPr lang="en-US" dirty="0"/>
              <a:t>16 – Transfer from home-based education</a:t>
            </a:r>
          </a:p>
          <a:p>
            <a:r>
              <a:rPr lang="en-US" dirty="0"/>
              <a:t>40 – Re-entry after dropping out from same school district in a previous year</a:t>
            </a:r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0C7668E3-68E5-44ED-889A-4836AB70C79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2044460"/>
            <a:ext cx="3886200" cy="3175239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00 – Student did not exit (completed the school year)</a:t>
            </a:r>
          </a:p>
          <a:p>
            <a:r>
              <a:rPr lang="en-US" dirty="0"/>
              <a:t>11 – Transfer to a school in the same district</a:t>
            </a:r>
          </a:p>
          <a:p>
            <a:r>
              <a:rPr lang="en-US" dirty="0"/>
              <a:t>13 – Transfer to another public school in a CO district</a:t>
            </a:r>
          </a:p>
          <a:p>
            <a:r>
              <a:rPr lang="en-US" dirty="0"/>
              <a:t>14 – Transfer to another state</a:t>
            </a:r>
          </a:p>
          <a:p>
            <a:r>
              <a:rPr lang="en-US" dirty="0"/>
              <a:t>40 – Dropped Out</a:t>
            </a:r>
          </a:p>
          <a:p>
            <a:r>
              <a:rPr lang="en-US" dirty="0"/>
              <a:t>90 – Graduated with Regular Diploma</a:t>
            </a: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9991E6D2-801B-4B6F-AFAF-48EBCEAD96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Common Entry/Exit Types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F3985BD-71DB-44F0-BB94-ED8432297C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79D5F6-EDCB-402A-AC08-4943A1820E8F}" type="slidenum">
              <a:rPr lang="en-US" smtClean="0"/>
              <a:pPr/>
              <a:t>33</a:t>
            </a:fld>
            <a:endParaRPr lang="en-US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501654A1-2417-4780-A578-69C6E1C4755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Entry Types	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C1DD83E6-CA37-4C07-92AE-A22F8228BA9B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Exit Types</a:t>
            </a:r>
          </a:p>
        </p:txBody>
      </p:sp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BDAAA90F-1995-408A-BA26-9BE57B5F817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34101492"/>
              </p:ext>
            </p:extLst>
          </p:nvPr>
        </p:nvGraphicFramePr>
        <p:xfrm>
          <a:off x="628650" y="5210173"/>
          <a:ext cx="7886699" cy="91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5106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1702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7447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9362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37447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176047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252139">
                <a:tc>
                  <a:txBody>
                    <a:bodyPr/>
                    <a:lstStyle/>
                    <a:p>
                      <a:r>
                        <a:rPr lang="en-US" sz="1400" dirty="0"/>
                        <a:t>District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SASID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Entry Date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Entry Type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Exit Date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Exit Type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52139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1234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1234567890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08162021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02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10022021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13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52139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/>
                        <a:t>1234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/>
                        <a:t>1234567890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01062022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13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00000000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8112033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D6E22C92-67F9-4499-905B-21F8800FA6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One Day Records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CFF46D1F-AFB0-4682-92F9-F182A895032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463039"/>
            <a:ext cx="7886700" cy="3308986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Students who exit in a previous year with ’00 – student did not exit’ need to have a record in the current SEY snapshot</a:t>
            </a:r>
          </a:p>
          <a:p>
            <a:pPr lvl="1"/>
            <a:r>
              <a:rPr lang="en-US" dirty="0"/>
              <a:t>If missing a record, SE404 error will trigger</a:t>
            </a:r>
          </a:p>
          <a:p>
            <a:r>
              <a:rPr lang="en-US" dirty="0"/>
              <a:t>Sometimes students leave over the summer and do not attend during the current year</a:t>
            </a:r>
          </a:p>
          <a:p>
            <a:r>
              <a:rPr lang="en-US" dirty="0"/>
              <a:t>Report a one-day record to show how this student exited your district</a:t>
            </a:r>
          </a:p>
          <a:p>
            <a:pPr marL="0" indent="0">
              <a:buNone/>
            </a:pPr>
            <a:r>
              <a:rPr lang="en-US" dirty="0"/>
              <a:t>Example:</a:t>
            </a:r>
          </a:p>
          <a:p>
            <a:pPr lvl="1"/>
            <a:r>
              <a:rPr lang="en-US" sz="1700" dirty="0"/>
              <a:t>2020-2021 a 10</a:t>
            </a:r>
            <a:r>
              <a:rPr lang="en-US" sz="1700" baseline="30000" dirty="0"/>
              <a:t>th</a:t>
            </a:r>
            <a:r>
              <a:rPr lang="en-US" sz="1700" dirty="0"/>
              <a:t> grade student completed the school year</a:t>
            </a:r>
          </a:p>
          <a:p>
            <a:pPr lvl="1"/>
            <a:r>
              <a:rPr lang="en-US" sz="1700" dirty="0"/>
              <a:t>This student moved out of state over the summer</a:t>
            </a:r>
          </a:p>
          <a:p>
            <a:pPr lvl="1"/>
            <a:r>
              <a:rPr lang="en-US" sz="1700" dirty="0"/>
              <a:t>2021-2022 one day record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20A1707-9A93-474E-BAAD-F106A3CFAF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79D5F6-EDCB-402A-AC08-4943A1820E8F}" type="slidenum">
              <a:rPr lang="en-US" smtClean="0"/>
              <a:pPr/>
              <a:t>34</a:t>
            </a:fld>
            <a:endParaRPr lang="en-US" dirty="0"/>
          </a:p>
        </p:txBody>
      </p:sp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EF2258D8-7464-4ED4-93E6-4BA8A354B95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2632192"/>
              </p:ext>
            </p:extLst>
          </p:nvPr>
        </p:nvGraphicFramePr>
        <p:xfrm>
          <a:off x="628650" y="4631677"/>
          <a:ext cx="7962900" cy="118490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1168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8505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0973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2207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122071">
                  <a:extLst>
                    <a:ext uri="{9D8B030D-6E8A-4147-A177-3AD203B41FA5}">
                      <a16:colId xmlns:a16="http://schemas.microsoft.com/office/drawing/2014/main" val="3725147272"/>
                    </a:ext>
                  </a:extLst>
                </a:gridCol>
                <a:gridCol w="119219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02009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841909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District Code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SASID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Entry Date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Entry Type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Entry Grade Level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Exit Date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Exit Type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4300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1234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1234567890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08022021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02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110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08022021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14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4962025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F99945-82ED-49DD-AED0-C11F3551FB8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Status Dashboard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2478C31-1B33-4551-AD33-BB77699D41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79D5F6-EDCB-402A-AC08-4943A1820E8F}" type="slidenum">
              <a:rPr lang="en-US" smtClean="0"/>
              <a:pPr/>
              <a:t>35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538990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99ED3E60-1ABC-4331-8AEC-8A66132C19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Status Dashboard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7DD0A85E-530B-4E11-B6AF-09284D70CF7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Allows you to review the status of a submitted interchange file or snapshot</a:t>
            </a:r>
          </a:p>
          <a:p>
            <a:pPr lvl="1"/>
            <a:r>
              <a:rPr lang="en-US" dirty="0"/>
              <a:t>Quantity of errors</a:t>
            </a:r>
          </a:p>
          <a:p>
            <a:pPr lvl="1"/>
            <a:r>
              <a:rPr lang="en-US" dirty="0"/>
              <a:t>Data Exists ‘Y’ means successful snapshot creation</a:t>
            </a:r>
          </a:p>
          <a:p>
            <a:pPr lvl="1"/>
            <a:r>
              <a:rPr lang="en-US" dirty="0"/>
              <a:t>Data Locked ‘Y’ means snapshot creation is not available</a:t>
            </a:r>
          </a:p>
          <a:p>
            <a:pPr lvl="2"/>
            <a:r>
              <a:rPr lang="en-US" dirty="0"/>
              <a:t>Post-Cross LEA updates </a:t>
            </a:r>
            <a:r>
              <a:rPr lang="en-US" u="sng" dirty="0"/>
              <a:t>can</a:t>
            </a:r>
            <a:r>
              <a:rPr lang="en-US" dirty="0"/>
              <a:t> be completed in this status</a:t>
            </a:r>
          </a:p>
          <a:p>
            <a:pPr lvl="1"/>
            <a:r>
              <a:rPr lang="en-US" dirty="0"/>
              <a:t>Overall Status</a:t>
            </a:r>
          </a:p>
          <a:p>
            <a:pPr lvl="2"/>
            <a:r>
              <a:rPr lang="en-US" dirty="0"/>
              <a:t>‘P’ Pending</a:t>
            </a:r>
          </a:p>
          <a:p>
            <a:pPr lvl="2"/>
            <a:r>
              <a:rPr lang="en-US" dirty="0"/>
              <a:t>‘S’ Submitted</a:t>
            </a:r>
          </a:p>
          <a:p>
            <a:r>
              <a:rPr lang="en-US" dirty="0"/>
              <a:t>Used to submit snapshot to CDE</a:t>
            </a:r>
          </a:p>
          <a:p>
            <a:r>
              <a:rPr lang="en-US" dirty="0"/>
              <a:t>Used to download the superintendent verification (sign-off) form during the final phase of data collection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15AE8C5-5E45-40C2-9728-58855BCCD1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79D5F6-EDCB-402A-AC08-4943A1820E8F}" type="slidenum">
              <a:rPr lang="en-US" smtClean="0"/>
              <a:pPr/>
              <a:t>36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6466202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CC9B21-BF28-4967-9526-37640C2713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Status Dashboard Screen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1A8E277-D79C-4055-94E3-0A229D517B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79D5F6-EDCB-402A-AC08-4943A1820E8F}" type="slidenum">
              <a:rPr lang="en-US" smtClean="0"/>
              <a:pPr/>
              <a:t>37</a:t>
            </a:fld>
            <a:endParaRPr lang="en-US" dirty="0"/>
          </a:p>
        </p:txBody>
      </p:sp>
      <p:pic>
        <p:nvPicPr>
          <p:cNvPr id="1026" name="Picture 2" descr="1. Login to data pipeline&#10;2. Select Student Profile&#10;3. Select Status Dashboard&#10;4. Select desired values from dropdown menus&#10;5. Select search&#10;&#10;Then, review status dashboard screen to see if your data is submitted, locked, etc.">
            <a:hlinkClick r:id="rId2"/>
            <a:extLst>
              <a:ext uri="{FF2B5EF4-FFF2-40B4-BE49-F238E27FC236}">
                <a16:creationId xmlns:a16="http://schemas.microsoft.com/office/drawing/2014/main" id="{B4A21E9B-D1D3-4E9C-91AF-0465BE2456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477" y="1688245"/>
            <a:ext cx="8691366" cy="4190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46187533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361173-A3C5-49A8-A11F-F1E9A48966E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Adequate Documentation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C2D573C-BF4B-4EA4-A753-C14E24CC7A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79D5F6-EDCB-402A-AC08-4943A1820E8F}" type="slidenum">
              <a:rPr lang="en-US" smtClean="0"/>
              <a:pPr/>
              <a:t>38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155779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2CCEED-945E-4784-AFED-470386F6B2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Adequate Documentation Overview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468FE05-734F-4D40-AC7A-23A0CD08C3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463040"/>
            <a:ext cx="7886700" cy="4785360"/>
          </a:xfrm>
        </p:spPr>
        <p:txBody>
          <a:bodyPr>
            <a:normAutofit lnSpcReduction="10000"/>
          </a:bodyPr>
          <a:lstStyle/>
          <a:p>
            <a:r>
              <a:rPr lang="en-US" dirty="0"/>
              <a:t>Districts must maintain adequate documentation when coding students as transferring out of their district to avoid incorrectly coding students as dropouts.</a:t>
            </a:r>
          </a:p>
          <a:p>
            <a:pPr lvl="1"/>
            <a:r>
              <a:rPr lang="en-US" dirty="0"/>
              <a:t>Find more information on the </a:t>
            </a:r>
            <a:r>
              <a:rPr lang="en-US" dirty="0">
                <a:hlinkClick r:id="rId2"/>
              </a:rPr>
              <a:t>SEY Adequate Documentation site</a:t>
            </a:r>
            <a:endParaRPr lang="en-US" dirty="0"/>
          </a:p>
          <a:p>
            <a:r>
              <a:rPr lang="en-US" dirty="0"/>
              <a:t>Post-Cross LEA phase may require a district to submit a copy of adequate documentation when resolving SE903 errors.</a:t>
            </a:r>
          </a:p>
          <a:p>
            <a:r>
              <a:rPr lang="en-US" dirty="0"/>
              <a:t>Types of documentation</a:t>
            </a:r>
          </a:p>
          <a:p>
            <a:pPr lvl="1"/>
            <a:r>
              <a:rPr lang="en-US" dirty="0"/>
              <a:t>Written records request</a:t>
            </a:r>
          </a:p>
          <a:p>
            <a:pPr lvl="1"/>
            <a:r>
              <a:rPr lang="en-US" dirty="0"/>
              <a:t>Confirmation of enrollment and attendance</a:t>
            </a:r>
          </a:p>
          <a:p>
            <a:pPr lvl="1"/>
            <a:r>
              <a:rPr lang="en-US" dirty="0"/>
              <a:t>Certificate of enrollment</a:t>
            </a:r>
          </a:p>
          <a:p>
            <a:pPr lvl="1"/>
            <a:r>
              <a:rPr lang="en-US" dirty="0"/>
              <a:t>Signed parent/guardian letter </a:t>
            </a:r>
          </a:p>
          <a:p>
            <a:pPr lvl="1"/>
            <a:r>
              <a:rPr lang="en-US" dirty="0"/>
              <a:t>Written confirmation from school administrator </a:t>
            </a:r>
          </a:p>
          <a:p>
            <a:r>
              <a:rPr lang="en-US" dirty="0"/>
              <a:t>Note: Different exit types require different types of documentation. View the complete list </a:t>
            </a:r>
            <a:r>
              <a:rPr lang="en-US" dirty="0">
                <a:hlinkClick r:id="rId3"/>
              </a:rPr>
              <a:t>here</a:t>
            </a:r>
            <a:r>
              <a:rPr lang="en-US" dirty="0"/>
              <a:t>.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2391B73-974E-4122-B730-4F72C8BEB0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79D5F6-EDCB-402A-AC08-4943A1820E8F}" type="slidenum">
              <a:rPr lang="en-US" smtClean="0"/>
              <a:pPr/>
              <a:t>39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389724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BE56F60D-0215-4F37-AD38-9A75C6EB71E7}"/>
              </a:ext>
            </a:extLst>
          </p:cNvPr>
          <p:cNvSpPr/>
          <p:nvPr/>
        </p:nvSpPr>
        <p:spPr>
          <a:xfrm>
            <a:off x="5575955" y="4276233"/>
            <a:ext cx="899654" cy="413884"/>
          </a:xfrm>
          <a:prstGeom prst="roundRect">
            <a:avLst/>
          </a:prstGeom>
          <a:solidFill>
            <a:srgbClr val="FF0000"/>
          </a:solidFill>
          <a:ln w="25400">
            <a:solidFill>
              <a:schemeClr val="bg1">
                <a:lumMod val="50000"/>
              </a:schemeClr>
            </a:solidFill>
          </a:ln>
          <a:scene3d>
            <a:camera prst="orthographicFront">
              <a:rot lat="600000" lon="20699994" rev="0"/>
            </a:camera>
            <a:lightRig rig="threePt" dir="t"/>
          </a:scene3d>
          <a:sp3d extrusionH="317500" contourW="25400">
            <a:bevelT/>
            <a:bevelB/>
            <a:contourClr>
              <a:schemeClr val="tx1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/>
              <a:t>File B: Element 1</a:t>
            </a: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EEC0A8BF-376D-4EB0-AF61-FBA84F34F602}"/>
              </a:ext>
            </a:extLst>
          </p:cNvPr>
          <p:cNvSpPr/>
          <p:nvPr/>
        </p:nvSpPr>
        <p:spPr>
          <a:xfrm>
            <a:off x="7708769" y="5204778"/>
            <a:ext cx="899654" cy="413884"/>
          </a:xfrm>
          <a:prstGeom prst="roundRect">
            <a:avLst/>
          </a:prstGeom>
          <a:solidFill>
            <a:srgbClr val="FF0000"/>
          </a:solidFill>
          <a:ln w="25400">
            <a:solidFill>
              <a:schemeClr val="bg1">
                <a:lumMod val="50000"/>
              </a:schemeClr>
            </a:solidFill>
          </a:ln>
          <a:scene3d>
            <a:camera prst="orthographicFront">
              <a:rot lat="600000" lon="20699994" rev="0"/>
            </a:camera>
            <a:lightRig rig="threePt" dir="t"/>
          </a:scene3d>
          <a:sp3d extrusionH="317500" contourW="25400">
            <a:bevelT/>
            <a:bevelB/>
            <a:contourClr>
              <a:schemeClr val="tx1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/>
              <a:t>File B: Element 4</a:t>
            </a: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B3432380-B9EC-48AC-89C0-60B51B572872}"/>
              </a:ext>
            </a:extLst>
          </p:cNvPr>
          <p:cNvSpPr/>
          <p:nvPr/>
        </p:nvSpPr>
        <p:spPr>
          <a:xfrm>
            <a:off x="6152169" y="5103434"/>
            <a:ext cx="899654" cy="413884"/>
          </a:xfrm>
          <a:prstGeom prst="roundRect">
            <a:avLst/>
          </a:prstGeom>
          <a:solidFill>
            <a:srgbClr val="FF0000"/>
          </a:solidFill>
          <a:ln w="25400">
            <a:solidFill>
              <a:schemeClr val="bg1">
                <a:lumMod val="50000"/>
              </a:schemeClr>
            </a:solidFill>
          </a:ln>
          <a:scene3d>
            <a:camera prst="orthographicFront">
              <a:rot lat="600000" lon="20699994" rev="0"/>
            </a:camera>
            <a:lightRig rig="threePt" dir="t"/>
          </a:scene3d>
          <a:sp3d extrusionH="317500" contourW="25400">
            <a:bevelT/>
            <a:bevelB/>
            <a:contourClr>
              <a:schemeClr val="tx1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/>
              <a:t>File B: Element 3</a:t>
            </a: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9F875FC8-998E-46EC-A8A6-CAF6664D462F}"/>
              </a:ext>
            </a:extLst>
          </p:cNvPr>
          <p:cNvSpPr/>
          <p:nvPr/>
        </p:nvSpPr>
        <p:spPr>
          <a:xfrm>
            <a:off x="7212562" y="4378752"/>
            <a:ext cx="899654" cy="413884"/>
          </a:xfrm>
          <a:prstGeom prst="roundRect">
            <a:avLst/>
          </a:prstGeom>
          <a:solidFill>
            <a:srgbClr val="FF0000"/>
          </a:solidFill>
          <a:ln w="25400">
            <a:solidFill>
              <a:schemeClr val="bg1">
                <a:lumMod val="50000"/>
              </a:schemeClr>
            </a:solidFill>
          </a:ln>
          <a:scene3d>
            <a:camera prst="orthographicFront">
              <a:rot lat="600000" lon="20699994" rev="0"/>
            </a:camera>
            <a:lightRig rig="threePt" dir="t"/>
          </a:scene3d>
          <a:sp3d extrusionH="317500" contourW="25400">
            <a:bevelT/>
            <a:bevelB/>
            <a:contourClr>
              <a:schemeClr val="tx1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/>
              <a:t>File B: Element 2</a:t>
            </a: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2BD187D5-0B22-4346-B482-324BC6DE65A5}"/>
              </a:ext>
            </a:extLst>
          </p:cNvPr>
          <p:cNvSpPr/>
          <p:nvPr/>
        </p:nvSpPr>
        <p:spPr>
          <a:xfrm>
            <a:off x="628651" y="4276233"/>
            <a:ext cx="899654" cy="413884"/>
          </a:xfrm>
          <a:prstGeom prst="roundRect">
            <a:avLst/>
          </a:prstGeom>
          <a:solidFill>
            <a:srgbClr val="00B0F0"/>
          </a:solidFill>
          <a:ln w="25400">
            <a:solidFill>
              <a:schemeClr val="bg1">
                <a:lumMod val="50000"/>
              </a:schemeClr>
            </a:solidFill>
          </a:ln>
          <a:scene3d>
            <a:camera prst="orthographicFront">
              <a:rot lat="600000" lon="20699994" rev="0"/>
            </a:camera>
            <a:lightRig rig="threePt" dir="t"/>
          </a:scene3d>
          <a:sp3d extrusionH="317500" contourW="25400">
            <a:bevelT/>
            <a:bevelB/>
            <a:contourClr>
              <a:schemeClr val="tx1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/>
              <a:t>File A: Element 1</a:t>
            </a: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21D0C3ED-2E53-4B4A-9B3D-27311E2DE505}"/>
              </a:ext>
            </a:extLst>
          </p:cNvPr>
          <p:cNvSpPr/>
          <p:nvPr/>
        </p:nvSpPr>
        <p:spPr>
          <a:xfrm>
            <a:off x="693628" y="5260577"/>
            <a:ext cx="899654" cy="413884"/>
          </a:xfrm>
          <a:prstGeom prst="roundRect">
            <a:avLst/>
          </a:prstGeom>
          <a:solidFill>
            <a:srgbClr val="00B0F0"/>
          </a:solidFill>
          <a:ln w="25400">
            <a:solidFill>
              <a:schemeClr val="bg1">
                <a:lumMod val="50000"/>
              </a:schemeClr>
            </a:solidFill>
          </a:ln>
          <a:scene3d>
            <a:camera prst="orthographicFront">
              <a:rot lat="600000" lon="20699994" rev="0"/>
            </a:camera>
            <a:lightRig rig="threePt" dir="t"/>
          </a:scene3d>
          <a:sp3d extrusionH="317500" contourW="25400">
            <a:bevelT/>
            <a:bevelB/>
            <a:contourClr>
              <a:schemeClr val="tx1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/>
              <a:t>File A: Element 3</a:t>
            </a: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6E339DD3-5DDE-437B-B035-AB2086C63381}"/>
              </a:ext>
            </a:extLst>
          </p:cNvPr>
          <p:cNvSpPr/>
          <p:nvPr/>
        </p:nvSpPr>
        <p:spPr>
          <a:xfrm>
            <a:off x="1829641" y="4846693"/>
            <a:ext cx="899654" cy="413884"/>
          </a:xfrm>
          <a:prstGeom prst="roundRect">
            <a:avLst/>
          </a:prstGeom>
          <a:solidFill>
            <a:srgbClr val="00B0F0"/>
          </a:solidFill>
          <a:ln w="25400">
            <a:solidFill>
              <a:schemeClr val="bg1">
                <a:lumMod val="50000"/>
              </a:schemeClr>
            </a:solidFill>
          </a:ln>
          <a:scene3d>
            <a:camera prst="orthographicFront">
              <a:rot lat="600000" lon="20699994" rev="0"/>
            </a:camera>
            <a:lightRig rig="threePt" dir="t"/>
          </a:scene3d>
          <a:sp3d extrusionH="317500" contourW="25400">
            <a:bevelT/>
            <a:bevelB/>
            <a:contourClr>
              <a:schemeClr val="tx1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/>
              <a:t>File A: Element 4</a:t>
            </a:r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4BDF07D1-144A-41E4-806D-5F369358463A}"/>
              </a:ext>
            </a:extLst>
          </p:cNvPr>
          <p:cNvSpPr/>
          <p:nvPr/>
        </p:nvSpPr>
        <p:spPr>
          <a:xfrm>
            <a:off x="3070882" y="4243174"/>
            <a:ext cx="899654" cy="413884"/>
          </a:xfrm>
          <a:prstGeom prst="roundRect">
            <a:avLst/>
          </a:prstGeom>
          <a:solidFill>
            <a:srgbClr val="00B0F0"/>
          </a:solidFill>
          <a:ln w="25400">
            <a:solidFill>
              <a:schemeClr val="bg1">
                <a:lumMod val="50000"/>
              </a:schemeClr>
            </a:solidFill>
          </a:ln>
          <a:scene3d>
            <a:camera prst="orthographicFront">
              <a:rot lat="600000" lon="20699994" rev="0"/>
            </a:camera>
            <a:lightRig rig="threePt" dir="t"/>
          </a:scene3d>
          <a:sp3d extrusionH="317500" contourW="25400">
            <a:bevelT/>
            <a:bevelB/>
            <a:contourClr>
              <a:schemeClr val="tx1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/>
              <a:t>File A: Element 2</a:t>
            </a:r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9899A3AF-8526-43F3-9CBB-C496DDD71724}"/>
              </a:ext>
            </a:extLst>
          </p:cNvPr>
          <p:cNvSpPr/>
          <p:nvPr/>
        </p:nvSpPr>
        <p:spPr>
          <a:xfrm>
            <a:off x="2984881" y="5228501"/>
            <a:ext cx="899654" cy="413884"/>
          </a:xfrm>
          <a:prstGeom prst="roundRect">
            <a:avLst/>
          </a:prstGeom>
          <a:solidFill>
            <a:srgbClr val="00B0F0"/>
          </a:solidFill>
          <a:ln w="25400">
            <a:solidFill>
              <a:schemeClr val="bg1">
                <a:lumMod val="50000"/>
              </a:schemeClr>
            </a:solidFill>
          </a:ln>
          <a:scene3d>
            <a:camera prst="orthographicFront">
              <a:rot lat="600000" lon="20699994" rev="0"/>
            </a:camera>
            <a:lightRig rig="threePt" dir="t"/>
          </a:scene3d>
          <a:sp3d extrusionH="317500" contourW="25400">
            <a:bevelT/>
            <a:bevelB/>
            <a:contourClr>
              <a:schemeClr val="tx1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/>
              <a:t>File A: Element 5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716E0B3-BA4F-44B7-B718-2408F7CA9D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What is a Snapshot?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9A3EA17-B8FD-4F3A-9B85-00F4068BCB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1" y="1835832"/>
            <a:ext cx="7886700" cy="861444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dirty="0"/>
              <a:t>A data snapshot begins with uploading the corresponding interchange files. These interchange files become the source of information, or source file for specific data fields on a snapshot.</a:t>
            </a: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E1360E99-EE3B-4CF4-B289-591DD66F624D}"/>
              </a:ext>
            </a:extLst>
          </p:cNvPr>
          <p:cNvSpPr/>
          <p:nvPr/>
        </p:nvSpPr>
        <p:spPr>
          <a:xfrm>
            <a:off x="248195" y="3110593"/>
            <a:ext cx="4062548" cy="2788920"/>
          </a:xfrm>
          <a:prstGeom prst="roundRect">
            <a:avLst/>
          </a:prstGeom>
          <a:noFill/>
          <a:ln w="76200" cap="flat" cmpd="sng" algn="ctr">
            <a:solidFill>
              <a:srgbClr val="00B0F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rtlCol="0" anchor="t"/>
          <a:lstStyle/>
          <a:p>
            <a:pPr algn="ctr"/>
            <a:r>
              <a:rPr lang="en-US" sz="1350" b="1" dirty="0">
                <a:solidFill>
                  <a:schemeClr val="tx1"/>
                </a:solidFill>
              </a:rPr>
              <a:t>Source File A</a:t>
            </a:r>
          </a:p>
          <a:p>
            <a:pPr algn="ctr"/>
            <a:r>
              <a:rPr lang="en-US" sz="1350" dirty="0">
                <a:solidFill>
                  <a:schemeClr val="tx1"/>
                </a:solidFill>
              </a:rPr>
              <a:t>Contains multiple columns of data/information as outlined on the file layout for this source file.</a:t>
            </a:r>
          </a:p>
        </p:txBody>
      </p:sp>
      <p:sp>
        <p:nvSpPr>
          <p:cNvPr id="24" name="Rectangle: Rounded Corners 23">
            <a:extLst>
              <a:ext uri="{FF2B5EF4-FFF2-40B4-BE49-F238E27FC236}">
                <a16:creationId xmlns:a16="http://schemas.microsoft.com/office/drawing/2014/main" id="{B5748245-4D12-41D3-90BC-E0EDFC5CCA3A}"/>
              </a:ext>
            </a:extLst>
          </p:cNvPr>
          <p:cNvSpPr/>
          <p:nvPr/>
        </p:nvSpPr>
        <p:spPr>
          <a:xfrm>
            <a:off x="4947558" y="3088714"/>
            <a:ext cx="4062548" cy="2788920"/>
          </a:xfrm>
          <a:prstGeom prst="roundRect">
            <a:avLst/>
          </a:prstGeom>
          <a:noFill/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rtlCol="0" anchor="t"/>
          <a:lstStyle/>
          <a:p>
            <a:pPr algn="ctr"/>
            <a:r>
              <a:rPr lang="en-US" sz="1350" b="1" dirty="0">
                <a:solidFill>
                  <a:schemeClr val="tx1"/>
                </a:solidFill>
              </a:rPr>
              <a:t>Source File B</a:t>
            </a:r>
          </a:p>
          <a:p>
            <a:pPr algn="ctr"/>
            <a:r>
              <a:rPr lang="en-US" sz="1350" dirty="0">
                <a:solidFill>
                  <a:schemeClr val="tx1"/>
                </a:solidFill>
              </a:rPr>
              <a:t>Contains multiple columns of data/information as outlined on the file layout for this source file.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BDDB96F-7D2A-4856-9284-0E412EA715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79D5F6-EDCB-402A-AC08-4943A1820E8F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785621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3801B6-D49D-4908-9051-5F6BA3A11A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Exit 13 – Transfer to a public school in a different CO District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A90E942-D56B-44F1-AF21-78C4F74E668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Documentation Required: </a:t>
            </a:r>
            <a:br>
              <a:rPr lang="en-US" dirty="0"/>
            </a:br>
            <a:r>
              <a:rPr lang="en-US" dirty="0"/>
              <a:t>Confirmation of enrollment </a:t>
            </a:r>
            <a:r>
              <a:rPr lang="en-US" b="1" u="sng" dirty="0"/>
              <a:t>and</a:t>
            </a:r>
            <a:r>
              <a:rPr lang="en-US" dirty="0"/>
              <a:t> attendance</a:t>
            </a:r>
          </a:p>
          <a:p>
            <a:pPr lvl="1"/>
            <a:r>
              <a:rPr lang="en-US" dirty="0"/>
              <a:t>Provided by receiving district when student has begun attending the receiving school</a:t>
            </a:r>
          </a:p>
          <a:p>
            <a:pPr lvl="1"/>
            <a:r>
              <a:rPr lang="en-US" dirty="0"/>
              <a:t>Must include date of enrollment and date of attendance</a:t>
            </a:r>
          </a:p>
          <a:p>
            <a:r>
              <a:rPr lang="en-US" dirty="0"/>
              <a:t>No other documentation is accepted</a:t>
            </a:r>
          </a:p>
          <a:p>
            <a:pPr lvl="1"/>
            <a:r>
              <a:rPr lang="en-US" dirty="0"/>
              <a:t>RITS system is not adequate because a student may have enrolled but never attended</a:t>
            </a:r>
          </a:p>
          <a:p>
            <a:r>
              <a:rPr lang="en-US" dirty="0"/>
              <a:t>Sending district should request this form if they lack documentation</a:t>
            </a:r>
          </a:p>
          <a:p>
            <a:r>
              <a:rPr lang="en-US" dirty="0"/>
              <a:t>Districts must respond to records requests within two weeks</a:t>
            </a:r>
          </a:p>
          <a:p>
            <a:pPr lvl="1"/>
            <a:r>
              <a:rPr lang="en-US" dirty="0"/>
              <a:t>Records requests for out of home placements must be responded to within 5 days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8589732-CEE0-4F86-9F21-DB85D7B3FE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79D5F6-EDCB-402A-AC08-4943A1820E8F}" type="slidenum">
              <a:rPr lang="en-US" smtClean="0"/>
              <a:pPr/>
              <a:t>40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5049273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4051D5-A325-46F8-9C00-F6A70DAFBC6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Errors &amp; Warnings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8B516D5-87F3-41EC-8F5A-DBC944CB26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79D5F6-EDCB-402A-AC08-4943A1820E8F}" type="slidenum">
              <a:rPr lang="en-US" smtClean="0"/>
              <a:pPr/>
              <a:t>41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6217265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A0C16BF0-64E9-417A-ABD7-5CA1BECDBF86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Must be addressed</a:t>
            </a:r>
          </a:p>
          <a:p>
            <a:pPr lvl="1"/>
            <a:r>
              <a:rPr lang="en-US" dirty="0"/>
              <a:t>Update data fields to clear </a:t>
            </a:r>
          </a:p>
          <a:p>
            <a:pPr lvl="1"/>
            <a:r>
              <a:rPr lang="en-US" dirty="0"/>
              <a:t>Request reporting exception if student data is accurate but does not follow the typical coding pattern as indicated by the error message</a:t>
            </a:r>
          </a:p>
          <a:p>
            <a:r>
              <a:rPr lang="en-US" dirty="0"/>
              <a:t>Snapshot </a:t>
            </a:r>
            <a:r>
              <a:rPr lang="en-US" u="sng" dirty="0"/>
              <a:t>cannot</a:t>
            </a:r>
            <a:r>
              <a:rPr lang="en-US" dirty="0"/>
              <a:t> be submitted if there are any errors</a:t>
            </a:r>
          </a:p>
          <a:p>
            <a:endParaRPr lang="en-US" dirty="0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0653BCAE-C3B6-4F40-A531-134871970007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Indicate possible data inconsistencies/coding issues</a:t>
            </a:r>
          </a:p>
          <a:p>
            <a:r>
              <a:rPr lang="en-US" dirty="0"/>
              <a:t>Some SEY warnings indicate issues that will turn into errors in the post collection phases if not addressed</a:t>
            </a:r>
          </a:p>
          <a:p>
            <a:r>
              <a:rPr lang="en-US" dirty="0"/>
              <a:t>Snapshot </a:t>
            </a:r>
            <a:r>
              <a:rPr lang="en-US" u="sng" dirty="0"/>
              <a:t>can</a:t>
            </a:r>
            <a:r>
              <a:rPr lang="en-US" dirty="0"/>
              <a:t> be submitted even if warnings are present</a:t>
            </a:r>
          </a:p>
          <a:p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Pro Tip: </a:t>
            </a:r>
            <a:r>
              <a:rPr lang="en-US" dirty="0"/>
              <a:t>Review warnings to look for patterns/areas where district data could be documented in a more accurate manner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5E96D35B-1F3C-40AA-9BE1-A7F5DD287B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Errors/Warnings: Overview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21A4687-2A7A-499C-A6F3-01C4BE17A2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79D5F6-EDCB-402A-AC08-4943A1820E8F}" type="slidenum">
              <a:rPr lang="en-US" smtClean="0"/>
              <a:pPr/>
              <a:t>42</a:t>
            </a:fld>
            <a:endParaRPr lang="en-US" dirty="0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25CA435B-9B5D-4071-B695-5F77F396FBA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Errors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B424D432-0816-40FF-83B4-3A7408C48D56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Warnings</a:t>
            </a:r>
          </a:p>
        </p:txBody>
      </p:sp>
    </p:spTree>
    <p:extLst>
      <p:ext uri="{BB962C8B-B14F-4D97-AF65-F5344CB8AC3E}">
        <p14:creationId xmlns:p14="http://schemas.microsoft.com/office/powerpoint/2010/main" val="1768745948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A895EB-8993-4831-9211-02ED1C663CFA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/>
              <a:t>Typically address data inconsistencies that apply to multiple data collections (snapshots)</a:t>
            </a:r>
          </a:p>
          <a:p>
            <a:r>
              <a:rPr lang="en-US" dirty="0"/>
              <a:t>Errors on the student demographics and student school association interchange files prevent the student from being included on the SEY snapshot</a:t>
            </a:r>
          </a:p>
          <a:p>
            <a:r>
              <a:rPr lang="en-US" dirty="0"/>
              <a:t>Errors on the graduation guidelines file prevent that measure from being associated with a graduating student’s SASID</a:t>
            </a:r>
          </a:p>
          <a:p>
            <a:r>
              <a:rPr lang="en-US" dirty="0"/>
              <a:t>Business Rules: </a:t>
            </a:r>
            <a:r>
              <a:rPr lang="en-US" dirty="0">
                <a:hlinkClick r:id="rId2"/>
              </a:rPr>
              <a:t>Student Interchange Website</a:t>
            </a:r>
            <a:endParaRPr lang="en-US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335E31B7-BE20-49ED-B95F-F834EE16F834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Address data inconsistencies that apply to SEY data collection specifically</a:t>
            </a:r>
          </a:p>
          <a:p>
            <a:r>
              <a:rPr lang="en-US" dirty="0"/>
              <a:t>Focused on the student’s educational history to ensuring accuracy when deriving graduation, dropout, mobility, and stability rates</a:t>
            </a:r>
          </a:p>
          <a:p>
            <a:r>
              <a:rPr lang="en-US" dirty="0"/>
              <a:t>Business Rules: </a:t>
            </a:r>
            <a:r>
              <a:rPr lang="en-US" dirty="0">
                <a:hlinkClick r:id="rId3"/>
              </a:rPr>
              <a:t>Student End of Year Website</a:t>
            </a:r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6BE3252-CF11-4F3C-8697-80C53AD0CC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Errors/Warnings: </a:t>
            </a:r>
            <a:br>
              <a:rPr lang="en-US" dirty="0"/>
            </a:br>
            <a:r>
              <a:rPr lang="en-US" dirty="0"/>
              <a:t>Interchange vs Snapshot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58AC3B9-AEB7-4523-990D-F8D7F7D36C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79D5F6-EDCB-402A-AC08-4943A1820E8F}" type="slidenum">
              <a:rPr lang="en-US" smtClean="0"/>
              <a:pPr/>
              <a:t>43</a:t>
            </a:fld>
            <a:endParaRPr lang="en-US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A79147FE-19C2-489C-A96F-24D7C70CF90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Interchange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A1DE6EF6-BC28-45CE-A428-0A2DD4DBA464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Snapshot</a:t>
            </a:r>
          </a:p>
        </p:txBody>
      </p:sp>
    </p:spTree>
    <p:extLst>
      <p:ext uri="{BB962C8B-B14F-4D97-AF65-F5344CB8AC3E}">
        <p14:creationId xmlns:p14="http://schemas.microsoft.com/office/powerpoint/2010/main" val="3023810852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78426B77-4F9C-4A1C-AD1B-3C6A7CFAB2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Addressing Errors/Warnings</a:t>
            </a:r>
          </a:p>
        </p:txBody>
      </p:sp>
      <p:graphicFrame>
        <p:nvGraphicFramePr>
          <p:cNvPr id="11" name="Content Placeholder 8">
            <a:extLst>
              <a:ext uri="{FF2B5EF4-FFF2-40B4-BE49-F238E27FC236}">
                <a16:creationId xmlns:a16="http://schemas.microsoft.com/office/drawing/2014/main" id="{4DE7B09F-3BDF-1DA8-8586-0C3EBEE75DB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04010237"/>
              </p:ext>
            </p:extLst>
          </p:nvPr>
        </p:nvGraphicFramePr>
        <p:xfrm>
          <a:off x="628650" y="1463040"/>
          <a:ext cx="7886700" cy="464067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75DF543-1BC1-4203-85AF-2ECD7EBDA6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79D5F6-EDCB-402A-AC08-4943A1820E8F}" type="slidenum">
              <a:rPr lang="en-US" smtClean="0"/>
              <a:pPr/>
              <a:t>44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647930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0E6D74-DE70-4C7B-88EA-4EF599BF92D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Adjustment File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6F3EC47-24E0-4342-849F-4B352AB0A1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79D5F6-EDCB-402A-AC08-4943A1820E8F}" type="slidenum">
              <a:rPr lang="en-US" smtClean="0"/>
              <a:pPr/>
              <a:t>45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9236257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4584E32B-67EF-4B50-B3D3-9A56CD7F85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 Adjustment File Use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5C5CDD4F-201B-48B7-865A-F83F3156B42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Used to provide additional information about students who were previously enrolled in a district and did not enroll in the current school year.</a:t>
            </a:r>
          </a:p>
          <a:p>
            <a:r>
              <a:rPr lang="en-US" dirty="0"/>
              <a:t>Used for 7</a:t>
            </a:r>
            <a:r>
              <a:rPr lang="en-US" baseline="30000" dirty="0"/>
              <a:t>th</a:t>
            </a:r>
            <a:r>
              <a:rPr lang="en-US" dirty="0"/>
              <a:t>-12</a:t>
            </a:r>
            <a:r>
              <a:rPr lang="en-US" baseline="30000" dirty="0"/>
              <a:t>th</a:t>
            </a:r>
            <a:r>
              <a:rPr lang="en-US" dirty="0"/>
              <a:t> grade students only</a:t>
            </a:r>
          </a:p>
          <a:p>
            <a:r>
              <a:rPr lang="en-US" dirty="0"/>
              <a:t>Modify records from prior years for students reported as dropouts, expulsions, and HSED transfers that completed their education through another agency</a:t>
            </a:r>
          </a:p>
          <a:p>
            <a:r>
              <a:rPr lang="en-US" dirty="0"/>
              <a:t>Adjust cohort membership bases for graduation/completion rates</a:t>
            </a:r>
          </a:p>
          <a:p>
            <a:r>
              <a:rPr lang="en-US" dirty="0"/>
              <a:t>Typically used during the Cross LEA phase, but can be used at any time during the collection</a:t>
            </a:r>
          </a:p>
          <a:p>
            <a:pPr lvl="1"/>
            <a:r>
              <a:rPr lang="en-US" dirty="0"/>
              <a:t>Cross LEA phase will have errors that are cleared using the adjustment file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BCB9E74-E717-4BFD-96A4-765F4C01E2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79D5F6-EDCB-402A-AC08-4943A1820E8F}" type="slidenum">
              <a:rPr lang="en-US" smtClean="0"/>
              <a:pPr/>
              <a:t>46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1775511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C654E9A8-0FEB-47BE-A7DF-85F6EA0697EE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Best when multiple adjustment records need to be entered</a:t>
            </a:r>
          </a:p>
          <a:p>
            <a:r>
              <a:rPr lang="en-US" dirty="0"/>
              <a:t>Functions like a student interchange upload</a:t>
            </a:r>
          </a:p>
          <a:p>
            <a:r>
              <a:rPr lang="en-US" dirty="0"/>
              <a:t>File layout and business rules posted on </a:t>
            </a:r>
            <a:r>
              <a:rPr lang="en-US" dirty="0">
                <a:hlinkClick r:id="rId2"/>
              </a:rPr>
              <a:t>SEY website</a:t>
            </a:r>
            <a:endParaRPr lang="en-US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240B5C5-D3A8-444D-B7A2-527464C281DB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/>
              <a:t>Best when few adjustment records need to be entered</a:t>
            </a:r>
          </a:p>
          <a:p>
            <a:r>
              <a:rPr lang="en-US" dirty="0"/>
              <a:t>Uses same adjustment justification codes as a file upload</a:t>
            </a:r>
          </a:p>
          <a:p>
            <a:r>
              <a:rPr lang="en-US" dirty="0"/>
              <a:t>See the </a:t>
            </a:r>
            <a:r>
              <a:rPr lang="en-US" i="1" dirty="0">
                <a:hlinkClick r:id="rId3"/>
              </a:rPr>
              <a:t>Cross LEA Validation Phase steps</a:t>
            </a:r>
            <a:r>
              <a:rPr lang="en-US" dirty="0">
                <a:hlinkClick r:id="rId3"/>
              </a:rPr>
              <a:t> </a:t>
            </a:r>
            <a:r>
              <a:rPr lang="en-US" dirty="0"/>
              <a:t>for step-by-step directions</a:t>
            </a:r>
          </a:p>
          <a:p>
            <a:r>
              <a:rPr lang="en-US" dirty="0"/>
              <a:t>File layout and business rules posted on </a:t>
            </a:r>
            <a:r>
              <a:rPr lang="en-US" dirty="0">
                <a:hlinkClick r:id="rId2"/>
              </a:rPr>
              <a:t>SEY website</a:t>
            </a:r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FE4605C-B99C-4C6B-B041-03497E1E3C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Adjustment Record Methods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E87F1F8-F57D-4995-A2D0-8A0559A21B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79D5F6-EDCB-402A-AC08-4943A1820E8F}" type="slidenum">
              <a:rPr lang="en-US" smtClean="0"/>
              <a:pPr/>
              <a:t>47</a:t>
            </a:fld>
            <a:endParaRPr lang="en-US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45A87307-662A-4F8C-A4D9-02BFDA802E9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Adjustment File Upload	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50E0AD27-ECFD-407C-B903-3F361C5CA5C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Add Record Screen</a:t>
            </a:r>
          </a:p>
        </p:txBody>
      </p:sp>
    </p:spTree>
    <p:extLst>
      <p:ext uri="{BB962C8B-B14F-4D97-AF65-F5344CB8AC3E}">
        <p14:creationId xmlns:p14="http://schemas.microsoft.com/office/powerpoint/2010/main" val="3397147066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88F83B-89C1-4592-BD79-C40299AF192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Reporting Exceptions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9D0CE1E-2347-4F64-86DB-3C451F022D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79D5F6-EDCB-402A-AC08-4943A1820E8F}" type="slidenum">
              <a:rPr lang="en-US" smtClean="0"/>
              <a:pPr/>
              <a:t>48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0398485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7D2799-0FE2-4F92-A2A1-899D151826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When are reporting exceptions needed?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9E8E679-C653-4810-8EE1-276FFB0651C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Sometimes a student’s records will have accurate information, but their educational history will not follow the anticipated coding patterns outlined in the business rules for an interchange file or snapshot</a:t>
            </a:r>
          </a:p>
          <a:p>
            <a:pPr lvl="1"/>
            <a:r>
              <a:rPr lang="en-US" dirty="0"/>
              <a:t>These are unique circumstances and apply to few students</a:t>
            </a:r>
          </a:p>
          <a:p>
            <a:r>
              <a:rPr lang="en-US" dirty="0"/>
              <a:t>Reporting exceptions are used to clear the errors associated with a student’s record without changing the data</a:t>
            </a:r>
          </a:p>
          <a:p>
            <a:r>
              <a:rPr lang="en-US" dirty="0"/>
              <a:t>Data respondents must work with the data collection lead for a given file/snapshot to request an exception be granted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9D62B0D-5FE7-4917-916E-227622A6DD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79D5F6-EDCB-402A-AC08-4943A1820E8F}" type="slidenum">
              <a:rPr lang="en-US" smtClean="0"/>
              <a:pPr/>
              <a:t>49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562175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BE56F60D-0215-4F37-AD38-9A75C6EB71E7}"/>
              </a:ext>
            </a:extLst>
          </p:cNvPr>
          <p:cNvSpPr/>
          <p:nvPr/>
        </p:nvSpPr>
        <p:spPr>
          <a:xfrm>
            <a:off x="5058591" y="2848890"/>
            <a:ext cx="899654" cy="413884"/>
          </a:xfrm>
          <a:prstGeom prst="roundRect">
            <a:avLst/>
          </a:prstGeom>
          <a:solidFill>
            <a:srgbClr val="FF0000"/>
          </a:solidFill>
          <a:ln w="25400">
            <a:solidFill>
              <a:schemeClr val="bg1">
                <a:lumMod val="50000"/>
              </a:schemeClr>
            </a:solidFill>
          </a:ln>
          <a:scene3d>
            <a:camera prst="orthographicFront">
              <a:rot lat="600000" lon="20699994" rev="0"/>
            </a:camera>
            <a:lightRig rig="threePt" dir="t"/>
          </a:scene3d>
          <a:sp3d extrusionH="317500" contourW="25400">
            <a:bevelT/>
            <a:bevelB/>
            <a:contourClr>
              <a:schemeClr val="tx1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/>
              <a:t>File B: Element 1</a:t>
            </a: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EEC0A8BF-376D-4EB0-AF61-FBA84F34F602}"/>
              </a:ext>
            </a:extLst>
          </p:cNvPr>
          <p:cNvSpPr/>
          <p:nvPr/>
        </p:nvSpPr>
        <p:spPr>
          <a:xfrm>
            <a:off x="8040004" y="2871060"/>
            <a:ext cx="899654" cy="413884"/>
          </a:xfrm>
          <a:prstGeom prst="roundRect">
            <a:avLst/>
          </a:prstGeom>
          <a:solidFill>
            <a:srgbClr val="FF0000"/>
          </a:solidFill>
          <a:ln w="25400">
            <a:solidFill>
              <a:schemeClr val="bg1">
                <a:lumMod val="50000"/>
              </a:schemeClr>
            </a:solidFill>
          </a:ln>
          <a:scene3d>
            <a:camera prst="orthographicFront">
              <a:rot lat="600000" lon="20699994" rev="0"/>
            </a:camera>
            <a:lightRig rig="threePt" dir="t"/>
          </a:scene3d>
          <a:sp3d extrusionH="317500" contourW="25400">
            <a:bevelT/>
            <a:bevelB/>
            <a:contourClr>
              <a:schemeClr val="tx1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/>
              <a:t>File B: Element 4</a:t>
            </a: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B3432380-B9EC-48AC-89C0-60B51B572872}"/>
              </a:ext>
            </a:extLst>
          </p:cNvPr>
          <p:cNvSpPr/>
          <p:nvPr/>
        </p:nvSpPr>
        <p:spPr>
          <a:xfrm>
            <a:off x="7080541" y="3375390"/>
            <a:ext cx="899654" cy="413884"/>
          </a:xfrm>
          <a:prstGeom prst="roundRect">
            <a:avLst/>
          </a:prstGeom>
          <a:solidFill>
            <a:srgbClr val="FF0000"/>
          </a:solidFill>
          <a:ln w="25400">
            <a:solidFill>
              <a:schemeClr val="bg1">
                <a:lumMod val="50000"/>
              </a:schemeClr>
            </a:solidFill>
          </a:ln>
          <a:scene3d>
            <a:camera prst="orthographicFront">
              <a:rot lat="600000" lon="20699994" rev="0"/>
            </a:camera>
            <a:lightRig rig="threePt" dir="t"/>
          </a:scene3d>
          <a:sp3d extrusionH="317500" contourW="25400">
            <a:bevelT/>
            <a:bevelB/>
            <a:contourClr>
              <a:schemeClr val="tx1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/>
              <a:t>File B: Element 3</a:t>
            </a: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9F875FC8-998E-46EC-A8A6-CAF6664D462F}"/>
              </a:ext>
            </a:extLst>
          </p:cNvPr>
          <p:cNvSpPr/>
          <p:nvPr/>
        </p:nvSpPr>
        <p:spPr>
          <a:xfrm>
            <a:off x="5958245" y="3355902"/>
            <a:ext cx="899654" cy="413884"/>
          </a:xfrm>
          <a:prstGeom prst="roundRect">
            <a:avLst/>
          </a:prstGeom>
          <a:solidFill>
            <a:srgbClr val="FF0000"/>
          </a:solidFill>
          <a:ln w="25400">
            <a:solidFill>
              <a:schemeClr val="bg1">
                <a:lumMod val="50000"/>
              </a:schemeClr>
            </a:solidFill>
          </a:ln>
          <a:scene3d>
            <a:camera prst="orthographicFront">
              <a:rot lat="600000" lon="20699994" rev="0"/>
            </a:camera>
            <a:lightRig rig="threePt" dir="t"/>
          </a:scene3d>
          <a:sp3d extrusionH="317500" contourW="25400">
            <a:bevelT/>
            <a:bevelB/>
            <a:contourClr>
              <a:schemeClr val="tx1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/>
              <a:t>File B: Element 2</a:t>
            </a: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2BD187D5-0B22-4346-B482-324BC6DE65A5}"/>
              </a:ext>
            </a:extLst>
          </p:cNvPr>
          <p:cNvSpPr/>
          <p:nvPr/>
        </p:nvSpPr>
        <p:spPr>
          <a:xfrm>
            <a:off x="490699" y="2791328"/>
            <a:ext cx="899654" cy="413884"/>
          </a:xfrm>
          <a:prstGeom prst="roundRect">
            <a:avLst/>
          </a:prstGeom>
          <a:solidFill>
            <a:srgbClr val="00B0F0"/>
          </a:solidFill>
          <a:ln w="25400">
            <a:solidFill>
              <a:schemeClr val="bg1">
                <a:lumMod val="50000"/>
              </a:schemeClr>
            </a:solidFill>
          </a:ln>
          <a:scene3d>
            <a:camera prst="orthographicFront">
              <a:rot lat="600000" lon="20699994" rev="0"/>
            </a:camera>
            <a:lightRig rig="threePt" dir="t"/>
          </a:scene3d>
          <a:sp3d extrusionH="317500" contourW="25400">
            <a:bevelT/>
            <a:bevelB/>
            <a:contourClr>
              <a:schemeClr val="tx1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/>
              <a:t>File A: Element 1</a:t>
            </a: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21D0C3ED-2E53-4B4A-9B3D-27311E2DE505}"/>
              </a:ext>
            </a:extLst>
          </p:cNvPr>
          <p:cNvSpPr/>
          <p:nvPr/>
        </p:nvSpPr>
        <p:spPr>
          <a:xfrm>
            <a:off x="1895697" y="3182951"/>
            <a:ext cx="899654" cy="413884"/>
          </a:xfrm>
          <a:prstGeom prst="roundRect">
            <a:avLst/>
          </a:prstGeom>
          <a:solidFill>
            <a:srgbClr val="00B0F0"/>
          </a:solidFill>
          <a:ln w="25400">
            <a:solidFill>
              <a:schemeClr val="bg1">
                <a:lumMod val="50000"/>
              </a:schemeClr>
            </a:solidFill>
          </a:ln>
          <a:scene3d>
            <a:camera prst="orthographicFront">
              <a:rot lat="600000" lon="20699994" rev="0"/>
            </a:camera>
            <a:lightRig rig="threePt" dir="t"/>
          </a:scene3d>
          <a:sp3d extrusionH="317500" contourW="25400">
            <a:bevelT/>
            <a:bevelB/>
            <a:contourClr>
              <a:schemeClr val="tx1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/>
              <a:t>File A: Element 3</a:t>
            </a: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6E339DD3-5DDE-437B-B035-AB2086C63381}"/>
              </a:ext>
            </a:extLst>
          </p:cNvPr>
          <p:cNvSpPr/>
          <p:nvPr/>
        </p:nvSpPr>
        <p:spPr>
          <a:xfrm>
            <a:off x="3043879" y="2790946"/>
            <a:ext cx="899654" cy="413884"/>
          </a:xfrm>
          <a:prstGeom prst="roundRect">
            <a:avLst/>
          </a:prstGeom>
          <a:solidFill>
            <a:srgbClr val="00B0F0"/>
          </a:solidFill>
          <a:ln w="25400">
            <a:solidFill>
              <a:schemeClr val="bg1">
                <a:lumMod val="50000"/>
              </a:schemeClr>
            </a:solidFill>
          </a:ln>
          <a:scene3d>
            <a:camera prst="orthographicFront">
              <a:rot lat="600000" lon="20699994" rev="0"/>
            </a:camera>
            <a:lightRig rig="threePt" dir="t"/>
          </a:scene3d>
          <a:sp3d extrusionH="317500" contourW="25400">
            <a:bevelT/>
            <a:bevelB/>
            <a:contourClr>
              <a:schemeClr val="tx1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/>
              <a:t>File A: Element 4</a:t>
            </a:r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4BDF07D1-144A-41E4-806D-5F369358463A}"/>
              </a:ext>
            </a:extLst>
          </p:cNvPr>
          <p:cNvSpPr/>
          <p:nvPr/>
        </p:nvSpPr>
        <p:spPr>
          <a:xfrm>
            <a:off x="628651" y="3324111"/>
            <a:ext cx="899654" cy="413884"/>
          </a:xfrm>
          <a:prstGeom prst="roundRect">
            <a:avLst/>
          </a:prstGeom>
          <a:solidFill>
            <a:srgbClr val="00B0F0"/>
          </a:solidFill>
          <a:ln w="25400">
            <a:solidFill>
              <a:schemeClr val="bg1">
                <a:lumMod val="50000"/>
              </a:schemeClr>
            </a:solidFill>
          </a:ln>
          <a:scene3d>
            <a:camera prst="orthographicFront">
              <a:rot lat="600000" lon="20699994" rev="0"/>
            </a:camera>
            <a:lightRig rig="threePt" dir="t"/>
          </a:scene3d>
          <a:sp3d extrusionH="317500" contourW="25400">
            <a:bevelT/>
            <a:bevelB/>
            <a:contourClr>
              <a:schemeClr val="tx1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/>
              <a:t>File A: Element 2</a:t>
            </a:r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9899A3AF-8526-43F3-9CBB-C496DDD71724}"/>
              </a:ext>
            </a:extLst>
          </p:cNvPr>
          <p:cNvSpPr/>
          <p:nvPr/>
        </p:nvSpPr>
        <p:spPr>
          <a:xfrm>
            <a:off x="3090826" y="3309998"/>
            <a:ext cx="899654" cy="413884"/>
          </a:xfrm>
          <a:prstGeom prst="roundRect">
            <a:avLst/>
          </a:prstGeom>
          <a:solidFill>
            <a:srgbClr val="00B0F0"/>
          </a:solidFill>
          <a:ln w="25400">
            <a:solidFill>
              <a:schemeClr val="bg1">
                <a:lumMod val="50000"/>
              </a:schemeClr>
            </a:solidFill>
          </a:ln>
          <a:scene3d>
            <a:camera prst="orthographicFront">
              <a:rot lat="600000" lon="20699994" rev="0"/>
            </a:camera>
            <a:lightRig rig="threePt" dir="t"/>
          </a:scene3d>
          <a:sp3d extrusionH="317500" contourW="25400">
            <a:bevelT/>
            <a:bevelB/>
            <a:contourClr>
              <a:schemeClr val="tx1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/>
              <a:t>File A: Element 5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716E0B3-BA4F-44B7-B718-2408F7CA9D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What is a Snapshot?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9A3EA17-B8FD-4F3A-9B85-00F4068BCB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1" y="1653171"/>
            <a:ext cx="7886700" cy="513555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dirty="0"/>
              <a:t>When a snapshot is triggered, it pulls needed information from the source (interchange) files into a new file called the snapshot.</a:t>
            </a: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E1360E99-EE3B-4CF4-B289-591DD66F624D}"/>
              </a:ext>
            </a:extLst>
          </p:cNvPr>
          <p:cNvSpPr/>
          <p:nvPr/>
        </p:nvSpPr>
        <p:spPr>
          <a:xfrm>
            <a:off x="257806" y="2658580"/>
            <a:ext cx="4062548" cy="1170470"/>
          </a:xfrm>
          <a:prstGeom prst="roundRect">
            <a:avLst/>
          </a:prstGeom>
          <a:noFill/>
          <a:ln w="76200" cap="flat" cmpd="sng" algn="ctr">
            <a:solidFill>
              <a:srgbClr val="00B0F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rtlCol="0" anchor="t"/>
          <a:lstStyle/>
          <a:p>
            <a:pPr algn="ctr"/>
            <a:r>
              <a:rPr lang="en-US" sz="1350" b="1" dirty="0">
                <a:solidFill>
                  <a:schemeClr val="tx1"/>
                </a:solidFill>
              </a:rPr>
              <a:t>Source File A</a:t>
            </a:r>
          </a:p>
        </p:txBody>
      </p:sp>
      <p:sp>
        <p:nvSpPr>
          <p:cNvPr id="24" name="Rectangle: Rounded Corners 23">
            <a:extLst>
              <a:ext uri="{FF2B5EF4-FFF2-40B4-BE49-F238E27FC236}">
                <a16:creationId xmlns:a16="http://schemas.microsoft.com/office/drawing/2014/main" id="{B5748245-4D12-41D3-90BC-E0EDFC5CCA3A}"/>
              </a:ext>
            </a:extLst>
          </p:cNvPr>
          <p:cNvSpPr/>
          <p:nvPr/>
        </p:nvSpPr>
        <p:spPr>
          <a:xfrm>
            <a:off x="4947558" y="2622800"/>
            <a:ext cx="4062548" cy="1240115"/>
          </a:xfrm>
          <a:prstGeom prst="roundRect">
            <a:avLst/>
          </a:prstGeom>
          <a:noFill/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rtlCol="0" anchor="t"/>
          <a:lstStyle/>
          <a:p>
            <a:pPr algn="ctr"/>
            <a:r>
              <a:rPr lang="en-US" sz="1350" b="1" dirty="0">
                <a:solidFill>
                  <a:schemeClr val="tx1"/>
                </a:solidFill>
              </a:rPr>
              <a:t>Source File B</a:t>
            </a:r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17890674-B482-4DB3-A7BE-478146348773}"/>
              </a:ext>
            </a:extLst>
          </p:cNvPr>
          <p:cNvSpPr/>
          <p:nvPr/>
        </p:nvSpPr>
        <p:spPr>
          <a:xfrm>
            <a:off x="176162" y="4502888"/>
            <a:ext cx="8763496" cy="1463708"/>
          </a:xfrm>
          <a:prstGeom prst="roundRect">
            <a:avLst/>
          </a:prstGeom>
          <a:noFill/>
          <a:ln w="76200" cap="flat" cmpd="sng" algn="ctr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rtlCol="0" anchor="t"/>
          <a:lstStyle/>
          <a:p>
            <a:pPr algn="ctr"/>
            <a:r>
              <a:rPr lang="en-US" sz="1350" b="1" dirty="0">
                <a:solidFill>
                  <a:schemeClr val="tx1"/>
                </a:solidFill>
              </a:rPr>
              <a:t>Snapshot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B15FC3B-06C6-4F83-A748-6B4E5CCBDD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79D5F6-EDCB-402A-AC08-4943A1820E8F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40010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-0.00949 L -0.00816 0.36157 " pathEditMode="relative" rAng="0" ptsTypes="AA">
                                      <p:cBhvr>
                                        <p:cTn id="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17" y="1854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"/>
                            </p:stCondLst>
                            <p:childTnLst>
                              <p:par>
                                <p:cTn id="8" presetID="42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-1.85185E-6 L -0.39514 0.35301 " pathEditMode="relative" rAng="0" ptsTypes="AA">
                                      <p:cBhvr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757" y="1763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-2.96296E-6 L 0.06546 0.30301 " pathEditMode="relative" rAng="0" ptsTypes="AA">
                                      <p:cBhvr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264" y="1513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500"/>
                            </p:stCondLst>
                            <p:childTnLst>
                              <p:par>
                                <p:cTn id="14" presetID="42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2.96296E-6 L 0.04931 0.36157 " pathEditMode="relative" rAng="0" ptsTypes="AA">
                                      <p:cBhvr>
                                        <p:cTn id="1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65" y="1807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-4.44444E-6 L -0.05729 0.28195 " pathEditMode="relative" rAng="0" ptsTypes="AA">
                                      <p:cBhvr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865" y="1409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500"/>
                            </p:stCondLst>
                            <p:childTnLst>
                              <p:par>
                                <p:cTn id="20" presetID="42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-2.59259E-6 L -0.15903 0.34977 " pathEditMode="relative" rAng="0" ptsTypes="AA">
                                      <p:cBhvr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951" y="1747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A8BE5A-36D6-48CB-A7B1-1303B9232A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Reporting Exception Process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C3E1DAF-13B2-40C8-A222-DC3A013852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79D5F6-EDCB-402A-AC08-4943A1820E8F}" type="slidenum">
              <a:rPr lang="en-US" smtClean="0"/>
              <a:pPr/>
              <a:t>50</a:t>
            </a:fld>
            <a:endParaRPr lang="en-US" dirty="0"/>
          </a:p>
        </p:txBody>
      </p:sp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id="{53E481B0-DEEF-4BC2-B0FA-16BA2C8C8C3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587502348"/>
              </p:ext>
            </p:extLst>
          </p:nvPr>
        </p:nvGraphicFramePr>
        <p:xfrm>
          <a:off x="952500" y="1333501"/>
          <a:ext cx="7534276" cy="47720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098" name="Picture 2">
            <a:extLst>
              <a:ext uri="{FF2B5EF4-FFF2-40B4-BE49-F238E27FC236}">
                <a16:creationId xmlns:a16="http://schemas.microsoft.com/office/drawing/2014/main" id="{B25A1C9E-4F45-4F4E-B2CA-74BDDABA74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9638" y="1640350"/>
            <a:ext cx="3543300" cy="707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https://my.syncplicity.com/">
            <a:hlinkClick r:id="rId8"/>
            <a:extLst>
              <a:ext uri="{FF2B5EF4-FFF2-40B4-BE49-F238E27FC236}">
                <a16:creationId xmlns:a16="http://schemas.microsoft.com/office/drawing/2014/main" id="{58CA25E3-3DCC-4E7C-B8D9-B93C44E551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00713" y="2798043"/>
            <a:ext cx="1943100" cy="8336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21601805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E771AC-A189-46C3-83E8-4F3DFC32FD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types of exceptions might need additional information?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B02C17A-D068-41FA-9EE7-B3138195D12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/>
              <a:t>If the reason given for the exception doesn’t make sense with the coding pattern, clarification may be requested</a:t>
            </a:r>
          </a:p>
          <a:p>
            <a:r>
              <a:rPr lang="en-US" dirty="0"/>
              <a:t>SASID merge situations</a:t>
            </a:r>
          </a:p>
          <a:p>
            <a:pPr lvl="1"/>
            <a:r>
              <a:rPr lang="en-US" dirty="0"/>
              <a:t>Work with the RITS coordinator (</a:t>
            </a:r>
            <a:r>
              <a:rPr lang="en-US" dirty="0">
                <a:hlinkClick r:id="rId2"/>
              </a:rPr>
              <a:t>puccetti_d@cde.state.co.us</a:t>
            </a:r>
            <a:r>
              <a:rPr lang="en-US" dirty="0"/>
              <a:t>) to resolve</a:t>
            </a:r>
          </a:p>
          <a:p>
            <a:r>
              <a:rPr lang="en-US" dirty="0"/>
              <a:t>English Learners whose status changed mid-year</a:t>
            </a:r>
          </a:p>
          <a:p>
            <a:pPr lvl="1"/>
            <a:r>
              <a:rPr lang="en-US" dirty="0"/>
              <a:t>Often a body of evidence supporting a mid-year redesignation is requested, including most recent ACCESS scores for review by the CLDE department</a:t>
            </a:r>
          </a:p>
          <a:p>
            <a:r>
              <a:rPr lang="en-US" dirty="0"/>
              <a:t>Post-Cross LEA SE903 errors</a:t>
            </a:r>
          </a:p>
          <a:p>
            <a:pPr lvl="1"/>
            <a:r>
              <a:rPr lang="en-US" dirty="0"/>
              <a:t>Adequate documentation required for student to remain coded as Exit 13 (transfer to a public school in another CO district)</a:t>
            </a:r>
          </a:p>
          <a:p>
            <a:r>
              <a:rPr lang="en-US" dirty="0"/>
              <a:t>Missing graduation guidelines records for a graduating student</a:t>
            </a:r>
          </a:p>
          <a:p>
            <a:pPr lvl="1"/>
            <a:r>
              <a:rPr lang="en-US" dirty="0">
                <a:hlinkClick r:id="rId3"/>
              </a:rPr>
              <a:t>SE301 Exception Request Supporting Documentation</a:t>
            </a:r>
            <a:endParaRPr lang="en-US" dirty="0"/>
          </a:p>
          <a:p>
            <a:pPr lvl="1"/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D6514A8-A3D4-4CAA-BE0E-34D649A1C6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79D5F6-EDCB-402A-AC08-4943A1820E8F}" type="slidenum">
              <a:rPr lang="en-US" smtClean="0"/>
              <a:pPr/>
              <a:t>51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2363074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88F83B-89C1-4592-BD79-C40299AF192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Pipeline Reports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9D0CE1E-2347-4F64-86DB-3C451F022D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79D5F6-EDCB-402A-AC08-4943A1820E8F}" type="slidenum">
              <a:rPr lang="en-US" smtClean="0"/>
              <a:pPr/>
              <a:t>52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4921132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1A1EBA08-AC95-445F-AF73-D9594A4F3B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Pipeline Error Report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1CB3D714-6EC5-46B9-AF4D-5BFB45D1551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Summary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marL="0" indent="0">
              <a:buNone/>
            </a:pPr>
            <a:br>
              <a:rPr lang="en-US" dirty="0"/>
            </a:br>
            <a:endParaRPr lang="en-US" dirty="0"/>
          </a:p>
          <a:p>
            <a:pPr marL="0" indent="0">
              <a:buNone/>
            </a:pPr>
            <a:r>
              <a:rPr lang="en-US" dirty="0"/>
              <a:t>Details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F1BC730-4D13-4054-A027-AEAE888881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79D5F6-EDCB-402A-AC08-4943A1820E8F}" type="slidenum">
              <a:rPr lang="en-US" smtClean="0"/>
              <a:pPr/>
              <a:t>53</a:t>
            </a:fld>
            <a:endParaRPr lang="en-US" dirty="0"/>
          </a:p>
        </p:txBody>
      </p:sp>
      <p:pic>
        <p:nvPicPr>
          <p:cNvPr id="5124" name="Picture 4" descr="1. Login to data pipeline&#10;2. select pipeline reports&#10;3. select error report&#10;4. select desired values from dropdown menus&#10;5. select search&#10;6. select view details to see specific student information">
            <a:hlinkClick r:id="rId2"/>
            <a:extLst>
              <a:ext uri="{FF2B5EF4-FFF2-40B4-BE49-F238E27FC236}">
                <a16:creationId xmlns:a16="http://schemas.microsoft.com/office/drawing/2014/main" id="{8C29DCAF-BE67-445E-8945-0D68FB9877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4525" y="1209675"/>
            <a:ext cx="6842303" cy="31526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>
            <a:extLst>
              <a:ext uri="{FF2B5EF4-FFF2-40B4-BE49-F238E27FC236}">
                <a16:creationId xmlns:a16="http://schemas.microsoft.com/office/drawing/2014/main" id="{3562FA3E-6CCC-444E-A644-7E03A689BB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7275" y="4561104"/>
            <a:ext cx="5629275" cy="2174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3F87F2B2-9B5D-48F7-80D6-9C0BDB2EE64C}"/>
              </a:ext>
            </a:extLst>
          </p:cNvPr>
          <p:cNvCxnSpPr>
            <a:cxnSpLocks/>
          </p:cNvCxnSpPr>
          <p:nvPr/>
        </p:nvCxnSpPr>
        <p:spPr>
          <a:xfrm flipV="1">
            <a:off x="1057275" y="4271918"/>
            <a:ext cx="5000625" cy="289186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E423B558-99E7-4608-9406-42BC2F41822A}"/>
              </a:ext>
            </a:extLst>
          </p:cNvPr>
          <p:cNvCxnSpPr>
            <a:cxnSpLocks/>
          </p:cNvCxnSpPr>
          <p:nvPr/>
        </p:nvCxnSpPr>
        <p:spPr>
          <a:xfrm>
            <a:off x="6057900" y="4271035"/>
            <a:ext cx="533400" cy="290069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29883384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88F83B-89C1-4592-BD79-C40299AF192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COGNOS (CEDAR) Reports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9D0CE1E-2347-4F64-86DB-3C451F022D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79D5F6-EDCB-402A-AC08-4943A1820E8F}" type="slidenum">
              <a:rPr lang="en-US" smtClean="0"/>
              <a:pPr/>
              <a:t>54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6913404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F6F209D5-7A69-49C3-B2BA-E1379617ED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COGNOS (CEDAR) Error Reports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A09AE05C-73D7-4D4A-AE54-8252347E66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463040"/>
            <a:ext cx="7886700" cy="670560"/>
          </a:xfrm>
        </p:spPr>
        <p:txBody>
          <a:bodyPr>
            <a:normAutofit lnSpcReduction="10000"/>
          </a:bodyPr>
          <a:lstStyle/>
          <a:p>
            <a:r>
              <a:rPr lang="en-US" dirty="0"/>
              <a:t>Login to COGNOS/CEDAR using the link in Data Pipeline or from the </a:t>
            </a:r>
            <a:r>
              <a:rPr lang="en-US" dirty="0" err="1">
                <a:hlinkClick r:id="rId2"/>
              </a:rPr>
              <a:t>IdM</a:t>
            </a:r>
            <a:r>
              <a:rPr lang="en-US" dirty="0">
                <a:hlinkClick r:id="rId2"/>
              </a:rPr>
              <a:t> website</a:t>
            </a:r>
            <a:r>
              <a:rPr lang="en-US" dirty="0"/>
              <a:t>.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5871CFB-1573-458C-A743-6AF3CE6951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79D5F6-EDCB-402A-AC08-4943A1820E8F}" type="slidenum">
              <a:rPr lang="en-US" smtClean="0"/>
              <a:pPr/>
              <a:t>55</a:t>
            </a:fld>
            <a:endParaRPr lang="en-US" dirty="0"/>
          </a:p>
        </p:txBody>
      </p:sp>
      <p:pic>
        <p:nvPicPr>
          <p:cNvPr id="6146" name="Picture 2" descr="1. Login to COGNOS&#10;2. Select Pipeline Reports&#10;3. Select either Student End of Year or Student Profile depending on which error report you wish to view">
            <a:extLst>
              <a:ext uri="{FF2B5EF4-FFF2-40B4-BE49-F238E27FC236}">
                <a16:creationId xmlns:a16="http://schemas.microsoft.com/office/drawing/2014/main" id="{E9A96C9D-3C92-4EB0-A47C-B379BE424A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638" y="2112323"/>
            <a:ext cx="4647943" cy="2724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 descr="select student end of year error detail or error summary report">
            <a:extLst>
              <a:ext uri="{FF2B5EF4-FFF2-40B4-BE49-F238E27FC236}">
                <a16:creationId xmlns:a16="http://schemas.microsoft.com/office/drawing/2014/main" id="{A13A5175-C769-4589-9646-84BCA305EE8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07941" y="1995835"/>
            <a:ext cx="3650296" cy="1653683"/>
          </a:xfrm>
          <a:prstGeom prst="rect">
            <a:avLst/>
          </a:prstGeom>
        </p:spPr>
      </p:pic>
      <p:pic>
        <p:nvPicPr>
          <p:cNvPr id="18" name="Picture 17" descr="select desired student interchange file error report">
            <a:extLst>
              <a:ext uri="{FF2B5EF4-FFF2-40B4-BE49-F238E27FC236}">
                <a16:creationId xmlns:a16="http://schemas.microsoft.com/office/drawing/2014/main" id="{74F16444-BBDF-4DF7-AE2D-C66E2E223E8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72000" y="4035323"/>
            <a:ext cx="3010161" cy="2568163"/>
          </a:xfrm>
          <a:prstGeom prst="rect">
            <a:avLst/>
          </a:prstGeom>
        </p:spPr>
      </p:pic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9A331189-4254-40D7-891E-A60278629CDD}"/>
              </a:ext>
            </a:extLst>
          </p:cNvPr>
          <p:cNvCxnSpPr>
            <a:cxnSpLocks/>
          </p:cNvCxnSpPr>
          <p:nvPr/>
        </p:nvCxnSpPr>
        <p:spPr>
          <a:xfrm flipV="1">
            <a:off x="4724400" y="2666395"/>
            <a:ext cx="628650" cy="215634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B14763F1-9FFC-4024-A691-B83883B94406}"/>
              </a:ext>
            </a:extLst>
          </p:cNvPr>
          <p:cNvCxnSpPr>
            <a:cxnSpLocks/>
          </p:cNvCxnSpPr>
          <p:nvPr/>
        </p:nvCxnSpPr>
        <p:spPr>
          <a:xfrm>
            <a:off x="3971925" y="4724401"/>
            <a:ext cx="476250" cy="361949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3502094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3FF14A-200A-4AB4-AE3D-A62D8590A8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COGNOS (CEDAR) Student Profile Reports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2C4AD7A-207F-4342-B31A-A6F56C2F519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463040"/>
            <a:ext cx="7886700" cy="365125"/>
          </a:xfrm>
        </p:spPr>
        <p:txBody>
          <a:bodyPr>
            <a:normAutofit lnSpcReduction="10000"/>
          </a:bodyPr>
          <a:lstStyle/>
          <a:p>
            <a:r>
              <a:rPr lang="en-US" dirty="0"/>
              <a:t>These reports are connected to the student interchange files.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D61B374-2521-4B64-9EED-6E3C252306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79D5F6-EDCB-402A-AC08-4943A1820E8F}" type="slidenum">
              <a:rPr lang="en-US" smtClean="0"/>
              <a:pPr/>
              <a:t>56</a:t>
            </a:fld>
            <a:endParaRPr lang="en-US" dirty="0"/>
          </a:p>
        </p:txBody>
      </p:sp>
      <p:pic>
        <p:nvPicPr>
          <p:cNvPr id="8196" name="Picture 4">
            <a:extLst>
              <a:ext uri="{FF2B5EF4-FFF2-40B4-BE49-F238E27FC236}">
                <a16:creationId xmlns:a16="http://schemas.microsoft.com/office/drawing/2014/main" id="{78DBFD5A-AF6D-4AC8-B98D-D42279AFE9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4388" y="1828165"/>
            <a:ext cx="3605212" cy="48348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8" name="Picture 6">
            <a:extLst>
              <a:ext uri="{FF2B5EF4-FFF2-40B4-BE49-F238E27FC236}">
                <a16:creationId xmlns:a16="http://schemas.microsoft.com/office/drawing/2014/main" id="{36B0BF5B-E052-4538-8FFC-A4B4D02710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4575" y="1827512"/>
            <a:ext cx="3604966" cy="32016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Flowchart: Document 4">
            <a:extLst>
              <a:ext uri="{FF2B5EF4-FFF2-40B4-BE49-F238E27FC236}">
                <a16:creationId xmlns:a16="http://schemas.microsoft.com/office/drawing/2014/main" id="{B8535C68-4C4C-4090-A699-5CE878E2791E}"/>
              </a:ext>
            </a:extLst>
          </p:cNvPr>
          <p:cNvSpPr/>
          <p:nvPr/>
        </p:nvSpPr>
        <p:spPr>
          <a:xfrm>
            <a:off x="4572000" y="5105400"/>
            <a:ext cx="3105150" cy="1557597"/>
          </a:xfrm>
          <a:prstGeom prst="flowChartDocumen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r>
              <a:rPr lang="en-US" sz="1400" dirty="0"/>
              <a:t>Coming Soon: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Graduation Guidelines Student Completion List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Graduation Guidelines Student Summary List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0961218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8A2E11-AEF5-4525-A6EA-16A9619F5D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COGNOS Student End of Year Reports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92A9E03-E7CD-4271-9A92-17DB096E04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79D5F6-EDCB-402A-AC08-4943A1820E8F}" type="slidenum">
              <a:rPr lang="en-US" smtClean="0"/>
              <a:pPr/>
              <a:t>57</a:t>
            </a:fld>
            <a:endParaRPr lang="en-US" dirty="0"/>
          </a:p>
        </p:txBody>
      </p:sp>
      <p:pic>
        <p:nvPicPr>
          <p:cNvPr id="7170" name="Picture 2" descr="Screenshot showing list of reports.&#10;&#10;Individual report details available on SEY website.">
            <a:extLst>
              <a:ext uri="{FF2B5EF4-FFF2-40B4-BE49-F238E27FC236}">
                <a16:creationId xmlns:a16="http://schemas.microsoft.com/office/drawing/2014/main" id="{08CA165A-E67F-4245-B298-F554BAB98754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" y="1962128"/>
            <a:ext cx="3597578" cy="48300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C59B25E4-F443-47FD-87BC-4599934D976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362076"/>
            <a:ext cx="7886700" cy="600052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These reports are based upon SEY snapshot records or are specific to the SEY collection</a:t>
            </a:r>
          </a:p>
        </p:txBody>
      </p:sp>
      <p:pic>
        <p:nvPicPr>
          <p:cNvPr id="7176" name="Picture 8">
            <a:extLst>
              <a:ext uri="{FF2B5EF4-FFF2-40B4-BE49-F238E27FC236}">
                <a16:creationId xmlns:a16="http://schemas.microsoft.com/office/drawing/2014/main" id="{4F4644AF-A8C6-45A5-92C4-D3BA0493CA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9167" y="1962128"/>
            <a:ext cx="4193872" cy="4531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8838872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4051D5-A325-46F8-9C00-F6A70DAFBC6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Rates &amp; Reporting:</a:t>
            </a:r>
            <a:br>
              <a:rPr lang="en-US" dirty="0"/>
            </a:br>
            <a:r>
              <a:rPr lang="en-US" dirty="0"/>
              <a:t>Overview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306611F-B4CB-425B-8597-8ABBC6B77A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79D5F6-EDCB-402A-AC08-4943A1820E8F}" type="slidenum">
              <a:rPr lang="en-US" smtClean="0"/>
              <a:pPr/>
              <a:t>58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3601329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r>
              <a:rPr lang="en-US" altLang="en-US" sz="2800" b="1" dirty="0"/>
              <a:t>End of Year Data Online</a:t>
            </a:r>
          </a:p>
        </p:txBody>
      </p:sp>
      <p:sp>
        <p:nvSpPr>
          <p:cNvPr id="7171" name="Content Placeholder 2"/>
          <p:cNvSpPr>
            <a:spLocks noGrp="1"/>
          </p:cNvSpPr>
          <p:nvPr>
            <p:ph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sz="2800" dirty="0"/>
              <a:t>Used for school, district and state rates</a:t>
            </a:r>
          </a:p>
          <a:p>
            <a:pPr lvl="1"/>
            <a:r>
              <a:rPr lang="en-US" altLang="en-US" sz="2600" dirty="0">
                <a:hlinkClick r:id="rId2"/>
              </a:rPr>
              <a:t>Graduation &amp; Completion Rates</a:t>
            </a:r>
            <a:endParaRPr lang="en-US" altLang="en-US" sz="2600" dirty="0"/>
          </a:p>
          <a:p>
            <a:pPr lvl="1"/>
            <a:r>
              <a:rPr lang="en-US" altLang="en-US" sz="2600" dirty="0">
                <a:hlinkClick r:id="rId3"/>
              </a:rPr>
              <a:t>Dropout Rates</a:t>
            </a:r>
            <a:endParaRPr lang="en-US" altLang="en-US" sz="2600" dirty="0"/>
          </a:p>
          <a:p>
            <a:pPr lvl="1"/>
            <a:r>
              <a:rPr lang="en-US" altLang="en-US" sz="2600" dirty="0">
                <a:hlinkClick r:id="rId4"/>
              </a:rPr>
              <a:t>Mobility / Stability Rates</a:t>
            </a:r>
            <a:endParaRPr lang="en-US" altLang="en-US" sz="2600" dirty="0"/>
          </a:p>
          <a:p>
            <a:pPr marL="914400" lvl="2" indent="0">
              <a:buNone/>
            </a:pPr>
            <a:endParaRPr lang="en-US" altLang="en-US" sz="2800" dirty="0"/>
          </a:p>
          <a:p>
            <a:endParaRPr lang="en-US" altLang="en-US" sz="2800" dirty="0"/>
          </a:p>
          <a:p>
            <a:r>
              <a:rPr lang="en-US" altLang="en-US" sz="2800" dirty="0"/>
              <a:t>Districts can view early versions of these rates through COGNOS/CEDAR reports.</a:t>
            </a:r>
          </a:p>
          <a:p>
            <a:endParaRPr lang="en-US" altLang="en-US" sz="900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A01EF0F1-8C70-4528-ACAE-43ABE52260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79D5F6-EDCB-402A-AC08-4943A1820E8F}" type="slidenum">
              <a:rPr lang="en-US" smtClean="0"/>
              <a:pPr/>
              <a:t>59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462072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BE56F60D-0215-4F37-AD38-9A75C6EB71E7}"/>
              </a:ext>
            </a:extLst>
          </p:cNvPr>
          <p:cNvSpPr/>
          <p:nvPr/>
        </p:nvSpPr>
        <p:spPr>
          <a:xfrm>
            <a:off x="1389426" y="4809146"/>
            <a:ext cx="899654" cy="413884"/>
          </a:xfrm>
          <a:prstGeom prst="roundRect">
            <a:avLst/>
          </a:prstGeom>
          <a:solidFill>
            <a:srgbClr val="FF0000"/>
          </a:solidFill>
          <a:ln w="25400">
            <a:solidFill>
              <a:schemeClr val="bg1">
                <a:lumMod val="50000"/>
              </a:schemeClr>
            </a:solidFill>
          </a:ln>
          <a:scene3d>
            <a:camera prst="orthographicFront">
              <a:rot lat="600000" lon="20699994" rev="0"/>
            </a:camera>
            <a:lightRig rig="threePt" dir="t"/>
          </a:scene3d>
          <a:sp3d extrusionH="317500" contourW="25400">
            <a:bevelT/>
            <a:bevelB/>
            <a:contourClr>
              <a:schemeClr val="tx1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/>
              <a:t>File B: Element 1</a:t>
            </a: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EEC0A8BF-376D-4EB0-AF61-FBA84F34F602}"/>
              </a:ext>
            </a:extLst>
          </p:cNvPr>
          <p:cNvSpPr/>
          <p:nvPr/>
        </p:nvSpPr>
        <p:spPr>
          <a:xfrm>
            <a:off x="6517954" y="4856457"/>
            <a:ext cx="899654" cy="413884"/>
          </a:xfrm>
          <a:prstGeom prst="roundRect">
            <a:avLst/>
          </a:prstGeom>
          <a:solidFill>
            <a:srgbClr val="FF0000"/>
          </a:solidFill>
          <a:ln w="25400">
            <a:solidFill>
              <a:schemeClr val="bg1">
                <a:lumMod val="50000"/>
              </a:schemeClr>
            </a:solidFill>
          </a:ln>
          <a:scene3d>
            <a:camera prst="orthographicFront">
              <a:rot lat="600000" lon="20699994" rev="0"/>
            </a:camera>
            <a:lightRig rig="threePt" dir="t"/>
          </a:scene3d>
          <a:sp3d extrusionH="317500" contourW="25400">
            <a:bevelT/>
            <a:bevelB/>
            <a:contourClr>
              <a:schemeClr val="tx1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/>
              <a:t>File B: Element 4</a:t>
            </a: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B3432380-B9EC-48AC-89C0-60B51B572872}"/>
              </a:ext>
            </a:extLst>
          </p:cNvPr>
          <p:cNvSpPr/>
          <p:nvPr/>
        </p:nvSpPr>
        <p:spPr>
          <a:xfrm>
            <a:off x="3565158" y="3232892"/>
            <a:ext cx="899654" cy="413884"/>
          </a:xfrm>
          <a:prstGeom prst="roundRect">
            <a:avLst/>
          </a:prstGeom>
          <a:solidFill>
            <a:srgbClr val="FF0000"/>
          </a:solidFill>
          <a:ln w="25400">
            <a:solidFill>
              <a:schemeClr val="bg1">
                <a:lumMod val="50000"/>
              </a:schemeClr>
            </a:solidFill>
          </a:ln>
          <a:scene3d>
            <a:camera prst="orthographicFront">
              <a:rot lat="600000" lon="20699994" rev="0"/>
            </a:camera>
            <a:lightRig rig="threePt" dir="t"/>
          </a:scene3d>
          <a:sp3d extrusionH="317500" contourW="25400">
            <a:bevelT/>
            <a:bevelB/>
            <a:contourClr>
              <a:schemeClr val="tx1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/>
              <a:t>File B: Element 3</a:t>
            </a: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9F875FC8-998E-46EC-A8A6-CAF6664D462F}"/>
              </a:ext>
            </a:extLst>
          </p:cNvPr>
          <p:cNvSpPr/>
          <p:nvPr/>
        </p:nvSpPr>
        <p:spPr>
          <a:xfrm>
            <a:off x="5507842" y="4809146"/>
            <a:ext cx="899654" cy="413884"/>
          </a:xfrm>
          <a:prstGeom prst="roundRect">
            <a:avLst/>
          </a:prstGeom>
          <a:solidFill>
            <a:srgbClr val="FF0000"/>
          </a:solidFill>
          <a:ln w="25400">
            <a:solidFill>
              <a:schemeClr val="bg1">
                <a:lumMod val="50000"/>
              </a:schemeClr>
            </a:solidFill>
          </a:ln>
          <a:scene3d>
            <a:camera prst="orthographicFront">
              <a:rot lat="600000" lon="20699994" rev="0"/>
            </a:camera>
            <a:lightRig rig="threePt" dir="t"/>
          </a:scene3d>
          <a:sp3d extrusionH="317500" contourW="25400">
            <a:bevelT/>
            <a:bevelB/>
            <a:contourClr>
              <a:schemeClr val="tx1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/>
              <a:t>File B: Element 2</a:t>
            </a: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2BD187D5-0B22-4346-B482-324BC6DE65A5}"/>
              </a:ext>
            </a:extLst>
          </p:cNvPr>
          <p:cNvSpPr/>
          <p:nvPr/>
        </p:nvSpPr>
        <p:spPr>
          <a:xfrm>
            <a:off x="358899" y="4828203"/>
            <a:ext cx="899654" cy="413884"/>
          </a:xfrm>
          <a:prstGeom prst="roundRect">
            <a:avLst/>
          </a:prstGeom>
          <a:solidFill>
            <a:srgbClr val="00B0F0"/>
          </a:solidFill>
          <a:ln w="25400">
            <a:solidFill>
              <a:schemeClr val="bg1">
                <a:lumMod val="50000"/>
              </a:schemeClr>
            </a:solidFill>
          </a:ln>
          <a:scene3d>
            <a:camera prst="orthographicFront">
              <a:rot lat="600000" lon="20699994" rev="0"/>
            </a:camera>
            <a:lightRig rig="threePt" dir="t"/>
          </a:scene3d>
          <a:sp3d extrusionH="317500" contourW="25400">
            <a:bevelT/>
            <a:bevelB/>
            <a:contourClr>
              <a:schemeClr val="tx1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/>
              <a:t>File A: Element 1</a:t>
            </a: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21D0C3ED-2E53-4B4A-9B3D-27311E2DE505}"/>
              </a:ext>
            </a:extLst>
          </p:cNvPr>
          <p:cNvSpPr/>
          <p:nvPr/>
        </p:nvSpPr>
        <p:spPr>
          <a:xfrm>
            <a:off x="2392176" y="4809146"/>
            <a:ext cx="899654" cy="413884"/>
          </a:xfrm>
          <a:prstGeom prst="roundRect">
            <a:avLst/>
          </a:prstGeom>
          <a:solidFill>
            <a:srgbClr val="00B0F0"/>
          </a:solidFill>
          <a:ln w="25400">
            <a:solidFill>
              <a:schemeClr val="bg1">
                <a:lumMod val="50000"/>
              </a:schemeClr>
            </a:solidFill>
          </a:ln>
          <a:scene3d>
            <a:camera prst="orthographicFront">
              <a:rot lat="600000" lon="20699994" rev="0"/>
            </a:camera>
            <a:lightRig rig="threePt" dir="t"/>
          </a:scene3d>
          <a:sp3d extrusionH="317500" contourW="25400">
            <a:bevelT/>
            <a:bevelB/>
            <a:contourClr>
              <a:schemeClr val="tx1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/>
              <a:t>File A: Element 3</a:t>
            </a: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6E339DD3-5DDE-437B-B035-AB2086C63381}"/>
              </a:ext>
            </a:extLst>
          </p:cNvPr>
          <p:cNvSpPr/>
          <p:nvPr/>
        </p:nvSpPr>
        <p:spPr>
          <a:xfrm>
            <a:off x="3402863" y="4795035"/>
            <a:ext cx="899654" cy="413884"/>
          </a:xfrm>
          <a:prstGeom prst="roundRect">
            <a:avLst/>
          </a:prstGeom>
          <a:solidFill>
            <a:srgbClr val="00B0F0"/>
          </a:solidFill>
          <a:ln w="25400">
            <a:solidFill>
              <a:schemeClr val="bg1">
                <a:lumMod val="50000"/>
              </a:schemeClr>
            </a:solidFill>
          </a:ln>
          <a:scene3d>
            <a:camera prst="orthographicFront">
              <a:rot lat="600000" lon="20699994" rev="0"/>
            </a:camera>
            <a:lightRig rig="threePt" dir="t"/>
          </a:scene3d>
          <a:sp3d extrusionH="317500" contourW="25400">
            <a:bevelT/>
            <a:bevelB/>
            <a:contourClr>
              <a:schemeClr val="tx1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/>
              <a:t>File A: Element 4</a:t>
            </a:r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4BDF07D1-144A-41E4-806D-5F369358463A}"/>
              </a:ext>
            </a:extLst>
          </p:cNvPr>
          <p:cNvSpPr/>
          <p:nvPr/>
        </p:nvSpPr>
        <p:spPr>
          <a:xfrm>
            <a:off x="427092" y="3176226"/>
            <a:ext cx="899654" cy="413884"/>
          </a:xfrm>
          <a:prstGeom prst="roundRect">
            <a:avLst/>
          </a:prstGeom>
          <a:solidFill>
            <a:srgbClr val="00B0F0"/>
          </a:solidFill>
          <a:ln w="25400">
            <a:solidFill>
              <a:schemeClr val="bg1">
                <a:lumMod val="50000"/>
              </a:schemeClr>
            </a:solidFill>
          </a:ln>
          <a:scene3d>
            <a:camera prst="orthographicFront">
              <a:rot lat="600000" lon="20699994" rev="0"/>
            </a:camera>
            <a:lightRig rig="threePt" dir="t"/>
          </a:scene3d>
          <a:sp3d extrusionH="317500" contourW="25400">
            <a:bevelT/>
            <a:bevelB/>
            <a:contourClr>
              <a:schemeClr val="tx1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/>
              <a:t>File A: Element 2</a:t>
            </a:r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9899A3AF-8526-43F3-9CBB-C496DDD71724}"/>
              </a:ext>
            </a:extLst>
          </p:cNvPr>
          <p:cNvSpPr/>
          <p:nvPr/>
        </p:nvSpPr>
        <p:spPr>
          <a:xfrm>
            <a:off x="1671836" y="3176226"/>
            <a:ext cx="899654" cy="413884"/>
          </a:xfrm>
          <a:prstGeom prst="roundRect">
            <a:avLst/>
          </a:prstGeom>
          <a:solidFill>
            <a:srgbClr val="00B0F0"/>
          </a:solidFill>
          <a:ln w="25400">
            <a:solidFill>
              <a:schemeClr val="bg1">
                <a:lumMod val="50000"/>
              </a:schemeClr>
            </a:solidFill>
          </a:ln>
          <a:scene3d>
            <a:camera prst="orthographicFront">
              <a:rot lat="600000" lon="20699994" rev="0"/>
            </a:camera>
            <a:lightRig rig="threePt" dir="t"/>
          </a:scene3d>
          <a:sp3d extrusionH="317500" contourW="25400">
            <a:bevelT/>
            <a:bevelB/>
            <a:contourClr>
              <a:schemeClr val="tx1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/>
              <a:t>File A: Element 5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716E0B3-BA4F-44B7-B718-2408F7CA9D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What is a Snapshot?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9A3EA17-B8FD-4F3A-9B85-00F4068BCB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0606" y="1553489"/>
            <a:ext cx="7886700" cy="1038901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US" dirty="0"/>
              <a:t>Snapshots typically won’t use every data element on a source file. </a:t>
            </a:r>
          </a:p>
          <a:p>
            <a:pPr marL="0" indent="0">
              <a:buNone/>
            </a:pPr>
            <a:r>
              <a:rPr lang="en-US" dirty="0"/>
              <a:t>Snapshots often pull in information called “internal flags.” These are calculated pieces of data from information provided on the interchange files or from other internal data in data pipeline. </a:t>
            </a: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E1360E99-EE3B-4CF4-B289-591DD66F624D}"/>
              </a:ext>
            </a:extLst>
          </p:cNvPr>
          <p:cNvSpPr/>
          <p:nvPr/>
        </p:nvSpPr>
        <p:spPr>
          <a:xfrm>
            <a:off x="257807" y="2658580"/>
            <a:ext cx="2407017" cy="1170470"/>
          </a:xfrm>
          <a:prstGeom prst="roundRect">
            <a:avLst/>
          </a:prstGeom>
          <a:noFill/>
          <a:ln w="76200" cap="flat" cmpd="sng" algn="ctr">
            <a:solidFill>
              <a:srgbClr val="00B0F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rtlCol="0" anchor="t"/>
          <a:lstStyle/>
          <a:p>
            <a:pPr algn="ctr"/>
            <a:r>
              <a:rPr lang="en-US" sz="1350" b="1" dirty="0">
                <a:solidFill>
                  <a:schemeClr val="tx1"/>
                </a:solidFill>
              </a:rPr>
              <a:t>Source File A</a:t>
            </a:r>
          </a:p>
        </p:txBody>
      </p:sp>
      <p:sp>
        <p:nvSpPr>
          <p:cNvPr id="24" name="Rectangle: Rounded Corners 23">
            <a:extLst>
              <a:ext uri="{FF2B5EF4-FFF2-40B4-BE49-F238E27FC236}">
                <a16:creationId xmlns:a16="http://schemas.microsoft.com/office/drawing/2014/main" id="{B5748245-4D12-41D3-90BC-E0EDFC5CCA3A}"/>
              </a:ext>
            </a:extLst>
          </p:cNvPr>
          <p:cNvSpPr/>
          <p:nvPr/>
        </p:nvSpPr>
        <p:spPr>
          <a:xfrm>
            <a:off x="2786741" y="2655967"/>
            <a:ext cx="2209802" cy="1240115"/>
          </a:xfrm>
          <a:prstGeom prst="roundRect">
            <a:avLst/>
          </a:prstGeom>
          <a:noFill/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rtlCol="0" anchor="t"/>
          <a:lstStyle/>
          <a:p>
            <a:pPr algn="ctr"/>
            <a:r>
              <a:rPr lang="en-US" sz="1350" b="1" dirty="0">
                <a:solidFill>
                  <a:schemeClr val="tx1"/>
                </a:solidFill>
              </a:rPr>
              <a:t>Source File B</a:t>
            </a:r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17890674-B482-4DB3-A7BE-478146348773}"/>
              </a:ext>
            </a:extLst>
          </p:cNvPr>
          <p:cNvSpPr/>
          <p:nvPr/>
        </p:nvSpPr>
        <p:spPr>
          <a:xfrm>
            <a:off x="176163" y="4201342"/>
            <a:ext cx="8763496" cy="1463708"/>
          </a:xfrm>
          <a:prstGeom prst="roundRect">
            <a:avLst/>
          </a:prstGeom>
          <a:noFill/>
          <a:ln w="76200" cap="flat" cmpd="sng" algn="ctr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rtlCol="0" anchor="t"/>
          <a:lstStyle/>
          <a:p>
            <a:pPr algn="ctr"/>
            <a:r>
              <a:rPr lang="en-US" sz="1200" b="1" dirty="0">
                <a:solidFill>
                  <a:schemeClr val="tx1"/>
                </a:solidFill>
              </a:rPr>
              <a:t>Snapshot</a:t>
            </a:r>
          </a:p>
        </p:txBody>
      </p:sp>
      <p:sp>
        <p:nvSpPr>
          <p:cNvPr id="27" name="Rectangle: Rounded Corners 26">
            <a:extLst>
              <a:ext uri="{FF2B5EF4-FFF2-40B4-BE49-F238E27FC236}">
                <a16:creationId xmlns:a16="http://schemas.microsoft.com/office/drawing/2014/main" id="{746A09B2-FD82-4C22-9894-F2BBEAC8000C}"/>
              </a:ext>
            </a:extLst>
          </p:cNvPr>
          <p:cNvSpPr/>
          <p:nvPr/>
        </p:nvSpPr>
        <p:spPr>
          <a:xfrm>
            <a:off x="5148018" y="2633669"/>
            <a:ext cx="3791640" cy="1240115"/>
          </a:xfrm>
          <a:prstGeom prst="roundRect">
            <a:avLst/>
          </a:prstGeom>
          <a:noFill/>
          <a:ln w="76200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rtlCol="0" anchor="t"/>
          <a:lstStyle/>
          <a:p>
            <a:pPr algn="ctr"/>
            <a:r>
              <a:rPr lang="en-US" sz="1350" b="1" dirty="0">
                <a:solidFill>
                  <a:schemeClr val="tx1"/>
                </a:solidFill>
              </a:rPr>
              <a:t>Internal Flags</a:t>
            </a:r>
          </a:p>
        </p:txBody>
      </p:sp>
      <p:sp>
        <p:nvSpPr>
          <p:cNvPr id="28" name="Rectangle: Rounded Corners 27">
            <a:extLst>
              <a:ext uri="{FF2B5EF4-FFF2-40B4-BE49-F238E27FC236}">
                <a16:creationId xmlns:a16="http://schemas.microsoft.com/office/drawing/2014/main" id="{33CD47F1-2C87-454E-AABF-64E91ACF5123}"/>
              </a:ext>
            </a:extLst>
          </p:cNvPr>
          <p:cNvSpPr/>
          <p:nvPr/>
        </p:nvSpPr>
        <p:spPr>
          <a:xfrm>
            <a:off x="5957669" y="3189924"/>
            <a:ext cx="899654" cy="413884"/>
          </a:xfrm>
          <a:prstGeom prst="roundRect">
            <a:avLst/>
          </a:prstGeom>
          <a:solidFill>
            <a:srgbClr val="00B050"/>
          </a:solidFill>
          <a:ln w="25400">
            <a:solidFill>
              <a:schemeClr val="bg1">
                <a:lumMod val="50000"/>
              </a:schemeClr>
            </a:solidFill>
          </a:ln>
          <a:scene3d>
            <a:camera prst="orthographicFront">
              <a:rot lat="600000" lon="20699994" rev="0"/>
            </a:camera>
            <a:lightRig rig="threePt" dir="t"/>
          </a:scene3d>
          <a:sp3d extrusionH="317500" contourW="25400">
            <a:bevelT/>
            <a:bevelB/>
            <a:contourClr>
              <a:schemeClr val="tx1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dirty="0"/>
              <a:t>Internal Flag: 1</a:t>
            </a:r>
          </a:p>
        </p:txBody>
      </p:sp>
      <p:sp>
        <p:nvSpPr>
          <p:cNvPr id="29" name="Rectangle: Rounded Corners 28">
            <a:extLst>
              <a:ext uri="{FF2B5EF4-FFF2-40B4-BE49-F238E27FC236}">
                <a16:creationId xmlns:a16="http://schemas.microsoft.com/office/drawing/2014/main" id="{2CCBA643-346B-4380-AAA9-B9D7628B54F9}"/>
              </a:ext>
            </a:extLst>
          </p:cNvPr>
          <p:cNvSpPr/>
          <p:nvPr/>
        </p:nvSpPr>
        <p:spPr>
          <a:xfrm>
            <a:off x="7217146" y="3176226"/>
            <a:ext cx="899654" cy="413884"/>
          </a:xfrm>
          <a:prstGeom prst="roundRect">
            <a:avLst/>
          </a:prstGeom>
          <a:solidFill>
            <a:srgbClr val="00B050"/>
          </a:solidFill>
          <a:ln w="25400">
            <a:solidFill>
              <a:schemeClr val="bg1">
                <a:lumMod val="50000"/>
              </a:schemeClr>
            </a:solidFill>
          </a:ln>
          <a:scene3d>
            <a:camera prst="orthographicFront">
              <a:rot lat="600000" lon="20699994" rev="0"/>
            </a:camera>
            <a:lightRig rig="threePt" dir="t"/>
          </a:scene3d>
          <a:sp3d extrusionH="317500" contourW="25400">
            <a:bevelT/>
            <a:bevelB/>
            <a:contourClr>
              <a:schemeClr val="tx1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dirty="0"/>
              <a:t>Internal Flag: 2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189570E-80CF-400D-822E-33DE363357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79D5F6-EDCB-402A-AC08-4943A1820E8F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73543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1.11111E-6 L -0.17118 0.23264 " pathEditMode="relative" rAng="0" ptsTypes="AA">
                                      <p:cBhvr>
                                        <p:cTn id="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559" y="1162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"/>
                            </p:stCondLst>
                            <p:childTnLst>
                              <p:par>
                                <p:cTn id="8" presetID="42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2.96296E-6 L 0.03871 0.23865 " pathEditMode="relative" rAng="0" ptsTypes="AA">
                                      <p:cBhvr>
                                        <p:cTn id="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27" y="1192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  <p:bldP spid="29" grpId="0" animBg="1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D52F80-ABF6-49EB-80CA-AB7CC4EEAA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Calculating Graduation Rates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E406A5A1-147E-4C30-BF9E-23ADB8622F2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5443313"/>
            <a:ext cx="7886700" cy="365126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>
                <a:hlinkClick r:id="rId2"/>
              </a:rPr>
              <a:t>Exit Types that Comprise the Graduation Cohort (PDF)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21AD07D-DCA2-4D7A-A7B7-FD8A19A484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79D5F6-EDCB-402A-AC08-4943A1820E8F}" type="slidenum">
              <a:rPr lang="en-US" smtClean="0"/>
              <a:pPr/>
              <a:t>60</a:t>
            </a:fld>
            <a:endParaRPr lang="en-US" dirty="0"/>
          </a:p>
        </p:txBody>
      </p:sp>
      <p:pic>
        <p:nvPicPr>
          <p:cNvPr id="10242" name="Picture 2">
            <a:extLst>
              <a:ext uri="{FF2B5EF4-FFF2-40B4-BE49-F238E27FC236}">
                <a16:creationId xmlns:a16="http://schemas.microsoft.com/office/drawing/2014/main" id="{8D479494-B666-4312-AB2B-80271C007F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675" y="1384035"/>
            <a:ext cx="8248650" cy="3686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577786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Graduation Statistics:</a:t>
            </a:r>
            <a:br>
              <a:rPr lang="en-US" altLang="en-US" dirty="0"/>
            </a:br>
            <a:r>
              <a:rPr lang="en-US" altLang="en-US" dirty="0">
                <a:hlinkClick r:id="rId3"/>
              </a:rPr>
              <a:t>Colorado Graduation Dashboard</a:t>
            </a:r>
            <a:endParaRPr lang="en-US" alt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DE8E406F-3EDC-4ABE-99AA-8B2399BAF0D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35768" y="1291705"/>
            <a:ext cx="5892021" cy="5566295"/>
          </a:xfrm>
          <a:prstGeom prst="rect">
            <a:avLst/>
          </a:prstGeom>
        </p:spPr>
      </p:pic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8B08D89A-0226-4133-8AC3-6BEC8CBC0E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79D5F6-EDCB-402A-AC08-4943A1820E8F}" type="slidenum">
              <a:rPr lang="en-US" smtClean="0"/>
              <a:pPr/>
              <a:t>61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2587381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6333F5-7FED-433B-A7AC-98B386A313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Calculating Dropout Rates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2D1E849F-E76D-4F78-9C70-7A5C4A75B19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3695700"/>
            <a:ext cx="7886700" cy="1962149"/>
          </a:xfrm>
        </p:spPr>
        <p:txBody>
          <a:bodyPr>
            <a:normAutofit/>
          </a:bodyPr>
          <a:lstStyle/>
          <a:p>
            <a:r>
              <a:rPr lang="en-US" dirty="0"/>
              <a:t>Students considered dropouts</a:t>
            </a:r>
          </a:p>
          <a:p>
            <a:pPr lvl="1"/>
            <a:r>
              <a:rPr lang="en-US" dirty="0"/>
              <a:t>Exit 40 – Dropped Out</a:t>
            </a:r>
          </a:p>
          <a:p>
            <a:pPr lvl="1"/>
            <a:r>
              <a:rPr lang="en-US" dirty="0"/>
              <a:t>Exit 01 – Reached maximum age for services</a:t>
            </a:r>
          </a:p>
          <a:p>
            <a:r>
              <a:rPr lang="en-US" dirty="0"/>
              <a:t>Note: Students exiting to an HSED program are not counted as dropouts in the dropout rate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CD20DDA-12F3-40E7-9F89-EBD71DC93A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79D5F6-EDCB-402A-AC08-4943A1820E8F}" type="slidenum">
              <a:rPr lang="en-US" smtClean="0"/>
              <a:pPr/>
              <a:t>62</a:t>
            </a:fld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4229F2C-4F86-4A4E-9F01-CB79B69A130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1608" y="1573706"/>
            <a:ext cx="8180784" cy="17374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4809676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r>
              <a:rPr lang="en-US" altLang="en-US" b="1" dirty="0"/>
              <a:t>Dropout Statistics: </a:t>
            </a:r>
            <a:br>
              <a:rPr lang="en-US" altLang="en-US" b="1" dirty="0"/>
            </a:br>
            <a:r>
              <a:rPr lang="en-US" altLang="en-US" b="1" dirty="0">
                <a:hlinkClick r:id="rId3"/>
              </a:rPr>
              <a:t>Colorado Dropout Dashboard </a:t>
            </a:r>
            <a:endParaRPr lang="en-US" altLang="en-US" b="1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AE257CB-7619-4DAE-B963-54C49C99296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87617" y="1342943"/>
            <a:ext cx="5951357" cy="5412936"/>
          </a:xfrm>
          <a:prstGeom prst="rect">
            <a:avLst/>
          </a:prstGeom>
        </p:spPr>
      </p:pic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CC0FCEFD-68B9-469F-B04E-E85509E9B9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79D5F6-EDCB-402A-AC08-4943A1820E8F}" type="slidenum">
              <a:rPr lang="en-US" smtClean="0"/>
              <a:pPr/>
              <a:t>63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0496307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5FC52A-A936-4DEE-8271-610EF6E4B9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Calculating Mobility/Stability Rates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4FA9474-5A4D-4E74-A1DE-D84A243894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79D5F6-EDCB-402A-AC08-4943A1820E8F}" type="slidenum">
              <a:rPr lang="en-US" smtClean="0"/>
              <a:pPr/>
              <a:t>64</a:t>
            </a:fld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27DA128-38E4-4284-A553-7F30173B13D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5775" y="1394498"/>
            <a:ext cx="7702154" cy="46489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7027256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Resources, Contacts, &amp; Glossary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284843" y="6427018"/>
            <a:ext cx="2057400" cy="365125"/>
          </a:xfrm>
        </p:spPr>
        <p:txBody>
          <a:bodyPr/>
          <a:lstStyle/>
          <a:p>
            <a:fld id="{C479D5F6-EDCB-402A-AC08-4943A1820E8F}" type="slidenum">
              <a:rPr lang="en-US" smtClean="0"/>
              <a:pPr/>
              <a:t>65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4117916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AB40189-D081-49C3-92DE-857DD10D18C9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 numCol="1">
            <a:normAutofit/>
          </a:bodyPr>
          <a:lstStyle/>
          <a:p>
            <a:pPr marL="0" indent="0">
              <a:buNone/>
            </a:pPr>
            <a:r>
              <a:rPr lang="en-US" dirty="0">
                <a:hlinkClick r:id="rId2"/>
              </a:rPr>
              <a:t>Student End of Year</a:t>
            </a:r>
            <a:endParaRPr lang="en-US" dirty="0"/>
          </a:p>
          <a:p>
            <a:r>
              <a:rPr lang="en-US" dirty="0"/>
              <a:t>Timeline</a:t>
            </a:r>
          </a:p>
          <a:p>
            <a:r>
              <a:rPr lang="en-US" dirty="0"/>
              <a:t>File layouts (SEY &amp; Adjustment)</a:t>
            </a:r>
          </a:p>
          <a:p>
            <a:r>
              <a:rPr lang="en-US" dirty="0"/>
              <a:t>Business rules (SEY &amp; Adjustment)</a:t>
            </a:r>
          </a:p>
          <a:p>
            <a:r>
              <a:rPr lang="en-US" dirty="0"/>
              <a:t>Trainings/schedule (SEY &amp; GG)</a:t>
            </a:r>
          </a:p>
          <a:p>
            <a:r>
              <a:rPr lang="en-US" dirty="0"/>
              <a:t>Step by step instructions</a:t>
            </a:r>
          </a:p>
          <a:p>
            <a:r>
              <a:rPr lang="en-US" dirty="0"/>
              <a:t>Additional Resources</a:t>
            </a:r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BE59024F-2C91-40AF-A70F-E598D7C365B9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>
                <a:hlinkClick r:id="rId3"/>
              </a:rPr>
              <a:t>Student Interchange</a:t>
            </a:r>
            <a:endParaRPr lang="en-US" dirty="0"/>
          </a:p>
          <a:p>
            <a:r>
              <a:rPr lang="en-US" dirty="0"/>
              <a:t>File Layouts (DEM, SSA, GG)</a:t>
            </a:r>
          </a:p>
          <a:p>
            <a:r>
              <a:rPr lang="en-US" dirty="0"/>
              <a:t>Business Rules (DEM, SSA, GG)</a:t>
            </a:r>
          </a:p>
          <a:p>
            <a:pPr marL="0" indent="0">
              <a:buNone/>
            </a:pPr>
            <a:r>
              <a:rPr lang="en-US" dirty="0">
                <a:hlinkClick r:id="rId4"/>
              </a:rPr>
              <a:t>Graduation Guidelines</a:t>
            </a:r>
            <a:endParaRPr lang="en-US" dirty="0"/>
          </a:p>
          <a:p>
            <a:r>
              <a:rPr lang="en-US" dirty="0"/>
              <a:t>Menu of Options</a:t>
            </a:r>
          </a:p>
          <a:p>
            <a:r>
              <a:rPr lang="en-US" dirty="0"/>
              <a:t>Background/History</a:t>
            </a:r>
          </a:p>
          <a:p>
            <a:r>
              <a:rPr lang="en-US" dirty="0"/>
              <a:t>FAQ</a:t>
            </a:r>
          </a:p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3EBDF01-0E74-47DC-85EB-53573726C9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Resources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5011CF3-5435-4285-B336-48EAB2B537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79D5F6-EDCB-402A-AC08-4943A1820E8F}" type="slidenum">
              <a:rPr lang="en-US" smtClean="0"/>
              <a:pPr/>
              <a:t>66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9307572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r>
              <a:rPr lang="en-US" altLang="en-US" sz="3200" dirty="0"/>
              <a:t>Contacts</a:t>
            </a:r>
            <a:endParaRPr lang="en-US" altLang="en-US" sz="2800" dirty="0"/>
          </a:p>
        </p:txBody>
      </p:sp>
      <p:sp>
        <p:nvSpPr>
          <p:cNvPr id="7171" name="Content Placeholder 2"/>
          <p:cNvSpPr>
            <a:spLocks noGrp="1"/>
          </p:cNvSpPr>
          <p:nvPr>
            <p:ph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altLang="en-US" sz="2800" dirty="0"/>
          </a:p>
          <a:p>
            <a:endParaRPr lang="en-US" altLang="en-US" sz="900" dirty="0"/>
          </a:p>
        </p:txBody>
      </p:sp>
      <p:graphicFrame>
        <p:nvGraphicFramePr>
          <p:cNvPr id="2" name="Table 2">
            <a:extLst>
              <a:ext uri="{FF2B5EF4-FFF2-40B4-BE49-F238E27FC236}">
                <a16:creationId xmlns:a16="http://schemas.microsoft.com/office/drawing/2014/main" id="{FEE99D03-4802-41F9-9042-6AF273DECFE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91929037"/>
              </p:ext>
            </p:extLst>
          </p:nvPr>
        </p:nvGraphicFramePr>
        <p:xfrm>
          <a:off x="340567" y="1332203"/>
          <a:ext cx="8462865" cy="4781728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002583">
                  <a:extLst>
                    <a:ext uri="{9D8B030D-6E8A-4147-A177-3AD203B41FA5}">
                      <a16:colId xmlns:a16="http://schemas.microsoft.com/office/drawing/2014/main" val="513335790"/>
                    </a:ext>
                  </a:extLst>
                </a:gridCol>
                <a:gridCol w="3639327">
                  <a:extLst>
                    <a:ext uri="{9D8B030D-6E8A-4147-A177-3AD203B41FA5}">
                      <a16:colId xmlns:a16="http://schemas.microsoft.com/office/drawing/2014/main" val="3221750368"/>
                    </a:ext>
                  </a:extLst>
                </a:gridCol>
                <a:gridCol w="2820955">
                  <a:extLst>
                    <a:ext uri="{9D8B030D-6E8A-4147-A177-3AD203B41FA5}">
                      <a16:colId xmlns:a16="http://schemas.microsoft.com/office/drawing/2014/main" val="1887132610"/>
                    </a:ext>
                  </a:extLst>
                </a:gridCol>
              </a:tblGrid>
              <a:tr h="437696">
                <a:tc>
                  <a:txBody>
                    <a:bodyPr/>
                    <a:lstStyle/>
                    <a:p>
                      <a:r>
                        <a:rPr lang="en-US" dirty="0"/>
                        <a:t>Name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Area of Expertise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Contact Info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0307409"/>
                  </a:ext>
                </a:extLst>
              </a:tr>
              <a:tr h="437696">
                <a:tc>
                  <a:txBody>
                    <a:bodyPr/>
                    <a:lstStyle/>
                    <a:p>
                      <a:r>
                        <a:rPr lang="en-US" dirty="0"/>
                        <a:t>Reagan Ward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Student End of Year</a:t>
                      </a:r>
                    </a:p>
                    <a:p>
                      <a:r>
                        <a:rPr lang="en-US" dirty="0"/>
                        <a:t>Graduation Guidelines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hlinkClick r:id="rId2"/>
                        </a:rPr>
                        <a:t>ward_r@cde.state.co.us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19512103"/>
                  </a:ext>
                </a:extLst>
              </a:tr>
              <a:tr h="437696">
                <a:tc>
                  <a:txBody>
                    <a:bodyPr/>
                    <a:lstStyle/>
                    <a:p>
                      <a:r>
                        <a:rPr lang="en-US" dirty="0"/>
                        <a:t>Brooke Wenzel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October Count</a:t>
                      </a:r>
                    </a:p>
                    <a:p>
                      <a:r>
                        <a:rPr lang="en-US" dirty="0"/>
                        <a:t>Student Interchange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hlinkClick r:id="rId3"/>
                        </a:rPr>
                        <a:t>wenzel_b@cde.state.co.us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69095557"/>
                  </a:ext>
                </a:extLst>
              </a:tr>
              <a:tr h="437696">
                <a:tc>
                  <a:txBody>
                    <a:bodyPr/>
                    <a:lstStyle/>
                    <a:p>
                      <a:r>
                        <a:rPr lang="en-US" dirty="0"/>
                        <a:t>Robin Russel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Graduation Guidelines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hlinkClick r:id="rId4"/>
                        </a:rPr>
                        <a:t>russel_r@cde.state.co.us</a:t>
                      </a:r>
                      <a:r>
                        <a:rPr lang="en-US" dirty="0"/>
                        <a:t>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8637890"/>
                  </a:ext>
                </a:extLst>
              </a:tr>
              <a:tr h="437696">
                <a:tc>
                  <a:txBody>
                    <a:bodyPr/>
                    <a:lstStyle/>
                    <a:p>
                      <a:r>
                        <a:rPr lang="en-US" dirty="0"/>
                        <a:t>Debbie Puccetti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RITS/EDIS Consultant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hlinkClick r:id="rId5"/>
                        </a:rPr>
                        <a:t>ruccetti_d@cde.state.co.us</a:t>
                      </a:r>
                      <a:r>
                        <a:rPr lang="en-US" dirty="0"/>
                        <a:t>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22357077"/>
                  </a:ext>
                </a:extLst>
              </a:tr>
              <a:tr h="437696">
                <a:tc>
                  <a:txBody>
                    <a:bodyPr/>
                    <a:lstStyle/>
                    <a:p>
                      <a:r>
                        <a:rPr lang="en-US" dirty="0"/>
                        <a:t>Michelle Romero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Postsecondary Programs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hlinkClick r:id="rId6"/>
                        </a:rPr>
                        <a:t>romero_m@cde.state.co.us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78492222"/>
                  </a:ext>
                </a:extLst>
              </a:tr>
              <a:tr h="437696">
                <a:tc>
                  <a:txBody>
                    <a:bodyPr/>
                    <a:lstStyle/>
                    <a:p>
                      <a:r>
                        <a:rPr lang="en-US" dirty="0"/>
                        <a:t>Erica Ryan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Postsecondary Programs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hlinkClick r:id="rId7"/>
                        </a:rPr>
                        <a:t>ryan_e@cde.state.co.us</a:t>
                      </a:r>
                      <a:r>
                        <a:rPr lang="en-US" dirty="0"/>
                        <a:t>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57905829"/>
                  </a:ext>
                </a:extLst>
              </a:tr>
              <a:tr h="437696">
                <a:tc>
                  <a:txBody>
                    <a:bodyPr/>
                    <a:lstStyle/>
                    <a:p>
                      <a:r>
                        <a:rPr lang="en-US" dirty="0"/>
                        <a:t>Ashley Idrees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Dropout Prevention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hlinkClick r:id="rId8"/>
                        </a:rPr>
                        <a:t>idrees_a@cde.state.co.us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12223567"/>
                  </a:ext>
                </a:extLst>
              </a:tr>
              <a:tr h="437696">
                <a:tc>
                  <a:txBody>
                    <a:bodyPr/>
                    <a:lstStyle/>
                    <a:p>
                      <a:r>
                        <a:rPr lang="en-US" dirty="0"/>
                        <a:t>Paula Gumina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McKinney Vento Homeless Education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hlinkClick r:id="rId9"/>
                        </a:rPr>
                        <a:t>gumina_p@cde.state.co.us</a:t>
                      </a:r>
                      <a:r>
                        <a:rPr lang="en-US" dirty="0"/>
                        <a:t>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27523826"/>
                  </a:ext>
                </a:extLst>
              </a:tr>
              <a:tr h="437696">
                <a:tc>
                  <a:txBody>
                    <a:bodyPr/>
                    <a:lstStyle/>
                    <a:p>
                      <a:r>
                        <a:rPr lang="en-US" dirty="0"/>
                        <a:t>Doris Nguyen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EL Students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hlinkClick r:id="rId10"/>
                        </a:rPr>
                        <a:t>nguyen_d@cde.state.co.us</a:t>
                      </a:r>
                      <a:r>
                        <a:rPr lang="en-US" dirty="0"/>
                        <a:t>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40728540"/>
                  </a:ext>
                </a:extLst>
              </a:tr>
            </a:tbl>
          </a:graphicData>
        </a:graphic>
      </p:graphicFrame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659AB1D-7F4B-4594-AEA1-CD81DE16A2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79D5F6-EDCB-402A-AC08-4943A1820E8F}" type="slidenum">
              <a:rPr lang="en-US" smtClean="0"/>
              <a:pPr/>
              <a:t>67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2630055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r>
              <a:rPr lang="en-US" altLang="en-US" sz="3200" dirty="0"/>
              <a:t>Glossary</a:t>
            </a:r>
            <a:endParaRPr lang="en-US" altLang="en-US" sz="2800" dirty="0"/>
          </a:p>
        </p:txBody>
      </p:sp>
      <p:sp>
        <p:nvSpPr>
          <p:cNvPr id="7171" name="Content Placeholder 2"/>
          <p:cNvSpPr>
            <a:spLocks noGrp="1"/>
          </p:cNvSpPr>
          <p:nvPr>
            <p:ph idx="1"/>
          </p:nvPr>
        </p:nvSpPr>
        <p:spPr bwMode="auto">
          <a:xfrm>
            <a:off x="628649" y="1463040"/>
            <a:ext cx="8315053" cy="4640674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r>
              <a:rPr lang="en-US" altLang="en-US" sz="2000" b="1" dirty="0"/>
              <a:t>AYG: </a:t>
            </a:r>
            <a:r>
              <a:rPr lang="en-US" altLang="en-US" sz="2000" dirty="0"/>
              <a:t>Anticipated Year of Graduation </a:t>
            </a:r>
            <a:br>
              <a:rPr lang="en-US" altLang="en-US" sz="2000" dirty="0"/>
            </a:br>
            <a:r>
              <a:rPr lang="en-US" altLang="en-US" sz="2000" dirty="0"/>
              <a:t>(4 years after entering 9</a:t>
            </a:r>
            <a:r>
              <a:rPr lang="en-US" altLang="en-US" sz="2000" baseline="30000" dirty="0"/>
              <a:t>th</a:t>
            </a:r>
            <a:r>
              <a:rPr lang="en-US" altLang="en-US" sz="2000" dirty="0"/>
              <a:t> grade)</a:t>
            </a:r>
          </a:p>
          <a:p>
            <a:r>
              <a:rPr lang="en-US" altLang="en-US" sz="2000" b="1" dirty="0"/>
              <a:t>IPST: </a:t>
            </a:r>
            <a:r>
              <a:rPr lang="en-US" altLang="en-US" sz="2000" dirty="0"/>
              <a:t>Instructional program service type </a:t>
            </a:r>
            <a:br>
              <a:rPr lang="en-US" altLang="en-US" sz="2000" dirty="0"/>
            </a:br>
            <a:r>
              <a:rPr lang="en-US" altLang="en-US" sz="2000" dirty="0"/>
              <a:t>(Free and Reduced Lunch, Title 1, Migrant, etc.)</a:t>
            </a:r>
          </a:p>
          <a:p>
            <a:r>
              <a:rPr lang="en-US" altLang="en-US" sz="2000" b="1" dirty="0"/>
              <a:t>Cohort: </a:t>
            </a:r>
            <a:r>
              <a:rPr lang="en-US" altLang="en-US" sz="2000" dirty="0"/>
              <a:t>Group of students with the same AYG and/or same IPST category</a:t>
            </a:r>
            <a:endParaRPr lang="en-US" altLang="en-US" sz="2000" b="1" dirty="0"/>
          </a:p>
          <a:p>
            <a:r>
              <a:rPr lang="en-US" altLang="en-US" sz="2000" b="1" dirty="0"/>
              <a:t>Graduate: </a:t>
            </a:r>
            <a:r>
              <a:rPr lang="en-US" altLang="en-US" sz="2000" dirty="0"/>
              <a:t>Student receiving a High School diploma</a:t>
            </a:r>
            <a:endParaRPr lang="en-US" altLang="en-US" sz="2000" b="1" dirty="0"/>
          </a:p>
          <a:p>
            <a:r>
              <a:rPr lang="en-US" altLang="en-US" sz="2000" b="1" dirty="0"/>
              <a:t>Completer: </a:t>
            </a:r>
            <a:r>
              <a:rPr lang="en-US" altLang="en-US" sz="2000" dirty="0"/>
              <a:t>Student receiving HSED, certificate of completion</a:t>
            </a:r>
            <a:endParaRPr lang="en-US" altLang="en-US" sz="2000" b="1" dirty="0"/>
          </a:p>
          <a:p>
            <a:r>
              <a:rPr lang="en-US" altLang="en-US" sz="2000" b="1" dirty="0"/>
              <a:t>SPF: </a:t>
            </a:r>
            <a:r>
              <a:rPr lang="en-US" altLang="en-US" sz="2000" dirty="0"/>
              <a:t>School Performance Framework</a:t>
            </a:r>
            <a:endParaRPr lang="en-US" altLang="en-US" sz="2000" b="1" dirty="0"/>
          </a:p>
          <a:p>
            <a:r>
              <a:rPr lang="en-US" altLang="en-US" sz="2000" b="1" dirty="0"/>
              <a:t>DPF: </a:t>
            </a:r>
            <a:r>
              <a:rPr lang="en-US" altLang="en-US" sz="2000" dirty="0"/>
              <a:t>District Performance Framework</a:t>
            </a:r>
            <a:endParaRPr lang="en-US" altLang="en-US" sz="2000" b="1" dirty="0"/>
          </a:p>
          <a:p>
            <a:r>
              <a:rPr lang="en-US" altLang="en-US" sz="2000" b="1" dirty="0"/>
              <a:t>Summer Dropout: </a:t>
            </a:r>
            <a:r>
              <a:rPr lang="en-US" altLang="en-US" sz="2000" dirty="0"/>
              <a:t>Student who leaves 8</a:t>
            </a:r>
            <a:r>
              <a:rPr lang="en-US" altLang="en-US" sz="2000" baseline="30000" dirty="0"/>
              <a:t>th</a:t>
            </a:r>
            <a:r>
              <a:rPr lang="en-US" altLang="en-US" sz="2000" dirty="0"/>
              <a:t> grade and is not reported at a public school in Colorado the following year</a:t>
            </a:r>
            <a:endParaRPr lang="en-US" altLang="en-US" sz="2000" b="1" dirty="0"/>
          </a:p>
          <a:p>
            <a:endParaRPr lang="en-US" altLang="en-US" sz="900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925988F-972C-4050-84CB-AF47C50750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79D5F6-EDCB-402A-AC08-4943A1820E8F}" type="slidenum">
              <a:rPr lang="en-US" smtClean="0"/>
              <a:pPr/>
              <a:t>68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78502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5B87CE16-163B-45E9-AC8A-E0FA8065EB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What is a Snapshot?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E7E6AD2F-070C-4D09-A81F-20AEEFF99B2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7675" y="1657350"/>
            <a:ext cx="8152584" cy="4210050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  <a:tabLst>
                <a:tab pos="5016104" algn="l"/>
              </a:tabLst>
            </a:pPr>
            <a:r>
              <a:rPr lang="en-US" dirty="0"/>
              <a:t>How do I know what data needs to be on the interchange (source) file?</a:t>
            </a:r>
          </a:p>
          <a:p>
            <a:pPr lvl="1">
              <a:tabLst>
                <a:tab pos="5016104" algn="l"/>
              </a:tabLst>
            </a:pPr>
            <a:r>
              <a:rPr lang="en-US" dirty="0"/>
              <a:t>Every snapshot layout will tell you which </a:t>
            </a:r>
            <a:br>
              <a:rPr lang="en-US" dirty="0"/>
            </a:br>
            <a:r>
              <a:rPr lang="en-US" dirty="0"/>
              <a:t>interchange files are needed on the first page </a:t>
            </a:r>
            <a:br>
              <a:rPr lang="en-US" dirty="0"/>
            </a:br>
            <a:r>
              <a:rPr lang="en-US" dirty="0"/>
              <a:t>under the section </a:t>
            </a:r>
            <a:r>
              <a:rPr lang="en-US" i="1" dirty="0"/>
              <a:t>dependencies</a:t>
            </a:r>
            <a:r>
              <a:rPr lang="en-US" dirty="0"/>
              <a:t>.</a:t>
            </a:r>
          </a:p>
          <a:p>
            <a:pPr lvl="1">
              <a:tabLst>
                <a:tab pos="5016104" algn="l"/>
              </a:tabLst>
            </a:pPr>
            <a:r>
              <a:rPr lang="en-US" dirty="0"/>
              <a:t>The file layout for the specific interchange </a:t>
            </a:r>
            <a:br>
              <a:rPr lang="en-US" dirty="0"/>
            </a:br>
            <a:r>
              <a:rPr lang="en-US" dirty="0"/>
              <a:t>(source) file will tell you the information needed for that file.</a:t>
            </a:r>
          </a:p>
          <a:p>
            <a:pPr marL="342900" lvl="1" indent="0">
              <a:buNone/>
            </a:pPr>
            <a:endParaRPr lang="en-US" dirty="0"/>
          </a:p>
          <a:p>
            <a:pPr marL="342900" lvl="1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How do I know where data comes from on the snapshot?</a:t>
            </a:r>
          </a:p>
          <a:p>
            <a:pPr lvl="1"/>
            <a:r>
              <a:rPr lang="en-US" dirty="0"/>
              <a:t>The file layout for a snapshot will</a:t>
            </a:r>
            <a:br>
              <a:rPr lang="en-US" dirty="0"/>
            </a:br>
            <a:r>
              <a:rPr lang="en-US" dirty="0"/>
              <a:t>list the source interchange file for </a:t>
            </a:r>
            <a:br>
              <a:rPr lang="en-US" dirty="0"/>
            </a:br>
            <a:r>
              <a:rPr lang="en-US" dirty="0"/>
              <a:t>each data element. </a:t>
            </a:r>
          </a:p>
          <a:p>
            <a:pPr lvl="1"/>
            <a:r>
              <a:rPr lang="en-US" dirty="0"/>
              <a:t>If the data element is from an </a:t>
            </a:r>
            <a:br>
              <a:rPr lang="en-US" dirty="0"/>
            </a:br>
            <a:r>
              <a:rPr lang="en-US" dirty="0"/>
              <a:t>internal flag, it will list that as well. </a:t>
            </a: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39FD2215-C6FB-44B5-97D8-721363799087}"/>
              </a:ext>
            </a:extLst>
          </p:cNvPr>
          <p:cNvSpPr/>
          <p:nvPr/>
        </p:nvSpPr>
        <p:spPr>
          <a:xfrm>
            <a:off x="334713" y="1557252"/>
            <a:ext cx="8618957" cy="2036113"/>
          </a:xfrm>
          <a:prstGeom prst="roundRect">
            <a:avLst/>
          </a:prstGeom>
          <a:noFill/>
          <a:ln w="19050" cap="flat" cmpd="sng" algn="ctr">
            <a:solidFill>
              <a:srgbClr val="00B0F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rtlCol="0" anchor="t"/>
          <a:lstStyle/>
          <a:p>
            <a:pPr algn="ctr"/>
            <a:endParaRPr lang="en-US" sz="1350" b="1" dirty="0">
              <a:solidFill>
                <a:schemeClr val="tx1"/>
              </a:solidFill>
            </a:endParaRP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88316FD0-EB5A-441B-B37B-29A83D2E82FE}"/>
              </a:ext>
            </a:extLst>
          </p:cNvPr>
          <p:cNvSpPr/>
          <p:nvPr/>
        </p:nvSpPr>
        <p:spPr>
          <a:xfrm>
            <a:off x="245193" y="1458051"/>
            <a:ext cx="8754197" cy="2199768"/>
          </a:xfrm>
          <a:prstGeom prst="roundRect">
            <a:avLst/>
          </a:pr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rtlCol="0" anchor="t"/>
          <a:lstStyle/>
          <a:p>
            <a:pPr algn="ctr"/>
            <a:endParaRPr lang="en-US" sz="1350" b="1" dirty="0">
              <a:solidFill>
                <a:schemeClr val="tx1"/>
              </a:solidFill>
            </a:endParaRP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B80B5C4D-A84D-4F18-A84F-F809177020CA}"/>
              </a:ext>
            </a:extLst>
          </p:cNvPr>
          <p:cNvSpPr/>
          <p:nvPr/>
        </p:nvSpPr>
        <p:spPr>
          <a:xfrm>
            <a:off x="334713" y="3858221"/>
            <a:ext cx="8618957" cy="2199767"/>
          </a:xfrm>
          <a:prstGeom prst="roundRect">
            <a:avLst/>
          </a:prstGeom>
          <a:noFill/>
          <a:ln w="19050" cap="flat" cmpd="sng" algn="ctr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rtlCol="0" anchor="t"/>
          <a:lstStyle/>
          <a:p>
            <a:pPr algn="ctr"/>
            <a:endParaRPr lang="en-US" sz="1350" b="1" dirty="0">
              <a:solidFill>
                <a:schemeClr val="tx1"/>
              </a:solidFill>
            </a:endParaRP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32A13F3B-427B-4CEB-8B41-F52D06C52E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9423" y="1970158"/>
            <a:ext cx="3239384" cy="7932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>
            <a:extLst>
              <a:ext uri="{FF2B5EF4-FFF2-40B4-BE49-F238E27FC236}">
                <a16:creationId xmlns:a16="http://schemas.microsoft.com/office/drawing/2014/main" id="{7411A408-EC4F-4E57-A35B-CECED503F5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3967" y="4376345"/>
            <a:ext cx="4427390" cy="6484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393D2BD-BF87-4544-91E3-BA57C65AD6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79D5F6-EDCB-402A-AC08-4943A1820E8F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343107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2F5F77-7568-4EBD-A09F-3971C05931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SEY Snapshot Dependencies</a:t>
            </a:r>
          </a:p>
        </p:txBody>
      </p:sp>
      <p:graphicFrame>
        <p:nvGraphicFramePr>
          <p:cNvPr id="7" name="Content Placeholder 2">
            <a:extLst>
              <a:ext uri="{FF2B5EF4-FFF2-40B4-BE49-F238E27FC236}">
                <a16:creationId xmlns:a16="http://schemas.microsoft.com/office/drawing/2014/main" id="{368A26E2-343C-426F-9815-20A30D8A17A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57560182"/>
              </p:ext>
            </p:extLst>
          </p:nvPr>
        </p:nvGraphicFramePr>
        <p:xfrm>
          <a:off x="628650" y="1463040"/>
          <a:ext cx="7886700" cy="464067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C68E67B-43F1-4DEB-876D-F9B2CD6ED7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79D5F6-EDCB-402A-AC08-4943A1820E8F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37F5757B-910E-4CA6-B416-F16D26B2FDB8}"/>
              </a:ext>
            </a:extLst>
          </p:cNvPr>
          <p:cNvSpPr/>
          <p:nvPr/>
        </p:nvSpPr>
        <p:spPr>
          <a:xfrm>
            <a:off x="7162800" y="4285675"/>
            <a:ext cx="1114426" cy="229175"/>
          </a:xfrm>
          <a:prstGeom prst="roundRect">
            <a:avLst/>
          </a:prstGeom>
          <a:noFill/>
          <a:ln w="9525" cap="flat" cmpd="sng" algn="ctr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dirty="0"/>
              <a:t>Internal Flag</a:t>
            </a: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100CB94D-6BAE-47CF-AF9C-F6051A55B215}"/>
              </a:ext>
            </a:extLst>
          </p:cNvPr>
          <p:cNvSpPr/>
          <p:nvPr/>
        </p:nvSpPr>
        <p:spPr>
          <a:xfrm>
            <a:off x="7162800" y="5280372"/>
            <a:ext cx="1114426" cy="229175"/>
          </a:xfrm>
          <a:prstGeom prst="roundRect">
            <a:avLst/>
          </a:prstGeom>
          <a:noFill/>
          <a:ln w="9525" cap="flat" cmpd="sng" algn="ctr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dirty="0"/>
              <a:t>Internal Flag</a:t>
            </a:r>
          </a:p>
        </p:txBody>
      </p:sp>
    </p:spTree>
    <p:extLst>
      <p:ext uri="{BB962C8B-B14F-4D97-AF65-F5344CB8AC3E}">
        <p14:creationId xmlns:p14="http://schemas.microsoft.com/office/powerpoint/2010/main" val="277331693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F66B00-BDAC-41D1-BCE4-DBE476F074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Which students are reported in the SEY Snapshot?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B951A54-3855-4530-BFAB-817138D9D3B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All students in grades PK-12 counted in membership at any time between July 1 and June 30 of the reported school year</a:t>
            </a:r>
          </a:p>
          <a:p>
            <a:pPr lvl="1"/>
            <a:r>
              <a:rPr lang="en-US" dirty="0"/>
              <a:t>Including those that left your school/district during that time</a:t>
            </a:r>
          </a:p>
          <a:p>
            <a:pPr lvl="1"/>
            <a:endParaRPr lang="en-US" dirty="0"/>
          </a:p>
          <a:p>
            <a:r>
              <a:rPr lang="en-US" dirty="0"/>
              <a:t>Student School Association File:</a:t>
            </a:r>
          </a:p>
          <a:p>
            <a:pPr lvl="1"/>
            <a:r>
              <a:rPr lang="en-US" dirty="0"/>
              <a:t>Pupil Attendance Information Codes 01-08 </a:t>
            </a:r>
          </a:p>
          <a:p>
            <a:pPr lvl="2"/>
            <a:r>
              <a:rPr lang="en-US" dirty="0"/>
              <a:t>Pupils attending an education program operated by the reporting district</a:t>
            </a:r>
          </a:p>
          <a:p>
            <a:pPr lvl="1"/>
            <a:r>
              <a:rPr lang="en-US" dirty="0"/>
              <a:t>Primary School Flag = 1 (yes)</a:t>
            </a:r>
          </a:p>
          <a:p>
            <a:pPr marL="457200" lvl="1" indent="0">
              <a:buNone/>
            </a:pPr>
            <a:endParaRPr lang="en-US" dirty="0"/>
          </a:p>
          <a:p>
            <a:r>
              <a:rPr lang="en-US" dirty="0"/>
              <a:t>This includes students who are attending BOCES </a:t>
            </a:r>
            <a:r>
              <a:rPr lang="en-US" u="sng" dirty="0"/>
              <a:t>programs</a:t>
            </a:r>
            <a:r>
              <a:rPr lang="en-US" dirty="0"/>
              <a:t> (non-school program ’03’) for whom you are their home district/school. </a:t>
            </a:r>
            <a:endParaRPr lang="en-US" u="sng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03AE96F-CB1A-42E9-AB48-3D30E3E329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79D5F6-EDCB-402A-AC08-4943A1820E8F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539845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DE oranges">
      <a:dk1>
        <a:sysClr val="windowText" lastClr="000000"/>
      </a:dk1>
      <a:lt1>
        <a:sysClr val="window" lastClr="FFFFFF"/>
      </a:lt1>
      <a:dk2>
        <a:srgbClr val="4E5758"/>
      </a:dk2>
      <a:lt2>
        <a:srgbClr val="D3CBBD"/>
      </a:lt2>
      <a:accent1>
        <a:srgbClr val="D33039"/>
      </a:accent1>
      <a:accent2>
        <a:srgbClr val="F8B333"/>
      </a:accent2>
      <a:accent3>
        <a:srgbClr val="B64926"/>
      </a:accent3>
      <a:accent4>
        <a:srgbClr val="EF7521"/>
      </a:accent4>
      <a:accent5>
        <a:srgbClr val="CA952B"/>
      </a:accent5>
      <a:accent6>
        <a:srgbClr val="85342E"/>
      </a:accent6>
      <a:hlink>
        <a:srgbClr val="0070C0"/>
      </a:hlink>
      <a:folHlink>
        <a:srgbClr val="CA952B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29B7027DE1D1C4E977647345B5DE593" ma:contentTypeVersion="4" ma:contentTypeDescription="Create a new document." ma:contentTypeScope="" ma:versionID="e082a5730464c4f2bc36dc8214971527">
  <xsd:schema xmlns:xsd="http://www.w3.org/2001/XMLSchema" xmlns:xs="http://www.w3.org/2001/XMLSchema" xmlns:p="http://schemas.microsoft.com/office/2006/metadata/properties" xmlns:ns2="c21e8cdb-1625-4fb9-abda-5a8e0a245cd4" targetNamespace="http://schemas.microsoft.com/office/2006/metadata/properties" ma:root="true" ma:fieldsID="9a7ca5ad3a28c91b0be3df49f8878489" ns2:_="">
    <xsd:import namespace="c21e8cdb-1625-4fb9-abda-5a8e0a245cd4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21e8cdb-1625-4fb9-abda-5a8e0a245cd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6A9A3914-B335-4926-8A2B-FBF32C05F1E7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A061BF6E-0BFE-4DA5-9AD8-CA1B7061135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21e8cdb-1625-4fb9-abda-5a8e0a245cd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1729A471-B5FD-4AE4-B708-9CC33B779877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2346</TotalTime>
  <Words>3906</Words>
  <Application>Microsoft Office PowerPoint</Application>
  <PresentationFormat>On-screen Show (4:3)</PresentationFormat>
  <Paragraphs>691</Paragraphs>
  <Slides>68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68</vt:i4>
      </vt:variant>
    </vt:vector>
  </HeadingPairs>
  <TitlesOfParts>
    <vt:vector size="75" baseType="lpstr">
      <vt:lpstr>Arial</vt:lpstr>
      <vt:lpstr>Calibri</vt:lpstr>
      <vt:lpstr>Calibri Light</vt:lpstr>
      <vt:lpstr>Museo Slab 500</vt:lpstr>
      <vt:lpstr>Trebuchet MS</vt:lpstr>
      <vt:lpstr>Wingdings</vt:lpstr>
      <vt:lpstr>Office Theme</vt:lpstr>
      <vt:lpstr>Student End of Year (SEY) Snapshot Introduction</vt:lpstr>
      <vt:lpstr>Agenda</vt:lpstr>
      <vt:lpstr>SEY Snapshot Overview</vt:lpstr>
      <vt:lpstr>What is a Snapshot?</vt:lpstr>
      <vt:lpstr>What is a Snapshot?</vt:lpstr>
      <vt:lpstr>What is a Snapshot?</vt:lpstr>
      <vt:lpstr>What is a Snapshot?</vt:lpstr>
      <vt:lpstr>SEY Snapshot Dependencies</vt:lpstr>
      <vt:lpstr>Which students are reported in the SEY Snapshot?</vt:lpstr>
      <vt:lpstr>Purpose and use of SEY snapshot information</vt:lpstr>
      <vt:lpstr>Ensuring Accuracy</vt:lpstr>
      <vt:lpstr>SEY Collection Cycle &amp; Timeline</vt:lpstr>
      <vt:lpstr>Collection Cycle Overview</vt:lpstr>
      <vt:lpstr>Key Dates: Regular Phase</vt:lpstr>
      <vt:lpstr>Key Dates: Cross LEA Phase</vt:lpstr>
      <vt:lpstr>Key Dates: Post-Cross LEA Phase</vt:lpstr>
      <vt:lpstr>Key Dates: Final Dates</vt:lpstr>
      <vt:lpstr>SEY Changes 2021-2022</vt:lpstr>
      <vt:lpstr>SEY 2021-22 Changes Overview</vt:lpstr>
      <vt:lpstr>SEY Collection Key Topics</vt:lpstr>
      <vt:lpstr>Identity Management</vt:lpstr>
      <vt:lpstr>CDE Identity Management</vt:lpstr>
      <vt:lpstr>CDE Identity Management</vt:lpstr>
      <vt:lpstr>Interchange Files</vt:lpstr>
      <vt:lpstr>Student Interchange Preparation</vt:lpstr>
      <vt:lpstr>Student Interchange Preparation</vt:lpstr>
      <vt:lpstr>Data File Upload</vt:lpstr>
      <vt:lpstr>Snapshot</vt:lpstr>
      <vt:lpstr>Snapshot Process</vt:lpstr>
      <vt:lpstr>Create/Update Snapshot</vt:lpstr>
      <vt:lpstr>Business Rules</vt:lpstr>
      <vt:lpstr>Entry and Exit Types</vt:lpstr>
      <vt:lpstr>Common Entry/Exit Types</vt:lpstr>
      <vt:lpstr>One Day Records</vt:lpstr>
      <vt:lpstr>Status Dashboard</vt:lpstr>
      <vt:lpstr>Status Dashboard</vt:lpstr>
      <vt:lpstr>Status Dashboard Screen</vt:lpstr>
      <vt:lpstr>Adequate Documentation</vt:lpstr>
      <vt:lpstr>Adequate Documentation Overview</vt:lpstr>
      <vt:lpstr>Exit 13 – Transfer to a public school in a different CO District</vt:lpstr>
      <vt:lpstr>Errors &amp; Warnings</vt:lpstr>
      <vt:lpstr>Errors/Warnings: Overview</vt:lpstr>
      <vt:lpstr>Errors/Warnings:  Interchange vs Snapshot</vt:lpstr>
      <vt:lpstr>Addressing Errors/Warnings</vt:lpstr>
      <vt:lpstr>Adjustment File</vt:lpstr>
      <vt:lpstr> Adjustment File Use</vt:lpstr>
      <vt:lpstr>Adjustment Record Methods</vt:lpstr>
      <vt:lpstr>Reporting Exceptions</vt:lpstr>
      <vt:lpstr>When are reporting exceptions needed?</vt:lpstr>
      <vt:lpstr>Reporting Exception Process</vt:lpstr>
      <vt:lpstr>What types of exceptions might need additional information?</vt:lpstr>
      <vt:lpstr>Pipeline Reports</vt:lpstr>
      <vt:lpstr>Pipeline Error Report</vt:lpstr>
      <vt:lpstr>COGNOS (CEDAR) Reports</vt:lpstr>
      <vt:lpstr>COGNOS (CEDAR) Error Reports</vt:lpstr>
      <vt:lpstr>COGNOS (CEDAR) Student Profile Reports</vt:lpstr>
      <vt:lpstr>COGNOS Student End of Year Reports</vt:lpstr>
      <vt:lpstr>Rates &amp; Reporting: Overview</vt:lpstr>
      <vt:lpstr>End of Year Data Online</vt:lpstr>
      <vt:lpstr>Calculating Graduation Rates</vt:lpstr>
      <vt:lpstr>Graduation Statistics: Colorado Graduation Dashboard</vt:lpstr>
      <vt:lpstr>Calculating Dropout Rates</vt:lpstr>
      <vt:lpstr>Dropout Statistics:  Colorado Dropout Dashboard </vt:lpstr>
      <vt:lpstr>Calculating Mobility/Stability Rates</vt:lpstr>
      <vt:lpstr>Resources, Contacts, &amp; Glossary</vt:lpstr>
      <vt:lpstr>Resources</vt:lpstr>
      <vt:lpstr>Contacts</vt:lpstr>
      <vt:lpstr>Glossary</vt:lpstr>
    </vt:vector>
  </TitlesOfParts>
  <Company>Colorado Department Of Education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Madorin, Acacia</dc:creator>
  <cp:lastModifiedBy>Ward, Reagan</cp:lastModifiedBy>
  <cp:revision>13</cp:revision>
  <dcterms:created xsi:type="dcterms:W3CDTF">2019-06-25T17:30:52Z</dcterms:created>
  <dcterms:modified xsi:type="dcterms:W3CDTF">2022-03-14T17:00:20Z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0x010100C29B7027DE1D1C4E977647345B5DE593</vt:lpwstr>
  </property>
</Properties>
</file>