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9" r:id="rId5"/>
  </p:sldMasterIdLst>
  <p:notesMasterIdLst>
    <p:notesMasterId r:id="rId70"/>
  </p:notesMasterIdLst>
  <p:sldIdLst>
    <p:sldId id="256" r:id="rId6"/>
    <p:sldId id="257" r:id="rId7"/>
    <p:sldId id="274" r:id="rId8"/>
    <p:sldId id="286" r:id="rId9"/>
    <p:sldId id="275" r:id="rId10"/>
    <p:sldId id="287" r:id="rId11"/>
    <p:sldId id="288" r:id="rId12"/>
    <p:sldId id="289" r:id="rId13"/>
    <p:sldId id="290" r:id="rId14"/>
    <p:sldId id="3085" r:id="rId15"/>
    <p:sldId id="3086" r:id="rId16"/>
    <p:sldId id="3087" r:id="rId17"/>
    <p:sldId id="283" r:id="rId18"/>
    <p:sldId id="3088" r:id="rId19"/>
    <p:sldId id="3091" r:id="rId20"/>
    <p:sldId id="3089" r:id="rId21"/>
    <p:sldId id="3090" r:id="rId22"/>
    <p:sldId id="3092" r:id="rId23"/>
    <p:sldId id="3094" r:id="rId24"/>
    <p:sldId id="3095" r:id="rId25"/>
    <p:sldId id="3096" r:id="rId26"/>
    <p:sldId id="3097" r:id="rId27"/>
    <p:sldId id="3098" r:id="rId28"/>
    <p:sldId id="3099" r:id="rId29"/>
    <p:sldId id="3100" r:id="rId30"/>
    <p:sldId id="258" r:id="rId31"/>
    <p:sldId id="3112" r:id="rId32"/>
    <p:sldId id="3113" r:id="rId33"/>
    <p:sldId id="397" r:id="rId34"/>
    <p:sldId id="3115" r:id="rId35"/>
    <p:sldId id="3114" r:id="rId36"/>
    <p:sldId id="3118" r:id="rId37"/>
    <p:sldId id="3117" r:id="rId38"/>
    <p:sldId id="3119" r:id="rId39"/>
    <p:sldId id="3116" r:id="rId40"/>
    <p:sldId id="3093" r:id="rId41"/>
    <p:sldId id="3121" r:id="rId42"/>
    <p:sldId id="3122" r:id="rId43"/>
    <p:sldId id="3123" r:id="rId44"/>
    <p:sldId id="3120" r:id="rId45"/>
    <p:sldId id="2777" r:id="rId46"/>
    <p:sldId id="2776" r:id="rId47"/>
    <p:sldId id="3124" r:id="rId48"/>
    <p:sldId id="3125" r:id="rId49"/>
    <p:sldId id="3126" r:id="rId50"/>
    <p:sldId id="3101" r:id="rId51"/>
    <p:sldId id="3131" r:id="rId52"/>
    <p:sldId id="3104" r:id="rId53"/>
    <p:sldId id="3127" r:id="rId54"/>
    <p:sldId id="3135" r:id="rId55"/>
    <p:sldId id="3132" r:id="rId56"/>
    <p:sldId id="3133" r:id="rId57"/>
    <p:sldId id="3134" r:id="rId58"/>
    <p:sldId id="3136" r:id="rId59"/>
    <p:sldId id="3128" r:id="rId60"/>
    <p:sldId id="3137" r:id="rId61"/>
    <p:sldId id="3106" r:id="rId62"/>
    <p:sldId id="3139" r:id="rId63"/>
    <p:sldId id="3105" r:id="rId64"/>
    <p:sldId id="3129" r:id="rId65"/>
    <p:sldId id="3140" r:id="rId66"/>
    <p:sldId id="3130" r:id="rId67"/>
    <p:sldId id="299" r:id="rId68"/>
    <p:sldId id="333" r:id="rId6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7521"/>
    <a:srgbClr val="488B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B42C23E-B6CC-4989-B634-DCA05EA5A3B7}" v="1515" dt="2022-04-26T22:25:48.652"/>
  </p1510:revLst>
</p1510:revInfo>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91892" autoAdjust="0"/>
  </p:normalViewPr>
  <p:slideViewPr>
    <p:cSldViewPr snapToGrid="0">
      <p:cViewPr varScale="1">
        <p:scale>
          <a:sx n="101" d="100"/>
          <a:sy n="101" d="100"/>
        </p:scale>
        <p:origin x="1056" y="10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tableStyles" Target="tableStyle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notesMaster" Target="notesMasters/notesMaster1.xml"/><Relationship Id="rId75"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microsoft.com/office/2015/10/relationships/revisionInfo" Target="revisionInfo.xml"/><Relationship Id="rId7" Type="http://schemas.openxmlformats.org/officeDocument/2006/relationships/slide" Target="slides/slide2.xml"/><Relationship Id="rId7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ard, Reagan" userId="27291eb4-8241-4961-9e69-8c66e34cc5b0" providerId="ADAL" clId="{AB42C23E-B6CC-4989-B634-DCA05EA5A3B7}"/>
    <pc:docChg chg="undo redo custSel addSld delSld modSld sldOrd">
      <pc:chgData name="Ward, Reagan" userId="27291eb4-8241-4961-9e69-8c66e34cc5b0" providerId="ADAL" clId="{AB42C23E-B6CC-4989-B634-DCA05EA5A3B7}" dt="2022-04-26T22:25:42.791" v="12328" actId="20577"/>
      <pc:docMkLst>
        <pc:docMk/>
      </pc:docMkLst>
      <pc:sldChg chg="modSp mod">
        <pc:chgData name="Ward, Reagan" userId="27291eb4-8241-4961-9e69-8c66e34cc5b0" providerId="ADAL" clId="{AB42C23E-B6CC-4989-B634-DCA05EA5A3B7}" dt="2022-04-25T21:33:24.879" v="123" actId="20577"/>
        <pc:sldMkLst>
          <pc:docMk/>
          <pc:sldMk cId="3044915438" sldId="256"/>
        </pc:sldMkLst>
        <pc:spChg chg="mod">
          <ac:chgData name="Ward, Reagan" userId="27291eb4-8241-4961-9e69-8c66e34cc5b0" providerId="ADAL" clId="{AB42C23E-B6CC-4989-B634-DCA05EA5A3B7}" dt="2022-04-25T21:33:24.879" v="123" actId="20577"/>
          <ac:spMkLst>
            <pc:docMk/>
            <pc:sldMk cId="3044915438" sldId="256"/>
            <ac:spMk id="2" creationId="{00000000-0000-0000-0000-000000000000}"/>
          </ac:spMkLst>
        </pc:spChg>
        <pc:spChg chg="mod">
          <ac:chgData name="Ward, Reagan" userId="27291eb4-8241-4961-9e69-8c66e34cc5b0" providerId="ADAL" clId="{AB42C23E-B6CC-4989-B634-DCA05EA5A3B7}" dt="2022-04-25T21:32:49.854" v="100" actId="20577"/>
          <ac:spMkLst>
            <pc:docMk/>
            <pc:sldMk cId="3044915438" sldId="256"/>
            <ac:spMk id="3" creationId="{00000000-0000-0000-0000-000000000000}"/>
          </ac:spMkLst>
        </pc:spChg>
      </pc:sldChg>
      <pc:sldChg chg="modSp mod">
        <pc:chgData name="Ward, Reagan" userId="27291eb4-8241-4961-9e69-8c66e34cc5b0" providerId="ADAL" clId="{AB42C23E-B6CC-4989-B634-DCA05EA5A3B7}" dt="2022-04-26T22:10:17.613" v="11811" actId="20577"/>
        <pc:sldMkLst>
          <pc:docMk/>
          <pc:sldMk cId="638276779" sldId="257"/>
        </pc:sldMkLst>
        <pc:spChg chg="mod">
          <ac:chgData name="Ward, Reagan" userId="27291eb4-8241-4961-9e69-8c66e34cc5b0" providerId="ADAL" clId="{AB42C23E-B6CC-4989-B634-DCA05EA5A3B7}" dt="2022-04-25T21:33:58.489" v="129" actId="20577"/>
          <ac:spMkLst>
            <pc:docMk/>
            <pc:sldMk cId="638276779" sldId="257"/>
            <ac:spMk id="2" creationId="{00000000-0000-0000-0000-000000000000}"/>
          </ac:spMkLst>
        </pc:spChg>
        <pc:spChg chg="mod">
          <ac:chgData name="Ward, Reagan" userId="27291eb4-8241-4961-9e69-8c66e34cc5b0" providerId="ADAL" clId="{AB42C23E-B6CC-4989-B634-DCA05EA5A3B7}" dt="2022-04-26T22:10:17.613" v="11811" actId="20577"/>
          <ac:spMkLst>
            <pc:docMk/>
            <pc:sldMk cId="638276779" sldId="257"/>
            <ac:spMk id="3" creationId="{00000000-0000-0000-0000-000000000000}"/>
          </ac:spMkLst>
        </pc:spChg>
      </pc:sldChg>
      <pc:sldChg chg="delSp modSp add del mod">
        <pc:chgData name="Ward, Reagan" userId="27291eb4-8241-4961-9e69-8c66e34cc5b0" providerId="ADAL" clId="{AB42C23E-B6CC-4989-B634-DCA05EA5A3B7}" dt="2022-04-26T22:15:07.987" v="11813" actId="1076"/>
        <pc:sldMkLst>
          <pc:docMk/>
          <pc:sldMk cId="4206900600" sldId="258"/>
        </pc:sldMkLst>
        <pc:spChg chg="del">
          <ac:chgData name="Ward, Reagan" userId="27291eb4-8241-4961-9e69-8c66e34cc5b0" providerId="ADAL" clId="{AB42C23E-B6CC-4989-B634-DCA05EA5A3B7}" dt="2022-04-26T18:21:55.748" v="7175" actId="478"/>
          <ac:spMkLst>
            <pc:docMk/>
            <pc:sldMk cId="4206900600" sldId="258"/>
            <ac:spMk id="8" creationId="{EE6D3D1C-8BA1-4D7E-82FA-878DBE9B7AEA}"/>
          </ac:spMkLst>
        </pc:spChg>
        <pc:graphicFrameChg chg="mod">
          <ac:chgData name="Ward, Reagan" userId="27291eb4-8241-4961-9e69-8c66e34cc5b0" providerId="ADAL" clId="{AB42C23E-B6CC-4989-B634-DCA05EA5A3B7}" dt="2022-04-26T22:15:07.987" v="11813" actId="1076"/>
          <ac:graphicFrameMkLst>
            <pc:docMk/>
            <pc:sldMk cId="4206900600" sldId="258"/>
            <ac:graphicFrameMk id="7" creationId="{C8FDE8B1-11DB-4CD4-A5D7-1633B1294C53}"/>
          </ac:graphicFrameMkLst>
        </pc:graphicFrameChg>
      </pc:sldChg>
      <pc:sldChg chg="del">
        <pc:chgData name="Ward, Reagan" userId="27291eb4-8241-4961-9e69-8c66e34cc5b0" providerId="ADAL" clId="{AB42C23E-B6CC-4989-B634-DCA05EA5A3B7}" dt="2022-04-25T21:35:53.025" v="360" actId="47"/>
        <pc:sldMkLst>
          <pc:docMk/>
          <pc:sldMk cId="1540298492" sldId="259"/>
        </pc:sldMkLst>
      </pc:sldChg>
      <pc:sldChg chg="del">
        <pc:chgData name="Ward, Reagan" userId="27291eb4-8241-4961-9e69-8c66e34cc5b0" providerId="ADAL" clId="{AB42C23E-B6CC-4989-B634-DCA05EA5A3B7}" dt="2022-04-25T21:35:53.025" v="360" actId="47"/>
        <pc:sldMkLst>
          <pc:docMk/>
          <pc:sldMk cId="2930572914" sldId="260"/>
        </pc:sldMkLst>
      </pc:sldChg>
      <pc:sldChg chg="del">
        <pc:chgData name="Ward, Reagan" userId="27291eb4-8241-4961-9e69-8c66e34cc5b0" providerId="ADAL" clId="{AB42C23E-B6CC-4989-B634-DCA05EA5A3B7}" dt="2022-04-25T21:35:53.025" v="360" actId="47"/>
        <pc:sldMkLst>
          <pc:docMk/>
          <pc:sldMk cId="1155714939" sldId="261"/>
        </pc:sldMkLst>
      </pc:sldChg>
      <pc:sldChg chg="del">
        <pc:chgData name="Ward, Reagan" userId="27291eb4-8241-4961-9e69-8c66e34cc5b0" providerId="ADAL" clId="{AB42C23E-B6CC-4989-B634-DCA05EA5A3B7}" dt="2022-04-25T21:35:53.025" v="360" actId="47"/>
        <pc:sldMkLst>
          <pc:docMk/>
          <pc:sldMk cId="1664782511" sldId="262"/>
        </pc:sldMkLst>
      </pc:sldChg>
      <pc:sldChg chg="del">
        <pc:chgData name="Ward, Reagan" userId="27291eb4-8241-4961-9e69-8c66e34cc5b0" providerId="ADAL" clId="{AB42C23E-B6CC-4989-B634-DCA05EA5A3B7}" dt="2022-04-25T21:35:53.025" v="360" actId="47"/>
        <pc:sldMkLst>
          <pc:docMk/>
          <pc:sldMk cId="4225233880" sldId="263"/>
        </pc:sldMkLst>
      </pc:sldChg>
      <pc:sldChg chg="add">
        <pc:chgData name="Ward, Reagan" userId="27291eb4-8241-4961-9e69-8c66e34cc5b0" providerId="ADAL" clId="{AB42C23E-B6CC-4989-B634-DCA05EA5A3B7}" dt="2022-04-25T21:36:05.596" v="361"/>
        <pc:sldMkLst>
          <pc:docMk/>
          <pc:sldMk cId="2479392244" sldId="274"/>
        </pc:sldMkLst>
      </pc:sldChg>
      <pc:sldChg chg="add">
        <pc:chgData name="Ward, Reagan" userId="27291eb4-8241-4961-9e69-8c66e34cc5b0" providerId="ADAL" clId="{AB42C23E-B6CC-4989-B634-DCA05EA5A3B7}" dt="2022-04-25T21:35:47.017" v="359"/>
        <pc:sldMkLst>
          <pc:docMk/>
          <pc:sldMk cId="3685972808" sldId="275"/>
        </pc:sldMkLst>
      </pc:sldChg>
      <pc:sldChg chg="modSp add mod">
        <pc:chgData name="Ward, Reagan" userId="27291eb4-8241-4961-9e69-8c66e34cc5b0" providerId="ADAL" clId="{AB42C23E-B6CC-4989-B634-DCA05EA5A3B7}" dt="2022-04-25T22:26:01.250" v="2773" actId="27636"/>
        <pc:sldMkLst>
          <pc:docMk/>
          <pc:sldMk cId="3834734277" sldId="283"/>
        </pc:sldMkLst>
        <pc:spChg chg="mod">
          <ac:chgData name="Ward, Reagan" userId="27291eb4-8241-4961-9e69-8c66e34cc5b0" providerId="ADAL" clId="{AB42C23E-B6CC-4989-B634-DCA05EA5A3B7}" dt="2022-04-25T22:26:01.250" v="2773" actId="27636"/>
          <ac:spMkLst>
            <pc:docMk/>
            <pc:sldMk cId="3834734277" sldId="283"/>
            <ac:spMk id="5" creationId="{014399BD-B6AC-488E-94E5-BA8306DCADEE}"/>
          </ac:spMkLst>
        </pc:spChg>
      </pc:sldChg>
      <pc:sldChg chg="add">
        <pc:chgData name="Ward, Reagan" userId="27291eb4-8241-4961-9e69-8c66e34cc5b0" providerId="ADAL" clId="{AB42C23E-B6CC-4989-B634-DCA05EA5A3B7}" dt="2022-04-25T21:36:05.596" v="361"/>
        <pc:sldMkLst>
          <pc:docMk/>
          <pc:sldMk cId="2148938700" sldId="286"/>
        </pc:sldMkLst>
      </pc:sldChg>
      <pc:sldChg chg="modSp add mod">
        <pc:chgData name="Ward, Reagan" userId="27291eb4-8241-4961-9e69-8c66e34cc5b0" providerId="ADAL" clId="{AB42C23E-B6CC-4989-B634-DCA05EA5A3B7}" dt="2022-04-25T21:38:44.157" v="408" actId="20577"/>
        <pc:sldMkLst>
          <pc:docMk/>
          <pc:sldMk cId="877058109" sldId="287"/>
        </pc:sldMkLst>
        <pc:spChg chg="mod">
          <ac:chgData name="Ward, Reagan" userId="27291eb4-8241-4961-9e69-8c66e34cc5b0" providerId="ADAL" clId="{AB42C23E-B6CC-4989-B634-DCA05EA5A3B7}" dt="2022-04-25T21:38:44.157" v="408" actId="20577"/>
          <ac:spMkLst>
            <pc:docMk/>
            <pc:sldMk cId="877058109" sldId="287"/>
            <ac:spMk id="2" creationId="{C8667EB8-1F7F-418D-8A9A-2777EE3C86BD}"/>
          </ac:spMkLst>
        </pc:spChg>
      </pc:sldChg>
      <pc:sldChg chg="addSp delSp modSp new mod modClrScheme chgLayout">
        <pc:chgData name="Ward, Reagan" userId="27291eb4-8241-4961-9e69-8c66e34cc5b0" providerId="ADAL" clId="{AB42C23E-B6CC-4989-B634-DCA05EA5A3B7}" dt="2022-04-25T22:03:18.150" v="1528" actId="208"/>
        <pc:sldMkLst>
          <pc:docMk/>
          <pc:sldMk cId="3211934182" sldId="288"/>
        </pc:sldMkLst>
        <pc:spChg chg="del mod ord">
          <ac:chgData name="Ward, Reagan" userId="27291eb4-8241-4961-9e69-8c66e34cc5b0" providerId="ADAL" clId="{AB42C23E-B6CC-4989-B634-DCA05EA5A3B7}" dt="2022-04-25T21:38:49.955" v="410" actId="700"/>
          <ac:spMkLst>
            <pc:docMk/>
            <pc:sldMk cId="3211934182" sldId="288"/>
            <ac:spMk id="2" creationId="{C709D957-F83D-4256-9F4A-2737C68A80E3}"/>
          </ac:spMkLst>
        </pc:spChg>
        <pc:spChg chg="mod ord">
          <ac:chgData name="Ward, Reagan" userId="27291eb4-8241-4961-9e69-8c66e34cc5b0" providerId="ADAL" clId="{AB42C23E-B6CC-4989-B634-DCA05EA5A3B7}" dt="2022-04-25T21:38:49.955" v="410" actId="700"/>
          <ac:spMkLst>
            <pc:docMk/>
            <pc:sldMk cId="3211934182" sldId="288"/>
            <ac:spMk id="3" creationId="{037EBF6B-2F78-4805-B21E-5BA5BE4A5195}"/>
          </ac:spMkLst>
        </pc:spChg>
        <pc:spChg chg="add mod ord">
          <ac:chgData name="Ward, Reagan" userId="27291eb4-8241-4961-9e69-8c66e34cc5b0" providerId="ADAL" clId="{AB42C23E-B6CC-4989-B634-DCA05EA5A3B7}" dt="2022-04-25T21:39:39.295" v="431" actId="20577"/>
          <ac:spMkLst>
            <pc:docMk/>
            <pc:sldMk cId="3211934182" sldId="288"/>
            <ac:spMk id="4" creationId="{DB855C78-B42B-440C-AE5A-80F1AB56F72F}"/>
          </ac:spMkLst>
        </pc:spChg>
        <pc:spChg chg="add del mod ord">
          <ac:chgData name="Ward, Reagan" userId="27291eb4-8241-4961-9e69-8c66e34cc5b0" providerId="ADAL" clId="{AB42C23E-B6CC-4989-B634-DCA05EA5A3B7}" dt="2022-04-25T21:40:29.854" v="432" actId="1032"/>
          <ac:spMkLst>
            <pc:docMk/>
            <pc:sldMk cId="3211934182" sldId="288"/>
            <ac:spMk id="5" creationId="{75828C2D-51F0-47F3-978C-D756408779B8}"/>
          </ac:spMkLst>
        </pc:spChg>
        <pc:spChg chg="add del mod">
          <ac:chgData name="Ward, Reagan" userId="27291eb4-8241-4961-9e69-8c66e34cc5b0" providerId="ADAL" clId="{AB42C23E-B6CC-4989-B634-DCA05EA5A3B7}" dt="2022-04-25T21:52:29.110" v="1123"/>
          <ac:spMkLst>
            <pc:docMk/>
            <pc:sldMk cId="3211934182" sldId="288"/>
            <ac:spMk id="8" creationId="{046A5E6C-B11C-4EF8-9CA8-4894D65F1281}"/>
          </ac:spMkLst>
        </pc:spChg>
        <pc:spChg chg="add del">
          <ac:chgData name="Ward, Reagan" userId="27291eb4-8241-4961-9e69-8c66e34cc5b0" providerId="ADAL" clId="{AB42C23E-B6CC-4989-B634-DCA05EA5A3B7}" dt="2022-04-25T22:01:28.504" v="1478" actId="478"/>
          <ac:spMkLst>
            <pc:docMk/>
            <pc:sldMk cId="3211934182" sldId="288"/>
            <ac:spMk id="19" creationId="{2DDEBAFF-DBAD-472E-9362-FC60C54EC7BE}"/>
          </ac:spMkLst>
        </pc:spChg>
        <pc:spChg chg="add del">
          <ac:chgData name="Ward, Reagan" userId="27291eb4-8241-4961-9e69-8c66e34cc5b0" providerId="ADAL" clId="{AB42C23E-B6CC-4989-B634-DCA05EA5A3B7}" dt="2022-04-25T22:02:00.460" v="1480" actId="478"/>
          <ac:spMkLst>
            <pc:docMk/>
            <pc:sldMk cId="3211934182" sldId="288"/>
            <ac:spMk id="20" creationId="{C6966131-65A2-4D67-A52C-D7DC476A8045}"/>
          </ac:spMkLst>
        </pc:spChg>
        <pc:spChg chg="add mod">
          <ac:chgData name="Ward, Reagan" userId="27291eb4-8241-4961-9e69-8c66e34cc5b0" providerId="ADAL" clId="{AB42C23E-B6CC-4989-B634-DCA05EA5A3B7}" dt="2022-04-25T22:03:18.150" v="1528" actId="208"/>
          <ac:spMkLst>
            <pc:docMk/>
            <pc:sldMk cId="3211934182" sldId="288"/>
            <ac:spMk id="21" creationId="{F924CAB1-7090-43CA-9951-2B8C487C9B27}"/>
          </ac:spMkLst>
        </pc:spChg>
        <pc:graphicFrameChg chg="add del mod modGraphic">
          <ac:chgData name="Ward, Reagan" userId="27291eb4-8241-4961-9e69-8c66e34cc5b0" providerId="ADAL" clId="{AB42C23E-B6CC-4989-B634-DCA05EA5A3B7}" dt="2022-04-25T21:52:23.682" v="1122" actId="478"/>
          <ac:graphicFrameMkLst>
            <pc:docMk/>
            <pc:sldMk cId="3211934182" sldId="288"/>
            <ac:graphicFrameMk id="6" creationId="{F2692531-CC76-4929-BA29-16E9ACE92AAF}"/>
          </ac:graphicFrameMkLst>
        </pc:graphicFrameChg>
        <pc:graphicFrameChg chg="add mod modGraphic">
          <ac:chgData name="Ward, Reagan" userId="27291eb4-8241-4961-9e69-8c66e34cc5b0" providerId="ADAL" clId="{AB42C23E-B6CC-4989-B634-DCA05EA5A3B7}" dt="2022-04-25T22:02:55.277" v="1526" actId="20577"/>
          <ac:graphicFrameMkLst>
            <pc:docMk/>
            <pc:sldMk cId="3211934182" sldId="288"/>
            <ac:graphicFrameMk id="9" creationId="{6B8D9896-0992-4CB4-9F66-D662F5A10692}"/>
          </ac:graphicFrameMkLst>
        </pc:graphicFrameChg>
        <pc:cxnChg chg="add del mod">
          <ac:chgData name="Ward, Reagan" userId="27291eb4-8241-4961-9e69-8c66e34cc5b0" providerId="ADAL" clId="{AB42C23E-B6CC-4989-B634-DCA05EA5A3B7}" dt="2022-04-25T22:00:30.410" v="1471" actId="478"/>
          <ac:cxnSpMkLst>
            <pc:docMk/>
            <pc:sldMk cId="3211934182" sldId="288"/>
            <ac:cxnSpMk id="11" creationId="{9C2F736F-3023-4CFC-A971-4495841F72D7}"/>
          </ac:cxnSpMkLst>
        </pc:cxnChg>
        <pc:cxnChg chg="add del mod">
          <ac:chgData name="Ward, Reagan" userId="27291eb4-8241-4961-9e69-8c66e34cc5b0" providerId="ADAL" clId="{AB42C23E-B6CC-4989-B634-DCA05EA5A3B7}" dt="2022-04-25T22:01:02.083" v="1476" actId="478"/>
          <ac:cxnSpMkLst>
            <pc:docMk/>
            <pc:sldMk cId="3211934182" sldId="288"/>
            <ac:cxnSpMk id="15" creationId="{EC365304-8942-480E-8D39-1D23D05388E2}"/>
          </ac:cxnSpMkLst>
        </pc:cxnChg>
      </pc:sldChg>
      <pc:sldChg chg="addSp delSp modSp new mod modClrScheme chgLayout">
        <pc:chgData name="Ward, Reagan" userId="27291eb4-8241-4961-9e69-8c66e34cc5b0" providerId="ADAL" clId="{AB42C23E-B6CC-4989-B634-DCA05EA5A3B7}" dt="2022-04-26T22:10:08.673" v="11806" actId="20577"/>
        <pc:sldMkLst>
          <pc:docMk/>
          <pc:sldMk cId="3947265872" sldId="289"/>
        </pc:sldMkLst>
        <pc:spChg chg="del mod ord">
          <ac:chgData name="Ward, Reagan" userId="27291eb4-8241-4961-9e69-8c66e34cc5b0" providerId="ADAL" clId="{AB42C23E-B6CC-4989-B634-DCA05EA5A3B7}" dt="2022-04-25T22:08:44.549" v="1530" actId="700"/>
          <ac:spMkLst>
            <pc:docMk/>
            <pc:sldMk cId="3947265872" sldId="289"/>
            <ac:spMk id="2" creationId="{5040667B-F07B-4898-B5CF-53B10A9A4B04}"/>
          </ac:spMkLst>
        </pc:spChg>
        <pc:spChg chg="del">
          <ac:chgData name="Ward, Reagan" userId="27291eb4-8241-4961-9e69-8c66e34cc5b0" providerId="ADAL" clId="{AB42C23E-B6CC-4989-B634-DCA05EA5A3B7}" dt="2022-04-25T22:08:44.549" v="1530" actId="700"/>
          <ac:spMkLst>
            <pc:docMk/>
            <pc:sldMk cId="3947265872" sldId="289"/>
            <ac:spMk id="3" creationId="{E3F86ECE-0340-4193-86A6-8650A74A85B1}"/>
          </ac:spMkLst>
        </pc:spChg>
        <pc:spChg chg="mod ord">
          <ac:chgData name="Ward, Reagan" userId="27291eb4-8241-4961-9e69-8c66e34cc5b0" providerId="ADAL" clId="{AB42C23E-B6CC-4989-B634-DCA05EA5A3B7}" dt="2022-04-25T22:08:44.549" v="1530" actId="700"/>
          <ac:spMkLst>
            <pc:docMk/>
            <pc:sldMk cId="3947265872" sldId="289"/>
            <ac:spMk id="4" creationId="{941EA485-92D2-4142-BFD5-DDBFBEDC5F7C}"/>
          </ac:spMkLst>
        </pc:spChg>
        <pc:spChg chg="add mod ord">
          <ac:chgData name="Ward, Reagan" userId="27291eb4-8241-4961-9e69-8c66e34cc5b0" providerId="ADAL" clId="{AB42C23E-B6CC-4989-B634-DCA05EA5A3B7}" dt="2022-04-26T22:10:08.673" v="11806" actId="20577"/>
          <ac:spMkLst>
            <pc:docMk/>
            <pc:sldMk cId="3947265872" sldId="289"/>
            <ac:spMk id="5" creationId="{98A8C716-BEE2-446E-BE9A-F7A5054E76D7}"/>
          </ac:spMkLst>
        </pc:spChg>
      </pc:sldChg>
      <pc:sldChg chg="addSp delSp modSp new mod modClrScheme chgLayout modNotesTx">
        <pc:chgData name="Ward, Reagan" userId="27291eb4-8241-4961-9e69-8c66e34cc5b0" providerId="ADAL" clId="{AB42C23E-B6CC-4989-B634-DCA05EA5A3B7}" dt="2022-04-26T22:14:12.462" v="11812" actId="27107"/>
        <pc:sldMkLst>
          <pc:docMk/>
          <pc:sldMk cId="813612774" sldId="290"/>
        </pc:sldMkLst>
        <pc:spChg chg="del mod ord">
          <ac:chgData name="Ward, Reagan" userId="27291eb4-8241-4961-9e69-8c66e34cc5b0" providerId="ADAL" clId="{AB42C23E-B6CC-4989-B634-DCA05EA5A3B7}" dt="2022-04-25T22:08:53.926" v="1551" actId="700"/>
          <ac:spMkLst>
            <pc:docMk/>
            <pc:sldMk cId="813612774" sldId="290"/>
            <ac:spMk id="2" creationId="{3894E995-07AC-4143-B0D5-35F2B5624DAD}"/>
          </ac:spMkLst>
        </pc:spChg>
        <pc:spChg chg="mod ord">
          <ac:chgData name="Ward, Reagan" userId="27291eb4-8241-4961-9e69-8c66e34cc5b0" providerId="ADAL" clId="{AB42C23E-B6CC-4989-B634-DCA05EA5A3B7}" dt="2022-04-25T22:14:58.847" v="2284" actId="700"/>
          <ac:spMkLst>
            <pc:docMk/>
            <pc:sldMk cId="813612774" sldId="290"/>
            <ac:spMk id="3" creationId="{06B650E5-0CAA-40A1-8E52-498AE536BF87}"/>
          </ac:spMkLst>
        </pc:spChg>
        <pc:spChg chg="add mod ord">
          <ac:chgData name="Ward, Reagan" userId="27291eb4-8241-4961-9e69-8c66e34cc5b0" providerId="ADAL" clId="{AB42C23E-B6CC-4989-B634-DCA05EA5A3B7}" dt="2022-04-25T22:14:58.847" v="2284" actId="700"/>
          <ac:spMkLst>
            <pc:docMk/>
            <pc:sldMk cId="813612774" sldId="290"/>
            <ac:spMk id="4" creationId="{4E6C7C8F-4DB1-420A-8733-A7B3CB0CFA61}"/>
          </ac:spMkLst>
        </pc:spChg>
        <pc:spChg chg="add mod ord">
          <ac:chgData name="Ward, Reagan" userId="27291eb4-8241-4961-9e69-8c66e34cc5b0" providerId="ADAL" clId="{AB42C23E-B6CC-4989-B634-DCA05EA5A3B7}" dt="2022-04-25T22:17:23.824" v="2524" actId="20577"/>
          <ac:spMkLst>
            <pc:docMk/>
            <pc:sldMk cId="813612774" sldId="290"/>
            <ac:spMk id="5" creationId="{DAB78BD5-72CA-4D16-9ED0-CA7C62BCB699}"/>
          </ac:spMkLst>
        </pc:spChg>
        <pc:spChg chg="add mod ord">
          <ac:chgData name="Ward, Reagan" userId="27291eb4-8241-4961-9e69-8c66e34cc5b0" providerId="ADAL" clId="{AB42C23E-B6CC-4989-B634-DCA05EA5A3B7}" dt="2022-04-26T22:14:12.462" v="11812" actId="27107"/>
          <ac:spMkLst>
            <pc:docMk/>
            <pc:sldMk cId="813612774" sldId="290"/>
            <ac:spMk id="6" creationId="{4F870266-B7E7-416D-8F8B-ED2B24AD2885}"/>
          </ac:spMkLst>
        </pc:spChg>
      </pc:sldChg>
      <pc:sldChg chg="modSp add mod">
        <pc:chgData name="Ward, Reagan" userId="27291eb4-8241-4961-9e69-8c66e34cc5b0" providerId="ADAL" clId="{AB42C23E-B6CC-4989-B634-DCA05EA5A3B7}" dt="2022-04-26T22:25:42.791" v="12328" actId="20577"/>
        <pc:sldMkLst>
          <pc:docMk/>
          <pc:sldMk cId="2099307572" sldId="299"/>
        </pc:sldMkLst>
        <pc:spChg chg="mod">
          <ac:chgData name="Ward, Reagan" userId="27291eb4-8241-4961-9e69-8c66e34cc5b0" providerId="ADAL" clId="{AB42C23E-B6CC-4989-B634-DCA05EA5A3B7}" dt="2022-04-26T22:25:42.791" v="12328" actId="20577"/>
          <ac:spMkLst>
            <pc:docMk/>
            <pc:sldMk cId="2099307572" sldId="299"/>
            <ac:spMk id="3" creationId="{FAB40189-D081-49C3-92DE-857DD10D18C9}"/>
          </ac:spMkLst>
        </pc:spChg>
      </pc:sldChg>
      <pc:sldChg chg="addSp delSp modSp add mod">
        <pc:chgData name="Ward, Reagan" userId="27291eb4-8241-4961-9e69-8c66e34cc5b0" providerId="ADAL" clId="{AB42C23E-B6CC-4989-B634-DCA05EA5A3B7}" dt="2022-04-26T22:08:21.095" v="11763"/>
        <pc:sldMkLst>
          <pc:docMk/>
          <pc:sldMk cId="4022630055" sldId="333"/>
        </pc:sldMkLst>
        <pc:graphicFrameChg chg="del">
          <ac:chgData name="Ward, Reagan" userId="27291eb4-8241-4961-9e69-8c66e34cc5b0" providerId="ADAL" clId="{AB42C23E-B6CC-4989-B634-DCA05EA5A3B7}" dt="2022-04-26T22:08:14.654" v="11760" actId="478"/>
          <ac:graphicFrameMkLst>
            <pc:docMk/>
            <pc:sldMk cId="4022630055" sldId="333"/>
            <ac:graphicFrameMk id="2" creationId="{FEE99D03-4802-41F9-9042-6AF273DECFEF}"/>
          </ac:graphicFrameMkLst>
        </pc:graphicFrameChg>
        <pc:graphicFrameChg chg="add del mod">
          <ac:chgData name="Ward, Reagan" userId="27291eb4-8241-4961-9e69-8c66e34cc5b0" providerId="ADAL" clId="{AB42C23E-B6CC-4989-B634-DCA05EA5A3B7}" dt="2022-04-26T22:08:19.763" v="11762"/>
          <ac:graphicFrameMkLst>
            <pc:docMk/>
            <pc:sldMk cId="4022630055" sldId="333"/>
            <ac:graphicFrameMk id="6" creationId="{46C33500-90E2-48D6-BE88-63286D25716A}"/>
          </ac:graphicFrameMkLst>
        </pc:graphicFrameChg>
        <pc:graphicFrameChg chg="add mod">
          <ac:chgData name="Ward, Reagan" userId="27291eb4-8241-4961-9e69-8c66e34cc5b0" providerId="ADAL" clId="{AB42C23E-B6CC-4989-B634-DCA05EA5A3B7}" dt="2022-04-26T22:08:21.095" v="11763"/>
          <ac:graphicFrameMkLst>
            <pc:docMk/>
            <pc:sldMk cId="4022630055" sldId="333"/>
            <ac:graphicFrameMk id="7" creationId="{0039074C-DCBD-4980-815F-F7497560E248}"/>
          </ac:graphicFrameMkLst>
        </pc:graphicFrameChg>
      </pc:sldChg>
      <pc:sldChg chg="modSp add del mod">
        <pc:chgData name="Ward, Reagan" userId="27291eb4-8241-4961-9e69-8c66e34cc5b0" providerId="ADAL" clId="{AB42C23E-B6CC-4989-B634-DCA05EA5A3B7}" dt="2022-04-26T18:38:28.781" v="8309" actId="47"/>
        <pc:sldMkLst>
          <pc:docMk/>
          <pc:sldMk cId="4188136504" sldId="390"/>
        </pc:sldMkLst>
        <pc:spChg chg="mod">
          <ac:chgData name="Ward, Reagan" userId="27291eb4-8241-4961-9e69-8c66e34cc5b0" providerId="ADAL" clId="{AB42C23E-B6CC-4989-B634-DCA05EA5A3B7}" dt="2022-04-26T18:32:47.351" v="7913" actId="20577"/>
          <ac:spMkLst>
            <pc:docMk/>
            <pc:sldMk cId="4188136504" sldId="390"/>
            <ac:spMk id="4" creationId="{69058DB1-5F47-4EF5-B3F0-E15004701A92}"/>
          </ac:spMkLst>
        </pc:spChg>
        <pc:spChg chg="mod">
          <ac:chgData name="Ward, Reagan" userId="27291eb4-8241-4961-9e69-8c66e34cc5b0" providerId="ADAL" clId="{AB42C23E-B6CC-4989-B634-DCA05EA5A3B7}" dt="2022-04-26T18:33:47.791" v="7947" actId="20577"/>
          <ac:spMkLst>
            <pc:docMk/>
            <pc:sldMk cId="4188136504" sldId="390"/>
            <ac:spMk id="5" creationId="{72FAEB27-2190-46AA-B1EC-B4028D0E543B}"/>
          </ac:spMkLst>
        </pc:spChg>
      </pc:sldChg>
      <pc:sldChg chg="addSp delSp modSp add mod">
        <pc:chgData name="Ward, Reagan" userId="27291eb4-8241-4961-9e69-8c66e34cc5b0" providerId="ADAL" clId="{AB42C23E-B6CC-4989-B634-DCA05EA5A3B7}" dt="2022-04-26T18:56:55.884" v="8945" actId="20577"/>
        <pc:sldMkLst>
          <pc:docMk/>
          <pc:sldMk cId="2736508307" sldId="397"/>
        </pc:sldMkLst>
        <pc:spChg chg="mod">
          <ac:chgData name="Ward, Reagan" userId="27291eb4-8241-4961-9e69-8c66e34cc5b0" providerId="ADAL" clId="{AB42C23E-B6CC-4989-B634-DCA05EA5A3B7}" dt="2022-04-26T18:50:06.557" v="8388"/>
          <ac:spMkLst>
            <pc:docMk/>
            <pc:sldMk cId="2736508307" sldId="397"/>
            <ac:spMk id="2" creationId="{C11889CD-CCB4-49B7-BAF1-30A462C4089B}"/>
          </ac:spMkLst>
        </pc:spChg>
        <pc:spChg chg="mod">
          <ac:chgData name="Ward, Reagan" userId="27291eb4-8241-4961-9e69-8c66e34cc5b0" providerId="ADAL" clId="{AB42C23E-B6CC-4989-B634-DCA05EA5A3B7}" dt="2022-04-26T18:56:55.884" v="8945" actId="20577"/>
          <ac:spMkLst>
            <pc:docMk/>
            <pc:sldMk cId="2736508307" sldId="397"/>
            <ac:spMk id="3" creationId="{AEBBFA29-DE7B-473E-A397-E1B239521E3F}"/>
          </ac:spMkLst>
        </pc:spChg>
        <pc:spChg chg="mod">
          <ac:chgData name="Ward, Reagan" userId="27291eb4-8241-4961-9e69-8c66e34cc5b0" providerId="ADAL" clId="{AB42C23E-B6CC-4989-B634-DCA05EA5A3B7}" dt="2022-04-26T18:50:06.557" v="8388"/>
          <ac:spMkLst>
            <pc:docMk/>
            <pc:sldMk cId="2736508307" sldId="397"/>
            <ac:spMk id="4" creationId="{E3441AC7-11D1-49A1-A839-E16EB77F7E6B}"/>
          </ac:spMkLst>
        </pc:spChg>
        <pc:spChg chg="add del mod">
          <ac:chgData name="Ward, Reagan" userId="27291eb4-8241-4961-9e69-8c66e34cc5b0" providerId="ADAL" clId="{AB42C23E-B6CC-4989-B634-DCA05EA5A3B7}" dt="2022-04-26T18:50:06.557" v="8388"/>
          <ac:spMkLst>
            <pc:docMk/>
            <pc:sldMk cId="2736508307" sldId="397"/>
            <ac:spMk id="5" creationId="{C9F38871-EB02-4BF5-BDEF-7A4A7DF36D71}"/>
          </ac:spMkLst>
        </pc:spChg>
        <pc:spChg chg="add del mod">
          <ac:chgData name="Ward, Reagan" userId="27291eb4-8241-4961-9e69-8c66e34cc5b0" providerId="ADAL" clId="{AB42C23E-B6CC-4989-B634-DCA05EA5A3B7}" dt="2022-04-26T18:50:06.557" v="8388"/>
          <ac:spMkLst>
            <pc:docMk/>
            <pc:sldMk cId="2736508307" sldId="397"/>
            <ac:spMk id="6" creationId="{F5211551-51C2-4F53-9052-D4E8701836AE}"/>
          </ac:spMkLst>
        </pc:spChg>
        <pc:spChg chg="add del mod">
          <ac:chgData name="Ward, Reagan" userId="27291eb4-8241-4961-9e69-8c66e34cc5b0" providerId="ADAL" clId="{AB42C23E-B6CC-4989-B634-DCA05EA5A3B7}" dt="2022-04-26T18:50:06.557" v="8388"/>
          <ac:spMkLst>
            <pc:docMk/>
            <pc:sldMk cId="2736508307" sldId="397"/>
            <ac:spMk id="7" creationId="{41A87915-DE51-400E-BD5A-76A7E69F611F}"/>
          </ac:spMkLst>
        </pc:spChg>
      </pc:sldChg>
      <pc:sldChg chg="add">
        <pc:chgData name="Ward, Reagan" userId="27291eb4-8241-4961-9e69-8c66e34cc5b0" providerId="ADAL" clId="{AB42C23E-B6CC-4989-B634-DCA05EA5A3B7}" dt="2022-04-26T19:44:26.073" v="9273"/>
        <pc:sldMkLst>
          <pc:docMk/>
          <pc:sldMk cId="1385926236" sldId="2776"/>
        </pc:sldMkLst>
      </pc:sldChg>
      <pc:sldChg chg="add">
        <pc:chgData name="Ward, Reagan" userId="27291eb4-8241-4961-9e69-8c66e34cc5b0" providerId="ADAL" clId="{AB42C23E-B6CC-4989-B634-DCA05EA5A3B7}" dt="2022-04-26T19:44:26.073" v="9273"/>
        <pc:sldMkLst>
          <pc:docMk/>
          <pc:sldMk cId="953457153" sldId="2777"/>
        </pc:sldMkLst>
      </pc:sldChg>
      <pc:sldChg chg="addSp delSp add del setBg delDesignElem">
        <pc:chgData name="Ward, Reagan" userId="27291eb4-8241-4961-9e69-8c66e34cc5b0" providerId="ADAL" clId="{AB42C23E-B6CC-4989-B634-DCA05EA5A3B7}" dt="2022-04-26T20:59:50.124" v="10108"/>
        <pc:sldMkLst>
          <pc:docMk/>
          <pc:sldMk cId="2016680824" sldId="2781"/>
        </pc:sldMkLst>
        <pc:spChg chg="add del">
          <ac:chgData name="Ward, Reagan" userId="27291eb4-8241-4961-9e69-8c66e34cc5b0" providerId="ADAL" clId="{AB42C23E-B6CC-4989-B634-DCA05EA5A3B7}" dt="2022-04-26T20:59:50.124" v="10108"/>
          <ac:spMkLst>
            <pc:docMk/>
            <pc:sldMk cId="2016680824" sldId="2781"/>
            <ac:spMk id="31" creationId="{B5FA7C47-B7C1-4D2E-AB49-ED23BA34BA83}"/>
          </ac:spMkLst>
        </pc:spChg>
        <pc:spChg chg="add del">
          <ac:chgData name="Ward, Reagan" userId="27291eb4-8241-4961-9e69-8c66e34cc5b0" providerId="ADAL" clId="{AB42C23E-B6CC-4989-B634-DCA05EA5A3B7}" dt="2022-04-26T20:59:50.124" v="10108"/>
          <ac:spMkLst>
            <pc:docMk/>
            <pc:sldMk cId="2016680824" sldId="2781"/>
            <ac:spMk id="33" creationId="{596EE156-ABF1-4329-A6BA-03B4254E0877}"/>
          </ac:spMkLst>
        </pc:spChg>
        <pc:spChg chg="add del">
          <ac:chgData name="Ward, Reagan" userId="27291eb4-8241-4961-9e69-8c66e34cc5b0" providerId="ADAL" clId="{AB42C23E-B6CC-4989-B634-DCA05EA5A3B7}" dt="2022-04-26T20:59:50.124" v="10108"/>
          <ac:spMkLst>
            <pc:docMk/>
            <pc:sldMk cId="2016680824" sldId="2781"/>
            <ac:spMk id="35" creationId="{19B9933F-AAB3-444A-8BB5-9CA194A8BC63}"/>
          </ac:spMkLst>
        </pc:spChg>
        <pc:spChg chg="add del">
          <ac:chgData name="Ward, Reagan" userId="27291eb4-8241-4961-9e69-8c66e34cc5b0" providerId="ADAL" clId="{AB42C23E-B6CC-4989-B634-DCA05EA5A3B7}" dt="2022-04-26T20:59:50.124" v="10108"/>
          <ac:spMkLst>
            <pc:docMk/>
            <pc:sldMk cId="2016680824" sldId="2781"/>
            <ac:spMk id="37" creationId="{7D20183A-0B1D-4A1F-89B1-ADBEDBC6E54E}"/>
          </ac:spMkLst>
        </pc:spChg>
        <pc:spChg chg="add del">
          <ac:chgData name="Ward, Reagan" userId="27291eb4-8241-4961-9e69-8c66e34cc5b0" providerId="ADAL" clId="{AB42C23E-B6CC-4989-B634-DCA05EA5A3B7}" dt="2022-04-26T20:59:50.124" v="10108"/>
          <ac:spMkLst>
            <pc:docMk/>
            <pc:sldMk cId="2016680824" sldId="2781"/>
            <ac:spMk id="39" creationId="{131031D3-26CD-4214-A9A4-5857EFA15A0C}"/>
          </ac:spMkLst>
        </pc:spChg>
      </pc:sldChg>
      <pc:sldChg chg="add">
        <pc:chgData name="Ward, Reagan" userId="27291eb4-8241-4961-9e69-8c66e34cc5b0" providerId="ADAL" clId="{AB42C23E-B6CC-4989-B634-DCA05EA5A3B7}" dt="2022-04-25T22:19:47.873" v="2619"/>
        <pc:sldMkLst>
          <pc:docMk/>
          <pc:sldMk cId="1292487743" sldId="3085"/>
        </pc:sldMkLst>
      </pc:sldChg>
      <pc:sldChg chg="modSp new mod">
        <pc:chgData name="Ward, Reagan" userId="27291eb4-8241-4961-9e69-8c66e34cc5b0" providerId="ADAL" clId="{AB42C23E-B6CC-4989-B634-DCA05EA5A3B7}" dt="2022-04-25T22:20:10.777" v="2632" actId="20577"/>
        <pc:sldMkLst>
          <pc:docMk/>
          <pc:sldMk cId="570969572" sldId="3086"/>
        </pc:sldMkLst>
        <pc:spChg chg="mod">
          <ac:chgData name="Ward, Reagan" userId="27291eb4-8241-4961-9e69-8c66e34cc5b0" providerId="ADAL" clId="{AB42C23E-B6CC-4989-B634-DCA05EA5A3B7}" dt="2022-04-25T22:20:10.777" v="2632" actId="20577"/>
          <ac:spMkLst>
            <pc:docMk/>
            <pc:sldMk cId="570969572" sldId="3086"/>
            <ac:spMk id="2" creationId="{72373DC9-3D34-4F08-B8FF-D1EF71698918}"/>
          </ac:spMkLst>
        </pc:spChg>
      </pc:sldChg>
      <pc:sldChg chg="modSp add">
        <pc:chgData name="Ward, Reagan" userId="27291eb4-8241-4961-9e69-8c66e34cc5b0" providerId="ADAL" clId="{AB42C23E-B6CC-4989-B634-DCA05EA5A3B7}" dt="2022-04-25T22:25:23.753" v="2766" actId="20577"/>
        <pc:sldMkLst>
          <pc:docMk/>
          <pc:sldMk cId="4092994004" sldId="3087"/>
        </pc:sldMkLst>
        <pc:graphicFrameChg chg="mod">
          <ac:chgData name="Ward, Reagan" userId="27291eb4-8241-4961-9e69-8c66e34cc5b0" providerId="ADAL" clId="{AB42C23E-B6CC-4989-B634-DCA05EA5A3B7}" dt="2022-04-25T22:25:23.753" v="2766" actId="20577"/>
          <ac:graphicFrameMkLst>
            <pc:docMk/>
            <pc:sldMk cId="4092994004" sldId="3087"/>
            <ac:graphicFrameMk id="6" creationId="{B7A0F936-9711-4C3F-9EBC-95A39FA1211D}"/>
          </ac:graphicFrameMkLst>
        </pc:graphicFrameChg>
      </pc:sldChg>
      <pc:sldChg chg="modSp new mod">
        <pc:chgData name="Ward, Reagan" userId="27291eb4-8241-4961-9e69-8c66e34cc5b0" providerId="ADAL" clId="{AB42C23E-B6CC-4989-B634-DCA05EA5A3B7}" dt="2022-04-25T22:23:28.688" v="2720" actId="20577"/>
        <pc:sldMkLst>
          <pc:docMk/>
          <pc:sldMk cId="362109875" sldId="3088"/>
        </pc:sldMkLst>
        <pc:spChg chg="mod">
          <ac:chgData name="Ward, Reagan" userId="27291eb4-8241-4961-9e69-8c66e34cc5b0" providerId="ADAL" clId="{AB42C23E-B6CC-4989-B634-DCA05EA5A3B7}" dt="2022-04-25T22:23:28.688" v="2720" actId="20577"/>
          <ac:spMkLst>
            <pc:docMk/>
            <pc:sldMk cId="362109875" sldId="3088"/>
            <ac:spMk id="2" creationId="{BC5AD828-83AD-4199-BD1A-5BE9ECE3D5C5}"/>
          </ac:spMkLst>
        </pc:spChg>
      </pc:sldChg>
      <pc:sldChg chg="addSp delSp modSp new mod modClrScheme chgLayout">
        <pc:chgData name="Ward, Reagan" userId="27291eb4-8241-4961-9e69-8c66e34cc5b0" providerId="ADAL" clId="{AB42C23E-B6CC-4989-B634-DCA05EA5A3B7}" dt="2022-04-25T22:31:33.323" v="2928" actId="5793"/>
        <pc:sldMkLst>
          <pc:docMk/>
          <pc:sldMk cId="1181351536" sldId="3089"/>
        </pc:sldMkLst>
        <pc:spChg chg="del mod ord">
          <ac:chgData name="Ward, Reagan" userId="27291eb4-8241-4961-9e69-8c66e34cc5b0" providerId="ADAL" clId="{AB42C23E-B6CC-4989-B634-DCA05EA5A3B7}" dt="2022-04-25T22:26:15.942" v="2775" actId="700"/>
          <ac:spMkLst>
            <pc:docMk/>
            <pc:sldMk cId="1181351536" sldId="3089"/>
            <ac:spMk id="2" creationId="{1270E2F1-AFD5-4EDE-8458-71A6434DD337}"/>
          </ac:spMkLst>
        </pc:spChg>
        <pc:spChg chg="mod ord">
          <ac:chgData name="Ward, Reagan" userId="27291eb4-8241-4961-9e69-8c66e34cc5b0" providerId="ADAL" clId="{AB42C23E-B6CC-4989-B634-DCA05EA5A3B7}" dt="2022-04-25T22:26:15.942" v="2775" actId="700"/>
          <ac:spMkLst>
            <pc:docMk/>
            <pc:sldMk cId="1181351536" sldId="3089"/>
            <ac:spMk id="3" creationId="{E5099E84-B46B-40F2-B783-97A73BD91390}"/>
          </ac:spMkLst>
        </pc:spChg>
        <pc:spChg chg="add mod ord">
          <ac:chgData name="Ward, Reagan" userId="27291eb4-8241-4961-9e69-8c66e34cc5b0" providerId="ADAL" clId="{AB42C23E-B6CC-4989-B634-DCA05EA5A3B7}" dt="2022-04-25T22:26:25.037" v="2808" actId="20577"/>
          <ac:spMkLst>
            <pc:docMk/>
            <pc:sldMk cId="1181351536" sldId="3089"/>
            <ac:spMk id="4" creationId="{AF64E70E-C6B2-4095-8F40-36B5E57B7D51}"/>
          </ac:spMkLst>
        </pc:spChg>
        <pc:spChg chg="add mod ord">
          <ac:chgData name="Ward, Reagan" userId="27291eb4-8241-4961-9e69-8c66e34cc5b0" providerId="ADAL" clId="{AB42C23E-B6CC-4989-B634-DCA05EA5A3B7}" dt="2022-04-25T22:31:33.323" v="2928" actId="5793"/>
          <ac:spMkLst>
            <pc:docMk/>
            <pc:sldMk cId="1181351536" sldId="3089"/>
            <ac:spMk id="5" creationId="{5B38852E-AFE3-4F33-91EC-86AB5B7CE0D4}"/>
          </ac:spMkLst>
        </pc:spChg>
        <pc:spChg chg="add mod">
          <ac:chgData name="Ward, Reagan" userId="27291eb4-8241-4961-9e69-8c66e34cc5b0" providerId="ADAL" clId="{AB42C23E-B6CC-4989-B634-DCA05EA5A3B7}" dt="2022-04-25T22:31:18.727" v="2927" actId="1076"/>
          <ac:spMkLst>
            <pc:docMk/>
            <pc:sldMk cId="1181351536" sldId="3089"/>
            <ac:spMk id="8" creationId="{66234791-160B-4CFD-97EC-65D3AEB77447}"/>
          </ac:spMkLst>
        </pc:spChg>
        <pc:picChg chg="add mod">
          <ac:chgData name="Ward, Reagan" userId="27291eb4-8241-4961-9e69-8c66e34cc5b0" providerId="ADAL" clId="{AB42C23E-B6CC-4989-B634-DCA05EA5A3B7}" dt="2022-04-25T22:30:13.063" v="2855" actId="962"/>
          <ac:picMkLst>
            <pc:docMk/>
            <pc:sldMk cId="1181351536" sldId="3089"/>
            <ac:picMk id="6" creationId="{F22ACEC3-77FA-4325-8756-40A3ED44AE8B}"/>
          </ac:picMkLst>
        </pc:picChg>
        <pc:picChg chg="add mod">
          <ac:chgData name="Ward, Reagan" userId="27291eb4-8241-4961-9e69-8c66e34cc5b0" providerId="ADAL" clId="{AB42C23E-B6CC-4989-B634-DCA05EA5A3B7}" dt="2022-04-25T22:29:40.467" v="2853" actId="14100"/>
          <ac:picMkLst>
            <pc:docMk/>
            <pc:sldMk cId="1181351536" sldId="3089"/>
            <ac:picMk id="7" creationId="{9D24F520-76B5-4CBB-BE05-6539040AB6A0}"/>
          </ac:picMkLst>
        </pc:picChg>
      </pc:sldChg>
      <pc:sldChg chg="addSp delSp modSp new mod">
        <pc:chgData name="Ward, Reagan" userId="27291eb4-8241-4961-9e69-8c66e34cc5b0" providerId="ADAL" clId="{AB42C23E-B6CC-4989-B634-DCA05EA5A3B7}" dt="2022-04-26T19:36:27.292" v="9072" actId="1076"/>
        <pc:sldMkLst>
          <pc:docMk/>
          <pc:sldMk cId="441204192" sldId="3090"/>
        </pc:sldMkLst>
        <pc:spChg chg="mod">
          <ac:chgData name="Ward, Reagan" userId="27291eb4-8241-4961-9e69-8c66e34cc5b0" providerId="ADAL" clId="{AB42C23E-B6CC-4989-B634-DCA05EA5A3B7}" dt="2022-04-25T22:26:37.190" v="2843" actId="20577"/>
          <ac:spMkLst>
            <pc:docMk/>
            <pc:sldMk cId="441204192" sldId="3090"/>
            <ac:spMk id="2" creationId="{526EDEE1-1F98-4D74-872F-458E9EDFA3AC}"/>
          </ac:spMkLst>
        </pc:spChg>
        <pc:spChg chg="mod">
          <ac:chgData name="Ward, Reagan" userId="27291eb4-8241-4961-9e69-8c66e34cc5b0" providerId="ADAL" clId="{AB42C23E-B6CC-4989-B634-DCA05EA5A3B7}" dt="2022-04-25T22:42:29.711" v="3625" actId="114"/>
          <ac:spMkLst>
            <pc:docMk/>
            <pc:sldMk cId="441204192" sldId="3090"/>
            <ac:spMk id="3" creationId="{01D15880-5E62-4329-A904-A4D9C170B084}"/>
          </ac:spMkLst>
        </pc:spChg>
        <pc:spChg chg="add del">
          <ac:chgData name="Ward, Reagan" userId="27291eb4-8241-4961-9e69-8c66e34cc5b0" providerId="ADAL" clId="{AB42C23E-B6CC-4989-B634-DCA05EA5A3B7}" dt="2022-04-25T22:36:54.118" v="3333"/>
          <ac:spMkLst>
            <pc:docMk/>
            <pc:sldMk cId="441204192" sldId="3090"/>
            <ac:spMk id="5" creationId="{80D2CE33-1A9B-487B-892B-13C46DC388DF}"/>
          </ac:spMkLst>
        </pc:spChg>
        <pc:spChg chg="add del">
          <ac:chgData name="Ward, Reagan" userId="27291eb4-8241-4961-9e69-8c66e34cc5b0" providerId="ADAL" clId="{AB42C23E-B6CC-4989-B634-DCA05EA5A3B7}" dt="2022-04-25T22:36:54.118" v="3333"/>
          <ac:spMkLst>
            <pc:docMk/>
            <pc:sldMk cId="441204192" sldId="3090"/>
            <ac:spMk id="6" creationId="{DF70C1C9-0D78-469C-80B8-E814E1544959}"/>
          </ac:spMkLst>
        </pc:spChg>
        <pc:spChg chg="add del">
          <ac:chgData name="Ward, Reagan" userId="27291eb4-8241-4961-9e69-8c66e34cc5b0" providerId="ADAL" clId="{AB42C23E-B6CC-4989-B634-DCA05EA5A3B7}" dt="2022-04-25T22:36:54.118" v="3333"/>
          <ac:spMkLst>
            <pc:docMk/>
            <pc:sldMk cId="441204192" sldId="3090"/>
            <ac:spMk id="7" creationId="{23E9C4CF-2D17-49C8-83E8-9CF410D763C4}"/>
          </ac:spMkLst>
        </pc:spChg>
        <pc:spChg chg="add del">
          <ac:chgData name="Ward, Reagan" userId="27291eb4-8241-4961-9e69-8c66e34cc5b0" providerId="ADAL" clId="{AB42C23E-B6CC-4989-B634-DCA05EA5A3B7}" dt="2022-04-25T22:36:54.118" v="3333"/>
          <ac:spMkLst>
            <pc:docMk/>
            <pc:sldMk cId="441204192" sldId="3090"/>
            <ac:spMk id="8" creationId="{19226608-1D81-4E98-B869-01F6204D2FDA}"/>
          </ac:spMkLst>
        </pc:spChg>
        <pc:spChg chg="add del">
          <ac:chgData name="Ward, Reagan" userId="27291eb4-8241-4961-9e69-8c66e34cc5b0" providerId="ADAL" clId="{AB42C23E-B6CC-4989-B634-DCA05EA5A3B7}" dt="2022-04-25T22:36:54.118" v="3333"/>
          <ac:spMkLst>
            <pc:docMk/>
            <pc:sldMk cId="441204192" sldId="3090"/>
            <ac:spMk id="9" creationId="{15E475A2-990B-4D30-8572-8883065FB510}"/>
          </ac:spMkLst>
        </pc:spChg>
        <pc:spChg chg="add del">
          <ac:chgData name="Ward, Reagan" userId="27291eb4-8241-4961-9e69-8c66e34cc5b0" providerId="ADAL" clId="{AB42C23E-B6CC-4989-B634-DCA05EA5A3B7}" dt="2022-04-25T22:37:04.511" v="3335"/>
          <ac:spMkLst>
            <pc:docMk/>
            <pc:sldMk cId="441204192" sldId="3090"/>
            <ac:spMk id="10" creationId="{99CCB8C3-7D8A-4242-B48E-3B5DFE00E14C}"/>
          </ac:spMkLst>
        </pc:spChg>
        <pc:spChg chg="add del">
          <ac:chgData name="Ward, Reagan" userId="27291eb4-8241-4961-9e69-8c66e34cc5b0" providerId="ADAL" clId="{AB42C23E-B6CC-4989-B634-DCA05EA5A3B7}" dt="2022-04-25T22:37:04.511" v="3335"/>
          <ac:spMkLst>
            <pc:docMk/>
            <pc:sldMk cId="441204192" sldId="3090"/>
            <ac:spMk id="11" creationId="{E61B5CEB-77EA-4234-9022-DE30FBB475F6}"/>
          </ac:spMkLst>
        </pc:spChg>
        <pc:spChg chg="add mod">
          <ac:chgData name="Ward, Reagan" userId="27291eb4-8241-4961-9e69-8c66e34cc5b0" providerId="ADAL" clId="{AB42C23E-B6CC-4989-B634-DCA05EA5A3B7}" dt="2022-04-26T19:36:27.292" v="9072" actId="1076"/>
          <ac:spMkLst>
            <pc:docMk/>
            <pc:sldMk cId="441204192" sldId="3090"/>
            <ac:spMk id="12" creationId="{238E4053-CA3E-4AFC-A7FD-260D3F78B7F6}"/>
          </ac:spMkLst>
        </pc:spChg>
        <pc:picChg chg="add mod">
          <ac:chgData name="Ward, Reagan" userId="27291eb4-8241-4961-9e69-8c66e34cc5b0" providerId="ADAL" clId="{AB42C23E-B6CC-4989-B634-DCA05EA5A3B7}" dt="2022-04-25T22:38:07.519" v="3516" actId="1076"/>
          <ac:picMkLst>
            <pc:docMk/>
            <pc:sldMk cId="441204192" sldId="3090"/>
            <ac:picMk id="17" creationId="{579E1F96-E92A-4F25-9ACA-321B61A98771}"/>
          </ac:picMkLst>
        </pc:picChg>
        <pc:picChg chg="add mod">
          <ac:chgData name="Ward, Reagan" userId="27291eb4-8241-4961-9e69-8c66e34cc5b0" providerId="ADAL" clId="{AB42C23E-B6CC-4989-B634-DCA05EA5A3B7}" dt="2022-04-25T22:42:12.097" v="3619" actId="1076"/>
          <ac:picMkLst>
            <pc:docMk/>
            <pc:sldMk cId="441204192" sldId="3090"/>
            <ac:picMk id="18" creationId="{F681C6F2-6C51-4C5A-A747-9841D620B106}"/>
          </ac:picMkLst>
        </pc:picChg>
        <pc:picChg chg="add mod">
          <ac:chgData name="Ward, Reagan" userId="27291eb4-8241-4961-9e69-8c66e34cc5b0" providerId="ADAL" clId="{AB42C23E-B6CC-4989-B634-DCA05EA5A3B7}" dt="2022-04-25T22:42:38.256" v="3627" actId="1076"/>
          <ac:picMkLst>
            <pc:docMk/>
            <pc:sldMk cId="441204192" sldId="3090"/>
            <ac:picMk id="20" creationId="{ABF6A153-A290-4099-9FC0-459C4B580928}"/>
          </ac:picMkLst>
        </pc:picChg>
        <pc:picChg chg="add del">
          <ac:chgData name="Ward, Reagan" userId="27291eb4-8241-4961-9e69-8c66e34cc5b0" providerId="ADAL" clId="{AB42C23E-B6CC-4989-B634-DCA05EA5A3B7}" dt="2022-04-25T22:36:54.118" v="3333"/>
          <ac:picMkLst>
            <pc:docMk/>
            <pc:sldMk cId="441204192" sldId="3090"/>
            <ac:picMk id="2049" creationId="{4F730CA3-F28D-461B-BB89-D797B8E19D05}"/>
          </ac:picMkLst>
        </pc:picChg>
        <pc:picChg chg="add del mod">
          <ac:chgData name="Ward, Reagan" userId="27291eb4-8241-4961-9e69-8c66e34cc5b0" providerId="ADAL" clId="{AB42C23E-B6CC-4989-B634-DCA05EA5A3B7}" dt="2022-04-25T22:36:54.118" v="3333"/>
          <ac:picMkLst>
            <pc:docMk/>
            <pc:sldMk cId="441204192" sldId="3090"/>
            <ac:picMk id="2050" creationId="{7C0F07F5-1231-4BB7-8666-606F49AF239A}"/>
          </ac:picMkLst>
        </pc:picChg>
        <pc:picChg chg="add del mod">
          <ac:chgData name="Ward, Reagan" userId="27291eb4-8241-4961-9e69-8c66e34cc5b0" providerId="ADAL" clId="{AB42C23E-B6CC-4989-B634-DCA05EA5A3B7}" dt="2022-04-25T22:36:54.118" v="3333"/>
          <ac:picMkLst>
            <pc:docMk/>
            <pc:sldMk cId="441204192" sldId="3090"/>
            <ac:picMk id="2051" creationId="{28D6A05A-3942-4842-9D35-3BEA400E3944}"/>
          </ac:picMkLst>
        </pc:picChg>
        <pc:picChg chg="add del">
          <ac:chgData name="Ward, Reagan" userId="27291eb4-8241-4961-9e69-8c66e34cc5b0" providerId="ADAL" clId="{AB42C23E-B6CC-4989-B634-DCA05EA5A3B7}" dt="2022-04-25T22:36:54.118" v="3333"/>
          <ac:picMkLst>
            <pc:docMk/>
            <pc:sldMk cId="441204192" sldId="3090"/>
            <ac:picMk id="2052" creationId="{504B5A04-D277-4A2A-807C-B61EE5542E5F}"/>
          </ac:picMkLst>
        </pc:picChg>
        <pc:picChg chg="add del">
          <ac:chgData name="Ward, Reagan" userId="27291eb4-8241-4961-9e69-8c66e34cc5b0" providerId="ADAL" clId="{AB42C23E-B6CC-4989-B634-DCA05EA5A3B7}" dt="2022-04-25T22:37:04.511" v="3335"/>
          <ac:picMkLst>
            <pc:docMk/>
            <pc:sldMk cId="441204192" sldId="3090"/>
            <ac:picMk id="2058" creationId="{B6874958-B2FE-458B-A1B0-5C53319EDC33}"/>
          </ac:picMkLst>
        </pc:picChg>
        <pc:picChg chg="add mod">
          <ac:chgData name="Ward, Reagan" userId="27291eb4-8241-4961-9e69-8c66e34cc5b0" providerId="ADAL" clId="{AB42C23E-B6CC-4989-B634-DCA05EA5A3B7}" dt="2022-04-25T22:42:17.775" v="3622" actId="1076"/>
          <ac:picMkLst>
            <pc:docMk/>
            <pc:sldMk cId="441204192" sldId="3090"/>
            <ac:picMk id="2062" creationId="{65D32409-8353-4871-A820-DCCA56BBAE90}"/>
          </ac:picMkLst>
        </pc:picChg>
      </pc:sldChg>
      <pc:sldChg chg="addSp delSp modSp new mod modClrScheme chgLayout">
        <pc:chgData name="Ward, Reagan" userId="27291eb4-8241-4961-9e69-8c66e34cc5b0" providerId="ADAL" clId="{AB42C23E-B6CC-4989-B634-DCA05EA5A3B7}" dt="2022-04-25T22:35:40.918" v="3327" actId="14100"/>
        <pc:sldMkLst>
          <pc:docMk/>
          <pc:sldMk cId="3122637195" sldId="3091"/>
        </pc:sldMkLst>
        <pc:spChg chg="del mod ord">
          <ac:chgData name="Ward, Reagan" userId="27291eb4-8241-4961-9e69-8c66e34cc5b0" providerId="ADAL" clId="{AB42C23E-B6CC-4989-B634-DCA05EA5A3B7}" dt="2022-04-25T22:31:59.902" v="2930" actId="700"/>
          <ac:spMkLst>
            <pc:docMk/>
            <pc:sldMk cId="3122637195" sldId="3091"/>
            <ac:spMk id="2" creationId="{3420906F-BD21-4A24-8375-686F8E0BCEE8}"/>
          </ac:spMkLst>
        </pc:spChg>
        <pc:spChg chg="mod ord">
          <ac:chgData name="Ward, Reagan" userId="27291eb4-8241-4961-9e69-8c66e34cc5b0" providerId="ADAL" clId="{AB42C23E-B6CC-4989-B634-DCA05EA5A3B7}" dt="2022-04-25T22:31:59.902" v="2930" actId="700"/>
          <ac:spMkLst>
            <pc:docMk/>
            <pc:sldMk cId="3122637195" sldId="3091"/>
            <ac:spMk id="3" creationId="{AF4F1533-E801-4963-83BC-F72DB004A8EE}"/>
          </ac:spMkLst>
        </pc:spChg>
        <pc:spChg chg="add mod ord">
          <ac:chgData name="Ward, Reagan" userId="27291eb4-8241-4961-9e69-8c66e34cc5b0" providerId="ADAL" clId="{AB42C23E-B6CC-4989-B634-DCA05EA5A3B7}" dt="2022-04-25T22:33:47.382" v="3182" actId="20577"/>
          <ac:spMkLst>
            <pc:docMk/>
            <pc:sldMk cId="3122637195" sldId="3091"/>
            <ac:spMk id="4" creationId="{B0E0E026-FA8A-4E3F-9AFF-F0F4E720BCD9}"/>
          </ac:spMkLst>
        </pc:spChg>
        <pc:spChg chg="add mod ord">
          <ac:chgData name="Ward, Reagan" userId="27291eb4-8241-4961-9e69-8c66e34cc5b0" providerId="ADAL" clId="{AB42C23E-B6CC-4989-B634-DCA05EA5A3B7}" dt="2022-04-25T22:33:14.117" v="3170" actId="20577"/>
          <ac:spMkLst>
            <pc:docMk/>
            <pc:sldMk cId="3122637195" sldId="3091"/>
            <ac:spMk id="5" creationId="{E7270153-1996-44FE-BA72-2143F2BBC905}"/>
          </ac:spMkLst>
        </pc:spChg>
        <pc:spChg chg="add mod ord">
          <ac:chgData name="Ward, Reagan" userId="27291eb4-8241-4961-9e69-8c66e34cc5b0" providerId="ADAL" clId="{AB42C23E-B6CC-4989-B634-DCA05EA5A3B7}" dt="2022-04-25T22:33:06.656" v="3152" actId="20577"/>
          <ac:spMkLst>
            <pc:docMk/>
            <pc:sldMk cId="3122637195" sldId="3091"/>
            <ac:spMk id="6" creationId="{544F301F-182A-4EE7-8D49-7C1AF740BFD3}"/>
          </ac:spMkLst>
        </pc:spChg>
        <pc:spChg chg="add mod ord">
          <ac:chgData name="Ward, Reagan" userId="27291eb4-8241-4961-9e69-8c66e34cc5b0" providerId="ADAL" clId="{AB42C23E-B6CC-4989-B634-DCA05EA5A3B7}" dt="2022-04-25T22:32:03.149" v="2938" actId="20577"/>
          <ac:spMkLst>
            <pc:docMk/>
            <pc:sldMk cId="3122637195" sldId="3091"/>
            <ac:spMk id="7" creationId="{41F566DE-AFC5-4C45-9222-C958486FEEB9}"/>
          </ac:spMkLst>
        </pc:spChg>
        <pc:spChg chg="add mod ord">
          <ac:chgData name="Ward, Reagan" userId="27291eb4-8241-4961-9e69-8c66e34cc5b0" providerId="ADAL" clId="{AB42C23E-B6CC-4989-B634-DCA05EA5A3B7}" dt="2022-04-25T22:32:05.677" v="2946" actId="20577"/>
          <ac:spMkLst>
            <pc:docMk/>
            <pc:sldMk cId="3122637195" sldId="3091"/>
            <ac:spMk id="8" creationId="{6D839FE1-CA91-4499-8B24-9336D2B24D8A}"/>
          </ac:spMkLst>
        </pc:spChg>
        <pc:spChg chg="add mod">
          <ac:chgData name="Ward, Reagan" userId="27291eb4-8241-4961-9e69-8c66e34cc5b0" providerId="ADAL" clId="{AB42C23E-B6CC-4989-B634-DCA05EA5A3B7}" dt="2022-04-25T22:35:40.918" v="3327" actId="14100"/>
          <ac:spMkLst>
            <pc:docMk/>
            <pc:sldMk cId="3122637195" sldId="3091"/>
            <ac:spMk id="9" creationId="{E2FA5349-CAC4-4245-A3E0-8C1BCF5F37AF}"/>
          </ac:spMkLst>
        </pc:spChg>
      </pc:sldChg>
      <pc:sldChg chg="modSp new mod">
        <pc:chgData name="Ward, Reagan" userId="27291eb4-8241-4961-9e69-8c66e34cc5b0" providerId="ADAL" clId="{AB42C23E-B6CC-4989-B634-DCA05EA5A3B7}" dt="2022-04-25T22:46:43.546" v="3736" actId="6549"/>
        <pc:sldMkLst>
          <pc:docMk/>
          <pc:sldMk cId="1094006655" sldId="3092"/>
        </pc:sldMkLst>
        <pc:spChg chg="mod">
          <ac:chgData name="Ward, Reagan" userId="27291eb4-8241-4961-9e69-8c66e34cc5b0" providerId="ADAL" clId="{AB42C23E-B6CC-4989-B634-DCA05EA5A3B7}" dt="2022-04-25T22:46:43.546" v="3736" actId="6549"/>
          <ac:spMkLst>
            <pc:docMk/>
            <pc:sldMk cId="1094006655" sldId="3092"/>
            <ac:spMk id="2" creationId="{F75226AD-788F-4DC7-928D-B1884C6FFB75}"/>
          </ac:spMkLst>
        </pc:spChg>
      </pc:sldChg>
      <pc:sldChg chg="addSp delSp modSp new del mod modClrScheme chgLayout">
        <pc:chgData name="Ward, Reagan" userId="27291eb4-8241-4961-9e69-8c66e34cc5b0" providerId="ADAL" clId="{AB42C23E-B6CC-4989-B634-DCA05EA5A3B7}" dt="2022-04-26T16:50:55.003" v="3952" actId="47"/>
        <pc:sldMkLst>
          <pc:docMk/>
          <pc:sldMk cId="2828329566" sldId="3093"/>
        </pc:sldMkLst>
        <pc:spChg chg="del mod ord">
          <ac:chgData name="Ward, Reagan" userId="27291eb4-8241-4961-9e69-8c66e34cc5b0" providerId="ADAL" clId="{AB42C23E-B6CC-4989-B634-DCA05EA5A3B7}" dt="2022-04-25T22:44:27.132" v="3705" actId="700"/>
          <ac:spMkLst>
            <pc:docMk/>
            <pc:sldMk cId="2828329566" sldId="3093"/>
            <ac:spMk id="2" creationId="{98581248-4138-4EE5-B4E9-78F6220D0EC1}"/>
          </ac:spMkLst>
        </pc:spChg>
        <pc:spChg chg="mod ord">
          <ac:chgData name="Ward, Reagan" userId="27291eb4-8241-4961-9e69-8c66e34cc5b0" providerId="ADAL" clId="{AB42C23E-B6CC-4989-B634-DCA05EA5A3B7}" dt="2022-04-25T22:44:27.132" v="3705" actId="700"/>
          <ac:spMkLst>
            <pc:docMk/>
            <pc:sldMk cId="2828329566" sldId="3093"/>
            <ac:spMk id="3" creationId="{4374C96E-49C2-41D3-AB2D-FE0C4AA4033B}"/>
          </ac:spMkLst>
        </pc:spChg>
        <pc:spChg chg="add mod ord">
          <ac:chgData name="Ward, Reagan" userId="27291eb4-8241-4961-9e69-8c66e34cc5b0" providerId="ADAL" clId="{AB42C23E-B6CC-4989-B634-DCA05EA5A3B7}" dt="2022-04-25T22:44:31.232" v="3724" actId="20577"/>
          <ac:spMkLst>
            <pc:docMk/>
            <pc:sldMk cId="2828329566" sldId="3093"/>
            <ac:spMk id="4" creationId="{406108D5-AA83-4F31-8A97-5606D3FB69B8}"/>
          </ac:spMkLst>
        </pc:spChg>
        <pc:spChg chg="add mod ord">
          <ac:chgData name="Ward, Reagan" userId="27291eb4-8241-4961-9e69-8c66e34cc5b0" providerId="ADAL" clId="{AB42C23E-B6CC-4989-B634-DCA05EA5A3B7}" dt="2022-04-25T22:46:22.181" v="3726" actId="27636"/>
          <ac:spMkLst>
            <pc:docMk/>
            <pc:sldMk cId="2828329566" sldId="3093"/>
            <ac:spMk id="5" creationId="{6647541E-2C90-45BB-96A0-7244FA79CAD3}"/>
          </ac:spMkLst>
        </pc:spChg>
      </pc:sldChg>
      <pc:sldChg chg="add">
        <pc:chgData name="Ward, Reagan" userId="27291eb4-8241-4961-9e69-8c66e34cc5b0" providerId="ADAL" clId="{AB42C23E-B6CC-4989-B634-DCA05EA5A3B7}" dt="2022-04-26T19:37:50.814" v="9102"/>
        <pc:sldMkLst>
          <pc:docMk/>
          <pc:sldMk cId="3282441967" sldId="3093"/>
        </pc:sldMkLst>
      </pc:sldChg>
      <pc:sldChg chg="addSp modSp new mod">
        <pc:chgData name="Ward, Reagan" userId="27291eb4-8241-4961-9e69-8c66e34cc5b0" providerId="ADAL" clId="{AB42C23E-B6CC-4989-B634-DCA05EA5A3B7}" dt="2022-04-26T16:52:31.704" v="3985" actId="20577"/>
        <pc:sldMkLst>
          <pc:docMk/>
          <pc:sldMk cId="3297132947" sldId="3094"/>
        </pc:sldMkLst>
        <pc:spChg chg="mod">
          <ac:chgData name="Ward, Reagan" userId="27291eb4-8241-4961-9e69-8c66e34cc5b0" providerId="ADAL" clId="{AB42C23E-B6CC-4989-B634-DCA05EA5A3B7}" dt="2022-04-26T16:47:24.354" v="3780" actId="20577"/>
          <ac:spMkLst>
            <pc:docMk/>
            <pc:sldMk cId="3297132947" sldId="3094"/>
            <ac:spMk id="2" creationId="{C65331F5-8B87-4B61-9D60-FD1428CCB2D6}"/>
          </ac:spMkLst>
        </pc:spChg>
        <pc:spChg chg="mod">
          <ac:chgData name="Ward, Reagan" userId="27291eb4-8241-4961-9e69-8c66e34cc5b0" providerId="ADAL" clId="{AB42C23E-B6CC-4989-B634-DCA05EA5A3B7}" dt="2022-04-26T16:51:36.004" v="3968" actId="20577"/>
          <ac:spMkLst>
            <pc:docMk/>
            <pc:sldMk cId="3297132947" sldId="3094"/>
            <ac:spMk id="3" creationId="{CFC14B2B-E9E7-4CEC-8A8D-22AF35DB018D}"/>
          </ac:spMkLst>
        </pc:spChg>
        <pc:graphicFrameChg chg="add mod modGraphic">
          <ac:chgData name="Ward, Reagan" userId="27291eb4-8241-4961-9e69-8c66e34cc5b0" providerId="ADAL" clId="{AB42C23E-B6CC-4989-B634-DCA05EA5A3B7}" dt="2022-04-26T16:52:31.704" v="3985" actId="20577"/>
          <ac:graphicFrameMkLst>
            <pc:docMk/>
            <pc:sldMk cId="3297132947" sldId="3094"/>
            <ac:graphicFrameMk id="5" creationId="{07C9DFF6-7324-4C06-BA4F-1D50B5CE4A74}"/>
          </ac:graphicFrameMkLst>
        </pc:graphicFrameChg>
      </pc:sldChg>
      <pc:sldChg chg="addSp delSp modSp new mod">
        <pc:chgData name="Ward, Reagan" userId="27291eb4-8241-4961-9e69-8c66e34cc5b0" providerId="ADAL" clId="{AB42C23E-B6CC-4989-B634-DCA05EA5A3B7}" dt="2022-04-26T17:03:49.179" v="4420" actId="313"/>
        <pc:sldMkLst>
          <pc:docMk/>
          <pc:sldMk cId="973172344" sldId="3095"/>
        </pc:sldMkLst>
        <pc:spChg chg="mod">
          <ac:chgData name="Ward, Reagan" userId="27291eb4-8241-4961-9e69-8c66e34cc5b0" providerId="ADAL" clId="{AB42C23E-B6CC-4989-B634-DCA05EA5A3B7}" dt="2022-04-26T16:58:36.989" v="4055"/>
          <ac:spMkLst>
            <pc:docMk/>
            <pc:sldMk cId="973172344" sldId="3095"/>
            <ac:spMk id="2" creationId="{6046C15C-1E8B-4E79-AE8A-8E626BDBC9EC}"/>
          </ac:spMkLst>
        </pc:spChg>
        <pc:spChg chg="mod">
          <ac:chgData name="Ward, Reagan" userId="27291eb4-8241-4961-9e69-8c66e34cc5b0" providerId="ADAL" clId="{AB42C23E-B6CC-4989-B634-DCA05EA5A3B7}" dt="2022-04-26T17:03:49.179" v="4420" actId="313"/>
          <ac:spMkLst>
            <pc:docMk/>
            <pc:sldMk cId="973172344" sldId="3095"/>
            <ac:spMk id="3" creationId="{53630D78-C5A1-4E82-93AA-898BFD443606}"/>
          </ac:spMkLst>
        </pc:spChg>
        <pc:spChg chg="mod">
          <ac:chgData name="Ward, Reagan" userId="27291eb4-8241-4961-9e69-8c66e34cc5b0" providerId="ADAL" clId="{AB42C23E-B6CC-4989-B634-DCA05EA5A3B7}" dt="2022-04-26T16:58:36.989" v="4055"/>
          <ac:spMkLst>
            <pc:docMk/>
            <pc:sldMk cId="973172344" sldId="3095"/>
            <ac:spMk id="4" creationId="{462812AA-0454-4AEA-BD9F-761DA1872BEF}"/>
          </ac:spMkLst>
        </pc:spChg>
        <pc:spChg chg="add del mod">
          <ac:chgData name="Ward, Reagan" userId="27291eb4-8241-4961-9e69-8c66e34cc5b0" providerId="ADAL" clId="{AB42C23E-B6CC-4989-B634-DCA05EA5A3B7}" dt="2022-04-26T16:58:36.989" v="4055"/>
          <ac:spMkLst>
            <pc:docMk/>
            <pc:sldMk cId="973172344" sldId="3095"/>
            <ac:spMk id="5" creationId="{5B2D62E9-BF7F-405E-A0C7-C875A8848D2F}"/>
          </ac:spMkLst>
        </pc:spChg>
        <pc:spChg chg="add del mod">
          <ac:chgData name="Ward, Reagan" userId="27291eb4-8241-4961-9e69-8c66e34cc5b0" providerId="ADAL" clId="{AB42C23E-B6CC-4989-B634-DCA05EA5A3B7}" dt="2022-04-26T16:58:36.989" v="4055"/>
          <ac:spMkLst>
            <pc:docMk/>
            <pc:sldMk cId="973172344" sldId="3095"/>
            <ac:spMk id="6" creationId="{E9B32C38-6E24-466C-9BA8-2FA214A7E094}"/>
          </ac:spMkLst>
        </pc:spChg>
        <pc:spChg chg="add del mod">
          <ac:chgData name="Ward, Reagan" userId="27291eb4-8241-4961-9e69-8c66e34cc5b0" providerId="ADAL" clId="{AB42C23E-B6CC-4989-B634-DCA05EA5A3B7}" dt="2022-04-26T16:58:36.989" v="4055"/>
          <ac:spMkLst>
            <pc:docMk/>
            <pc:sldMk cId="973172344" sldId="3095"/>
            <ac:spMk id="7" creationId="{9425D698-94FA-4E58-A848-37EE2B216F15}"/>
          </ac:spMkLst>
        </pc:spChg>
      </pc:sldChg>
      <pc:sldChg chg="modSp new mod">
        <pc:chgData name="Ward, Reagan" userId="27291eb4-8241-4961-9e69-8c66e34cc5b0" providerId="ADAL" clId="{AB42C23E-B6CC-4989-B634-DCA05EA5A3B7}" dt="2022-04-26T17:19:26.054" v="5216" actId="20577"/>
        <pc:sldMkLst>
          <pc:docMk/>
          <pc:sldMk cId="1161678459" sldId="3096"/>
        </pc:sldMkLst>
        <pc:spChg chg="mod">
          <ac:chgData name="Ward, Reagan" userId="27291eb4-8241-4961-9e69-8c66e34cc5b0" providerId="ADAL" clId="{AB42C23E-B6CC-4989-B634-DCA05EA5A3B7}" dt="2022-04-26T17:11:41.257" v="4470" actId="20577"/>
          <ac:spMkLst>
            <pc:docMk/>
            <pc:sldMk cId="1161678459" sldId="3096"/>
            <ac:spMk id="2" creationId="{107A05FD-1B3A-4D9A-AE79-3D739D448001}"/>
          </ac:spMkLst>
        </pc:spChg>
        <pc:spChg chg="mod">
          <ac:chgData name="Ward, Reagan" userId="27291eb4-8241-4961-9e69-8c66e34cc5b0" providerId="ADAL" clId="{AB42C23E-B6CC-4989-B634-DCA05EA5A3B7}" dt="2022-04-26T17:19:26.054" v="5216" actId="20577"/>
          <ac:spMkLst>
            <pc:docMk/>
            <pc:sldMk cId="1161678459" sldId="3096"/>
            <ac:spMk id="3" creationId="{A58CA551-8AF0-4AAB-BC83-DD81037BEA93}"/>
          </ac:spMkLst>
        </pc:spChg>
      </pc:sldChg>
      <pc:sldChg chg="addSp modSp new mod">
        <pc:chgData name="Ward, Reagan" userId="27291eb4-8241-4961-9e69-8c66e34cc5b0" providerId="ADAL" clId="{AB42C23E-B6CC-4989-B634-DCA05EA5A3B7}" dt="2022-04-26T17:51:40.740" v="6148" actId="1076"/>
        <pc:sldMkLst>
          <pc:docMk/>
          <pc:sldMk cId="1118344400" sldId="3097"/>
        </pc:sldMkLst>
        <pc:spChg chg="mod">
          <ac:chgData name="Ward, Reagan" userId="27291eb4-8241-4961-9e69-8c66e34cc5b0" providerId="ADAL" clId="{AB42C23E-B6CC-4989-B634-DCA05EA5A3B7}" dt="2022-04-26T17:25:01.086" v="5463" actId="20577"/>
          <ac:spMkLst>
            <pc:docMk/>
            <pc:sldMk cId="1118344400" sldId="3097"/>
            <ac:spMk id="2" creationId="{C8AEB9AB-DF2B-4DE7-9FCA-E9886620EC1E}"/>
          </ac:spMkLst>
        </pc:spChg>
        <pc:spChg chg="mod">
          <ac:chgData name="Ward, Reagan" userId="27291eb4-8241-4961-9e69-8c66e34cc5b0" providerId="ADAL" clId="{AB42C23E-B6CC-4989-B634-DCA05EA5A3B7}" dt="2022-04-26T17:47:23.232" v="5651" actId="20577"/>
          <ac:spMkLst>
            <pc:docMk/>
            <pc:sldMk cId="1118344400" sldId="3097"/>
            <ac:spMk id="3" creationId="{6620565A-8353-46B1-9D12-69A56610A26D}"/>
          </ac:spMkLst>
        </pc:spChg>
        <pc:graphicFrameChg chg="add mod modGraphic">
          <ac:chgData name="Ward, Reagan" userId="27291eb4-8241-4961-9e69-8c66e34cc5b0" providerId="ADAL" clId="{AB42C23E-B6CC-4989-B634-DCA05EA5A3B7}" dt="2022-04-26T17:51:40.740" v="6148" actId="1076"/>
          <ac:graphicFrameMkLst>
            <pc:docMk/>
            <pc:sldMk cId="1118344400" sldId="3097"/>
            <ac:graphicFrameMk id="5" creationId="{203E9086-8D79-4BF8-A359-15EF83CA9E8C}"/>
          </ac:graphicFrameMkLst>
        </pc:graphicFrameChg>
      </pc:sldChg>
      <pc:sldChg chg="modSp new mod">
        <pc:chgData name="Ward, Reagan" userId="27291eb4-8241-4961-9e69-8c66e34cc5b0" providerId="ADAL" clId="{AB42C23E-B6CC-4989-B634-DCA05EA5A3B7}" dt="2022-04-26T17:50:02.492" v="5986" actId="20577"/>
        <pc:sldMkLst>
          <pc:docMk/>
          <pc:sldMk cId="2499949527" sldId="3098"/>
        </pc:sldMkLst>
        <pc:spChg chg="mod">
          <ac:chgData name="Ward, Reagan" userId="27291eb4-8241-4961-9e69-8c66e34cc5b0" providerId="ADAL" clId="{AB42C23E-B6CC-4989-B634-DCA05EA5A3B7}" dt="2022-04-26T17:46:59.280" v="5596" actId="20577"/>
          <ac:spMkLst>
            <pc:docMk/>
            <pc:sldMk cId="2499949527" sldId="3098"/>
            <ac:spMk id="2" creationId="{930BF3F1-DA53-4B49-835F-5CD2E117B450}"/>
          </ac:spMkLst>
        </pc:spChg>
        <pc:spChg chg="mod">
          <ac:chgData name="Ward, Reagan" userId="27291eb4-8241-4961-9e69-8c66e34cc5b0" providerId="ADAL" clId="{AB42C23E-B6CC-4989-B634-DCA05EA5A3B7}" dt="2022-04-26T17:50:02.492" v="5986" actId="20577"/>
          <ac:spMkLst>
            <pc:docMk/>
            <pc:sldMk cId="2499949527" sldId="3098"/>
            <ac:spMk id="3" creationId="{BEC8E043-356F-4D6C-B58B-75C7BDB587BA}"/>
          </ac:spMkLst>
        </pc:spChg>
      </pc:sldChg>
      <pc:sldChg chg="modSp new mod">
        <pc:chgData name="Ward, Reagan" userId="27291eb4-8241-4961-9e69-8c66e34cc5b0" providerId="ADAL" clId="{AB42C23E-B6CC-4989-B634-DCA05EA5A3B7}" dt="2022-04-26T17:56:19.102" v="7120" actId="20577"/>
        <pc:sldMkLst>
          <pc:docMk/>
          <pc:sldMk cId="1180867821" sldId="3099"/>
        </pc:sldMkLst>
        <pc:spChg chg="mod">
          <ac:chgData name="Ward, Reagan" userId="27291eb4-8241-4961-9e69-8c66e34cc5b0" providerId="ADAL" clId="{AB42C23E-B6CC-4989-B634-DCA05EA5A3B7}" dt="2022-04-26T17:52:09.852" v="6208" actId="20577"/>
          <ac:spMkLst>
            <pc:docMk/>
            <pc:sldMk cId="1180867821" sldId="3099"/>
            <ac:spMk id="2" creationId="{C39A1F56-1671-4F84-B478-8E02D8DC8D8C}"/>
          </ac:spMkLst>
        </pc:spChg>
        <pc:spChg chg="mod">
          <ac:chgData name="Ward, Reagan" userId="27291eb4-8241-4961-9e69-8c66e34cc5b0" providerId="ADAL" clId="{AB42C23E-B6CC-4989-B634-DCA05EA5A3B7}" dt="2022-04-26T17:56:19.102" v="7120" actId="20577"/>
          <ac:spMkLst>
            <pc:docMk/>
            <pc:sldMk cId="1180867821" sldId="3099"/>
            <ac:spMk id="3" creationId="{5ED1B8E3-AB81-4B86-8330-381D122467B2}"/>
          </ac:spMkLst>
        </pc:spChg>
      </pc:sldChg>
      <pc:sldChg chg="addSp delSp modSp new mod modClrScheme chgLayout">
        <pc:chgData name="Ward, Reagan" userId="27291eb4-8241-4961-9e69-8c66e34cc5b0" providerId="ADAL" clId="{AB42C23E-B6CC-4989-B634-DCA05EA5A3B7}" dt="2022-04-26T18:44:41.492" v="8337" actId="20577"/>
        <pc:sldMkLst>
          <pc:docMk/>
          <pc:sldMk cId="2768276653" sldId="3100"/>
        </pc:sldMkLst>
        <pc:spChg chg="del mod ord">
          <ac:chgData name="Ward, Reagan" userId="27291eb4-8241-4961-9e69-8c66e34cc5b0" providerId="ADAL" clId="{AB42C23E-B6CC-4989-B634-DCA05EA5A3B7}" dt="2022-04-26T18:20:41.777" v="7161" actId="700"/>
          <ac:spMkLst>
            <pc:docMk/>
            <pc:sldMk cId="2768276653" sldId="3100"/>
            <ac:spMk id="2" creationId="{3CB48DA8-3B65-43BE-9F6C-4C597DAD2611}"/>
          </ac:spMkLst>
        </pc:spChg>
        <pc:spChg chg="del">
          <ac:chgData name="Ward, Reagan" userId="27291eb4-8241-4961-9e69-8c66e34cc5b0" providerId="ADAL" clId="{AB42C23E-B6CC-4989-B634-DCA05EA5A3B7}" dt="2022-04-26T18:20:41.777" v="7161" actId="700"/>
          <ac:spMkLst>
            <pc:docMk/>
            <pc:sldMk cId="2768276653" sldId="3100"/>
            <ac:spMk id="3" creationId="{AAE1718E-551F-44A4-B6FB-41672D72B09C}"/>
          </ac:spMkLst>
        </pc:spChg>
        <pc:spChg chg="mod ord">
          <ac:chgData name="Ward, Reagan" userId="27291eb4-8241-4961-9e69-8c66e34cc5b0" providerId="ADAL" clId="{AB42C23E-B6CC-4989-B634-DCA05EA5A3B7}" dt="2022-04-26T18:20:41.777" v="7161" actId="700"/>
          <ac:spMkLst>
            <pc:docMk/>
            <pc:sldMk cId="2768276653" sldId="3100"/>
            <ac:spMk id="4" creationId="{C8829259-2179-4D84-ACA6-4B1A94E8E15D}"/>
          </ac:spMkLst>
        </pc:spChg>
        <pc:spChg chg="add mod ord">
          <ac:chgData name="Ward, Reagan" userId="27291eb4-8241-4961-9e69-8c66e34cc5b0" providerId="ADAL" clId="{AB42C23E-B6CC-4989-B634-DCA05EA5A3B7}" dt="2022-04-26T18:44:41.492" v="8337" actId="20577"/>
          <ac:spMkLst>
            <pc:docMk/>
            <pc:sldMk cId="2768276653" sldId="3100"/>
            <ac:spMk id="5" creationId="{D6FE654B-4A8C-449E-B739-189DF68A85AD}"/>
          </ac:spMkLst>
        </pc:spChg>
      </pc:sldChg>
      <pc:sldChg chg="addSp delSp modSp add mod">
        <pc:chgData name="Ward, Reagan" userId="27291eb4-8241-4961-9e69-8c66e34cc5b0" providerId="ADAL" clId="{AB42C23E-B6CC-4989-B634-DCA05EA5A3B7}" dt="2022-04-26T20:58:18.164" v="10105" actId="20577"/>
        <pc:sldMkLst>
          <pc:docMk/>
          <pc:sldMk cId="1045621758" sldId="3101"/>
        </pc:sldMkLst>
        <pc:spChg chg="mod">
          <ac:chgData name="Ward, Reagan" userId="27291eb4-8241-4961-9e69-8c66e34cc5b0" providerId="ADAL" clId="{AB42C23E-B6CC-4989-B634-DCA05EA5A3B7}" dt="2022-04-26T20:58:18.164" v="10105" actId="20577"/>
          <ac:spMkLst>
            <pc:docMk/>
            <pc:sldMk cId="1045621758" sldId="3101"/>
            <ac:spMk id="3" creationId="{59E8E679-C653-4810-8EE1-276FFB0651CA}"/>
          </ac:spMkLst>
        </pc:spChg>
        <pc:picChg chg="add del mod">
          <ac:chgData name="Ward, Reagan" userId="27291eb4-8241-4961-9e69-8c66e34cc5b0" providerId="ADAL" clId="{AB42C23E-B6CC-4989-B634-DCA05EA5A3B7}" dt="2022-04-26T20:57:22.711" v="10055" actId="478"/>
          <ac:picMkLst>
            <pc:docMk/>
            <pc:sldMk cId="1045621758" sldId="3101"/>
            <ac:picMk id="5" creationId="{D75FFF36-77DC-4889-9279-19E467D993B1}"/>
          </ac:picMkLst>
        </pc:picChg>
      </pc:sldChg>
      <pc:sldChg chg="add del">
        <pc:chgData name="Ward, Reagan" userId="27291eb4-8241-4961-9e69-8c66e34cc5b0" providerId="ADAL" clId="{AB42C23E-B6CC-4989-B634-DCA05EA5A3B7}" dt="2022-04-26T20:55:29.240" v="9924" actId="47"/>
        <pc:sldMkLst>
          <pc:docMk/>
          <pc:sldMk cId="3721601805" sldId="3103"/>
        </pc:sldMkLst>
      </pc:sldChg>
      <pc:sldChg chg="add modNotesTx">
        <pc:chgData name="Ward, Reagan" userId="27291eb4-8241-4961-9e69-8c66e34cc5b0" providerId="ADAL" clId="{AB42C23E-B6CC-4989-B634-DCA05EA5A3B7}" dt="2022-04-26T21:00:26.257" v="10148" actId="20577"/>
        <pc:sldMkLst>
          <pc:docMk/>
          <pc:sldMk cId="942363074" sldId="3104"/>
        </pc:sldMkLst>
      </pc:sldChg>
      <pc:sldChg chg="modSp add mod">
        <pc:chgData name="Ward, Reagan" userId="27291eb4-8241-4961-9e69-8c66e34cc5b0" providerId="ADAL" clId="{AB42C23E-B6CC-4989-B634-DCA05EA5A3B7}" dt="2022-04-26T22:19:18.080" v="12153" actId="962"/>
        <pc:sldMkLst>
          <pc:docMk/>
          <pc:sldMk cId="4205187732" sldId="3105"/>
        </pc:sldMkLst>
        <pc:spChg chg="mod">
          <ac:chgData name="Ward, Reagan" userId="27291eb4-8241-4961-9e69-8c66e34cc5b0" providerId="ADAL" clId="{AB42C23E-B6CC-4989-B634-DCA05EA5A3B7}" dt="2022-04-26T22:01:52.352" v="11621" actId="13822"/>
          <ac:spMkLst>
            <pc:docMk/>
            <pc:sldMk cId="4205187732" sldId="3105"/>
            <ac:spMk id="7" creationId="{7D25FFCD-C3B7-453A-B46F-FCC037FF3299}"/>
          </ac:spMkLst>
        </pc:spChg>
        <pc:picChg chg="mod">
          <ac:chgData name="Ward, Reagan" userId="27291eb4-8241-4961-9e69-8c66e34cc5b0" providerId="ADAL" clId="{AB42C23E-B6CC-4989-B634-DCA05EA5A3B7}" dt="2022-04-26T22:19:18.080" v="12153" actId="962"/>
          <ac:picMkLst>
            <pc:docMk/>
            <pc:sldMk cId="4205187732" sldId="3105"/>
            <ac:picMk id="2054" creationId="{0E19AA05-D8B0-40C3-B86B-246503FD64B1}"/>
          </ac:picMkLst>
        </pc:picChg>
      </pc:sldChg>
      <pc:sldChg chg="add">
        <pc:chgData name="Ward, Reagan" userId="27291eb4-8241-4961-9e69-8c66e34cc5b0" providerId="ADAL" clId="{AB42C23E-B6CC-4989-B634-DCA05EA5A3B7}" dt="2022-04-26T22:00:06.930" v="11618"/>
        <pc:sldMkLst>
          <pc:docMk/>
          <pc:sldMk cId="383502094" sldId="3106"/>
        </pc:sldMkLst>
      </pc:sldChg>
      <pc:sldChg chg="modSp mod">
        <pc:chgData name="Ward, Reagan" userId="27291eb4-8241-4961-9e69-8c66e34cc5b0" providerId="ADAL" clId="{AB42C23E-B6CC-4989-B634-DCA05EA5A3B7}" dt="2022-04-26T22:15:26.809" v="11815" actId="27107"/>
        <pc:sldMkLst>
          <pc:docMk/>
          <pc:sldMk cId="3645398456" sldId="3112"/>
        </pc:sldMkLst>
        <pc:spChg chg="mod">
          <ac:chgData name="Ward, Reagan" userId="27291eb4-8241-4961-9e69-8c66e34cc5b0" providerId="ADAL" clId="{AB42C23E-B6CC-4989-B634-DCA05EA5A3B7}" dt="2022-04-26T22:15:26.809" v="11815" actId="27107"/>
          <ac:spMkLst>
            <pc:docMk/>
            <pc:sldMk cId="3645398456" sldId="3112"/>
            <ac:spMk id="3" creationId="{1B951A54-3855-4530-BFAB-817138D9D3B4}"/>
          </ac:spMkLst>
        </pc:spChg>
      </pc:sldChg>
      <pc:sldChg chg="addSp delSp modSp new mod modClrScheme chgLayout">
        <pc:chgData name="Ward, Reagan" userId="27291eb4-8241-4961-9e69-8c66e34cc5b0" providerId="ADAL" clId="{AB42C23E-B6CC-4989-B634-DCA05EA5A3B7}" dt="2022-04-26T18:56:13.730" v="8929" actId="20577"/>
        <pc:sldMkLst>
          <pc:docMk/>
          <pc:sldMk cId="3767967636" sldId="3113"/>
        </pc:sldMkLst>
        <pc:spChg chg="del mod ord">
          <ac:chgData name="Ward, Reagan" userId="27291eb4-8241-4961-9e69-8c66e34cc5b0" providerId="ADAL" clId="{AB42C23E-B6CC-4989-B634-DCA05EA5A3B7}" dt="2022-04-26T18:44:47.958" v="8339" actId="700"/>
          <ac:spMkLst>
            <pc:docMk/>
            <pc:sldMk cId="3767967636" sldId="3113"/>
            <ac:spMk id="2" creationId="{9284F292-CDB8-4766-8D68-311CB2E6FB05}"/>
          </ac:spMkLst>
        </pc:spChg>
        <pc:spChg chg="del">
          <ac:chgData name="Ward, Reagan" userId="27291eb4-8241-4961-9e69-8c66e34cc5b0" providerId="ADAL" clId="{AB42C23E-B6CC-4989-B634-DCA05EA5A3B7}" dt="2022-04-26T18:44:47.958" v="8339" actId="700"/>
          <ac:spMkLst>
            <pc:docMk/>
            <pc:sldMk cId="3767967636" sldId="3113"/>
            <ac:spMk id="3" creationId="{1BE1EFD6-812D-48F0-8CFB-94DF9AE78B5E}"/>
          </ac:spMkLst>
        </pc:spChg>
        <pc:spChg chg="mod ord">
          <ac:chgData name="Ward, Reagan" userId="27291eb4-8241-4961-9e69-8c66e34cc5b0" providerId="ADAL" clId="{AB42C23E-B6CC-4989-B634-DCA05EA5A3B7}" dt="2022-04-26T18:44:47.958" v="8339" actId="700"/>
          <ac:spMkLst>
            <pc:docMk/>
            <pc:sldMk cId="3767967636" sldId="3113"/>
            <ac:spMk id="4" creationId="{88D0E8D3-2842-46A5-B464-32065F375EBA}"/>
          </ac:spMkLst>
        </pc:spChg>
        <pc:spChg chg="add mod ord">
          <ac:chgData name="Ward, Reagan" userId="27291eb4-8241-4961-9e69-8c66e34cc5b0" providerId="ADAL" clId="{AB42C23E-B6CC-4989-B634-DCA05EA5A3B7}" dt="2022-04-26T18:56:13.730" v="8929" actId="20577"/>
          <ac:spMkLst>
            <pc:docMk/>
            <pc:sldMk cId="3767967636" sldId="3113"/>
            <ac:spMk id="5" creationId="{FF899CAF-5CAF-480E-9AD6-A18716D174AE}"/>
          </ac:spMkLst>
        </pc:spChg>
      </pc:sldChg>
      <pc:sldChg chg="modSp new mod">
        <pc:chgData name="Ward, Reagan" userId="27291eb4-8241-4961-9e69-8c66e34cc5b0" providerId="ADAL" clId="{AB42C23E-B6CC-4989-B634-DCA05EA5A3B7}" dt="2022-04-26T18:58:07.090" v="8969" actId="20577"/>
        <pc:sldMkLst>
          <pc:docMk/>
          <pc:sldMk cId="3208901195" sldId="3114"/>
        </pc:sldMkLst>
        <pc:spChg chg="mod">
          <ac:chgData name="Ward, Reagan" userId="27291eb4-8241-4961-9e69-8c66e34cc5b0" providerId="ADAL" clId="{AB42C23E-B6CC-4989-B634-DCA05EA5A3B7}" dt="2022-04-26T18:58:07.090" v="8969" actId="20577"/>
          <ac:spMkLst>
            <pc:docMk/>
            <pc:sldMk cId="3208901195" sldId="3114"/>
            <ac:spMk id="2" creationId="{52777E82-7703-4DEE-BDE2-D02D53A5E011}"/>
          </ac:spMkLst>
        </pc:spChg>
      </pc:sldChg>
      <pc:sldChg chg="addSp modSp new mod">
        <pc:chgData name="Ward, Reagan" userId="27291eb4-8241-4961-9e69-8c66e34cc5b0" providerId="ADAL" clId="{AB42C23E-B6CC-4989-B634-DCA05EA5A3B7}" dt="2022-04-26T18:55:38.471" v="8927" actId="1076"/>
        <pc:sldMkLst>
          <pc:docMk/>
          <pc:sldMk cId="872290832" sldId="3115"/>
        </pc:sldMkLst>
        <pc:spChg chg="mod">
          <ac:chgData name="Ward, Reagan" userId="27291eb4-8241-4961-9e69-8c66e34cc5b0" providerId="ADAL" clId="{AB42C23E-B6CC-4989-B634-DCA05EA5A3B7}" dt="2022-04-26T18:52:45.077" v="8909" actId="20577"/>
          <ac:spMkLst>
            <pc:docMk/>
            <pc:sldMk cId="872290832" sldId="3115"/>
            <ac:spMk id="2" creationId="{EB290C81-AB6A-4193-92D0-ACA38D6D39DE}"/>
          </ac:spMkLst>
        </pc:spChg>
        <pc:spChg chg="mod">
          <ac:chgData name="Ward, Reagan" userId="27291eb4-8241-4961-9e69-8c66e34cc5b0" providerId="ADAL" clId="{AB42C23E-B6CC-4989-B634-DCA05EA5A3B7}" dt="2022-04-26T18:55:22.054" v="8923" actId="14100"/>
          <ac:spMkLst>
            <pc:docMk/>
            <pc:sldMk cId="872290832" sldId="3115"/>
            <ac:spMk id="3" creationId="{29EB2056-AC6A-486B-8E70-D384096B1223}"/>
          </ac:spMkLst>
        </pc:spChg>
        <pc:picChg chg="add mod">
          <ac:chgData name="Ward, Reagan" userId="27291eb4-8241-4961-9e69-8c66e34cc5b0" providerId="ADAL" clId="{AB42C23E-B6CC-4989-B634-DCA05EA5A3B7}" dt="2022-04-26T18:55:16.962" v="8922" actId="1076"/>
          <ac:picMkLst>
            <pc:docMk/>
            <pc:sldMk cId="872290832" sldId="3115"/>
            <ac:picMk id="5" creationId="{D47F6BF6-4F83-49F5-B3F7-1E35F29AC1AE}"/>
          </ac:picMkLst>
        </pc:picChg>
        <pc:picChg chg="add mod">
          <ac:chgData name="Ward, Reagan" userId="27291eb4-8241-4961-9e69-8c66e34cc5b0" providerId="ADAL" clId="{AB42C23E-B6CC-4989-B634-DCA05EA5A3B7}" dt="2022-04-26T18:55:30.742" v="8925" actId="1076"/>
          <ac:picMkLst>
            <pc:docMk/>
            <pc:sldMk cId="872290832" sldId="3115"/>
            <ac:picMk id="6" creationId="{22DD13E8-C796-4782-A470-44FF16E23235}"/>
          </ac:picMkLst>
        </pc:picChg>
        <pc:picChg chg="add mod">
          <ac:chgData name="Ward, Reagan" userId="27291eb4-8241-4961-9e69-8c66e34cc5b0" providerId="ADAL" clId="{AB42C23E-B6CC-4989-B634-DCA05EA5A3B7}" dt="2022-04-26T18:55:38.471" v="8927" actId="1076"/>
          <ac:picMkLst>
            <pc:docMk/>
            <pc:sldMk cId="872290832" sldId="3115"/>
            <ac:picMk id="7" creationId="{5941A2E5-6F69-48F9-9EE8-188A329CAF68}"/>
          </ac:picMkLst>
        </pc:picChg>
      </pc:sldChg>
      <pc:sldChg chg="addSp delSp modSp new mod modClrScheme chgLayout">
        <pc:chgData name="Ward, Reagan" userId="27291eb4-8241-4961-9e69-8c66e34cc5b0" providerId="ADAL" clId="{AB42C23E-B6CC-4989-B634-DCA05EA5A3B7}" dt="2022-04-26T20:38:04.783" v="9578" actId="20577"/>
        <pc:sldMkLst>
          <pc:docMk/>
          <pc:sldMk cId="3902165886" sldId="3116"/>
        </pc:sldMkLst>
        <pc:spChg chg="del mod ord">
          <ac:chgData name="Ward, Reagan" userId="27291eb4-8241-4961-9e69-8c66e34cc5b0" providerId="ADAL" clId="{AB42C23E-B6CC-4989-B634-DCA05EA5A3B7}" dt="2022-04-26T19:31:44.588" v="8971" actId="700"/>
          <ac:spMkLst>
            <pc:docMk/>
            <pc:sldMk cId="3902165886" sldId="3116"/>
            <ac:spMk id="2" creationId="{C58005FD-AEFC-4DF1-BFCE-CBECA3849AAD}"/>
          </ac:spMkLst>
        </pc:spChg>
        <pc:spChg chg="mod ord">
          <ac:chgData name="Ward, Reagan" userId="27291eb4-8241-4961-9e69-8c66e34cc5b0" providerId="ADAL" clId="{AB42C23E-B6CC-4989-B634-DCA05EA5A3B7}" dt="2022-04-26T19:36:44.809" v="9073" actId="700"/>
          <ac:spMkLst>
            <pc:docMk/>
            <pc:sldMk cId="3902165886" sldId="3116"/>
            <ac:spMk id="3" creationId="{BAEB10F2-0ECD-40D8-8F2F-3ABD7B21C8AC}"/>
          </ac:spMkLst>
        </pc:spChg>
        <pc:spChg chg="add del mod ord">
          <ac:chgData name="Ward, Reagan" userId="27291eb4-8241-4961-9e69-8c66e34cc5b0" providerId="ADAL" clId="{AB42C23E-B6CC-4989-B634-DCA05EA5A3B7}" dt="2022-04-26T19:36:44.809" v="9073" actId="700"/>
          <ac:spMkLst>
            <pc:docMk/>
            <pc:sldMk cId="3902165886" sldId="3116"/>
            <ac:spMk id="4" creationId="{D07A2B1A-FF92-46C6-A723-6B9ABDC8EAE2}"/>
          </ac:spMkLst>
        </pc:spChg>
        <pc:spChg chg="add del mod ord">
          <ac:chgData name="Ward, Reagan" userId="27291eb4-8241-4961-9e69-8c66e34cc5b0" providerId="ADAL" clId="{AB42C23E-B6CC-4989-B634-DCA05EA5A3B7}" dt="2022-04-26T19:36:44.809" v="9073" actId="700"/>
          <ac:spMkLst>
            <pc:docMk/>
            <pc:sldMk cId="3902165886" sldId="3116"/>
            <ac:spMk id="5" creationId="{1856BA3C-6DA1-428E-93BB-AFA5B4ADD6E5}"/>
          </ac:spMkLst>
        </pc:spChg>
        <pc:spChg chg="add mod ord">
          <ac:chgData name="Ward, Reagan" userId="27291eb4-8241-4961-9e69-8c66e34cc5b0" providerId="ADAL" clId="{AB42C23E-B6CC-4989-B634-DCA05EA5A3B7}" dt="2022-04-26T20:38:04.783" v="9578" actId="20577"/>
          <ac:spMkLst>
            <pc:docMk/>
            <pc:sldMk cId="3902165886" sldId="3116"/>
            <ac:spMk id="6" creationId="{274AA216-BFFB-472C-81E4-70B1967B1C32}"/>
          </ac:spMkLst>
        </pc:spChg>
      </pc:sldChg>
      <pc:sldChg chg="delSp modSp mod">
        <pc:chgData name="Ward, Reagan" userId="27291eb4-8241-4961-9e69-8c66e34cc5b0" providerId="ADAL" clId="{AB42C23E-B6CC-4989-B634-DCA05EA5A3B7}" dt="2022-04-26T19:32:12.130" v="8974" actId="478"/>
        <pc:sldMkLst>
          <pc:docMk/>
          <pc:sldMk cId="3421030677" sldId="3117"/>
        </pc:sldMkLst>
        <pc:spChg chg="del mod">
          <ac:chgData name="Ward, Reagan" userId="27291eb4-8241-4961-9e69-8c66e34cc5b0" providerId="ADAL" clId="{AB42C23E-B6CC-4989-B634-DCA05EA5A3B7}" dt="2022-04-26T19:32:12.130" v="8974" actId="478"/>
          <ac:spMkLst>
            <pc:docMk/>
            <pc:sldMk cId="3421030677" sldId="3117"/>
            <ac:spMk id="8" creationId="{66234791-160B-4CFD-97EC-65D3AEB77447}"/>
          </ac:spMkLst>
        </pc:spChg>
      </pc:sldChg>
      <pc:sldChg chg="modSp add mod">
        <pc:chgData name="Ward, Reagan" userId="27291eb4-8241-4961-9e69-8c66e34cc5b0" providerId="ADAL" clId="{AB42C23E-B6CC-4989-B634-DCA05EA5A3B7}" dt="2022-04-26T19:32:59.616" v="8977" actId="27636"/>
        <pc:sldMkLst>
          <pc:docMk/>
          <pc:sldMk cId="480689298" sldId="3118"/>
        </pc:sldMkLst>
        <pc:spChg chg="mod">
          <ac:chgData name="Ward, Reagan" userId="27291eb4-8241-4961-9e69-8c66e34cc5b0" providerId="ADAL" clId="{AB42C23E-B6CC-4989-B634-DCA05EA5A3B7}" dt="2022-04-26T19:32:59.616" v="8977" actId="27636"/>
          <ac:spMkLst>
            <pc:docMk/>
            <pc:sldMk cId="480689298" sldId="3118"/>
            <ac:spMk id="3" creationId="{CDDE8F7D-A751-4A17-BCBE-5840C6C2215F}"/>
          </ac:spMkLst>
        </pc:spChg>
      </pc:sldChg>
      <pc:sldChg chg="addSp delSp modSp add mod">
        <pc:chgData name="Ward, Reagan" userId="27291eb4-8241-4961-9e69-8c66e34cc5b0" providerId="ADAL" clId="{AB42C23E-B6CC-4989-B634-DCA05EA5A3B7}" dt="2022-04-26T19:36:14.752" v="9070" actId="1076"/>
        <pc:sldMkLst>
          <pc:docMk/>
          <pc:sldMk cId="3211826249" sldId="3119"/>
        </pc:sldMkLst>
        <pc:spChg chg="mod">
          <ac:chgData name="Ward, Reagan" userId="27291eb4-8241-4961-9e69-8c66e34cc5b0" providerId="ADAL" clId="{AB42C23E-B6CC-4989-B634-DCA05EA5A3B7}" dt="2022-04-26T19:35:53.053" v="9065" actId="20577"/>
          <ac:spMkLst>
            <pc:docMk/>
            <pc:sldMk cId="3211826249" sldId="3119"/>
            <ac:spMk id="3" creationId="{01D15880-5E62-4329-A904-A4D9C170B084}"/>
          </ac:spMkLst>
        </pc:spChg>
        <pc:spChg chg="add mod">
          <ac:chgData name="Ward, Reagan" userId="27291eb4-8241-4961-9e69-8c66e34cc5b0" providerId="ADAL" clId="{AB42C23E-B6CC-4989-B634-DCA05EA5A3B7}" dt="2022-04-26T19:34:12.009" v="8983" actId="1076"/>
          <ac:spMkLst>
            <pc:docMk/>
            <pc:sldMk cId="3211826249" sldId="3119"/>
            <ac:spMk id="5" creationId="{CED49574-43A0-4F29-BB13-FBD919E6BDBA}"/>
          </ac:spMkLst>
        </pc:spChg>
        <pc:spChg chg="mod">
          <ac:chgData name="Ward, Reagan" userId="27291eb4-8241-4961-9e69-8c66e34cc5b0" providerId="ADAL" clId="{AB42C23E-B6CC-4989-B634-DCA05EA5A3B7}" dt="2022-04-26T19:36:14.752" v="9070" actId="1076"/>
          <ac:spMkLst>
            <pc:docMk/>
            <pc:sldMk cId="3211826249" sldId="3119"/>
            <ac:spMk id="12" creationId="{238E4053-CA3E-4AFC-A7FD-260D3F78B7F6}"/>
          </ac:spMkLst>
        </pc:spChg>
        <pc:picChg chg="add mod">
          <ac:chgData name="Ward, Reagan" userId="27291eb4-8241-4961-9e69-8c66e34cc5b0" providerId="ADAL" clId="{AB42C23E-B6CC-4989-B634-DCA05EA5A3B7}" dt="2022-04-26T19:35:57.876" v="9067" actId="1076"/>
          <ac:picMkLst>
            <pc:docMk/>
            <pc:sldMk cId="3211826249" sldId="3119"/>
            <ac:picMk id="11" creationId="{24EFAF12-C92B-4645-8CCD-C4B90D144584}"/>
          </ac:picMkLst>
        </pc:picChg>
        <pc:picChg chg="del">
          <ac:chgData name="Ward, Reagan" userId="27291eb4-8241-4961-9e69-8c66e34cc5b0" providerId="ADAL" clId="{AB42C23E-B6CC-4989-B634-DCA05EA5A3B7}" dt="2022-04-26T19:34:18.744" v="8984" actId="478"/>
          <ac:picMkLst>
            <pc:docMk/>
            <pc:sldMk cId="3211826249" sldId="3119"/>
            <ac:picMk id="2062" creationId="{65D32409-8353-4871-A820-DCCA56BBAE90}"/>
          </ac:picMkLst>
        </pc:picChg>
      </pc:sldChg>
      <pc:sldChg chg="addSp delSp modSp new mod modClrScheme chgLayout">
        <pc:chgData name="Ward, Reagan" userId="27291eb4-8241-4961-9e69-8c66e34cc5b0" providerId="ADAL" clId="{AB42C23E-B6CC-4989-B634-DCA05EA5A3B7}" dt="2022-04-26T22:21:33.473" v="12165"/>
        <pc:sldMkLst>
          <pc:docMk/>
          <pc:sldMk cId="4125206122" sldId="3120"/>
        </pc:sldMkLst>
        <pc:spChg chg="del mod ord">
          <ac:chgData name="Ward, Reagan" userId="27291eb4-8241-4961-9e69-8c66e34cc5b0" providerId="ADAL" clId="{AB42C23E-B6CC-4989-B634-DCA05EA5A3B7}" dt="2022-04-26T19:37:18.925" v="9101" actId="700"/>
          <ac:spMkLst>
            <pc:docMk/>
            <pc:sldMk cId="4125206122" sldId="3120"/>
            <ac:spMk id="2" creationId="{87AB93BC-F061-48EE-A6B6-AC09000AD6D5}"/>
          </ac:spMkLst>
        </pc:spChg>
        <pc:spChg chg="mod ord">
          <ac:chgData name="Ward, Reagan" userId="27291eb4-8241-4961-9e69-8c66e34cc5b0" providerId="ADAL" clId="{AB42C23E-B6CC-4989-B634-DCA05EA5A3B7}" dt="2022-04-26T19:37:18.925" v="9101" actId="700"/>
          <ac:spMkLst>
            <pc:docMk/>
            <pc:sldMk cId="4125206122" sldId="3120"/>
            <ac:spMk id="3" creationId="{57BAA219-8365-4BF9-ADF2-B343506327B0}"/>
          </ac:spMkLst>
        </pc:spChg>
        <pc:spChg chg="add mod ord">
          <ac:chgData name="Ward, Reagan" userId="27291eb4-8241-4961-9e69-8c66e34cc5b0" providerId="ADAL" clId="{AB42C23E-B6CC-4989-B634-DCA05EA5A3B7}" dt="2022-04-26T19:39:45.836" v="9120" actId="20577"/>
          <ac:spMkLst>
            <pc:docMk/>
            <pc:sldMk cId="4125206122" sldId="3120"/>
            <ac:spMk id="4" creationId="{D51415FC-3612-47FD-BEA5-FD94EA504105}"/>
          </ac:spMkLst>
        </pc:spChg>
        <pc:spChg chg="add del mod ord">
          <ac:chgData name="Ward, Reagan" userId="27291eb4-8241-4961-9e69-8c66e34cc5b0" providerId="ADAL" clId="{AB42C23E-B6CC-4989-B634-DCA05EA5A3B7}" dt="2022-04-26T19:39:52.799" v="9121" actId="3680"/>
          <ac:spMkLst>
            <pc:docMk/>
            <pc:sldMk cId="4125206122" sldId="3120"/>
            <ac:spMk id="5" creationId="{7126DFEE-AA2D-4FF9-8CDF-2C482CE89C05}"/>
          </ac:spMkLst>
        </pc:spChg>
        <pc:spChg chg="add del mod">
          <ac:chgData name="Ward, Reagan" userId="27291eb4-8241-4961-9e69-8c66e34cc5b0" providerId="ADAL" clId="{AB42C23E-B6CC-4989-B634-DCA05EA5A3B7}" dt="2022-04-26T19:41:32.533" v="9199" actId="478"/>
          <ac:spMkLst>
            <pc:docMk/>
            <pc:sldMk cId="4125206122" sldId="3120"/>
            <ac:spMk id="8" creationId="{4A8EF3CA-A38B-4CCC-B044-3FE99B9734AA}"/>
          </ac:spMkLst>
        </pc:spChg>
        <pc:graphicFrameChg chg="add del mod ord modGraphic">
          <ac:chgData name="Ward, Reagan" userId="27291eb4-8241-4961-9e69-8c66e34cc5b0" providerId="ADAL" clId="{AB42C23E-B6CC-4989-B634-DCA05EA5A3B7}" dt="2022-04-26T19:40:17.620" v="9123" actId="478"/>
          <ac:graphicFrameMkLst>
            <pc:docMk/>
            <pc:sldMk cId="4125206122" sldId="3120"/>
            <ac:graphicFrameMk id="6" creationId="{20B49A50-EFC9-4173-A4F3-AB4ED061A4DC}"/>
          </ac:graphicFrameMkLst>
        </pc:graphicFrameChg>
        <pc:graphicFrameChg chg="add mod modGraphic">
          <ac:chgData name="Ward, Reagan" userId="27291eb4-8241-4961-9e69-8c66e34cc5b0" providerId="ADAL" clId="{AB42C23E-B6CC-4989-B634-DCA05EA5A3B7}" dt="2022-04-26T22:21:33.473" v="12165"/>
          <ac:graphicFrameMkLst>
            <pc:docMk/>
            <pc:sldMk cId="4125206122" sldId="3120"/>
            <ac:graphicFrameMk id="9" creationId="{4B1B5146-8191-40D6-8685-1F55F6A66045}"/>
          </ac:graphicFrameMkLst>
        </pc:graphicFrameChg>
      </pc:sldChg>
      <pc:sldChg chg="addSp delSp modSp add mod">
        <pc:chgData name="Ward, Reagan" userId="27291eb4-8241-4961-9e69-8c66e34cc5b0" providerId="ADAL" clId="{AB42C23E-B6CC-4989-B634-DCA05EA5A3B7}" dt="2022-04-26T19:38:23.461" v="9105"/>
        <pc:sldMkLst>
          <pc:docMk/>
          <pc:sldMk cId="3981120333" sldId="3121"/>
        </pc:sldMkLst>
        <pc:graphicFrameChg chg="del">
          <ac:chgData name="Ward, Reagan" userId="27291eb4-8241-4961-9e69-8c66e34cc5b0" providerId="ADAL" clId="{AB42C23E-B6CC-4989-B634-DCA05EA5A3B7}" dt="2022-04-26T19:38:18.425" v="9104" actId="478"/>
          <ac:graphicFrameMkLst>
            <pc:docMk/>
            <pc:sldMk cId="3981120333" sldId="3121"/>
            <ac:graphicFrameMk id="10" creationId="{BDAAA90F-1995-408A-BA26-9BE57B5F8172}"/>
          </ac:graphicFrameMkLst>
        </pc:graphicFrameChg>
        <pc:graphicFrameChg chg="add mod">
          <ac:chgData name="Ward, Reagan" userId="27291eb4-8241-4961-9e69-8c66e34cc5b0" providerId="ADAL" clId="{AB42C23E-B6CC-4989-B634-DCA05EA5A3B7}" dt="2022-04-26T19:38:23.461" v="9105"/>
          <ac:graphicFrameMkLst>
            <pc:docMk/>
            <pc:sldMk cId="3981120333" sldId="3121"/>
            <ac:graphicFrameMk id="11" creationId="{502F10D4-8922-47E6-B191-70D78A907EC3}"/>
          </ac:graphicFrameMkLst>
        </pc:graphicFrameChg>
      </pc:sldChg>
      <pc:sldChg chg="add del">
        <pc:chgData name="Ward, Reagan" userId="27291eb4-8241-4961-9e69-8c66e34cc5b0" providerId="ADAL" clId="{AB42C23E-B6CC-4989-B634-DCA05EA5A3B7}" dt="2022-04-26T19:38:39.450" v="9107"/>
        <pc:sldMkLst>
          <pc:docMk/>
          <pc:sldMk cId="2349620259" sldId="3122"/>
        </pc:sldMkLst>
      </pc:sldChg>
      <pc:sldChg chg="modSp add mod ord modNotesTx">
        <pc:chgData name="Ward, Reagan" userId="27291eb4-8241-4961-9e69-8c66e34cc5b0" providerId="ADAL" clId="{AB42C23E-B6CC-4989-B634-DCA05EA5A3B7}" dt="2022-04-26T22:16:49.982" v="11986" actId="5793"/>
        <pc:sldMkLst>
          <pc:docMk/>
          <pc:sldMk cId="1583743219" sldId="3123"/>
        </pc:sldMkLst>
        <pc:spChg chg="mod">
          <ac:chgData name="Ward, Reagan" userId="27291eb4-8241-4961-9e69-8c66e34cc5b0" providerId="ADAL" clId="{AB42C23E-B6CC-4989-B634-DCA05EA5A3B7}" dt="2022-04-26T19:43:25.009" v="9214" actId="20577"/>
          <ac:spMkLst>
            <pc:docMk/>
            <pc:sldMk cId="1583743219" sldId="3123"/>
            <ac:spMk id="4" creationId="{D51415FC-3612-47FD-BEA5-FD94EA504105}"/>
          </ac:spMkLst>
        </pc:spChg>
        <pc:graphicFrameChg chg="mod modGraphic">
          <ac:chgData name="Ward, Reagan" userId="27291eb4-8241-4961-9e69-8c66e34cc5b0" providerId="ADAL" clId="{AB42C23E-B6CC-4989-B634-DCA05EA5A3B7}" dt="2022-04-26T20:36:15.587" v="9521" actId="20577"/>
          <ac:graphicFrameMkLst>
            <pc:docMk/>
            <pc:sldMk cId="1583743219" sldId="3123"/>
            <ac:graphicFrameMk id="9" creationId="{4B1B5146-8191-40D6-8685-1F55F6A66045}"/>
          </ac:graphicFrameMkLst>
        </pc:graphicFrameChg>
      </pc:sldChg>
      <pc:sldChg chg="addSp delSp modSp new mod modClrScheme chgLayout">
        <pc:chgData name="Ward, Reagan" userId="27291eb4-8241-4961-9e69-8c66e34cc5b0" providerId="ADAL" clId="{AB42C23E-B6CC-4989-B634-DCA05EA5A3B7}" dt="2022-04-26T20:38:20.520" v="9599" actId="20577"/>
        <pc:sldMkLst>
          <pc:docMk/>
          <pc:sldMk cId="1078540095" sldId="3124"/>
        </pc:sldMkLst>
        <pc:spChg chg="del mod ord">
          <ac:chgData name="Ward, Reagan" userId="27291eb4-8241-4961-9e69-8c66e34cc5b0" providerId="ADAL" clId="{AB42C23E-B6CC-4989-B634-DCA05EA5A3B7}" dt="2022-04-26T20:38:15.744" v="9580" actId="700"/>
          <ac:spMkLst>
            <pc:docMk/>
            <pc:sldMk cId="1078540095" sldId="3124"/>
            <ac:spMk id="2" creationId="{0AFECCB4-7A86-4829-AFA1-AC3BAD8A0938}"/>
          </ac:spMkLst>
        </pc:spChg>
        <pc:spChg chg="del">
          <ac:chgData name="Ward, Reagan" userId="27291eb4-8241-4961-9e69-8c66e34cc5b0" providerId="ADAL" clId="{AB42C23E-B6CC-4989-B634-DCA05EA5A3B7}" dt="2022-04-26T20:38:15.744" v="9580" actId="700"/>
          <ac:spMkLst>
            <pc:docMk/>
            <pc:sldMk cId="1078540095" sldId="3124"/>
            <ac:spMk id="3" creationId="{26A7BC29-FA36-4869-89DE-867D4E652983}"/>
          </ac:spMkLst>
        </pc:spChg>
        <pc:spChg chg="mod ord">
          <ac:chgData name="Ward, Reagan" userId="27291eb4-8241-4961-9e69-8c66e34cc5b0" providerId="ADAL" clId="{AB42C23E-B6CC-4989-B634-DCA05EA5A3B7}" dt="2022-04-26T20:38:15.744" v="9580" actId="700"/>
          <ac:spMkLst>
            <pc:docMk/>
            <pc:sldMk cId="1078540095" sldId="3124"/>
            <ac:spMk id="4" creationId="{B8122480-778E-4F2B-9E5E-5050CC1258E2}"/>
          </ac:spMkLst>
        </pc:spChg>
        <pc:spChg chg="add mod ord">
          <ac:chgData name="Ward, Reagan" userId="27291eb4-8241-4961-9e69-8c66e34cc5b0" providerId="ADAL" clId="{AB42C23E-B6CC-4989-B634-DCA05EA5A3B7}" dt="2022-04-26T20:38:20.520" v="9599" actId="20577"/>
          <ac:spMkLst>
            <pc:docMk/>
            <pc:sldMk cId="1078540095" sldId="3124"/>
            <ac:spMk id="5" creationId="{978218B7-5C52-4EAB-963F-4021CC08FA6B}"/>
          </ac:spMkLst>
        </pc:spChg>
      </pc:sldChg>
      <pc:sldChg chg="modSp new del mod">
        <pc:chgData name="Ward, Reagan" userId="27291eb4-8241-4961-9e69-8c66e34cc5b0" providerId="ADAL" clId="{AB42C23E-B6CC-4989-B634-DCA05EA5A3B7}" dt="2022-04-26T19:44:33.148" v="9274" actId="47"/>
        <pc:sldMkLst>
          <pc:docMk/>
          <pc:sldMk cId="3359195982" sldId="3124"/>
        </pc:sldMkLst>
        <pc:spChg chg="mod">
          <ac:chgData name="Ward, Reagan" userId="27291eb4-8241-4961-9e69-8c66e34cc5b0" providerId="ADAL" clId="{AB42C23E-B6CC-4989-B634-DCA05EA5A3B7}" dt="2022-04-26T19:44:06.370" v="9272" actId="20577"/>
          <ac:spMkLst>
            <pc:docMk/>
            <pc:sldMk cId="3359195982" sldId="3124"/>
            <ac:spMk id="2" creationId="{74B7F6E2-030F-460E-9036-53D18934E05C}"/>
          </ac:spMkLst>
        </pc:spChg>
      </pc:sldChg>
      <pc:sldChg chg="modSp new del mod">
        <pc:chgData name="Ward, Reagan" userId="27291eb4-8241-4961-9e69-8c66e34cc5b0" providerId="ADAL" clId="{AB42C23E-B6CC-4989-B634-DCA05EA5A3B7}" dt="2022-04-26T20:36:46.198" v="9522" actId="2696"/>
        <pc:sldMkLst>
          <pc:docMk/>
          <pc:sldMk cId="4234337290" sldId="3124"/>
        </pc:sldMkLst>
        <pc:spChg chg="mod">
          <ac:chgData name="Ward, Reagan" userId="27291eb4-8241-4961-9e69-8c66e34cc5b0" providerId="ADAL" clId="{AB42C23E-B6CC-4989-B634-DCA05EA5A3B7}" dt="2022-04-26T19:53:38.834" v="9355" actId="20577"/>
          <ac:spMkLst>
            <pc:docMk/>
            <pc:sldMk cId="4234337290" sldId="3124"/>
            <ac:spMk id="2" creationId="{8C790249-A3AE-4768-820A-B49930846FF4}"/>
          </ac:spMkLst>
        </pc:spChg>
        <pc:spChg chg="mod">
          <ac:chgData name="Ward, Reagan" userId="27291eb4-8241-4961-9e69-8c66e34cc5b0" providerId="ADAL" clId="{AB42C23E-B6CC-4989-B634-DCA05EA5A3B7}" dt="2022-04-26T19:57:06.813" v="9408" actId="27636"/>
          <ac:spMkLst>
            <pc:docMk/>
            <pc:sldMk cId="4234337290" sldId="3124"/>
            <ac:spMk id="3" creationId="{AE648F73-DFFB-4BB1-9C11-A72D58845F68}"/>
          </ac:spMkLst>
        </pc:spChg>
      </pc:sldChg>
      <pc:sldChg chg="addSp delSp modSp new mod modClrScheme chgLayout">
        <pc:chgData name="Ward, Reagan" userId="27291eb4-8241-4961-9e69-8c66e34cc5b0" providerId="ADAL" clId="{AB42C23E-B6CC-4989-B634-DCA05EA5A3B7}" dt="2022-04-26T20:49:09.945" v="9789" actId="1035"/>
        <pc:sldMkLst>
          <pc:docMk/>
          <pc:sldMk cId="2431244146" sldId="3125"/>
        </pc:sldMkLst>
        <pc:spChg chg="del mod ord">
          <ac:chgData name="Ward, Reagan" userId="27291eb4-8241-4961-9e69-8c66e34cc5b0" providerId="ADAL" clId="{AB42C23E-B6CC-4989-B634-DCA05EA5A3B7}" dt="2022-04-26T20:38:25.035" v="9601" actId="700"/>
          <ac:spMkLst>
            <pc:docMk/>
            <pc:sldMk cId="2431244146" sldId="3125"/>
            <ac:spMk id="2" creationId="{105245AF-4C41-40E4-95EB-FC82ECB14967}"/>
          </ac:spMkLst>
        </pc:spChg>
        <pc:spChg chg="mod ord">
          <ac:chgData name="Ward, Reagan" userId="27291eb4-8241-4961-9e69-8c66e34cc5b0" providerId="ADAL" clId="{AB42C23E-B6CC-4989-B634-DCA05EA5A3B7}" dt="2022-04-26T20:38:25.035" v="9601" actId="700"/>
          <ac:spMkLst>
            <pc:docMk/>
            <pc:sldMk cId="2431244146" sldId="3125"/>
            <ac:spMk id="3" creationId="{61F9DF61-DBAA-4639-BE95-15E353DF1092}"/>
          </ac:spMkLst>
        </pc:spChg>
        <pc:spChg chg="add mod ord">
          <ac:chgData name="Ward, Reagan" userId="27291eb4-8241-4961-9e69-8c66e34cc5b0" providerId="ADAL" clId="{AB42C23E-B6CC-4989-B634-DCA05EA5A3B7}" dt="2022-04-26T20:38:47.327" v="9638" actId="20577"/>
          <ac:spMkLst>
            <pc:docMk/>
            <pc:sldMk cId="2431244146" sldId="3125"/>
            <ac:spMk id="4" creationId="{D0BF4F37-EC9F-4E0B-9762-C9A8558EF8D7}"/>
          </ac:spMkLst>
        </pc:spChg>
        <pc:spChg chg="add mod ord">
          <ac:chgData name="Ward, Reagan" userId="27291eb4-8241-4961-9e69-8c66e34cc5b0" providerId="ADAL" clId="{AB42C23E-B6CC-4989-B634-DCA05EA5A3B7}" dt="2022-04-26T20:49:04.821" v="9775" actId="403"/>
          <ac:spMkLst>
            <pc:docMk/>
            <pc:sldMk cId="2431244146" sldId="3125"/>
            <ac:spMk id="5" creationId="{7420690C-6346-4B0C-AA85-19C9F776B1EB}"/>
          </ac:spMkLst>
        </pc:spChg>
        <pc:picChg chg="add mod">
          <ac:chgData name="Ward, Reagan" userId="27291eb4-8241-4961-9e69-8c66e34cc5b0" providerId="ADAL" clId="{AB42C23E-B6CC-4989-B634-DCA05EA5A3B7}" dt="2022-04-26T20:49:09.945" v="9789" actId="1035"/>
          <ac:picMkLst>
            <pc:docMk/>
            <pc:sldMk cId="2431244146" sldId="3125"/>
            <ac:picMk id="6" creationId="{5F3CF0C7-FD1E-45FA-968D-902CA8BF54AC}"/>
          </ac:picMkLst>
        </pc:picChg>
        <pc:picChg chg="add mod">
          <ac:chgData name="Ward, Reagan" userId="27291eb4-8241-4961-9e69-8c66e34cc5b0" providerId="ADAL" clId="{AB42C23E-B6CC-4989-B634-DCA05EA5A3B7}" dt="2022-04-26T20:49:09.945" v="9789" actId="1035"/>
          <ac:picMkLst>
            <pc:docMk/>
            <pc:sldMk cId="2431244146" sldId="3125"/>
            <ac:picMk id="7" creationId="{4C08BF6C-5DC7-47DF-B050-29F17EC6704F}"/>
          </ac:picMkLst>
        </pc:picChg>
      </pc:sldChg>
      <pc:sldChg chg="addSp delSp modSp new mod modClrScheme chgLayout">
        <pc:chgData name="Ward, Reagan" userId="27291eb4-8241-4961-9e69-8c66e34cc5b0" providerId="ADAL" clId="{AB42C23E-B6CC-4989-B634-DCA05EA5A3B7}" dt="2022-04-26T20:51:08.810" v="9813" actId="20577"/>
        <pc:sldMkLst>
          <pc:docMk/>
          <pc:sldMk cId="3733211415" sldId="3126"/>
        </pc:sldMkLst>
        <pc:spChg chg="del mod ord">
          <ac:chgData name="Ward, Reagan" userId="27291eb4-8241-4961-9e69-8c66e34cc5b0" providerId="ADAL" clId="{AB42C23E-B6CC-4989-B634-DCA05EA5A3B7}" dt="2022-04-26T20:51:01.389" v="9791" actId="700"/>
          <ac:spMkLst>
            <pc:docMk/>
            <pc:sldMk cId="3733211415" sldId="3126"/>
            <ac:spMk id="2" creationId="{83305385-CE3F-4B7C-811B-BBB2ADBD69FE}"/>
          </ac:spMkLst>
        </pc:spChg>
        <pc:spChg chg="del">
          <ac:chgData name="Ward, Reagan" userId="27291eb4-8241-4961-9e69-8c66e34cc5b0" providerId="ADAL" clId="{AB42C23E-B6CC-4989-B634-DCA05EA5A3B7}" dt="2022-04-26T20:51:01.389" v="9791" actId="700"/>
          <ac:spMkLst>
            <pc:docMk/>
            <pc:sldMk cId="3733211415" sldId="3126"/>
            <ac:spMk id="3" creationId="{C342C8F4-4DA4-4A38-B930-11CB8F3952B1}"/>
          </ac:spMkLst>
        </pc:spChg>
        <pc:spChg chg="mod ord">
          <ac:chgData name="Ward, Reagan" userId="27291eb4-8241-4961-9e69-8c66e34cc5b0" providerId="ADAL" clId="{AB42C23E-B6CC-4989-B634-DCA05EA5A3B7}" dt="2022-04-26T20:51:01.389" v="9791" actId="700"/>
          <ac:spMkLst>
            <pc:docMk/>
            <pc:sldMk cId="3733211415" sldId="3126"/>
            <ac:spMk id="4" creationId="{EB491D8C-3381-4DA8-B230-82C9D6F0484B}"/>
          </ac:spMkLst>
        </pc:spChg>
        <pc:spChg chg="add mod ord">
          <ac:chgData name="Ward, Reagan" userId="27291eb4-8241-4961-9e69-8c66e34cc5b0" providerId="ADAL" clId="{AB42C23E-B6CC-4989-B634-DCA05EA5A3B7}" dt="2022-04-26T20:51:08.810" v="9813" actId="20577"/>
          <ac:spMkLst>
            <pc:docMk/>
            <pc:sldMk cId="3733211415" sldId="3126"/>
            <ac:spMk id="5" creationId="{0B6A82AC-27BC-458E-8944-D6C25BE12B2E}"/>
          </ac:spMkLst>
        </pc:spChg>
      </pc:sldChg>
      <pc:sldChg chg="modSp new mod">
        <pc:chgData name="Ward, Reagan" userId="27291eb4-8241-4961-9e69-8c66e34cc5b0" providerId="ADAL" clId="{AB42C23E-B6CC-4989-B634-DCA05EA5A3B7}" dt="2022-04-26T20:51:16.031" v="9840" actId="20577"/>
        <pc:sldMkLst>
          <pc:docMk/>
          <pc:sldMk cId="1883646831" sldId="3127"/>
        </pc:sldMkLst>
        <pc:spChg chg="mod">
          <ac:chgData name="Ward, Reagan" userId="27291eb4-8241-4961-9e69-8c66e34cc5b0" providerId="ADAL" clId="{AB42C23E-B6CC-4989-B634-DCA05EA5A3B7}" dt="2022-04-26T20:51:16.031" v="9840" actId="20577"/>
          <ac:spMkLst>
            <pc:docMk/>
            <pc:sldMk cId="1883646831" sldId="3127"/>
            <ac:spMk id="2" creationId="{3F8BDAEF-F6D7-45C6-8768-125E8468D220}"/>
          </ac:spMkLst>
        </pc:spChg>
      </pc:sldChg>
      <pc:sldChg chg="modSp new mod">
        <pc:chgData name="Ward, Reagan" userId="27291eb4-8241-4961-9e69-8c66e34cc5b0" providerId="ADAL" clId="{AB42C23E-B6CC-4989-B634-DCA05EA5A3B7}" dt="2022-04-26T20:53:38.485" v="9863" actId="20577"/>
        <pc:sldMkLst>
          <pc:docMk/>
          <pc:sldMk cId="2987535402" sldId="3128"/>
        </pc:sldMkLst>
        <pc:spChg chg="mod">
          <ac:chgData name="Ward, Reagan" userId="27291eb4-8241-4961-9e69-8c66e34cc5b0" providerId="ADAL" clId="{AB42C23E-B6CC-4989-B634-DCA05EA5A3B7}" dt="2022-04-26T20:53:38.485" v="9863" actId="20577"/>
          <ac:spMkLst>
            <pc:docMk/>
            <pc:sldMk cId="2987535402" sldId="3128"/>
            <ac:spMk id="2" creationId="{000B3677-2E5B-4189-8D28-10E6D7AF15E8}"/>
          </ac:spMkLst>
        </pc:spChg>
      </pc:sldChg>
      <pc:sldChg chg="modSp new mod">
        <pc:chgData name="Ward, Reagan" userId="27291eb4-8241-4961-9e69-8c66e34cc5b0" providerId="ADAL" clId="{AB42C23E-B6CC-4989-B634-DCA05EA5A3B7}" dt="2022-04-26T20:54:03.892" v="9888" actId="20577"/>
        <pc:sldMkLst>
          <pc:docMk/>
          <pc:sldMk cId="4121480542" sldId="3129"/>
        </pc:sldMkLst>
        <pc:spChg chg="mod">
          <ac:chgData name="Ward, Reagan" userId="27291eb4-8241-4961-9e69-8c66e34cc5b0" providerId="ADAL" clId="{AB42C23E-B6CC-4989-B634-DCA05EA5A3B7}" dt="2022-04-26T20:54:03.892" v="9888" actId="20577"/>
          <ac:spMkLst>
            <pc:docMk/>
            <pc:sldMk cId="4121480542" sldId="3129"/>
            <ac:spMk id="2" creationId="{A31CC75A-BA02-4039-8C34-792E35C9B9D2}"/>
          </ac:spMkLst>
        </pc:spChg>
      </pc:sldChg>
      <pc:sldChg chg="modSp new mod">
        <pc:chgData name="Ward, Reagan" userId="27291eb4-8241-4961-9e69-8c66e34cc5b0" providerId="ADAL" clId="{AB42C23E-B6CC-4989-B634-DCA05EA5A3B7}" dt="2022-04-26T20:54:14.200" v="9922" actId="20577"/>
        <pc:sldMkLst>
          <pc:docMk/>
          <pc:sldMk cId="3160792656" sldId="3130"/>
        </pc:sldMkLst>
        <pc:spChg chg="mod">
          <ac:chgData name="Ward, Reagan" userId="27291eb4-8241-4961-9e69-8c66e34cc5b0" providerId="ADAL" clId="{AB42C23E-B6CC-4989-B634-DCA05EA5A3B7}" dt="2022-04-26T20:54:14.200" v="9922" actId="20577"/>
          <ac:spMkLst>
            <pc:docMk/>
            <pc:sldMk cId="3160792656" sldId="3130"/>
            <ac:spMk id="2" creationId="{B5B27B16-D15F-4CE2-BE56-2B8EF61B11AC}"/>
          </ac:spMkLst>
        </pc:spChg>
      </pc:sldChg>
      <pc:sldChg chg="addSp delSp modSp new mod modClrScheme chgLayout">
        <pc:chgData name="Ward, Reagan" userId="27291eb4-8241-4961-9e69-8c66e34cc5b0" providerId="ADAL" clId="{AB42C23E-B6CC-4989-B634-DCA05EA5A3B7}" dt="2022-04-26T21:38:50.498" v="10379" actId="27636"/>
        <pc:sldMkLst>
          <pc:docMk/>
          <pc:sldMk cId="4067476491" sldId="3132"/>
        </pc:sldMkLst>
        <pc:spChg chg="del mod ord">
          <ac:chgData name="Ward, Reagan" userId="27291eb4-8241-4961-9e69-8c66e34cc5b0" providerId="ADAL" clId="{AB42C23E-B6CC-4989-B634-DCA05EA5A3B7}" dt="2022-04-26T21:00:59.916" v="10150" actId="700"/>
          <ac:spMkLst>
            <pc:docMk/>
            <pc:sldMk cId="4067476491" sldId="3132"/>
            <ac:spMk id="2" creationId="{78A3072A-2019-41C4-831D-663DA9991381}"/>
          </ac:spMkLst>
        </pc:spChg>
        <pc:spChg chg="mod ord">
          <ac:chgData name="Ward, Reagan" userId="27291eb4-8241-4961-9e69-8c66e34cc5b0" providerId="ADAL" clId="{AB42C23E-B6CC-4989-B634-DCA05EA5A3B7}" dt="2022-04-26T21:08:29.506" v="10262"/>
          <ac:spMkLst>
            <pc:docMk/>
            <pc:sldMk cId="4067476491" sldId="3132"/>
            <ac:spMk id="3" creationId="{C9DE964A-A357-46AF-8264-1BA0E6C5A5BC}"/>
          </ac:spMkLst>
        </pc:spChg>
        <pc:spChg chg="add mod ord">
          <ac:chgData name="Ward, Reagan" userId="27291eb4-8241-4961-9e69-8c66e34cc5b0" providerId="ADAL" clId="{AB42C23E-B6CC-4989-B634-DCA05EA5A3B7}" dt="2022-04-26T21:08:29.506" v="10262"/>
          <ac:spMkLst>
            <pc:docMk/>
            <pc:sldMk cId="4067476491" sldId="3132"/>
            <ac:spMk id="4" creationId="{0C42717D-B0FB-4413-B762-26D677ECD5D9}"/>
          </ac:spMkLst>
        </pc:spChg>
        <pc:spChg chg="add mod ord">
          <ac:chgData name="Ward, Reagan" userId="27291eb4-8241-4961-9e69-8c66e34cc5b0" providerId="ADAL" clId="{AB42C23E-B6CC-4989-B634-DCA05EA5A3B7}" dt="2022-04-26T21:38:50.498" v="10379" actId="27636"/>
          <ac:spMkLst>
            <pc:docMk/>
            <pc:sldMk cId="4067476491" sldId="3132"/>
            <ac:spMk id="5" creationId="{D1191BCD-1E42-4F67-83F1-E9408640E743}"/>
          </ac:spMkLst>
        </pc:spChg>
        <pc:spChg chg="add del mod">
          <ac:chgData name="Ward, Reagan" userId="27291eb4-8241-4961-9e69-8c66e34cc5b0" providerId="ADAL" clId="{AB42C23E-B6CC-4989-B634-DCA05EA5A3B7}" dt="2022-04-26T21:08:29.506" v="10262"/>
          <ac:spMkLst>
            <pc:docMk/>
            <pc:sldMk cId="4067476491" sldId="3132"/>
            <ac:spMk id="6" creationId="{68C92B9F-1584-4128-90DD-E2BC128FE916}"/>
          </ac:spMkLst>
        </pc:spChg>
        <pc:spChg chg="add del mod">
          <ac:chgData name="Ward, Reagan" userId="27291eb4-8241-4961-9e69-8c66e34cc5b0" providerId="ADAL" clId="{AB42C23E-B6CC-4989-B634-DCA05EA5A3B7}" dt="2022-04-26T21:08:29.506" v="10262"/>
          <ac:spMkLst>
            <pc:docMk/>
            <pc:sldMk cId="4067476491" sldId="3132"/>
            <ac:spMk id="7" creationId="{EFFF6544-5455-4CC0-A1DC-450F1750770C}"/>
          </ac:spMkLst>
        </pc:spChg>
        <pc:spChg chg="add del mod">
          <ac:chgData name="Ward, Reagan" userId="27291eb4-8241-4961-9e69-8c66e34cc5b0" providerId="ADAL" clId="{AB42C23E-B6CC-4989-B634-DCA05EA5A3B7}" dt="2022-04-26T21:08:29.506" v="10262"/>
          <ac:spMkLst>
            <pc:docMk/>
            <pc:sldMk cId="4067476491" sldId="3132"/>
            <ac:spMk id="8" creationId="{D39F1883-4CC6-46F4-A22E-8A0649B63695}"/>
          </ac:spMkLst>
        </pc:spChg>
      </pc:sldChg>
      <pc:sldChg chg="addSp delSp modSp new mod">
        <pc:chgData name="Ward, Reagan" userId="27291eb4-8241-4961-9e69-8c66e34cc5b0" providerId="ADAL" clId="{AB42C23E-B6CC-4989-B634-DCA05EA5A3B7}" dt="2022-04-26T21:36:52.389" v="10337" actId="13926"/>
        <pc:sldMkLst>
          <pc:docMk/>
          <pc:sldMk cId="3343743350" sldId="3133"/>
        </pc:sldMkLst>
        <pc:spChg chg="mod">
          <ac:chgData name="Ward, Reagan" userId="27291eb4-8241-4961-9e69-8c66e34cc5b0" providerId="ADAL" clId="{AB42C23E-B6CC-4989-B634-DCA05EA5A3B7}" dt="2022-04-26T21:28:53.901" v="10288"/>
          <ac:spMkLst>
            <pc:docMk/>
            <pc:sldMk cId="3343743350" sldId="3133"/>
            <ac:spMk id="2" creationId="{0272ACDA-51E8-4BC8-AF5B-32411FE8AE6E}"/>
          </ac:spMkLst>
        </pc:spChg>
        <pc:spChg chg="add del mod">
          <ac:chgData name="Ward, Reagan" userId="27291eb4-8241-4961-9e69-8c66e34cc5b0" providerId="ADAL" clId="{AB42C23E-B6CC-4989-B634-DCA05EA5A3B7}" dt="2022-04-26T21:31:49.460" v="10306" actId="20577"/>
          <ac:spMkLst>
            <pc:docMk/>
            <pc:sldMk cId="3343743350" sldId="3133"/>
            <ac:spMk id="3" creationId="{4198304F-256B-4973-A991-782A827E7F45}"/>
          </ac:spMkLst>
        </pc:spChg>
        <pc:spChg chg="mod">
          <ac:chgData name="Ward, Reagan" userId="27291eb4-8241-4961-9e69-8c66e34cc5b0" providerId="ADAL" clId="{AB42C23E-B6CC-4989-B634-DCA05EA5A3B7}" dt="2022-04-26T21:28:53.901" v="10288"/>
          <ac:spMkLst>
            <pc:docMk/>
            <pc:sldMk cId="3343743350" sldId="3133"/>
            <ac:spMk id="4" creationId="{43881204-05EB-40FB-8C0B-113A7B01147C}"/>
          </ac:spMkLst>
        </pc:spChg>
        <pc:spChg chg="add del">
          <ac:chgData name="Ward, Reagan" userId="27291eb4-8241-4961-9e69-8c66e34cc5b0" providerId="ADAL" clId="{AB42C23E-B6CC-4989-B634-DCA05EA5A3B7}" dt="2022-04-26T21:25:33.085" v="10283"/>
          <ac:spMkLst>
            <pc:docMk/>
            <pc:sldMk cId="3343743350" sldId="3133"/>
            <ac:spMk id="6" creationId="{3961CD58-6D77-4B24-9F36-82F36E9AC443}"/>
          </ac:spMkLst>
        </pc:spChg>
        <pc:spChg chg="add del mod">
          <ac:chgData name="Ward, Reagan" userId="27291eb4-8241-4961-9e69-8c66e34cc5b0" providerId="ADAL" clId="{AB42C23E-B6CC-4989-B634-DCA05EA5A3B7}" dt="2022-04-26T21:28:53.901" v="10288"/>
          <ac:spMkLst>
            <pc:docMk/>
            <pc:sldMk cId="3343743350" sldId="3133"/>
            <ac:spMk id="7" creationId="{9FAC929D-71AD-43DF-9604-169FC80B717C}"/>
          </ac:spMkLst>
        </pc:spChg>
        <pc:spChg chg="add del mod">
          <ac:chgData name="Ward, Reagan" userId="27291eb4-8241-4961-9e69-8c66e34cc5b0" providerId="ADAL" clId="{AB42C23E-B6CC-4989-B634-DCA05EA5A3B7}" dt="2022-04-26T21:28:53.901" v="10288"/>
          <ac:spMkLst>
            <pc:docMk/>
            <pc:sldMk cId="3343743350" sldId="3133"/>
            <ac:spMk id="8" creationId="{2D531FE9-F74F-4165-ABBA-68E419A07404}"/>
          </ac:spMkLst>
        </pc:spChg>
        <pc:spChg chg="add del mod">
          <ac:chgData name="Ward, Reagan" userId="27291eb4-8241-4961-9e69-8c66e34cc5b0" providerId="ADAL" clId="{AB42C23E-B6CC-4989-B634-DCA05EA5A3B7}" dt="2022-04-26T21:28:53.901" v="10288"/>
          <ac:spMkLst>
            <pc:docMk/>
            <pc:sldMk cId="3343743350" sldId="3133"/>
            <ac:spMk id="9" creationId="{D5B6EFAC-A61E-4844-AFFC-30145A276EAC}"/>
          </ac:spMkLst>
        </pc:spChg>
        <pc:graphicFrameChg chg="add del mod">
          <ac:chgData name="Ward, Reagan" userId="27291eb4-8241-4961-9e69-8c66e34cc5b0" providerId="ADAL" clId="{AB42C23E-B6CC-4989-B634-DCA05EA5A3B7}" dt="2022-04-26T21:25:33.085" v="10283"/>
          <ac:graphicFrameMkLst>
            <pc:docMk/>
            <pc:sldMk cId="3343743350" sldId="3133"/>
            <ac:graphicFrameMk id="5" creationId="{0EA4E71C-17E8-48EA-9E23-CAEF4B126078}"/>
          </ac:graphicFrameMkLst>
        </pc:graphicFrameChg>
        <pc:graphicFrameChg chg="add mod modGraphic">
          <ac:chgData name="Ward, Reagan" userId="27291eb4-8241-4961-9e69-8c66e34cc5b0" providerId="ADAL" clId="{AB42C23E-B6CC-4989-B634-DCA05EA5A3B7}" dt="2022-04-26T21:36:52.389" v="10337" actId="13926"/>
          <ac:graphicFrameMkLst>
            <pc:docMk/>
            <pc:sldMk cId="3343743350" sldId="3133"/>
            <ac:graphicFrameMk id="10" creationId="{A3E2774E-67FF-4E83-BBD3-85C89792721F}"/>
          </ac:graphicFrameMkLst>
        </pc:graphicFrameChg>
      </pc:sldChg>
      <pc:sldChg chg="addSp delSp modSp new mod">
        <pc:chgData name="Ward, Reagan" userId="27291eb4-8241-4961-9e69-8c66e34cc5b0" providerId="ADAL" clId="{AB42C23E-B6CC-4989-B634-DCA05EA5A3B7}" dt="2022-04-26T22:19:52.794" v="12157" actId="404"/>
        <pc:sldMkLst>
          <pc:docMk/>
          <pc:sldMk cId="3830563601" sldId="3134"/>
        </pc:sldMkLst>
        <pc:spChg chg="mod">
          <ac:chgData name="Ward, Reagan" userId="27291eb4-8241-4961-9e69-8c66e34cc5b0" providerId="ADAL" clId="{AB42C23E-B6CC-4989-B634-DCA05EA5A3B7}" dt="2022-04-26T21:35:41.119" v="10323"/>
          <ac:spMkLst>
            <pc:docMk/>
            <pc:sldMk cId="3830563601" sldId="3134"/>
            <ac:spMk id="2" creationId="{75616331-85B2-4640-A8FD-73ED3F89E0F3}"/>
          </ac:spMkLst>
        </pc:spChg>
        <pc:spChg chg="mod">
          <ac:chgData name="Ward, Reagan" userId="27291eb4-8241-4961-9e69-8c66e34cc5b0" providerId="ADAL" clId="{AB42C23E-B6CC-4989-B634-DCA05EA5A3B7}" dt="2022-04-26T21:35:46.105" v="10326" actId="15"/>
          <ac:spMkLst>
            <pc:docMk/>
            <pc:sldMk cId="3830563601" sldId="3134"/>
            <ac:spMk id="3" creationId="{2A5A9064-4D47-40B5-8B29-A84A76983994}"/>
          </ac:spMkLst>
        </pc:spChg>
        <pc:spChg chg="mod">
          <ac:chgData name="Ward, Reagan" userId="27291eb4-8241-4961-9e69-8c66e34cc5b0" providerId="ADAL" clId="{AB42C23E-B6CC-4989-B634-DCA05EA5A3B7}" dt="2022-04-26T21:35:41.119" v="10323"/>
          <ac:spMkLst>
            <pc:docMk/>
            <pc:sldMk cId="3830563601" sldId="3134"/>
            <ac:spMk id="4" creationId="{E93368E0-3C9A-4550-BFA5-F52080A861A7}"/>
          </ac:spMkLst>
        </pc:spChg>
        <pc:spChg chg="add del mod">
          <ac:chgData name="Ward, Reagan" userId="27291eb4-8241-4961-9e69-8c66e34cc5b0" providerId="ADAL" clId="{AB42C23E-B6CC-4989-B634-DCA05EA5A3B7}" dt="2022-04-26T21:35:41.119" v="10323"/>
          <ac:spMkLst>
            <pc:docMk/>
            <pc:sldMk cId="3830563601" sldId="3134"/>
            <ac:spMk id="5" creationId="{C14E3BA6-C7FB-476A-9CC8-1DC130CAFADE}"/>
          </ac:spMkLst>
        </pc:spChg>
        <pc:spChg chg="add del mod">
          <ac:chgData name="Ward, Reagan" userId="27291eb4-8241-4961-9e69-8c66e34cc5b0" providerId="ADAL" clId="{AB42C23E-B6CC-4989-B634-DCA05EA5A3B7}" dt="2022-04-26T21:35:41.119" v="10323"/>
          <ac:spMkLst>
            <pc:docMk/>
            <pc:sldMk cId="3830563601" sldId="3134"/>
            <ac:spMk id="6" creationId="{CD28CC92-0DB1-43D6-A1B6-438BB9963F6F}"/>
          </ac:spMkLst>
        </pc:spChg>
        <pc:spChg chg="add del mod">
          <ac:chgData name="Ward, Reagan" userId="27291eb4-8241-4961-9e69-8c66e34cc5b0" providerId="ADAL" clId="{AB42C23E-B6CC-4989-B634-DCA05EA5A3B7}" dt="2022-04-26T21:35:41.119" v="10323"/>
          <ac:spMkLst>
            <pc:docMk/>
            <pc:sldMk cId="3830563601" sldId="3134"/>
            <ac:spMk id="7" creationId="{2CF67B25-FB82-45E0-A065-6D11D6C87A5C}"/>
          </ac:spMkLst>
        </pc:spChg>
        <pc:graphicFrameChg chg="add mod modGraphic">
          <ac:chgData name="Ward, Reagan" userId="27291eb4-8241-4961-9e69-8c66e34cc5b0" providerId="ADAL" clId="{AB42C23E-B6CC-4989-B634-DCA05EA5A3B7}" dt="2022-04-26T22:19:52.794" v="12157" actId="404"/>
          <ac:graphicFrameMkLst>
            <pc:docMk/>
            <pc:sldMk cId="3830563601" sldId="3134"/>
            <ac:graphicFrameMk id="8" creationId="{8DED3BFC-5414-4F31-8654-4CEBE158EF5A}"/>
          </ac:graphicFrameMkLst>
        </pc:graphicFrameChg>
      </pc:sldChg>
      <pc:sldChg chg="addSp delSp modSp new mod ord">
        <pc:chgData name="Ward, Reagan" userId="27291eb4-8241-4961-9e69-8c66e34cc5b0" providerId="ADAL" clId="{AB42C23E-B6CC-4989-B634-DCA05EA5A3B7}" dt="2022-04-26T21:38:53.834" v="10382"/>
        <pc:sldMkLst>
          <pc:docMk/>
          <pc:sldMk cId="1386267915" sldId="3135"/>
        </pc:sldMkLst>
        <pc:spChg chg="mod">
          <ac:chgData name="Ward, Reagan" userId="27291eb4-8241-4961-9e69-8c66e34cc5b0" providerId="ADAL" clId="{AB42C23E-B6CC-4989-B634-DCA05EA5A3B7}" dt="2022-04-26T21:37:41.638" v="10364"/>
          <ac:spMkLst>
            <pc:docMk/>
            <pc:sldMk cId="1386267915" sldId="3135"/>
            <ac:spMk id="2" creationId="{72D5A1FD-587F-483F-9F02-E1B463F9BD51}"/>
          </ac:spMkLst>
        </pc:spChg>
        <pc:spChg chg="mod">
          <ac:chgData name="Ward, Reagan" userId="27291eb4-8241-4961-9e69-8c66e34cc5b0" providerId="ADAL" clId="{AB42C23E-B6CC-4989-B634-DCA05EA5A3B7}" dt="2022-04-26T21:38:53.834" v="10382"/>
          <ac:spMkLst>
            <pc:docMk/>
            <pc:sldMk cId="1386267915" sldId="3135"/>
            <ac:spMk id="3" creationId="{9896A795-8E2E-4CB2-980E-91EE8B234EFE}"/>
          </ac:spMkLst>
        </pc:spChg>
        <pc:spChg chg="mod">
          <ac:chgData name="Ward, Reagan" userId="27291eb4-8241-4961-9e69-8c66e34cc5b0" providerId="ADAL" clId="{AB42C23E-B6CC-4989-B634-DCA05EA5A3B7}" dt="2022-04-26T21:37:41.638" v="10364"/>
          <ac:spMkLst>
            <pc:docMk/>
            <pc:sldMk cId="1386267915" sldId="3135"/>
            <ac:spMk id="4" creationId="{9BF69423-E3FF-4800-ABBF-E20AD0F80D58}"/>
          </ac:spMkLst>
        </pc:spChg>
        <pc:spChg chg="add del mod">
          <ac:chgData name="Ward, Reagan" userId="27291eb4-8241-4961-9e69-8c66e34cc5b0" providerId="ADAL" clId="{AB42C23E-B6CC-4989-B634-DCA05EA5A3B7}" dt="2022-04-26T21:37:41.638" v="10364"/>
          <ac:spMkLst>
            <pc:docMk/>
            <pc:sldMk cId="1386267915" sldId="3135"/>
            <ac:spMk id="5" creationId="{00AB4727-88CC-4177-9945-C17F5FB87B3B}"/>
          </ac:spMkLst>
        </pc:spChg>
        <pc:spChg chg="add del mod">
          <ac:chgData name="Ward, Reagan" userId="27291eb4-8241-4961-9e69-8c66e34cc5b0" providerId="ADAL" clId="{AB42C23E-B6CC-4989-B634-DCA05EA5A3B7}" dt="2022-04-26T21:37:41.638" v="10364"/>
          <ac:spMkLst>
            <pc:docMk/>
            <pc:sldMk cId="1386267915" sldId="3135"/>
            <ac:spMk id="6" creationId="{F3B80682-C148-4000-BF21-4DD5F8656191}"/>
          </ac:spMkLst>
        </pc:spChg>
        <pc:spChg chg="add del mod">
          <ac:chgData name="Ward, Reagan" userId="27291eb4-8241-4961-9e69-8c66e34cc5b0" providerId="ADAL" clId="{AB42C23E-B6CC-4989-B634-DCA05EA5A3B7}" dt="2022-04-26T21:37:41.638" v="10364"/>
          <ac:spMkLst>
            <pc:docMk/>
            <pc:sldMk cId="1386267915" sldId="3135"/>
            <ac:spMk id="7" creationId="{54BDEC85-1CBC-437A-B78D-2E84B6A2FE13}"/>
          </ac:spMkLst>
        </pc:spChg>
      </pc:sldChg>
      <pc:sldChg chg="modSp new mod">
        <pc:chgData name="Ward, Reagan" userId="27291eb4-8241-4961-9e69-8c66e34cc5b0" providerId="ADAL" clId="{AB42C23E-B6CC-4989-B634-DCA05EA5A3B7}" dt="2022-04-26T21:48:15.054" v="11505" actId="313"/>
        <pc:sldMkLst>
          <pc:docMk/>
          <pc:sldMk cId="996700027" sldId="3136"/>
        </pc:sldMkLst>
        <pc:spChg chg="mod">
          <ac:chgData name="Ward, Reagan" userId="27291eb4-8241-4961-9e69-8c66e34cc5b0" providerId="ADAL" clId="{AB42C23E-B6CC-4989-B634-DCA05EA5A3B7}" dt="2022-04-26T21:41:56.857" v="10407" actId="20577"/>
          <ac:spMkLst>
            <pc:docMk/>
            <pc:sldMk cId="996700027" sldId="3136"/>
            <ac:spMk id="2" creationId="{F56A6124-7FF2-4FAF-8F59-763DC230F9EA}"/>
          </ac:spMkLst>
        </pc:spChg>
        <pc:spChg chg="mod">
          <ac:chgData name="Ward, Reagan" userId="27291eb4-8241-4961-9e69-8c66e34cc5b0" providerId="ADAL" clId="{AB42C23E-B6CC-4989-B634-DCA05EA5A3B7}" dt="2022-04-26T21:48:15.054" v="11505" actId="313"/>
          <ac:spMkLst>
            <pc:docMk/>
            <pc:sldMk cId="996700027" sldId="3136"/>
            <ac:spMk id="3" creationId="{B4B23C73-3A3F-4954-BC50-7D8D3110A536}"/>
          </ac:spMkLst>
        </pc:spChg>
      </pc:sldChg>
      <pc:sldChg chg="addSp delSp modSp new mod modClrScheme chgLayout modNotesTx">
        <pc:chgData name="Ward, Reagan" userId="27291eb4-8241-4961-9e69-8c66e34cc5b0" providerId="ADAL" clId="{AB42C23E-B6CC-4989-B634-DCA05EA5A3B7}" dt="2022-04-26T22:17:57.255" v="11993" actId="27636"/>
        <pc:sldMkLst>
          <pc:docMk/>
          <pc:sldMk cId="3412876885" sldId="3137"/>
        </pc:sldMkLst>
        <pc:spChg chg="del mod ord">
          <ac:chgData name="Ward, Reagan" userId="27291eb4-8241-4961-9e69-8c66e34cc5b0" providerId="ADAL" clId="{AB42C23E-B6CC-4989-B634-DCA05EA5A3B7}" dt="2022-04-26T21:56:15.013" v="11508" actId="700"/>
          <ac:spMkLst>
            <pc:docMk/>
            <pc:sldMk cId="3412876885" sldId="3137"/>
            <ac:spMk id="2" creationId="{64E558CC-E6ED-4964-88EE-66D4FDB7DB3D}"/>
          </ac:spMkLst>
        </pc:spChg>
        <pc:spChg chg="mod ord">
          <ac:chgData name="Ward, Reagan" userId="27291eb4-8241-4961-9e69-8c66e34cc5b0" providerId="ADAL" clId="{AB42C23E-B6CC-4989-B634-DCA05EA5A3B7}" dt="2022-04-26T21:56:15.013" v="11508" actId="700"/>
          <ac:spMkLst>
            <pc:docMk/>
            <pc:sldMk cId="3412876885" sldId="3137"/>
            <ac:spMk id="3" creationId="{FE54804E-7FF1-4E75-8E5B-1ECCBF356457}"/>
          </ac:spMkLst>
        </pc:spChg>
        <pc:spChg chg="add mod ord">
          <ac:chgData name="Ward, Reagan" userId="27291eb4-8241-4961-9e69-8c66e34cc5b0" providerId="ADAL" clId="{AB42C23E-B6CC-4989-B634-DCA05EA5A3B7}" dt="2022-04-26T21:58:04.307" v="11559" actId="20577"/>
          <ac:spMkLst>
            <pc:docMk/>
            <pc:sldMk cId="3412876885" sldId="3137"/>
            <ac:spMk id="4" creationId="{C7F2CE1C-6E7C-4FE5-AA3D-ED107CD0C553}"/>
          </ac:spMkLst>
        </pc:spChg>
        <pc:spChg chg="add mod ord">
          <ac:chgData name="Ward, Reagan" userId="27291eb4-8241-4961-9e69-8c66e34cc5b0" providerId="ADAL" clId="{AB42C23E-B6CC-4989-B634-DCA05EA5A3B7}" dt="2022-04-26T22:17:57.255" v="11993" actId="27636"/>
          <ac:spMkLst>
            <pc:docMk/>
            <pc:sldMk cId="3412876885" sldId="3137"/>
            <ac:spMk id="5" creationId="{8A51EC67-130C-4BA4-AA83-583A798D4261}"/>
          </ac:spMkLst>
        </pc:spChg>
      </pc:sldChg>
      <pc:sldChg chg="addSp delSp modSp new del mod modClrScheme chgLayout">
        <pc:chgData name="Ward, Reagan" userId="27291eb4-8241-4961-9e69-8c66e34cc5b0" providerId="ADAL" clId="{AB42C23E-B6CC-4989-B634-DCA05EA5A3B7}" dt="2022-04-26T22:02:07.611" v="11622" actId="47"/>
        <pc:sldMkLst>
          <pc:docMk/>
          <pc:sldMk cId="1176937317" sldId="3138"/>
        </pc:sldMkLst>
        <pc:spChg chg="del mod ord">
          <ac:chgData name="Ward, Reagan" userId="27291eb4-8241-4961-9e69-8c66e34cc5b0" providerId="ADAL" clId="{AB42C23E-B6CC-4989-B634-DCA05EA5A3B7}" dt="2022-04-26T21:56:15.013" v="11508" actId="700"/>
          <ac:spMkLst>
            <pc:docMk/>
            <pc:sldMk cId="1176937317" sldId="3138"/>
            <ac:spMk id="2" creationId="{95F045C3-6896-43DD-90CF-DD197ABEFD80}"/>
          </ac:spMkLst>
        </pc:spChg>
        <pc:spChg chg="mod ord">
          <ac:chgData name="Ward, Reagan" userId="27291eb4-8241-4961-9e69-8c66e34cc5b0" providerId="ADAL" clId="{AB42C23E-B6CC-4989-B634-DCA05EA5A3B7}" dt="2022-04-26T21:56:15.013" v="11508" actId="700"/>
          <ac:spMkLst>
            <pc:docMk/>
            <pc:sldMk cId="1176937317" sldId="3138"/>
            <ac:spMk id="3" creationId="{049053E1-EFFB-41A5-9E41-8C04BC22154B}"/>
          </ac:spMkLst>
        </pc:spChg>
        <pc:spChg chg="add mod ord">
          <ac:chgData name="Ward, Reagan" userId="27291eb4-8241-4961-9e69-8c66e34cc5b0" providerId="ADAL" clId="{AB42C23E-B6CC-4989-B634-DCA05EA5A3B7}" dt="2022-04-26T21:59:39.193" v="11617" actId="20577"/>
          <ac:spMkLst>
            <pc:docMk/>
            <pc:sldMk cId="1176937317" sldId="3138"/>
            <ac:spMk id="4" creationId="{4EA7D6F9-A279-4B8C-B414-1B6164AC7790}"/>
          </ac:spMkLst>
        </pc:spChg>
        <pc:spChg chg="add mod ord">
          <ac:chgData name="Ward, Reagan" userId="27291eb4-8241-4961-9e69-8c66e34cc5b0" providerId="ADAL" clId="{AB42C23E-B6CC-4989-B634-DCA05EA5A3B7}" dt="2022-04-26T21:56:15.013" v="11508" actId="700"/>
          <ac:spMkLst>
            <pc:docMk/>
            <pc:sldMk cId="1176937317" sldId="3138"/>
            <ac:spMk id="5" creationId="{961500F0-E4AC-49FD-9AB9-0F4E663CA7AD}"/>
          </ac:spMkLst>
        </pc:spChg>
      </pc:sldChg>
      <pc:sldChg chg="modSp add mod">
        <pc:chgData name="Ward, Reagan" userId="27291eb4-8241-4961-9e69-8c66e34cc5b0" providerId="ADAL" clId="{AB42C23E-B6CC-4989-B634-DCA05EA5A3B7}" dt="2022-04-26T22:01:43.144" v="11620" actId="13822"/>
        <pc:sldMkLst>
          <pc:docMk/>
          <pc:sldMk cId="2916309268" sldId="3139"/>
        </pc:sldMkLst>
        <pc:spChg chg="mod">
          <ac:chgData name="Ward, Reagan" userId="27291eb4-8241-4961-9e69-8c66e34cc5b0" providerId="ADAL" clId="{AB42C23E-B6CC-4989-B634-DCA05EA5A3B7}" dt="2022-04-26T22:01:43.144" v="11620" actId="13822"/>
          <ac:spMkLst>
            <pc:docMk/>
            <pc:sldMk cId="2916309268" sldId="3139"/>
            <ac:spMk id="5" creationId="{657E5AB8-E318-482E-8318-CC03C6CA004E}"/>
          </ac:spMkLst>
        </pc:spChg>
      </pc:sldChg>
      <pc:sldChg chg="addSp delSp modSp new mod modClrScheme chgLayout">
        <pc:chgData name="Ward, Reagan" userId="27291eb4-8241-4961-9e69-8c66e34cc5b0" providerId="ADAL" clId="{AB42C23E-B6CC-4989-B634-DCA05EA5A3B7}" dt="2022-04-26T22:18:25.268" v="11995" actId="6549"/>
        <pc:sldMkLst>
          <pc:docMk/>
          <pc:sldMk cId="1022543205" sldId="3140"/>
        </pc:sldMkLst>
        <pc:spChg chg="del mod ord">
          <ac:chgData name="Ward, Reagan" userId="27291eb4-8241-4961-9e69-8c66e34cc5b0" providerId="ADAL" clId="{AB42C23E-B6CC-4989-B634-DCA05EA5A3B7}" dt="2022-04-26T22:03:03.634" v="11624" actId="700"/>
          <ac:spMkLst>
            <pc:docMk/>
            <pc:sldMk cId="1022543205" sldId="3140"/>
            <ac:spMk id="2" creationId="{5C374784-1AB0-45A4-BAD2-517C60E1DF81}"/>
          </ac:spMkLst>
        </pc:spChg>
        <pc:spChg chg="mod ord">
          <ac:chgData name="Ward, Reagan" userId="27291eb4-8241-4961-9e69-8c66e34cc5b0" providerId="ADAL" clId="{AB42C23E-B6CC-4989-B634-DCA05EA5A3B7}" dt="2022-04-26T22:03:03.634" v="11624" actId="700"/>
          <ac:spMkLst>
            <pc:docMk/>
            <pc:sldMk cId="1022543205" sldId="3140"/>
            <ac:spMk id="3" creationId="{2A989D2A-144D-4203-ABB6-B244607CF4EB}"/>
          </ac:spMkLst>
        </pc:spChg>
        <pc:spChg chg="add mod ord">
          <ac:chgData name="Ward, Reagan" userId="27291eb4-8241-4961-9e69-8c66e34cc5b0" providerId="ADAL" clId="{AB42C23E-B6CC-4989-B634-DCA05EA5A3B7}" dt="2022-04-26T22:03:57.927" v="11722" actId="20577"/>
          <ac:spMkLst>
            <pc:docMk/>
            <pc:sldMk cId="1022543205" sldId="3140"/>
            <ac:spMk id="4" creationId="{1BD844E8-DC3A-4C82-B158-FD578765AF21}"/>
          </ac:spMkLst>
        </pc:spChg>
        <pc:spChg chg="add del mod ord">
          <ac:chgData name="Ward, Reagan" userId="27291eb4-8241-4961-9e69-8c66e34cc5b0" providerId="ADAL" clId="{AB42C23E-B6CC-4989-B634-DCA05EA5A3B7}" dt="2022-04-26T22:04:33.826" v="11723" actId="478"/>
          <ac:spMkLst>
            <pc:docMk/>
            <pc:sldMk cId="1022543205" sldId="3140"/>
            <ac:spMk id="5" creationId="{B8F430F7-E036-4129-A4B5-77FE11B4343A}"/>
          </ac:spMkLst>
        </pc:spChg>
        <pc:graphicFrameChg chg="add mod modGraphic">
          <ac:chgData name="Ward, Reagan" userId="27291eb4-8241-4961-9e69-8c66e34cc5b0" providerId="ADAL" clId="{AB42C23E-B6CC-4989-B634-DCA05EA5A3B7}" dt="2022-04-26T22:18:20.650" v="11994" actId="6549"/>
          <ac:graphicFrameMkLst>
            <pc:docMk/>
            <pc:sldMk cId="1022543205" sldId="3140"/>
            <ac:graphicFrameMk id="6" creationId="{24E4078D-BCBC-44A4-9C15-AF4B09ECD93B}"/>
          </ac:graphicFrameMkLst>
        </pc:graphicFrameChg>
        <pc:graphicFrameChg chg="add mod modGraphic">
          <ac:chgData name="Ward, Reagan" userId="27291eb4-8241-4961-9e69-8c66e34cc5b0" providerId="ADAL" clId="{AB42C23E-B6CC-4989-B634-DCA05EA5A3B7}" dt="2022-04-26T22:18:25.268" v="11995" actId="6549"/>
          <ac:graphicFrameMkLst>
            <pc:docMk/>
            <pc:sldMk cId="1022543205" sldId="3140"/>
            <ac:graphicFrameMk id="7" creationId="{E90E1CD1-F7B1-4840-9CA2-86087D74A6BA}"/>
          </ac:graphicFrameMkLst>
        </pc:graphicFrameChg>
        <pc:graphicFrameChg chg="add mod modGraphic">
          <ac:chgData name="Ward, Reagan" userId="27291eb4-8241-4961-9e69-8c66e34cc5b0" providerId="ADAL" clId="{AB42C23E-B6CC-4989-B634-DCA05EA5A3B7}" dt="2022-04-26T22:06:53.997" v="11757" actId="1076"/>
          <ac:graphicFrameMkLst>
            <pc:docMk/>
            <pc:sldMk cId="1022543205" sldId="3140"/>
            <ac:graphicFrameMk id="8" creationId="{547E4155-480C-4984-9740-2309394CFFEA}"/>
          </ac:graphicFrameMkLst>
        </pc:graphicFrameChg>
      </pc:sldChg>
      <pc:sldChg chg="add del">
        <pc:chgData name="Ward, Reagan" userId="27291eb4-8241-4961-9e69-8c66e34cc5b0" providerId="ADAL" clId="{AB42C23E-B6CC-4989-B634-DCA05EA5A3B7}" dt="2022-04-26T22:04:36.662" v="11725"/>
        <pc:sldMkLst>
          <pc:docMk/>
          <pc:sldMk cId="3708445772" sldId="3141"/>
        </pc:sldMkLst>
      </pc:sldChg>
      <pc:sldChg chg="add del">
        <pc:chgData name="Ward, Reagan" userId="27291eb4-8241-4961-9e69-8c66e34cc5b0" providerId="ADAL" clId="{AB42C23E-B6CC-4989-B634-DCA05EA5A3B7}" dt="2022-04-26T22:04:36.662" v="11725"/>
        <pc:sldMkLst>
          <pc:docMk/>
          <pc:sldMk cId="4268791634" sldId="3142"/>
        </pc:sldMkLst>
      </pc:sldChg>
      <pc:sldMasterChg chg="delSldLayout">
        <pc:chgData name="Ward, Reagan" userId="27291eb4-8241-4961-9e69-8c66e34cc5b0" providerId="ADAL" clId="{AB42C23E-B6CC-4989-B634-DCA05EA5A3B7}" dt="2022-04-25T21:37:40.112" v="363" actId="2696"/>
        <pc:sldMasterMkLst>
          <pc:docMk/>
          <pc:sldMasterMk cId="372379904" sldId="2147483660"/>
        </pc:sldMasterMkLst>
        <pc:sldLayoutChg chg="del">
          <pc:chgData name="Ward, Reagan" userId="27291eb4-8241-4961-9e69-8c66e34cc5b0" providerId="ADAL" clId="{AB42C23E-B6CC-4989-B634-DCA05EA5A3B7}" dt="2022-04-25T21:37:28.434" v="362" actId="2696"/>
          <pc:sldLayoutMkLst>
            <pc:docMk/>
            <pc:sldMasterMk cId="372379904" sldId="2147483660"/>
            <pc:sldLayoutMk cId="405685756" sldId="2147483677"/>
          </pc:sldLayoutMkLst>
        </pc:sldLayoutChg>
        <pc:sldLayoutChg chg="del">
          <pc:chgData name="Ward, Reagan" userId="27291eb4-8241-4961-9e69-8c66e34cc5b0" providerId="ADAL" clId="{AB42C23E-B6CC-4989-B634-DCA05EA5A3B7}" dt="2022-04-25T21:37:40.112" v="363" actId="2696"/>
          <pc:sldLayoutMkLst>
            <pc:docMk/>
            <pc:sldMasterMk cId="372379904" sldId="2147483660"/>
            <pc:sldLayoutMk cId="3907390208" sldId="2147483677"/>
          </pc:sldLayoutMkLst>
        </pc:sldLayoutChg>
      </pc:sldMasterChg>
    </pc:docChg>
  </pc:docChgLst>
</pc:chgInfo>
</file>

<file path=ppt/diagrams/_rels/data5.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s>
</file>

<file path=ppt/diagrams/_rels/data6.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hyperlink" Target="https://www.cde.state.co.us/datapipeline/snap_eoy" TargetMode="External"/><Relationship Id="rId1" Type="http://schemas.openxmlformats.org/officeDocument/2006/relationships/hyperlink" Target="mailto:ward_r@cde.state.co.us" TargetMode="External"/><Relationship Id="rId6" Type="http://schemas.openxmlformats.org/officeDocument/2006/relationships/image" Target="../media/image38.svg"/><Relationship Id="rId5" Type="http://schemas.openxmlformats.org/officeDocument/2006/relationships/image" Target="../media/image37.png"/><Relationship Id="rId10" Type="http://schemas.openxmlformats.org/officeDocument/2006/relationships/image" Target="../media/image42.svg"/><Relationship Id="rId4" Type="http://schemas.openxmlformats.org/officeDocument/2006/relationships/image" Target="../media/image36.svg"/><Relationship Id="rId9" Type="http://schemas.openxmlformats.org/officeDocument/2006/relationships/image" Target="../media/image41.png"/></Relationships>
</file>

<file path=ppt/diagrams/_rels/drawing5.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s>
</file>

<file path=ppt/diagrams/_rels/drawing6.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36.svg"/><Relationship Id="rId7" Type="http://schemas.openxmlformats.org/officeDocument/2006/relationships/image" Target="../media/image39.png"/><Relationship Id="rId2" Type="http://schemas.openxmlformats.org/officeDocument/2006/relationships/image" Target="../media/image35.png"/><Relationship Id="rId1" Type="http://schemas.openxmlformats.org/officeDocument/2006/relationships/hyperlink" Target="https://www.cde.state.co.us/datapipeline/snap_eoy" TargetMode="External"/><Relationship Id="rId6" Type="http://schemas.openxmlformats.org/officeDocument/2006/relationships/hyperlink" Target="mailto:ward_r@cde.state.co.us" TargetMode="External"/><Relationship Id="rId5" Type="http://schemas.openxmlformats.org/officeDocument/2006/relationships/image" Target="../media/image38.svg"/><Relationship Id="rId10" Type="http://schemas.openxmlformats.org/officeDocument/2006/relationships/image" Target="../media/image42.svg"/><Relationship Id="rId4" Type="http://schemas.openxmlformats.org/officeDocument/2006/relationships/image" Target="../media/image37.png"/><Relationship Id="rId9" Type="http://schemas.openxmlformats.org/officeDocument/2006/relationships/image" Target="../media/image41.png"/></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251EF4-560E-4973-B188-1EFBE1072991}" type="doc">
      <dgm:prSet loTypeId="urn:microsoft.com/office/officeart/2005/8/layout/bProcess3" loCatId="process" qsTypeId="urn:microsoft.com/office/officeart/2005/8/quickstyle/simple1" qsCatId="simple" csTypeId="urn:microsoft.com/office/officeart/2005/8/colors/accent0_1" csCatId="mainScheme" phldr="1"/>
      <dgm:spPr/>
      <dgm:t>
        <a:bodyPr/>
        <a:lstStyle/>
        <a:p>
          <a:endParaRPr lang="en-US"/>
        </a:p>
      </dgm:t>
    </dgm:pt>
    <dgm:pt modelId="{28176021-E8C4-46A7-A02F-D3CCD1CB4544}">
      <dgm:prSet phldrT="[Text]" custT="1"/>
      <dgm:spPr>
        <a:solidFill>
          <a:schemeClr val="bg1">
            <a:lumMod val="95000"/>
          </a:schemeClr>
        </a:solidFill>
        <a:ln w="57150">
          <a:solidFill>
            <a:schemeClr val="accent6">
              <a:lumMod val="75000"/>
            </a:schemeClr>
          </a:solidFill>
        </a:ln>
      </dgm:spPr>
      <dgm:t>
        <a:bodyPr/>
        <a:lstStyle/>
        <a:p>
          <a:r>
            <a:rPr lang="en-US" sz="2800" b="1" dirty="0"/>
            <a:t>Regular Phase</a:t>
          </a:r>
        </a:p>
      </dgm:t>
    </dgm:pt>
    <dgm:pt modelId="{B54EA894-801C-465C-AA10-125B481205B1}" type="parTrans" cxnId="{1C133440-43D2-4444-8066-5FFF315A7F2F}">
      <dgm:prSet/>
      <dgm:spPr/>
      <dgm:t>
        <a:bodyPr/>
        <a:lstStyle/>
        <a:p>
          <a:endParaRPr lang="en-US"/>
        </a:p>
      </dgm:t>
    </dgm:pt>
    <dgm:pt modelId="{AB4E5D52-BA75-4C0D-9002-E0C7E83CCE62}" type="sibTrans" cxnId="{1C133440-43D2-4444-8066-5FFF315A7F2F}">
      <dgm:prSet/>
      <dgm:spPr>
        <a:ln w="38100">
          <a:solidFill>
            <a:schemeClr val="bg1">
              <a:lumMod val="50000"/>
            </a:schemeClr>
          </a:solidFill>
        </a:ln>
      </dgm:spPr>
      <dgm:t>
        <a:bodyPr/>
        <a:lstStyle/>
        <a:p>
          <a:endParaRPr lang="en-US"/>
        </a:p>
      </dgm:t>
    </dgm:pt>
    <dgm:pt modelId="{A67BA612-0066-40AC-9395-2F07CDEA5DE6}">
      <dgm:prSet phldrT="[Text]" custT="1"/>
      <dgm:spPr>
        <a:solidFill>
          <a:schemeClr val="bg1">
            <a:lumMod val="95000"/>
          </a:schemeClr>
        </a:solidFill>
        <a:ln w="57150">
          <a:solidFill>
            <a:schemeClr val="accent5">
              <a:lumMod val="75000"/>
            </a:schemeClr>
          </a:solidFill>
        </a:ln>
      </dgm:spPr>
      <dgm:t>
        <a:bodyPr/>
        <a:lstStyle/>
        <a:p>
          <a:r>
            <a:rPr lang="en-US" sz="2000" b="1" dirty="0"/>
            <a:t>Cross LEA Phase</a:t>
          </a:r>
        </a:p>
      </dgm:t>
    </dgm:pt>
    <dgm:pt modelId="{80E67E53-EAF3-4063-B2C4-1CAD61B60E13}" type="parTrans" cxnId="{C206FEF7-AD3B-49D2-8566-38974DABEE5C}">
      <dgm:prSet/>
      <dgm:spPr/>
      <dgm:t>
        <a:bodyPr/>
        <a:lstStyle/>
        <a:p>
          <a:endParaRPr lang="en-US"/>
        </a:p>
      </dgm:t>
    </dgm:pt>
    <dgm:pt modelId="{48915DB1-F8F6-4363-862E-36981881052A}" type="sibTrans" cxnId="{C206FEF7-AD3B-49D2-8566-38974DABEE5C}">
      <dgm:prSet/>
      <dgm:spPr>
        <a:ln w="38100">
          <a:solidFill>
            <a:schemeClr val="bg1">
              <a:lumMod val="50000"/>
            </a:schemeClr>
          </a:solidFill>
        </a:ln>
      </dgm:spPr>
      <dgm:t>
        <a:bodyPr/>
        <a:lstStyle/>
        <a:p>
          <a:endParaRPr lang="en-US"/>
        </a:p>
      </dgm:t>
    </dgm:pt>
    <dgm:pt modelId="{CE400728-3F44-4FE6-AF5A-7047196C7FDC}">
      <dgm:prSet phldrT="[Text]" custT="1"/>
      <dgm:spPr>
        <a:solidFill>
          <a:schemeClr val="bg1">
            <a:lumMod val="95000"/>
          </a:schemeClr>
        </a:solidFill>
        <a:ln w="57150">
          <a:solidFill>
            <a:schemeClr val="accent5">
              <a:lumMod val="75000"/>
            </a:schemeClr>
          </a:solidFill>
        </a:ln>
      </dgm:spPr>
      <dgm:t>
        <a:bodyPr/>
        <a:lstStyle/>
        <a:p>
          <a:r>
            <a:rPr lang="en-US" sz="2000" b="1" dirty="0"/>
            <a:t>Post Cross LEA Phase</a:t>
          </a:r>
        </a:p>
      </dgm:t>
    </dgm:pt>
    <dgm:pt modelId="{A0198A85-A3E6-4CD6-AA47-19FA345AB01A}" type="parTrans" cxnId="{43A65F3A-8008-4E27-8292-B82B7332DFC1}">
      <dgm:prSet/>
      <dgm:spPr/>
      <dgm:t>
        <a:bodyPr/>
        <a:lstStyle/>
        <a:p>
          <a:endParaRPr lang="en-US"/>
        </a:p>
      </dgm:t>
    </dgm:pt>
    <dgm:pt modelId="{674FBDF9-E799-4B8A-A8AE-E55B100CF365}" type="sibTrans" cxnId="{43A65F3A-8008-4E27-8292-B82B7332DFC1}">
      <dgm:prSet/>
      <dgm:spPr>
        <a:ln w="38100">
          <a:solidFill>
            <a:schemeClr val="bg1">
              <a:lumMod val="50000"/>
            </a:schemeClr>
          </a:solidFill>
        </a:ln>
      </dgm:spPr>
      <dgm:t>
        <a:bodyPr/>
        <a:lstStyle/>
        <a:p>
          <a:endParaRPr lang="en-US"/>
        </a:p>
      </dgm:t>
    </dgm:pt>
    <dgm:pt modelId="{2B06BC78-E717-4552-A58C-B61D3BBEC999}">
      <dgm:prSet phldrT="[Text]" custT="1"/>
      <dgm:spPr>
        <a:solidFill>
          <a:schemeClr val="bg1">
            <a:lumMod val="95000"/>
          </a:schemeClr>
        </a:solidFill>
        <a:ln w="57150">
          <a:solidFill>
            <a:schemeClr val="bg1">
              <a:lumMod val="50000"/>
            </a:schemeClr>
          </a:solidFill>
        </a:ln>
      </dgm:spPr>
      <dgm:t>
        <a:bodyPr/>
        <a:lstStyle/>
        <a:p>
          <a:r>
            <a:rPr lang="en-US" sz="1600" b="1" dirty="0"/>
            <a:t>Final Data Review</a:t>
          </a:r>
        </a:p>
      </dgm:t>
    </dgm:pt>
    <dgm:pt modelId="{0B5C3B69-8CE5-4A2C-90AE-A6BFBFEF580B}" type="parTrans" cxnId="{C26F930B-6F5F-4170-80C6-FEEC80F30C91}">
      <dgm:prSet/>
      <dgm:spPr/>
      <dgm:t>
        <a:bodyPr/>
        <a:lstStyle/>
        <a:p>
          <a:endParaRPr lang="en-US"/>
        </a:p>
      </dgm:t>
    </dgm:pt>
    <dgm:pt modelId="{01FF55E5-546C-47B5-B504-9110DAEA6913}" type="sibTrans" cxnId="{C26F930B-6F5F-4170-80C6-FEEC80F30C91}">
      <dgm:prSet/>
      <dgm:spPr>
        <a:ln w="38100">
          <a:solidFill>
            <a:schemeClr val="bg1">
              <a:lumMod val="50000"/>
            </a:schemeClr>
          </a:solidFill>
        </a:ln>
      </dgm:spPr>
      <dgm:t>
        <a:bodyPr/>
        <a:lstStyle/>
        <a:p>
          <a:endParaRPr lang="en-US"/>
        </a:p>
      </dgm:t>
    </dgm:pt>
    <dgm:pt modelId="{1AD167C7-3C51-4780-B837-A595EED4D445}">
      <dgm:prSet phldrT="[Text]" custT="1"/>
      <dgm:spPr>
        <a:solidFill>
          <a:schemeClr val="bg1">
            <a:lumMod val="95000"/>
          </a:schemeClr>
        </a:solidFill>
        <a:ln w="57150">
          <a:solidFill>
            <a:srgbClr val="C00000"/>
          </a:solidFill>
        </a:ln>
      </dgm:spPr>
      <dgm:t>
        <a:bodyPr/>
        <a:lstStyle/>
        <a:p>
          <a:r>
            <a:rPr lang="en-US" sz="1800" b="1" dirty="0"/>
            <a:t>Public Data Release</a:t>
          </a:r>
        </a:p>
      </dgm:t>
    </dgm:pt>
    <dgm:pt modelId="{971DCF2E-D8EB-4099-8FD2-CAC50877EC1A}" type="parTrans" cxnId="{9D87F863-5260-4056-BD1B-246671960DD3}">
      <dgm:prSet/>
      <dgm:spPr/>
      <dgm:t>
        <a:bodyPr/>
        <a:lstStyle/>
        <a:p>
          <a:endParaRPr lang="en-US"/>
        </a:p>
      </dgm:t>
    </dgm:pt>
    <dgm:pt modelId="{26BDFCCE-830C-4316-867C-F7987FDAB2F8}" type="sibTrans" cxnId="{9D87F863-5260-4056-BD1B-246671960DD3}">
      <dgm:prSet/>
      <dgm:spPr/>
      <dgm:t>
        <a:bodyPr/>
        <a:lstStyle/>
        <a:p>
          <a:endParaRPr lang="en-US"/>
        </a:p>
      </dgm:t>
    </dgm:pt>
    <dgm:pt modelId="{37BCCACA-C9EF-4E31-89C1-EA23FC4B0FF9}">
      <dgm:prSet phldrT="[Text]" custT="1"/>
      <dgm:spPr>
        <a:solidFill>
          <a:schemeClr val="bg1">
            <a:lumMod val="95000"/>
          </a:schemeClr>
        </a:solidFill>
        <a:ln w="57150">
          <a:solidFill>
            <a:schemeClr val="bg1">
              <a:lumMod val="50000"/>
            </a:schemeClr>
          </a:solidFill>
        </a:ln>
      </dgm:spPr>
      <dgm:t>
        <a:bodyPr/>
        <a:lstStyle/>
        <a:p>
          <a:r>
            <a:rPr lang="en-US" sz="1600" b="1" dirty="0"/>
            <a:t>Soft Open</a:t>
          </a:r>
        </a:p>
      </dgm:t>
    </dgm:pt>
    <dgm:pt modelId="{5D7048C9-FEAF-4708-BF34-2FC437DAE2B6}" type="parTrans" cxnId="{66AE1C27-D5DC-4718-92CF-F48FB82074CA}">
      <dgm:prSet/>
      <dgm:spPr/>
      <dgm:t>
        <a:bodyPr/>
        <a:lstStyle/>
        <a:p>
          <a:endParaRPr lang="en-US"/>
        </a:p>
      </dgm:t>
    </dgm:pt>
    <dgm:pt modelId="{24187B98-E18B-43C7-8C7D-38D041DFE661}" type="sibTrans" cxnId="{66AE1C27-D5DC-4718-92CF-F48FB82074CA}">
      <dgm:prSet/>
      <dgm:spPr>
        <a:ln w="38100">
          <a:solidFill>
            <a:schemeClr val="bg1">
              <a:lumMod val="50000"/>
            </a:schemeClr>
          </a:solidFill>
        </a:ln>
      </dgm:spPr>
      <dgm:t>
        <a:bodyPr/>
        <a:lstStyle/>
        <a:p>
          <a:endParaRPr lang="en-US"/>
        </a:p>
      </dgm:t>
    </dgm:pt>
    <dgm:pt modelId="{34A93A1E-6A89-4202-91CD-EAA9AD61BD08}">
      <dgm:prSet phldrT="[Text]" custT="1"/>
      <dgm:spPr>
        <a:solidFill>
          <a:schemeClr val="bg1">
            <a:lumMod val="95000"/>
          </a:schemeClr>
        </a:solidFill>
        <a:ln w="57150">
          <a:solidFill>
            <a:schemeClr val="accent5">
              <a:lumMod val="75000"/>
            </a:schemeClr>
          </a:solidFill>
        </a:ln>
      </dgm:spPr>
      <dgm:t>
        <a:bodyPr/>
        <a:lstStyle/>
        <a:p>
          <a:r>
            <a:rPr lang="en-US" sz="1600" dirty="0"/>
            <a:t>September 22</a:t>
          </a:r>
          <a:r>
            <a:rPr lang="en-US" sz="1600" baseline="30000" dirty="0"/>
            <a:t>nd</a:t>
          </a:r>
          <a:r>
            <a:rPr lang="en-US" sz="1600" dirty="0"/>
            <a:t> – </a:t>
          </a:r>
          <a:br>
            <a:rPr lang="en-US" sz="1600" dirty="0"/>
          </a:br>
          <a:r>
            <a:rPr lang="en-US" sz="1600" dirty="0"/>
            <a:t>October 13</a:t>
          </a:r>
          <a:r>
            <a:rPr lang="en-US" sz="1600" baseline="30000" dirty="0"/>
            <a:t>th</a:t>
          </a:r>
          <a:endParaRPr lang="en-US" sz="1600" dirty="0"/>
        </a:p>
      </dgm:t>
    </dgm:pt>
    <dgm:pt modelId="{ADF918A3-DC12-4A54-9711-CF955CACF1C9}" type="parTrans" cxnId="{F392853F-F1DE-4141-8A56-EAFFE49DFDEC}">
      <dgm:prSet/>
      <dgm:spPr/>
      <dgm:t>
        <a:bodyPr/>
        <a:lstStyle/>
        <a:p>
          <a:endParaRPr lang="en-US"/>
        </a:p>
      </dgm:t>
    </dgm:pt>
    <dgm:pt modelId="{5BAC1109-F8B6-4FEE-A927-8867F2393AFE}" type="sibTrans" cxnId="{F392853F-F1DE-4141-8A56-EAFFE49DFDEC}">
      <dgm:prSet/>
      <dgm:spPr/>
      <dgm:t>
        <a:bodyPr/>
        <a:lstStyle/>
        <a:p>
          <a:endParaRPr lang="en-US"/>
        </a:p>
      </dgm:t>
    </dgm:pt>
    <dgm:pt modelId="{C6E4BB6E-DAD9-4D5B-95D6-BA87138EED13}">
      <dgm:prSet phldrT="[Text]" custT="1"/>
      <dgm:spPr>
        <a:solidFill>
          <a:schemeClr val="bg1">
            <a:lumMod val="95000"/>
          </a:schemeClr>
        </a:solidFill>
        <a:ln w="57150">
          <a:solidFill>
            <a:schemeClr val="bg1">
              <a:lumMod val="50000"/>
            </a:schemeClr>
          </a:solidFill>
        </a:ln>
      </dgm:spPr>
      <dgm:t>
        <a:bodyPr/>
        <a:lstStyle/>
        <a:p>
          <a:r>
            <a:rPr lang="en-US" sz="1400" dirty="0"/>
            <a:t>March 14</a:t>
          </a:r>
          <a:r>
            <a:rPr lang="en-US" sz="1400" baseline="30000" dirty="0"/>
            <a:t>th</a:t>
          </a:r>
          <a:r>
            <a:rPr lang="en-US" sz="1400" dirty="0"/>
            <a:t> – </a:t>
          </a:r>
          <a:br>
            <a:rPr lang="en-US" sz="1400" dirty="0"/>
          </a:br>
          <a:r>
            <a:rPr lang="en-US" sz="1400" dirty="0"/>
            <a:t>May 4</a:t>
          </a:r>
          <a:r>
            <a:rPr lang="en-US" sz="1400" baseline="30000" dirty="0"/>
            <a:t>th</a:t>
          </a:r>
          <a:endParaRPr lang="en-US" sz="1400" dirty="0"/>
        </a:p>
      </dgm:t>
    </dgm:pt>
    <dgm:pt modelId="{33E6EAC9-D2CD-4244-88D6-58F651320869}" type="parTrans" cxnId="{0827B2BB-A7E3-4A50-AFB5-B5C78EBAFC32}">
      <dgm:prSet/>
      <dgm:spPr/>
      <dgm:t>
        <a:bodyPr/>
        <a:lstStyle/>
        <a:p>
          <a:endParaRPr lang="en-US"/>
        </a:p>
      </dgm:t>
    </dgm:pt>
    <dgm:pt modelId="{1FB3A053-B8BD-4A36-8BF2-6C41814C18CA}" type="sibTrans" cxnId="{0827B2BB-A7E3-4A50-AFB5-B5C78EBAFC32}">
      <dgm:prSet/>
      <dgm:spPr/>
      <dgm:t>
        <a:bodyPr/>
        <a:lstStyle/>
        <a:p>
          <a:endParaRPr lang="en-US"/>
        </a:p>
      </dgm:t>
    </dgm:pt>
    <dgm:pt modelId="{228FAC18-8ADB-497E-9960-B95FDED7E70C}">
      <dgm:prSet phldrT="[Text]" custT="1"/>
      <dgm:spPr>
        <a:solidFill>
          <a:schemeClr val="bg1">
            <a:lumMod val="95000"/>
          </a:schemeClr>
        </a:solidFill>
        <a:ln w="57150">
          <a:solidFill>
            <a:schemeClr val="accent5">
              <a:lumMod val="75000"/>
            </a:schemeClr>
          </a:solidFill>
        </a:ln>
      </dgm:spPr>
      <dgm:t>
        <a:bodyPr/>
        <a:lstStyle/>
        <a:p>
          <a:r>
            <a:rPr lang="en-US" sz="1600" dirty="0"/>
            <a:t>October 20</a:t>
          </a:r>
          <a:r>
            <a:rPr lang="en-US" sz="1600" baseline="30000" dirty="0"/>
            <a:t>th</a:t>
          </a:r>
          <a:r>
            <a:rPr lang="en-US" sz="1600" dirty="0"/>
            <a:t> – </a:t>
          </a:r>
          <a:br>
            <a:rPr lang="en-US" sz="1600" dirty="0"/>
          </a:br>
          <a:r>
            <a:rPr lang="en-US" sz="1600" dirty="0"/>
            <a:t>November 17</a:t>
          </a:r>
          <a:r>
            <a:rPr lang="en-US" sz="1600" baseline="30000" dirty="0"/>
            <a:t>th</a:t>
          </a:r>
          <a:r>
            <a:rPr lang="en-US" sz="1600" dirty="0"/>
            <a:t> </a:t>
          </a:r>
        </a:p>
      </dgm:t>
    </dgm:pt>
    <dgm:pt modelId="{7DAA2C5A-DEEE-423E-91B2-EEAC8B65456A}" type="parTrans" cxnId="{B34EB9C8-B080-4DDE-8CE9-23E15BB60FA3}">
      <dgm:prSet/>
      <dgm:spPr/>
      <dgm:t>
        <a:bodyPr/>
        <a:lstStyle/>
        <a:p>
          <a:endParaRPr lang="en-US"/>
        </a:p>
      </dgm:t>
    </dgm:pt>
    <dgm:pt modelId="{20A0C080-35CF-42FA-B7D9-1E657D01E951}" type="sibTrans" cxnId="{B34EB9C8-B080-4DDE-8CE9-23E15BB60FA3}">
      <dgm:prSet/>
      <dgm:spPr/>
      <dgm:t>
        <a:bodyPr/>
        <a:lstStyle/>
        <a:p>
          <a:endParaRPr lang="en-US"/>
        </a:p>
      </dgm:t>
    </dgm:pt>
    <dgm:pt modelId="{123856A7-DB9B-40E9-85B1-AB38AC2717A0}">
      <dgm:prSet phldrT="[Text]" custT="1"/>
      <dgm:spPr>
        <a:solidFill>
          <a:schemeClr val="bg1">
            <a:lumMod val="95000"/>
          </a:schemeClr>
        </a:solidFill>
        <a:ln w="57150">
          <a:solidFill>
            <a:schemeClr val="bg1">
              <a:lumMod val="50000"/>
            </a:schemeClr>
          </a:solidFill>
        </a:ln>
      </dgm:spPr>
      <dgm:t>
        <a:bodyPr/>
        <a:lstStyle/>
        <a:p>
          <a:r>
            <a:rPr lang="en-US" sz="1400" dirty="0"/>
            <a:t>November 28</a:t>
          </a:r>
          <a:r>
            <a:rPr lang="en-US" sz="1400" baseline="30000" dirty="0"/>
            <a:t>th</a:t>
          </a:r>
          <a:r>
            <a:rPr lang="en-US" sz="1400" dirty="0"/>
            <a:t> – December 1</a:t>
          </a:r>
          <a:r>
            <a:rPr lang="en-US" sz="1400" baseline="30000" dirty="0"/>
            <a:t>st</a:t>
          </a:r>
          <a:endParaRPr lang="en-US" sz="1400" dirty="0"/>
        </a:p>
      </dgm:t>
    </dgm:pt>
    <dgm:pt modelId="{32EE79FC-FDFE-44BB-B8C1-15EF4C87D878}" type="parTrans" cxnId="{A6F87CF5-C53D-4E72-8D79-92FC3D3622E1}">
      <dgm:prSet/>
      <dgm:spPr/>
      <dgm:t>
        <a:bodyPr/>
        <a:lstStyle/>
        <a:p>
          <a:endParaRPr lang="en-US"/>
        </a:p>
      </dgm:t>
    </dgm:pt>
    <dgm:pt modelId="{A50A5A34-05BD-4F0E-9D3B-152AF0424694}" type="sibTrans" cxnId="{A6F87CF5-C53D-4E72-8D79-92FC3D3622E1}">
      <dgm:prSet/>
      <dgm:spPr/>
      <dgm:t>
        <a:bodyPr/>
        <a:lstStyle/>
        <a:p>
          <a:endParaRPr lang="en-US"/>
        </a:p>
      </dgm:t>
    </dgm:pt>
    <dgm:pt modelId="{9F914D52-A385-43AE-8DE2-5AB355DF6D60}">
      <dgm:prSet phldrT="[Text]" custT="1"/>
      <dgm:spPr>
        <a:solidFill>
          <a:schemeClr val="bg1">
            <a:lumMod val="95000"/>
          </a:schemeClr>
        </a:solidFill>
        <a:ln w="57150">
          <a:solidFill>
            <a:srgbClr val="C00000"/>
          </a:solidFill>
        </a:ln>
      </dgm:spPr>
      <dgm:t>
        <a:bodyPr/>
        <a:lstStyle/>
        <a:p>
          <a:r>
            <a:rPr lang="en-US" sz="1400" dirty="0"/>
            <a:t>January 10, 2023</a:t>
          </a:r>
        </a:p>
      </dgm:t>
    </dgm:pt>
    <dgm:pt modelId="{3D1825B4-5773-47C5-9512-CAF884E0B0E4}" type="parTrans" cxnId="{B0A144FB-84C4-4A13-8F51-84C78F525648}">
      <dgm:prSet/>
      <dgm:spPr/>
      <dgm:t>
        <a:bodyPr/>
        <a:lstStyle/>
        <a:p>
          <a:endParaRPr lang="en-US"/>
        </a:p>
      </dgm:t>
    </dgm:pt>
    <dgm:pt modelId="{2A5FAFB8-FC06-47AD-9422-3567049DD567}" type="sibTrans" cxnId="{B0A144FB-84C4-4A13-8F51-84C78F525648}">
      <dgm:prSet/>
      <dgm:spPr/>
      <dgm:t>
        <a:bodyPr/>
        <a:lstStyle/>
        <a:p>
          <a:endParaRPr lang="en-US"/>
        </a:p>
      </dgm:t>
    </dgm:pt>
    <dgm:pt modelId="{BE9C62AD-B6D2-42FD-A778-1D78B66FE46E}">
      <dgm:prSet phldrT="[Text]" custT="1"/>
      <dgm:spPr>
        <a:solidFill>
          <a:schemeClr val="bg1">
            <a:lumMod val="95000"/>
          </a:schemeClr>
        </a:solidFill>
        <a:ln w="57150">
          <a:solidFill>
            <a:schemeClr val="accent6">
              <a:lumMod val="75000"/>
            </a:schemeClr>
          </a:solidFill>
        </a:ln>
      </dgm:spPr>
      <dgm:t>
        <a:bodyPr/>
        <a:lstStyle/>
        <a:p>
          <a:r>
            <a:rPr lang="en-US" sz="1800" dirty="0"/>
            <a:t>May 5</a:t>
          </a:r>
          <a:r>
            <a:rPr lang="en-US" sz="1800" baseline="30000" dirty="0"/>
            <a:t>th</a:t>
          </a:r>
          <a:r>
            <a:rPr lang="en-US" sz="1800" dirty="0"/>
            <a:t> – </a:t>
          </a:r>
          <a:br>
            <a:rPr lang="en-US" sz="1800" dirty="0"/>
          </a:br>
          <a:r>
            <a:rPr lang="en-US" sz="1800" dirty="0"/>
            <a:t>September 8</a:t>
          </a:r>
          <a:r>
            <a:rPr lang="en-US" sz="1800" baseline="30000" dirty="0"/>
            <a:t>th</a:t>
          </a:r>
          <a:endParaRPr lang="en-US" sz="1800" dirty="0"/>
        </a:p>
      </dgm:t>
    </dgm:pt>
    <dgm:pt modelId="{DC9927F2-5CB1-4DE9-A743-2B06C5CE6247}" type="parTrans" cxnId="{2C8B5B71-2BBA-44B3-9D21-45A967518D62}">
      <dgm:prSet/>
      <dgm:spPr/>
      <dgm:t>
        <a:bodyPr/>
        <a:lstStyle/>
        <a:p>
          <a:endParaRPr lang="en-US"/>
        </a:p>
      </dgm:t>
    </dgm:pt>
    <dgm:pt modelId="{43E634A7-8D13-4DF9-B6AA-575840C9FE40}" type="sibTrans" cxnId="{2C8B5B71-2BBA-44B3-9D21-45A967518D62}">
      <dgm:prSet/>
      <dgm:spPr/>
      <dgm:t>
        <a:bodyPr/>
        <a:lstStyle/>
        <a:p>
          <a:endParaRPr lang="en-US"/>
        </a:p>
      </dgm:t>
    </dgm:pt>
    <dgm:pt modelId="{4EC9E7D2-847C-4671-BE2B-7D875FD808A1}">
      <dgm:prSet phldrT="[Text]" custT="1"/>
      <dgm:spPr>
        <a:solidFill>
          <a:schemeClr val="bg1">
            <a:lumMod val="95000"/>
          </a:schemeClr>
        </a:solidFill>
        <a:ln w="57150">
          <a:solidFill>
            <a:schemeClr val="accent6">
              <a:lumMod val="75000"/>
            </a:schemeClr>
          </a:solidFill>
        </a:ln>
      </dgm:spPr>
      <dgm:t>
        <a:bodyPr/>
        <a:lstStyle/>
        <a:p>
          <a:r>
            <a:rPr lang="en-US" sz="1800" dirty="0"/>
            <a:t>Primary data collection phase </a:t>
          </a:r>
        </a:p>
      </dgm:t>
    </dgm:pt>
    <dgm:pt modelId="{D6A83845-D6C0-443B-8F7B-930656A4CF2D}" type="parTrans" cxnId="{703E572E-AA76-45D3-8470-CFCE879C4FBC}">
      <dgm:prSet/>
      <dgm:spPr/>
      <dgm:t>
        <a:bodyPr/>
        <a:lstStyle/>
        <a:p>
          <a:endParaRPr lang="en-US"/>
        </a:p>
      </dgm:t>
    </dgm:pt>
    <dgm:pt modelId="{9E99A321-DFA1-49A6-A1E2-E6C4021BFD82}" type="sibTrans" cxnId="{703E572E-AA76-45D3-8470-CFCE879C4FBC}">
      <dgm:prSet/>
      <dgm:spPr/>
      <dgm:t>
        <a:bodyPr/>
        <a:lstStyle/>
        <a:p>
          <a:endParaRPr lang="en-US"/>
        </a:p>
      </dgm:t>
    </dgm:pt>
    <dgm:pt modelId="{AF650972-7112-4314-837C-E607566B8B2B}">
      <dgm:prSet phldrT="[Text]" custT="1"/>
      <dgm:spPr>
        <a:solidFill>
          <a:schemeClr val="bg1">
            <a:lumMod val="95000"/>
          </a:schemeClr>
        </a:solidFill>
        <a:ln w="57150">
          <a:solidFill>
            <a:schemeClr val="accent5">
              <a:lumMod val="75000"/>
            </a:schemeClr>
          </a:solidFill>
        </a:ln>
      </dgm:spPr>
      <dgm:t>
        <a:bodyPr/>
        <a:lstStyle/>
        <a:p>
          <a:r>
            <a:rPr lang="en-US" sz="1600" dirty="0"/>
            <a:t>First post-collection phase </a:t>
          </a:r>
        </a:p>
      </dgm:t>
    </dgm:pt>
    <dgm:pt modelId="{1C891DF5-7542-4E62-946A-421DB63E9EE5}" type="parTrans" cxnId="{FA53A5B3-F892-4504-9C5E-23DB7E45A221}">
      <dgm:prSet/>
      <dgm:spPr/>
      <dgm:t>
        <a:bodyPr/>
        <a:lstStyle/>
        <a:p>
          <a:endParaRPr lang="en-US"/>
        </a:p>
      </dgm:t>
    </dgm:pt>
    <dgm:pt modelId="{D5DAA50D-2E66-4B30-B40C-FDA0F672A273}" type="sibTrans" cxnId="{FA53A5B3-F892-4504-9C5E-23DB7E45A221}">
      <dgm:prSet/>
      <dgm:spPr/>
      <dgm:t>
        <a:bodyPr/>
        <a:lstStyle/>
        <a:p>
          <a:endParaRPr lang="en-US"/>
        </a:p>
      </dgm:t>
    </dgm:pt>
    <dgm:pt modelId="{F6803E52-9335-4846-BF21-6535346E6FB2}">
      <dgm:prSet phldrT="[Text]" custT="1"/>
      <dgm:spPr>
        <a:solidFill>
          <a:schemeClr val="bg1">
            <a:lumMod val="95000"/>
          </a:schemeClr>
        </a:solidFill>
        <a:ln w="57150">
          <a:solidFill>
            <a:schemeClr val="accent5">
              <a:lumMod val="75000"/>
            </a:schemeClr>
          </a:solidFill>
        </a:ln>
      </dgm:spPr>
      <dgm:t>
        <a:bodyPr/>
        <a:lstStyle/>
        <a:p>
          <a:r>
            <a:rPr lang="en-US" sz="1600" dirty="0"/>
            <a:t>Second post-collection phase</a:t>
          </a:r>
        </a:p>
      </dgm:t>
    </dgm:pt>
    <dgm:pt modelId="{6026FF2E-2CA8-438F-A8DC-FDA7284C8686}" type="parTrans" cxnId="{D4BC879B-8403-4E69-ABB9-D72BEE30DA6F}">
      <dgm:prSet/>
      <dgm:spPr/>
      <dgm:t>
        <a:bodyPr/>
        <a:lstStyle/>
        <a:p>
          <a:endParaRPr lang="en-US"/>
        </a:p>
      </dgm:t>
    </dgm:pt>
    <dgm:pt modelId="{ECA56C3F-4931-4F84-A5CE-5FD573A31F8E}" type="sibTrans" cxnId="{D4BC879B-8403-4E69-ABB9-D72BEE30DA6F}">
      <dgm:prSet/>
      <dgm:spPr/>
      <dgm:t>
        <a:bodyPr/>
        <a:lstStyle/>
        <a:p>
          <a:endParaRPr lang="en-US"/>
        </a:p>
      </dgm:t>
    </dgm:pt>
    <dgm:pt modelId="{69DC80CF-6B85-4206-9EBD-E0D1FBF1D8E1}" type="pres">
      <dgm:prSet presAssocID="{F7251EF4-560E-4973-B188-1EFBE1072991}" presName="Name0" presStyleCnt="0">
        <dgm:presLayoutVars>
          <dgm:dir/>
          <dgm:resizeHandles val="exact"/>
        </dgm:presLayoutVars>
      </dgm:prSet>
      <dgm:spPr/>
    </dgm:pt>
    <dgm:pt modelId="{1F82A123-D984-4414-A2DA-BA8D774C0442}" type="pres">
      <dgm:prSet presAssocID="{37BCCACA-C9EF-4E31-89C1-EA23FC4B0FF9}" presName="node" presStyleLbl="node1" presStyleIdx="0" presStyleCnt="6" custScaleX="45915" custScaleY="52357">
        <dgm:presLayoutVars>
          <dgm:bulletEnabled val="1"/>
        </dgm:presLayoutVars>
      </dgm:prSet>
      <dgm:spPr>
        <a:prstGeom prst="roundRect">
          <a:avLst/>
        </a:prstGeom>
      </dgm:spPr>
    </dgm:pt>
    <dgm:pt modelId="{71D56309-323A-41F2-AE41-218C7F93A082}" type="pres">
      <dgm:prSet presAssocID="{24187B98-E18B-43C7-8C7D-38D041DFE661}" presName="sibTrans" presStyleLbl="sibTrans1D1" presStyleIdx="0" presStyleCnt="5"/>
      <dgm:spPr/>
    </dgm:pt>
    <dgm:pt modelId="{7462109C-3410-4D60-9B45-DFA68CB7181B}" type="pres">
      <dgm:prSet presAssocID="{24187B98-E18B-43C7-8C7D-38D041DFE661}" presName="connectorText" presStyleLbl="sibTrans1D1" presStyleIdx="0" presStyleCnt="5"/>
      <dgm:spPr/>
    </dgm:pt>
    <dgm:pt modelId="{444596B7-AE32-4F21-989F-A92149CFF081}" type="pres">
      <dgm:prSet presAssocID="{28176021-E8C4-46A7-A02F-D3CCD1CB4544}" presName="node" presStyleLbl="node1" presStyleIdx="1" presStyleCnt="6" custScaleX="92560" custScaleY="106801">
        <dgm:presLayoutVars>
          <dgm:bulletEnabled val="1"/>
        </dgm:presLayoutVars>
      </dgm:prSet>
      <dgm:spPr>
        <a:prstGeom prst="roundRect">
          <a:avLst/>
        </a:prstGeom>
      </dgm:spPr>
    </dgm:pt>
    <dgm:pt modelId="{4896557A-5307-4F16-AA83-54DD6FE09B89}" type="pres">
      <dgm:prSet presAssocID="{AB4E5D52-BA75-4C0D-9002-E0C7E83CCE62}" presName="sibTrans" presStyleLbl="sibTrans1D1" presStyleIdx="1" presStyleCnt="5"/>
      <dgm:spPr/>
    </dgm:pt>
    <dgm:pt modelId="{E8176904-301C-49D0-88E7-59374F9E6B6F}" type="pres">
      <dgm:prSet presAssocID="{AB4E5D52-BA75-4C0D-9002-E0C7E83CCE62}" presName="connectorText" presStyleLbl="sibTrans1D1" presStyleIdx="1" presStyleCnt="5"/>
      <dgm:spPr/>
    </dgm:pt>
    <dgm:pt modelId="{026298D3-3376-4543-A96A-7AEEA1AFA023}" type="pres">
      <dgm:prSet presAssocID="{A67BA612-0066-40AC-9395-2F07CDEA5DE6}" presName="node" presStyleLbl="node1" presStyleIdx="2" presStyleCnt="6" custScaleX="88900" custScaleY="88023">
        <dgm:presLayoutVars>
          <dgm:bulletEnabled val="1"/>
        </dgm:presLayoutVars>
      </dgm:prSet>
      <dgm:spPr>
        <a:prstGeom prst="roundRect">
          <a:avLst/>
        </a:prstGeom>
      </dgm:spPr>
    </dgm:pt>
    <dgm:pt modelId="{A9FD32BC-6A4B-4B29-B154-2A94384B9DCB}" type="pres">
      <dgm:prSet presAssocID="{48915DB1-F8F6-4363-862E-36981881052A}" presName="sibTrans" presStyleLbl="sibTrans1D1" presStyleIdx="2" presStyleCnt="5"/>
      <dgm:spPr/>
    </dgm:pt>
    <dgm:pt modelId="{12DE9F5E-33A6-4603-AEAD-490B6A1B1CD9}" type="pres">
      <dgm:prSet presAssocID="{48915DB1-F8F6-4363-862E-36981881052A}" presName="connectorText" presStyleLbl="sibTrans1D1" presStyleIdx="2" presStyleCnt="5"/>
      <dgm:spPr/>
    </dgm:pt>
    <dgm:pt modelId="{AA244377-575F-4D26-86E3-228AB182223B}" type="pres">
      <dgm:prSet presAssocID="{CE400728-3F44-4FE6-AF5A-7047196C7FDC}" presName="node" presStyleLbl="node1" presStyleIdx="3" presStyleCnt="6" custScaleX="97585" custScaleY="83111">
        <dgm:presLayoutVars>
          <dgm:bulletEnabled val="1"/>
        </dgm:presLayoutVars>
      </dgm:prSet>
      <dgm:spPr>
        <a:prstGeom prst="roundRect">
          <a:avLst/>
        </a:prstGeom>
      </dgm:spPr>
    </dgm:pt>
    <dgm:pt modelId="{83F45BFF-1CD3-41A3-A07B-E1F9FDE3ABEE}" type="pres">
      <dgm:prSet presAssocID="{674FBDF9-E799-4B8A-A8AE-E55B100CF365}" presName="sibTrans" presStyleLbl="sibTrans1D1" presStyleIdx="3" presStyleCnt="5"/>
      <dgm:spPr/>
    </dgm:pt>
    <dgm:pt modelId="{EA107093-60C9-4091-B28F-65BB64A46B45}" type="pres">
      <dgm:prSet presAssocID="{674FBDF9-E799-4B8A-A8AE-E55B100CF365}" presName="connectorText" presStyleLbl="sibTrans1D1" presStyleIdx="3" presStyleCnt="5"/>
      <dgm:spPr/>
    </dgm:pt>
    <dgm:pt modelId="{F2499D08-193A-4778-9D49-761004D8A325}" type="pres">
      <dgm:prSet presAssocID="{2B06BC78-E717-4552-A58C-B61D3BBEC999}" presName="node" presStyleLbl="node1" presStyleIdx="4" presStyleCnt="6" custScaleX="65079" custScaleY="52486">
        <dgm:presLayoutVars>
          <dgm:bulletEnabled val="1"/>
        </dgm:presLayoutVars>
      </dgm:prSet>
      <dgm:spPr>
        <a:prstGeom prst="roundRect">
          <a:avLst/>
        </a:prstGeom>
      </dgm:spPr>
    </dgm:pt>
    <dgm:pt modelId="{9A7999E7-E010-4D84-82E9-B6DECABEA701}" type="pres">
      <dgm:prSet presAssocID="{01FF55E5-546C-47B5-B504-9110DAEA6913}" presName="sibTrans" presStyleLbl="sibTrans1D1" presStyleIdx="4" presStyleCnt="5"/>
      <dgm:spPr/>
    </dgm:pt>
    <dgm:pt modelId="{372C5014-5B0F-4082-8B33-664AE0476FB8}" type="pres">
      <dgm:prSet presAssocID="{01FF55E5-546C-47B5-B504-9110DAEA6913}" presName="connectorText" presStyleLbl="sibTrans1D1" presStyleIdx="4" presStyleCnt="5"/>
      <dgm:spPr/>
    </dgm:pt>
    <dgm:pt modelId="{CB3C17D9-91B8-48AE-86E5-B2C72172AA0E}" type="pres">
      <dgm:prSet presAssocID="{1AD167C7-3C51-4780-B837-A595EED4D445}" presName="node" presStyleLbl="node1" presStyleIdx="5" presStyleCnt="6" custScaleX="70632" custScaleY="41576">
        <dgm:presLayoutVars>
          <dgm:bulletEnabled val="1"/>
        </dgm:presLayoutVars>
      </dgm:prSet>
      <dgm:spPr>
        <a:prstGeom prst="roundRect">
          <a:avLst/>
        </a:prstGeom>
      </dgm:spPr>
    </dgm:pt>
  </dgm:ptLst>
  <dgm:cxnLst>
    <dgm:cxn modelId="{C26F930B-6F5F-4170-80C6-FEEC80F30C91}" srcId="{F7251EF4-560E-4973-B188-1EFBE1072991}" destId="{2B06BC78-E717-4552-A58C-B61D3BBEC999}" srcOrd="4" destOrd="0" parTransId="{0B5C3B69-8CE5-4A2C-90AE-A6BFBFEF580B}" sibTransId="{01FF55E5-546C-47B5-B504-9110DAEA6913}"/>
    <dgm:cxn modelId="{CFAD2B0C-32D3-493B-BF1B-61EA6A4A3C24}" type="presOf" srcId="{37BCCACA-C9EF-4E31-89C1-EA23FC4B0FF9}" destId="{1F82A123-D984-4414-A2DA-BA8D774C0442}" srcOrd="0" destOrd="0" presId="urn:microsoft.com/office/officeart/2005/8/layout/bProcess3"/>
    <dgm:cxn modelId="{902DB71A-7C4E-4D18-B59C-6EDBFD92545A}" type="presOf" srcId="{28176021-E8C4-46A7-A02F-D3CCD1CB4544}" destId="{444596B7-AE32-4F21-989F-A92149CFF081}" srcOrd="0" destOrd="0" presId="urn:microsoft.com/office/officeart/2005/8/layout/bProcess3"/>
    <dgm:cxn modelId="{CE56561B-3601-4014-AEC2-25E2F0CAD720}" type="presOf" srcId="{BE9C62AD-B6D2-42FD-A778-1D78B66FE46E}" destId="{444596B7-AE32-4F21-989F-A92149CFF081}" srcOrd="0" destOrd="1" presId="urn:microsoft.com/office/officeart/2005/8/layout/bProcess3"/>
    <dgm:cxn modelId="{29AA8A22-E150-4FBE-9223-B49000B61B03}" type="presOf" srcId="{34A93A1E-6A89-4202-91CD-EAA9AD61BD08}" destId="{026298D3-3376-4543-A96A-7AEEA1AFA023}" srcOrd="0" destOrd="1" presId="urn:microsoft.com/office/officeart/2005/8/layout/bProcess3"/>
    <dgm:cxn modelId="{66AE1C27-D5DC-4718-92CF-F48FB82074CA}" srcId="{F7251EF4-560E-4973-B188-1EFBE1072991}" destId="{37BCCACA-C9EF-4E31-89C1-EA23FC4B0FF9}" srcOrd="0" destOrd="0" parTransId="{5D7048C9-FEAF-4708-BF34-2FC437DAE2B6}" sibTransId="{24187B98-E18B-43C7-8C7D-38D041DFE661}"/>
    <dgm:cxn modelId="{73B9FB29-93F4-45FA-AEB1-B57D8DCF610A}" type="presOf" srcId="{4EC9E7D2-847C-4671-BE2B-7D875FD808A1}" destId="{444596B7-AE32-4F21-989F-A92149CFF081}" srcOrd="0" destOrd="2" presId="urn:microsoft.com/office/officeart/2005/8/layout/bProcess3"/>
    <dgm:cxn modelId="{703E572E-AA76-45D3-8470-CFCE879C4FBC}" srcId="{28176021-E8C4-46A7-A02F-D3CCD1CB4544}" destId="{4EC9E7D2-847C-4671-BE2B-7D875FD808A1}" srcOrd="1" destOrd="0" parTransId="{D6A83845-D6C0-443B-8F7B-930656A4CF2D}" sibTransId="{9E99A321-DFA1-49A6-A1E2-E6C4021BFD82}"/>
    <dgm:cxn modelId="{43A65F3A-8008-4E27-8292-B82B7332DFC1}" srcId="{F7251EF4-560E-4973-B188-1EFBE1072991}" destId="{CE400728-3F44-4FE6-AF5A-7047196C7FDC}" srcOrd="3" destOrd="0" parTransId="{A0198A85-A3E6-4CD6-AA47-19FA345AB01A}" sibTransId="{674FBDF9-E799-4B8A-A8AE-E55B100CF365}"/>
    <dgm:cxn modelId="{6B77F13C-26AD-4443-A98E-1BC4E6A78770}" type="presOf" srcId="{CE400728-3F44-4FE6-AF5A-7047196C7FDC}" destId="{AA244377-575F-4D26-86E3-228AB182223B}" srcOrd="0" destOrd="0" presId="urn:microsoft.com/office/officeart/2005/8/layout/bProcess3"/>
    <dgm:cxn modelId="{F392853F-F1DE-4141-8A56-EAFFE49DFDEC}" srcId="{A67BA612-0066-40AC-9395-2F07CDEA5DE6}" destId="{34A93A1E-6A89-4202-91CD-EAA9AD61BD08}" srcOrd="0" destOrd="0" parTransId="{ADF918A3-DC12-4A54-9711-CF955CACF1C9}" sibTransId="{5BAC1109-F8B6-4FEE-A927-8867F2393AFE}"/>
    <dgm:cxn modelId="{1C133440-43D2-4444-8066-5FFF315A7F2F}" srcId="{F7251EF4-560E-4973-B188-1EFBE1072991}" destId="{28176021-E8C4-46A7-A02F-D3CCD1CB4544}" srcOrd="1" destOrd="0" parTransId="{B54EA894-801C-465C-AA10-125B481205B1}" sibTransId="{AB4E5D52-BA75-4C0D-9002-E0C7E83CCE62}"/>
    <dgm:cxn modelId="{9D87F863-5260-4056-BD1B-246671960DD3}" srcId="{F7251EF4-560E-4973-B188-1EFBE1072991}" destId="{1AD167C7-3C51-4780-B837-A595EED4D445}" srcOrd="5" destOrd="0" parTransId="{971DCF2E-D8EB-4099-8FD2-CAC50877EC1A}" sibTransId="{26BDFCCE-830C-4316-867C-F7987FDAB2F8}"/>
    <dgm:cxn modelId="{5606E064-01C4-4790-95C7-9A6845CD20C7}" type="presOf" srcId="{48915DB1-F8F6-4363-862E-36981881052A}" destId="{12DE9F5E-33A6-4603-AEAD-490B6A1B1CD9}" srcOrd="1" destOrd="0" presId="urn:microsoft.com/office/officeart/2005/8/layout/bProcess3"/>
    <dgm:cxn modelId="{FA525246-7798-4024-A4E8-6DDF6E4367C7}" type="presOf" srcId="{228FAC18-8ADB-497E-9960-B95FDED7E70C}" destId="{AA244377-575F-4D26-86E3-228AB182223B}" srcOrd="0" destOrd="1" presId="urn:microsoft.com/office/officeart/2005/8/layout/bProcess3"/>
    <dgm:cxn modelId="{74CD3468-0ED0-4069-AE5E-0EB2CCEECD9F}" type="presOf" srcId="{F7251EF4-560E-4973-B188-1EFBE1072991}" destId="{69DC80CF-6B85-4206-9EBD-E0D1FBF1D8E1}" srcOrd="0" destOrd="0" presId="urn:microsoft.com/office/officeart/2005/8/layout/bProcess3"/>
    <dgm:cxn modelId="{4BD0C350-B585-4399-A80F-B3D216230AAC}" type="presOf" srcId="{AF650972-7112-4314-837C-E607566B8B2B}" destId="{026298D3-3376-4543-A96A-7AEEA1AFA023}" srcOrd="0" destOrd="2" presId="urn:microsoft.com/office/officeart/2005/8/layout/bProcess3"/>
    <dgm:cxn modelId="{2C8B5B71-2BBA-44B3-9D21-45A967518D62}" srcId="{28176021-E8C4-46A7-A02F-D3CCD1CB4544}" destId="{BE9C62AD-B6D2-42FD-A778-1D78B66FE46E}" srcOrd="0" destOrd="0" parTransId="{DC9927F2-5CB1-4DE9-A743-2B06C5CE6247}" sibTransId="{43E634A7-8D13-4DF9-B6AA-575840C9FE40}"/>
    <dgm:cxn modelId="{26813058-9D8A-49F1-8C22-AD99B7DD7B19}" type="presOf" srcId="{1AD167C7-3C51-4780-B837-A595EED4D445}" destId="{CB3C17D9-91B8-48AE-86E5-B2C72172AA0E}" srcOrd="0" destOrd="0" presId="urn:microsoft.com/office/officeart/2005/8/layout/bProcess3"/>
    <dgm:cxn modelId="{2EB66258-E9D5-4200-95B7-C328E8A165C2}" type="presOf" srcId="{AB4E5D52-BA75-4C0D-9002-E0C7E83CCE62}" destId="{4896557A-5307-4F16-AA83-54DD6FE09B89}" srcOrd="0" destOrd="0" presId="urn:microsoft.com/office/officeart/2005/8/layout/bProcess3"/>
    <dgm:cxn modelId="{AABE0382-6AF1-43FA-9ED7-D04DA1612480}" type="presOf" srcId="{674FBDF9-E799-4B8A-A8AE-E55B100CF365}" destId="{EA107093-60C9-4091-B28F-65BB64A46B45}" srcOrd="1" destOrd="0" presId="urn:microsoft.com/office/officeart/2005/8/layout/bProcess3"/>
    <dgm:cxn modelId="{FE1ADB8F-C32E-4189-AEF5-DE45DEC4F9F3}" type="presOf" srcId="{01FF55E5-546C-47B5-B504-9110DAEA6913}" destId="{372C5014-5B0F-4082-8B33-664AE0476FB8}" srcOrd="1" destOrd="0" presId="urn:microsoft.com/office/officeart/2005/8/layout/bProcess3"/>
    <dgm:cxn modelId="{98DC4995-FD88-4238-B039-6E21B026F255}" type="presOf" srcId="{24187B98-E18B-43C7-8C7D-38D041DFE661}" destId="{7462109C-3410-4D60-9B45-DFA68CB7181B}" srcOrd="1" destOrd="0" presId="urn:microsoft.com/office/officeart/2005/8/layout/bProcess3"/>
    <dgm:cxn modelId="{D4BC879B-8403-4E69-ABB9-D72BEE30DA6F}" srcId="{CE400728-3F44-4FE6-AF5A-7047196C7FDC}" destId="{F6803E52-9335-4846-BF21-6535346E6FB2}" srcOrd="1" destOrd="0" parTransId="{6026FF2E-2CA8-438F-A8DC-FDA7284C8686}" sibTransId="{ECA56C3F-4931-4F84-A5CE-5FD573A31F8E}"/>
    <dgm:cxn modelId="{6E4389A1-C6C3-406C-9BB4-C6955E7487BB}" type="presOf" srcId="{C6E4BB6E-DAD9-4D5B-95D6-BA87138EED13}" destId="{1F82A123-D984-4414-A2DA-BA8D774C0442}" srcOrd="0" destOrd="1" presId="urn:microsoft.com/office/officeart/2005/8/layout/bProcess3"/>
    <dgm:cxn modelId="{F74AC2A5-DD37-499A-A0D5-6685CD56A85C}" type="presOf" srcId="{A67BA612-0066-40AC-9395-2F07CDEA5DE6}" destId="{026298D3-3376-4543-A96A-7AEEA1AFA023}" srcOrd="0" destOrd="0" presId="urn:microsoft.com/office/officeart/2005/8/layout/bProcess3"/>
    <dgm:cxn modelId="{0B0824B2-5194-47A7-9A96-15296C4175EF}" type="presOf" srcId="{9F914D52-A385-43AE-8DE2-5AB355DF6D60}" destId="{CB3C17D9-91B8-48AE-86E5-B2C72172AA0E}" srcOrd="0" destOrd="1" presId="urn:microsoft.com/office/officeart/2005/8/layout/bProcess3"/>
    <dgm:cxn modelId="{FA53A5B3-F892-4504-9C5E-23DB7E45A221}" srcId="{A67BA612-0066-40AC-9395-2F07CDEA5DE6}" destId="{AF650972-7112-4314-837C-E607566B8B2B}" srcOrd="1" destOrd="0" parTransId="{1C891DF5-7542-4E62-946A-421DB63E9EE5}" sibTransId="{D5DAA50D-2E66-4B30-B40C-FDA0F672A273}"/>
    <dgm:cxn modelId="{103CD4B7-03EF-4F96-84B2-78B17933B7B2}" type="presOf" srcId="{674FBDF9-E799-4B8A-A8AE-E55B100CF365}" destId="{83F45BFF-1CD3-41A3-A07B-E1F9FDE3ABEE}" srcOrd="0" destOrd="0" presId="urn:microsoft.com/office/officeart/2005/8/layout/bProcess3"/>
    <dgm:cxn modelId="{0827B2BB-A7E3-4A50-AFB5-B5C78EBAFC32}" srcId="{37BCCACA-C9EF-4E31-89C1-EA23FC4B0FF9}" destId="{C6E4BB6E-DAD9-4D5B-95D6-BA87138EED13}" srcOrd="0" destOrd="0" parTransId="{33E6EAC9-D2CD-4244-88D6-58F651320869}" sibTransId="{1FB3A053-B8BD-4A36-8BF2-6C41814C18CA}"/>
    <dgm:cxn modelId="{ACE8B6C6-605F-4F79-A827-31F07FEC8C38}" type="presOf" srcId="{AB4E5D52-BA75-4C0D-9002-E0C7E83CCE62}" destId="{E8176904-301C-49D0-88E7-59374F9E6B6F}" srcOrd="1" destOrd="0" presId="urn:microsoft.com/office/officeart/2005/8/layout/bProcess3"/>
    <dgm:cxn modelId="{FF33ECC7-38FC-4AF2-A4D5-CDF1E82D1BE8}" type="presOf" srcId="{01FF55E5-546C-47B5-B504-9110DAEA6913}" destId="{9A7999E7-E010-4D84-82E9-B6DECABEA701}" srcOrd="0" destOrd="0" presId="urn:microsoft.com/office/officeart/2005/8/layout/bProcess3"/>
    <dgm:cxn modelId="{B34EB9C8-B080-4DDE-8CE9-23E15BB60FA3}" srcId="{CE400728-3F44-4FE6-AF5A-7047196C7FDC}" destId="{228FAC18-8ADB-497E-9960-B95FDED7E70C}" srcOrd="0" destOrd="0" parTransId="{7DAA2C5A-DEEE-423E-91B2-EEAC8B65456A}" sibTransId="{20A0C080-35CF-42FA-B7D9-1E657D01E951}"/>
    <dgm:cxn modelId="{F530E1CA-DA74-4951-9477-8C25F290F12A}" type="presOf" srcId="{2B06BC78-E717-4552-A58C-B61D3BBEC999}" destId="{F2499D08-193A-4778-9D49-761004D8A325}" srcOrd="0" destOrd="0" presId="urn:microsoft.com/office/officeart/2005/8/layout/bProcess3"/>
    <dgm:cxn modelId="{D3D8CADB-DFE3-4DBF-9030-AE636421E1F4}" type="presOf" srcId="{123856A7-DB9B-40E9-85B1-AB38AC2717A0}" destId="{F2499D08-193A-4778-9D49-761004D8A325}" srcOrd="0" destOrd="1" presId="urn:microsoft.com/office/officeart/2005/8/layout/bProcess3"/>
    <dgm:cxn modelId="{9E965DED-D74D-46F8-B4C1-D4A574DC58AD}" type="presOf" srcId="{48915DB1-F8F6-4363-862E-36981881052A}" destId="{A9FD32BC-6A4B-4B29-B154-2A94384B9DCB}" srcOrd="0" destOrd="0" presId="urn:microsoft.com/office/officeart/2005/8/layout/bProcess3"/>
    <dgm:cxn modelId="{40FBEEF4-A07F-48DE-A400-E9CE63701254}" type="presOf" srcId="{24187B98-E18B-43C7-8C7D-38D041DFE661}" destId="{71D56309-323A-41F2-AE41-218C7F93A082}" srcOrd="0" destOrd="0" presId="urn:microsoft.com/office/officeart/2005/8/layout/bProcess3"/>
    <dgm:cxn modelId="{A6F87CF5-C53D-4E72-8D79-92FC3D3622E1}" srcId="{2B06BC78-E717-4552-A58C-B61D3BBEC999}" destId="{123856A7-DB9B-40E9-85B1-AB38AC2717A0}" srcOrd="0" destOrd="0" parTransId="{32EE79FC-FDFE-44BB-B8C1-15EF4C87D878}" sibTransId="{A50A5A34-05BD-4F0E-9D3B-152AF0424694}"/>
    <dgm:cxn modelId="{C206FEF7-AD3B-49D2-8566-38974DABEE5C}" srcId="{F7251EF4-560E-4973-B188-1EFBE1072991}" destId="{A67BA612-0066-40AC-9395-2F07CDEA5DE6}" srcOrd="2" destOrd="0" parTransId="{80E67E53-EAF3-4063-B2C4-1CAD61B60E13}" sibTransId="{48915DB1-F8F6-4363-862E-36981881052A}"/>
    <dgm:cxn modelId="{B0A144FB-84C4-4A13-8F51-84C78F525648}" srcId="{1AD167C7-3C51-4780-B837-A595EED4D445}" destId="{9F914D52-A385-43AE-8DE2-5AB355DF6D60}" srcOrd="0" destOrd="0" parTransId="{3D1825B4-5773-47C5-9512-CAF884E0B0E4}" sibTransId="{2A5FAFB8-FC06-47AD-9422-3567049DD567}"/>
    <dgm:cxn modelId="{7CEBB7FE-55C7-43D7-B595-40366330DEEB}" type="presOf" srcId="{F6803E52-9335-4846-BF21-6535346E6FB2}" destId="{AA244377-575F-4D26-86E3-228AB182223B}" srcOrd="0" destOrd="2" presId="urn:microsoft.com/office/officeart/2005/8/layout/bProcess3"/>
    <dgm:cxn modelId="{B494DBC2-E3B6-4917-A60D-EF765ADBD4D2}" type="presParOf" srcId="{69DC80CF-6B85-4206-9EBD-E0D1FBF1D8E1}" destId="{1F82A123-D984-4414-A2DA-BA8D774C0442}" srcOrd="0" destOrd="0" presId="urn:microsoft.com/office/officeart/2005/8/layout/bProcess3"/>
    <dgm:cxn modelId="{E7C5319E-B99A-4286-B7E9-59B703A1473B}" type="presParOf" srcId="{69DC80CF-6B85-4206-9EBD-E0D1FBF1D8E1}" destId="{71D56309-323A-41F2-AE41-218C7F93A082}" srcOrd="1" destOrd="0" presId="urn:microsoft.com/office/officeart/2005/8/layout/bProcess3"/>
    <dgm:cxn modelId="{5B884025-03D8-424A-9A8A-217BB2099DB8}" type="presParOf" srcId="{71D56309-323A-41F2-AE41-218C7F93A082}" destId="{7462109C-3410-4D60-9B45-DFA68CB7181B}" srcOrd="0" destOrd="0" presId="urn:microsoft.com/office/officeart/2005/8/layout/bProcess3"/>
    <dgm:cxn modelId="{364C607A-FCC7-47E3-85A8-DA70B7939F6F}" type="presParOf" srcId="{69DC80CF-6B85-4206-9EBD-E0D1FBF1D8E1}" destId="{444596B7-AE32-4F21-989F-A92149CFF081}" srcOrd="2" destOrd="0" presId="urn:microsoft.com/office/officeart/2005/8/layout/bProcess3"/>
    <dgm:cxn modelId="{CCC56EC9-5317-4600-8ACA-60DCB5D461C4}" type="presParOf" srcId="{69DC80CF-6B85-4206-9EBD-E0D1FBF1D8E1}" destId="{4896557A-5307-4F16-AA83-54DD6FE09B89}" srcOrd="3" destOrd="0" presId="urn:microsoft.com/office/officeart/2005/8/layout/bProcess3"/>
    <dgm:cxn modelId="{06C66C94-FF09-4DD9-ADC8-ED91CFDF3F90}" type="presParOf" srcId="{4896557A-5307-4F16-AA83-54DD6FE09B89}" destId="{E8176904-301C-49D0-88E7-59374F9E6B6F}" srcOrd="0" destOrd="0" presId="urn:microsoft.com/office/officeart/2005/8/layout/bProcess3"/>
    <dgm:cxn modelId="{310258C0-A5A8-4E5C-943A-657CEF4B018E}" type="presParOf" srcId="{69DC80CF-6B85-4206-9EBD-E0D1FBF1D8E1}" destId="{026298D3-3376-4543-A96A-7AEEA1AFA023}" srcOrd="4" destOrd="0" presId="urn:microsoft.com/office/officeart/2005/8/layout/bProcess3"/>
    <dgm:cxn modelId="{E17C133C-CCC4-401B-A554-6918F8AF642B}" type="presParOf" srcId="{69DC80CF-6B85-4206-9EBD-E0D1FBF1D8E1}" destId="{A9FD32BC-6A4B-4B29-B154-2A94384B9DCB}" srcOrd="5" destOrd="0" presId="urn:microsoft.com/office/officeart/2005/8/layout/bProcess3"/>
    <dgm:cxn modelId="{5A571294-D2F3-4312-B160-0DEF2F76C046}" type="presParOf" srcId="{A9FD32BC-6A4B-4B29-B154-2A94384B9DCB}" destId="{12DE9F5E-33A6-4603-AEAD-490B6A1B1CD9}" srcOrd="0" destOrd="0" presId="urn:microsoft.com/office/officeart/2005/8/layout/bProcess3"/>
    <dgm:cxn modelId="{BFC2A39A-CF02-4F93-BD54-96C37389C72A}" type="presParOf" srcId="{69DC80CF-6B85-4206-9EBD-E0D1FBF1D8E1}" destId="{AA244377-575F-4D26-86E3-228AB182223B}" srcOrd="6" destOrd="0" presId="urn:microsoft.com/office/officeart/2005/8/layout/bProcess3"/>
    <dgm:cxn modelId="{BA7F8621-6335-4B69-9E0F-B49105EFDC98}" type="presParOf" srcId="{69DC80CF-6B85-4206-9EBD-E0D1FBF1D8E1}" destId="{83F45BFF-1CD3-41A3-A07B-E1F9FDE3ABEE}" srcOrd="7" destOrd="0" presId="urn:microsoft.com/office/officeart/2005/8/layout/bProcess3"/>
    <dgm:cxn modelId="{FBC029ED-D0FC-4981-A1EA-D2102907C572}" type="presParOf" srcId="{83F45BFF-1CD3-41A3-A07B-E1F9FDE3ABEE}" destId="{EA107093-60C9-4091-B28F-65BB64A46B45}" srcOrd="0" destOrd="0" presId="urn:microsoft.com/office/officeart/2005/8/layout/bProcess3"/>
    <dgm:cxn modelId="{ECAFB091-D5D0-4DCF-A3E9-EE713E93D3AA}" type="presParOf" srcId="{69DC80CF-6B85-4206-9EBD-E0D1FBF1D8E1}" destId="{F2499D08-193A-4778-9D49-761004D8A325}" srcOrd="8" destOrd="0" presId="urn:microsoft.com/office/officeart/2005/8/layout/bProcess3"/>
    <dgm:cxn modelId="{9B560623-7149-4FA0-925A-A02FAB764F01}" type="presParOf" srcId="{69DC80CF-6B85-4206-9EBD-E0D1FBF1D8E1}" destId="{9A7999E7-E010-4D84-82E9-B6DECABEA701}" srcOrd="9" destOrd="0" presId="urn:microsoft.com/office/officeart/2005/8/layout/bProcess3"/>
    <dgm:cxn modelId="{BB441517-8A79-436A-9C68-CBBB1345E112}" type="presParOf" srcId="{9A7999E7-E010-4D84-82E9-B6DECABEA701}" destId="{372C5014-5B0F-4082-8B33-664AE0476FB8}" srcOrd="0" destOrd="0" presId="urn:microsoft.com/office/officeart/2005/8/layout/bProcess3"/>
    <dgm:cxn modelId="{850D2CB2-0CB7-40C1-A86E-F45A8FC16B77}" type="presParOf" srcId="{69DC80CF-6B85-4206-9EBD-E0D1FBF1D8E1}" destId="{CB3C17D9-91B8-48AE-86E5-B2C72172AA0E}" srcOrd="10"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616E50D-2733-4273-8357-D5805438F7AD}" type="doc">
      <dgm:prSet loTypeId="urn:microsoft.com/office/officeart/2016/7/layout/VerticalDownArrowProcess" loCatId="process" qsTypeId="urn:microsoft.com/office/officeart/2005/8/quickstyle/simple1" qsCatId="simple" csTypeId="urn:microsoft.com/office/officeart/2005/8/colors/colorful2" csCatId="colorful" phldr="1"/>
      <dgm:spPr/>
      <dgm:t>
        <a:bodyPr/>
        <a:lstStyle/>
        <a:p>
          <a:endParaRPr lang="en-US"/>
        </a:p>
      </dgm:t>
    </dgm:pt>
    <dgm:pt modelId="{E09CC3BF-C5EC-4526-9525-F7A659ACB2FA}">
      <dgm:prSet custT="1"/>
      <dgm:spPr/>
      <dgm:t>
        <a:bodyPr/>
        <a:lstStyle/>
        <a:p>
          <a:r>
            <a:rPr lang="en-US" sz="1200" dirty="0"/>
            <a:t>Resolve Interchange Errors</a:t>
          </a:r>
        </a:p>
      </dgm:t>
    </dgm:pt>
    <dgm:pt modelId="{7E34C15D-CA91-4DDB-82D2-B12572888EA1}" type="parTrans" cxnId="{9A162C5F-4AFA-4229-BC6E-4A8A8C8582B4}">
      <dgm:prSet/>
      <dgm:spPr/>
      <dgm:t>
        <a:bodyPr/>
        <a:lstStyle/>
        <a:p>
          <a:endParaRPr lang="en-US" sz="1200"/>
        </a:p>
      </dgm:t>
    </dgm:pt>
    <dgm:pt modelId="{5358094E-476B-4754-8CF7-580B11D6F09C}" type="sibTrans" cxnId="{9A162C5F-4AFA-4229-BC6E-4A8A8C8582B4}">
      <dgm:prSet/>
      <dgm:spPr/>
      <dgm:t>
        <a:bodyPr/>
        <a:lstStyle/>
        <a:p>
          <a:endParaRPr lang="en-US" sz="1200"/>
        </a:p>
      </dgm:t>
    </dgm:pt>
    <dgm:pt modelId="{832CCCB0-8D6D-4E85-A88D-5CB19BDBF2F4}">
      <dgm:prSet custT="1"/>
      <dgm:spPr/>
      <dgm:t>
        <a:bodyPr/>
        <a:lstStyle/>
        <a:p>
          <a:r>
            <a:rPr lang="en-US" sz="1200" dirty="0"/>
            <a:t>Resolve SEY Snapshot Errors</a:t>
          </a:r>
        </a:p>
      </dgm:t>
    </dgm:pt>
    <dgm:pt modelId="{9438E025-5D75-4123-BBA5-53833F15C172}" type="parTrans" cxnId="{EB841431-2128-494D-B6DE-808FA41A3624}">
      <dgm:prSet/>
      <dgm:spPr/>
      <dgm:t>
        <a:bodyPr/>
        <a:lstStyle/>
        <a:p>
          <a:endParaRPr lang="en-US" sz="1200"/>
        </a:p>
      </dgm:t>
    </dgm:pt>
    <dgm:pt modelId="{025EE969-9794-41C4-9678-45F05D52528E}" type="sibTrans" cxnId="{EB841431-2128-494D-B6DE-808FA41A3624}">
      <dgm:prSet/>
      <dgm:spPr/>
      <dgm:t>
        <a:bodyPr/>
        <a:lstStyle/>
        <a:p>
          <a:endParaRPr lang="en-US" sz="1200"/>
        </a:p>
      </dgm:t>
    </dgm:pt>
    <dgm:pt modelId="{CB009CFE-16E2-4284-8653-A02D750B8D76}">
      <dgm:prSet custT="1"/>
      <dgm:spPr/>
      <dgm:t>
        <a:bodyPr/>
        <a:lstStyle/>
        <a:p>
          <a:r>
            <a:rPr lang="en-US" sz="1200" dirty="0"/>
            <a:t>Review Warnings</a:t>
          </a:r>
        </a:p>
      </dgm:t>
    </dgm:pt>
    <dgm:pt modelId="{2BA676C7-8C11-4805-9105-AAB2725B5666}" type="parTrans" cxnId="{400876F7-AD4B-44D3-8170-E9CFC16211F0}">
      <dgm:prSet/>
      <dgm:spPr/>
      <dgm:t>
        <a:bodyPr/>
        <a:lstStyle/>
        <a:p>
          <a:endParaRPr lang="en-US" sz="1200"/>
        </a:p>
      </dgm:t>
    </dgm:pt>
    <dgm:pt modelId="{DB9444BE-D23D-434E-8D75-90CB88AC173F}" type="sibTrans" cxnId="{400876F7-AD4B-44D3-8170-E9CFC16211F0}">
      <dgm:prSet/>
      <dgm:spPr/>
      <dgm:t>
        <a:bodyPr/>
        <a:lstStyle/>
        <a:p>
          <a:endParaRPr lang="en-US" sz="1200"/>
        </a:p>
      </dgm:t>
    </dgm:pt>
    <dgm:pt modelId="{9BE7C9E5-CA84-4FF0-ABFB-78B80A63359D}">
      <dgm:prSet custT="1"/>
      <dgm:spPr/>
      <dgm:t>
        <a:bodyPr/>
        <a:lstStyle/>
        <a:p>
          <a:r>
            <a:rPr lang="en-US" sz="1200" dirty="0"/>
            <a:t>Repeat</a:t>
          </a:r>
        </a:p>
      </dgm:t>
    </dgm:pt>
    <dgm:pt modelId="{1919AC04-6AF8-4268-B4A8-D5F61A5E8DDD}" type="parTrans" cxnId="{36F97AAD-90F4-441F-ACEB-868791707202}">
      <dgm:prSet/>
      <dgm:spPr/>
      <dgm:t>
        <a:bodyPr/>
        <a:lstStyle/>
        <a:p>
          <a:endParaRPr lang="en-US" sz="1200"/>
        </a:p>
      </dgm:t>
    </dgm:pt>
    <dgm:pt modelId="{3CD0EF90-06E1-427E-B7F3-6D3B28CAD74D}" type="sibTrans" cxnId="{36F97AAD-90F4-441F-ACEB-868791707202}">
      <dgm:prSet/>
      <dgm:spPr/>
      <dgm:t>
        <a:bodyPr/>
        <a:lstStyle/>
        <a:p>
          <a:endParaRPr lang="en-US" sz="1200"/>
        </a:p>
      </dgm:t>
    </dgm:pt>
    <dgm:pt modelId="{51FAEF02-1A8F-4154-B805-70E2AA813B0C}">
      <dgm:prSet custT="1"/>
      <dgm:spPr/>
      <dgm:t>
        <a:bodyPr/>
        <a:lstStyle/>
        <a:p>
          <a:r>
            <a:rPr lang="en-US" sz="1200" dirty="0"/>
            <a:t>Repeat interchange file updates &amp; SEY snapshot updates until error free</a:t>
          </a:r>
        </a:p>
      </dgm:t>
    </dgm:pt>
    <dgm:pt modelId="{B84271D1-8025-41FF-992E-DF5E20B5197D}" type="parTrans" cxnId="{688CC310-F515-4836-975E-8EEA183B114E}">
      <dgm:prSet/>
      <dgm:spPr/>
      <dgm:t>
        <a:bodyPr/>
        <a:lstStyle/>
        <a:p>
          <a:endParaRPr lang="en-US" sz="1200"/>
        </a:p>
      </dgm:t>
    </dgm:pt>
    <dgm:pt modelId="{5FE49452-05AD-40FF-86C8-00540E819366}" type="sibTrans" cxnId="{688CC310-F515-4836-975E-8EEA183B114E}">
      <dgm:prSet/>
      <dgm:spPr/>
      <dgm:t>
        <a:bodyPr/>
        <a:lstStyle/>
        <a:p>
          <a:endParaRPr lang="en-US" sz="1200"/>
        </a:p>
      </dgm:t>
    </dgm:pt>
    <dgm:pt modelId="{B27938C9-611B-444F-BE96-6FE5216A1E2C}">
      <dgm:prSet custT="1"/>
      <dgm:spPr/>
      <dgm:t>
        <a:bodyPr/>
        <a:lstStyle/>
        <a:p>
          <a:r>
            <a:rPr lang="en-US" sz="1200" dirty="0"/>
            <a:t>Validate</a:t>
          </a:r>
        </a:p>
      </dgm:t>
    </dgm:pt>
    <dgm:pt modelId="{2CD1A090-A1B6-4338-9811-C160DB4B1D80}" type="parTrans" cxnId="{E84A1554-9AAE-4F99-BF33-1D385BB2A221}">
      <dgm:prSet/>
      <dgm:spPr/>
      <dgm:t>
        <a:bodyPr/>
        <a:lstStyle/>
        <a:p>
          <a:endParaRPr lang="en-US" sz="1200"/>
        </a:p>
      </dgm:t>
    </dgm:pt>
    <dgm:pt modelId="{F664333D-6E01-49E5-8858-AEF5DC9A7999}" type="sibTrans" cxnId="{E84A1554-9AAE-4F99-BF33-1D385BB2A221}">
      <dgm:prSet/>
      <dgm:spPr/>
      <dgm:t>
        <a:bodyPr/>
        <a:lstStyle/>
        <a:p>
          <a:endParaRPr lang="en-US" sz="1200"/>
        </a:p>
      </dgm:t>
    </dgm:pt>
    <dgm:pt modelId="{2A98A107-1A04-460E-8B8F-9BCF42AB6690}">
      <dgm:prSet custT="1"/>
      <dgm:spPr/>
      <dgm:t>
        <a:bodyPr/>
        <a:lstStyle/>
        <a:p>
          <a:r>
            <a:rPr lang="en-US" sz="1200" dirty="0"/>
            <a:t>Validate data with COGNOS/CEDAR reports</a:t>
          </a:r>
        </a:p>
      </dgm:t>
    </dgm:pt>
    <dgm:pt modelId="{633974E5-9037-4870-A1D4-CC939E526C82}" type="parTrans" cxnId="{22DD0E87-F4F2-4384-96F9-D4575C78D4CC}">
      <dgm:prSet/>
      <dgm:spPr/>
      <dgm:t>
        <a:bodyPr/>
        <a:lstStyle/>
        <a:p>
          <a:endParaRPr lang="en-US" sz="1200"/>
        </a:p>
      </dgm:t>
    </dgm:pt>
    <dgm:pt modelId="{FBB147DC-4361-4B1F-8646-7B76CD8F2B53}" type="sibTrans" cxnId="{22DD0E87-F4F2-4384-96F9-D4575C78D4CC}">
      <dgm:prSet/>
      <dgm:spPr/>
      <dgm:t>
        <a:bodyPr/>
        <a:lstStyle/>
        <a:p>
          <a:endParaRPr lang="en-US" sz="1200"/>
        </a:p>
      </dgm:t>
    </dgm:pt>
    <dgm:pt modelId="{F3F9CD41-99F6-48B9-A9C4-03299738FDAA}">
      <dgm:prSet custT="1"/>
      <dgm:spPr/>
      <dgm:t>
        <a:bodyPr/>
        <a:lstStyle/>
        <a:p>
          <a:r>
            <a:rPr lang="en-US" sz="1200" dirty="0"/>
            <a:t>Submit</a:t>
          </a:r>
        </a:p>
      </dgm:t>
    </dgm:pt>
    <dgm:pt modelId="{75B6F74E-40C2-4A15-B6CE-AFBE897E80D4}" type="parTrans" cxnId="{6BB66506-D1AE-4543-B234-9250522FA11C}">
      <dgm:prSet/>
      <dgm:spPr/>
      <dgm:t>
        <a:bodyPr/>
        <a:lstStyle/>
        <a:p>
          <a:endParaRPr lang="en-US" sz="1200"/>
        </a:p>
      </dgm:t>
    </dgm:pt>
    <dgm:pt modelId="{872033A8-39B3-4F80-BC8D-275F150D3FF4}" type="sibTrans" cxnId="{6BB66506-D1AE-4543-B234-9250522FA11C}">
      <dgm:prSet/>
      <dgm:spPr/>
      <dgm:t>
        <a:bodyPr/>
        <a:lstStyle/>
        <a:p>
          <a:endParaRPr lang="en-US" sz="1200"/>
        </a:p>
      </dgm:t>
    </dgm:pt>
    <dgm:pt modelId="{B9D351DD-0336-4AC9-91CB-CB1110A62B3D}">
      <dgm:prSet custT="1"/>
      <dgm:spPr/>
      <dgm:t>
        <a:bodyPr/>
        <a:lstStyle/>
        <a:p>
          <a:r>
            <a:rPr lang="en-US" sz="1200" dirty="0"/>
            <a:t>Submit data to CDE</a:t>
          </a:r>
        </a:p>
      </dgm:t>
    </dgm:pt>
    <dgm:pt modelId="{8C83D7E1-EE9D-4191-8ECD-C0B691F78597}" type="parTrans" cxnId="{12F96F93-63BF-42F4-A0C7-27ECA351BF54}">
      <dgm:prSet/>
      <dgm:spPr/>
      <dgm:t>
        <a:bodyPr/>
        <a:lstStyle/>
        <a:p>
          <a:endParaRPr lang="en-US" sz="1200"/>
        </a:p>
      </dgm:t>
    </dgm:pt>
    <dgm:pt modelId="{35E0281A-A5FD-403F-8E90-B54935A1617C}" type="sibTrans" cxnId="{12F96F93-63BF-42F4-A0C7-27ECA351BF54}">
      <dgm:prSet/>
      <dgm:spPr/>
      <dgm:t>
        <a:bodyPr/>
        <a:lstStyle/>
        <a:p>
          <a:endParaRPr lang="en-US" sz="1200"/>
        </a:p>
      </dgm:t>
    </dgm:pt>
    <dgm:pt modelId="{29977C29-3A88-46B1-BD52-49886D31C600}">
      <dgm:prSet custT="1"/>
      <dgm:spPr/>
      <dgm:t>
        <a:bodyPr/>
        <a:lstStyle/>
        <a:p>
          <a:r>
            <a:rPr lang="en-US" sz="1200"/>
            <a:t>Regular Phase Deadline: September 8th </a:t>
          </a:r>
        </a:p>
      </dgm:t>
    </dgm:pt>
    <dgm:pt modelId="{0BDD97E5-EF86-43DD-ABDA-5626024A54CE}" type="parTrans" cxnId="{7835DD75-F0F8-47CA-8259-3E59B787E0EF}">
      <dgm:prSet/>
      <dgm:spPr/>
      <dgm:t>
        <a:bodyPr/>
        <a:lstStyle/>
        <a:p>
          <a:endParaRPr lang="en-US" sz="1200"/>
        </a:p>
      </dgm:t>
    </dgm:pt>
    <dgm:pt modelId="{AF00AFCD-1922-473E-897C-31E3397D3DA6}" type="sibTrans" cxnId="{7835DD75-F0F8-47CA-8259-3E59B787E0EF}">
      <dgm:prSet/>
      <dgm:spPr/>
      <dgm:t>
        <a:bodyPr/>
        <a:lstStyle/>
        <a:p>
          <a:endParaRPr lang="en-US" sz="1200"/>
        </a:p>
      </dgm:t>
    </dgm:pt>
    <dgm:pt modelId="{651F4370-B149-4603-A842-B09C85157232}">
      <dgm:prSet custT="1"/>
      <dgm:spPr/>
      <dgm:t>
        <a:bodyPr/>
        <a:lstStyle/>
        <a:p>
          <a:r>
            <a:rPr lang="en-US" sz="1200" dirty="0"/>
            <a:t>Upload Interchange Files</a:t>
          </a:r>
        </a:p>
      </dgm:t>
    </dgm:pt>
    <dgm:pt modelId="{A3F80938-9105-4860-9255-D00BDEAB22BB}" type="parTrans" cxnId="{5EF9EED6-B3C0-4975-A7AD-00B6FCCE3B87}">
      <dgm:prSet/>
      <dgm:spPr/>
      <dgm:t>
        <a:bodyPr/>
        <a:lstStyle/>
        <a:p>
          <a:endParaRPr lang="en-US"/>
        </a:p>
      </dgm:t>
    </dgm:pt>
    <dgm:pt modelId="{23D5CE4B-4CFA-4F97-B4BA-56356C27B073}" type="sibTrans" cxnId="{5EF9EED6-B3C0-4975-A7AD-00B6FCCE3B87}">
      <dgm:prSet/>
      <dgm:spPr/>
      <dgm:t>
        <a:bodyPr/>
        <a:lstStyle/>
        <a:p>
          <a:endParaRPr lang="en-US"/>
        </a:p>
      </dgm:t>
    </dgm:pt>
    <dgm:pt modelId="{A0E1EE03-7C90-414E-B2FE-992EB86C60FE}">
      <dgm:prSet custT="1"/>
      <dgm:spPr/>
      <dgm:t>
        <a:bodyPr/>
        <a:lstStyle/>
        <a:p>
          <a:r>
            <a:rPr lang="en-US" sz="1200" dirty="0"/>
            <a:t>Student Demographic, Student School Association, Graduation Guidelines</a:t>
          </a:r>
        </a:p>
      </dgm:t>
    </dgm:pt>
    <dgm:pt modelId="{E206A5C8-AB7B-4151-BD33-FC9539ED6683}" type="parTrans" cxnId="{343BD08B-697E-40C4-8EA7-0AEAFF1A5964}">
      <dgm:prSet/>
      <dgm:spPr/>
      <dgm:t>
        <a:bodyPr/>
        <a:lstStyle/>
        <a:p>
          <a:endParaRPr lang="en-US"/>
        </a:p>
      </dgm:t>
    </dgm:pt>
    <dgm:pt modelId="{CA778DB0-502D-443D-BEE4-2FC2B8693515}" type="sibTrans" cxnId="{343BD08B-697E-40C4-8EA7-0AEAFF1A5964}">
      <dgm:prSet/>
      <dgm:spPr/>
      <dgm:t>
        <a:bodyPr/>
        <a:lstStyle/>
        <a:p>
          <a:endParaRPr lang="en-US"/>
        </a:p>
      </dgm:t>
    </dgm:pt>
    <dgm:pt modelId="{6D63E77C-651E-4407-B455-4B9172168746}">
      <dgm:prSet custT="1"/>
      <dgm:spPr/>
      <dgm:t>
        <a:bodyPr/>
        <a:lstStyle/>
        <a:p>
          <a:r>
            <a:rPr lang="en-US" sz="1200" dirty="0"/>
            <a:t>Create SEY Snapshot</a:t>
          </a:r>
        </a:p>
      </dgm:t>
    </dgm:pt>
    <dgm:pt modelId="{6F33DC37-79B1-468B-A926-887710194FEF}" type="parTrans" cxnId="{99D14E34-39D4-44D2-9D0E-5D89EDACD2F7}">
      <dgm:prSet/>
      <dgm:spPr/>
      <dgm:t>
        <a:bodyPr/>
        <a:lstStyle/>
        <a:p>
          <a:endParaRPr lang="en-US"/>
        </a:p>
      </dgm:t>
    </dgm:pt>
    <dgm:pt modelId="{95484185-59A9-4216-A57F-2D85FF7018D2}" type="sibTrans" cxnId="{99D14E34-39D4-44D2-9D0E-5D89EDACD2F7}">
      <dgm:prSet/>
      <dgm:spPr/>
      <dgm:t>
        <a:bodyPr/>
        <a:lstStyle/>
        <a:p>
          <a:endParaRPr lang="en-US"/>
        </a:p>
      </dgm:t>
    </dgm:pt>
    <dgm:pt modelId="{B584013B-5B92-4744-903A-7A7F18171BCE}">
      <dgm:prSet custT="1"/>
      <dgm:spPr/>
      <dgm:t>
        <a:bodyPr/>
        <a:lstStyle/>
        <a:p>
          <a:r>
            <a:rPr lang="en-US" sz="1200" dirty="0"/>
            <a:t>Review Warnings</a:t>
          </a:r>
        </a:p>
      </dgm:t>
    </dgm:pt>
    <dgm:pt modelId="{2623E965-5916-43BB-AF77-61949F62C7A1}" type="parTrans" cxnId="{37A01072-5F81-40E1-BAB5-FE8E55AB0D6E}">
      <dgm:prSet/>
      <dgm:spPr/>
      <dgm:t>
        <a:bodyPr/>
        <a:lstStyle/>
        <a:p>
          <a:endParaRPr lang="en-US"/>
        </a:p>
      </dgm:t>
    </dgm:pt>
    <dgm:pt modelId="{5EA2D6E8-BC47-4A19-95FA-78AD8B932E7D}" type="sibTrans" cxnId="{37A01072-5F81-40E1-BAB5-FE8E55AB0D6E}">
      <dgm:prSet/>
      <dgm:spPr/>
      <dgm:t>
        <a:bodyPr/>
        <a:lstStyle/>
        <a:p>
          <a:endParaRPr lang="en-US"/>
        </a:p>
      </dgm:t>
    </dgm:pt>
    <dgm:pt modelId="{064EEC06-810B-4E01-B6ED-D3E08F30DFA1}">
      <dgm:prSet custT="1"/>
      <dgm:spPr/>
      <dgm:t>
        <a:bodyPr/>
        <a:lstStyle/>
        <a:p>
          <a:r>
            <a:rPr lang="en-US" sz="1200" dirty="0"/>
            <a:t>Reupload Interchange Files</a:t>
          </a:r>
        </a:p>
      </dgm:t>
    </dgm:pt>
    <dgm:pt modelId="{A3BDCB53-C9B6-4E96-ADDF-3A4FA9B97E5C}" type="parTrans" cxnId="{81CA5C4C-C22A-462A-8E7E-ABE7922B8604}">
      <dgm:prSet/>
      <dgm:spPr/>
      <dgm:t>
        <a:bodyPr/>
        <a:lstStyle/>
        <a:p>
          <a:endParaRPr lang="en-US"/>
        </a:p>
      </dgm:t>
    </dgm:pt>
    <dgm:pt modelId="{26C79D00-5256-46D7-AC7C-0C9D7E4B59FD}" type="sibTrans" cxnId="{81CA5C4C-C22A-462A-8E7E-ABE7922B8604}">
      <dgm:prSet/>
      <dgm:spPr/>
      <dgm:t>
        <a:bodyPr/>
        <a:lstStyle/>
        <a:p>
          <a:endParaRPr lang="en-US"/>
        </a:p>
      </dgm:t>
    </dgm:pt>
    <dgm:pt modelId="{31830EC1-A4C5-498A-A48D-B47D2FDE17F7}">
      <dgm:prSet custT="1"/>
      <dgm:spPr/>
      <dgm:t>
        <a:bodyPr/>
        <a:lstStyle/>
        <a:p>
          <a:r>
            <a:rPr lang="en-US" sz="1200" dirty="0"/>
            <a:t>Update data as needed</a:t>
          </a:r>
        </a:p>
      </dgm:t>
    </dgm:pt>
    <dgm:pt modelId="{AD40252E-CA65-4B08-B9CA-1EF9D6EB1155}" type="parTrans" cxnId="{9177C631-9031-4553-899C-DDE2A0798464}">
      <dgm:prSet/>
      <dgm:spPr/>
      <dgm:t>
        <a:bodyPr/>
        <a:lstStyle/>
        <a:p>
          <a:endParaRPr lang="en-US"/>
        </a:p>
      </dgm:t>
    </dgm:pt>
    <dgm:pt modelId="{DA8B2943-7F86-49D5-8FA6-8149DBA4FF10}" type="sibTrans" cxnId="{9177C631-9031-4553-899C-DDE2A0798464}">
      <dgm:prSet/>
      <dgm:spPr/>
      <dgm:t>
        <a:bodyPr/>
        <a:lstStyle/>
        <a:p>
          <a:endParaRPr lang="en-US"/>
        </a:p>
      </dgm:t>
    </dgm:pt>
    <dgm:pt modelId="{BC4C0329-CC8B-44D1-A3B0-BCCA37C7B39C}" type="pres">
      <dgm:prSet presAssocID="{0616E50D-2733-4273-8357-D5805438F7AD}" presName="Name0" presStyleCnt="0">
        <dgm:presLayoutVars>
          <dgm:dir/>
          <dgm:animLvl val="lvl"/>
          <dgm:resizeHandles val="exact"/>
        </dgm:presLayoutVars>
      </dgm:prSet>
      <dgm:spPr/>
    </dgm:pt>
    <dgm:pt modelId="{F206DFFE-C911-4FB5-BD90-43108D72A91A}" type="pres">
      <dgm:prSet presAssocID="{F3F9CD41-99F6-48B9-A9C4-03299738FDAA}" presName="boxAndChildren" presStyleCnt="0"/>
      <dgm:spPr/>
    </dgm:pt>
    <dgm:pt modelId="{BB5333C5-6715-473B-B5C9-B52CFC72525F}" type="pres">
      <dgm:prSet presAssocID="{F3F9CD41-99F6-48B9-A9C4-03299738FDAA}" presName="parentTextBox" presStyleLbl="alignNode1" presStyleIdx="0" presStyleCnt="7" custScaleY="151815"/>
      <dgm:spPr/>
    </dgm:pt>
    <dgm:pt modelId="{74365033-0E71-41D0-BCFF-1F4BEF493EE7}" type="pres">
      <dgm:prSet presAssocID="{F3F9CD41-99F6-48B9-A9C4-03299738FDAA}" presName="descendantBox" presStyleLbl="bgAccFollowNode1" presStyleIdx="0" presStyleCnt="7" custScaleY="150259"/>
      <dgm:spPr/>
    </dgm:pt>
    <dgm:pt modelId="{502C2FF8-9916-4AF3-8622-07BDCF8BA027}" type="pres">
      <dgm:prSet presAssocID="{F664333D-6E01-49E5-8858-AEF5DC9A7999}" presName="sp" presStyleCnt="0"/>
      <dgm:spPr/>
    </dgm:pt>
    <dgm:pt modelId="{BE71C033-805E-4C4D-A5A3-3C79E2A192B3}" type="pres">
      <dgm:prSet presAssocID="{B27938C9-611B-444F-BE96-6FE5216A1E2C}" presName="arrowAndChildren" presStyleCnt="0"/>
      <dgm:spPr/>
    </dgm:pt>
    <dgm:pt modelId="{0868AF59-4A5A-44C2-9169-887F294BE4F6}" type="pres">
      <dgm:prSet presAssocID="{B27938C9-611B-444F-BE96-6FE5216A1E2C}" presName="parentTextArrow" presStyleLbl="node1" presStyleIdx="0" presStyleCnt="1"/>
      <dgm:spPr/>
    </dgm:pt>
    <dgm:pt modelId="{717EA242-8799-49C3-BA9C-0B7359277B4B}" type="pres">
      <dgm:prSet presAssocID="{B27938C9-611B-444F-BE96-6FE5216A1E2C}" presName="arrow" presStyleLbl="alignNode1" presStyleIdx="1" presStyleCnt="7"/>
      <dgm:spPr/>
    </dgm:pt>
    <dgm:pt modelId="{2501B6D9-B7D5-485B-ABF2-DAD821B5EC6E}" type="pres">
      <dgm:prSet presAssocID="{B27938C9-611B-444F-BE96-6FE5216A1E2C}" presName="descendantArrow" presStyleLbl="bgAccFollowNode1" presStyleIdx="1" presStyleCnt="7"/>
      <dgm:spPr/>
    </dgm:pt>
    <dgm:pt modelId="{09CB5F27-4081-408A-9F56-83766D2E16DC}" type="pres">
      <dgm:prSet presAssocID="{3CD0EF90-06E1-427E-B7F3-6D3B28CAD74D}" presName="sp" presStyleCnt="0"/>
      <dgm:spPr/>
    </dgm:pt>
    <dgm:pt modelId="{72AA3DAF-5BF5-4575-A6E3-D92CB2DBD5FC}" type="pres">
      <dgm:prSet presAssocID="{9BE7C9E5-CA84-4FF0-ABFB-78B80A63359D}" presName="arrowAndChildren" presStyleCnt="0"/>
      <dgm:spPr/>
    </dgm:pt>
    <dgm:pt modelId="{F50F185A-1095-40D8-98EA-BC82D615FD66}" type="pres">
      <dgm:prSet presAssocID="{9BE7C9E5-CA84-4FF0-ABFB-78B80A63359D}" presName="parentTextArrow" presStyleLbl="node1" presStyleIdx="0" presStyleCnt="1"/>
      <dgm:spPr/>
    </dgm:pt>
    <dgm:pt modelId="{F84B2362-8E9B-40D8-A5AB-6C5C99CA8330}" type="pres">
      <dgm:prSet presAssocID="{9BE7C9E5-CA84-4FF0-ABFB-78B80A63359D}" presName="arrow" presStyleLbl="alignNode1" presStyleIdx="2" presStyleCnt="7"/>
      <dgm:spPr/>
    </dgm:pt>
    <dgm:pt modelId="{524628B6-AC54-444E-87A0-C018014A3AD6}" type="pres">
      <dgm:prSet presAssocID="{9BE7C9E5-CA84-4FF0-ABFB-78B80A63359D}" presName="descendantArrow" presStyleLbl="bgAccFollowNode1" presStyleIdx="2" presStyleCnt="7"/>
      <dgm:spPr/>
    </dgm:pt>
    <dgm:pt modelId="{6915F5E3-2C47-4368-B7CE-CC2D2A285E0D}" type="pres">
      <dgm:prSet presAssocID="{025EE969-9794-41C4-9678-45F05D52528E}" presName="sp" presStyleCnt="0"/>
      <dgm:spPr/>
    </dgm:pt>
    <dgm:pt modelId="{3836F5D9-56DD-44D9-A340-78F7052A4D3A}" type="pres">
      <dgm:prSet presAssocID="{832CCCB0-8D6D-4E85-A88D-5CB19BDBF2F4}" presName="arrowAndChildren" presStyleCnt="0"/>
      <dgm:spPr/>
    </dgm:pt>
    <dgm:pt modelId="{33C23C2D-90F7-4121-BEBE-3651953341E0}" type="pres">
      <dgm:prSet presAssocID="{832CCCB0-8D6D-4E85-A88D-5CB19BDBF2F4}" presName="parentTextArrow" presStyleLbl="node1" presStyleIdx="0" presStyleCnt="1"/>
      <dgm:spPr/>
    </dgm:pt>
    <dgm:pt modelId="{779205DD-8D10-4C93-8BC3-81A1AD59734C}" type="pres">
      <dgm:prSet presAssocID="{832CCCB0-8D6D-4E85-A88D-5CB19BDBF2F4}" presName="arrow" presStyleLbl="alignNode1" presStyleIdx="3" presStyleCnt="7"/>
      <dgm:spPr/>
    </dgm:pt>
    <dgm:pt modelId="{45E49D4C-CD85-45C6-8F59-87825BFF501E}" type="pres">
      <dgm:prSet presAssocID="{832CCCB0-8D6D-4E85-A88D-5CB19BDBF2F4}" presName="descendantArrow" presStyleLbl="bgAccFollowNode1" presStyleIdx="3" presStyleCnt="7"/>
      <dgm:spPr/>
    </dgm:pt>
    <dgm:pt modelId="{E4157CA9-DB34-4CE4-8E5B-C0DAF556B179}" type="pres">
      <dgm:prSet presAssocID="{95484185-59A9-4216-A57F-2D85FF7018D2}" presName="sp" presStyleCnt="0"/>
      <dgm:spPr/>
    </dgm:pt>
    <dgm:pt modelId="{255FBFDB-423E-418F-9C7A-6515D1E736A7}" type="pres">
      <dgm:prSet presAssocID="{6D63E77C-651E-4407-B455-4B9172168746}" presName="arrowAndChildren" presStyleCnt="0"/>
      <dgm:spPr/>
    </dgm:pt>
    <dgm:pt modelId="{AE3D2EB7-9CDA-41C5-93D2-AED68CDAA571}" type="pres">
      <dgm:prSet presAssocID="{6D63E77C-651E-4407-B455-4B9172168746}" presName="parentTextArrow" presStyleLbl="node1" presStyleIdx="0" presStyleCnt="1"/>
      <dgm:spPr/>
    </dgm:pt>
    <dgm:pt modelId="{854386C7-FF65-4E25-B80D-55DD5B87F12B}" type="pres">
      <dgm:prSet presAssocID="{6D63E77C-651E-4407-B455-4B9172168746}" presName="arrow" presStyleLbl="alignNode1" presStyleIdx="4" presStyleCnt="7"/>
      <dgm:spPr/>
    </dgm:pt>
    <dgm:pt modelId="{693C55D3-8535-473C-BB3A-BFEB81EC2ECD}" type="pres">
      <dgm:prSet presAssocID="{6D63E77C-651E-4407-B455-4B9172168746}" presName="descendantArrow" presStyleLbl="bgAccFollowNode1" presStyleIdx="4" presStyleCnt="7"/>
      <dgm:spPr/>
    </dgm:pt>
    <dgm:pt modelId="{0AFD5082-6BFF-46DC-963F-CD32E3F92BD9}" type="pres">
      <dgm:prSet presAssocID="{5358094E-476B-4754-8CF7-580B11D6F09C}" presName="sp" presStyleCnt="0"/>
      <dgm:spPr/>
    </dgm:pt>
    <dgm:pt modelId="{425EC74E-ACEF-422C-A58A-383D83EA02C2}" type="pres">
      <dgm:prSet presAssocID="{E09CC3BF-C5EC-4526-9525-F7A659ACB2FA}" presName="arrowAndChildren" presStyleCnt="0"/>
      <dgm:spPr/>
    </dgm:pt>
    <dgm:pt modelId="{3988A5D7-7D3A-4D35-9091-0615EE0842F3}" type="pres">
      <dgm:prSet presAssocID="{E09CC3BF-C5EC-4526-9525-F7A659ACB2FA}" presName="parentTextArrow" presStyleLbl="node1" presStyleIdx="0" presStyleCnt="1"/>
      <dgm:spPr/>
    </dgm:pt>
    <dgm:pt modelId="{39EFA004-AA88-4938-B795-22F30653E83B}" type="pres">
      <dgm:prSet presAssocID="{E09CC3BF-C5EC-4526-9525-F7A659ACB2FA}" presName="arrow" presStyleLbl="alignNode1" presStyleIdx="5" presStyleCnt="7"/>
      <dgm:spPr/>
    </dgm:pt>
    <dgm:pt modelId="{2568A37D-CF8F-4C50-8886-3ED940F42378}" type="pres">
      <dgm:prSet presAssocID="{E09CC3BF-C5EC-4526-9525-F7A659ACB2FA}" presName="descendantArrow" presStyleLbl="bgAccFollowNode1" presStyleIdx="5" presStyleCnt="7"/>
      <dgm:spPr/>
    </dgm:pt>
    <dgm:pt modelId="{11C2FE00-DE69-4D7B-8632-C75E74232F5E}" type="pres">
      <dgm:prSet presAssocID="{23D5CE4B-4CFA-4F97-B4BA-56356C27B073}" presName="sp" presStyleCnt="0"/>
      <dgm:spPr/>
    </dgm:pt>
    <dgm:pt modelId="{E78C83F7-245D-4D02-9172-AC4F5ECC8D27}" type="pres">
      <dgm:prSet presAssocID="{651F4370-B149-4603-A842-B09C85157232}" presName="arrowAndChildren" presStyleCnt="0"/>
      <dgm:spPr/>
    </dgm:pt>
    <dgm:pt modelId="{2BB0E0DD-4E9F-44A4-A13F-917B18691464}" type="pres">
      <dgm:prSet presAssocID="{651F4370-B149-4603-A842-B09C85157232}" presName="parentTextArrow" presStyleLbl="node1" presStyleIdx="0" presStyleCnt="1"/>
      <dgm:spPr/>
    </dgm:pt>
    <dgm:pt modelId="{4E456ADB-B1B2-414A-976A-32A7891E309A}" type="pres">
      <dgm:prSet presAssocID="{651F4370-B149-4603-A842-B09C85157232}" presName="arrow" presStyleLbl="alignNode1" presStyleIdx="6" presStyleCnt="7"/>
      <dgm:spPr/>
    </dgm:pt>
    <dgm:pt modelId="{B6FB19BC-7066-49A7-B493-6B74F7E78CD8}" type="pres">
      <dgm:prSet presAssocID="{651F4370-B149-4603-A842-B09C85157232}" presName="descendantArrow" presStyleLbl="bgAccFollowNode1" presStyleIdx="6" presStyleCnt="7"/>
      <dgm:spPr/>
    </dgm:pt>
  </dgm:ptLst>
  <dgm:cxnLst>
    <dgm:cxn modelId="{6BB66506-D1AE-4543-B234-9250522FA11C}" srcId="{0616E50D-2733-4273-8357-D5805438F7AD}" destId="{F3F9CD41-99F6-48B9-A9C4-03299738FDAA}" srcOrd="6" destOrd="0" parTransId="{75B6F74E-40C2-4A15-B6CE-AFBE897E80D4}" sibTransId="{872033A8-39B3-4F80-BC8D-275F150D3FF4}"/>
    <dgm:cxn modelId="{1EF9AB0A-EE51-4DBA-ADF5-CFE9CA55774D}" type="presOf" srcId="{832CCCB0-8D6D-4E85-A88D-5CB19BDBF2F4}" destId="{779205DD-8D10-4C93-8BC3-81A1AD59734C}" srcOrd="1" destOrd="0" presId="urn:microsoft.com/office/officeart/2016/7/layout/VerticalDownArrowProcess"/>
    <dgm:cxn modelId="{688CC310-F515-4836-975E-8EEA183B114E}" srcId="{9BE7C9E5-CA84-4FF0-ABFB-78B80A63359D}" destId="{51FAEF02-1A8F-4154-B805-70E2AA813B0C}" srcOrd="0" destOrd="0" parTransId="{B84271D1-8025-41FF-992E-DF5E20B5197D}" sibTransId="{5FE49452-05AD-40FF-86C8-00540E819366}"/>
    <dgm:cxn modelId="{EB841431-2128-494D-B6DE-808FA41A3624}" srcId="{0616E50D-2733-4273-8357-D5805438F7AD}" destId="{832CCCB0-8D6D-4E85-A88D-5CB19BDBF2F4}" srcOrd="3" destOrd="0" parTransId="{9438E025-5D75-4123-BBA5-53833F15C172}" sibTransId="{025EE969-9794-41C4-9678-45F05D52528E}"/>
    <dgm:cxn modelId="{9177C631-9031-4553-899C-DDE2A0798464}" srcId="{B27938C9-611B-444F-BE96-6FE5216A1E2C}" destId="{31830EC1-A4C5-498A-A48D-B47D2FDE17F7}" srcOrd="1" destOrd="0" parTransId="{AD40252E-CA65-4B08-B9CA-1EF9D6EB1155}" sibTransId="{DA8B2943-7F86-49D5-8FA6-8149DBA4FF10}"/>
    <dgm:cxn modelId="{99D14E34-39D4-44D2-9D0E-5D89EDACD2F7}" srcId="{0616E50D-2733-4273-8357-D5805438F7AD}" destId="{6D63E77C-651E-4407-B455-4B9172168746}" srcOrd="2" destOrd="0" parTransId="{6F33DC37-79B1-468B-A926-887710194FEF}" sibTransId="{95484185-59A9-4216-A57F-2D85FF7018D2}"/>
    <dgm:cxn modelId="{77E48935-56E6-4057-B163-607A0DF75CBB}" type="presOf" srcId="{31830EC1-A4C5-498A-A48D-B47D2FDE17F7}" destId="{2501B6D9-B7D5-485B-ABF2-DAD821B5EC6E}" srcOrd="0" destOrd="1" presId="urn:microsoft.com/office/officeart/2016/7/layout/VerticalDownArrowProcess"/>
    <dgm:cxn modelId="{385CC63B-8E3F-4223-9C5F-38E1F86C73A0}" type="presOf" srcId="{B9D351DD-0336-4AC9-91CB-CB1110A62B3D}" destId="{74365033-0E71-41D0-BCFF-1F4BEF493EE7}" srcOrd="0" destOrd="0" presId="urn:microsoft.com/office/officeart/2016/7/layout/VerticalDownArrowProcess"/>
    <dgm:cxn modelId="{0B86C43E-C67C-4CF7-94F7-12C943B0405F}" type="presOf" srcId="{29977C29-3A88-46B1-BD52-49886D31C600}" destId="{74365033-0E71-41D0-BCFF-1F4BEF493EE7}" srcOrd="0" destOrd="1" presId="urn:microsoft.com/office/officeart/2016/7/layout/VerticalDownArrowProcess"/>
    <dgm:cxn modelId="{B95E7C5C-5C7B-4495-82F6-B6397EF5B9A1}" type="presOf" srcId="{651F4370-B149-4603-A842-B09C85157232}" destId="{4E456ADB-B1B2-414A-976A-32A7891E309A}" srcOrd="1" destOrd="0" presId="urn:microsoft.com/office/officeart/2016/7/layout/VerticalDownArrowProcess"/>
    <dgm:cxn modelId="{9A162C5F-4AFA-4229-BC6E-4A8A8C8582B4}" srcId="{0616E50D-2733-4273-8357-D5805438F7AD}" destId="{E09CC3BF-C5EC-4526-9525-F7A659ACB2FA}" srcOrd="1" destOrd="0" parTransId="{7E34C15D-CA91-4DDB-82D2-B12572888EA1}" sibTransId="{5358094E-476B-4754-8CF7-580B11D6F09C}"/>
    <dgm:cxn modelId="{F6AA0464-9745-469F-99F9-BE547E913582}" type="presOf" srcId="{6D63E77C-651E-4407-B455-4B9172168746}" destId="{AE3D2EB7-9CDA-41C5-93D2-AED68CDAA571}" srcOrd="0" destOrd="0" presId="urn:microsoft.com/office/officeart/2016/7/layout/VerticalDownArrowProcess"/>
    <dgm:cxn modelId="{81CA5C4C-C22A-462A-8E7E-ABE7922B8604}" srcId="{832CCCB0-8D6D-4E85-A88D-5CB19BDBF2F4}" destId="{064EEC06-810B-4E01-B6ED-D3E08F30DFA1}" srcOrd="1" destOrd="0" parTransId="{A3BDCB53-C9B6-4E96-ADDF-3A4FA9B97E5C}" sibTransId="{26C79D00-5256-46D7-AC7C-0C9D7E4B59FD}"/>
    <dgm:cxn modelId="{AF52C051-AD5E-435A-9691-23970CF4A68F}" type="presOf" srcId="{51FAEF02-1A8F-4154-B805-70E2AA813B0C}" destId="{524628B6-AC54-444E-87A0-C018014A3AD6}" srcOrd="0" destOrd="0" presId="urn:microsoft.com/office/officeart/2016/7/layout/VerticalDownArrowProcess"/>
    <dgm:cxn modelId="{37A01072-5F81-40E1-BAB5-FE8E55AB0D6E}" srcId="{E09CC3BF-C5EC-4526-9525-F7A659ACB2FA}" destId="{B584013B-5B92-4744-903A-7A7F18171BCE}" srcOrd="0" destOrd="0" parTransId="{2623E965-5916-43BB-AF77-61949F62C7A1}" sibTransId="{5EA2D6E8-BC47-4A19-95FA-78AD8B932E7D}"/>
    <dgm:cxn modelId="{E84A1554-9AAE-4F99-BF33-1D385BB2A221}" srcId="{0616E50D-2733-4273-8357-D5805438F7AD}" destId="{B27938C9-611B-444F-BE96-6FE5216A1E2C}" srcOrd="5" destOrd="0" parTransId="{2CD1A090-A1B6-4338-9811-C160DB4B1D80}" sibTransId="{F664333D-6E01-49E5-8858-AEF5DC9A7999}"/>
    <dgm:cxn modelId="{7835DD75-F0F8-47CA-8259-3E59B787E0EF}" srcId="{B9D351DD-0336-4AC9-91CB-CB1110A62B3D}" destId="{29977C29-3A88-46B1-BD52-49886D31C600}" srcOrd="0" destOrd="0" parTransId="{0BDD97E5-EF86-43DD-ABDA-5626024A54CE}" sibTransId="{AF00AFCD-1922-473E-897C-31E3397D3DA6}"/>
    <dgm:cxn modelId="{6F12797D-5743-46ED-BB6A-BE5FE79FC8B7}" type="presOf" srcId="{B27938C9-611B-444F-BE96-6FE5216A1E2C}" destId="{0868AF59-4A5A-44C2-9169-887F294BE4F6}" srcOrd="0" destOrd="0" presId="urn:microsoft.com/office/officeart/2016/7/layout/VerticalDownArrowProcess"/>
    <dgm:cxn modelId="{6E104882-C970-44BD-8C7A-442BEF4910B8}" type="presOf" srcId="{9BE7C9E5-CA84-4FF0-ABFB-78B80A63359D}" destId="{F50F185A-1095-40D8-98EA-BC82D615FD66}" srcOrd="0" destOrd="0" presId="urn:microsoft.com/office/officeart/2016/7/layout/VerticalDownArrowProcess"/>
    <dgm:cxn modelId="{950DB284-C9DB-4666-9004-9B8AEDBF4F04}" type="presOf" srcId="{CB009CFE-16E2-4284-8653-A02D750B8D76}" destId="{45E49D4C-CD85-45C6-8F59-87825BFF501E}" srcOrd="0" destOrd="0" presId="urn:microsoft.com/office/officeart/2016/7/layout/VerticalDownArrowProcess"/>
    <dgm:cxn modelId="{22DD0E87-F4F2-4384-96F9-D4575C78D4CC}" srcId="{B27938C9-611B-444F-BE96-6FE5216A1E2C}" destId="{2A98A107-1A04-460E-8B8F-9BCF42AB6690}" srcOrd="0" destOrd="0" parTransId="{633974E5-9037-4870-A1D4-CC939E526C82}" sibTransId="{FBB147DC-4361-4B1F-8646-7B76CD8F2B53}"/>
    <dgm:cxn modelId="{950DE78A-1624-4D62-B940-81E85F9E6C87}" type="presOf" srcId="{E09CC3BF-C5EC-4526-9525-F7A659ACB2FA}" destId="{3988A5D7-7D3A-4D35-9091-0615EE0842F3}" srcOrd="0" destOrd="0" presId="urn:microsoft.com/office/officeart/2016/7/layout/VerticalDownArrowProcess"/>
    <dgm:cxn modelId="{343BD08B-697E-40C4-8EA7-0AEAFF1A5964}" srcId="{651F4370-B149-4603-A842-B09C85157232}" destId="{A0E1EE03-7C90-414E-B2FE-992EB86C60FE}" srcOrd="0" destOrd="0" parTransId="{E206A5C8-AB7B-4151-BD33-FC9539ED6683}" sibTransId="{CA778DB0-502D-443D-BEE4-2FC2B8693515}"/>
    <dgm:cxn modelId="{12F96F93-63BF-42F4-A0C7-27ECA351BF54}" srcId="{F3F9CD41-99F6-48B9-A9C4-03299738FDAA}" destId="{B9D351DD-0336-4AC9-91CB-CB1110A62B3D}" srcOrd="0" destOrd="0" parTransId="{8C83D7E1-EE9D-4191-8ECD-C0B691F78597}" sibTransId="{35E0281A-A5FD-403F-8E90-B54935A1617C}"/>
    <dgm:cxn modelId="{5E3B9B9A-D9EB-44B0-9551-1ACDAB66E760}" type="presOf" srcId="{F3F9CD41-99F6-48B9-A9C4-03299738FDAA}" destId="{BB5333C5-6715-473B-B5C9-B52CFC72525F}" srcOrd="0" destOrd="0" presId="urn:microsoft.com/office/officeart/2016/7/layout/VerticalDownArrowProcess"/>
    <dgm:cxn modelId="{2DE1C19C-2AE1-4F97-96FB-4CF809CA5CC4}" type="presOf" srcId="{A0E1EE03-7C90-414E-B2FE-992EB86C60FE}" destId="{B6FB19BC-7066-49A7-B493-6B74F7E78CD8}" srcOrd="0" destOrd="0" presId="urn:microsoft.com/office/officeart/2016/7/layout/VerticalDownArrowProcess"/>
    <dgm:cxn modelId="{36F97AAD-90F4-441F-ACEB-868791707202}" srcId="{0616E50D-2733-4273-8357-D5805438F7AD}" destId="{9BE7C9E5-CA84-4FF0-ABFB-78B80A63359D}" srcOrd="4" destOrd="0" parTransId="{1919AC04-6AF8-4268-B4A8-D5F61A5E8DDD}" sibTransId="{3CD0EF90-06E1-427E-B7F3-6D3B28CAD74D}"/>
    <dgm:cxn modelId="{A13032B6-185C-43F2-A811-74B2EA3F56F9}" type="presOf" srcId="{6D63E77C-651E-4407-B455-4B9172168746}" destId="{854386C7-FF65-4E25-B80D-55DD5B87F12B}" srcOrd="1" destOrd="0" presId="urn:microsoft.com/office/officeart/2016/7/layout/VerticalDownArrowProcess"/>
    <dgm:cxn modelId="{BCE07DC5-F3B6-4BA8-B289-D6CED03DBD49}" type="presOf" srcId="{B27938C9-611B-444F-BE96-6FE5216A1E2C}" destId="{717EA242-8799-49C3-BA9C-0B7359277B4B}" srcOrd="1" destOrd="0" presId="urn:microsoft.com/office/officeart/2016/7/layout/VerticalDownArrowProcess"/>
    <dgm:cxn modelId="{BFEBF3D1-409A-4BAE-91C3-104F435D29A5}" type="presOf" srcId="{9BE7C9E5-CA84-4FF0-ABFB-78B80A63359D}" destId="{F84B2362-8E9B-40D8-A5AB-6C5C99CA8330}" srcOrd="1" destOrd="0" presId="urn:microsoft.com/office/officeart/2016/7/layout/VerticalDownArrowProcess"/>
    <dgm:cxn modelId="{8EAC46D2-2EBC-4FBF-8A7F-1AFBDA90C4B1}" type="presOf" srcId="{832CCCB0-8D6D-4E85-A88D-5CB19BDBF2F4}" destId="{33C23C2D-90F7-4121-BEBE-3651953341E0}" srcOrd="0" destOrd="0" presId="urn:microsoft.com/office/officeart/2016/7/layout/VerticalDownArrowProcess"/>
    <dgm:cxn modelId="{5EF9EED6-B3C0-4975-A7AD-00B6FCCE3B87}" srcId="{0616E50D-2733-4273-8357-D5805438F7AD}" destId="{651F4370-B149-4603-A842-B09C85157232}" srcOrd="0" destOrd="0" parTransId="{A3F80938-9105-4860-9255-D00BDEAB22BB}" sibTransId="{23D5CE4B-4CFA-4F97-B4BA-56356C27B073}"/>
    <dgm:cxn modelId="{C87036E0-894F-4AD2-851C-D3DC275595C8}" type="presOf" srcId="{0616E50D-2733-4273-8357-D5805438F7AD}" destId="{BC4C0329-CC8B-44D1-A3B0-BCCA37C7B39C}" srcOrd="0" destOrd="0" presId="urn:microsoft.com/office/officeart/2016/7/layout/VerticalDownArrowProcess"/>
    <dgm:cxn modelId="{AF9748E1-4359-4C73-85C0-709DC6055493}" type="presOf" srcId="{E09CC3BF-C5EC-4526-9525-F7A659ACB2FA}" destId="{39EFA004-AA88-4938-B795-22F30653E83B}" srcOrd="1" destOrd="0" presId="urn:microsoft.com/office/officeart/2016/7/layout/VerticalDownArrowProcess"/>
    <dgm:cxn modelId="{4AA12CE4-3D6D-47D0-88A6-9D711E77F28C}" type="presOf" srcId="{651F4370-B149-4603-A842-B09C85157232}" destId="{2BB0E0DD-4E9F-44A4-A13F-917B18691464}" srcOrd="0" destOrd="0" presId="urn:microsoft.com/office/officeart/2016/7/layout/VerticalDownArrowProcess"/>
    <dgm:cxn modelId="{D4EA65E8-459A-469D-BEB0-409C44C742C9}" type="presOf" srcId="{B584013B-5B92-4744-903A-7A7F18171BCE}" destId="{2568A37D-CF8F-4C50-8886-3ED940F42378}" srcOrd="0" destOrd="0" presId="urn:microsoft.com/office/officeart/2016/7/layout/VerticalDownArrowProcess"/>
    <dgm:cxn modelId="{EF2E93F4-036F-4830-8837-D8B868BDD1AE}" type="presOf" srcId="{2A98A107-1A04-460E-8B8F-9BCF42AB6690}" destId="{2501B6D9-B7D5-485B-ABF2-DAD821B5EC6E}" srcOrd="0" destOrd="0" presId="urn:microsoft.com/office/officeart/2016/7/layout/VerticalDownArrowProcess"/>
    <dgm:cxn modelId="{400876F7-AD4B-44D3-8170-E9CFC16211F0}" srcId="{832CCCB0-8D6D-4E85-A88D-5CB19BDBF2F4}" destId="{CB009CFE-16E2-4284-8653-A02D750B8D76}" srcOrd="0" destOrd="0" parTransId="{2BA676C7-8C11-4805-9105-AAB2725B5666}" sibTransId="{DB9444BE-D23D-434E-8D75-90CB88AC173F}"/>
    <dgm:cxn modelId="{7DACA1FE-E211-43A6-9CEE-E3915B801733}" type="presOf" srcId="{064EEC06-810B-4E01-B6ED-D3E08F30DFA1}" destId="{45E49D4C-CD85-45C6-8F59-87825BFF501E}" srcOrd="0" destOrd="1" presId="urn:microsoft.com/office/officeart/2016/7/layout/VerticalDownArrowProcess"/>
    <dgm:cxn modelId="{F0BEEDB5-9473-4821-A637-05A7E570D125}" type="presParOf" srcId="{BC4C0329-CC8B-44D1-A3B0-BCCA37C7B39C}" destId="{F206DFFE-C911-4FB5-BD90-43108D72A91A}" srcOrd="0" destOrd="0" presId="urn:microsoft.com/office/officeart/2016/7/layout/VerticalDownArrowProcess"/>
    <dgm:cxn modelId="{5F713C80-2F55-4412-AE4E-61AB6E554460}" type="presParOf" srcId="{F206DFFE-C911-4FB5-BD90-43108D72A91A}" destId="{BB5333C5-6715-473B-B5C9-B52CFC72525F}" srcOrd="0" destOrd="0" presId="urn:microsoft.com/office/officeart/2016/7/layout/VerticalDownArrowProcess"/>
    <dgm:cxn modelId="{0B0EEF45-8704-46B6-8D9F-6873E52D2865}" type="presParOf" srcId="{F206DFFE-C911-4FB5-BD90-43108D72A91A}" destId="{74365033-0E71-41D0-BCFF-1F4BEF493EE7}" srcOrd="1" destOrd="0" presId="urn:microsoft.com/office/officeart/2016/7/layout/VerticalDownArrowProcess"/>
    <dgm:cxn modelId="{D264B951-59B4-4A0A-8E44-E8C9517CC869}" type="presParOf" srcId="{BC4C0329-CC8B-44D1-A3B0-BCCA37C7B39C}" destId="{502C2FF8-9916-4AF3-8622-07BDCF8BA027}" srcOrd="1" destOrd="0" presId="urn:microsoft.com/office/officeart/2016/7/layout/VerticalDownArrowProcess"/>
    <dgm:cxn modelId="{BAB2C46E-1455-42CF-9CC4-165AFC3EEE38}" type="presParOf" srcId="{BC4C0329-CC8B-44D1-A3B0-BCCA37C7B39C}" destId="{BE71C033-805E-4C4D-A5A3-3C79E2A192B3}" srcOrd="2" destOrd="0" presId="urn:microsoft.com/office/officeart/2016/7/layout/VerticalDownArrowProcess"/>
    <dgm:cxn modelId="{7132B1F3-1E12-4CDF-B628-C58560DE3571}" type="presParOf" srcId="{BE71C033-805E-4C4D-A5A3-3C79E2A192B3}" destId="{0868AF59-4A5A-44C2-9169-887F294BE4F6}" srcOrd="0" destOrd="0" presId="urn:microsoft.com/office/officeart/2016/7/layout/VerticalDownArrowProcess"/>
    <dgm:cxn modelId="{398544C4-217E-40C6-9752-C72F3D795761}" type="presParOf" srcId="{BE71C033-805E-4C4D-A5A3-3C79E2A192B3}" destId="{717EA242-8799-49C3-BA9C-0B7359277B4B}" srcOrd="1" destOrd="0" presId="urn:microsoft.com/office/officeart/2016/7/layout/VerticalDownArrowProcess"/>
    <dgm:cxn modelId="{2F8F4FD5-D328-4D53-A67F-C12F76E6CCE9}" type="presParOf" srcId="{BE71C033-805E-4C4D-A5A3-3C79E2A192B3}" destId="{2501B6D9-B7D5-485B-ABF2-DAD821B5EC6E}" srcOrd="2" destOrd="0" presId="urn:microsoft.com/office/officeart/2016/7/layout/VerticalDownArrowProcess"/>
    <dgm:cxn modelId="{3E737D86-0CE5-47D0-A324-CBDECD7E31C0}" type="presParOf" srcId="{BC4C0329-CC8B-44D1-A3B0-BCCA37C7B39C}" destId="{09CB5F27-4081-408A-9F56-83766D2E16DC}" srcOrd="3" destOrd="0" presId="urn:microsoft.com/office/officeart/2016/7/layout/VerticalDownArrowProcess"/>
    <dgm:cxn modelId="{52B660B0-B1F0-4760-A0CA-3948C73DF227}" type="presParOf" srcId="{BC4C0329-CC8B-44D1-A3B0-BCCA37C7B39C}" destId="{72AA3DAF-5BF5-4575-A6E3-D92CB2DBD5FC}" srcOrd="4" destOrd="0" presId="urn:microsoft.com/office/officeart/2016/7/layout/VerticalDownArrowProcess"/>
    <dgm:cxn modelId="{3E54922D-FEF9-4080-B851-EB10FB22FF20}" type="presParOf" srcId="{72AA3DAF-5BF5-4575-A6E3-D92CB2DBD5FC}" destId="{F50F185A-1095-40D8-98EA-BC82D615FD66}" srcOrd="0" destOrd="0" presId="urn:microsoft.com/office/officeart/2016/7/layout/VerticalDownArrowProcess"/>
    <dgm:cxn modelId="{70AD93F0-71B5-4447-806B-25F25E5BD268}" type="presParOf" srcId="{72AA3DAF-5BF5-4575-A6E3-D92CB2DBD5FC}" destId="{F84B2362-8E9B-40D8-A5AB-6C5C99CA8330}" srcOrd="1" destOrd="0" presId="urn:microsoft.com/office/officeart/2016/7/layout/VerticalDownArrowProcess"/>
    <dgm:cxn modelId="{2C35F547-2FDF-43CC-BD9E-BAE4A2EFBB2E}" type="presParOf" srcId="{72AA3DAF-5BF5-4575-A6E3-D92CB2DBD5FC}" destId="{524628B6-AC54-444E-87A0-C018014A3AD6}" srcOrd="2" destOrd="0" presId="urn:microsoft.com/office/officeart/2016/7/layout/VerticalDownArrowProcess"/>
    <dgm:cxn modelId="{2F83B868-17D0-4842-AB22-212358FBFCF1}" type="presParOf" srcId="{BC4C0329-CC8B-44D1-A3B0-BCCA37C7B39C}" destId="{6915F5E3-2C47-4368-B7CE-CC2D2A285E0D}" srcOrd="5" destOrd="0" presId="urn:microsoft.com/office/officeart/2016/7/layout/VerticalDownArrowProcess"/>
    <dgm:cxn modelId="{1639376C-1DE1-45C4-9BB0-CAA9E8ED0D04}" type="presParOf" srcId="{BC4C0329-CC8B-44D1-A3B0-BCCA37C7B39C}" destId="{3836F5D9-56DD-44D9-A340-78F7052A4D3A}" srcOrd="6" destOrd="0" presId="urn:microsoft.com/office/officeart/2016/7/layout/VerticalDownArrowProcess"/>
    <dgm:cxn modelId="{54F892DF-4967-4A0D-8ACB-E1DAF9910B8D}" type="presParOf" srcId="{3836F5D9-56DD-44D9-A340-78F7052A4D3A}" destId="{33C23C2D-90F7-4121-BEBE-3651953341E0}" srcOrd="0" destOrd="0" presId="urn:microsoft.com/office/officeart/2016/7/layout/VerticalDownArrowProcess"/>
    <dgm:cxn modelId="{40570665-0229-4182-9412-D399826E3C37}" type="presParOf" srcId="{3836F5D9-56DD-44D9-A340-78F7052A4D3A}" destId="{779205DD-8D10-4C93-8BC3-81A1AD59734C}" srcOrd="1" destOrd="0" presId="urn:microsoft.com/office/officeart/2016/7/layout/VerticalDownArrowProcess"/>
    <dgm:cxn modelId="{BDB3B8AA-FC9B-4D49-B8AE-4757D1311213}" type="presParOf" srcId="{3836F5D9-56DD-44D9-A340-78F7052A4D3A}" destId="{45E49D4C-CD85-45C6-8F59-87825BFF501E}" srcOrd="2" destOrd="0" presId="urn:microsoft.com/office/officeart/2016/7/layout/VerticalDownArrowProcess"/>
    <dgm:cxn modelId="{63AA774D-3DB7-4A04-A689-259DC6CA2666}" type="presParOf" srcId="{BC4C0329-CC8B-44D1-A3B0-BCCA37C7B39C}" destId="{E4157CA9-DB34-4CE4-8E5B-C0DAF556B179}" srcOrd="7" destOrd="0" presId="urn:microsoft.com/office/officeart/2016/7/layout/VerticalDownArrowProcess"/>
    <dgm:cxn modelId="{CC26E899-AA21-4C10-908A-CFDBE7948A4F}" type="presParOf" srcId="{BC4C0329-CC8B-44D1-A3B0-BCCA37C7B39C}" destId="{255FBFDB-423E-418F-9C7A-6515D1E736A7}" srcOrd="8" destOrd="0" presId="urn:microsoft.com/office/officeart/2016/7/layout/VerticalDownArrowProcess"/>
    <dgm:cxn modelId="{30B3BA7F-C532-4862-8BFE-F35BB093C50C}" type="presParOf" srcId="{255FBFDB-423E-418F-9C7A-6515D1E736A7}" destId="{AE3D2EB7-9CDA-41C5-93D2-AED68CDAA571}" srcOrd="0" destOrd="0" presId="urn:microsoft.com/office/officeart/2016/7/layout/VerticalDownArrowProcess"/>
    <dgm:cxn modelId="{8AA27B07-33BC-4369-85B6-7B5A03FCA01D}" type="presParOf" srcId="{255FBFDB-423E-418F-9C7A-6515D1E736A7}" destId="{854386C7-FF65-4E25-B80D-55DD5B87F12B}" srcOrd="1" destOrd="0" presId="urn:microsoft.com/office/officeart/2016/7/layout/VerticalDownArrowProcess"/>
    <dgm:cxn modelId="{ABBAE82F-C482-4777-AF70-3008A9A26A16}" type="presParOf" srcId="{255FBFDB-423E-418F-9C7A-6515D1E736A7}" destId="{693C55D3-8535-473C-BB3A-BFEB81EC2ECD}" srcOrd="2" destOrd="0" presId="urn:microsoft.com/office/officeart/2016/7/layout/VerticalDownArrowProcess"/>
    <dgm:cxn modelId="{DC0CECD1-3870-4760-A7B8-98C284CF22C6}" type="presParOf" srcId="{BC4C0329-CC8B-44D1-A3B0-BCCA37C7B39C}" destId="{0AFD5082-6BFF-46DC-963F-CD32E3F92BD9}" srcOrd="9" destOrd="0" presId="urn:microsoft.com/office/officeart/2016/7/layout/VerticalDownArrowProcess"/>
    <dgm:cxn modelId="{888F448C-32F9-48F7-B4B2-3798FA05458C}" type="presParOf" srcId="{BC4C0329-CC8B-44D1-A3B0-BCCA37C7B39C}" destId="{425EC74E-ACEF-422C-A58A-383D83EA02C2}" srcOrd="10" destOrd="0" presId="urn:microsoft.com/office/officeart/2016/7/layout/VerticalDownArrowProcess"/>
    <dgm:cxn modelId="{F668700B-95F9-43A8-8CD5-751CF8B9B4EC}" type="presParOf" srcId="{425EC74E-ACEF-422C-A58A-383D83EA02C2}" destId="{3988A5D7-7D3A-4D35-9091-0615EE0842F3}" srcOrd="0" destOrd="0" presId="urn:microsoft.com/office/officeart/2016/7/layout/VerticalDownArrowProcess"/>
    <dgm:cxn modelId="{A18861A9-086E-4C6B-8521-3DB49C351315}" type="presParOf" srcId="{425EC74E-ACEF-422C-A58A-383D83EA02C2}" destId="{39EFA004-AA88-4938-B795-22F30653E83B}" srcOrd="1" destOrd="0" presId="urn:microsoft.com/office/officeart/2016/7/layout/VerticalDownArrowProcess"/>
    <dgm:cxn modelId="{B01FF093-15F0-485B-B67B-555128118650}" type="presParOf" srcId="{425EC74E-ACEF-422C-A58A-383D83EA02C2}" destId="{2568A37D-CF8F-4C50-8886-3ED940F42378}" srcOrd="2" destOrd="0" presId="urn:microsoft.com/office/officeart/2016/7/layout/VerticalDownArrowProcess"/>
    <dgm:cxn modelId="{46B148A5-0CC3-4CEC-80AC-E537B17414D0}" type="presParOf" srcId="{BC4C0329-CC8B-44D1-A3B0-BCCA37C7B39C}" destId="{11C2FE00-DE69-4D7B-8632-C75E74232F5E}" srcOrd="11" destOrd="0" presId="urn:microsoft.com/office/officeart/2016/7/layout/VerticalDownArrowProcess"/>
    <dgm:cxn modelId="{A7CCA7B2-2B54-40B8-9986-8C4872878602}" type="presParOf" srcId="{BC4C0329-CC8B-44D1-A3B0-BCCA37C7B39C}" destId="{E78C83F7-245D-4D02-9172-AC4F5ECC8D27}" srcOrd="12" destOrd="0" presId="urn:microsoft.com/office/officeart/2016/7/layout/VerticalDownArrowProcess"/>
    <dgm:cxn modelId="{5DC1DB4E-E8BA-442A-92B7-42BA72A50911}" type="presParOf" srcId="{E78C83F7-245D-4D02-9172-AC4F5ECC8D27}" destId="{2BB0E0DD-4E9F-44A4-A13F-917B18691464}" srcOrd="0" destOrd="0" presId="urn:microsoft.com/office/officeart/2016/7/layout/VerticalDownArrowProcess"/>
    <dgm:cxn modelId="{E6043779-1EAB-4C2E-8D21-DC72AB441BFC}" type="presParOf" srcId="{E78C83F7-245D-4D02-9172-AC4F5ECC8D27}" destId="{4E456ADB-B1B2-414A-976A-32A7891E309A}" srcOrd="1" destOrd="0" presId="urn:microsoft.com/office/officeart/2016/7/layout/VerticalDownArrowProcess"/>
    <dgm:cxn modelId="{805104B7-9469-4551-91F1-BFAE8F9E2AD5}" type="presParOf" srcId="{E78C83F7-245D-4D02-9172-AC4F5ECC8D27}" destId="{B6FB19BC-7066-49A7-B493-6B74F7E78CD8}" srcOrd="2" destOrd="0" presId="urn:microsoft.com/office/officeart/2016/7/layout/VerticalDown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C701F16-B6DC-45E4-A342-8B40B035ECB0}" type="doc">
      <dgm:prSet loTypeId="urn:microsoft.com/office/officeart/2005/8/layout/process1" loCatId="process" qsTypeId="urn:microsoft.com/office/officeart/2005/8/quickstyle/simple1" qsCatId="simple" csTypeId="urn:microsoft.com/office/officeart/2005/8/colors/colorful3" csCatId="colorful" phldr="1"/>
      <dgm:spPr/>
    </dgm:pt>
    <dgm:pt modelId="{596CCBC7-6E2C-4637-85FE-B225F99082A1}">
      <dgm:prSet phldrT="[Text]"/>
      <dgm:spPr/>
      <dgm:t>
        <a:bodyPr/>
        <a:lstStyle/>
        <a:p>
          <a:r>
            <a:rPr lang="en-US" dirty="0"/>
            <a:t>Student Demographic File</a:t>
          </a:r>
        </a:p>
      </dgm:t>
      <dgm:extLst>
        <a:ext uri="{E40237B7-FDA0-4F09-8148-C483321AD2D9}">
          <dgm14:cNvPr xmlns:dgm14="http://schemas.microsoft.com/office/drawing/2010/diagram" id="0" name="" descr="Process: Upload Student Demographic File, Upload Student School Association File, Upload Graduation Guidelines File"/>
        </a:ext>
      </dgm:extLst>
    </dgm:pt>
    <dgm:pt modelId="{AFAB6D98-5554-49B8-B66B-64ABCD75B19C}" type="parTrans" cxnId="{0D7C767A-FAD1-4040-B964-D1A28EC88E32}">
      <dgm:prSet/>
      <dgm:spPr/>
      <dgm:t>
        <a:bodyPr/>
        <a:lstStyle/>
        <a:p>
          <a:endParaRPr lang="en-US"/>
        </a:p>
      </dgm:t>
    </dgm:pt>
    <dgm:pt modelId="{5D17F026-736A-4DC8-8233-90DE5B9EF0E2}" type="sibTrans" cxnId="{0D7C767A-FAD1-4040-B964-D1A28EC88E32}">
      <dgm:prSet/>
      <dgm:spPr/>
      <dgm:t>
        <a:bodyPr/>
        <a:lstStyle/>
        <a:p>
          <a:endParaRPr lang="en-US"/>
        </a:p>
      </dgm:t>
    </dgm:pt>
    <dgm:pt modelId="{A66980B4-304A-4A79-B886-F87D52D16135}">
      <dgm:prSet phldrT="[Text]"/>
      <dgm:spPr/>
      <dgm:t>
        <a:bodyPr/>
        <a:lstStyle/>
        <a:p>
          <a:r>
            <a:rPr lang="en-US" dirty="0"/>
            <a:t>Student School Association File</a:t>
          </a:r>
        </a:p>
      </dgm:t>
    </dgm:pt>
    <dgm:pt modelId="{120A8482-6058-4BEE-9495-E85D37B5448C}" type="parTrans" cxnId="{D1EB53A6-0ED6-4269-89FF-D44D73EA5107}">
      <dgm:prSet/>
      <dgm:spPr/>
      <dgm:t>
        <a:bodyPr/>
        <a:lstStyle/>
        <a:p>
          <a:endParaRPr lang="en-US"/>
        </a:p>
      </dgm:t>
    </dgm:pt>
    <dgm:pt modelId="{336B0B5A-FED2-47F5-B182-AE3146CB1A8C}" type="sibTrans" cxnId="{D1EB53A6-0ED6-4269-89FF-D44D73EA5107}">
      <dgm:prSet/>
      <dgm:spPr/>
      <dgm:t>
        <a:bodyPr/>
        <a:lstStyle/>
        <a:p>
          <a:endParaRPr lang="en-US"/>
        </a:p>
      </dgm:t>
    </dgm:pt>
    <dgm:pt modelId="{26AC9FEF-EA72-4374-A096-E9597AE216CF}">
      <dgm:prSet phldrT="[Text]"/>
      <dgm:spPr/>
      <dgm:t>
        <a:bodyPr/>
        <a:lstStyle/>
        <a:p>
          <a:r>
            <a:rPr lang="en-US" dirty="0"/>
            <a:t>Graduation Guidelines File</a:t>
          </a:r>
        </a:p>
      </dgm:t>
    </dgm:pt>
    <dgm:pt modelId="{6B21FC1B-A778-4CED-8417-82FE026102E8}" type="parTrans" cxnId="{5A961393-ED3C-4B39-ACB2-C74C9172DE17}">
      <dgm:prSet/>
      <dgm:spPr/>
      <dgm:t>
        <a:bodyPr/>
        <a:lstStyle/>
        <a:p>
          <a:endParaRPr lang="en-US"/>
        </a:p>
      </dgm:t>
    </dgm:pt>
    <dgm:pt modelId="{A41EB25E-F039-4969-9B7F-F34FE01EDE57}" type="sibTrans" cxnId="{5A961393-ED3C-4B39-ACB2-C74C9172DE17}">
      <dgm:prSet/>
      <dgm:spPr/>
      <dgm:t>
        <a:bodyPr/>
        <a:lstStyle/>
        <a:p>
          <a:endParaRPr lang="en-US"/>
        </a:p>
      </dgm:t>
    </dgm:pt>
    <dgm:pt modelId="{0B88CF45-1C35-40F5-AC5F-306237560F9D}" type="pres">
      <dgm:prSet presAssocID="{7C701F16-B6DC-45E4-A342-8B40B035ECB0}" presName="Name0" presStyleCnt="0">
        <dgm:presLayoutVars>
          <dgm:dir/>
          <dgm:resizeHandles val="exact"/>
        </dgm:presLayoutVars>
      </dgm:prSet>
      <dgm:spPr/>
    </dgm:pt>
    <dgm:pt modelId="{5AED1F91-96C4-4CC1-B957-7A2C0A6587AC}" type="pres">
      <dgm:prSet presAssocID="{596CCBC7-6E2C-4637-85FE-B225F99082A1}" presName="node" presStyleLbl="node1" presStyleIdx="0" presStyleCnt="3" custScaleX="72087" custScaleY="34395" custLinFactNeighborX="35523" custLinFactNeighborY="-22055">
        <dgm:presLayoutVars>
          <dgm:bulletEnabled val="1"/>
        </dgm:presLayoutVars>
      </dgm:prSet>
      <dgm:spPr/>
    </dgm:pt>
    <dgm:pt modelId="{5F865482-3315-453A-A566-A4B88F32C3FE}" type="pres">
      <dgm:prSet presAssocID="{5D17F026-736A-4DC8-8233-90DE5B9EF0E2}" presName="sibTrans" presStyleLbl="sibTrans2D1" presStyleIdx="0" presStyleCnt="2"/>
      <dgm:spPr/>
    </dgm:pt>
    <dgm:pt modelId="{2DF86103-4C22-4FA3-854F-92F982E603EA}" type="pres">
      <dgm:prSet presAssocID="{5D17F026-736A-4DC8-8233-90DE5B9EF0E2}" presName="connectorText" presStyleLbl="sibTrans2D1" presStyleIdx="0" presStyleCnt="2"/>
      <dgm:spPr/>
    </dgm:pt>
    <dgm:pt modelId="{C7981B03-DCAD-4A71-83A5-5D8779FFF8F7}" type="pres">
      <dgm:prSet presAssocID="{A66980B4-304A-4A79-B886-F87D52D16135}" presName="node" presStyleLbl="node1" presStyleIdx="1" presStyleCnt="3" custScaleX="71095" custScaleY="34442" custLinFactNeighborX="12938" custLinFactNeighborY="-24898">
        <dgm:presLayoutVars>
          <dgm:bulletEnabled val="1"/>
        </dgm:presLayoutVars>
      </dgm:prSet>
      <dgm:spPr/>
    </dgm:pt>
    <dgm:pt modelId="{CA1B49D8-53CB-4608-A2A6-68038DF5BC5C}" type="pres">
      <dgm:prSet presAssocID="{336B0B5A-FED2-47F5-B182-AE3146CB1A8C}" presName="sibTrans" presStyleLbl="sibTrans2D1" presStyleIdx="1" presStyleCnt="2"/>
      <dgm:spPr/>
    </dgm:pt>
    <dgm:pt modelId="{31F166BB-73CC-4A46-B568-A5C920A03523}" type="pres">
      <dgm:prSet presAssocID="{336B0B5A-FED2-47F5-B182-AE3146CB1A8C}" presName="connectorText" presStyleLbl="sibTrans2D1" presStyleIdx="1" presStyleCnt="2"/>
      <dgm:spPr/>
    </dgm:pt>
    <dgm:pt modelId="{07F406D6-8C54-4332-AA87-1D716050910C}" type="pres">
      <dgm:prSet presAssocID="{26AC9FEF-EA72-4374-A096-E9597AE216CF}" presName="node" presStyleLbl="node1" presStyleIdx="2" presStyleCnt="3" custScaleX="65652" custScaleY="31646" custLinFactNeighborX="-20861" custLinFactNeighborY="-23787">
        <dgm:presLayoutVars>
          <dgm:bulletEnabled val="1"/>
        </dgm:presLayoutVars>
      </dgm:prSet>
      <dgm:spPr/>
    </dgm:pt>
  </dgm:ptLst>
  <dgm:cxnLst>
    <dgm:cxn modelId="{FBA28D05-68B5-4BE3-AF22-368D04244D5F}" type="presOf" srcId="{336B0B5A-FED2-47F5-B182-AE3146CB1A8C}" destId="{31F166BB-73CC-4A46-B568-A5C920A03523}" srcOrd="1" destOrd="0" presId="urn:microsoft.com/office/officeart/2005/8/layout/process1"/>
    <dgm:cxn modelId="{574D8118-787F-47CE-B67E-F95F6CE6E60A}" type="presOf" srcId="{7C701F16-B6DC-45E4-A342-8B40B035ECB0}" destId="{0B88CF45-1C35-40F5-AC5F-306237560F9D}" srcOrd="0" destOrd="0" presId="urn:microsoft.com/office/officeart/2005/8/layout/process1"/>
    <dgm:cxn modelId="{6DD2654E-B709-4976-A885-7EE58F626DE9}" type="presOf" srcId="{336B0B5A-FED2-47F5-B182-AE3146CB1A8C}" destId="{CA1B49D8-53CB-4608-A2A6-68038DF5BC5C}" srcOrd="0" destOrd="0" presId="urn:microsoft.com/office/officeart/2005/8/layout/process1"/>
    <dgm:cxn modelId="{0D7C767A-FAD1-4040-B964-D1A28EC88E32}" srcId="{7C701F16-B6DC-45E4-A342-8B40B035ECB0}" destId="{596CCBC7-6E2C-4637-85FE-B225F99082A1}" srcOrd="0" destOrd="0" parTransId="{AFAB6D98-5554-49B8-B66B-64ABCD75B19C}" sibTransId="{5D17F026-736A-4DC8-8233-90DE5B9EF0E2}"/>
    <dgm:cxn modelId="{5A961393-ED3C-4B39-ACB2-C74C9172DE17}" srcId="{7C701F16-B6DC-45E4-A342-8B40B035ECB0}" destId="{26AC9FEF-EA72-4374-A096-E9597AE216CF}" srcOrd="2" destOrd="0" parTransId="{6B21FC1B-A778-4CED-8417-82FE026102E8}" sibTransId="{A41EB25E-F039-4969-9B7F-F34FE01EDE57}"/>
    <dgm:cxn modelId="{D1EB53A6-0ED6-4269-89FF-D44D73EA5107}" srcId="{7C701F16-B6DC-45E4-A342-8B40B035ECB0}" destId="{A66980B4-304A-4A79-B886-F87D52D16135}" srcOrd="1" destOrd="0" parTransId="{120A8482-6058-4BEE-9495-E85D37B5448C}" sibTransId="{336B0B5A-FED2-47F5-B182-AE3146CB1A8C}"/>
    <dgm:cxn modelId="{F5A009BE-315F-48DC-9938-5DBC909609D8}" type="presOf" srcId="{5D17F026-736A-4DC8-8233-90DE5B9EF0E2}" destId="{2DF86103-4C22-4FA3-854F-92F982E603EA}" srcOrd="1" destOrd="0" presId="urn:microsoft.com/office/officeart/2005/8/layout/process1"/>
    <dgm:cxn modelId="{62612ED3-41CF-4795-91F1-3C7EA8F3DF21}" type="presOf" srcId="{A66980B4-304A-4A79-B886-F87D52D16135}" destId="{C7981B03-DCAD-4A71-83A5-5D8779FFF8F7}" srcOrd="0" destOrd="0" presId="urn:microsoft.com/office/officeart/2005/8/layout/process1"/>
    <dgm:cxn modelId="{BDBE21D9-9EF0-48EE-AFD0-4DF9BB992F5E}" type="presOf" srcId="{26AC9FEF-EA72-4374-A096-E9597AE216CF}" destId="{07F406D6-8C54-4332-AA87-1D716050910C}" srcOrd="0" destOrd="0" presId="urn:microsoft.com/office/officeart/2005/8/layout/process1"/>
    <dgm:cxn modelId="{98751DE7-4C6C-4FC6-8468-D7B1AF3B79EC}" type="presOf" srcId="{5D17F026-736A-4DC8-8233-90DE5B9EF0E2}" destId="{5F865482-3315-453A-A566-A4B88F32C3FE}" srcOrd="0" destOrd="0" presId="urn:microsoft.com/office/officeart/2005/8/layout/process1"/>
    <dgm:cxn modelId="{AA2C5FFB-A98B-430D-A3FC-86571D97AF8F}" type="presOf" srcId="{596CCBC7-6E2C-4637-85FE-B225F99082A1}" destId="{5AED1F91-96C4-4CC1-B957-7A2C0A6587AC}" srcOrd="0" destOrd="0" presId="urn:microsoft.com/office/officeart/2005/8/layout/process1"/>
    <dgm:cxn modelId="{908271C6-4E19-4AB5-A348-71D40BF05EF9}" type="presParOf" srcId="{0B88CF45-1C35-40F5-AC5F-306237560F9D}" destId="{5AED1F91-96C4-4CC1-B957-7A2C0A6587AC}" srcOrd="0" destOrd="0" presId="urn:microsoft.com/office/officeart/2005/8/layout/process1"/>
    <dgm:cxn modelId="{CDAEFD4E-27F3-4F47-A237-308D4F475C6D}" type="presParOf" srcId="{0B88CF45-1C35-40F5-AC5F-306237560F9D}" destId="{5F865482-3315-453A-A566-A4B88F32C3FE}" srcOrd="1" destOrd="0" presId="urn:microsoft.com/office/officeart/2005/8/layout/process1"/>
    <dgm:cxn modelId="{C693539A-58B9-4104-97A4-41493EBDD61F}" type="presParOf" srcId="{5F865482-3315-453A-A566-A4B88F32C3FE}" destId="{2DF86103-4C22-4FA3-854F-92F982E603EA}" srcOrd="0" destOrd="0" presId="urn:microsoft.com/office/officeart/2005/8/layout/process1"/>
    <dgm:cxn modelId="{17C12754-79DE-478F-8376-21445A52BFF8}" type="presParOf" srcId="{0B88CF45-1C35-40F5-AC5F-306237560F9D}" destId="{C7981B03-DCAD-4A71-83A5-5D8779FFF8F7}" srcOrd="2" destOrd="0" presId="urn:microsoft.com/office/officeart/2005/8/layout/process1"/>
    <dgm:cxn modelId="{CE6A451D-2117-4242-A2EA-EBC532CA5817}" type="presParOf" srcId="{0B88CF45-1C35-40F5-AC5F-306237560F9D}" destId="{CA1B49D8-53CB-4608-A2A6-68038DF5BC5C}" srcOrd="3" destOrd="0" presId="urn:microsoft.com/office/officeart/2005/8/layout/process1"/>
    <dgm:cxn modelId="{9039393C-1A32-4B00-BF95-BA914877BB86}" type="presParOf" srcId="{CA1B49D8-53CB-4608-A2A6-68038DF5BC5C}" destId="{31F166BB-73CC-4A46-B568-A5C920A03523}" srcOrd="0" destOrd="0" presId="urn:microsoft.com/office/officeart/2005/8/layout/process1"/>
    <dgm:cxn modelId="{0130638E-ECA3-41A7-8627-A3D0568D6870}" type="presParOf" srcId="{0B88CF45-1C35-40F5-AC5F-306237560F9D}" destId="{07F406D6-8C54-4332-AA87-1D716050910C}"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9D7B498-3139-4CD4-8739-C653B6C990C1}" type="doc">
      <dgm:prSet loTypeId="urn:microsoft.com/office/officeart/2005/8/layout/process1" loCatId="process" qsTypeId="urn:microsoft.com/office/officeart/2005/8/quickstyle/simple1" qsCatId="simple" csTypeId="urn:microsoft.com/office/officeart/2005/8/colors/colorful3" csCatId="colorful" phldr="1"/>
      <dgm:spPr/>
    </dgm:pt>
    <dgm:pt modelId="{E1EDDCD7-8FAE-4E2F-A6C6-DC858910E377}">
      <dgm:prSet phldrT="[Text]"/>
      <dgm:spPr/>
      <dgm:t>
        <a:bodyPr/>
        <a:lstStyle/>
        <a:p>
          <a:r>
            <a:rPr lang="en-US" dirty="0"/>
            <a:t>(1) NEP</a:t>
          </a:r>
        </a:p>
      </dgm:t>
    </dgm:pt>
    <dgm:pt modelId="{C8981330-5E48-4B41-B08C-28CA3E9298A5}" type="parTrans" cxnId="{E301D6D7-6084-4E63-979F-1B1C46D7774E}">
      <dgm:prSet/>
      <dgm:spPr/>
      <dgm:t>
        <a:bodyPr/>
        <a:lstStyle/>
        <a:p>
          <a:endParaRPr lang="en-US"/>
        </a:p>
      </dgm:t>
    </dgm:pt>
    <dgm:pt modelId="{F9130DE5-E807-4BE9-A3E7-482E6AA322D3}" type="sibTrans" cxnId="{E301D6D7-6084-4E63-979F-1B1C46D7774E}">
      <dgm:prSet/>
      <dgm:spPr/>
      <dgm:t>
        <a:bodyPr/>
        <a:lstStyle/>
        <a:p>
          <a:endParaRPr lang="en-US"/>
        </a:p>
      </dgm:t>
    </dgm:pt>
    <dgm:pt modelId="{715348D4-11BD-443B-AB42-40DBB359C3DB}">
      <dgm:prSet phldrT="[Text]"/>
      <dgm:spPr/>
      <dgm:t>
        <a:bodyPr/>
        <a:lstStyle/>
        <a:p>
          <a:r>
            <a:rPr lang="en-US" dirty="0"/>
            <a:t>(2) LEP</a:t>
          </a:r>
        </a:p>
      </dgm:t>
    </dgm:pt>
    <dgm:pt modelId="{6F8ABABE-3C60-4DA9-9DAA-510FB8596776}" type="parTrans" cxnId="{8FFB4665-53BE-4B76-BB94-45431581214F}">
      <dgm:prSet/>
      <dgm:spPr/>
      <dgm:t>
        <a:bodyPr/>
        <a:lstStyle/>
        <a:p>
          <a:endParaRPr lang="en-US"/>
        </a:p>
      </dgm:t>
    </dgm:pt>
    <dgm:pt modelId="{2CACC0F4-C16A-40A6-8E8F-6A3071B19E0F}" type="sibTrans" cxnId="{8FFB4665-53BE-4B76-BB94-45431581214F}">
      <dgm:prSet/>
      <dgm:spPr/>
      <dgm:t>
        <a:bodyPr/>
        <a:lstStyle/>
        <a:p>
          <a:endParaRPr lang="en-US"/>
        </a:p>
      </dgm:t>
    </dgm:pt>
    <dgm:pt modelId="{D34DE39B-5136-44C2-B455-16D4065990D1}">
      <dgm:prSet phldrT="[Text]"/>
      <dgm:spPr/>
      <dgm:t>
        <a:bodyPr/>
        <a:lstStyle/>
        <a:p>
          <a:r>
            <a:rPr lang="en-US" dirty="0"/>
            <a:t>(6) FEP Monitor Year 1</a:t>
          </a:r>
        </a:p>
      </dgm:t>
    </dgm:pt>
    <dgm:pt modelId="{251273A7-F1C1-48E9-BA6B-A7813EC364EC}" type="parTrans" cxnId="{727B0468-838C-4406-9531-56932B2F1ECF}">
      <dgm:prSet/>
      <dgm:spPr/>
      <dgm:t>
        <a:bodyPr/>
        <a:lstStyle/>
        <a:p>
          <a:endParaRPr lang="en-US"/>
        </a:p>
      </dgm:t>
    </dgm:pt>
    <dgm:pt modelId="{F496A588-099F-4D23-BB0E-46BFB4687C06}" type="sibTrans" cxnId="{727B0468-838C-4406-9531-56932B2F1ECF}">
      <dgm:prSet/>
      <dgm:spPr/>
      <dgm:t>
        <a:bodyPr/>
        <a:lstStyle/>
        <a:p>
          <a:endParaRPr lang="en-US"/>
        </a:p>
      </dgm:t>
    </dgm:pt>
    <dgm:pt modelId="{08F05816-580B-4A17-8E31-3949F5CAD9EA}">
      <dgm:prSet phldrT="[Text]"/>
      <dgm:spPr/>
      <dgm:t>
        <a:bodyPr/>
        <a:lstStyle/>
        <a:p>
          <a:r>
            <a:rPr lang="en-US" dirty="0"/>
            <a:t>(7) FEP Monitor Year 2</a:t>
          </a:r>
        </a:p>
      </dgm:t>
    </dgm:pt>
    <dgm:pt modelId="{17DD20E6-FEFE-40F2-BB18-000237E333D1}" type="parTrans" cxnId="{AA5D146B-BACC-4C17-810D-C0204F47E98B}">
      <dgm:prSet/>
      <dgm:spPr/>
      <dgm:t>
        <a:bodyPr/>
        <a:lstStyle/>
        <a:p>
          <a:endParaRPr lang="en-US"/>
        </a:p>
      </dgm:t>
    </dgm:pt>
    <dgm:pt modelId="{8CCC9CC0-7954-4005-8EF9-E4FD0750AC40}" type="sibTrans" cxnId="{AA5D146B-BACC-4C17-810D-C0204F47E98B}">
      <dgm:prSet/>
      <dgm:spPr/>
      <dgm:t>
        <a:bodyPr/>
        <a:lstStyle/>
        <a:p>
          <a:endParaRPr lang="en-US"/>
        </a:p>
      </dgm:t>
    </dgm:pt>
    <dgm:pt modelId="{D2DAE2D8-AFA2-4584-ABDE-D4FECA05B873}">
      <dgm:prSet phldrT="[Text]"/>
      <dgm:spPr/>
      <dgm:t>
        <a:bodyPr/>
        <a:lstStyle/>
        <a:p>
          <a:r>
            <a:rPr lang="en-US" dirty="0"/>
            <a:t>(8) FEP Exited Year 1</a:t>
          </a:r>
        </a:p>
      </dgm:t>
    </dgm:pt>
    <dgm:pt modelId="{7F63B942-03ED-412D-BAB7-4FCE8A2C79DA}" type="parTrans" cxnId="{1E9BA707-4580-4116-BF7C-D649C77F08DB}">
      <dgm:prSet/>
      <dgm:spPr/>
      <dgm:t>
        <a:bodyPr/>
        <a:lstStyle/>
        <a:p>
          <a:endParaRPr lang="en-US"/>
        </a:p>
      </dgm:t>
    </dgm:pt>
    <dgm:pt modelId="{74752A40-BEEA-4E28-99E8-D3BE05D81880}" type="sibTrans" cxnId="{1E9BA707-4580-4116-BF7C-D649C77F08DB}">
      <dgm:prSet/>
      <dgm:spPr/>
      <dgm:t>
        <a:bodyPr/>
        <a:lstStyle/>
        <a:p>
          <a:endParaRPr lang="en-US"/>
        </a:p>
      </dgm:t>
    </dgm:pt>
    <dgm:pt modelId="{089BF08A-8F75-45E2-AC31-A736A6FD7763}">
      <dgm:prSet phldrT="[Text]"/>
      <dgm:spPr/>
      <dgm:t>
        <a:bodyPr/>
        <a:lstStyle/>
        <a:p>
          <a:r>
            <a:rPr lang="en-US" dirty="0"/>
            <a:t>(9) FEP Exited Year 2</a:t>
          </a:r>
        </a:p>
      </dgm:t>
    </dgm:pt>
    <dgm:pt modelId="{B5A98649-8E3E-442C-B99F-B1A48840F871}" type="parTrans" cxnId="{86C08654-D1A8-496E-9372-B974BD99FF9D}">
      <dgm:prSet/>
      <dgm:spPr/>
      <dgm:t>
        <a:bodyPr/>
        <a:lstStyle/>
        <a:p>
          <a:endParaRPr lang="en-US"/>
        </a:p>
      </dgm:t>
    </dgm:pt>
    <dgm:pt modelId="{6D15BB2E-928A-49CF-B89E-45D28B04ECF2}" type="sibTrans" cxnId="{86C08654-D1A8-496E-9372-B974BD99FF9D}">
      <dgm:prSet/>
      <dgm:spPr/>
      <dgm:t>
        <a:bodyPr/>
        <a:lstStyle/>
        <a:p>
          <a:endParaRPr lang="en-US"/>
        </a:p>
      </dgm:t>
    </dgm:pt>
    <dgm:pt modelId="{8293FD69-4315-4AAC-8BC2-DEF0C72D1398}">
      <dgm:prSet phldrT="[Text]"/>
      <dgm:spPr/>
      <dgm:t>
        <a:bodyPr/>
        <a:lstStyle/>
        <a:p>
          <a:r>
            <a:rPr lang="en-US" dirty="0"/>
            <a:t>(5) FELL</a:t>
          </a:r>
        </a:p>
      </dgm:t>
    </dgm:pt>
    <dgm:pt modelId="{D5829E8D-BC4A-4185-B4EB-F93D15C7EAD0}" type="parTrans" cxnId="{82C5EB76-7B37-4914-AB40-5774A142E8E7}">
      <dgm:prSet/>
      <dgm:spPr/>
      <dgm:t>
        <a:bodyPr/>
        <a:lstStyle/>
        <a:p>
          <a:endParaRPr lang="en-US"/>
        </a:p>
      </dgm:t>
    </dgm:pt>
    <dgm:pt modelId="{B144E7BD-B348-4F35-B1C1-EE324C9A6DAE}" type="sibTrans" cxnId="{82C5EB76-7B37-4914-AB40-5774A142E8E7}">
      <dgm:prSet/>
      <dgm:spPr/>
      <dgm:t>
        <a:bodyPr/>
        <a:lstStyle/>
        <a:p>
          <a:endParaRPr lang="en-US"/>
        </a:p>
      </dgm:t>
    </dgm:pt>
    <dgm:pt modelId="{C68C2046-A063-4BFE-9191-9F9CC61DDB5C}" type="pres">
      <dgm:prSet presAssocID="{C9D7B498-3139-4CD4-8739-C653B6C990C1}" presName="Name0" presStyleCnt="0">
        <dgm:presLayoutVars>
          <dgm:dir/>
          <dgm:resizeHandles val="exact"/>
        </dgm:presLayoutVars>
      </dgm:prSet>
      <dgm:spPr/>
    </dgm:pt>
    <dgm:pt modelId="{7B313A0E-19AD-44E1-93A1-9D733CBA522F}" type="pres">
      <dgm:prSet presAssocID="{E1EDDCD7-8FAE-4E2F-A6C6-DC858910E377}" presName="node" presStyleLbl="node1" presStyleIdx="0" presStyleCnt="7">
        <dgm:presLayoutVars>
          <dgm:bulletEnabled val="1"/>
        </dgm:presLayoutVars>
      </dgm:prSet>
      <dgm:spPr/>
    </dgm:pt>
    <dgm:pt modelId="{49F2E09C-083B-4606-B853-9D7B95C9DD81}" type="pres">
      <dgm:prSet presAssocID="{F9130DE5-E807-4BE9-A3E7-482E6AA322D3}" presName="sibTrans" presStyleLbl="sibTrans2D1" presStyleIdx="0" presStyleCnt="6"/>
      <dgm:spPr/>
    </dgm:pt>
    <dgm:pt modelId="{4ADD3B9B-B88F-4B3B-B17A-EB194AC24944}" type="pres">
      <dgm:prSet presAssocID="{F9130DE5-E807-4BE9-A3E7-482E6AA322D3}" presName="connectorText" presStyleLbl="sibTrans2D1" presStyleIdx="0" presStyleCnt="6"/>
      <dgm:spPr/>
    </dgm:pt>
    <dgm:pt modelId="{C248DCBA-B903-4D9B-AA5A-9D72325D32B7}" type="pres">
      <dgm:prSet presAssocID="{715348D4-11BD-443B-AB42-40DBB359C3DB}" presName="node" presStyleLbl="node1" presStyleIdx="1" presStyleCnt="7">
        <dgm:presLayoutVars>
          <dgm:bulletEnabled val="1"/>
        </dgm:presLayoutVars>
      </dgm:prSet>
      <dgm:spPr/>
    </dgm:pt>
    <dgm:pt modelId="{7733B90B-AA30-415D-A24B-869A49B6D709}" type="pres">
      <dgm:prSet presAssocID="{2CACC0F4-C16A-40A6-8E8F-6A3071B19E0F}" presName="sibTrans" presStyleLbl="sibTrans2D1" presStyleIdx="1" presStyleCnt="6"/>
      <dgm:spPr/>
    </dgm:pt>
    <dgm:pt modelId="{7FA27E22-130A-4051-A10B-93D617D714C9}" type="pres">
      <dgm:prSet presAssocID="{2CACC0F4-C16A-40A6-8E8F-6A3071B19E0F}" presName="connectorText" presStyleLbl="sibTrans2D1" presStyleIdx="1" presStyleCnt="6"/>
      <dgm:spPr/>
    </dgm:pt>
    <dgm:pt modelId="{F67AE5F9-5858-4C53-8938-F3BF3C8FB2B5}" type="pres">
      <dgm:prSet presAssocID="{D34DE39B-5136-44C2-B455-16D4065990D1}" presName="node" presStyleLbl="node1" presStyleIdx="2" presStyleCnt="7">
        <dgm:presLayoutVars>
          <dgm:bulletEnabled val="1"/>
        </dgm:presLayoutVars>
      </dgm:prSet>
      <dgm:spPr/>
    </dgm:pt>
    <dgm:pt modelId="{31B7C39A-87C2-4371-A514-D193D9EC7126}" type="pres">
      <dgm:prSet presAssocID="{F496A588-099F-4D23-BB0E-46BFB4687C06}" presName="sibTrans" presStyleLbl="sibTrans2D1" presStyleIdx="2" presStyleCnt="6"/>
      <dgm:spPr/>
    </dgm:pt>
    <dgm:pt modelId="{766EB60C-5419-49F3-AD1D-35CFE5687F78}" type="pres">
      <dgm:prSet presAssocID="{F496A588-099F-4D23-BB0E-46BFB4687C06}" presName="connectorText" presStyleLbl="sibTrans2D1" presStyleIdx="2" presStyleCnt="6"/>
      <dgm:spPr/>
    </dgm:pt>
    <dgm:pt modelId="{EF155676-0BA3-4E27-BD2A-DFCBE94D75EF}" type="pres">
      <dgm:prSet presAssocID="{08F05816-580B-4A17-8E31-3949F5CAD9EA}" presName="node" presStyleLbl="node1" presStyleIdx="3" presStyleCnt="7">
        <dgm:presLayoutVars>
          <dgm:bulletEnabled val="1"/>
        </dgm:presLayoutVars>
      </dgm:prSet>
      <dgm:spPr/>
    </dgm:pt>
    <dgm:pt modelId="{8D650BB4-D539-4ED4-A78F-61F04A6A6216}" type="pres">
      <dgm:prSet presAssocID="{8CCC9CC0-7954-4005-8EF9-E4FD0750AC40}" presName="sibTrans" presStyleLbl="sibTrans2D1" presStyleIdx="3" presStyleCnt="6"/>
      <dgm:spPr/>
    </dgm:pt>
    <dgm:pt modelId="{8C142705-C174-4C71-9FCB-73D3085D769C}" type="pres">
      <dgm:prSet presAssocID="{8CCC9CC0-7954-4005-8EF9-E4FD0750AC40}" presName="connectorText" presStyleLbl="sibTrans2D1" presStyleIdx="3" presStyleCnt="6"/>
      <dgm:spPr/>
    </dgm:pt>
    <dgm:pt modelId="{BBB48F3E-3F8B-4A48-92C1-DE1471106299}" type="pres">
      <dgm:prSet presAssocID="{D2DAE2D8-AFA2-4584-ABDE-D4FECA05B873}" presName="node" presStyleLbl="node1" presStyleIdx="4" presStyleCnt="7">
        <dgm:presLayoutVars>
          <dgm:bulletEnabled val="1"/>
        </dgm:presLayoutVars>
      </dgm:prSet>
      <dgm:spPr/>
    </dgm:pt>
    <dgm:pt modelId="{77BDCF3A-443E-478E-8CAF-ED79580B79D4}" type="pres">
      <dgm:prSet presAssocID="{74752A40-BEEA-4E28-99E8-D3BE05D81880}" presName="sibTrans" presStyleLbl="sibTrans2D1" presStyleIdx="4" presStyleCnt="6"/>
      <dgm:spPr/>
    </dgm:pt>
    <dgm:pt modelId="{68D72DB5-15CD-414F-8A6E-62ADF3193DA8}" type="pres">
      <dgm:prSet presAssocID="{74752A40-BEEA-4E28-99E8-D3BE05D81880}" presName="connectorText" presStyleLbl="sibTrans2D1" presStyleIdx="4" presStyleCnt="6"/>
      <dgm:spPr/>
    </dgm:pt>
    <dgm:pt modelId="{4FB28E33-49A5-4B4D-9136-3CA5DD55FAAD}" type="pres">
      <dgm:prSet presAssocID="{089BF08A-8F75-45E2-AC31-A736A6FD7763}" presName="node" presStyleLbl="node1" presStyleIdx="5" presStyleCnt="7">
        <dgm:presLayoutVars>
          <dgm:bulletEnabled val="1"/>
        </dgm:presLayoutVars>
      </dgm:prSet>
      <dgm:spPr/>
    </dgm:pt>
    <dgm:pt modelId="{3336829E-093E-48C2-BE6D-A33E1653E521}" type="pres">
      <dgm:prSet presAssocID="{6D15BB2E-928A-49CF-B89E-45D28B04ECF2}" presName="sibTrans" presStyleLbl="sibTrans2D1" presStyleIdx="5" presStyleCnt="6"/>
      <dgm:spPr/>
    </dgm:pt>
    <dgm:pt modelId="{C8CC7AF7-A4E3-44E6-BCF0-1F0B08ACA6BD}" type="pres">
      <dgm:prSet presAssocID="{6D15BB2E-928A-49CF-B89E-45D28B04ECF2}" presName="connectorText" presStyleLbl="sibTrans2D1" presStyleIdx="5" presStyleCnt="6"/>
      <dgm:spPr/>
    </dgm:pt>
    <dgm:pt modelId="{6633699E-BD4F-4457-A415-5DA782DB106A}" type="pres">
      <dgm:prSet presAssocID="{8293FD69-4315-4AAC-8BC2-DEF0C72D1398}" presName="node" presStyleLbl="node1" presStyleIdx="6" presStyleCnt="7">
        <dgm:presLayoutVars>
          <dgm:bulletEnabled val="1"/>
        </dgm:presLayoutVars>
      </dgm:prSet>
      <dgm:spPr/>
    </dgm:pt>
  </dgm:ptLst>
  <dgm:cxnLst>
    <dgm:cxn modelId="{1E9BA707-4580-4116-BF7C-D649C77F08DB}" srcId="{C9D7B498-3139-4CD4-8739-C653B6C990C1}" destId="{D2DAE2D8-AFA2-4584-ABDE-D4FECA05B873}" srcOrd="4" destOrd="0" parTransId="{7F63B942-03ED-412D-BAB7-4FCE8A2C79DA}" sibTransId="{74752A40-BEEA-4E28-99E8-D3BE05D81880}"/>
    <dgm:cxn modelId="{AF02CA0F-AFD0-48E5-A659-6B26DB09EB1B}" type="presOf" srcId="{715348D4-11BD-443B-AB42-40DBB359C3DB}" destId="{C248DCBA-B903-4D9B-AA5A-9D72325D32B7}" srcOrd="0" destOrd="0" presId="urn:microsoft.com/office/officeart/2005/8/layout/process1"/>
    <dgm:cxn modelId="{7B6AAC13-3339-4F68-A64C-6D05FB067A28}" type="presOf" srcId="{F9130DE5-E807-4BE9-A3E7-482E6AA322D3}" destId="{49F2E09C-083B-4606-B853-9D7B95C9DD81}" srcOrd="0" destOrd="0" presId="urn:microsoft.com/office/officeart/2005/8/layout/process1"/>
    <dgm:cxn modelId="{F0BDEE28-E1C3-43EE-B138-E49D1520FC38}" type="presOf" srcId="{8CCC9CC0-7954-4005-8EF9-E4FD0750AC40}" destId="{8D650BB4-D539-4ED4-A78F-61F04A6A6216}" srcOrd="0" destOrd="0" presId="urn:microsoft.com/office/officeart/2005/8/layout/process1"/>
    <dgm:cxn modelId="{1958DD2E-6DEB-4474-8DB4-01D71DEE014C}" type="presOf" srcId="{74752A40-BEEA-4E28-99E8-D3BE05D81880}" destId="{77BDCF3A-443E-478E-8CAF-ED79580B79D4}" srcOrd="0" destOrd="0" presId="urn:microsoft.com/office/officeart/2005/8/layout/process1"/>
    <dgm:cxn modelId="{39515F38-85A6-4AEE-99E6-442348B5C215}" type="presOf" srcId="{8293FD69-4315-4AAC-8BC2-DEF0C72D1398}" destId="{6633699E-BD4F-4457-A415-5DA782DB106A}" srcOrd="0" destOrd="0" presId="urn:microsoft.com/office/officeart/2005/8/layout/process1"/>
    <dgm:cxn modelId="{8FFB4665-53BE-4B76-BB94-45431581214F}" srcId="{C9D7B498-3139-4CD4-8739-C653B6C990C1}" destId="{715348D4-11BD-443B-AB42-40DBB359C3DB}" srcOrd="1" destOrd="0" parTransId="{6F8ABABE-3C60-4DA9-9DAA-510FB8596776}" sibTransId="{2CACC0F4-C16A-40A6-8E8F-6A3071B19E0F}"/>
    <dgm:cxn modelId="{727B0468-838C-4406-9531-56932B2F1ECF}" srcId="{C9D7B498-3139-4CD4-8739-C653B6C990C1}" destId="{D34DE39B-5136-44C2-B455-16D4065990D1}" srcOrd="2" destOrd="0" parTransId="{251273A7-F1C1-48E9-BA6B-A7813EC364EC}" sibTransId="{F496A588-099F-4D23-BB0E-46BFB4687C06}"/>
    <dgm:cxn modelId="{8288E168-D081-4A15-A2DA-C60D6AAACB51}" type="presOf" srcId="{8CCC9CC0-7954-4005-8EF9-E4FD0750AC40}" destId="{8C142705-C174-4C71-9FCB-73D3085D769C}" srcOrd="1" destOrd="0" presId="urn:microsoft.com/office/officeart/2005/8/layout/process1"/>
    <dgm:cxn modelId="{AA5D146B-BACC-4C17-810D-C0204F47E98B}" srcId="{C9D7B498-3139-4CD4-8739-C653B6C990C1}" destId="{08F05816-580B-4A17-8E31-3949F5CAD9EA}" srcOrd="3" destOrd="0" parTransId="{17DD20E6-FEFE-40F2-BB18-000237E333D1}" sibTransId="{8CCC9CC0-7954-4005-8EF9-E4FD0750AC40}"/>
    <dgm:cxn modelId="{0A1FF86D-0FCA-460A-A59E-D75ACA6C2D2C}" type="presOf" srcId="{6D15BB2E-928A-49CF-B89E-45D28B04ECF2}" destId="{C8CC7AF7-A4E3-44E6-BCF0-1F0B08ACA6BD}" srcOrd="1" destOrd="0" presId="urn:microsoft.com/office/officeart/2005/8/layout/process1"/>
    <dgm:cxn modelId="{8BF47670-774C-4FE0-A28C-D87136F04C57}" type="presOf" srcId="{F496A588-099F-4D23-BB0E-46BFB4687C06}" destId="{766EB60C-5419-49F3-AD1D-35CFE5687F78}" srcOrd="1" destOrd="0" presId="urn:microsoft.com/office/officeart/2005/8/layout/process1"/>
    <dgm:cxn modelId="{64017F54-19C1-42C6-B426-A95F9A92084E}" type="presOf" srcId="{74752A40-BEEA-4E28-99E8-D3BE05D81880}" destId="{68D72DB5-15CD-414F-8A6E-62ADF3193DA8}" srcOrd="1" destOrd="0" presId="urn:microsoft.com/office/officeart/2005/8/layout/process1"/>
    <dgm:cxn modelId="{86C08654-D1A8-496E-9372-B974BD99FF9D}" srcId="{C9D7B498-3139-4CD4-8739-C653B6C990C1}" destId="{089BF08A-8F75-45E2-AC31-A736A6FD7763}" srcOrd="5" destOrd="0" parTransId="{B5A98649-8E3E-442C-B99F-B1A48840F871}" sibTransId="{6D15BB2E-928A-49CF-B89E-45D28B04ECF2}"/>
    <dgm:cxn modelId="{4121AC54-B20B-4227-BDD1-2F2D5E0AD5E1}" type="presOf" srcId="{6D15BB2E-928A-49CF-B89E-45D28B04ECF2}" destId="{3336829E-093E-48C2-BE6D-A33E1653E521}" srcOrd="0" destOrd="0" presId="urn:microsoft.com/office/officeart/2005/8/layout/process1"/>
    <dgm:cxn modelId="{82C5EB76-7B37-4914-AB40-5774A142E8E7}" srcId="{C9D7B498-3139-4CD4-8739-C653B6C990C1}" destId="{8293FD69-4315-4AAC-8BC2-DEF0C72D1398}" srcOrd="6" destOrd="0" parTransId="{D5829E8D-BC4A-4185-B4EB-F93D15C7EAD0}" sibTransId="{B144E7BD-B348-4F35-B1C1-EE324C9A6DAE}"/>
    <dgm:cxn modelId="{A5064579-5BB9-4082-B6EE-B6BC5D6E9463}" type="presOf" srcId="{D34DE39B-5136-44C2-B455-16D4065990D1}" destId="{F67AE5F9-5858-4C53-8938-F3BF3C8FB2B5}" srcOrd="0" destOrd="0" presId="urn:microsoft.com/office/officeart/2005/8/layout/process1"/>
    <dgm:cxn modelId="{E2849288-F904-4090-9904-6283199DDB25}" type="presOf" srcId="{D2DAE2D8-AFA2-4584-ABDE-D4FECA05B873}" destId="{BBB48F3E-3F8B-4A48-92C1-DE1471106299}" srcOrd="0" destOrd="0" presId="urn:microsoft.com/office/officeart/2005/8/layout/process1"/>
    <dgm:cxn modelId="{EE753593-6A6D-4DDF-B50E-021078343CF3}" type="presOf" srcId="{2CACC0F4-C16A-40A6-8E8F-6A3071B19E0F}" destId="{7733B90B-AA30-415D-A24B-869A49B6D709}" srcOrd="0" destOrd="0" presId="urn:microsoft.com/office/officeart/2005/8/layout/process1"/>
    <dgm:cxn modelId="{7052DFA5-1B38-40EE-AEBA-6213CA32DC29}" type="presOf" srcId="{08F05816-580B-4A17-8E31-3949F5CAD9EA}" destId="{EF155676-0BA3-4E27-BD2A-DFCBE94D75EF}" srcOrd="0" destOrd="0" presId="urn:microsoft.com/office/officeart/2005/8/layout/process1"/>
    <dgm:cxn modelId="{0C3F07B4-B452-4D8E-8E15-CFDF5C5A3231}" type="presOf" srcId="{C9D7B498-3139-4CD4-8739-C653B6C990C1}" destId="{C68C2046-A063-4BFE-9191-9F9CC61DDB5C}" srcOrd="0" destOrd="0" presId="urn:microsoft.com/office/officeart/2005/8/layout/process1"/>
    <dgm:cxn modelId="{DB4F99C8-9A7B-4FBF-A174-93CD9A7978AF}" type="presOf" srcId="{089BF08A-8F75-45E2-AC31-A736A6FD7763}" destId="{4FB28E33-49A5-4B4D-9136-3CA5DD55FAAD}" srcOrd="0" destOrd="0" presId="urn:microsoft.com/office/officeart/2005/8/layout/process1"/>
    <dgm:cxn modelId="{794AC6D7-CDA0-4E10-841C-0A0CE7D41F5B}" type="presOf" srcId="{E1EDDCD7-8FAE-4E2F-A6C6-DC858910E377}" destId="{7B313A0E-19AD-44E1-93A1-9D733CBA522F}" srcOrd="0" destOrd="0" presId="urn:microsoft.com/office/officeart/2005/8/layout/process1"/>
    <dgm:cxn modelId="{E301D6D7-6084-4E63-979F-1B1C46D7774E}" srcId="{C9D7B498-3139-4CD4-8739-C653B6C990C1}" destId="{E1EDDCD7-8FAE-4E2F-A6C6-DC858910E377}" srcOrd="0" destOrd="0" parTransId="{C8981330-5E48-4B41-B08C-28CA3E9298A5}" sibTransId="{F9130DE5-E807-4BE9-A3E7-482E6AA322D3}"/>
    <dgm:cxn modelId="{7DC1C3EA-A20A-4F87-B6AD-56248C569636}" type="presOf" srcId="{2CACC0F4-C16A-40A6-8E8F-6A3071B19E0F}" destId="{7FA27E22-130A-4051-A10B-93D617D714C9}" srcOrd="1" destOrd="0" presId="urn:microsoft.com/office/officeart/2005/8/layout/process1"/>
    <dgm:cxn modelId="{8D56EBF2-CB44-4E1B-A5B1-09A9C42937C2}" type="presOf" srcId="{F9130DE5-E807-4BE9-A3E7-482E6AA322D3}" destId="{4ADD3B9B-B88F-4B3B-B17A-EB194AC24944}" srcOrd="1" destOrd="0" presId="urn:microsoft.com/office/officeart/2005/8/layout/process1"/>
    <dgm:cxn modelId="{7EF650F5-8E4A-4132-B5C6-9E9FC39FA626}" type="presOf" srcId="{F496A588-099F-4D23-BB0E-46BFB4687C06}" destId="{31B7C39A-87C2-4371-A514-D193D9EC7126}" srcOrd="0" destOrd="0" presId="urn:microsoft.com/office/officeart/2005/8/layout/process1"/>
    <dgm:cxn modelId="{67D7A808-2150-47A7-A8F4-08129DBD1610}" type="presParOf" srcId="{C68C2046-A063-4BFE-9191-9F9CC61DDB5C}" destId="{7B313A0E-19AD-44E1-93A1-9D733CBA522F}" srcOrd="0" destOrd="0" presId="urn:microsoft.com/office/officeart/2005/8/layout/process1"/>
    <dgm:cxn modelId="{D6D55B81-163F-42E8-9BFF-DDDF82683D0A}" type="presParOf" srcId="{C68C2046-A063-4BFE-9191-9F9CC61DDB5C}" destId="{49F2E09C-083B-4606-B853-9D7B95C9DD81}" srcOrd="1" destOrd="0" presId="urn:microsoft.com/office/officeart/2005/8/layout/process1"/>
    <dgm:cxn modelId="{48F53285-A851-4BC9-99C2-548D44FA2599}" type="presParOf" srcId="{49F2E09C-083B-4606-B853-9D7B95C9DD81}" destId="{4ADD3B9B-B88F-4B3B-B17A-EB194AC24944}" srcOrd="0" destOrd="0" presId="urn:microsoft.com/office/officeart/2005/8/layout/process1"/>
    <dgm:cxn modelId="{8C9CB426-37BF-4BCA-89C6-8F5BDC6DAFF3}" type="presParOf" srcId="{C68C2046-A063-4BFE-9191-9F9CC61DDB5C}" destId="{C248DCBA-B903-4D9B-AA5A-9D72325D32B7}" srcOrd="2" destOrd="0" presId="urn:microsoft.com/office/officeart/2005/8/layout/process1"/>
    <dgm:cxn modelId="{096C44EB-2D41-4D63-B68E-AEC0B0ED4174}" type="presParOf" srcId="{C68C2046-A063-4BFE-9191-9F9CC61DDB5C}" destId="{7733B90B-AA30-415D-A24B-869A49B6D709}" srcOrd="3" destOrd="0" presId="urn:microsoft.com/office/officeart/2005/8/layout/process1"/>
    <dgm:cxn modelId="{6DB16950-A945-4858-BF2E-89F5787DA563}" type="presParOf" srcId="{7733B90B-AA30-415D-A24B-869A49B6D709}" destId="{7FA27E22-130A-4051-A10B-93D617D714C9}" srcOrd="0" destOrd="0" presId="urn:microsoft.com/office/officeart/2005/8/layout/process1"/>
    <dgm:cxn modelId="{9769E2A4-A20E-47D4-A892-DCADC9B67E11}" type="presParOf" srcId="{C68C2046-A063-4BFE-9191-9F9CC61DDB5C}" destId="{F67AE5F9-5858-4C53-8938-F3BF3C8FB2B5}" srcOrd="4" destOrd="0" presId="urn:microsoft.com/office/officeart/2005/8/layout/process1"/>
    <dgm:cxn modelId="{79BFC1CC-11A7-4BC9-AF86-8BADA19E2D91}" type="presParOf" srcId="{C68C2046-A063-4BFE-9191-9F9CC61DDB5C}" destId="{31B7C39A-87C2-4371-A514-D193D9EC7126}" srcOrd="5" destOrd="0" presId="urn:microsoft.com/office/officeart/2005/8/layout/process1"/>
    <dgm:cxn modelId="{E5FEAC11-2FE7-477A-B170-64A3BEB30A7C}" type="presParOf" srcId="{31B7C39A-87C2-4371-A514-D193D9EC7126}" destId="{766EB60C-5419-49F3-AD1D-35CFE5687F78}" srcOrd="0" destOrd="0" presId="urn:microsoft.com/office/officeart/2005/8/layout/process1"/>
    <dgm:cxn modelId="{193A42E0-5476-4455-91B2-DE3BA335A7D0}" type="presParOf" srcId="{C68C2046-A063-4BFE-9191-9F9CC61DDB5C}" destId="{EF155676-0BA3-4E27-BD2A-DFCBE94D75EF}" srcOrd="6" destOrd="0" presId="urn:microsoft.com/office/officeart/2005/8/layout/process1"/>
    <dgm:cxn modelId="{982049F3-D353-430D-88C3-4C4AA0171FB5}" type="presParOf" srcId="{C68C2046-A063-4BFE-9191-9F9CC61DDB5C}" destId="{8D650BB4-D539-4ED4-A78F-61F04A6A6216}" srcOrd="7" destOrd="0" presId="urn:microsoft.com/office/officeart/2005/8/layout/process1"/>
    <dgm:cxn modelId="{B58CD037-F7E3-404F-8699-DBE86D063871}" type="presParOf" srcId="{8D650BB4-D539-4ED4-A78F-61F04A6A6216}" destId="{8C142705-C174-4C71-9FCB-73D3085D769C}" srcOrd="0" destOrd="0" presId="urn:microsoft.com/office/officeart/2005/8/layout/process1"/>
    <dgm:cxn modelId="{7E903BC1-9927-45A3-BA96-74675F3E24F3}" type="presParOf" srcId="{C68C2046-A063-4BFE-9191-9F9CC61DDB5C}" destId="{BBB48F3E-3F8B-4A48-92C1-DE1471106299}" srcOrd="8" destOrd="0" presId="urn:microsoft.com/office/officeart/2005/8/layout/process1"/>
    <dgm:cxn modelId="{97D07B71-0D69-4F77-A604-5792C0F577FF}" type="presParOf" srcId="{C68C2046-A063-4BFE-9191-9F9CC61DDB5C}" destId="{77BDCF3A-443E-478E-8CAF-ED79580B79D4}" srcOrd="9" destOrd="0" presId="urn:microsoft.com/office/officeart/2005/8/layout/process1"/>
    <dgm:cxn modelId="{6C356AD5-9226-46CA-B2C3-3D1D24592388}" type="presParOf" srcId="{77BDCF3A-443E-478E-8CAF-ED79580B79D4}" destId="{68D72DB5-15CD-414F-8A6E-62ADF3193DA8}" srcOrd="0" destOrd="0" presId="urn:microsoft.com/office/officeart/2005/8/layout/process1"/>
    <dgm:cxn modelId="{E063D56D-3C6B-44A5-B92C-E03C4867D8B7}" type="presParOf" srcId="{C68C2046-A063-4BFE-9191-9F9CC61DDB5C}" destId="{4FB28E33-49A5-4B4D-9136-3CA5DD55FAAD}" srcOrd="10" destOrd="0" presId="urn:microsoft.com/office/officeart/2005/8/layout/process1"/>
    <dgm:cxn modelId="{DBEC0F27-83FF-4C2E-897D-44546301BFE2}" type="presParOf" srcId="{C68C2046-A063-4BFE-9191-9F9CC61DDB5C}" destId="{3336829E-093E-48C2-BE6D-A33E1653E521}" srcOrd="11" destOrd="0" presId="urn:microsoft.com/office/officeart/2005/8/layout/process1"/>
    <dgm:cxn modelId="{113407DB-4995-45A5-8A9F-DA7F575C5DC0}" type="presParOf" srcId="{3336829E-093E-48C2-BE6D-A33E1653E521}" destId="{C8CC7AF7-A4E3-44E6-BCF0-1F0B08ACA6BD}" srcOrd="0" destOrd="0" presId="urn:microsoft.com/office/officeart/2005/8/layout/process1"/>
    <dgm:cxn modelId="{E42BFE56-4FCE-441B-9E64-16C4A875600E}" type="presParOf" srcId="{C68C2046-A063-4BFE-9191-9F9CC61DDB5C}" destId="{6633699E-BD4F-4457-A415-5DA782DB106A}" srcOrd="1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829E081-C245-4328-A9ED-B15BD0334589}" type="doc">
      <dgm:prSet loTypeId="urn:microsoft.com/office/officeart/2008/layout/PictureLineup" loCatId="picture" qsTypeId="urn:microsoft.com/office/officeart/2005/8/quickstyle/simple1" qsCatId="simple" csTypeId="urn:microsoft.com/office/officeart/2005/8/colors/colorful3" csCatId="colorful" phldr="1"/>
      <dgm:spPr/>
    </dgm:pt>
    <dgm:pt modelId="{C6499F16-8DEF-43D2-8A4C-7F28214D7745}">
      <dgm:prSet phldrT="[Text]"/>
      <dgm:spPr/>
      <dgm:t>
        <a:bodyPr/>
        <a:lstStyle/>
        <a:p>
          <a:r>
            <a:rPr lang="en-US" dirty="0"/>
            <a:t>Summarize annual educational history for students throughout the school year</a:t>
          </a:r>
        </a:p>
      </dgm:t>
    </dgm:pt>
    <dgm:pt modelId="{2D05EAA0-093F-4E11-9A3A-9C161BBA22A8}" type="parTrans" cxnId="{D424515D-C7C1-4BE3-8188-E2599B67EA79}">
      <dgm:prSet/>
      <dgm:spPr/>
      <dgm:t>
        <a:bodyPr/>
        <a:lstStyle/>
        <a:p>
          <a:endParaRPr lang="en-US"/>
        </a:p>
      </dgm:t>
    </dgm:pt>
    <dgm:pt modelId="{E12C6FEA-C1AC-4E33-88AC-7BE212C41150}" type="sibTrans" cxnId="{D424515D-C7C1-4BE3-8188-E2599B67EA79}">
      <dgm:prSet/>
      <dgm:spPr/>
      <dgm:t>
        <a:bodyPr/>
        <a:lstStyle/>
        <a:p>
          <a:endParaRPr lang="en-US"/>
        </a:p>
      </dgm:t>
    </dgm:pt>
    <dgm:pt modelId="{A191AEBA-B001-4063-BAEB-7083C0E525E3}">
      <dgm:prSet phldrT="[Text]"/>
      <dgm:spPr/>
      <dgm:t>
        <a:bodyPr/>
        <a:lstStyle/>
        <a:p>
          <a:r>
            <a:rPr lang="en-US" dirty="0"/>
            <a:t>Derive graduation, completion, dropout, mobility, and stability rates</a:t>
          </a:r>
        </a:p>
      </dgm:t>
    </dgm:pt>
    <dgm:pt modelId="{83ECDE9A-D6EA-49D1-B426-8B5512285F9E}" type="parTrans" cxnId="{46921489-8A3A-409B-8505-A8661B30306B}">
      <dgm:prSet/>
      <dgm:spPr/>
      <dgm:t>
        <a:bodyPr/>
        <a:lstStyle/>
        <a:p>
          <a:endParaRPr lang="en-US"/>
        </a:p>
      </dgm:t>
    </dgm:pt>
    <dgm:pt modelId="{75B9A0E3-1CB0-47DB-9DC2-50A3738C00D1}" type="sibTrans" cxnId="{46921489-8A3A-409B-8505-A8661B30306B}">
      <dgm:prSet/>
      <dgm:spPr/>
      <dgm:t>
        <a:bodyPr/>
        <a:lstStyle/>
        <a:p>
          <a:endParaRPr lang="en-US"/>
        </a:p>
      </dgm:t>
    </dgm:pt>
    <dgm:pt modelId="{84D1481B-037A-47F0-B499-F3D601DD4FDD}">
      <dgm:prSet phldrT="[Text]"/>
      <dgm:spPr/>
      <dgm:t>
        <a:bodyPr/>
        <a:lstStyle/>
        <a:p>
          <a:r>
            <a:rPr lang="en-US" dirty="0"/>
            <a:t>Inform state and federal policy</a:t>
          </a:r>
        </a:p>
      </dgm:t>
    </dgm:pt>
    <dgm:pt modelId="{C522BC23-FF44-4EF5-B9A6-061374383C16}" type="parTrans" cxnId="{A686590D-8F88-4BD5-8CC3-AE9E98F44DB5}">
      <dgm:prSet/>
      <dgm:spPr/>
      <dgm:t>
        <a:bodyPr/>
        <a:lstStyle/>
        <a:p>
          <a:endParaRPr lang="en-US"/>
        </a:p>
      </dgm:t>
    </dgm:pt>
    <dgm:pt modelId="{5D45DB74-3C77-4B75-A017-B820F7C8C73D}" type="sibTrans" cxnId="{A686590D-8F88-4BD5-8CC3-AE9E98F44DB5}">
      <dgm:prSet/>
      <dgm:spPr/>
      <dgm:t>
        <a:bodyPr/>
        <a:lstStyle/>
        <a:p>
          <a:endParaRPr lang="en-US"/>
        </a:p>
      </dgm:t>
    </dgm:pt>
    <dgm:pt modelId="{2C89DAE6-CCED-403A-9CE0-344631DBA8D7}">
      <dgm:prSet phldrT="[Text]"/>
      <dgm:spPr/>
      <dgm:t>
        <a:bodyPr/>
        <a:lstStyle/>
        <a:p>
          <a:r>
            <a:rPr lang="en-US" dirty="0"/>
            <a:t>Public information; used in official reports and news articles</a:t>
          </a:r>
        </a:p>
      </dgm:t>
    </dgm:pt>
    <dgm:pt modelId="{68DA8AAA-C09D-421D-AF2B-B658D2A86F14}" type="parTrans" cxnId="{72D46A4D-F565-4533-A251-1B32BC365AC1}">
      <dgm:prSet/>
      <dgm:spPr/>
      <dgm:t>
        <a:bodyPr/>
        <a:lstStyle/>
        <a:p>
          <a:endParaRPr lang="en-US"/>
        </a:p>
      </dgm:t>
    </dgm:pt>
    <dgm:pt modelId="{B6D5CABC-4D01-4795-8053-08B07FB874D8}" type="sibTrans" cxnId="{72D46A4D-F565-4533-A251-1B32BC365AC1}">
      <dgm:prSet/>
      <dgm:spPr/>
      <dgm:t>
        <a:bodyPr/>
        <a:lstStyle/>
        <a:p>
          <a:endParaRPr lang="en-US"/>
        </a:p>
      </dgm:t>
    </dgm:pt>
    <dgm:pt modelId="{DAFAE132-E103-48C4-A45A-D27C8BA00720}">
      <dgm:prSet phldrT="[Text]"/>
      <dgm:spPr/>
      <dgm:t>
        <a:bodyPr/>
        <a:lstStyle/>
        <a:p>
          <a:r>
            <a:rPr lang="en-US" dirty="0"/>
            <a:t>School and District Accountability measures</a:t>
          </a:r>
        </a:p>
      </dgm:t>
    </dgm:pt>
    <dgm:pt modelId="{665B3ED5-5BE6-4F38-8A05-227F75EA704A}" type="parTrans" cxnId="{FBC92658-E0AF-47DA-8623-47944BF2B20C}">
      <dgm:prSet/>
      <dgm:spPr/>
      <dgm:t>
        <a:bodyPr/>
        <a:lstStyle/>
        <a:p>
          <a:endParaRPr lang="en-US"/>
        </a:p>
      </dgm:t>
    </dgm:pt>
    <dgm:pt modelId="{6AB8922E-7D4F-4FB3-9430-E3DF97D0F790}" type="sibTrans" cxnId="{FBC92658-E0AF-47DA-8623-47944BF2B20C}">
      <dgm:prSet/>
      <dgm:spPr/>
      <dgm:t>
        <a:bodyPr/>
        <a:lstStyle/>
        <a:p>
          <a:endParaRPr lang="en-US"/>
        </a:p>
      </dgm:t>
    </dgm:pt>
    <dgm:pt modelId="{B64895FA-FCE7-460C-BA4F-F5908F5E12DB}" type="pres">
      <dgm:prSet presAssocID="{F829E081-C245-4328-A9ED-B15BD0334589}" presName="Name0" presStyleCnt="0">
        <dgm:presLayoutVars>
          <dgm:chMax/>
          <dgm:chPref/>
          <dgm:dir/>
          <dgm:animLvl val="lvl"/>
          <dgm:resizeHandles val="exact"/>
        </dgm:presLayoutVars>
      </dgm:prSet>
      <dgm:spPr/>
    </dgm:pt>
    <dgm:pt modelId="{08710E66-E27C-4C85-B352-120205BE24D1}" type="pres">
      <dgm:prSet presAssocID="{C6499F16-8DEF-43D2-8A4C-7F28214D7745}" presName="composite" presStyleCnt="0"/>
      <dgm:spPr/>
    </dgm:pt>
    <dgm:pt modelId="{F92AA7F6-F554-4787-A0C2-CA7FBA6A761E}" type="pres">
      <dgm:prSet presAssocID="{C6499F16-8DEF-43D2-8A4C-7F28214D7745}" presName="Image" presStyleLbl="align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1000" r="-1000"/>
          </a:stretch>
        </a:blipFill>
      </dgm:spPr>
      <dgm:extLst>
        <a:ext uri="{E40237B7-FDA0-4F09-8148-C483321AD2D9}">
          <dgm14:cNvPr xmlns:dgm14="http://schemas.microsoft.com/office/drawing/2010/diagram" id="0" name="" descr="Document outline"/>
        </a:ext>
      </dgm:extLst>
    </dgm:pt>
    <dgm:pt modelId="{1DD23C5D-B101-4FFB-BB71-37A602D8A913}" type="pres">
      <dgm:prSet presAssocID="{C6499F16-8DEF-43D2-8A4C-7F28214D7745}" presName="Accent" presStyleLbl="parChTrans1D1" presStyleIdx="0" presStyleCnt="5"/>
      <dgm:spPr/>
    </dgm:pt>
    <dgm:pt modelId="{4462852E-E15A-474C-97D6-ED59A199103C}" type="pres">
      <dgm:prSet presAssocID="{C6499F16-8DEF-43D2-8A4C-7F28214D7745}" presName="Parent" presStyleLbl="revTx" presStyleIdx="0" presStyleCnt="5">
        <dgm:presLayoutVars>
          <dgm:chMax val="0"/>
          <dgm:chPref val="0"/>
          <dgm:bulletEnabled val="1"/>
        </dgm:presLayoutVars>
      </dgm:prSet>
      <dgm:spPr/>
    </dgm:pt>
    <dgm:pt modelId="{51D77F85-AC29-43E2-9A3F-490AA0710F73}" type="pres">
      <dgm:prSet presAssocID="{E12C6FEA-C1AC-4E33-88AC-7BE212C41150}" presName="sibTrans" presStyleCnt="0"/>
      <dgm:spPr/>
    </dgm:pt>
    <dgm:pt modelId="{2A1AECDC-B92C-4F0C-B80B-1D5B52F02B41}" type="pres">
      <dgm:prSet presAssocID="{A191AEBA-B001-4063-BAEB-7083C0E525E3}" presName="composite" presStyleCnt="0"/>
      <dgm:spPr/>
    </dgm:pt>
    <dgm:pt modelId="{84FABEC9-C130-4458-8699-F57404FB8740}" type="pres">
      <dgm:prSet presAssocID="{A191AEBA-B001-4063-BAEB-7083C0E525E3}" presName="Image" presStyleLbl="align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Statistics with solid fill"/>
        </a:ext>
      </dgm:extLst>
    </dgm:pt>
    <dgm:pt modelId="{01922B93-4FA2-49D4-811A-75809D8C5589}" type="pres">
      <dgm:prSet presAssocID="{A191AEBA-B001-4063-BAEB-7083C0E525E3}" presName="Accent" presStyleLbl="parChTrans1D1" presStyleIdx="1" presStyleCnt="5"/>
      <dgm:spPr/>
    </dgm:pt>
    <dgm:pt modelId="{CE9B2386-C2F6-482A-B1EF-38131D42A11A}" type="pres">
      <dgm:prSet presAssocID="{A191AEBA-B001-4063-BAEB-7083C0E525E3}" presName="Parent" presStyleLbl="revTx" presStyleIdx="1" presStyleCnt="5">
        <dgm:presLayoutVars>
          <dgm:chMax val="0"/>
          <dgm:chPref val="0"/>
          <dgm:bulletEnabled val="1"/>
        </dgm:presLayoutVars>
      </dgm:prSet>
      <dgm:spPr/>
    </dgm:pt>
    <dgm:pt modelId="{35A21559-0C70-4993-BCC8-77FDE2EA8C48}" type="pres">
      <dgm:prSet presAssocID="{75B9A0E3-1CB0-47DB-9DC2-50A3738C00D1}" presName="sibTrans" presStyleCnt="0"/>
      <dgm:spPr/>
    </dgm:pt>
    <dgm:pt modelId="{21D89AFB-3247-4B7A-89EA-B53D26126DAD}" type="pres">
      <dgm:prSet presAssocID="{84D1481B-037A-47F0-B499-F3D601DD4FDD}" presName="composite" presStyleCnt="0"/>
      <dgm:spPr/>
    </dgm:pt>
    <dgm:pt modelId="{EE2276B0-9F72-42C0-8D50-30EDC31CBFDB}" type="pres">
      <dgm:prSet presAssocID="{84D1481B-037A-47F0-B499-F3D601DD4FDD}" presName="Image" presStyleLbl="alignNode1" presStyleIdx="2" presStyleCnt="5"/>
      <dgm:spPr>
        <a:blipFill>
          <a:blip xmlns:r="http://schemas.openxmlformats.org/officeDocument/2006/relationships" r:embed="rId5">
            <a:extLst>
              <a:ext uri="{96DAC541-7B7A-43D3-8B79-37D633B846F1}">
                <asvg:svgBlip xmlns:asvg="http://schemas.microsoft.com/office/drawing/2016/SVG/main" r:embed="rId6"/>
              </a:ext>
            </a:extLst>
          </a:blip>
          <a:srcRect/>
          <a:stretch>
            <a:fillRect l="-1000" r="-1000"/>
          </a:stretch>
        </a:blipFill>
      </dgm:spPr>
      <dgm:extLst>
        <a:ext uri="{E40237B7-FDA0-4F09-8148-C483321AD2D9}">
          <dgm14:cNvPr xmlns:dgm14="http://schemas.microsoft.com/office/drawing/2010/diagram" id="0" name="" descr="Information with solid fill"/>
        </a:ext>
      </dgm:extLst>
    </dgm:pt>
    <dgm:pt modelId="{A737066E-07A2-48E6-AF71-880D608D1D0F}" type="pres">
      <dgm:prSet presAssocID="{84D1481B-037A-47F0-B499-F3D601DD4FDD}" presName="Accent" presStyleLbl="parChTrans1D1" presStyleIdx="2" presStyleCnt="5"/>
      <dgm:spPr/>
    </dgm:pt>
    <dgm:pt modelId="{F5A1ADBD-8641-45AC-B2C2-D71299B65B0E}" type="pres">
      <dgm:prSet presAssocID="{84D1481B-037A-47F0-B499-F3D601DD4FDD}" presName="Parent" presStyleLbl="revTx" presStyleIdx="2" presStyleCnt="5">
        <dgm:presLayoutVars>
          <dgm:chMax val="0"/>
          <dgm:chPref val="0"/>
          <dgm:bulletEnabled val="1"/>
        </dgm:presLayoutVars>
      </dgm:prSet>
      <dgm:spPr/>
    </dgm:pt>
    <dgm:pt modelId="{5D80C091-198A-43C0-B419-2B6FD3A2FC7B}" type="pres">
      <dgm:prSet presAssocID="{5D45DB74-3C77-4B75-A017-B820F7C8C73D}" presName="sibTrans" presStyleCnt="0"/>
      <dgm:spPr/>
    </dgm:pt>
    <dgm:pt modelId="{279145D3-FA22-4743-A2AD-A083B69229BC}" type="pres">
      <dgm:prSet presAssocID="{2C89DAE6-CCED-403A-9CE0-344631DBA8D7}" presName="composite" presStyleCnt="0"/>
      <dgm:spPr/>
    </dgm:pt>
    <dgm:pt modelId="{6E3D124F-552F-484D-A74B-8C6553012E1B}" type="pres">
      <dgm:prSet presAssocID="{2C89DAE6-CCED-403A-9CE0-344631DBA8D7}" presName="Image" presStyleLbl="alignNode1" presStyleIdx="3" presStyleCnt="5"/>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Newspaper with solid fill"/>
        </a:ext>
      </dgm:extLst>
    </dgm:pt>
    <dgm:pt modelId="{31D5A3AA-B037-4269-8C3C-0D6091364E64}" type="pres">
      <dgm:prSet presAssocID="{2C89DAE6-CCED-403A-9CE0-344631DBA8D7}" presName="Accent" presStyleLbl="parChTrans1D1" presStyleIdx="3" presStyleCnt="5"/>
      <dgm:spPr/>
    </dgm:pt>
    <dgm:pt modelId="{A1DB4F88-87A4-4025-9C29-3DB7D3CB5F6B}" type="pres">
      <dgm:prSet presAssocID="{2C89DAE6-CCED-403A-9CE0-344631DBA8D7}" presName="Parent" presStyleLbl="revTx" presStyleIdx="3" presStyleCnt="5">
        <dgm:presLayoutVars>
          <dgm:chMax val="0"/>
          <dgm:chPref val="0"/>
          <dgm:bulletEnabled val="1"/>
        </dgm:presLayoutVars>
      </dgm:prSet>
      <dgm:spPr/>
    </dgm:pt>
    <dgm:pt modelId="{32692CF1-6268-450A-A4CF-3FCADC6AB2D6}" type="pres">
      <dgm:prSet presAssocID="{B6D5CABC-4D01-4795-8053-08B07FB874D8}" presName="sibTrans" presStyleCnt="0"/>
      <dgm:spPr/>
    </dgm:pt>
    <dgm:pt modelId="{23B05849-4CB6-498C-B1F1-2E77757E8008}" type="pres">
      <dgm:prSet presAssocID="{DAFAE132-E103-48C4-A45A-D27C8BA00720}" presName="composite" presStyleCnt="0"/>
      <dgm:spPr/>
    </dgm:pt>
    <dgm:pt modelId="{A8615967-B1D0-44E8-A362-EE262AC6CD8A}" type="pres">
      <dgm:prSet presAssocID="{DAFAE132-E103-48C4-A45A-D27C8BA00720}" presName="Image" presStyleLbl="alignNode1" presStyleIdx="4" presStyleCnt="5"/>
      <dgm:spPr>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Research with solid fill"/>
        </a:ext>
      </dgm:extLst>
    </dgm:pt>
    <dgm:pt modelId="{4A7AA284-1A47-4321-9C68-2CDD6B91CE9E}" type="pres">
      <dgm:prSet presAssocID="{DAFAE132-E103-48C4-A45A-D27C8BA00720}" presName="Accent" presStyleLbl="parChTrans1D1" presStyleIdx="4" presStyleCnt="5"/>
      <dgm:spPr/>
    </dgm:pt>
    <dgm:pt modelId="{C55854EB-FC1B-4CE4-92C9-A1FB5A5CCADC}" type="pres">
      <dgm:prSet presAssocID="{DAFAE132-E103-48C4-A45A-D27C8BA00720}" presName="Parent" presStyleLbl="revTx" presStyleIdx="4" presStyleCnt="5">
        <dgm:presLayoutVars>
          <dgm:chMax val="0"/>
          <dgm:chPref val="0"/>
          <dgm:bulletEnabled val="1"/>
        </dgm:presLayoutVars>
      </dgm:prSet>
      <dgm:spPr/>
    </dgm:pt>
  </dgm:ptLst>
  <dgm:cxnLst>
    <dgm:cxn modelId="{90AFD203-6C62-4B0A-B326-E87FD473E76E}" type="presOf" srcId="{2C89DAE6-CCED-403A-9CE0-344631DBA8D7}" destId="{A1DB4F88-87A4-4025-9C29-3DB7D3CB5F6B}" srcOrd="0" destOrd="0" presId="urn:microsoft.com/office/officeart/2008/layout/PictureLineup"/>
    <dgm:cxn modelId="{FF022B06-6938-4F8E-8B03-CB371097DD75}" type="presOf" srcId="{F829E081-C245-4328-A9ED-B15BD0334589}" destId="{B64895FA-FCE7-460C-BA4F-F5908F5E12DB}" srcOrd="0" destOrd="0" presId="urn:microsoft.com/office/officeart/2008/layout/PictureLineup"/>
    <dgm:cxn modelId="{1A38AA07-0A3B-4941-A64F-EF3224808462}" type="presOf" srcId="{84D1481B-037A-47F0-B499-F3D601DD4FDD}" destId="{F5A1ADBD-8641-45AC-B2C2-D71299B65B0E}" srcOrd="0" destOrd="0" presId="urn:microsoft.com/office/officeart/2008/layout/PictureLineup"/>
    <dgm:cxn modelId="{A686590D-8F88-4BD5-8CC3-AE9E98F44DB5}" srcId="{F829E081-C245-4328-A9ED-B15BD0334589}" destId="{84D1481B-037A-47F0-B499-F3D601DD4FDD}" srcOrd="2" destOrd="0" parTransId="{C522BC23-FF44-4EF5-B9A6-061374383C16}" sibTransId="{5D45DB74-3C77-4B75-A017-B820F7C8C73D}"/>
    <dgm:cxn modelId="{D87AD818-6E82-4BA7-9909-A073957E0A68}" type="presOf" srcId="{DAFAE132-E103-48C4-A45A-D27C8BA00720}" destId="{C55854EB-FC1B-4CE4-92C9-A1FB5A5CCADC}" srcOrd="0" destOrd="0" presId="urn:microsoft.com/office/officeart/2008/layout/PictureLineup"/>
    <dgm:cxn modelId="{D424515D-C7C1-4BE3-8188-E2599B67EA79}" srcId="{F829E081-C245-4328-A9ED-B15BD0334589}" destId="{C6499F16-8DEF-43D2-8A4C-7F28214D7745}" srcOrd="0" destOrd="0" parTransId="{2D05EAA0-093F-4E11-9A3A-9C161BBA22A8}" sibTransId="{E12C6FEA-C1AC-4E33-88AC-7BE212C41150}"/>
    <dgm:cxn modelId="{72D46A4D-F565-4533-A251-1B32BC365AC1}" srcId="{F829E081-C245-4328-A9ED-B15BD0334589}" destId="{2C89DAE6-CCED-403A-9CE0-344631DBA8D7}" srcOrd="3" destOrd="0" parTransId="{68DA8AAA-C09D-421D-AF2B-B658D2A86F14}" sibTransId="{B6D5CABC-4D01-4795-8053-08B07FB874D8}"/>
    <dgm:cxn modelId="{E65F6456-2D80-4CA0-986B-2D3D49599FCA}" type="presOf" srcId="{C6499F16-8DEF-43D2-8A4C-7F28214D7745}" destId="{4462852E-E15A-474C-97D6-ED59A199103C}" srcOrd="0" destOrd="0" presId="urn:microsoft.com/office/officeart/2008/layout/PictureLineup"/>
    <dgm:cxn modelId="{FBC92658-E0AF-47DA-8623-47944BF2B20C}" srcId="{F829E081-C245-4328-A9ED-B15BD0334589}" destId="{DAFAE132-E103-48C4-A45A-D27C8BA00720}" srcOrd="4" destOrd="0" parTransId="{665B3ED5-5BE6-4F38-8A05-227F75EA704A}" sibTransId="{6AB8922E-7D4F-4FB3-9430-E3DF97D0F790}"/>
    <dgm:cxn modelId="{46921489-8A3A-409B-8505-A8661B30306B}" srcId="{F829E081-C245-4328-A9ED-B15BD0334589}" destId="{A191AEBA-B001-4063-BAEB-7083C0E525E3}" srcOrd="1" destOrd="0" parTransId="{83ECDE9A-D6EA-49D1-B426-8B5512285F9E}" sibTransId="{75B9A0E3-1CB0-47DB-9DC2-50A3738C00D1}"/>
    <dgm:cxn modelId="{FDF5B2A7-17EE-48BC-A99D-06A4ED1D3275}" type="presOf" srcId="{A191AEBA-B001-4063-BAEB-7083C0E525E3}" destId="{CE9B2386-C2F6-482A-B1EF-38131D42A11A}" srcOrd="0" destOrd="0" presId="urn:microsoft.com/office/officeart/2008/layout/PictureLineup"/>
    <dgm:cxn modelId="{66C5F152-2DBE-49E2-A19C-0399832CEAA8}" type="presParOf" srcId="{B64895FA-FCE7-460C-BA4F-F5908F5E12DB}" destId="{08710E66-E27C-4C85-B352-120205BE24D1}" srcOrd="0" destOrd="0" presId="urn:microsoft.com/office/officeart/2008/layout/PictureLineup"/>
    <dgm:cxn modelId="{668157F6-2634-48BF-81DC-2F5F244AC1C0}" type="presParOf" srcId="{08710E66-E27C-4C85-B352-120205BE24D1}" destId="{F92AA7F6-F554-4787-A0C2-CA7FBA6A761E}" srcOrd="0" destOrd="0" presId="urn:microsoft.com/office/officeart/2008/layout/PictureLineup"/>
    <dgm:cxn modelId="{7954C2D8-8AB6-4698-AF67-4E84825FD3BC}" type="presParOf" srcId="{08710E66-E27C-4C85-B352-120205BE24D1}" destId="{1DD23C5D-B101-4FFB-BB71-37A602D8A913}" srcOrd="1" destOrd="0" presId="urn:microsoft.com/office/officeart/2008/layout/PictureLineup"/>
    <dgm:cxn modelId="{CAB62342-F0E6-4A54-B82D-646A6E363ADE}" type="presParOf" srcId="{08710E66-E27C-4C85-B352-120205BE24D1}" destId="{4462852E-E15A-474C-97D6-ED59A199103C}" srcOrd="2" destOrd="0" presId="urn:microsoft.com/office/officeart/2008/layout/PictureLineup"/>
    <dgm:cxn modelId="{22161DE9-E0EF-46D9-AED7-922EAC2416C3}" type="presParOf" srcId="{B64895FA-FCE7-460C-BA4F-F5908F5E12DB}" destId="{51D77F85-AC29-43E2-9A3F-490AA0710F73}" srcOrd="1" destOrd="0" presId="urn:microsoft.com/office/officeart/2008/layout/PictureLineup"/>
    <dgm:cxn modelId="{2B47A996-480C-4AC2-A77F-3F1CC6CFB8FE}" type="presParOf" srcId="{B64895FA-FCE7-460C-BA4F-F5908F5E12DB}" destId="{2A1AECDC-B92C-4F0C-B80B-1D5B52F02B41}" srcOrd="2" destOrd="0" presId="urn:microsoft.com/office/officeart/2008/layout/PictureLineup"/>
    <dgm:cxn modelId="{AC493951-72CD-4FD3-BB5C-C21EEE27C9C1}" type="presParOf" srcId="{2A1AECDC-B92C-4F0C-B80B-1D5B52F02B41}" destId="{84FABEC9-C130-4458-8699-F57404FB8740}" srcOrd="0" destOrd="0" presId="urn:microsoft.com/office/officeart/2008/layout/PictureLineup"/>
    <dgm:cxn modelId="{DD35F3FA-94E5-4B78-AA92-5645CCF1088B}" type="presParOf" srcId="{2A1AECDC-B92C-4F0C-B80B-1D5B52F02B41}" destId="{01922B93-4FA2-49D4-811A-75809D8C5589}" srcOrd="1" destOrd="0" presId="urn:microsoft.com/office/officeart/2008/layout/PictureLineup"/>
    <dgm:cxn modelId="{ABF7CE56-41C1-4226-89E7-D51AC62250DC}" type="presParOf" srcId="{2A1AECDC-B92C-4F0C-B80B-1D5B52F02B41}" destId="{CE9B2386-C2F6-482A-B1EF-38131D42A11A}" srcOrd="2" destOrd="0" presId="urn:microsoft.com/office/officeart/2008/layout/PictureLineup"/>
    <dgm:cxn modelId="{5B7FF76F-86F0-4145-9DA8-DB79C07D91ED}" type="presParOf" srcId="{B64895FA-FCE7-460C-BA4F-F5908F5E12DB}" destId="{35A21559-0C70-4993-BCC8-77FDE2EA8C48}" srcOrd="3" destOrd="0" presId="urn:microsoft.com/office/officeart/2008/layout/PictureLineup"/>
    <dgm:cxn modelId="{D4F0C144-6DBC-4C82-B65C-0C2C476AFDC6}" type="presParOf" srcId="{B64895FA-FCE7-460C-BA4F-F5908F5E12DB}" destId="{21D89AFB-3247-4B7A-89EA-B53D26126DAD}" srcOrd="4" destOrd="0" presId="urn:microsoft.com/office/officeart/2008/layout/PictureLineup"/>
    <dgm:cxn modelId="{8FBA8A29-7D91-45D3-84A6-97938A865704}" type="presParOf" srcId="{21D89AFB-3247-4B7A-89EA-B53D26126DAD}" destId="{EE2276B0-9F72-42C0-8D50-30EDC31CBFDB}" srcOrd="0" destOrd="0" presId="urn:microsoft.com/office/officeart/2008/layout/PictureLineup"/>
    <dgm:cxn modelId="{13E17599-ABE2-4017-9075-797349939E57}" type="presParOf" srcId="{21D89AFB-3247-4B7A-89EA-B53D26126DAD}" destId="{A737066E-07A2-48E6-AF71-880D608D1D0F}" srcOrd="1" destOrd="0" presId="urn:microsoft.com/office/officeart/2008/layout/PictureLineup"/>
    <dgm:cxn modelId="{B6234610-F04B-4096-A5C9-4668E83345F6}" type="presParOf" srcId="{21D89AFB-3247-4B7A-89EA-B53D26126DAD}" destId="{F5A1ADBD-8641-45AC-B2C2-D71299B65B0E}" srcOrd="2" destOrd="0" presId="urn:microsoft.com/office/officeart/2008/layout/PictureLineup"/>
    <dgm:cxn modelId="{0B4199A7-89EB-4D13-975D-C7C6F42A759F}" type="presParOf" srcId="{B64895FA-FCE7-460C-BA4F-F5908F5E12DB}" destId="{5D80C091-198A-43C0-B419-2B6FD3A2FC7B}" srcOrd="5" destOrd="0" presId="urn:microsoft.com/office/officeart/2008/layout/PictureLineup"/>
    <dgm:cxn modelId="{30D6F6FD-7F8F-453A-AFFE-A9E7AD6FC89B}" type="presParOf" srcId="{B64895FA-FCE7-460C-BA4F-F5908F5E12DB}" destId="{279145D3-FA22-4743-A2AD-A083B69229BC}" srcOrd="6" destOrd="0" presId="urn:microsoft.com/office/officeart/2008/layout/PictureLineup"/>
    <dgm:cxn modelId="{87736480-0146-47EA-9D13-B9E299DFEE4A}" type="presParOf" srcId="{279145D3-FA22-4743-A2AD-A083B69229BC}" destId="{6E3D124F-552F-484D-A74B-8C6553012E1B}" srcOrd="0" destOrd="0" presId="urn:microsoft.com/office/officeart/2008/layout/PictureLineup"/>
    <dgm:cxn modelId="{71A7A136-6894-4478-B323-A3D874FE7506}" type="presParOf" srcId="{279145D3-FA22-4743-A2AD-A083B69229BC}" destId="{31D5A3AA-B037-4269-8C3C-0D6091364E64}" srcOrd="1" destOrd="0" presId="urn:microsoft.com/office/officeart/2008/layout/PictureLineup"/>
    <dgm:cxn modelId="{D8748556-1399-42F9-9C0F-42CB7A33C352}" type="presParOf" srcId="{279145D3-FA22-4743-A2AD-A083B69229BC}" destId="{A1DB4F88-87A4-4025-9C29-3DB7D3CB5F6B}" srcOrd="2" destOrd="0" presId="urn:microsoft.com/office/officeart/2008/layout/PictureLineup"/>
    <dgm:cxn modelId="{41BD7FD2-E067-4392-98F1-8E49DADF7AA8}" type="presParOf" srcId="{B64895FA-FCE7-460C-BA4F-F5908F5E12DB}" destId="{32692CF1-6268-450A-A4CF-3FCADC6AB2D6}" srcOrd="7" destOrd="0" presId="urn:microsoft.com/office/officeart/2008/layout/PictureLineup"/>
    <dgm:cxn modelId="{9185F192-6E9A-4F0F-86CE-F1383178B081}" type="presParOf" srcId="{B64895FA-FCE7-460C-BA4F-F5908F5E12DB}" destId="{23B05849-4CB6-498C-B1F1-2E77757E8008}" srcOrd="8" destOrd="0" presId="urn:microsoft.com/office/officeart/2008/layout/PictureLineup"/>
    <dgm:cxn modelId="{E7F62FB9-9947-4D18-9B3F-8F86A796D7A7}" type="presParOf" srcId="{23B05849-4CB6-498C-B1F1-2E77757E8008}" destId="{A8615967-B1D0-44E8-A362-EE262AC6CD8A}" srcOrd="0" destOrd="0" presId="urn:microsoft.com/office/officeart/2008/layout/PictureLineup"/>
    <dgm:cxn modelId="{686F2779-28F6-4323-B27F-EFB65919C5B2}" type="presParOf" srcId="{23B05849-4CB6-498C-B1F1-2E77757E8008}" destId="{4A7AA284-1A47-4321-9C68-2CDD6B91CE9E}" srcOrd="1" destOrd="0" presId="urn:microsoft.com/office/officeart/2008/layout/PictureLineup"/>
    <dgm:cxn modelId="{2322599B-6D85-44BD-981B-95549B8CD46A}" type="presParOf" srcId="{23B05849-4CB6-498C-B1F1-2E77757E8008}" destId="{C55854EB-FC1B-4CE4-92C9-A1FB5A5CCADC}" srcOrd="2" destOrd="0" presId="urn:microsoft.com/office/officeart/2008/layout/PictureLineu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EC0D23E-926C-4020-B2B3-E021CB01DC21}" type="doc">
      <dgm:prSet loTypeId="urn:microsoft.com/office/officeart/2005/8/layout/vList4" loCatId="list" qsTypeId="urn:microsoft.com/office/officeart/2005/8/quickstyle/simple1" qsCatId="simple" csTypeId="urn:microsoft.com/office/officeart/2005/8/colors/colorful1" csCatId="colorful" phldr="1"/>
      <dgm:spPr/>
      <dgm:t>
        <a:bodyPr/>
        <a:lstStyle/>
        <a:p>
          <a:endParaRPr lang="en-US"/>
        </a:p>
      </dgm:t>
    </dgm:pt>
    <dgm:pt modelId="{858E48B8-B831-41F0-8201-1AD54A1B2421}">
      <dgm:prSet phldrT="[Text]"/>
      <dgm:spPr/>
      <dgm:t>
        <a:bodyPr/>
        <a:lstStyle/>
        <a:p>
          <a:pPr>
            <a:buFont typeface="+mj-lt"/>
            <a:buAutoNum type="arabicPeriod"/>
          </a:pPr>
          <a:r>
            <a:rPr lang="en-US" dirty="0"/>
            <a:t>Complete exception request template</a:t>
          </a:r>
        </a:p>
      </dgm:t>
      <dgm:extLst>
        <a:ext uri="{E40237B7-FDA0-4F09-8148-C483321AD2D9}">
          <dgm14:cNvPr xmlns:dgm14="http://schemas.microsoft.com/office/drawing/2010/diagram" id="0" name="" descr="1. Complete exception request template (available on SEY website)&#10;2. Upload exception request template to your district's Syncplicity student folder&#10;3. Notify the SEY collection lead that you've uploaded a document for review&#10;4. Collection lead will review your request and notify you of the outcome"/>
        </a:ext>
      </dgm:extLst>
    </dgm:pt>
    <dgm:pt modelId="{EBD541FA-0152-4984-BB70-04AEBA015B2B}" type="parTrans" cxnId="{347ADDEF-1BC8-4AF0-AD10-5B3973FF9278}">
      <dgm:prSet/>
      <dgm:spPr/>
      <dgm:t>
        <a:bodyPr/>
        <a:lstStyle/>
        <a:p>
          <a:endParaRPr lang="en-US"/>
        </a:p>
      </dgm:t>
    </dgm:pt>
    <dgm:pt modelId="{9E784248-BF4A-4963-AB70-7E41BBB62E0D}" type="sibTrans" cxnId="{347ADDEF-1BC8-4AF0-AD10-5B3973FF9278}">
      <dgm:prSet/>
      <dgm:spPr/>
      <dgm:t>
        <a:bodyPr/>
        <a:lstStyle/>
        <a:p>
          <a:endParaRPr lang="en-US"/>
        </a:p>
      </dgm:t>
    </dgm:pt>
    <dgm:pt modelId="{4598B14A-1254-4860-8B54-630B1CDDFFC9}">
      <dgm:prSet phldrT="[Text]"/>
      <dgm:spPr/>
      <dgm:t>
        <a:bodyPr/>
        <a:lstStyle/>
        <a:p>
          <a:pPr>
            <a:buFont typeface="+mj-lt"/>
            <a:buAutoNum type="arabicPeriod"/>
          </a:pPr>
          <a:r>
            <a:rPr lang="en-US" dirty="0"/>
            <a:t>Upload exception request template to your district’s Syncplicity student folder</a:t>
          </a:r>
        </a:p>
      </dgm:t>
    </dgm:pt>
    <dgm:pt modelId="{7B3AC625-1CE0-4E7F-91A3-831513EBC614}" type="parTrans" cxnId="{B2DF5E0C-16AB-4B8C-8810-8CFE3538DEB6}">
      <dgm:prSet/>
      <dgm:spPr/>
      <dgm:t>
        <a:bodyPr/>
        <a:lstStyle/>
        <a:p>
          <a:endParaRPr lang="en-US"/>
        </a:p>
      </dgm:t>
    </dgm:pt>
    <dgm:pt modelId="{13805153-7B42-4B1C-A73E-575D7C731762}" type="sibTrans" cxnId="{B2DF5E0C-16AB-4B8C-8810-8CFE3538DEB6}">
      <dgm:prSet/>
      <dgm:spPr/>
      <dgm:t>
        <a:bodyPr/>
        <a:lstStyle/>
        <a:p>
          <a:endParaRPr lang="en-US"/>
        </a:p>
      </dgm:t>
    </dgm:pt>
    <dgm:pt modelId="{ABDF5BD4-FF2F-4388-A333-0ADDC1409782}">
      <dgm:prSet phldrT="[Text]"/>
      <dgm:spPr/>
      <dgm:t>
        <a:bodyPr/>
        <a:lstStyle/>
        <a:p>
          <a:r>
            <a:rPr lang="en-US" dirty="0"/>
            <a:t>Folder: </a:t>
          </a:r>
          <a:r>
            <a:rPr lang="en-US" i="1" dirty="0"/>
            <a:t>1234 – DISTRICT NAME – Student</a:t>
          </a:r>
          <a:endParaRPr lang="en-US" dirty="0"/>
        </a:p>
      </dgm:t>
    </dgm:pt>
    <dgm:pt modelId="{76F8C426-511F-4842-8D3D-B102AC25A590}" type="parTrans" cxnId="{905C3528-D3B1-4DD9-9B55-288789A45731}">
      <dgm:prSet/>
      <dgm:spPr/>
      <dgm:t>
        <a:bodyPr/>
        <a:lstStyle/>
        <a:p>
          <a:endParaRPr lang="en-US"/>
        </a:p>
      </dgm:t>
    </dgm:pt>
    <dgm:pt modelId="{20DBE6F8-D85B-4D30-B389-A842025E303C}" type="sibTrans" cxnId="{905C3528-D3B1-4DD9-9B55-288789A45731}">
      <dgm:prSet/>
      <dgm:spPr/>
      <dgm:t>
        <a:bodyPr/>
        <a:lstStyle/>
        <a:p>
          <a:endParaRPr lang="en-US"/>
        </a:p>
      </dgm:t>
    </dgm:pt>
    <dgm:pt modelId="{8784C3CF-5C7B-4355-AC2C-DAEF926E952D}">
      <dgm:prSet phldrT="[Text]"/>
      <dgm:spPr/>
      <dgm:t>
        <a:bodyPr/>
        <a:lstStyle/>
        <a:p>
          <a:pPr>
            <a:buFont typeface="+mj-lt"/>
            <a:buAutoNum type="arabicPeriod"/>
          </a:pPr>
          <a:r>
            <a:rPr lang="en-US" dirty="0"/>
            <a:t>Notify the SEY collection lead (</a:t>
          </a:r>
          <a:r>
            <a:rPr lang="en-US" dirty="0">
              <a:hlinkClick xmlns:r="http://schemas.openxmlformats.org/officeDocument/2006/relationships" r:id="rId1"/>
            </a:rPr>
            <a:t>ward_r@cde.state.co.us</a:t>
          </a:r>
          <a:r>
            <a:rPr lang="en-US" dirty="0"/>
            <a:t>) that you’ve uploaded a document for review</a:t>
          </a:r>
        </a:p>
      </dgm:t>
    </dgm:pt>
    <dgm:pt modelId="{846D758A-C36D-4A4C-AF8F-C3B24B836847}" type="parTrans" cxnId="{0917C184-0823-4E0B-8456-EBCE33F85566}">
      <dgm:prSet/>
      <dgm:spPr/>
      <dgm:t>
        <a:bodyPr/>
        <a:lstStyle/>
        <a:p>
          <a:endParaRPr lang="en-US"/>
        </a:p>
      </dgm:t>
    </dgm:pt>
    <dgm:pt modelId="{14934504-949E-4933-B985-12A74A22980F}" type="sibTrans" cxnId="{0917C184-0823-4E0B-8456-EBCE33F85566}">
      <dgm:prSet/>
      <dgm:spPr/>
      <dgm:t>
        <a:bodyPr/>
        <a:lstStyle/>
        <a:p>
          <a:endParaRPr lang="en-US"/>
        </a:p>
      </dgm:t>
    </dgm:pt>
    <dgm:pt modelId="{0DC74639-5C5E-4F2B-8FE9-B61E6D6ADC86}">
      <dgm:prSet/>
      <dgm:spPr/>
      <dgm:t>
        <a:bodyPr/>
        <a:lstStyle/>
        <a:p>
          <a:r>
            <a:rPr lang="en-US" dirty="0"/>
            <a:t>Subfolder: </a:t>
          </a:r>
          <a:r>
            <a:rPr lang="en-US" i="1" dirty="0"/>
            <a:t>SEY 2021-22</a:t>
          </a:r>
        </a:p>
      </dgm:t>
    </dgm:pt>
    <dgm:pt modelId="{3DDB995D-FADD-4D0E-80E9-E4DCD1F81790}" type="parTrans" cxnId="{1C8758C3-2054-4308-88B5-29B7CDA024A6}">
      <dgm:prSet/>
      <dgm:spPr/>
      <dgm:t>
        <a:bodyPr/>
        <a:lstStyle/>
        <a:p>
          <a:endParaRPr lang="en-US"/>
        </a:p>
      </dgm:t>
    </dgm:pt>
    <dgm:pt modelId="{E5D387B6-C324-400C-8B00-C5A6F1765F08}" type="sibTrans" cxnId="{1C8758C3-2054-4308-88B5-29B7CDA024A6}">
      <dgm:prSet/>
      <dgm:spPr/>
      <dgm:t>
        <a:bodyPr/>
        <a:lstStyle/>
        <a:p>
          <a:endParaRPr lang="en-US"/>
        </a:p>
      </dgm:t>
    </dgm:pt>
    <dgm:pt modelId="{AA7FA90E-5A0A-4284-8E96-BBE13E49C41A}">
      <dgm:prSet phldrT="[Text]"/>
      <dgm:spPr/>
      <dgm:t>
        <a:bodyPr/>
        <a:lstStyle/>
        <a:p>
          <a:pPr>
            <a:buFont typeface="+mj-lt"/>
            <a:buAutoNum type="arabicPeriod"/>
          </a:pPr>
          <a:r>
            <a:rPr lang="en-US" dirty="0"/>
            <a:t>Collection lead will review your request and notify you of the outcome</a:t>
          </a:r>
        </a:p>
      </dgm:t>
    </dgm:pt>
    <dgm:pt modelId="{7383FC02-5FCB-4312-A849-BB0C60B94EDD}" type="parTrans" cxnId="{49F83FC6-694B-441A-9C7F-88B8658576B3}">
      <dgm:prSet/>
      <dgm:spPr/>
      <dgm:t>
        <a:bodyPr/>
        <a:lstStyle/>
        <a:p>
          <a:endParaRPr lang="en-US"/>
        </a:p>
      </dgm:t>
    </dgm:pt>
    <dgm:pt modelId="{874A8DB7-A146-4272-AAF0-7FCEDA242B4B}" type="sibTrans" cxnId="{49F83FC6-694B-441A-9C7F-88B8658576B3}">
      <dgm:prSet/>
      <dgm:spPr/>
      <dgm:t>
        <a:bodyPr/>
        <a:lstStyle/>
        <a:p>
          <a:endParaRPr lang="en-US"/>
        </a:p>
      </dgm:t>
    </dgm:pt>
    <dgm:pt modelId="{AAF6B221-6D14-496B-B17B-0DA7269FE80A}">
      <dgm:prSet/>
      <dgm:spPr/>
      <dgm:t>
        <a:bodyPr/>
        <a:lstStyle/>
        <a:p>
          <a:pPr>
            <a:buFont typeface="Arial" panose="020B0604020202020204" pitchFamily="34" charset="0"/>
            <a:buChar char="•"/>
          </a:pPr>
          <a:r>
            <a:rPr lang="en-US" dirty="0"/>
            <a:t>Approved requests – reupload interchange file and/or create a new SEY snapshot</a:t>
          </a:r>
        </a:p>
      </dgm:t>
    </dgm:pt>
    <dgm:pt modelId="{A551AC2A-A44B-4A95-977E-75AEFC764708}" type="parTrans" cxnId="{D24D1D4D-225A-4B6A-99C4-D68755C3070E}">
      <dgm:prSet/>
      <dgm:spPr/>
      <dgm:t>
        <a:bodyPr/>
        <a:lstStyle/>
        <a:p>
          <a:endParaRPr lang="en-US"/>
        </a:p>
      </dgm:t>
    </dgm:pt>
    <dgm:pt modelId="{58516D67-A4CC-4F1C-9DDA-FCEF1496282E}" type="sibTrans" cxnId="{D24D1D4D-225A-4B6A-99C4-D68755C3070E}">
      <dgm:prSet/>
      <dgm:spPr/>
      <dgm:t>
        <a:bodyPr/>
        <a:lstStyle/>
        <a:p>
          <a:endParaRPr lang="en-US"/>
        </a:p>
      </dgm:t>
    </dgm:pt>
    <dgm:pt modelId="{7EF775BA-F82C-4BB5-BD9D-1547DBA0E5F9}">
      <dgm:prSet/>
      <dgm:spPr/>
      <dgm:t>
        <a:bodyPr/>
        <a:lstStyle/>
        <a:p>
          <a:pPr>
            <a:buFont typeface="Arial" panose="020B0604020202020204" pitchFamily="34" charset="0"/>
            <a:buChar char="•"/>
          </a:pPr>
          <a:r>
            <a:rPr lang="en-US" dirty="0"/>
            <a:t>Denied requests – collection lead will provide next steps for clearing the error</a:t>
          </a:r>
        </a:p>
      </dgm:t>
    </dgm:pt>
    <dgm:pt modelId="{A03C5CB5-DF6E-4BCF-93C0-AF8F4D42BF57}" type="parTrans" cxnId="{600B6B67-8B42-4657-B796-560E97F977FA}">
      <dgm:prSet/>
      <dgm:spPr/>
      <dgm:t>
        <a:bodyPr/>
        <a:lstStyle/>
        <a:p>
          <a:endParaRPr lang="en-US"/>
        </a:p>
      </dgm:t>
    </dgm:pt>
    <dgm:pt modelId="{FE52EEA7-B058-4C04-BBD2-B3949D8F2992}" type="sibTrans" cxnId="{600B6B67-8B42-4657-B796-560E97F977FA}">
      <dgm:prSet/>
      <dgm:spPr/>
      <dgm:t>
        <a:bodyPr/>
        <a:lstStyle/>
        <a:p>
          <a:endParaRPr lang="en-US"/>
        </a:p>
      </dgm:t>
    </dgm:pt>
    <dgm:pt modelId="{432A56EF-A2DE-4788-A1CA-451FCD1D3841}">
      <dgm:prSet/>
      <dgm:spPr/>
      <dgm:t>
        <a:bodyPr/>
        <a:lstStyle/>
        <a:p>
          <a:pPr>
            <a:buFont typeface="Arial" panose="020B0604020202020204" pitchFamily="34" charset="0"/>
            <a:buChar char="•"/>
          </a:pPr>
          <a:r>
            <a:rPr lang="en-US" dirty="0"/>
            <a:t>Additional information needed – collection lead will request information</a:t>
          </a:r>
        </a:p>
      </dgm:t>
    </dgm:pt>
    <dgm:pt modelId="{69B83062-B05A-4009-A65A-A312D6A49B8E}" type="parTrans" cxnId="{F47E67DE-97DD-4846-9226-666636803C72}">
      <dgm:prSet/>
      <dgm:spPr/>
      <dgm:t>
        <a:bodyPr/>
        <a:lstStyle/>
        <a:p>
          <a:endParaRPr lang="en-US"/>
        </a:p>
      </dgm:t>
    </dgm:pt>
    <dgm:pt modelId="{D529D2EA-81D0-4394-948D-9C995DB66A3A}" type="sibTrans" cxnId="{F47E67DE-97DD-4846-9226-666636803C72}">
      <dgm:prSet/>
      <dgm:spPr/>
      <dgm:t>
        <a:bodyPr/>
        <a:lstStyle/>
        <a:p>
          <a:endParaRPr lang="en-US"/>
        </a:p>
      </dgm:t>
    </dgm:pt>
    <dgm:pt modelId="{8000A65D-0DFE-4AAC-8E36-85F2D5F8131E}">
      <dgm:prSet phldrT="[Text]"/>
      <dgm:spPr/>
      <dgm:t>
        <a:bodyPr/>
        <a:lstStyle/>
        <a:p>
          <a:pPr>
            <a:buFont typeface="Arial" panose="020B0604020202020204" pitchFamily="34" charset="0"/>
            <a:buChar char="•"/>
          </a:pPr>
          <a:r>
            <a:rPr lang="en-US" dirty="0"/>
            <a:t>Available on </a:t>
          </a:r>
          <a:r>
            <a:rPr lang="en-US" dirty="0">
              <a:hlinkClick xmlns:r="http://schemas.openxmlformats.org/officeDocument/2006/relationships" r:id="rId2"/>
            </a:rPr>
            <a:t>SEY Website</a:t>
          </a:r>
          <a:endParaRPr lang="en-US" dirty="0"/>
        </a:p>
      </dgm:t>
    </dgm:pt>
    <dgm:pt modelId="{02D6D722-3516-4472-BA5C-D1DFCEC1BAFA}" type="parTrans" cxnId="{6E288779-900D-446D-A07A-5061FF015EE4}">
      <dgm:prSet/>
      <dgm:spPr/>
      <dgm:t>
        <a:bodyPr/>
        <a:lstStyle/>
        <a:p>
          <a:endParaRPr lang="en-US"/>
        </a:p>
      </dgm:t>
    </dgm:pt>
    <dgm:pt modelId="{8EB119A9-6843-4DD5-B1B1-BE65E81D7A63}" type="sibTrans" cxnId="{6E288779-900D-446D-A07A-5061FF015EE4}">
      <dgm:prSet/>
      <dgm:spPr/>
      <dgm:t>
        <a:bodyPr/>
        <a:lstStyle/>
        <a:p>
          <a:endParaRPr lang="en-US"/>
        </a:p>
      </dgm:t>
    </dgm:pt>
    <dgm:pt modelId="{221558F7-619D-40CF-B1C8-680CFD4B6681}">
      <dgm:prSet/>
      <dgm:spPr/>
      <dgm:t>
        <a:bodyPr/>
        <a:lstStyle/>
        <a:p>
          <a:pPr>
            <a:buFont typeface="Arial" panose="020B0604020202020204" pitchFamily="34" charset="0"/>
            <a:buChar char="•"/>
          </a:pPr>
          <a:r>
            <a:rPr lang="en-US" dirty="0"/>
            <a:t>Pro Tip: Include the date in name of your exception request file as you may upload more than one exception during the collection cycle</a:t>
          </a:r>
        </a:p>
      </dgm:t>
    </dgm:pt>
    <dgm:pt modelId="{218E631D-EA3E-44B9-9098-79A21D40617E}" type="parTrans" cxnId="{6E15D793-F24C-4976-8DAB-AAF6A1EFFB7A}">
      <dgm:prSet/>
      <dgm:spPr/>
      <dgm:t>
        <a:bodyPr/>
        <a:lstStyle/>
        <a:p>
          <a:endParaRPr lang="en-US"/>
        </a:p>
      </dgm:t>
    </dgm:pt>
    <dgm:pt modelId="{ED1F98F4-4326-45B0-AC40-B3E477CD55C3}" type="sibTrans" cxnId="{6E15D793-F24C-4976-8DAB-AAF6A1EFFB7A}">
      <dgm:prSet/>
      <dgm:spPr/>
      <dgm:t>
        <a:bodyPr/>
        <a:lstStyle/>
        <a:p>
          <a:endParaRPr lang="en-US"/>
        </a:p>
      </dgm:t>
    </dgm:pt>
    <dgm:pt modelId="{BFF1A52B-E65B-405E-A191-82D4509E401F}" type="pres">
      <dgm:prSet presAssocID="{AEC0D23E-926C-4020-B2B3-E021CB01DC21}" presName="linear" presStyleCnt="0">
        <dgm:presLayoutVars>
          <dgm:dir/>
          <dgm:resizeHandles val="exact"/>
        </dgm:presLayoutVars>
      </dgm:prSet>
      <dgm:spPr/>
    </dgm:pt>
    <dgm:pt modelId="{A2C781F1-A973-4CD8-9D80-EFDED9719614}" type="pres">
      <dgm:prSet presAssocID="{858E48B8-B831-41F0-8201-1AD54A1B2421}" presName="comp" presStyleCnt="0"/>
      <dgm:spPr/>
    </dgm:pt>
    <dgm:pt modelId="{ED6F6D9D-57D4-4279-98D0-988718B1DF42}" type="pres">
      <dgm:prSet presAssocID="{858E48B8-B831-41F0-8201-1AD54A1B2421}" presName="box" presStyleLbl="node1" presStyleIdx="0" presStyleCnt="4"/>
      <dgm:spPr/>
    </dgm:pt>
    <dgm:pt modelId="{5245FA24-BA5F-4641-BBC5-B40ABD8DED90}" type="pres">
      <dgm:prSet presAssocID="{858E48B8-B831-41F0-8201-1AD54A1B2421}" presName="img" presStyleLbl="fgImgPlace1" presStyleIdx="0" presStyleCnt="4"/>
      <dgm:spPr>
        <a:blipFill>
          <a:blip xmlns:r="http://schemas.openxmlformats.org/officeDocument/2006/relationships" r:embed="rId3">
            <a:extLst>
              <a:ext uri="{96DAC541-7B7A-43D3-8B79-37D633B846F1}">
                <asvg:svgBlip xmlns:asvg="http://schemas.microsoft.com/office/drawing/2016/SVG/main" r:embed="rId4"/>
              </a:ext>
            </a:extLst>
          </a:blip>
          <a:srcRect/>
          <a:stretch>
            <a:fillRect t="-43000" b="-43000"/>
          </a:stretch>
        </a:blipFill>
      </dgm:spPr>
      <dgm:extLst>
        <a:ext uri="{E40237B7-FDA0-4F09-8148-C483321AD2D9}">
          <dgm14:cNvPr xmlns:dgm14="http://schemas.microsoft.com/office/drawing/2010/diagram" id="0" name="" descr="Badge 1 with solid fill"/>
        </a:ext>
      </dgm:extLst>
    </dgm:pt>
    <dgm:pt modelId="{4C4AD5D3-ACE6-4837-B984-93AD1762C1BB}" type="pres">
      <dgm:prSet presAssocID="{858E48B8-B831-41F0-8201-1AD54A1B2421}" presName="text" presStyleLbl="node1" presStyleIdx="0" presStyleCnt="4">
        <dgm:presLayoutVars>
          <dgm:bulletEnabled val="1"/>
        </dgm:presLayoutVars>
      </dgm:prSet>
      <dgm:spPr/>
    </dgm:pt>
    <dgm:pt modelId="{4618A76C-B1BA-41CE-AE63-51A0E8C1C564}" type="pres">
      <dgm:prSet presAssocID="{9E784248-BF4A-4963-AB70-7E41BBB62E0D}" presName="spacer" presStyleCnt="0"/>
      <dgm:spPr/>
    </dgm:pt>
    <dgm:pt modelId="{930ED66A-7FD4-4EED-8FCA-602404CB453C}" type="pres">
      <dgm:prSet presAssocID="{4598B14A-1254-4860-8B54-630B1CDDFFC9}" presName="comp" presStyleCnt="0"/>
      <dgm:spPr/>
    </dgm:pt>
    <dgm:pt modelId="{8676FC17-34F1-428F-A02E-C17F2E34BCBA}" type="pres">
      <dgm:prSet presAssocID="{4598B14A-1254-4860-8B54-630B1CDDFFC9}" presName="box" presStyleLbl="node1" presStyleIdx="1" presStyleCnt="4"/>
      <dgm:spPr/>
    </dgm:pt>
    <dgm:pt modelId="{F6B56DD3-37F2-4B6A-808F-753ABE5695F6}" type="pres">
      <dgm:prSet presAssocID="{4598B14A-1254-4860-8B54-630B1CDDFFC9}" presName="img" presStyleLbl="fgImgPlace1" presStyleIdx="1" presStyleCnt="4"/>
      <dgm:spPr>
        <a:blipFill>
          <a:blip xmlns:r="http://schemas.openxmlformats.org/officeDocument/2006/relationships" r:embed="rId5">
            <a:extLst>
              <a:ext uri="{96DAC541-7B7A-43D3-8B79-37D633B846F1}">
                <asvg:svgBlip xmlns:asvg="http://schemas.microsoft.com/office/drawing/2016/SVG/main" r:embed="rId6"/>
              </a:ext>
            </a:extLst>
          </a:blip>
          <a:srcRect/>
          <a:stretch>
            <a:fillRect t="-43000" b="-43000"/>
          </a:stretch>
        </a:blipFill>
      </dgm:spPr>
      <dgm:extLst>
        <a:ext uri="{E40237B7-FDA0-4F09-8148-C483321AD2D9}">
          <dgm14:cNvPr xmlns:dgm14="http://schemas.microsoft.com/office/drawing/2010/diagram" id="0" name="" descr="Badge with solid fill"/>
        </a:ext>
      </dgm:extLst>
    </dgm:pt>
    <dgm:pt modelId="{DFF3113C-3C8B-4C55-9F7E-318EDE2FC4A5}" type="pres">
      <dgm:prSet presAssocID="{4598B14A-1254-4860-8B54-630B1CDDFFC9}" presName="text" presStyleLbl="node1" presStyleIdx="1" presStyleCnt="4">
        <dgm:presLayoutVars>
          <dgm:bulletEnabled val="1"/>
        </dgm:presLayoutVars>
      </dgm:prSet>
      <dgm:spPr/>
    </dgm:pt>
    <dgm:pt modelId="{000C2910-F646-4DA1-AB7F-97F880B667CA}" type="pres">
      <dgm:prSet presAssocID="{13805153-7B42-4B1C-A73E-575D7C731762}" presName="spacer" presStyleCnt="0"/>
      <dgm:spPr/>
    </dgm:pt>
    <dgm:pt modelId="{7ADF76CA-6C28-4116-97CC-8D949F471AC7}" type="pres">
      <dgm:prSet presAssocID="{8784C3CF-5C7B-4355-AC2C-DAEF926E952D}" presName="comp" presStyleCnt="0"/>
      <dgm:spPr/>
    </dgm:pt>
    <dgm:pt modelId="{D4B16762-9C87-4DA9-BD05-8F2B933CE7EB}" type="pres">
      <dgm:prSet presAssocID="{8784C3CF-5C7B-4355-AC2C-DAEF926E952D}" presName="box" presStyleLbl="node1" presStyleIdx="2" presStyleCnt="4"/>
      <dgm:spPr/>
    </dgm:pt>
    <dgm:pt modelId="{FC9C6E1E-C098-4D41-B648-3F2EB5F3A1E9}" type="pres">
      <dgm:prSet presAssocID="{8784C3CF-5C7B-4355-AC2C-DAEF926E952D}" presName="img" presStyleLbl="fgImgPlace1" presStyleIdx="2" presStyleCnt="4"/>
      <dgm:spPr>
        <a:blipFill>
          <a:blip xmlns:r="http://schemas.openxmlformats.org/officeDocument/2006/relationships" r:embed="rId7">
            <a:extLst>
              <a:ext uri="{96DAC541-7B7A-43D3-8B79-37D633B846F1}">
                <asvg:svgBlip xmlns:asvg="http://schemas.microsoft.com/office/drawing/2016/SVG/main" r:embed="rId8"/>
              </a:ext>
            </a:extLst>
          </a:blip>
          <a:srcRect/>
          <a:stretch>
            <a:fillRect t="-43000" b="-43000"/>
          </a:stretch>
        </a:blipFill>
      </dgm:spPr>
      <dgm:extLst>
        <a:ext uri="{E40237B7-FDA0-4F09-8148-C483321AD2D9}">
          <dgm14:cNvPr xmlns:dgm14="http://schemas.microsoft.com/office/drawing/2010/diagram" id="0" name="" descr="Badge 3 with solid fill"/>
        </a:ext>
      </dgm:extLst>
    </dgm:pt>
    <dgm:pt modelId="{449A9259-402C-42B7-8B68-7EFB740ED27E}" type="pres">
      <dgm:prSet presAssocID="{8784C3CF-5C7B-4355-AC2C-DAEF926E952D}" presName="text" presStyleLbl="node1" presStyleIdx="2" presStyleCnt="4">
        <dgm:presLayoutVars>
          <dgm:bulletEnabled val="1"/>
        </dgm:presLayoutVars>
      </dgm:prSet>
      <dgm:spPr/>
    </dgm:pt>
    <dgm:pt modelId="{E3C69CA1-AC83-4868-9455-BD6A94F1C195}" type="pres">
      <dgm:prSet presAssocID="{14934504-949E-4933-B985-12A74A22980F}" presName="spacer" presStyleCnt="0"/>
      <dgm:spPr/>
    </dgm:pt>
    <dgm:pt modelId="{F170C8D4-8847-406A-B370-10E6409A8B41}" type="pres">
      <dgm:prSet presAssocID="{AA7FA90E-5A0A-4284-8E96-BBE13E49C41A}" presName="comp" presStyleCnt="0"/>
      <dgm:spPr/>
    </dgm:pt>
    <dgm:pt modelId="{FDA14C2A-ED5A-4A0D-9B27-679DA99E1CC0}" type="pres">
      <dgm:prSet presAssocID="{AA7FA90E-5A0A-4284-8E96-BBE13E49C41A}" presName="box" presStyleLbl="node1" presStyleIdx="3" presStyleCnt="4"/>
      <dgm:spPr/>
    </dgm:pt>
    <dgm:pt modelId="{67B448B2-155B-445D-A012-2252281972A8}" type="pres">
      <dgm:prSet presAssocID="{AA7FA90E-5A0A-4284-8E96-BBE13E49C41A}" presName="img" presStyleLbl="fgImgPlace1" presStyleIdx="3" presStyleCnt="4"/>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t="-43000" b="-43000"/>
          </a:stretch>
        </a:blipFill>
      </dgm:spPr>
      <dgm:extLst>
        <a:ext uri="{E40237B7-FDA0-4F09-8148-C483321AD2D9}">
          <dgm14:cNvPr xmlns:dgm14="http://schemas.microsoft.com/office/drawing/2010/diagram" id="0" name="" descr="Badge 4 with solid fill"/>
        </a:ext>
      </dgm:extLst>
    </dgm:pt>
    <dgm:pt modelId="{059F92C2-B9D1-46A8-BD98-496D53E24776}" type="pres">
      <dgm:prSet presAssocID="{AA7FA90E-5A0A-4284-8E96-BBE13E49C41A}" presName="text" presStyleLbl="node1" presStyleIdx="3" presStyleCnt="4">
        <dgm:presLayoutVars>
          <dgm:bulletEnabled val="1"/>
        </dgm:presLayoutVars>
      </dgm:prSet>
      <dgm:spPr/>
    </dgm:pt>
  </dgm:ptLst>
  <dgm:cxnLst>
    <dgm:cxn modelId="{B2DF5E0C-16AB-4B8C-8810-8CFE3538DEB6}" srcId="{AEC0D23E-926C-4020-B2B3-E021CB01DC21}" destId="{4598B14A-1254-4860-8B54-630B1CDDFFC9}" srcOrd="1" destOrd="0" parTransId="{7B3AC625-1CE0-4E7F-91A3-831513EBC614}" sibTransId="{13805153-7B42-4B1C-A73E-575D7C731762}"/>
    <dgm:cxn modelId="{D16B6614-2A24-40BF-AA1D-4E93DA963FD9}" type="presOf" srcId="{4598B14A-1254-4860-8B54-630B1CDDFFC9}" destId="{8676FC17-34F1-428F-A02E-C17F2E34BCBA}" srcOrd="0" destOrd="0" presId="urn:microsoft.com/office/officeart/2005/8/layout/vList4"/>
    <dgm:cxn modelId="{DEDC581C-63C8-4F36-907A-A15927B79550}" type="presOf" srcId="{8784C3CF-5C7B-4355-AC2C-DAEF926E952D}" destId="{449A9259-402C-42B7-8B68-7EFB740ED27E}" srcOrd="1" destOrd="0" presId="urn:microsoft.com/office/officeart/2005/8/layout/vList4"/>
    <dgm:cxn modelId="{47359620-889E-4E7C-A0EE-DADCD538942C}" type="presOf" srcId="{AA7FA90E-5A0A-4284-8E96-BBE13E49C41A}" destId="{059F92C2-B9D1-46A8-BD98-496D53E24776}" srcOrd="1" destOrd="0" presId="urn:microsoft.com/office/officeart/2005/8/layout/vList4"/>
    <dgm:cxn modelId="{905C3528-D3B1-4DD9-9B55-288789A45731}" srcId="{4598B14A-1254-4860-8B54-630B1CDDFFC9}" destId="{ABDF5BD4-FF2F-4388-A333-0ADDC1409782}" srcOrd="0" destOrd="0" parTransId="{76F8C426-511F-4842-8D3D-B102AC25A590}" sibTransId="{20DBE6F8-D85B-4D30-B389-A842025E303C}"/>
    <dgm:cxn modelId="{5A200240-AA8A-4124-B349-5BB0246C5A4F}" type="presOf" srcId="{ABDF5BD4-FF2F-4388-A333-0ADDC1409782}" destId="{8676FC17-34F1-428F-A02E-C17F2E34BCBA}" srcOrd="0" destOrd="1" presId="urn:microsoft.com/office/officeart/2005/8/layout/vList4"/>
    <dgm:cxn modelId="{859BB660-4F9D-4BF2-B19B-D6CE40CF6D23}" type="presOf" srcId="{858E48B8-B831-41F0-8201-1AD54A1B2421}" destId="{ED6F6D9D-57D4-4279-98D0-988718B1DF42}" srcOrd="0" destOrd="0" presId="urn:microsoft.com/office/officeart/2005/8/layout/vList4"/>
    <dgm:cxn modelId="{CE854C41-409E-4E63-8766-A277833B8CC6}" type="presOf" srcId="{4598B14A-1254-4860-8B54-630B1CDDFFC9}" destId="{DFF3113C-3C8B-4C55-9F7E-318EDE2FC4A5}" srcOrd="1" destOrd="0" presId="urn:microsoft.com/office/officeart/2005/8/layout/vList4"/>
    <dgm:cxn modelId="{E2C44E44-1527-4794-97D8-13EB2D36A433}" type="presOf" srcId="{0DC74639-5C5E-4F2B-8FE9-B61E6D6ADC86}" destId="{DFF3113C-3C8B-4C55-9F7E-318EDE2FC4A5}" srcOrd="1" destOrd="2" presId="urn:microsoft.com/office/officeart/2005/8/layout/vList4"/>
    <dgm:cxn modelId="{600B6B67-8B42-4657-B796-560E97F977FA}" srcId="{AA7FA90E-5A0A-4284-8E96-BBE13E49C41A}" destId="{7EF775BA-F82C-4BB5-BD9D-1547DBA0E5F9}" srcOrd="1" destOrd="0" parTransId="{A03C5CB5-DF6E-4BCF-93C0-AF8F4D42BF57}" sibTransId="{FE52EEA7-B058-4C04-BBD2-B3949D8F2992}"/>
    <dgm:cxn modelId="{D24D1D4D-225A-4B6A-99C4-D68755C3070E}" srcId="{AA7FA90E-5A0A-4284-8E96-BBE13E49C41A}" destId="{AAF6B221-6D14-496B-B17B-0DA7269FE80A}" srcOrd="0" destOrd="0" parTransId="{A551AC2A-A44B-4A95-977E-75AEFC764708}" sibTransId="{58516D67-A4CC-4F1C-9DDA-FCEF1496282E}"/>
    <dgm:cxn modelId="{159BFE77-7E75-4B3D-BC8E-2E2BB6522DDF}" type="presOf" srcId="{8784C3CF-5C7B-4355-AC2C-DAEF926E952D}" destId="{D4B16762-9C87-4DA9-BD05-8F2B933CE7EB}" srcOrd="0" destOrd="0" presId="urn:microsoft.com/office/officeart/2005/8/layout/vList4"/>
    <dgm:cxn modelId="{6E288779-900D-446D-A07A-5061FF015EE4}" srcId="{858E48B8-B831-41F0-8201-1AD54A1B2421}" destId="{8000A65D-0DFE-4AAC-8E36-85F2D5F8131E}" srcOrd="0" destOrd="0" parTransId="{02D6D722-3516-4472-BA5C-D1DFCEC1BAFA}" sibTransId="{8EB119A9-6843-4DD5-B1B1-BE65E81D7A63}"/>
    <dgm:cxn modelId="{F6CDD45A-72FD-4519-A83B-F3BC362F2384}" type="presOf" srcId="{432A56EF-A2DE-4788-A1CA-451FCD1D3841}" destId="{059F92C2-B9D1-46A8-BD98-496D53E24776}" srcOrd="1" destOrd="3" presId="urn:microsoft.com/office/officeart/2005/8/layout/vList4"/>
    <dgm:cxn modelId="{0917C184-0823-4E0B-8456-EBCE33F85566}" srcId="{AEC0D23E-926C-4020-B2B3-E021CB01DC21}" destId="{8784C3CF-5C7B-4355-AC2C-DAEF926E952D}" srcOrd="2" destOrd="0" parTransId="{846D758A-C36D-4A4C-AF8F-C3B24B836847}" sibTransId="{14934504-949E-4933-B985-12A74A22980F}"/>
    <dgm:cxn modelId="{7E3A1789-7C80-490B-B038-A7E850310FD7}" type="presOf" srcId="{0DC74639-5C5E-4F2B-8FE9-B61E6D6ADC86}" destId="{8676FC17-34F1-428F-A02E-C17F2E34BCBA}" srcOrd="0" destOrd="2" presId="urn:microsoft.com/office/officeart/2005/8/layout/vList4"/>
    <dgm:cxn modelId="{A049FF8C-351B-48B3-9EE8-C541FD744902}" type="presOf" srcId="{7EF775BA-F82C-4BB5-BD9D-1547DBA0E5F9}" destId="{059F92C2-B9D1-46A8-BD98-496D53E24776}" srcOrd="1" destOrd="2" presId="urn:microsoft.com/office/officeart/2005/8/layout/vList4"/>
    <dgm:cxn modelId="{6E15D793-F24C-4976-8DAB-AAF6A1EFFB7A}" srcId="{8784C3CF-5C7B-4355-AC2C-DAEF926E952D}" destId="{221558F7-619D-40CF-B1C8-680CFD4B6681}" srcOrd="0" destOrd="0" parTransId="{218E631D-EA3E-44B9-9098-79A21D40617E}" sibTransId="{ED1F98F4-4326-45B0-AC40-B3E477CD55C3}"/>
    <dgm:cxn modelId="{BB9CAE98-E853-4A14-9F30-B1FEB9AA08DF}" type="presOf" srcId="{221558F7-619D-40CF-B1C8-680CFD4B6681}" destId="{449A9259-402C-42B7-8B68-7EFB740ED27E}" srcOrd="1" destOrd="1" presId="urn:microsoft.com/office/officeart/2005/8/layout/vList4"/>
    <dgm:cxn modelId="{47A87F9E-346D-46C6-9CEB-3AE90CD54235}" type="presOf" srcId="{221558F7-619D-40CF-B1C8-680CFD4B6681}" destId="{D4B16762-9C87-4DA9-BD05-8F2B933CE7EB}" srcOrd="0" destOrd="1" presId="urn:microsoft.com/office/officeart/2005/8/layout/vList4"/>
    <dgm:cxn modelId="{16F83FA4-50AD-4D96-A0CE-03666D8572FE}" type="presOf" srcId="{432A56EF-A2DE-4788-A1CA-451FCD1D3841}" destId="{FDA14C2A-ED5A-4A0D-9B27-679DA99E1CC0}" srcOrd="0" destOrd="3" presId="urn:microsoft.com/office/officeart/2005/8/layout/vList4"/>
    <dgm:cxn modelId="{0B018EBC-C9D0-4A67-86EE-3EE7BCE57544}" type="presOf" srcId="{AAF6B221-6D14-496B-B17B-0DA7269FE80A}" destId="{059F92C2-B9D1-46A8-BD98-496D53E24776}" srcOrd="1" destOrd="1" presId="urn:microsoft.com/office/officeart/2005/8/layout/vList4"/>
    <dgm:cxn modelId="{1C8758C3-2054-4308-88B5-29B7CDA024A6}" srcId="{4598B14A-1254-4860-8B54-630B1CDDFFC9}" destId="{0DC74639-5C5E-4F2B-8FE9-B61E6D6ADC86}" srcOrd="1" destOrd="0" parTransId="{3DDB995D-FADD-4D0E-80E9-E4DCD1F81790}" sibTransId="{E5D387B6-C324-400C-8B00-C5A6F1765F08}"/>
    <dgm:cxn modelId="{49F83FC6-694B-441A-9C7F-88B8658576B3}" srcId="{AEC0D23E-926C-4020-B2B3-E021CB01DC21}" destId="{AA7FA90E-5A0A-4284-8E96-BBE13E49C41A}" srcOrd="3" destOrd="0" parTransId="{7383FC02-5FCB-4312-A849-BB0C60B94EDD}" sibTransId="{874A8DB7-A146-4272-AAF0-7FCEDA242B4B}"/>
    <dgm:cxn modelId="{B10B2FC8-BD2B-4AD9-B0F5-DCC95AEA6063}" type="presOf" srcId="{858E48B8-B831-41F0-8201-1AD54A1B2421}" destId="{4C4AD5D3-ACE6-4837-B984-93AD1762C1BB}" srcOrd="1" destOrd="0" presId="urn:microsoft.com/office/officeart/2005/8/layout/vList4"/>
    <dgm:cxn modelId="{2C4B5ECB-38CE-4391-A432-CECCB72EF6E3}" type="presOf" srcId="{8000A65D-0DFE-4AAC-8E36-85F2D5F8131E}" destId="{ED6F6D9D-57D4-4279-98D0-988718B1DF42}" srcOrd="0" destOrd="1" presId="urn:microsoft.com/office/officeart/2005/8/layout/vList4"/>
    <dgm:cxn modelId="{D61F94CD-BF23-4205-BE67-E2B8DC8BD6F3}" type="presOf" srcId="{AAF6B221-6D14-496B-B17B-0DA7269FE80A}" destId="{FDA14C2A-ED5A-4A0D-9B27-679DA99E1CC0}" srcOrd="0" destOrd="1" presId="urn:microsoft.com/office/officeart/2005/8/layout/vList4"/>
    <dgm:cxn modelId="{F879DFD2-17F3-4A01-9443-6A7056F2458C}" type="presOf" srcId="{8000A65D-0DFE-4AAC-8E36-85F2D5F8131E}" destId="{4C4AD5D3-ACE6-4837-B984-93AD1762C1BB}" srcOrd="1" destOrd="1" presId="urn:microsoft.com/office/officeart/2005/8/layout/vList4"/>
    <dgm:cxn modelId="{4BD48AD3-17A0-46D3-986E-E04F7A22EB54}" type="presOf" srcId="{7EF775BA-F82C-4BB5-BD9D-1547DBA0E5F9}" destId="{FDA14C2A-ED5A-4A0D-9B27-679DA99E1CC0}" srcOrd="0" destOrd="2" presId="urn:microsoft.com/office/officeart/2005/8/layout/vList4"/>
    <dgm:cxn modelId="{32B40ADB-B284-4002-8AE4-86ADB416354D}" type="presOf" srcId="{AEC0D23E-926C-4020-B2B3-E021CB01DC21}" destId="{BFF1A52B-E65B-405E-A191-82D4509E401F}" srcOrd="0" destOrd="0" presId="urn:microsoft.com/office/officeart/2005/8/layout/vList4"/>
    <dgm:cxn modelId="{F47E67DE-97DD-4846-9226-666636803C72}" srcId="{AA7FA90E-5A0A-4284-8E96-BBE13E49C41A}" destId="{432A56EF-A2DE-4788-A1CA-451FCD1D3841}" srcOrd="2" destOrd="0" parTransId="{69B83062-B05A-4009-A65A-A312D6A49B8E}" sibTransId="{D529D2EA-81D0-4394-948D-9C995DB66A3A}"/>
    <dgm:cxn modelId="{21FF65E8-404A-4D0E-8DAB-1CD58C4E37A1}" type="presOf" srcId="{ABDF5BD4-FF2F-4388-A333-0ADDC1409782}" destId="{DFF3113C-3C8B-4C55-9F7E-318EDE2FC4A5}" srcOrd="1" destOrd="1" presId="urn:microsoft.com/office/officeart/2005/8/layout/vList4"/>
    <dgm:cxn modelId="{347ADDEF-1BC8-4AF0-AD10-5B3973FF9278}" srcId="{AEC0D23E-926C-4020-B2B3-E021CB01DC21}" destId="{858E48B8-B831-41F0-8201-1AD54A1B2421}" srcOrd="0" destOrd="0" parTransId="{EBD541FA-0152-4984-BB70-04AEBA015B2B}" sibTransId="{9E784248-BF4A-4963-AB70-7E41BBB62E0D}"/>
    <dgm:cxn modelId="{D6E629F1-F2A2-400E-B909-775F6535FD67}" type="presOf" srcId="{AA7FA90E-5A0A-4284-8E96-BBE13E49C41A}" destId="{FDA14C2A-ED5A-4A0D-9B27-679DA99E1CC0}" srcOrd="0" destOrd="0" presId="urn:microsoft.com/office/officeart/2005/8/layout/vList4"/>
    <dgm:cxn modelId="{0904DD25-FC35-420F-9280-AFCA98C4F947}" type="presParOf" srcId="{BFF1A52B-E65B-405E-A191-82D4509E401F}" destId="{A2C781F1-A973-4CD8-9D80-EFDED9719614}" srcOrd="0" destOrd="0" presId="urn:microsoft.com/office/officeart/2005/8/layout/vList4"/>
    <dgm:cxn modelId="{DF46DCA5-D123-4A62-A86B-1B3C35DDA72A}" type="presParOf" srcId="{A2C781F1-A973-4CD8-9D80-EFDED9719614}" destId="{ED6F6D9D-57D4-4279-98D0-988718B1DF42}" srcOrd="0" destOrd="0" presId="urn:microsoft.com/office/officeart/2005/8/layout/vList4"/>
    <dgm:cxn modelId="{66D6CEBA-23B3-4578-9DF9-E01603C47D14}" type="presParOf" srcId="{A2C781F1-A973-4CD8-9D80-EFDED9719614}" destId="{5245FA24-BA5F-4641-BBC5-B40ABD8DED90}" srcOrd="1" destOrd="0" presId="urn:microsoft.com/office/officeart/2005/8/layout/vList4"/>
    <dgm:cxn modelId="{F23FE7CC-B3B3-431A-A814-2E047AA4BD8E}" type="presParOf" srcId="{A2C781F1-A973-4CD8-9D80-EFDED9719614}" destId="{4C4AD5D3-ACE6-4837-B984-93AD1762C1BB}" srcOrd="2" destOrd="0" presId="urn:microsoft.com/office/officeart/2005/8/layout/vList4"/>
    <dgm:cxn modelId="{C2638798-1EC7-47BE-AD04-A87050535EC4}" type="presParOf" srcId="{BFF1A52B-E65B-405E-A191-82D4509E401F}" destId="{4618A76C-B1BA-41CE-AE63-51A0E8C1C564}" srcOrd="1" destOrd="0" presId="urn:microsoft.com/office/officeart/2005/8/layout/vList4"/>
    <dgm:cxn modelId="{0869FDF2-FD98-4293-8D4F-5942A846BD39}" type="presParOf" srcId="{BFF1A52B-E65B-405E-A191-82D4509E401F}" destId="{930ED66A-7FD4-4EED-8FCA-602404CB453C}" srcOrd="2" destOrd="0" presId="urn:microsoft.com/office/officeart/2005/8/layout/vList4"/>
    <dgm:cxn modelId="{9C9286BA-9F9C-44D6-ABF7-BDAB96DFD8D4}" type="presParOf" srcId="{930ED66A-7FD4-4EED-8FCA-602404CB453C}" destId="{8676FC17-34F1-428F-A02E-C17F2E34BCBA}" srcOrd="0" destOrd="0" presId="urn:microsoft.com/office/officeart/2005/8/layout/vList4"/>
    <dgm:cxn modelId="{CDB0868E-7157-4304-838C-C900F1217485}" type="presParOf" srcId="{930ED66A-7FD4-4EED-8FCA-602404CB453C}" destId="{F6B56DD3-37F2-4B6A-808F-753ABE5695F6}" srcOrd="1" destOrd="0" presId="urn:microsoft.com/office/officeart/2005/8/layout/vList4"/>
    <dgm:cxn modelId="{4FC5E7DB-2A7A-4FF7-A2B0-67EBAC625866}" type="presParOf" srcId="{930ED66A-7FD4-4EED-8FCA-602404CB453C}" destId="{DFF3113C-3C8B-4C55-9F7E-318EDE2FC4A5}" srcOrd="2" destOrd="0" presId="urn:microsoft.com/office/officeart/2005/8/layout/vList4"/>
    <dgm:cxn modelId="{F03AB90A-938F-4D7D-A2C5-11F7DD25F01A}" type="presParOf" srcId="{BFF1A52B-E65B-405E-A191-82D4509E401F}" destId="{000C2910-F646-4DA1-AB7F-97F880B667CA}" srcOrd="3" destOrd="0" presId="urn:microsoft.com/office/officeart/2005/8/layout/vList4"/>
    <dgm:cxn modelId="{89291035-0900-420F-A321-100682992019}" type="presParOf" srcId="{BFF1A52B-E65B-405E-A191-82D4509E401F}" destId="{7ADF76CA-6C28-4116-97CC-8D949F471AC7}" srcOrd="4" destOrd="0" presId="urn:microsoft.com/office/officeart/2005/8/layout/vList4"/>
    <dgm:cxn modelId="{415B1F14-DE41-4CAE-92DE-550AC8BD2472}" type="presParOf" srcId="{7ADF76CA-6C28-4116-97CC-8D949F471AC7}" destId="{D4B16762-9C87-4DA9-BD05-8F2B933CE7EB}" srcOrd="0" destOrd="0" presId="urn:microsoft.com/office/officeart/2005/8/layout/vList4"/>
    <dgm:cxn modelId="{FC5F29E4-715B-4088-A7A9-F817657A8CC9}" type="presParOf" srcId="{7ADF76CA-6C28-4116-97CC-8D949F471AC7}" destId="{FC9C6E1E-C098-4D41-B648-3F2EB5F3A1E9}" srcOrd="1" destOrd="0" presId="urn:microsoft.com/office/officeart/2005/8/layout/vList4"/>
    <dgm:cxn modelId="{60382794-9413-4FFD-817A-E5A83575E00B}" type="presParOf" srcId="{7ADF76CA-6C28-4116-97CC-8D949F471AC7}" destId="{449A9259-402C-42B7-8B68-7EFB740ED27E}" srcOrd="2" destOrd="0" presId="urn:microsoft.com/office/officeart/2005/8/layout/vList4"/>
    <dgm:cxn modelId="{41FFF595-0109-47E1-B4CA-B3661E37ACEC}" type="presParOf" srcId="{BFF1A52B-E65B-405E-A191-82D4509E401F}" destId="{E3C69CA1-AC83-4868-9455-BD6A94F1C195}" srcOrd="5" destOrd="0" presId="urn:microsoft.com/office/officeart/2005/8/layout/vList4"/>
    <dgm:cxn modelId="{D5E4DAC8-EF18-48CD-8866-7B359C41384D}" type="presParOf" srcId="{BFF1A52B-E65B-405E-A191-82D4509E401F}" destId="{F170C8D4-8847-406A-B370-10E6409A8B41}" srcOrd="6" destOrd="0" presId="urn:microsoft.com/office/officeart/2005/8/layout/vList4"/>
    <dgm:cxn modelId="{426B9C31-568E-4C54-B245-01D007F26BEC}" type="presParOf" srcId="{F170C8D4-8847-406A-B370-10E6409A8B41}" destId="{FDA14C2A-ED5A-4A0D-9B27-679DA99E1CC0}" srcOrd="0" destOrd="0" presId="urn:microsoft.com/office/officeart/2005/8/layout/vList4"/>
    <dgm:cxn modelId="{5255DDE1-BFCF-45FE-94A4-412D0B21F80C}" type="presParOf" srcId="{F170C8D4-8847-406A-B370-10E6409A8B41}" destId="{67B448B2-155B-445D-A012-2252281972A8}" srcOrd="1" destOrd="0" presId="urn:microsoft.com/office/officeart/2005/8/layout/vList4"/>
    <dgm:cxn modelId="{47C96197-37ED-4690-894A-34C4088106C4}" type="presParOf" srcId="{F170C8D4-8847-406A-B370-10E6409A8B41}" destId="{059F92C2-B9D1-46A8-BD98-496D53E24776}"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D56309-323A-41F2-AE41-218C7F93A082}">
      <dsp:nvSpPr>
        <dsp:cNvPr id="0" name=""/>
        <dsp:cNvSpPr/>
      </dsp:nvSpPr>
      <dsp:spPr>
        <a:xfrm>
          <a:off x="1441975" y="1000909"/>
          <a:ext cx="689668" cy="91440"/>
        </a:xfrm>
        <a:custGeom>
          <a:avLst/>
          <a:gdLst/>
          <a:ahLst/>
          <a:cxnLst/>
          <a:rect l="0" t="0" r="0" b="0"/>
          <a:pathLst>
            <a:path>
              <a:moveTo>
                <a:pt x="0" y="45720"/>
              </a:moveTo>
              <a:lnTo>
                <a:pt x="689668" y="45720"/>
              </a:lnTo>
            </a:path>
          </a:pathLst>
        </a:custGeom>
        <a:noFill/>
        <a:ln w="38100" cap="flat" cmpd="sng" algn="ctr">
          <a:solidFill>
            <a:schemeClr val="bg1">
              <a:lumMod val="5000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768802" y="1043024"/>
        <a:ext cx="36013" cy="7209"/>
      </dsp:txXfrm>
    </dsp:sp>
    <dsp:sp modelId="{1F82A123-D984-4414-A2DA-BA8D774C0442}">
      <dsp:nvSpPr>
        <dsp:cNvPr id="0" name=""/>
        <dsp:cNvSpPr/>
      </dsp:nvSpPr>
      <dsp:spPr>
        <a:xfrm>
          <a:off x="5900" y="554745"/>
          <a:ext cx="1437874" cy="983767"/>
        </a:xfrm>
        <a:prstGeom prst="roundRect">
          <a:avLst/>
        </a:prstGeom>
        <a:solidFill>
          <a:schemeClr val="bg1">
            <a:lumMod val="95000"/>
          </a:schemeClr>
        </a:solidFill>
        <a:ln w="57150" cap="flat" cmpd="sng" algn="ctr">
          <a:solidFill>
            <a:schemeClr val="bg1">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marL="0" lvl="0" indent="0" algn="l" defTabSz="711200">
            <a:lnSpc>
              <a:spcPct val="90000"/>
            </a:lnSpc>
            <a:spcBef>
              <a:spcPct val="0"/>
            </a:spcBef>
            <a:spcAft>
              <a:spcPct val="35000"/>
            </a:spcAft>
            <a:buNone/>
          </a:pPr>
          <a:r>
            <a:rPr lang="en-US" sz="1600" b="1" kern="1200" dirty="0"/>
            <a:t>Soft Open</a:t>
          </a:r>
        </a:p>
        <a:p>
          <a:pPr marL="114300" lvl="1" indent="-114300" algn="l" defTabSz="622300">
            <a:lnSpc>
              <a:spcPct val="90000"/>
            </a:lnSpc>
            <a:spcBef>
              <a:spcPct val="0"/>
            </a:spcBef>
            <a:spcAft>
              <a:spcPct val="15000"/>
            </a:spcAft>
            <a:buChar char="•"/>
          </a:pPr>
          <a:r>
            <a:rPr lang="en-US" sz="1400" kern="1200" dirty="0"/>
            <a:t>March 14</a:t>
          </a:r>
          <a:r>
            <a:rPr lang="en-US" sz="1400" kern="1200" baseline="30000" dirty="0"/>
            <a:t>th</a:t>
          </a:r>
          <a:r>
            <a:rPr lang="en-US" sz="1400" kern="1200" dirty="0"/>
            <a:t> – </a:t>
          </a:r>
          <a:br>
            <a:rPr lang="en-US" sz="1400" kern="1200" dirty="0"/>
          </a:br>
          <a:r>
            <a:rPr lang="en-US" sz="1400" kern="1200" dirty="0"/>
            <a:t>May 4</a:t>
          </a:r>
          <a:r>
            <a:rPr lang="en-US" sz="1400" kern="1200" baseline="30000" dirty="0"/>
            <a:t>th</a:t>
          </a:r>
          <a:endParaRPr lang="en-US" sz="1400" kern="1200" dirty="0"/>
        </a:p>
      </dsp:txBody>
      <dsp:txXfrm>
        <a:off x="53924" y="602769"/>
        <a:ext cx="1341826" cy="887719"/>
      </dsp:txXfrm>
    </dsp:sp>
    <dsp:sp modelId="{4896557A-5307-4F16-AA83-54DD6FE09B89}">
      <dsp:nvSpPr>
        <dsp:cNvPr id="0" name=""/>
        <dsp:cNvSpPr/>
      </dsp:nvSpPr>
      <dsp:spPr>
        <a:xfrm>
          <a:off x="5060853" y="1000909"/>
          <a:ext cx="689668" cy="91440"/>
        </a:xfrm>
        <a:custGeom>
          <a:avLst/>
          <a:gdLst/>
          <a:ahLst/>
          <a:cxnLst/>
          <a:rect l="0" t="0" r="0" b="0"/>
          <a:pathLst>
            <a:path>
              <a:moveTo>
                <a:pt x="0" y="45720"/>
              </a:moveTo>
              <a:lnTo>
                <a:pt x="689668" y="45720"/>
              </a:lnTo>
            </a:path>
          </a:pathLst>
        </a:custGeom>
        <a:noFill/>
        <a:ln w="38100" cap="flat" cmpd="sng" algn="ctr">
          <a:solidFill>
            <a:schemeClr val="bg1">
              <a:lumMod val="5000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387680" y="1043024"/>
        <a:ext cx="36013" cy="7209"/>
      </dsp:txXfrm>
    </dsp:sp>
    <dsp:sp modelId="{444596B7-AE32-4F21-989F-A92149CFF081}">
      <dsp:nvSpPr>
        <dsp:cNvPr id="0" name=""/>
        <dsp:cNvSpPr/>
      </dsp:nvSpPr>
      <dsp:spPr>
        <a:xfrm>
          <a:off x="2164043" y="43255"/>
          <a:ext cx="2898609" cy="2006748"/>
        </a:xfrm>
        <a:prstGeom prst="roundRect">
          <a:avLst/>
        </a:prstGeom>
        <a:solidFill>
          <a:schemeClr val="bg1">
            <a:lumMod val="95000"/>
          </a:schemeClr>
        </a:solidFill>
        <a:ln w="57150" cap="flat" cmpd="sng" algn="ctr">
          <a:solidFill>
            <a:schemeClr val="accent6">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t" anchorCtr="0">
          <a:noAutofit/>
        </a:bodyPr>
        <a:lstStyle/>
        <a:p>
          <a:pPr marL="0" lvl="0" indent="0" algn="l" defTabSz="1244600">
            <a:lnSpc>
              <a:spcPct val="90000"/>
            </a:lnSpc>
            <a:spcBef>
              <a:spcPct val="0"/>
            </a:spcBef>
            <a:spcAft>
              <a:spcPct val="35000"/>
            </a:spcAft>
            <a:buNone/>
          </a:pPr>
          <a:r>
            <a:rPr lang="en-US" sz="2800" b="1" kern="1200" dirty="0"/>
            <a:t>Regular Phase</a:t>
          </a:r>
        </a:p>
        <a:p>
          <a:pPr marL="171450" lvl="1" indent="-171450" algn="l" defTabSz="800100">
            <a:lnSpc>
              <a:spcPct val="90000"/>
            </a:lnSpc>
            <a:spcBef>
              <a:spcPct val="0"/>
            </a:spcBef>
            <a:spcAft>
              <a:spcPct val="15000"/>
            </a:spcAft>
            <a:buChar char="•"/>
          </a:pPr>
          <a:r>
            <a:rPr lang="en-US" sz="1800" kern="1200" dirty="0"/>
            <a:t>May 5</a:t>
          </a:r>
          <a:r>
            <a:rPr lang="en-US" sz="1800" kern="1200" baseline="30000" dirty="0"/>
            <a:t>th</a:t>
          </a:r>
          <a:r>
            <a:rPr lang="en-US" sz="1800" kern="1200" dirty="0"/>
            <a:t> – </a:t>
          </a:r>
          <a:br>
            <a:rPr lang="en-US" sz="1800" kern="1200" dirty="0"/>
          </a:br>
          <a:r>
            <a:rPr lang="en-US" sz="1800" kern="1200" dirty="0"/>
            <a:t>September 8</a:t>
          </a:r>
          <a:r>
            <a:rPr lang="en-US" sz="1800" kern="1200" baseline="30000" dirty="0"/>
            <a:t>th</a:t>
          </a:r>
          <a:endParaRPr lang="en-US" sz="1800" kern="1200" dirty="0"/>
        </a:p>
        <a:p>
          <a:pPr marL="171450" lvl="1" indent="-171450" algn="l" defTabSz="800100">
            <a:lnSpc>
              <a:spcPct val="90000"/>
            </a:lnSpc>
            <a:spcBef>
              <a:spcPct val="0"/>
            </a:spcBef>
            <a:spcAft>
              <a:spcPct val="15000"/>
            </a:spcAft>
            <a:buChar char="•"/>
          </a:pPr>
          <a:r>
            <a:rPr lang="en-US" sz="1800" kern="1200" dirty="0"/>
            <a:t>Primary data collection phase </a:t>
          </a:r>
        </a:p>
      </dsp:txBody>
      <dsp:txXfrm>
        <a:off x="2262004" y="141216"/>
        <a:ext cx="2702687" cy="1810826"/>
      </dsp:txXfrm>
    </dsp:sp>
    <dsp:sp modelId="{A9FD32BC-6A4B-4B29-B154-2A94384B9DCB}">
      <dsp:nvSpPr>
        <dsp:cNvPr id="0" name=""/>
        <dsp:cNvSpPr/>
      </dsp:nvSpPr>
      <dsp:spPr>
        <a:xfrm>
          <a:off x="1533886" y="1871788"/>
          <a:ext cx="5641030" cy="866083"/>
        </a:xfrm>
        <a:custGeom>
          <a:avLst/>
          <a:gdLst/>
          <a:ahLst/>
          <a:cxnLst/>
          <a:rect l="0" t="0" r="0" b="0"/>
          <a:pathLst>
            <a:path>
              <a:moveTo>
                <a:pt x="5641030" y="0"/>
              </a:moveTo>
              <a:lnTo>
                <a:pt x="5641030" y="450141"/>
              </a:lnTo>
              <a:lnTo>
                <a:pt x="0" y="450141"/>
              </a:lnTo>
              <a:lnTo>
                <a:pt x="0" y="866083"/>
              </a:lnTo>
            </a:path>
          </a:pathLst>
        </a:custGeom>
        <a:noFill/>
        <a:ln w="38100" cap="flat" cmpd="sng" algn="ctr">
          <a:solidFill>
            <a:schemeClr val="bg1">
              <a:lumMod val="5000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211606" y="2301225"/>
        <a:ext cx="285592" cy="7209"/>
      </dsp:txXfrm>
    </dsp:sp>
    <dsp:sp modelId="{026298D3-3376-4543-A96A-7AEEA1AFA023}">
      <dsp:nvSpPr>
        <dsp:cNvPr id="0" name=""/>
        <dsp:cNvSpPr/>
      </dsp:nvSpPr>
      <dsp:spPr>
        <a:xfrm>
          <a:off x="5782921" y="219670"/>
          <a:ext cx="2783993" cy="1653917"/>
        </a:xfrm>
        <a:prstGeom prst="roundRect">
          <a:avLst/>
        </a:prstGeom>
        <a:solidFill>
          <a:schemeClr val="bg1">
            <a:lumMod val="95000"/>
          </a:schemeClr>
        </a:solidFill>
        <a:ln w="57150" cap="flat" cmpd="sng" algn="ctr">
          <a:solidFill>
            <a:schemeClr val="accent5">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marL="0" lvl="0" indent="0" algn="l" defTabSz="889000">
            <a:lnSpc>
              <a:spcPct val="90000"/>
            </a:lnSpc>
            <a:spcBef>
              <a:spcPct val="0"/>
            </a:spcBef>
            <a:spcAft>
              <a:spcPct val="35000"/>
            </a:spcAft>
            <a:buNone/>
          </a:pPr>
          <a:r>
            <a:rPr lang="en-US" sz="2000" b="1" kern="1200" dirty="0"/>
            <a:t>Cross LEA Phase</a:t>
          </a:r>
        </a:p>
        <a:p>
          <a:pPr marL="171450" lvl="1" indent="-171450" algn="l" defTabSz="711200">
            <a:lnSpc>
              <a:spcPct val="90000"/>
            </a:lnSpc>
            <a:spcBef>
              <a:spcPct val="0"/>
            </a:spcBef>
            <a:spcAft>
              <a:spcPct val="15000"/>
            </a:spcAft>
            <a:buChar char="•"/>
          </a:pPr>
          <a:r>
            <a:rPr lang="en-US" sz="1600" kern="1200" dirty="0"/>
            <a:t>September 22</a:t>
          </a:r>
          <a:r>
            <a:rPr lang="en-US" sz="1600" kern="1200" baseline="30000" dirty="0"/>
            <a:t>nd</a:t>
          </a:r>
          <a:r>
            <a:rPr lang="en-US" sz="1600" kern="1200" dirty="0"/>
            <a:t> – </a:t>
          </a:r>
          <a:br>
            <a:rPr lang="en-US" sz="1600" kern="1200" dirty="0"/>
          </a:br>
          <a:r>
            <a:rPr lang="en-US" sz="1600" kern="1200" dirty="0"/>
            <a:t>October 13</a:t>
          </a:r>
          <a:r>
            <a:rPr lang="en-US" sz="1600" kern="1200" baseline="30000" dirty="0"/>
            <a:t>th</a:t>
          </a:r>
          <a:endParaRPr lang="en-US" sz="1600" kern="1200" dirty="0"/>
        </a:p>
        <a:p>
          <a:pPr marL="171450" lvl="1" indent="-171450" algn="l" defTabSz="711200">
            <a:lnSpc>
              <a:spcPct val="90000"/>
            </a:lnSpc>
            <a:spcBef>
              <a:spcPct val="0"/>
            </a:spcBef>
            <a:spcAft>
              <a:spcPct val="15000"/>
            </a:spcAft>
            <a:buChar char="•"/>
          </a:pPr>
          <a:r>
            <a:rPr lang="en-US" sz="1600" kern="1200" dirty="0"/>
            <a:t>First post-collection phase </a:t>
          </a:r>
        </a:p>
      </dsp:txBody>
      <dsp:txXfrm>
        <a:off x="5863659" y="300408"/>
        <a:ext cx="2622517" cy="1492441"/>
      </dsp:txXfrm>
    </dsp:sp>
    <dsp:sp modelId="{83F45BFF-1CD3-41A3-A07B-E1F9FDE3ABEE}">
      <dsp:nvSpPr>
        <dsp:cNvPr id="0" name=""/>
        <dsp:cNvSpPr/>
      </dsp:nvSpPr>
      <dsp:spPr>
        <a:xfrm>
          <a:off x="3060073" y="3505363"/>
          <a:ext cx="689668" cy="91440"/>
        </a:xfrm>
        <a:custGeom>
          <a:avLst/>
          <a:gdLst/>
          <a:ahLst/>
          <a:cxnLst/>
          <a:rect l="0" t="0" r="0" b="0"/>
          <a:pathLst>
            <a:path>
              <a:moveTo>
                <a:pt x="0" y="45720"/>
              </a:moveTo>
              <a:lnTo>
                <a:pt x="689668" y="45720"/>
              </a:lnTo>
            </a:path>
          </a:pathLst>
        </a:custGeom>
        <a:noFill/>
        <a:ln w="38100" cap="flat" cmpd="sng" algn="ctr">
          <a:solidFill>
            <a:schemeClr val="bg1">
              <a:lumMod val="5000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86900" y="3547478"/>
        <a:ext cx="36013" cy="7209"/>
      </dsp:txXfrm>
    </dsp:sp>
    <dsp:sp modelId="{AA244377-575F-4D26-86E3-228AB182223B}">
      <dsp:nvSpPr>
        <dsp:cNvPr id="0" name=""/>
        <dsp:cNvSpPr/>
      </dsp:nvSpPr>
      <dsp:spPr>
        <a:xfrm>
          <a:off x="5900" y="2770271"/>
          <a:ext cx="3055972" cy="1561622"/>
        </a:xfrm>
        <a:prstGeom prst="roundRect">
          <a:avLst/>
        </a:prstGeom>
        <a:solidFill>
          <a:schemeClr val="bg1">
            <a:lumMod val="95000"/>
          </a:schemeClr>
        </a:solidFill>
        <a:ln w="57150" cap="flat" cmpd="sng" algn="ctr">
          <a:solidFill>
            <a:schemeClr val="accent5">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marL="0" lvl="0" indent="0" algn="l" defTabSz="889000">
            <a:lnSpc>
              <a:spcPct val="90000"/>
            </a:lnSpc>
            <a:spcBef>
              <a:spcPct val="0"/>
            </a:spcBef>
            <a:spcAft>
              <a:spcPct val="35000"/>
            </a:spcAft>
            <a:buNone/>
          </a:pPr>
          <a:r>
            <a:rPr lang="en-US" sz="2000" b="1" kern="1200" dirty="0"/>
            <a:t>Post Cross LEA Phase</a:t>
          </a:r>
        </a:p>
        <a:p>
          <a:pPr marL="171450" lvl="1" indent="-171450" algn="l" defTabSz="711200">
            <a:lnSpc>
              <a:spcPct val="90000"/>
            </a:lnSpc>
            <a:spcBef>
              <a:spcPct val="0"/>
            </a:spcBef>
            <a:spcAft>
              <a:spcPct val="15000"/>
            </a:spcAft>
            <a:buChar char="•"/>
          </a:pPr>
          <a:r>
            <a:rPr lang="en-US" sz="1600" kern="1200" dirty="0"/>
            <a:t>October 20</a:t>
          </a:r>
          <a:r>
            <a:rPr lang="en-US" sz="1600" kern="1200" baseline="30000" dirty="0"/>
            <a:t>th</a:t>
          </a:r>
          <a:r>
            <a:rPr lang="en-US" sz="1600" kern="1200" dirty="0"/>
            <a:t> – </a:t>
          </a:r>
          <a:br>
            <a:rPr lang="en-US" sz="1600" kern="1200" dirty="0"/>
          </a:br>
          <a:r>
            <a:rPr lang="en-US" sz="1600" kern="1200" dirty="0"/>
            <a:t>November 17</a:t>
          </a:r>
          <a:r>
            <a:rPr lang="en-US" sz="1600" kern="1200" baseline="30000" dirty="0"/>
            <a:t>th</a:t>
          </a:r>
          <a:r>
            <a:rPr lang="en-US" sz="1600" kern="1200" dirty="0"/>
            <a:t> </a:t>
          </a:r>
        </a:p>
        <a:p>
          <a:pPr marL="171450" lvl="1" indent="-171450" algn="l" defTabSz="711200">
            <a:lnSpc>
              <a:spcPct val="90000"/>
            </a:lnSpc>
            <a:spcBef>
              <a:spcPct val="0"/>
            </a:spcBef>
            <a:spcAft>
              <a:spcPct val="15000"/>
            </a:spcAft>
            <a:buChar char="•"/>
          </a:pPr>
          <a:r>
            <a:rPr lang="en-US" sz="1600" kern="1200" dirty="0"/>
            <a:t>Second post-collection phase</a:t>
          </a:r>
        </a:p>
      </dsp:txBody>
      <dsp:txXfrm>
        <a:off x="82132" y="2846503"/>
        <a:ext cx="2903508" cy="1409158"/>
      </dsp:txXfrm>
    </dsp:sp>
    <dsp:sp modelId="{9A7999E7-E010-4D84-82E9-B6DECABEA701}">
      <dsp:nvSpPr>
        <dsp:cNvPr id="0" name=""/>
        <dsp:cNvSpPr/>
      </dsp:nvSpPr>
      <dsp:spPr>
        <a:xfrm>
          <a:off x="5818355" y="3505363"/>
          <a:ext cx="689668" cy="91440"/>
        </a:xfrm>
        <a:custGeom>
          <a:avLst/>
          <a:gdLst/>
          <a:ahLst/>
          <a:cxnLst/>
          <a:rect l="0" t="0" r="0" b="0"/>
          <a:pathLst>
            <a:path>
              <a:moveTo>
                <a:pt x="0" y="45720"/>
              </a:moveTo>
              <a:lnTo>
                <a:pt x="689668" y="45720"/>
              </a:lnTo>
            </a:path>
          </a:pathLst>
        </a:custGeom>
        <a:noFill/>
        <a:ln w="38100" cap="flat" cmpd="sng" algn="ctr">
          <a:solidFill>
            <a:schemeClr val="bg1">
              <a:lumMod val="5000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145183" y="3547478"/>
        <a:ext cx="36013" cy="7209"/>
      </dsp:txXfrm>
    </dsp:sp>
    <dsp:sp modelId="{F2499D08-193A-4778-9D49-761004D8A325}">
      <dsp:nvSpPr>
        <dsp:cNvPr id="0" name=""/>
        <dsp:cNvSpPr/>
      </dsp:nvSpPr>
      <dsp:spPr>
        <a:xfrm>
          <a:off x="3782141" y="3057987"/>
          <a:ext cx="2038014" cy="986191"/>
        </a:xfrm>
        <a:prstGeom prst="roundRect">
          <a:avLst/>
        </a:prstGeom>
        <a:solidFill>
          <a:schemeClr val="bg1">
            <a:lumMod val="95000"/>
          </a:schemeClr>
        </a:solidFill>
        <a:ln w="57150" cap="flat" cmpd="sng" algn="ctr">
          <a:solidFill>
            <a:schemeClr val="bg1">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marL="0" lvl="0" indent="0" algn="l" defTabSz="711200">
            <a:lnSpc>
              <a:spcPct val="90000"/>
            </a:lnSpc>
            <a:spcBef>
              <a:spcPct val="0"/>
            </a:spcBef>
            <a:spcAft>
              <a:spcPct val="35000"/>
            </a:spcAft>
            <a:buNone/>
          </a:pPr>
          <a:r>
            <a:rPr lang="en-US" sz="1600" b="1" kern="1200" dirty="0"/>
            <a:t>Final Data Review</a:t>
          </a:r>
        </a:p>
        <a:p>
          <a:pPr marL="114300" lvl="1" indent="-114300" algn="l" defTabSz="622300">
            <a:lnSpc>
              <a:spcPct val="90000"/>
            </a:lnSpc>
            <a:spcBef>
              <a:spcPct val="0"/>
            </a:spcBef>
            <a:spcAft>
              <a:spcPct val="15000"/>
            </a:spcAft>
            <a:buChar char="•"/>
          </a:pPr>
          <a:r>
            <a:rPr lang="en-US" sz="1400" kern="1200" dirty="0"/>
            <a:t>November 28</a:t>
          </a:r>
          <a:r>
            <a:rPr lang="en-US" sz="1400" kern="1200" baseline="30000" dirty="0"/>
            <a:t>th</a:t>
          </a:r>
          <a:r>
            <a:rPr lang="en-US" sz="1400" kern="1200" dirty="0"/>
            <a:t> – December 1</a:t>
          </a:r>
          <a:r>
            <a:rPr lang="en-US" sz="1400" kern="1200" baseline="30000" dirty="0"/>
            <a:t>st</a:t>
          </a:r>
          <a:endParaRPr lang="en-US" sz="1400" kern="1200" dirty="0"/>
        </a:p>
      </dsp:txBody>
      <dsp:txXfrm>
        <a:off x="3830283" y="3106129"/>
        <a:ext cx="1941730" cy="889907"/>
      </dsp:txXfrm>
    </dsp:sp>
    <dsp:sp modelId="{CB3C17D9-91B8-48AE-86E5-B2C72172AA0E}">
      <dsp:nvSpPr>
        <dsp:cNvPr id="0" name=""/>
        <dsp:cNvSpPr/>
      </dsp:nvSpPr>
      <dsp:spPr>
        <a:xfrm>
          <a:off x="6540424" y="3160485"/>
          <a:ext cx="2211912" cy="781196"/>
        </a:xfrm>
        <a:prstGeom prst="roundRect">
          <a:avLst/>
        </a:prstGeom>
        <a:solidFill>
          <a:schemeClr val="bg1">
            <a:lumMod val="95000"/>
          </a:schemeClr>
        </a:solidFill>
        <a:ln w="57150" cap="flat" cmpd="sng" algn="ctr">
          <a:solidFill>
            <a:srgbClr val="C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l" defTabSz="800100">
            <a:lnSpc>
              <a:spcPct val="90000"/>
            </a:lnSpc>
            <a:spcBef>
              <a:spcPct val="0"/>
            </a:spcBef>
            <a:spcAft>
              <a:spcPct val="35000"/>
            </a:spcAft>
            <a:buNone/>
          </a:pPr>
          <a:r>
            <a:rPr lang="en-US" sz="1800" b="1" kern="1200" dirty="0"/>
            <a:t>Public Data Release</a:t>
          </a:r>
        </a:p>
        <a:p>
          <a:pPr marL="114300" lvl="1" indent="-114300" algn="l" defTabSz="622300">
            <a:lnSpc>
              <a:spcPct val="90000"/>
            </a:lnSpc>
            <a:spcBef>
              <a:spcPct val="0"/>
            </a:spcBef>
            <a:spcAft>
              <a:spcPct val="15000"/>
            </a:spcAft>
            <a:buChar char="•"/>
          </a:pPr>
          <a:r>
            <a:rPr lang="en-US" sz="1400" kern="1200" dirty="0"/>
            <a:t>January 10, 2023</a:t>
          </a:r>
        </a:p>
      </dsp:txBody>
      <dsp:txXfrm>
        <a:off x="6578559" y="3198620"/>
        <a:ext cx="2135642" cy="7049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5333C5-6715-473B-B5C9-B52CFC72525F}">
      <dsp:nvSpPr>
        <dsp:cNvPr id="0" name=""/>
        <dsp:cNvSpPr/>
      </dsp:nvSpPr>
      <dsp:spPr>
        <a:xfrm>
          <a:off x="0" y="4202148"/>
          <a:ext cx="1623740" cy="697726"/>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5480" tIns="85344" rIns="115480" bIns="85344" numCol="1" spcCol="1270" anchor="ctr" anchorCtr="0">
          <a:noAutofit/>
        </a:bodyPr>
        <a:lstStyle/>
        <a:p>
          <a:pPr marL="0" lvl="0" indent="0" algn="ctr" defTabSz="533400">
            <a:lnSpc>
              <a:spcPct val="90000"/>
            </a:lnSpc>
            <a:spcBef>
              <a:spcPct val="0"/>
            </a:spcBef>
            <a:spcAft>
              <a:spcPct val="35000"/>
            </a:spcAft>
            <a:buNone/>
          </a:pPr>
          <a:r>
            <a:rPr lang="en-US" sz="1200" kern="1200" dirty="0"/>
            <a:t>Submit</a:t>
          </a:r>
        </a:p>
      </dsp:txBody>
      <dsp:txXfrm>
        <a:off x="0" y="4202148"/>
        <a:ext cx="1623740" cy="697726"/>
      </dsp:txXfrm>
    </dsp:sp>
    <dsp:sp modelId="{74365033-0E71-41D0-BCFF-1F4BEF493EE7}">
      <dsp:nvSpPr>
        <dsp:cNvPr id="0" name=""/>
        <dsp:cNvSpPr/>
      </dsp:nvSpPr>
      <dsp:spPr>
        <a:xfrm>
          <a:off x="1623740" y="4205723"/>
          <a:ext cx="4871220" cy="690575"/>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8811" tIns="152400" rIns="98811" bIns="152400" numCol="1" spcCol="1270" anchor="t" anchorCtr="0">
          <a:noAutofit/>
        </a:bodyPr>
        <a:lstStyle/>
        <a:p>
          <a:pPr marL="0" lvl="0" indent="0" algn="l" defTabSz="533400">
            <a:lnSpc>
              <a:spcPct val="90000"/>
            </a:lnSpc>
            <a:spcBef>
              <a:spcPct val="0"/>
            </a:spcBef>
            <a:spcAft>
              <a:spcPct val="35000"/>
            </a:spcAft>
            <a:buNone/>
          </a:pPr>
          <a:r>
            <a:rPr lang="en-US" sz="1200" kern="1200" dirty="0"/>
            <a:t>Submit data to CDE</a:t>
          </a:r>
        </a:p>
        <a:p>
          <a:pPr marL="114300" lvl="1" indent="-114300" algn="l" defTabSz="533400">
            <a:lnSpc>
              <a:spcPct val="90000"/>
            </a:lnSpc>
            <a:spcBef>
              <a:spcPct val="0"/>
            </a:spcBef>
            <a:spcAft>
              <a:spcPct val="15000"/>
            </a:spcAft>
            <a:buChar char="•"/>
          </a:pPr>
          <a:r>
            <a:rPr lang="en-US" sz="1200" kern="1200"/>
            <a:t>Regular Phase Deadline: September 8th </a:t>
          </a:r>
        </a:p>
      </dsp:txBody>
      <dsp:txXfrm>
        <a:off x="1623740" y="4205723"/>
        <a:ext cx="4871220" cy="690575"/>
      </dsp:txXfrm>
    </dsp:sp>
    <dsp:sp modelId="{717EA242-8799-49C3-BA9C-0B7359277B4B}">
      <dsp:nvSpPr>
        <dsp:cNvPr id="0" name=""/>
        <dsp:cNvSpPr/>
      </dsp:nvSpPr>
      <dsp:spPr>
        <a:xfrm rot="10800000">
          <a:off x="0" y="3502192"/>
          <a:ext cx="1623740" cy="706849"/>
        </a:xfrm>
        <a:prstGeom prst="upArrowCallout">
          <a:avLst>
            <a:gd name="adj1" fmla="val 5000"/>
            <a:gd name="adj2" fmla="val 10000"/>
            <a:gd name="adj3" fmla="val 15000"/>
            <a:gd name="adj4" fmla="val 64977"/>
          </a:avLst>
        </a:prstGeom>
        <a:solidFill>
          <a:schemeClr val="accent2">
            <a:hueOff val="-242561"/>
            <a:satOff val="-13988"/>
            <a:lumOff val="1438"/>
            <a:alphaOff val="0"/>
          </a:schemeClr>
        </a:solidFill>
        <a:ln w="12700" cap="flat" cmpd="sng" algn="ctr">
          <a:solidFill>
            <a:schemeClr val="accent2">
              <a:hueOff val="-242561"/>
              <a:satOff val="-13988"/>
              <a:lumOff val="143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5480" tIns="85344" rIns="115480" bIns="85344" numCol="1" spcCol="1270" anchor="ctr" anchorCtr="0">
          <a:noAutofit/>
        </a:bodyPr>
        <a:lstStyle/>
        <a:p>
          <a:pPr marL="0" lvl="0" indent="0" algn="ctr" defTabSz="533400">
            <a:lnSpc>
              <a:spcPct val="90000"/>
            </a:lnSpc>
            <a:spcBef>
              <a:spcPct val="0"/>
            </a:spcBef>
            <a:spcAft>
              <a:spcPct val="35000"/>
            </a:spcAft>
            <a:buNone/>
          </a:pPr>
          <a:r>
            <a:rPr lang="en-US" sz="1200" kern="1200" dirty="0"/>
            <a:t>Validate</a:t>
          </a:r>
        </a:p>
      </dsp:txBody>
      <dsp:txXfrm rot="-10800000">
        <a:off x="0" y="3502192"/>
        <a:ext cx="1623740" cy="459451"/>
      </dsp:txXfrm>
    </dsp:sp>
    <dsp:sp modelId="{2501B6D9-B7D5-485B-ABF2-DAD821B5EC6E}">
      <dsp:nvSpPr>
        <dsp:cNvPr id="0" name=""/>
        <dsp:cNvSpPr/>
      </dsp:nvSpPr>
      <dsp:spPr>
        <a:xfrm>
          <a:off x="1623740" y="3502192"/>
          <a:ext cx="4871220" cy="459451"/>
        </a:xfrm>
        <a:prstGeom prst="rect">
          <a:avLst/>
        </a:prstGeom>
        <a:solidFill>
          <a:schemeClr val="accent2">
            <a:tint val="40000"/>
            <a:alpha val="90000"/>
            <a:hueOff val="-141538"/>
            <a:satOff val="-12558"/>
            <a:lumOff val="-128"/>
            <a:alphaOff val="0"/>
          </a:schemeClr>
        </a:solidFill>
        <a:ln w="12700" cap="flat" cmpd="sng" algn="ctr">
          <a:solidFill>
            <a:schemeClr val="accent2">
              <a:tint val="40000"/>
              <a:alpha val="90000"/>
              <a:hueOff val="-141538"/>
              <a:satOff val="-12558"/>
              <a:lumOff val="-1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8811" tIns="152400" rIns="98811" bIns="152400" numCol="1" spcCol="1270" anchor="ctr" anchorCtr="0">
          <a:noAutofit/>
        </a:bodyPr>
        <a:lstStyle/>
        <a:p>
          <a:pPr marL="0" lvl="0" indent="0" algn="l" defTabSz="533400">
            <a:lnSpc>
              <a:spcPct val="90000"/>
            </a:lnSpc>
            <a:spcBef>
              <a:spcPct val="0"/>
            </a:spcBef>
            <a:spcAft>
              <a:spcPct val="35000"/>
            </a:spcAft>
            <a:buNone/>
          </a:pPr>
          <a:r>
            <a:rPr lang="en-US" sz="1200" kern="1200" dirty="0"/>
            <a:t>Validate data with COGNOS/CEDAR reports</a:t>
          </a:r>
        </a:p>
        <a:p>
          <a:pPr marL="0" lvl="0" indent="0" algn="l" defTabSz="533400">
            <a:lnSpc>
              <a:spcPct val="90000"/>
            </a:lnSpc>
            <a:spcBef>
              <a:spcPct val="0"/>
            </a:spcBef>
            <a:spcAft>
              <a:spcPct val="35000"/>
            </a:spcAft>
            <a:buNone/>
          </a:pPr>
          <a:r>
            <a:rPr lang="en-US" sz="1200" kern="1200" dirty="0"/>
            <a:t>Update data as needed</a:t>
          </a:r>
        </a:p>
      </dsp:txBody>
      <dsp:txXfrm>
        <a:off x="1623740" y="3502192"/>
        <a:ext cx="4871220" cy="459451"/>
      </dsp:txXfrm>
    </dsp:sp>
    <dsp:sp modelId="{F84B2362-8E9B-40D8-A5AB-6C5C99CA8330}">
      <dsp:nvSpPr>
        <dsp:cNvPr id="0" name=""/>
        <dsp:cNvSpPr/>
      </dsp:nvSpPr>
      <dsp:spPr>
        <a:xfrm rot="10800000">
          <a:off x="0" y="2802237"/>
          <a:ext cx="1623740" cy="706849"/>
        </a:xfrm>
        <a:prstGeom prst="upArrowCallout">
          <a:avLst>
            <a:gd name="adj1" fmla="val 5000"/>
            <a:gd name="adj2" fmla="val 10000"/>
            <a:gd name="adj3" fmla="val 15000"/>
            <a:gd name="adj4" fmla="val 64977"/>
          </a:avLst>
        </a:prstGeom>
        <a:solidFill>
          <a:schemeClr val="accent2">
            <a:hueOff val="-485121"/>
            <a:satOff val="-27976"/>
            <a:lumOff val="2876"/>
            <a:alphaOff val="0"/>
          </a:schemeClr>
        </a:solidFill>
        <a:ln w="12700" cap="flat" cmpd="sng" algn="ctr">
          <a:solidFill>
            <a:schemeClr val="accent2">
              <a:hueOff val="-485121"/>
              <a:satOff val="-27976"/>
              <a:lumOff val="287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5480" tIns="85344" rIns="115480" bIns="85344" numCol="1" spcCol="1270" anchor="ctr" anchorCtr="0">
          <a:noAutofit/>
        </a:bodyPr>
        <a:lstStyle/>
        <a:p>
          <a:pPr marL="0" lvl="0" indent="0" algn="ctr" defTabSz="533400">
            <a:lnSpc>
              <a:spcPct val="90000"/>
            </a:lnSpc>
            <a:spcBef>
              <a:spcPct val="0"/>
            </a:spcBef>
            <a:spcAft>
              <a:spcPct val="35000"/>
            </a:spcAft>
            <a:buNone/>
          </a:pPr>
          <a:r>
            <a:rPr lang="en-US" sz="1200" kern="1200" dirty="0"/>
            <a:t>Repeat</a:t>
          </a:r>
        </a:p>
      </dsp:txBody>
      <dsp:txXfrm rot="-10800000">
        <a:off x="0" y="2802237"/>
        <a:ext cx="1623740" cy="459451"/>
      </dsp:txXfrm>
    </dsp:sp>
    <dsp:sp modelId="{524628B6-AC54-444E-87A0-C018014A3AD6}">
      <dsp:nvSpPr>
        <dsp:cNvPr id="0" name=""/>
        <dsp:cNvSpPr/>
      </dsp:nvSpPr>
      <dsp:spPr>
        <a:xfrm>
          <a:off x="1623740" y="2802237"/>
          <a:ext cx="4871220" cy="459451"/>
        </a:xfrm>
        <a:prstGeom prst="rect">
          <a:avLst/>
        </a:prstGeom>
        <a:solidFill>
          <a:schemeClr val="accent2">
            <a:tint val="40000"/>
            <a:alpha val="90000"/>
            <a:hueOff val="-283075"/>
            <a:satOff val="-25115"/>
            <a:lumOff val="-256"/>
            <a:alphaOff val="0"/>
          </a:schemeClr>
        </a:solidFill>
        <a:ln w="12700" cap="flat" cmpd="sng" algn="ctr">
          <a:solidFill>
            <a:schemeClr val="accent2">
              <a:tint val="40000"/>
              <a:alpha val="90000"/>
              <a:hueOff val="-283075"/>
              <a:satOff val="-25115"/>
              <a:lumOff val="-25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8811" tIns="152400" rIns="98811" bIns="152400" numCol="1" spcCol="1270" anchor="ctr" anchorCtr="0">
          <a:noAutofit/>
        </a:bodyPr>
        <a:lstStyle/>
        <a:p>
          <a:pPr marL="0" lvl="0" indent="0" algn="l" defTabSz="533400">
            <a:lnSpc>
              <a:spcPct val="90000"/>
            </a:lnSpc>
            <a:spcBef>
              <a:spcPct val="0"/>
            </a:spcBef>
            <a:spcAft>
              <a:spcPct val="35000"/>
            </a:spcAft>
            <a:buNone/>
          </a:pPr>
          <a:r>
            <a:rPr lang="en-US" sz="1200" kern="1200" dirty="0"/>
            <a:t>Repeat interchange file updates &amp; SEY snapshot updates until error free</a:t>
          </a:r>
        </a:p>
      </dsp:txBody>
      <dsp:txXfrm>
        <a:off x="1623740" y="2802237"/>
        <a:ext cx="4871220" cy="459451"/>
      </dsp:txXfrm>
    </dsp:sp>
    <dsp:sp modelId="{779205DD-8D10-4C93-8BC3-81A1AD59734C}">
      <dsp:nvSpPr>
        <dsp:cNvPr id="0" name=""/>
        <dsp:cNvSpPr/>
      </dsp:nvSpPr>
      <dsp:spPr>
        <a:xfrm rot="10800000">
          <a:off x="0" y="2102282"/>
          <a:ext cx="1623740" cy="706849"/>
        </a:xfrm>
        <a:prstGeom prst="upArrowCallout">
          <a:avLst>
            <a:gd name="adj1" fmla="val 5000"/>
            <a:gd name="adj2" fmla="val 10000"/>
            <a:gd name="adj3" fmla="val 15000"/>
            <a:gd name="adj4" fmla="val 64977"/>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5480" tIns="85344" rIns="115480" bIns="85344" numCol="1" spcCol="1270" anchor="ctr" anchorCtr="0">
          <a:noAutofit/>
        </a:bodyPr>
        <a:lstStyle/>
        <a:p>
          <a:pPr marL="0" lvl="0" indent="0" algn="ctr" defTabSz="533400">
            <a:lnSpc>
              <a:spcPct val="90000"/>
            </a:lnSpc>
            <a:spcBef>
              <a:spcPct val="0"/>
            </a:spcBef>
            <a:spcAft>
              <a:spcPct val="35000"/>
            </a:spcAft>
            <a:buNone/>
          </a:pPr>
          <a:r>
            <a:rPr lang="en-US" sz="1200" kern="1200" dirty="0"/>
            <a:t>Resolve SEY Snapshot Errors</a:t>
          </a:r>
        </a:p>
      </dsp:txBody>
      <dsp:txXfrm rot="-10800000">
        <a:off x="0" y="2102282"/>
        <a:ext cx="1623740" cy="459451"/>
      </dsp:txXfrm>
    </dsp:sp>
    <dsp:sp modelId="{45E49D4C-CD85-45C6-8F59-87825BFF501E}">
      <dsp:nvSpPr>
        <dsp:cNvPr id="0" name=""/>
        <dsp:cNvSpPr/>
      </dsp:nvSpPr>
      <dsp:spPr>
        <a:xfrm>
          <a:off x="1623740" y="2102282"/>
          <a:ext cx="4871220" cy="459451"/>
        </a:xfrm>
        <a:prstGeom prst="rect">
          <a:avLst/>
        </a:prstGeom>
        <a:solidFill>
          <a:schemeClr val="accent2">
            <a:tint val="40000"/>
            <a:alpha val="90000"/>
            <a:hueOff val="-424613"/>
            <a:satOff val="-37673"/>
            <a:lumOff val="-385"/>
            <a:alphaOff val="0"/>
          </a:schemeClr>
        </a:solidFill>
        <a:ln w="12700" cap="flat" cmpd="sng" algn="ctr">
          <a:solidFill>
            <a:schemeClr val="accent2">
              <a:tint val="40000"/>
              <a:alpha val="90000"/>
              <a:hueOff val="-424613"/>
              <a:satOff val="-37673"/>
              <a:lumOff val="-38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8811" tIns="152400" rIns="98811" bIns="152400" numCol="1" spcCol="1270" anchor="ctr" anchorCtr="0">
          <a:noAutofit/>
        </a:bodyPr>
        <a:lstStyle/>
        <a:p>
          <a:pPr marL="0" lvl="0" indent="0" algn="l" defTabSz="533400">
            <a:lnSpc>
              <a:spcPct val="90000"/>
            </a:lnSpc>
            <a:spcBef>
              <a:spcPct val="0"/>
            </a:spcBef>
            <a:spcAft>
              <a:spcPct val="35000"/>
            </a:spcAft>
            <a:buNone/>
          </a:pPr>
          <a:r>
            <a:rPr lang="en-US" sz="1200" kern="1200" dirty="0"/>
            <a:t>Review Warnings</a:t>
          </a:r>
        </a:p>
        <a:p>
          <a:pPr marL="0" lvl="0" indent="0" algn="l" defTabSz="533400">
            <a:lnSpc>
              <a:spcPct val="90000"/>
            </a:lnSpc>
            <a:spcBef>
              <a:spcPct val="0"/>
            </a:spcBef>
            <a:spcAft>
              <a:spcPct val="35000"/>
            </a:spcAft>
            <a:buNone/>
          </a:pPr>
          <a:r>
            <a:rPr lang="en-US" sz="1200" kern="1200" dirty="0"/>
            <a:t>Reupload Interchange Files</a:t>
          </a:r>
        </a:p>
      </dsp:txBody>
      <dsp:txXfrm>
        <a:off x="1623740" y="2102282"/>
        <a:ext cx="4871220" cy="459451"/>
      </dsp:txXfrm>
    </dsp:sp>
    <dsp:sp modelId="{AE3D2EB7-9CDA-41C5-93D2-AED68CDAA571}">
      <dsp:nvSpPr>
        <dsp:cNvPr id="0" name=""/>
        <dsp:cNvSpPr/>
      </dsp:nvSpPr>
      <dsp:spPr>
        <a:xfrm rot="10800000">
          <a:off x="0" y="1402327"/>
          <a:ext cx="1623740" cy="459451"/>
        </a:xfrm>
        <a:prstGeom prst="upArrowCallou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5480" tIns="85344" rIns="115480" bIns="85344" numCol="1" spcCol="1270" anchor="ctr" anchorCtr="0">
          <a:noAutofit/>
        </a:bodyPr>
        <a:lstStyle/>
        <a:p>
          <a:pPr marL="0" lvl="0" indent="0" algn="ctr" defTabSz="533400">
            <a:lnSpc>
              <a:spcPct val="90000"/>
            </a:lnSpc>
            <a:spcBef>
              <a:spcPct val="0"/>
            </a:spcBef>
            <a:spcAft>
              <a:spcPct val="35000"/>
            </a:spcAft>
            <a:buNone/>
          </a:pPr>
          <a:r>
            <a:rPr lang="en-US" sz="1200" kern="1200" dirty="0"/>
            <a:t>Create SEY Snapshot</a:t>
          </a:r>
        </a:p>
      </dsp:txBody>
      <dsp:txXfrm rot="10800000">
        <a:off x="0" y="1402327"/>
        <a:ext cx="1623740" cy="298537"/>
      </dsp:txXfrm>
    </dsp:sp>
    <dsp:sp modelId="{854386C7-FF65-4E25-B80D-55DD5B87F12B}">
      <dsp:nvSpPr>
        <dsp:cNvPr id="0" name=""/>
        <dsp:cNvSpPr/>
      </dsp:nvSpPr>
      <dsp:spPr>
        <a:xfrm rot="10800000">
          <a:off x="0" y="1402327"/>
          <a:ext cx="1623740" cy="706849"/>
        </a:xfrm>
        <a:prstGeom prst="upArrowCallout">
          <a:avLst>
            <a:gd name="adj1" fmla="val 5000"/>
            <a:gd name="adj2" fmla="val 10000"/>
            <a:gd name="adj3" fmla="val 15000"/>
            <a:gd name="adj4" fmla="val 64977"/>
          </a:avLst>
        </a:prstGeom>
        <a:solidFill>
          <a:schemeClr val="accent2">
            <a:hueOff val="-970242"/>
            <a:satOff val="-55952"/>
            <a:lumOff val="5752"/>
            <a:alphaOff val="0"/>
          </a:schemeClr>
        </a:solidFill>
        <a:ln w="12700" cap="flat" cmpd="sng" algn="ctr">
          <a:solidFill>
            <a:schemeClr val="accent2">
              <a:hueOff val="-970242"/>
              <a:satOff val="-55952"/>
              <a:lumOff val="575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5480" tIns="85344" rIns="115480" bIns="85344" numCol="1" spcCol="1270" anchor="ctr" anchorCtr="0">
          <a:noAutofit/>
        </a:bodyPr>
        <a:lstStyle/>
        <a:p>
          <a:pPr marL="0" lvl="0" indent="0" algn="ctr" defTabSz="533400">
            <a:lnSpc>
              <a:spcPct val="90000"/>
            </a:lnSpc>
            <a:spcBef>
              <a:spcPct val="0"/>
            </a:spcBef>
            <a:spcAft>
              <a:spcPct val="35000"/>
            </a:spcAft>
            <a:buNone/>
          </a:pPr>
          <a:r>
            <a:rPr lang="en-US" sz="1200" kern="1200" dirty="0"/>
            <a:t>Create SEY Snapshot</a:t>
          </a:r>
        </a:p>
      </dsp:txBody>
      <dsp:txXfrm rot="10800000">
        <a:off x="0" y="1402327"/>
        <a:ext cx="1623740" cy="298537"/>
      </dsp:txXfrm>
    </dsp:sp>
    <dsp:sp modelId="{693C55D3-8535-473C-BB3A-BFEB81EC2ECD}">
      <dsp:nvSpPr>
        <dsp:cNvPr id="0" name=""/>
        <dsp:cNvSpPr/>
      </dsp:nvSpPr>
      <dsp:spPr>
        <a:xfrm>
          <a:off x="1623740" y="1402327"/>
          <a:ext cx="4871220" cy="459451"/>
        </a:xfrm>
        <a:prstGeom prst="rect">
          <a:avLst/>
        </a:prstGeom>
        <a:solidFill>
          <a:schemeClr val="accent2">
            <a:tint val="40000"/>
            <a:alpha val="90000"/>
            <a:hueOff val="-566151"/>
            <a:satOff val="-50231"/>
            <a:lumOff val="-513"/>
            <a:alphaOff val="0"/>
          </a:schemeClr>
        </a:solidFill>
        <a:ln w="12700" cap="flat" cmpd="sng" algn="ctr">
          <a:solidFill>
            <a:schemeClr val="accent2">
              <a:tint val="40000"/>
              <a:alpha val="90000"/>
              <a:hueOff val="-566151"/>
              <a:satOff val="-50231"/>
              <a:lumOff val="-513"/>
              <a:alphaOff val="0"/>
            </a:schemeClr>
          </a:solidFill>
          <a:prstDash val="solid"/>
          <a:miter lim="800000"/>
        </a:ln>
        <a:effectLst/>
      </dsp:spPr>
      <dsp:style>
        <a:lnRef idx="2">
          <a:scrgbClr r="0" g="0" b="0"/>
        </a:lnRef>
        <a:fillRef idx="1">
          <a:scrgbClr r="0" g="0" b="0"/>
        </a:fillRef>
        <a:effectRef idx="0">
          <a:scrgbClr r="0" g="0" b="0"/>
        </a:effectRef>
        <a:fontRef idx="minor"/>
      </dsp:style>
    </dsp:sp>
    <dsp:sp modelId="{39EFA004-AA88-4938-B795-22F30653E83B}">
      <dsp:nvSpPr>
        <dsp:cNvPr id="0" name=""/>
        <dsp:cNvSpPr/>
      </dsp:nvSpPr>
      <dsp:spPr>
        <a:xfrm rot="10800000">
          <a:off x="0" y="702371"/>
          <a:ext cx="1623740" cy="706849"/>
        </a:xfrm>
        <a:prstGeom prst="upArrowCallout">
          <a:avLst>
            <a:gd name="adj1" fmla="val 5000"/>
            <a:gd name="adj2" fmla="val 10000"/>
            <a:gd name="adj3" fmla="val 15000"/>
            <a:gd name="adj4" fmla="val 64977"/>
          </a:avLst>
        </a:prstGeom>
        <a:solidFill>
          <a:schemeClr val="accent2">
            <a:hueOff val="-1212803"/>
            <a:satOff val="-69940"/>
            <a:lumOff val="7190"/>
            <a:alphaOff val="0"/>
          </a:schemeClr>
        </a:solidFill>
        <a:ln w="12700" cap="flat" cmpd="sng" algn="ctr">
          <a:solidFill>
            <a:schemeClr val="accent2">
              <a:hueOff val="-1212803"/>
              <a:satOff val="-69940"/>
              <a:lumOff val="719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5480" tIns="85344" rIns="115480" bIns="85344" numCol="1" spcCol="1270" anchor="ctr" anchorCtr="0">
          <a:noAutofit/>
        </a:bodyPr>
        <a:lstStyle/>
        <a:p>
          <a:pPr marL="0" lvl="0" indent="0" algn="ctr" defTabSz="533400">
            <a:lnSpc>
              <a:spcPct val="90000"/>
            </a:lnSpc>
            <a:spcBef>
              <a:spcPct val="0"/>
            </a:spcBef>
            <a:spcAft>
              <a:spcPct val="35000"/>
            </a:spcAft>
            <a:buNone/>
          </a:pPr>
          <a:r>
            <a:rPr lang="en-US" sz="1200" kern="1200" dirty="0"/>
            <a:t>Resolve Interchange Errors</a:t>
          </a:r>
        </a:p>
      </dsp:txBody>
      <dsp:txXfrm rot="-10800000">
        <a:off x="0" y="702371"/>
        <a:ext cx="1623740" cy="459451"/>
      </dsp:txXfrm>
    </dsp:sp>
    <dsp:sp modelId="{2568A37D-CF8F-4C50-8886-3ED940F42378}">
      <dsp:nvSpPr>
        <dsp:cNvPr id="0" name=""/>
        <dsp:cNvSpPr/>
      </dsp:nvSpPr>
      <dsp:spPr>
        <a:xfrm>
          <a:off x="1623740" y="702371"/>
          <a:ext cx="4871220" cy="459451"/>
        </a:xfrm>
        <a:prstGeom prst="rect">
          <a:avLst/>
        </a:prstGeom>
        <a:solidFill>
          <a:schemeClr val="accent2">
            <a:tint val="40000"/>
            <a:alpha val="90000"/>
            <a:hueOff val="-707688"/>
            <a:satOff val="-62788"/>
            <a:lumOff val="-641"/>
            <a:alphaOff val="0"/>
          </a:schemeClr>
        </a:solidFill>
        <a:ln w="12700" cap="flat" cmpd="sng" algn="ctr">
          <a:solidFill>
            <a:schemeClr val="accent2">
              <a:tint val="40000"/>
              <a:alpha val="90000"/>
              <a:hueOff val="-707688"/>
              <a:satOff val="-62788"/>
              <a:lumOff val="-64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8811" tIns="152400" rIns="98811" bIns="152400" numCol="1" spcCol="1270" anchor="ctr" anchorCtr="0">
          <a:noAutofit/>
        </a:bodyPr>
        <a:lstStyle/>
        <a:p>
          <a:pPr marL="0" lvl="0" indent="0" algn="l" defTabSz="533400">
            <a:lnSpc>
              <a:spcPct val="90000"/>
            </a:lnSpc>
            <a:spcBef>
              <a:spcPct val="0"/>
            </a:spcBef>
            <a:spcAft>
              <a:spcPct val="35000"/>
            </a:spcAft>
            <a:buNone/>
          </a:pPr>
          <a:r>
            <a:rPr lang="en-US" sz="1200" kern="1200" dirty="0"/>
            <a:t>Review Warnings</a:t>
          </a:r>
        </a:p>
      </dsp:txBody>
      <dsp:txXfrm>
        <a:off x="1623740" y="702371"/>
        <a:ext cx="4871220" cy="459451"/>
      </dsp:txXfrm>
    </dsp:sp>
    <dsp:sp modelId="{4E456ADB-B1B2-414A-976A-32A7891E309A}">
      <dsp:nvSpPr>
        <dsp:cNvPr id="0" name=""/>
        <dsp:cNvSpPr/>
      </dsp:nvSpPr>
      <dsp:spPr>
        <a:xfrm rot="10800000">
          <a:off x="0" y="2416"/>
          <a:ext cx="1623740" cy="706849"/>
        </a:xfrm>
        <a:prstGeom prst="upArrowCallout">
          <a:avLst>
            <a:gd name="adj1" fmla="val 5000"/>
            <a:gd name="adj2" fmla="val 10000"/>
            <a:gd name="adj3" fmla="val 15000"/>
            <a:gd name="adj4" fmla="val 64977"/>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5480" tIns="85344" rIns="115480" bIns="85344" numCol="1" spcCol="1270" anchor="ctr" anchorCtr="0">
          <a:noAutofit/>
        </a:bodyPr>
        <a:lstStyle/>
        <a:p>
          <a:pPr marL="0" lvl="0" indent="0" algn="ctr" defTabSz="533400">
            <a:lnSpc>
              <a:spcPct val="90000"/>
            </a:lnSpc>
            <a:spcBef>
              <a:spcPct val="0"/>
            </a:spcBef>
            <a:spcAft>
              <a:spcPct val="35000"/>
            </a:spcAft>
            <a:buNone/>
          </a:pPr>
          <a:r>
            <a:rPr lang="en-US" sz="1200" kern="1200" dirty="0"/>
            <a:t>Upload Interchange Files</a:t>
          </a:r>
        </a:p>
      </dsp:txBody>
      <dsp:txXfrm rot="-10800000">
        <a:off x="0" y="2416"/>
        <a:ext cx="1623740" cy="459451"/>
      </dsp:txXfrm>
    </dsp:sp>
    <dsp:sp modelId="{B6FB19BC-7066-49A7-B493-6B74F7E78CD8}">
      <dsp:nvSpPr>
        <dsp:cNvPr id="0" name=""/>
        <dsp:cNvSpPr/>
      </dsp:nvSpPr>
      <dsp:spPr>
        <a:xfrm>
          <a:off x="1623740" y="2416"/>
          <a:ext cx="4871220" cy="459451"/>
        </a:xfrm>
        <a:prstGeom prst="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8811" tIns="152400" rIns="98811" bIns="152400" numCol="1" spcCol="1270" anchor="ctr" anchorCtr="0">
          <a:noAutofit/>
        </a:bodyPr>
        <a:lstStyle/>
        <a:p>
          <a:pPr marL="0" lvl="0" indent="0" algn="l" defTabSz="533400">
            <a:lnSpc>
              <a:spcPct val="90000"/>
            </a:lnSpc>
            <a:spcBef>
              <a:spcPct val="0"/>
            </a:spcBef>
            <a:spcAft>
              <a:spcPct val="35000"/>
            </a:spcAft>
            <a:buNone/>
          </a:pPr>
          <a:r>
            <a:rPr lang="en-US" sz="1200" kern="1200" dirty="0"/>
            <a:t>Student Demographic, Student School Association, Graduation Guidelines</a:t>
          </a:r>
        </a:p>
      </dsp:txBody>
      <dsp:txXfrm>
        <a:off x="1623740" y="2416"/>
        <a:ext cx="4871220" cy="45945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ED1F91-96C4-4CC1-B957-7A2C0A6587AC}">
      <dsp:nvSpPr>
        <dsp:cNvPr id="0" name=""/>
        <dsp:cNvSpPr/>
      </dsp:nvSpPr>
      <dsp:spPr>
        <a:xfrm>
          <a:off x="450175" y="357196"/>
          <a:ext cx="2281967" cy="683902"/>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Student Demographic File</a:t>
          </a:r>
        </a:p>
      </dsp:txBody>
      <dsp:txXfrm>
        <a:off x="470206" y="377227"/>
        <a:ext cx="2241905" cy="643840"/>
      </dsp:txXfrm>
    </dsp:sp>
    <dsp:sp modelId="{5F865482-3315-453A-A566-A4B88F32C3FE}">
      <dsp:nvSpPr>
        <dsp:cNvPr id="0" name=""/>
        <dsp:cNvSpPr/>
      </dsp:nvSpPr>
      <dsp:spPr>
        <a:xfrm rot="21540147">
          <a:off x="2977166" y="277958"/>
          <a:ext cx="519612" cy="785062"/>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2977178" y="436327"/>
        <a:ext cx="363728" cy="471038"/>
      </dsp:txXfrm>
    </dsp:sp>
    <dsp:sp modelId="{C7981B03-DCAD-4A71-83A5-5D8779FFF8F7}">
      <dsp:nvSpPr>
        <dsp:cNvPr id="0" name=""/>
        <dsp:cNvSpPr/>
      </dsp:nvSpPr>
      <dsp:spPr>
        <a:xfrm>
          <a:off x="3712394" y="300199"/>
          <a:ext cx="2250564" cy="684836"/>
        </a:xfrm>
        <a:prstGeom prst="roundRect">
          <a:avLst>
            <a:gd name="adj" fmla="val 10000"/>
          </a:avLst>
        </a:prstGeom>
        <a:solidFill>
          <a:schemeClr val="accent3">
            <a:hueOff val="1355300"/>
            <a:satOff val="50000"/>
            <a:lumOff val="-7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Student School Association File</a:t>
          </a:r>
        </a:p>
      </dsp:txBody>
      <dsp:txXfrm>
        <a:off x="3732452" y="320257"/>
        <a:ext cx="2210448" cy="644720"/>
      </dsp:txXfrm>
    </dsp:sp>
    <dsp:sp modelId="{CA1B49D8-53CB-4608-A2A6-68038DF5BC5C}">
      <dsp:nvSpPr>
        <dsp:cNvPr id="0" name=""/>
        <dsp:cNvSpPr/>
      </dsp:nvSpPr>
      <dsp:spPr>
        <a:xfrm rot="25291">
          <a:off x="6172517" y="261541"/>
          <a:ext cx="444288" cy="785062"/>
        </a:xfrm>
        <a:prstGeom prst="rightArrow">
          <a:avLst>
            <a:gd name="adj1" fmla="val 60000"/>
            <a:gd name="adj2" fmla="val 50000"/>
          </a:avLst>
        </a:prstGeom>
        <a:solidFill>
          <a:schemeClr val="accent3">
            <a:hueOff val="2710599"/>
            <a:satOff val="100000"/>
            <a:lumOff val="-1470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6172519" y="418063"/>
        <a:ext cx="311002" cy="471038"/>
      </dsp:txXfrm>
    </dsp:sp>
    <dsp:sp modelId="{07F406D6-8C54-4332-AA87-1D716050910C}">
      <dsp:nvSpPr>
        <dsp:cNvPr id="0" name=""/>
        <dsp:cNvSpPr/>
      </dsp:nvSpPr>
      <dsp:spPr>
        <a:xfrm>
          <a:off x="6801216" y="350087"/>
          <a:ext cx="2078262" cy="629241"/>
        </a:xfrm>
        <a:prstGeom prst="roundRect">
          <a:avLst>
            <a:gd name="adj" fmla="val 10000"/>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Graduation Guidelines File</a:t>
          </a:r>
        </a:p>
      </dsp:txBody>
      <dsp:txXfrm>
        <a:off x="6819646" y="368517"/>
        <a:ext cx="2041402" cy="59238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313A0E-19AD-44E1-93A1-9D733CBA522F}">
      <dsp:nvSpPr>
        <dsp:cNvPr id="0" name=""/>
        <dsp:cNvSpPr/>
      </dsp:nvSpPr>
      <dsp:spPr>
        <a:xfrm>
          <a:off x="2283" y="243449"/>
          <a:ext cx="864705" cy="859300"/>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(1) NEP</a:t>
          </a:r>
        </a:p>
      </dsp:txBody>
      <dsp:txXfrm>
        <a:off x="27451" y="268617"/>
        <a:ext cx="814369" cy="808964"/>
      </dsp:txXfrm>
    </dsp:sp>
    <dsp:sp modelId="{49F2E09C-083B-4606-B853-9D7B95C9DD81}">
      <dsp:nvSpPr>
        <dsp:cNvPr id="0" name=""/>
        <dsp:cNvSpPr/>
      </dsp:nvSpPr>
      <dsp:spPr>
        <a:xfrm>
          <a:off x="953459" y="565876"/>
          <a:ext cx="183317" cy="214446"/>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953459" y="608765"/>
        <a:ext cx="128322" cy="128668"/>
      </dsp:txXfrm>
    </dsp:sp>
    <dsp:sp modelId="{C248DCBA-B903-4D9B-AA5A-9D72325D32B7}">
      <dsp:nvSpPr>
        <dsp:cNvPr id="0" name=""/>
        <dsp:cNvSpPr/>
      </dsp:nvSpPr>
      <dsp:spPr>
        <a:xfrm>
          <a:off x="1212870" y="243449"/>
          <a:ext cx="864705" cy="859300"/>
        </a:xfrm>
        <a:prstGeom prst="roundRect">
          <a:avLst>
            <a:gd name="adj" fmla="val 10000"/>
          </a:avLst>
        </a:prstGeom>
        <a:solidFill>
          <a:schemeClr val="accent3">
            <a:hueOff val="451767"/>
            <a:satOff val="16667"/>
            <a:lumOff val="-24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(2) LEP</a:t>
          </a:r>
        </a:p>
      </dsp:txBody>
      <dsp:txXfrm>
        <a:off x="1238038" y="268617"/>
        <a:ext cx="814369" cy="808964"/>
      </dsp:txXfrm>
    </dsp:sp>
    <dsp:sp modelId="{7733B90B-AA30-415D-A24B-869A49B6D709}">
      <dsp:nvSpPr>
        <dsp:cNvPr id="0" name=""/>
        <dsp:cNvSpPr/>
      </dsp:nvSpPr>
      <dsp:spPr>
        <a:xfrm>
          <a:off x="2164046" y="565876"/>
          <a:ext cx="183317" cy="214446"/>
        </a:xfrm>
        <a:prstGeom prst="rightArrow">
          <a:avLst>
            <a:gd name="adj1" fmla="val 60000"/>
            <a:gd name="adj2" fmla="val 50000"/>
          </a:avLst>
        </a:prstGeom>
        <a:solidFill>
          <a:schemeClr val="accent3">
            <a:hueOff val="542120"/>
            <a:satOff val="20000"/>
            <a:lumOff val="-294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2164046" y="608765"/>
        <a:ext cx="128322" cy="128668"/>
      </dsp:txXfrm>
    </dsp:sp>
    <dsp:sp modelId="{F67AE5F9-5858-4C53-8938-F3BF3C8FB2B5}">
      <dsp:nvSpPr>
        <dsp:cNvPr id="0" name=""/>
        <dsp:cNvSpPr/>
      </dsp:nvSpPr>
      <dsp:spPr>
        <a:xfrm>
          <a:off x="2423457" y="243449"/>
          <a:ext cx="864705" cy="859300"/>
        </a:xfrm>
        <a:prstGeom prst="roundRect">
          <a:avLst>
            <a:gd name="adj" fmla="val 10000"/>
          </a:avLst>
        </a:prstGeom>
        <a:solidFill>
          <a:schemeClr val="accent3">
            <a:hueOff val="903533"/>
            <a:satOff val="33333"/>
            <a:lumOff val="-4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(6) FEP Monitor Year 1</a:t>
          </a:r>
        </a:p>
      </dsp:txBody>
      <dsp:txXfrm>
        <a:off x="2448625" y="268617"/>
        <a:ext cx="814369" cy="808964"/>
      </dsp:txXfrm>
    </dsp:sp>
    <dsp:sp modelId="{31B7C39A-87C2-4371-A514-D193D9EC7126}">
      <dsp:nvSpPr>
        <dsp:cNvPr id="0" name=""/>
        <dsp:cNvSpPr/>
      </dsp:nvSpPr>
      <dsp:spPr>
        <a:xfrm>
          <a:off x="3374633" y="565876"/>
          <a:ext cx="183317" cy="214446"/>
        </a:xfrm>
        <a:prstGeom prst="rightArrow">
          <a:avLst>
            <a:gd name="adj1" fmla="val 60000"/>
            <a:gd name="adj2" fmla="val 50000"/>
          </a:avLst>
        </a:prstGeom>
        <a:solidFill>
          <a:schemeClr val="accent3">
            <a:hueOff val="1084240"/>
            <a:satOff val="40000"/>
            <a:lumOff val="-588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3374633" y="608765"/>
        <a:ext cx="128322" cy="128668"/>
      </dsp:txXfrm>
    </dsp:sp>
    <dsp:sp modelId="{EF155676-0BA3-4E27-BD2A-DFCBE94D75EF}">
      <dsp:nvSpPr>
        <dsp:cNvPr id="0" name=""/>
        <dsp:cNvSpPr/>
      </dsp:nvSpPr>
      <dsp:spPr>
        <a:xfrm>
          <a:off x="3634044" y="243449"/>
          <a:ext cx="864705" cy="859300"/>
        </a:xfrm>
        <a:prstGeom prst="roundRect">
          <a:avLst>
            <a:gd name="adj" fmla="val 10000"/>
          </a:avLst>
        </a:prstGeom>
        <a:solidFill>
          <a:schemeClr val="accent3">
            <a:hueOff val="1355300"/>
            <a:satOff val="50000"/>
            <a:lumOff val="-7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(7) FEP Monitor Year 2</a:t>
          </a:r>
        </a:p>
      </dsp:txBody>
      <dsp:txXfrm>
        <a:off x="3659212" y="268617"/>
        <a:ext cx="814369" cy="808964"/>
      </dsp:txXfrm>
    </dsp:sp>
    <dsp:sp modelId="{8D650BB4-D539-4ED4-A78F-61F04A6A6216}">
      <dsp:nvSpPr>
        <dsp:cNvPr id="0" name=""/>
        <dsp:cNvSpPr/>
      </dsp:nvSpPr>
      <dsp:spPr>
        <a:xfrm>
          <a:off x="4585220" y="565876"/>
          <a:ext cx="183317" cy="214446"/>
        </a:xfrm>
        <a:prstGeom prst="rightArrow">
          <a:avLst>
            <a:gd name="adj1" fmla="val 60000"/>
            <a:gd name="adj2" fmla="val 50000"/>
          </a:avLst>
        </a:prstGeom>
        <a:solidFill>
          <a:schemeClr val="accent3">
            <a:hueOff val="1626359"/>
            <a:satOff val="60000"/>
            <a:lumOff val="-882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4585220" y="608765"/>
        <a:ext cx="128322" cy="128668"/>
      </dsp:txXfrm>
    </dsp:sp>
    <dsp:sp modelId="{BBB48F3E-3F8B-4A48-92C1-DE1471106299}">
      <dsp:nvSpPr>
        <dsp:cNvPr id="0" name=""/>
        <dsp:cNvSpPr/>
      </dsp:nvSpPr>
      <dsp:spPr>
        <a:xfrm>
          <a:off x="4844632" y="243449"/>
          <a:ext cx="864705" cy="859300"/>
        </a:xfrm>
        <a:prstGeom prst="roundRect">
          <a:avLst>
            <a:gd name="adj" fmla="val 10000"/>
          </a:avLst>
        </a:prstGeom>
        <a:solidFill>
          <a:schemeClr val="accent3">
            <a:hueOff val="1807066"/>
            <a:satOff val="66667"/>
            <a:lumOff val="-9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(8) FEP Exited Year 1</a:t>
          </a:r>
        </a:p>
      </dsp:txBody>
      <dsp:txXfrm>
        <a:off x="4869800" y="268617"/>
        <a:ext cx="814369" cy="808964"/>
      </dsp:txXfrm>
    </dsp:sp>
    <dsp:sp modelId="{77BDCF3A-443E-478E-8CAF-ED79580B79D4}">
      <dsp:nvSpPr>
        <dsp:cNvPr id="0" name=""/>
        <dsp:cNvSpPr/>
      </dsp:nvSpPr>
      <dsp:spPr>
        <a:xfrm>
          <a:off x="5795807" y="565876"/>
          <a:ext cx="183317" cy="214446"/>
        </a:xfrm>
        <a:prstGeom prst="rightArrow">
          <a:avLst>
            <a:gd name="adj1" fmla="val 60000"/>
            <a:gd name="adj2" fmla="val 50000"/>
          </a:avLst>
        </a:prstGeom>
        <a:solidFill>
          <a:schemeClr val="accent3">
            <a:hueOff val="2168479"/>
            <a:satOff val="80000"/>
            <a:lumOff val="-1176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5795807" y="608765"/>
        <a:ext cx="128322" cy="128668"/>
      </dsp:txXfrm>
    </dsp:sp>
    <dsp:sp modelId="{4FB28E33-49A5-4B4D-9136-3CA5DD55FAAD}">
      <dsp:nvSpPr>
        <dsp:cNvPr id="0" name=""/>
        <dsp:cNvSpPr/>
      </dsp:nvSpPr>
      <dsp:spPr>
        <a:xfrm>
          <a:off x="6055219" y="243449"/>
          <a:ext cx="864705" cy="859300"/>
        </a:xfrm>
        <a:prstGeom prst="roundRect">
          <a:avLst>
            <a:gd name="adj" fmla="val 10000"/>
          </a:avLst>
        </a:prstGeom>
        <a:solidFill>
          <a:schemeClr val="accent3">
            <a:hueOff val="2258833"/>
            <a:satOff val="83333"/>
            <a:lumOff val="-1225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(9) FEP Exited Year 2</a:t>
          </a:r>
        </a:p>
      </dsp:txBody>
      <dsp:txXfrm>
        <a:off x="6080387" y="268617"/>
        <a:ext cx="814369" cy="808964"/>
      </dsp:txXfrm>
    </dsp:sp>
    <dsp:sp modelId="{3336829E-093E-48C2-BE6D-A33E1653E521}">
      <dsp:nvSpPr>
        <dsp:cNvPr id="0" name=""/>
        <dsp:cNvSpPr/>
      </dsp:nvSpPr>
      <dsp:spPr>
        <a:xfrm>
          <a:off x="7006394" y="565876"/>
          <a:ext cx="183317" cy="214446"/>
        </a:xfrm>
        <a:prstGeom prst="rightArrow">
          <a:avLst>
            <a:gd name="adj1" fmla="val 60000"/>
            <a:gd name="adj2" fmla="val 50000"/>
          </a:avLst>
        </a:prstGeom>
        <a:solidFill>
          <a:schemeClr val="accent3">
            <a:hueOff val="2710599"/>
            <a:satOff val="100000"/>
            <a:lumOff val="-1470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7006394" y="608765"/>
        <a:ext cx="128322" cy="128668"/>
      </dsp:txXfrm>
    </dsp:sp>
    <dsp:sp modelId="{6633699E-BD4F-4457-A415-5DA782DB106A}">
      <dsp:nvSpPr>
        <dsp:cNvPr id="0" name=""/>
        <dsp:cNvSpPr/>
      </dsp:nvSpPr>
      <dsp:spPr>
        <a:xfrm>
          <a:off x="7265806" y="243449"/>
          <a:ext cx="864705" cy="859300"/>
        </a:xfrm>
        <a:prstGeom prst="roundRect">
          <a:avLst>
            <a:gd name="adj" fmla="val 10000"/>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(5) FELL</a:t>
          </a:r>
        </a:p>
      </dsp:txBody>
      <dsp:txXfrm>
        <a:off x="7290974" y="268617"/>
        <a:ext cx="814369" cy="80896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2AA7F6-F554-4787-A0C2-CA7FBA6A761E}">
      <dsp:nvSpPr>
        <dsp:cNvPr id="0" name=""/>
        <dsp:cNvSpPr/>
      </dsp:nvSpPr>
      <dsp:spPr>
        <a:xfrm>
          <a:off x="5532" y="745432"/>
          <a:ext cx="1574698" cy="157469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1000" r="-1000"/>
          </a:stretch>
        </a:blip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DD23C5D-B101-4FFB-BB71-37A602D8A913}">
      <dsp:nvSpPr>
        <dsp:cNvPr id="0" name=""/>
        <dsp:cNvSpPr/>
      </dsp:nvSpPr>
      <dsp:spPr>
        <a:xfrm>
          <a:off x="5532" y="745432"/>
          <a:ext cx="157" cy="3149397"/>
        </a:xfrm>
        <a:prstGeom prst="line">
          <a:avLst/>
        </a:pr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462852E-E15A-474C-97D6-ED59A199103C}">
      <dsp:nvSpPr>
        <dsp:cNvPr id="0" name=""/>
        <dsp:cNvSpPr/>
      </dsp:nvSpPr>
      <dsp:spPr>
        <a:xfrm>
          <a:off x="5532" y="2320131"/>
          <a:ext cx="1574698" cy="15746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t>Summarize annual educational history for students throughout the school year</a:t>
          </a:r>
        </a:p>
      </dsp:txBody>
      <dsp:txXfrm>
        <a:off x="5532" y="2320131"/>
        <a:ext cx="1574698" cy="1574698"/>
      </dsp:txXfrm>
    </dsp:sp>
    <dsp:sp modelId="{84FABEC9-C130-4458-8699-F57404FB8740}">
      <dsp:nvSpPr>
        <dsp:cNvPr id="0" name=""/>
        <dsp:cNvSpPr/>
      </dsp:nvSpPr>
      <dsp:spPr>
        <a:xfrm>
          <a:off x="1580766" y="745432"/>
          <a:ext cx="1574698" cy="157469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accent3">
              <a:hueOff val="677650"/>
              <a:satOff val="25000"/>
              <a:lumOff val="-367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1922B93-4FA2-49D4-811A-75809D8C5589}">
      <dsp:nvSpPr>
        <dsp:cNvPr id="0" name=""/>
        <dsp:cNvSpPr/>
      </dsp:nvSpPr>
      <dsp:spPr>
        <a:xfrm>
          <a:off x="1580766" y="745432"/>
          <a:ext cx="157" cy="3149397"/>
        </a:xfrm>
        <a:prstGeom prst="line">
          <a:avLst/>
        </a:pr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E9B2386-C2F6-482A-B1EF-38131D42A11A}">
      <dsp:nvSpPr>
        <dsp:cNvPr id="0" name=""/>
        <dsp:cNvSpPr/>
      </dsp:nvSpPr>
      <dsp:spPr>
        <a:xfrm>
          <a:off x="1580766" y="2320131"/>
          <a:ext cx="1574698" cy="15746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t>Derive graduation, completion, dropout, mobility, and stability rates</a:t>
          </a:r>
        </a:p>
      </dsp:txBody>
      <dsp:txXfrm>
        <a:off x="1580766" y="2320131"/>
        <a:ext cx="1574698" cy="1574698"/>
      </dsp:txXfrm>
    </dsp:sp>
    <dsp:sp modelId="{EE2276B0-9F72-42C0-8D50-30EDC31CBFDB}">
      <dsp:nvSpPr>
        <dsp:cNvPr id="0" name=""/>
        <dsp:cNvSpPr/>
      </dsp:nvSpPr>
      <dsp:spPr>
        <a:xfrm>
          <a:off x="3156000" y="745432"/>
          <a:ext cx="1574698" cy="1574698"/>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l="-1000" r="-1000"/>
          </a:stretch>
        </a:blipFill>
        <a:ln w="12700" cap="flat" cmpd="sng" algn="ctr">
          <a:solidFill>
            <a:schemeClr val="accent3">
              <a:hueOff val="1355300"/>
              <a:satOff val="50000"/>
              <a:lumOff val="-735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737066E-07A2-48E6-AF71-880D608D1D0F}">
      <dsp:nvSpPr>
        <dsp:cNvPr id="0" name=""/>
        <dsp:cNvSpPr/>
      </dsp:nvSpPr>
      <dsp:spPr>
        <a:xfrm>
          <a:off x="3156000" y="745432"/>
          <a:ext cx="157" cy="3149397"/>
        </a:xfrm>
        <a:prstGeom prst="line">
          <a:avLst/>
        </a:pr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5A1ADBD-8641-45AC-B2C2-D71299B65B0E}">
      <dsp:nvSpPr>
        <dsp:cNvPr id="0" name=""/>
        <dsp:cNvSpPr/>
      </dsp:nvSpPr>
      <dsp:spPr>
        <a:xfrm>
          <a:off x="3156000" y="2320131"/>
          <a:ext cx="1574698" cy="15746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t>Inform state and federal policy</a:t>
          </a:r>
        </a:p>
      </dsp:txBody>
      <dsp:txXfrm>
        <a:off x="3156000" y="2320131"/>
        <a:ext cx="1574698" cy="1574698"/>
      </dsp:txXfrm>
    </dsp:sp>
    <dsp:sp modelId="{6E3D124F-552F-484D-A74B-8C6553012E1B}">
      <dsp:nvSpPr>
        <dsp:cNvPr id="0" name=""/>
        <dsp:cNvSpPr/>
      </dsp:nvSpPr>
      <dsp:spPr>
        <a:xfrm>
          <a:off x="4731234" y="745432"/>
          <a:ext cx="1574698" cy="1574698"/>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2700" cap="flat" cmpd="sng" algn="ctr">
          <a:solidFill>
            <a:schemeClr val="accent3">
              <a:hueOff val="2032949"/>
              <a:satOff val="75000"/>
              <a:lumOff val="-1102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1D5A3AA-B037-4269-8C3C-0D6091364E64}">
      <dsp:nvSpPr>
        <dsp:cNvPr id="0" name=""/>
        <dsp:cNvSpPr/>
      </dsp:nvSpPr>
      <dsp:spPr>
        <a:xfrm>
          <a:off x="4731234" y="745432"/>
          <a:ext cx="157" cy="3149397"/>
        </a:xfrm>
        <a:prstGeom prst="line">
          <a:avLst/>
        </a:pr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1DB4F88-87A4-4025-9C29-3DB7D3CB5F6B}">
      <dsp:nvSpPr>
        <dsp:cNvPr id="0" name=""/>
        <dsp:cNvSpPr/>
      </dsp:nvSpPr>
      <dsp:spPr>
        <a:xfrm>
          <a:off x="4731234" y="2320131"/>
          <a:ext cx="1574698" cy="15746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t>Public information; used in official reports and news articles</a:t>
          </a:r>
        </a:p>
      </dsp:txBody>
      <dsp:txXfrm>
        <a:off x="4731234" y="2320131"/>
        <a:ext cx="1574698" cy="1574698"/>
      </dsp:txXfrm>
    </dsp:sp>
    <dsp:sp modelId="{A8615967-B1D0-44E8-A362-EE262AC6CD8A}">
      <dsp:nvSpPr>
        <dsp:cNvPr id="0" name=""/>
        <dsp:cNvSpPr/>
      </dsp:nvSpPr>
      <dsp:spPr>
        <a:xfrm>
          <a:off x="6306468" y="745432"/>
          <a:ext cx="1574698" cy="1574698"/>
        </a:xfrm>
        <a:prstGeom prst="rect">
          <a:avLst/>
        </a:prstGeom>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w="12700" cap="flat" cmpd="sng" algn="ctr">
          <a:solidFill>
            <a:schemeClr val="accent3">
              <a:hueOff val="2710599"/>
              <a:satOff val="100000"/>
              <a:lumOff val="-1470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A7AA284-1A47-4321-9C68-2CDD6B91CE9E}">
      <dsp:nvSpPr>
        <dsp:cNvPr id="0" name=""/>
        <dsp:cNvSpPr/>
      </dsp:nvSpPr>
      <dsp:spPr>
        <a:xfrm>
          <a:off x="6306468" y="745432"/>
          <a:ext cx="157" cy="3149397"/>
        </a:xfrm>
        <a:prstGeom prst="line">
          <a:avLst/>
        </a:pr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55854EB-FC1B-4CE4-92C9-A1FB5A5CCADC}">
      <dsp:nvSpPr>
        <dsp:cNvPr id="0" name=""/>
        <dsp:cNvSpPr/>
      </dsp:nvSpPr>
      <dsp:spPr>
        <a:xfrm>
          <a:off x="6306468" y="2320131"/>
          <a:ext cx="1574698" cy="15746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t>School and District Accountability measures</a:t>
          </a:r>
        </a:p>
      </dsp:txBody>
      <dsp:txXfrm>
        <a:off x="6306468" y="2320131"/>
        <a:ext cx="1574698" cy="157469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6F6D9D-57D4-4279-98D0-988718B1DF42}">
      <dsp:nvSpPr>
        <dsp:cNvPr id="0" name=""/>
        <dsp:cNvSpPr/>
      </dsp:nvSpPr>
      <dsp:spPr>
        <a:xfrm>
          <a:off x="0" y="0"/>
          <a:ext cx="7534276" cy="1109122"/>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Font typeface="+mj-lt"/>
            <a:buNone/>
          </a:pPr>
          <a:r>
            <a:rPr lang="en-US" sz="1500" kern="1200" dirty="0"/>
            <a:t>Complete exception request template</a:t>
          </a:r>
        </a:p>
        <a:p>
          <a:pPr marL="114300" lvl="1" indent="-114300" algn="l" defTabSz="533400">
            <a:lnSpc>
              <a:spcPct val="90000"/>
            </a:lnSpc>
            <a:spcBef>
              <a:spcPct val="0"/>
            </a:spcBef>
            <a:spcAft>
              <a:spcPct val="15000"/>
            </a:spcAft>
            <a:buFont typeface="Arial" panose="020B0604020202020204" pitchFamily="34" charset="0"/>
            <a:buChar char="•"/>
          </a:pPr>
          <a:r>
            <a:rPr lang="en-US" sz="1200" kern="1200" dirty="0"/>
            <a:t>Available on </a:t>
          </a:r>
          <a:r>
            <a:rPr lang="en-US" sz="1200" kern="1200" dirty="0">
              <a:hlinkClick xmlns:r="http://schemas.openxmlformats.org/officeDocument/2006/relationships" r:id="rId1"/>
            </a:rPr>
            <a:t>SEY Website</a:t>
          </a:r>
          <a:endParaRPr lang="en-US" sz="1200" kern="1200" dirty="0"/>
        </a:p>
      </dsp:txBody>
      <dsp:txXfrm>
        <a:off x="1617767" y="0"/>
        <a:ext cx="5916508" cy="1109122"/>
      </dsp:txXfrm>
    </dsp:sp>
    <dsp:sp modelId="{5245FA24-BA5F-4641-BBC5-B40ABD8DED90}">
      <dsp:nvSpPr>
        <dsp:cNvPr id="0" name=""/>
        <dsp:cNvSpPr/>
      </dsp:nvSpPr>
      <dsp:spPr>
        <a:xfrm>
          <a:off x="110912" y="110912"/>
          <a:ext cx="1506855" cy="887298"/>
        </a:xfrm>
        <a:prstGeom prst="roundRect">
          <a:avLst>
            <a:gd name="adj" fmla="val 10000"/>
          </a:avLst>
        </a:prstGeom>
        <a:blipFill>
          <a:blip xmlns:r="http://schemas.openxmlformats.org/officeDocument/2006/relationships" r:embed="rId2">
            <a:extLst>
              <a:ext uri="{96DAC541-7B7A-43D3-8B79-37D633B846F1}">
                <asvg:svgBlip xmlns:asvg="http://schemas.microsoft.com/office/drawing/2016/SVG/main" r:embed="rId3"/>
              </a:ext>
            </a:extLst>
          </a:blip>
          <a:srcRect/>
          <a:stretch>
            <a:fillRect t="-43000" b="-4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676FC17-34F1-428F-A02E-C17F2E34BCBA}">
      <dsp:nvSpPr>
        <dsp:cNvPr id="0" name=""/>
        <dsp:cNvSpPr/>
      </dsp:nvSpPr>
      <dsp:spPr>
        <a:xfrm>
          <a:off x="0" y="1220035"/>
          <a:ext cx="7534276" cy="1109122"/>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Font typeface="+mj-lt"/>
            <a:buNone/>
          </a:pPr>
          <a:r>
            <a:rPr lang="en-US" sz="1500" kern="1200" dirty="0"/>
            <a:t>Upload exception request template to your district’s Syncplicity student folder</a:t>
          </a:r>
        </a:p>
        <a:p>
          <a:pPr marL="114300" lvl="1" indent="-114300" algn="l" defTabSz="533400">
            <a:lnSpc>
              <a:spcPct val="90000"/>
            </a:lnSpc>
            <a:spcBef>
              <a:spcPct val="0"/>
            </a:spcBef>
            <a:spcAft>
              <a:spcPct val="15000"/>
            </a:spcAft>
            <a:buChar char="•"/>
          </a:pPr>
          <a:r>
            <a:rPr lang="en-US" sz="1200" kern="1200" dirty="0"/>
            <a:t>Folder: </a:t>
          </a:r>
          <a:r>
            <a:rPr lang="en-US" sz="1200" i="1" kern="1200" dirty="0"/>
            <a:t>1234 – DISTRICT NAME – Student</a:t>
          </a:r>
          <a:endParaRPr lang="en-US" sz="1200" kern="1200" dirty="0"/>
        </a:p>
        <a:p>
          <a:pPr marL="114300" lvl="1" indent="-114300" algn="l" defTabSz="533400">
            <a:lnSpc>
              <a:spcPct val="90000"/>
            </a:lnSpc>
            <a:spcBef>
              <a:spcPct val="0"/>
            </a:spcBef>
            <a:spcAft>
              <a:spcPct val="15000"/>
            </a:spcAft>
            <a:buChar char="•"/>
          </a:pPr>
          <a:r>
            <a:rPr lang="en-US" sz="1200" kern="1200" dirty="0"/>
            <a:t>Subfolder: </a:t>
          </a:r>
          <a:r>
            <a:rPr lang="en-US" sz="1200" i="1" kern="1200" dirty="0"/>
            <a:t>SEY 2021-22</a:t>
          </a:r>
        </a:p>
      </dsp:txBody>
      <dsp:txXfrm>
        <a:off x="1617767" y="1220035"/>
        <a:ext cx="5916508" cy="1109122"/>
      </dsp:txXfrm>
    </dsp:sp>
    <dsp:sp modelId="{F6B56DD3-37F2-4B6A-808F-753ABE5695F6}">
      <dsp:nvSpPr>
        <dsp:cNvPr id="0" name=""/>
        <dsp:cNvSpPr/>
      </dsp:nvSpPr>
      <dsp:spPr>
        <a:xfrm>
          <a:off x="110912" y="1330947"/>
          <a:ext cx="1506855" cy="887298"/>
        </a:xfrm>
        <a:prstGeom prst="roundRect">
          <a:avLst>
            <a:gd name="adj" fmla="val 10000"/>
          </a:avLst>
        </a:prstGeom>
        <a:blipFill>
          <a:blip xmlns:r="http://schemas.openxmlformats.org/officeDocument/2006/relationships" r:embed="rId4">
            <a:extLst>
              <a:ext uri="{96DAC541-7B7A-43D3-8B79-37D633B846F1}">
                <asvg:svgBlip xmlns:asvg="http://schemas.microsoft.com/office/drawing/2016/SVG/main" r:embed="rId5"/>
              </a:ext>
            </a:extLst>
          </a:blip>
          <a:srcRect/>
          <a:stretch>
            <a:fillRect t="-43000" b="-4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4B16762-9C87-4DA9-BD05-8F2B933CE7EB}">
      <dsp:nvSpPr>
        <dsp:cNvPr id="0" name=""/>
        <dsp:cNvSpPr/>
      </dsp:nvSpPr>
      <dsp:spPr>
        <a:xfrm>
          <a:off x="0" y="2440070"/>
          <a:ext cx="7534276" cy="1109122"/>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Font typeface="+mj-lt"/>
            <a:buNone/>
          </a:pPr>
          <a:r>
            <a:rPr lang="en-US" sz="1500" kern="1200" dirty="0"/>
            <a:t>Notify the SEY collection lead (</a:t>
          </a:r>
          <a:r>
            <a:rPr lang="en-US" sz="1500" kern="1200" dirty="0">
              <a:hlinkClick xmlns:r="http://schemas.openxmlformats.org/officeDocument/2006/relationships" r:id="rId6"/>
            </a:rPr>
            <a:t>ward_r@cde.state.co.us</a:t>
          </a:r>
          <a:r>
            <a:rPr lang="en-US" sz="1500" kern="1200" dirty="0"/>
            <a:t>) that you’ve uploaded a document for review</a:t>
          </a:r>
        </a:p>
        <a:p>
          <a:pPr marL="114300" lvl="1" indent="-114300" algn="l" defTabSz="533400">
            <a:lnSpc>
              <a:spcPct val="90000"/>
            </a:lnSpc>
            <a:spcBef>
              <a:spcPct val="0"/>
            </a:spcBef>
            <a:spcAft>
              <a:spcPct val="15000"/>
            </a:spcAft>
            <a:buFont typeface="Arial" panose="020B0604020202020204" pitchFamily="34" charset="0"/>
            <a:buChar char="•"/>
          </a:pPr>
          <a:r>
            <a:rPr lang="en-US" sz="1200" kern="1200" dirty="0"/>
            <a:t>Pro Tip: Include the date in name of your exception request file as you may upload more than one exception during the collection cycle</a:t>
          </a:r>
        </a:p>
      </dsp:txBody>
      <dsp:txXfrm>
        <a:off x="1617767" y="2440070"/>
        <a:ext cx="5916508" cy="1109122"/>
      </dsp:txXfrm>
    </dsp:sp>
    <dsp:sp modelId="{FC9C6E1E-C098-4D41-B648-3F2EB5F3A1E9}">
      <dsp:nvSpPr>
        <dsp:cNvPr id="0" name=""/>
        <dsp:cNvSpPr/>
      </dsp:nvSpPr>
      <dsp:spPr>
        <a:xfrm>
          <a:off x="110912" y="2550982"/>
          <a:ext cx="1506855" cy="887298"/>
        </a:xfrm>
        <a:prstGeom prst="roundRect">
          <a:avLst>
            <a:gd name="adj" fmla="val 10000"/>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t="-43000" b="-4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DA14C2A-ED5A-4A0D-9B27-679DA99E1CC0}">
      <dsp:nvSpPr>
        <dsp:cNvPr id="0" name=""/>
        <dsp:cNvSpPr/>
      </dsp:nvSpPr>
      <dsp:spPr>
        <a:xfrm>
          <a:off x="0" y="3660105"/>
          <a:ext cx="7534276" cy="1109122"/>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Font typeface="+mj-lt"/>
            <a:buNone/>
          </a:pPr>
          <a:r>
            <a:rPr lang="en-US" sz="1500" kern="1200" dirty="0"/>
            <a:t>Collection lead will review your request and notify you of the outcome</a:t>
          </a:r>
        </a:p>
        <a:p>
          <a:pPr marL="114300" lvl="1" indent="-114300" algn="l" defTabSz="533400">
            <a:lnSpc>
              <a:spcPct val="90000"/>
            </a:lnSpc>
            <a:spcBef>
              <a:spcPct val="0"/>
            </a:spcBef>
            <a:spcAft>
              <a:spcPct val="15000"/>
            </a:spcAft>
            <a:buFont typeface="Arial" panose="020B0604020202020204" pitchFamily="34" charset="0"/>
            <a:buChar char="•"/>
          </a:pPr>
          <a:r>
            <a:rPr lang="en-US" sz="1200" kern="1200" dirty="0"/>
            <a:t>Approved requests – reupload interchange file and/or create a new SEY snapshot</a:t>
          </a:r>
        </a:p>
        <a:p>
          <a:pPr marL="114300" lvl="1" indent="-114300" algn="l" defTabSz="533400">
            <a:lnSpc>
              <a:spcPct val="90000"/>
            </a:lnSpc>
            <a:spcBef>
              <a:spcPct val="0"/>
            </a:spcBef>
            <a:spcAft>
              <a:spcPct val="15000"/>
            </a:spcAft>
            <a:buFont typeface="Arial" panose="020B0604020202020204" pitchFamily="34" charset="0"/>
            <a:buChar char="•"/>
          </a:pPr>
          <a:r>
            <a:rPr lang="en-US" sz="1200" kern="1200" dirty="0"/>
            <a:t>Denied requests – collection lead will provide next steps for clearing the error</a:t>
          </a:r>
        </a:p>
        <a:p>
          <a:pPr marL="114300" lvl="1" indent="-114300" algn="l" defTabSz="533400">
            <a:lnSpc>
              <a:spcPct val="90000"/>
            </a:lnSpc>
            <a:spcBef>
              <a:spcPct val="0"/>
            </a:spcBef>
            <a:spcAft>
              <a:spcPct val="15000"/>
            </a:spcAft>
            <a:buFont typeface="Arial" panose="020B0604020202020204" pitchFamily="34" charset="0"/>
            <a:buChar char="•"/>
          </a:pPr>
          <a:r>
            <a:rPr lang="en-US" sz="1200" kern="1200" dirty="0"/>
            <a:t>Additional information needed – collection lead will request information</a:t>
          </a:r>
        </a:p>
      </dsp:txBody>
      <dsp:txXfrm>
        <a:off x="1617767" y="3660105"/>
        <a:ext cx="5916508" cy="1109122"/>
      </dsp:txXfrm>
    </dsp:sp>
    <dsp:sp modelId="{67B448B2-155B-445D-A012-2252281972A8}">
      <dsp:nvSpPr>
        <dsp:cNvPr id="0" name=""/>
        <dsp:cNvSpPr/>
      </dsp:nvSpPr>
      <dsp:spPr>
        <a:xfrm>
          <a:off x="110912" y="3771017"/>
          <a:ext cx="1506855" cy="887298"/>
        </a:xfrm>
        <a:prstGeom prst="roundRect">
          <a:avLst>
            <a:gd name="adj" fmla="val 10000"/>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t="-43000" b="-4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PictureLineup">
  <dgm:title val=""/>
  <dgm:desc val=""/>
  <dgm:catLst>
    <dgm:cat type="picture" pri="19000"/>
    <dgm:cat type="pictureconvert" pri="19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 modelId="70" srcId="0" destId="40" srcOrd="3" destOrd="0"/>
        <dgm:cxn modelId="42" srcId="30" destId="41" srcOrd="0" destOrd="0"/>
      </dgm:cxnLst>
      <dgm:bg/>
      <dgm:whole/>
    </dgm:dataModel>
  </dgm:clrData>
  <dgm:layoutNode name="Name0">
    <dgm:varLst>
      <dgm:chMax/>
      <dgm:chPref/>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 op="equ" val="65"/>
      <dgm:constr type="primFontSz" for="des" forName="Parent" refType="primFontSz" refFor="des" refForName="Parent" op="lte"/>
      <dgm:constr type="w" for="ch" forName="composite" refType="w"/>
      <dgm:constr type="h" for="ch" forName="composite" refType="h"/>
      <dgm:constr type="sp" refType="w" refFor="ch" refForName="composite" op="equ" fact="0"/>
      <dgm:constr type="w" for="ch" forName="sibTrans" refType="w" refFor="ch" refForName="composite" op="equ" fact="0.0001"/>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Image" refType="w" fact="0"/>
              <dgm:constr type="t" for="ch" forName="Image" refType="h" fact="0"/>
              <dgm:constr type="w" for="ch" forName="Image" refType="h" fact="0.5"/>
              <dgm:constr type="h" for="ch" forName="Image" refType="w"/>
              <dgm:constr type="l" for="ch" forName="Accent" refType="w" fact="0"/>
              <dgm:constr type="t" for="ch" forName="Accent" refType="h" fact="0"/>
              <dgm:constr type="w" for="ch" forName="Accent" refType="w" fact="0.0001"/>
              <dgm:constr type="h" for="ch" forName="Accent" refType="h"/>
              <dgm:constr type="l" for="ch" forName="Parent" refType="w" fact="0"/>
              <dgm:constr type="t" for="ch" forName="Parent" refType="h" fact="0.5"/>
              <dgm:constr type="w" for="ch" forName="Parent" refType="w"/>
            </dgm:constrLst>
          </dgm:if>
          <dgm:else name="Name6">
            <dgm:constrLst>
              <dgm:constr type="l" for="ch" forName="Image" refType="w" fact="0"/>
              <dgm:constr type="t" for="ch" forName="Image" refType="h" fact="0"/>
              <dgm:constr type="w" for="ch" forName="Image" refType="h" fact="0.5"/>
              <dgm:constr type="h" for="ch" forName="Image" refType="w"/>
              <dgm:constr type="r" for="ch" forName="Accent" refType="w"/>
              <dgm:constr type="t" for="ch" forName="Accent" refType="h" fact="0"/>
              <dgm:constr type="w" for="ch" forName="Accent" refType="w" fact="0.0001"/>
              <dgm:constr type="h" for="ch" forName="Accent" refType="h"/>
              <dgm:constr type="l" for="ch" forName="Parent" refType="w" fact="0"/>
              <dgm:constr type="t" for="ch" forName="Parent" refType="h" fact="0.5"/>
              <dgm:constr type="w" for="ch" forName="Parent" refType="w"/>
            </dgm:constrLst>
          </dgm:else>
        </dgm:choose>
        <dgm:layoutNode name="Image" styleLbl="alignNode1">
          <dgm:alg type="sp"/>
          <dgm:shape xmlns:r="http://schemas.openxmlformats.org/officeDocument/2006/relationships" type="rect" r:blip="" blipPhldr="1">
            <dgm:adjLst/>
          </dgm:shape>
          <dgm:presOf/>
        </dgm:layoutNode>
        <dgm:layoutNode name="Accent" styleLbl="parChTrans1D1">
          <dgm:alg type="sp"/>
          <dgm:shape xmlns:r="http://schemas.openxmlformats.org/officeDocument/2006/relationships" type="line" r:blip="">
            <dgm:adjLst/>
          </dgm:shape>
          <dgm:presOf/>
        </dgm:layoutNode>
        <dgm:layoutNode name="Paren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72E894-E0CE-40CF-8CA0-23F05C6E40C6}" type="datetimeFigureOut">
              <a:rPr lang="en-US" smtClean="0"/>
              <a:t>4/25/2022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C3E97E-4890-4915-A7C2-F3D207C521C5}" type="slidenum">
              <a:rPr lang="en-US" smtClean="0"/>
              <a:t>‹#›</a:t>
            </a:fld>
            <a:endParaRPr lang="en-US"/>
          </a:p>
        </p:txBody>
      </p:sp>
    </p:spTree>
    <p:extLst>
      <p:ext uri="{BB962C8B-B14F-4D97-AF65-F5344CB8AC3E}">
        <p14:creationId xmlns:p14="http://schemas.microsoft.com/office/powerpoint/2010/main" val="2711885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Title 1 and SPED Status are internal flags for the SEY snapshot. This information is pulled from the corresponding interchanges for qualifying students and is automatically indicated as ‘0’ or No for students who do not have records on these interchanges. Title 1 status for students attending a school-wide title 1 program are also automatically indicated as Title 1 = Yes on the SEY snapshot.</a:t>
            </a:r>
          </a:p>
        </p:txBody>
      </p:sp>
      <p:sp>
        <p:nvSpPr>
          <p:cNvPr id="4" name="Slide Number Placeholder 3"/>
          <p:cNvSpPr>
            <a:spLocks noGrp="1"/>
          </p:cNvSpPr>
          <p:nvPr>
            <p:ph type="sldNum" sz="quarter" idx="5"/>
          </p:nvPr>
        </p:nvSpPr>
        <p:spPr/>
        <p:txBody>
          <a:bodyPr/>
          <a:lstStyle/>
          <a:p>
            <a:fld id="{D8C3E97E-4890-4915-A7C2-F3D207C521C5}" type="slidenum">
              <a:rPr lang="en-US" smtClean="0"/>
              <a:t>9</a:t>
            </a:fld>
            <a:endParaRPr lang="en-US"/>
          </a:p>
        </p:txBody>
      </p:sp>
    </p:spTree>
    <p:extLst>
      <p:ext uri="{BB962C8B-B14F-4D97-AF65-F5344CB8AC3E}">
        <p14:creationId xmlns:p14="http://schemas.microsoft.com/office/powerpoint/2010/main" val="41803540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58</a:t>
            </a:fld>
            <a:endParaRPr lang="en-US"/>
          </a:p>
        </p:txBody>
      </p:sp>
    </p:spTree>
    <p:extLst>
      <p:ext uri="{BB962C8B-B14F-4D97-AF65-F5344CB8AC3E}">
        <p14:creationId xmlns:p14="http://schemas.microsoft.com/office/powerpoint/2010/main" val="27384643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61</a:t>
            </a:fld>
            <a:endParaRPr lang="en-US"/>
          </a:p>
        </p:txBody>
      </p:sp>
    </p:spTree>
    <p:extLst>
      <p:ext uri="{BB962C8B-B14F-4D97-AF65-F5344CB8AC3E}">
        <p14:creationId xmlns:p14="http://schemas.microsoft.com/office/powerpoint/2010/main" val="33589353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13</a:t>
            </a:fld>
            <a:endParaRPr lang="en-US"/>
          </a:p>
        </p:txBody>
      </p:sp>
    </p:spTree>
    <p:extLst>
      <p:ext uri="{BB962C8B-B14F-4D97-AF65-F5344CB8AC3E}">
        <p14:creationId xmlns:p14="http://schemas.microsoft.com/office/powerpoint/2010/main" val="15982474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19</a:t>
            </a:fld>
            <a:endParaRPr lang="en-US"/>
          </a:p>
        </p:txBody>
      </p:sp>
    </p:spTree>
    <p:extLst>
      <p:ext uri="{BB962C8B-B14F-4D97-AF65-F5344CB8AC3E}">
        <p14:creationId xmlns:p14="http://schemas.microsoft.com/office/powerpoint/2010/main" val="7430511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26</a:t>
            </a:fld>
            <a:endParaRPr lang="en-US"/>
          </a:p>
        </p:txBody>
      </p:sp>
    </p:spTree>
    <p:extLst>
      <p:ext uri="{BB962C8B-B14F-4D97-AF65-F5344CB8AC3E}">
        <p14:creationId xmlns:p14="http://schemas.microsoft.com/office/powerpoint/2010/main" val="6414060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anose="05000000000000000000" pitchFamily="2" charset="2"/>
              <a:buNone/>
            </a:pPr>
            <a:r>
              <a:rPr lang="en-US" altLang="en-US" sz="1200" dirty="0"/>
              <a:t>Example:</a:t>
            </a:r>
          </a:p>
          <a:p>
            <a:pPr marL="342900" indent="-342900">
              <a:buFont typeface="Wingdings" panose="05000000000000000000" pitchFamily="2" charset="2"/>
              <a:buChar char="Ø"/>
            </a:pPr>
            <a:r>
              <a:rPr lang="en-US" altLang="en-US" sz="1200" dirty="0"/>
              <a:t>Student returns from prior year (Entry Type 02)</a:t>
            </a:r>
          </a:p>
          <a:p>
            <a:pPr marL="342900" indent="-342900">
              <a:buFont typeface="Wingdings" panose="05000000000000000000" pitchFamily="2" charset="2"/>
              <a:buChar char="Ø"/>
            </a:pPr>
            <a:r>
              <a:rPr lang="en-US" altLang="en-US" sz="1200" dirty="0"/>
              <a:t>Student exits to transfer to another district (Exit Type 13)</a:t>
            </a:r>
          </a:p>
          <a:p>
            <a:pPr marL="342900" indent="-342900">
              <a:buFont typeface="Wingdings" panose="05000000000000000000" pitchFamily="2" charset="2"/>
              <a:buChar char="Ø"/>
            </a:pPr>
            <a:r>
              <a:rPr lang="en-US" altLang="en-US" sz="1200" dirty="0"/>
              <a:t>Later in the year student comes back from another district (Entry Type 13)</a:t>
            </a:r>
          </a:p>
          <a:p>
            <a:pPr marL="342900" indent="-342900">
              <a:buFont typeface="Wingdings" panose="05000000000000000000" pitchFamily="2" charset="2"/>
              <a:buChar char="Ø"/>
            </a:pPr>
            <a:r>
              <a:rPr lang="en-US" altLang="en-US" sz="1200" dirty="0"/>
              <a:t>Student exits for the summer (Exit Type 00)</a:t>
            </a:r>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37</a:t>
            </a:fld>
            <a:endParaRPr lang="en-US"/>
          </a:p>
        </p:txBody>
      </p:sp>
    </p:spTree>
    <p:extLst>
      <p:ext uri="{BB962C8B-B14F-4D97-AF65-F5344CB8AC3E}">
        <p14:creationId xmlns:p14="http://schemas.microsoft.com/office/powerpoint/2010/main" val="13627994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SE211 is an example of a snapshot level warning. These types of warnings reflect information based upon the entire snapshot collection, not a specific student’s record.</a:t>
            </a:r>
          </a:p>
        </p:txBody>
      </p:sp>
      <p:sp>
        <p:nvSpPr>
          <p:cNvPr id="4" name="Slide Number Placeholder 3"/>
          <p:cNvSpPr>
            <a:spLocks noGrp="1"/>
          </p:cNvSpPr>
          <p:nvPr>
            <p:ph type="sldNum" sz="quarter" idx="5"/>
          </p:nvPr>
        </p:nvSpPr>
        <p:spPr/>
        <p:txBody>
          <a:bodyPr/>
          <a:lstStyle/>
          <a:p>
            <a:fld id="{D8C3E97E-4890-4915-A7C2-F3D207C521C5}" type="slidenum">
              <a:rPr lang="en-US" smtClean="0"/>
              <a:t>39</a:t>
            </a:fld>
            <a:endParaRPr lang="en-US"/>
          </a:p>
        </p:txBody>
      </p:sp>
    </p:spTree>
    <p:extLst>
      <p:ext uri="{BB962C8B-B14F-4D97-AF65-F5344CB8AC3E}">
        <p14:creationId xmlns:p14="http://schemas.microsoft.com/office/powerpoint/2010/main" val="5786712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Exit 90 = graduated with regular diploma</a:t>
            </a:r>
          </a:p>
          <a:p>
            <a:r>
              <a:rPr lang="en-US" dirty="0"/>
              <a:t>Exit 95 = graduated with regular diploma in </a:t>
            </a:r>
            <a:r>
              <a:rPr lang="en-US" b="1" dirty="0"/>
              <a:t>current year </a:t>
            </a:r>
            <a:r>
              <a:rPr lang="en-US" dirty="0"/>
              <a:t>after being reported as a HSED recipient by the reporting district in a </a:t>
            </a:r>
            <a:r>
              <a:rPr lang="en-US" b="1" dirty="0"/>
              <a:t>prior year</a:t>
            </a:r>
          </a:p>
          <a:p>
            <a:r>
              <a:rPr lang="en-US" b="0" dirty="0"/>
              <a:t>Exit 96 = graduated and completed a postsecondary program</a:t>
            </a:r>
          </a:p>
        </p:txBody>
      </p:sp>
      <p:sp>
        <p:nvSpPr>
          <p:cNvPr id="4" name="Slide Number Placeholder 3"/>
          <p:cNvSpPr>
            <a:spLocks noGrp="1"/>
          </p:cNvSpPr>
          <p:nvPr>
            <p:ph type="sldNum" sz="quarter" idx="5"/>
          </p:nvPr>
        </p:nvSpPr>
        <p:spPr/>
        <p:txBody>
          <a:bodyPr/>
          <a:lstStyle/>
          <a:p>
            <a:fld id="{D8C3E97E-4890-4915-A7C2-F3D207C521C5}" type="slidenum">
              <a:rPr lang="en-US" smtClean="0"/>
              <a:t>42</a:t>
            </a:fld>
            <a:endParaRPr lang="en-US"/>
          </a:p>
        </p:txBody>
      </p:sp>
    </p:spTree>
    <p:extLst>
      <p:ext uri="{BB962C8B-B14F-4D97-AF65-F5344CB8AC3E}">
        <p14:creationId xmlns:p14="http://schemas.microsoft.com/office/powerpoint/2010/main" val="6224149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SE301 Supporting Documentation</a:t>
            </a:r>
          </a:p>
          <a:p>
            <a:endParaRPr lang="en-US" dirty="0"/>
          </a:p>
          <a:p>
            <a:r>
              <a:rPr lang="en-US" sz="1200" dirty="0">
                <a:solidFill>
                  <a:srgbClr val="FEFFFF"/>
                </a:solidFill>
              </a:rPr>
              <a:t>Reason for Request:</a:t>
            </a:r>
            <a:br>
              <a:rPr lang="en-US" sz="1200" dirty="0">
                <a:solidFill>
                  <a:srgbClr val="FEFFFF"/>
                </a:solidFill>
              </a:rPr>
            </a:br>
            <a:r>
              <a:rPr lang="en-US" sz="1200" dirty="0">
                <a:solidFill>
                  <a:srgbClr val="FEFFFF"/>
                </a:solidFill>
              </a:rPr>
              <a:t>“</a:t>
            </a:r>
            <a:r>
              <a:rPr lang="en-US" sz="1200" b="0" i="1" u="none" strike="noStrike" dirty="0">
                <a:solidFill>
                  <a:srgbClr val="FEFFFF"/>
                </a:solidFill>
                <a:effectLst/>
              </a:rPr>
              <a:t>Please provide detail regarding extenuating circumstances that have led to this request. Please include your districts’ process for making this decision.”</a:t>
            </a:r>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48</a:t>
            </a:fld>
            <a:endParaRPr lang="en-US"/>
          </a:p>
        </p:txBody>
      </p:sp>
    </p:spTree>
    <p:extLst>
      <p:ext uri="{BB962C8B-B14F-4D97-AF65-F5344CB8AC3E}">
        <p14:creationId xmlns:p14="http://schemas.microsoft.com/office/powerpoint/2010/main" val="5405346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Often CEDAR is referred to as COGNOS since COGNOS is the software currently powering the Colorado Education Data Analysis and Reporting system (CEDAR).</a:t>
            </a:r>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56</a:t>
            </a:fld>
            <a:endParaRPr lang="en-US"/>
          </a:p>
        </p:txBody>
      </p:sp>
    </p:spTree>
    <p:extLst>
      <p:ext uri="{BB962C8B-B14F-4D97-AF65-F5344CB8AC3E}">
        <p14:creationId xmlns:p14="http://schemas.microsoft.com/office/powerpoint/2010/main" val="39124248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Rectangle 11"/>
          <p:cNvSpPr/>
          <p:nvPr userDrawn="1"/>
        </p:nvSpPr>
        <p:spPr>
          <a:xfrm>
            <a:off x="0" y="4675238"/>
            <a:ext cx="9144000" cy="2182761"/>
          </a:xfrm>
          <a:prstGeom prst="rect">
            <a:avLst/>
          </a:prstGeom>
          <a:gradFill>
            <a:gsLst>
              <a:gs pos="0">
                <a:schemeClr val="bg1"/>
              </a:gs>
              <a:gs pos="100000">
                <a:srgbClr val="EF7521">
                  <a:alpha val="2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3236239"/>
            <a:ext cx="7772400" cy="1216589"/>
          </a:xfrm>
        </p:spPr>
        <p:txBody>
          <a:bodyPr anchor="t" anchorCtr="0">
            <a:normAutofit/>
          </a:bodyPr>
          <a:lstStyle>
            <a:lvl1pPr algn="ctr">
              <a:defRPr sz="3600">
                <a:latin typeface="Museo Slab 500" panose="02000000000000000000" pitchFamily="50" charset="0"/>
              </a:defRPr>
            </a:lvl1pPr>
          </a:lstStyle>
          <a:p>
            <a:r>
              <a:rPr lang="en-US" dirty="0"/>
              <a:t>Click to edit Master title style</a:t>
            </a:r>
          </a:p>
        </p:txBody>
      </p:sp>
      <p:sp>
        <p:nvSpPr>
          <p:cNvPr id="3" name="Subtitle 2"/>
          <p:cNvSpPr>
            <a:spLocks noGrp="1"/>
          </p:cNvSpPr>
          <p:nvPr>
            <p:ph type="subTitle" idx="1"/>
          </p:nvPr>
        </p:nvSpPr>
        <p:spPr>
          <a:xfrm>
            <a:off x="685800" y="5073444"/>
            <a:ext cx="7772400" cy="1065925"/>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65737" y="632706"/>
            <a:ext cx="2821173" cy="1762730"/>
          </a:xfrm>
          <a:prstGeom prst="rect">
            <a:avLst/>
          </a:prstGeom>
        </p:spPr>
      </p:pic>
      <p:cxnSp>
        <p:nvCxnSpPr>
          <p:cNvPr id="10" name="Straight Connector 9"/>
          <p:cNvCxnSpPr/>
          <p:nvPr userDrawn="1"/>
        </p:nvCxnSpPr>
        <p:spPr>
          <a:xfrm>
            <a:off x="685800" y="2772696"/>
            <a:ext cx="7801897" cy="0"/>
          </a:xfrm>
          <a:prstGeom prst="line">
            <a:avLst/>
          </a:prstGeom>
          <a:ln w="19050">
            <a:solidFill>
              <a:srgbClr val="EF7521"/>
            </a:solidFill>
          </a:ln>
        </p:spPr>
        <p:style>
          <a:lnRef idx="1">
            <a:schemeClr val="accent1"/>
          </a:lnRef>
          <a:fillRef idx="0">
            <a:schemeClr val="accent1"/>
          </a:fillRef>
          <a:effectRef idx="0">
            <a:schemeClr val="accent1"/>
          </a:effectRef>
          <a:fontRef idx="minor">
            <a:schemeClr val="tx1"/>
          </a:fontRef>
        </p:style>
      </p:cxnSp>
      <p:sp>
        <p:nvSpPr>
          <p:cNvPr id="13"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880575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wo Content Header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2044460"/>
            <a:ext cx="3886200" cy="4002379"/>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4629150" y="2044460"/>
            <a:ext cx="3886200" cy="4002379"/>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9"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12"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
        <p:nvSpPr>
          <p:cNvPr id="5" name="Text Placeholder 4">
            <a:extLst>
              <a:ext uri="{FF2B5EF4-FFF2-40B4-BE49-F238E27FC236}">
                <a16:creationId xmlns:a16="http://schemas.microsoft.com/office/drawing/2014/main" id="{91618328-1279-4AD5-8173-1933D080EDA8}"/>
              </a:ext>
            </a:extLst>
          </p:cNvPr>
          <p:cNvSpPr>
            <a:spLocks noGrp="1"/>
          </p:cNvSpPr>
          <p:nvPr>
            <p:ph type="body" sz="quarter" idx="13"/>
          </p:nvPr>
        </p:nvSpPr>
        <p:spPr>
          <a:xfrm>
            <a:off x="628650" y="1423988"/>
            <a:ext cx="3886200" cy="542925"/>
          </a:xfrm>
        </p:spPr>
        <p:txBody>
          <a:bodyPr/>
          <a:lstStyle>
            <a:lvl1pPr marL="0" indent="0">
              <a:buNone/>
              <a:defRPr b="1"/>
            </a:lvl1pPr>
          </a:lstStyle>
          <a:p>
            <a:pPr lvl="0"/>
            <a:r>
              <a:rPr lang="en-US" dirty="0"/>
              <a:t>Click to edit Master text styles</a:t>
            </a:r>
          </a:p>
        </p:txBody>
      </p:sp>
      <p:sp>
        <p:nvSpPr>
          <p:cNvPr id="24" name="Text Placeholder 4">
            <a:extLst>
              <a:ext uri="{FF2B5EF4-FFF2-40B4-BE49-F238E27FC236}">
                <a16:creationId xmlns:a16="http://schemas.microsoft.com/office/drawing/2014/main" id="{9784D07C-A1A2-4E9C-85D7-21F13256C1AB}"/>
              </a:ext>
            </a:extLst>
          </p:cNvPr>
          <p:cNvSpPr>
            <a:spLocks noGrp="1"/>
          </p:cNvSpPr>
          <p:nvPr>
            <p:ph type="body" sz="quarter" idx="14"/>
          </p:nvPr>
        </p:nvSpPr>
        <p:spPr>
          <a:xfrm>
            <a:off x="4648200" y="1423988"/>
            <a:ext cx="3886200" cy="542925"/>
          </a:xfrm>
        </p:spPr>
        <p:txBody>
          <a:bodyPr/>
          <a:lstStyle>
            <a:lvl1pPr marL="0" indent="0">
              <a:buNone/>
              <a:defRPr b="1"/>
            </a:lvl1pPr>
          </a:lstStyle>
          <a:p>
            <a:pPr lvl="0"/>
            <a:r>
              <a:rPr lang="en-US" dirty="0"/>
              <a:t>Click to edit Master text styles</a:t>
            </a:r>
          </a:p>
        </p:txBody>
      </p:sp>
    </p:spTree>
    <p:extLst>
      <p:ext uri="{BB962C8B-B14F-4D97-AF65-F5344CB8AC3E}">
        <p14:creationId xmlns:p14="http://schemas.microsoft.com/office/powerpoint/2010/main" val="1225903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
        <p:nvSpPr>
          <p:cNvPr id="3"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16847188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41803890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164079"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090883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9"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7222193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t="65913"/>
          <a:stretch/>
        </p:blipFill>
        <p:spPr>
          <a:xfrm>
            <a:off x="0" y="4520379"/>
            <a:ext cx="9143999" cy="2337620"/>
          </a:xfrm>
          <a:prstGeom prst="rect">
            <a:avLst/>
          </a:prstGeom>
        </p:spPr>
      </p:pic>
      <p:sp>
        <p:nvSpPr>
          <p:cNvPr id="3" name="Title 1"/>
          <p:cNvSpPr>
            <a:spLocks noGrp="1"/>
          </p:cNvSpPr>
          <p:nvPr>
            <p:ph type="ctrTitle"/>
          </p:nvPr>
        </p:nvSpPr>
        <p:spPr>
          <a:xfrm>
            <a:off x="685800" y="1991492"/>
            <a:ext cx="7772400" cy="2337620"/>
          </a:xfrm>
        </p:spPr>
        <p:txBody>
          <a:bodyPr anchor="ctr" anchorCtr="0">
            <a:normAutofit/>
          </a:bodyPr>
          <a:lstStyle>
            <a:lvl1pPr algn="ctr">
              <a:defRPr sz="4000">
                <a:solidFill>
                  <a:schemeClr val="tx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pic>
        <p:nvPicPr>
          <p:cNvPr id="5" name="Picture 4">
            <a:extLst>
              <a:ext uri="{FF2B5EF4-FFF2-40B4-BE49-F238E27FC236}">
                <a16:creationId xmlns:a16="http://schemas.microsoft.com/office/drawing/2014/main" id="{3755367B-8592-4B60-B381-9AE978D2DBC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73333"/>
          <a:stretch/>
        </p:blipFill>
        <p:spPr>
          <a:xfrm>
            <a:off x="0" y="1"/>
            <a:ext cx="9143999" cy="1828800"/>
          </a:xfrm>
          <a:prstGeom prst="rect">
            <a:avLst/>
          </a:prstGeom>
        </p:spPr>
      </p:pic>
    </p:spTree>
    <p:extLst>
      <p:ext uri="{BB962C8B-B14F-4D97-AF65-F5344CB8AC3E}">
        <p14:creationId xmlns:p14="http://schemas.microsoft.com/office/powerpoint/2010/main" val="14456511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Rectangle 11"/>
          <p:cNvSpPr/>
          <p:nvPr userDrawn="1"/>
        </p:nvSpPr>
        <p:spPr>
          <a:xfrm>
            <a:off x="0" y="4675238"/>
            <a:ext cx="9144000" cy="2182761"/>
          </a:xfrm>
          <a:prstGeom prst="rect">
            <a:avLst/>
          </a:prstGeom>
          <a:gradFill>
            <a:gsLst>
              <a:gs pos="0">
                <a:schemeClr val="bg1"/>
              </a:gs>
              <a:gs pos="100000">
                <a:srgbClr val="EF7521">
                  <a:alpha val="2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3236239"/>
            <a:ext cx="7772400" cy="1216589"/>
          </a:xfrm>
        </p:spPr>
        <p:txBody>
          <a:bodyPr anchor="t" anchorCtr="0">
            <a:normAutofit/>
          </a:bodyPr>
          <a:lstStyle>
            <a:lvl1pPr algn="ctr">
              <a:defRPr sz="3600">
                <a:latin typeface="Museo Slab 500" panose="02000000000000000000" pitchFamily="50" charset="0"/>
              </a:defRPr>
            </a:lvl1pPr>
          </a:lstStyle>
          <a:p>
            <a:r>
              <a:rPr lang="en-US" dirty="0"/>
              <a:t>Click to edit Master title style</a:t>
            </a:r>
          </a:p>
        </p:txBody>
      </p:sp>
      <p:sp>
        <p:nvSpPr>
          <p:cNvPr id="3" name="Subtitle 2"/>
          <p:cNvSpPr>
            <a:spLocks noGrp="1"/>
          </p:cNvSpPr>
          <p:nvPr>
            <p:ph type="subTitle" idx="1"/>
          </p:nvPr>
        </p:nvSpPr>
        <p:spPr>
          <a:xfrm>
            <a:off x="685800" y="5073444"/>
            <a:ext cx="7772400" cy="1065925"/>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65737" y="632706"/>
            <a:ext cx="2821173" cy="1762730"/>
          </a:xfrm>
          <a:prstGeom prst="rect">
            <a:avLst/>
          </a:prstGeom>
        </p:spPr>
      </p:pic>
      <p:cxnSp>
        <p:nvCxnSpPr>
          <p:cNvPr id="10" name="Straight Connector 9"/>
          <p:cNvCxnSpPr/>
          <p:nvPr userDrawn="1"/>
        </p:nvCxnSpPr>
        <p:spPr>
          <a:xfrm>
            <a:off x="685800" y="2772696"/>
            <a:ext cx="7801897" cy="0"/>
          </a:xfrm>
          <a:prstGeom prst="line">
            <a:avLst/>
          </a:prstGeom>
          <a:ln w="19050">
            <a:solidFill>
              <a:srgbClr val="EF7521"/>
            </a:solidFill>
          </a:ln>
        </p:spPr>
        <p:style>
          <a:lnRef idx="1">
            <a:schemeClr val="accent1"/>
          </a:lnRef>
          <a:fillRef idx="0">
            <a:schemeClr val="accent1"/>
          </a:fillRef>
          <a:effectRef idx="0">
            <a:schemeClr val="accent1"/>
          </a:effectRef>
          <a:fontRef idx="minor">
            <a:schemeClr val="tx1"/>
          </a:fontRef>
        </p:style>
      </p:cxnSp>
      <p:sp>
        <p:nvSpPr>
          <p:cNvPr id="13"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6664139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2902835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41241174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2540021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4549432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23445629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709484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1881301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22583156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463040"/>
            <a:ext cx="3886200" cy="4583799"/>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4629150" y="1463040"/>
            <a:ext cx="3886200" cy="4583799"/>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9"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12"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21353621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wo Content Header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2044460"/>
            <a:ext cx="3886200" cy="4002379"/>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4629150" y="2044460"/>
            <a:ext cx="3886200" cy="4002379"/>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9"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12"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
        <p:nvSpPr>
          <p:cNvPr id="5" name="Text Placeholder 4">
            <a:extLst>
              <a:ext uri="{FF2B5EF4-FFF2-40B4-BE49-F238E27FC236}">
                <a16:creationId xmlns:a16="http://schemas.microsoft.com/office/drawing/2014/main" id="{91618328-1279-4AD5-8173-1933D080EDA8}"/>
              </a:ext>
            </a:extLst>
          </p:cNvPr>
          <p:cNvSpPr>
            <a:spLocks noGrp="1"/>
          </p:cNvSpPr>
          <p:nvPr>
            <p:ph type="body" sz="quarter" idx="13"/>
          </p:nvPr>
        </p:nvSpPr>
        <p:spPr>
          <a:xfrm>
            <a:off x="628650" y="1423988"/>
            <a:ext cx="3886200" cy="542925"/>
          </a:xfrm>
        </p:spPr>
        <p:txBody>
          <a:bodyPr/>
          <a:lstStyle>
            <a:lvl1pPr marL="0" indent="0">
              <a:buNone/>
              <a:defRPr b="1"/>
            </a:lvl1pPr>
          </a:lstStyle>
          <a:p>
            <a:pPr lvl="0"/>
            <a:r>
              <a:rPr lang="en-US" dirty="0"/>
              <a:t>Click to edit Master text styles</a:t>
            </a:r>
          </a:p>
        </p:txBody>
      </p:sp>
      <p:sp>
        <p:nvSpPr>
          <p:cNvPr id="24" name="Text Placeholder 4">
            <a:extLst>
              <a:ext uri="{FF2B5EF4-FFF2-40B4-BE49-F238E27FC236}">
                <a16:creationId xmlns:a16="http://schemas.microsoft.com/office/drawing/2014/main" id="{9784D07C-A1A2-4E9C-85D7-21F13256C1AB}"/>
              </a:ext>
            </a:extLst>
          </p:cNvPr>
          <p:cNvSpPr>
            <a:spLocks noGrp="1"/>
          </p:cNvSpPr>
          <p:nvPr>
            <p:ph type="body" sz="quarter" idx="14"/>
          </p:nvPr>
        </p:nvSpPr>
        <p:spPr>
          <a:xfrm>
            <a:off x="4648200" y="1423988"/>
            <a:ext cx="3886200" cy="542925"/>
          </a:xfrm>
        </p:spPr>
        <p:txBody>
          <a:bodyPr/>
          <a:lstStyle>
            <a:lvl1pPr marL="0" indent="0">
              <a:buNone/>
              <a:defRPr b="1"/>
            </a:lvl1pPr>
          </a:lstStyle>
          <a:p>
            <a:pPr lvl="0"/>
            <a:r>
              <a:rPr lang="en-US" dirty="0"/>
              <a:t>Click to edit Master text styles</a:t>
            </a:r>
          </a:p>
        </p:txBody>
      </p:sp>
    </p:spTree>
    <p:extLst>
      <p:ext uri="{BB962C8B-B14F-4D97-AF65-F5344CB8AC3E}">
        <p14:creationId xmlns:p14="http://schemas.microsoft.com/office/powerpoint/2010/main" val="42076904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
        <p:nvSpPr>
          <p:cNvPr id="3"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23032657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36013973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164079"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22137868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9"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2960241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3061785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t="65913"/>
          <a:stretch/>
        </p:blipFill>
        <p:spPr>
          <a:xfrm>
            <a:off x="0" y="4520379"/>
            <a:ext cx="9143999" cy="2337620"/>
          </a:xfrm>
          <a:prstGeom prst="rect">
            <a:avLst/>
          </a:prstGeom>
        </p:spPr>
      </p:pic>
      <p:sp>
        <p:nvSpPr>
          <p:cNvPr id="3" name="Title 1"/>
          <p:cNvSpPr>
            <a:spLocks noGrp="1"/>
          </p:cNvSpPr>
          <p:nvPr>
            <p:ph type="ctrTitle"/>
          </p:nvPr>
        </p:nvSpPr>
        <p:spPr>
          <a:xfrm>
            <a:off x="685800" y="1991492"/>
            <a:ext cx="7772400" cy="2337620"/>
          </a:xfrm>
        </p:spPr>
        <p:txBody>
          <a:bodyPr anchor="ctr" anchorCtr="0">
            <a:normAutofit/>
          </a:bodyPr>
          <a:lstStyle>
            <a:lvl1pPr algn="ctr">
              <a:defRPr sz="4000">
                <a:solidFill>
                  <a:schemeClr val="tx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pic>
        <p:nvPicPr>
          <p:cNvPr id="5" name="Picture 4">
            <a:extLst>
              <a:ext uri="{FF2B5EF4-FFF2-40B4-BE49-F238E27FC236}">
                <a16:creationId xmlns:a16="http://schemas.microsoft.com/office/drawing/2014/main" id="{3755367B-8592-4B60-B381-9AE978D2DBC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73333"/>
          <a:stretch/>
        </p:blipFill>
        <p:spPr>
          <a:xfrm>
            <a:off x="0" y="1"/>
            <a:ext cx="9143999" cy="1828800"/>
          </a:xfrm>
          <a:prstGeom prst="rect">
            <a:avLst/>
          </a:prstGeom>
        </p:spPr>
      </p:pic>
    </p:spTree>
    <p:extLst>
      <p:ext uri="{BB962C8B-B14F-4D97-AF65-F5344CB8AC3E}">
        <p14:creationId xmlns:p14="http://schemas.microsoft.com/office/powerpoint/2010/main" val="529609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50769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1902939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016886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097945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1811628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463040"/>
            <a:ext cx="3886200" cy="4583799"/>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4629150" y="1463040"/>
            <a:ext cx="3886200" cy="4583799"/>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9"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12"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133206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6" Type="http://schemas.openxmlformats.org/officeDocument/2006/relationships/theme" Target="../theme/theme2.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a:spLocks noGrp="1"/>
          </p:cNvSpPr>
          <p:nvPr>
            <p:ph type="sldNum" sz="quarter" idx="4"/>
          </p:nvPr>
        </p:nvSpPr>
        <p:spPr>
          <a:xfrm>
            <a:off x="245193" y="6360652"/>
            <a:ext cx="2057400" cy="365125"/>
          </a:xfrm>
          <a:prstGeom prst="rect">
            <a:avLst/>
          </a:prstGeom>
        </p:spPr>
        <p:txBody>
          <a:bodyPr/>
          <a:lstStyle>
            <a:lvl1pPr algn="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723799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0" r:id="rId3"/>
    <p:sldLayoutId id="2147483671" r:id="rId4"/>
    <p:sldLayoutId id="2147483672" r:id="rId5"/>
    <p:sldLayoutId id="2147483673" r:id="rId6"/>
    <p:sldLayoutId id="2147483674" r:id="rId7"/>
    <p:sldLayoutId id="2147483675" r:id="rId8"/>
    <p:sldLayoutId id="2147483664" r:id="rId9"/>
    <p:sldLayoutId id="2147483678" r:id="rId10"/>
    <p:sldLayoutId id="2147483666" r:id="rId11"/>
    <p:sldLayoutId id="2147483667" r:id="rId12"/>
    <p:sldLayoutId id="2147483668" r:id="rId13"/>
    <p:sldLayoutId id="2147483669" r:id="rId14"/>
    <p:sldLayoutId id="2147483676" r:id="rId1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a:spLocks noGrp="1"/>
          </p:cNvSpPr>
          <p:nvPr>
            <p:ph type="sldNum" sz="quarter" idx="4"/>
          </p:nvPr>
        </p:nvSpPr>
        <p:spPr>
          <a:xfrm>
            <a:off x="245193" y="6360652"/>
            <a:ext cx="2057400" cy="365125"/>
          </a:xfrm>
          <a:prstGeom prst="rect">
            <a:avLst/>
          </a:prstGeom>
        </p:spPr>
        <p:txBody>
          <a:bodyPr/>
          <a:lstStyle>
            <a:lvl1pPr algn="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264075852"/>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ward_r@cde.state.co.us"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cde.state.co.us/datapipeline/inter_student" TargetMode="External"/><Relationship Id="rId2" Type="http://schemas.openxmlformats.org/officeDocument/2006/relationships/hyperlink" Target="http://www.cde.state.co.us/datapipeline/yr_rits"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3" Type="http://schemas.openxmlformats.org/officeDocument/2006/relationships/hyperlink" Target="https://www.cde.state.co.us/id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hyperlink" Target="https://www.cde.state.co.us/datapipeline/eoyreportmapping" TargetMode="External"/><Relationship Id="rId2" Type="http://schemas.openxmlformats.org/officeDocument/2006/relationships/hyperlink" Target="https://www.cde.state.co.us/idm/cedar" TargetMode="Externa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8" Type="http://schemas.openxmlformats.org/officeDocument/2006/relationships/slide" Target="slide25.xml"/><Relationship Id="rId13" Type="http://schemas.openxmlformats.org/officeDocument/2006/relationships/slide" Target="slide45.xml"/><Relationship Id="rId3" Type="http://schemas.openxmlformats.org/officeDocument/2006/relationships/slide" Target="slide6.xml"/><Relationship Id="rId7" Type="http://schemas.openxmlformats.org/officeDocument/2006/relationships/slide" Target="slide18.xml"/><Relationship Id="rId12" Type="http://schemas.openxmlformats.org/officeDocument/2006/relationships/slide" Target="slide43.xml"/><Relationship Id="rId17" Type="http://schemas.openxmlformats.org/officeDocument/2006/relationships/slide" Target="slide62.xml"/><Relationship Id="rId2" Type="http://schemas.openxmlformats.org/officeDocument/2006/relationships/slide" Target="slide3.xml"/><Relationship Id="rId16" Type="http://schemas.openxmlformats.org/officeDocument/2006/relationships/slide" Target="slide60.xml"/><Relationship Id="rId1" Type="http://schemas.openxmlformats.org/officeDocument/2006/relationships/slideLayout" Target="../slideLayouts/slideLayout2.xml"/><Relationship Id="rId6" Type="http://schemas.openxmlformats.org/officeDocument/2006/relationships/slide" Target="slide14.xml"/><Relationship Id="rId11" Type="http://schemas.openxmlformats.org/officeDocument/2006/relationships/slide" Target="slide35.xml"/><Relationship Id="rId5" Type="http://schemas.openxmlformats.org/officeDocument/2006/relationships/slide" Target="slide11.xml"/><Relationship Id="rId15" Type="http://schemas.openxmlformats.org/officeDocument/2006/relationships/slide" Target="slide55.xml"/><Relationship Id="rId10" Type="http://schemas.openxmlformats.org/officeDocument/2006/relationships/slide" Target="slide31.xml"/><Relationship Id="rId4" Type="http://schemas.openxmlformats.org/officeDocument/2006/relationships/slide" Target="slide8.xml"/><Relationship Id="rId9" Type="http://schemas.openxmlformats.org/officeDocument/2006/relationships/slide" Target="slide28.xml"/><Relationship Id="rId14" Type="http://schemas.openxmlformats.org/officeDocument/2006/relationships/slide" Target="slide4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hyperlink" Target="https://www.cde.state.co.us/datapipeline/snap_eoy"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32.png"/><Relationship Id="rId2" Type="http://schemas.openxmlformats.org/officeDocument/2006/relationships/hyperlink" Target="https://www.cde.state.co.us/idm/cedar" TargetMode="External"/><Relationship Id="rId1" Type="http://schemas.openxmlformats.org/officeDocument/2006/relationships/slideLayout" Target="../slideLayouts/slideLayout2.xml"/><Relationship Id="rId6" Type="http://schemas.openxmlformats.org/officeDocument/2006/relationships/hyperlink" Target="https://www.cde.state.co.us/datapipeline/eoyreportmapping" TargetMode="External"/><Relationship Id="rId5" Type="http://schemas.openxmlformats.org/officeDocument/2006/relationships/image" Target="../media/image18.png"/><Relationship Id="rId4" Type="http://schemas.openxmlformats.org/officeDocument/2006/relationships/image" Target="../media/image1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slide" Target="slide38.xml"/><Relationship Id="rId2" Type="http://schemas.openxmlformats.org/officeDocument/2006/relationships/hyperlink" Target="https://www.cde.state.co.us/datapipeline/inter_student" TargetMode="External"/><Relationship Id="rId1" Type="http://schemas.openxmlformats.org/officeDocument/2006/relationships/slideLayout" Target="../slideLayouts/slideLayout2.xml"/><Relationship Id="rId5" Type="http://schemas.openxmlformats.org/officeDocument/2006/relationships/hyperlink" Target="https://www.cde.state.co.us/datapipeline/eoyexittypescompromisegradcohort" TargetMode="External"/><Relationship Id="rId4" Type="http://schemas.openxmlformats.org/officeDocument/2006/relationships/hyperlink" Target="https://www.cde.state.co.us/datapipeline/snap_eoy" TargetMode="Externa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hyperlink" Target="https://www.cde.state.co.us/datapipeline/howtorequestanexceptionsey"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hyperlink" Target="https://my.syncplicity.com/" TargetMode="External"/><Relationship Id="rId3" Type="http://schemas.openxmlformats.org/officeDocument/2006/relationships/diagramLayout" Target="../diagrams/layout6.xml"/><Relationship Id="rId7" Type="http://schemas.openxmlformats.org/officeDocument/2006/relationships/image" Target="../media/image43.png"/><Relationship Id="rId2" Type="http://schemas.openxmlformats.org/officeDocument/2006/relationships/diagramData" Target="../diagrams/data6.xml"/><Relationship Id="rId1" Type="http://schemas.openxmlformats.org/officeDocument/2006/relationships/slideLayout" Target="../slideLayouts/slideLayout1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 Id="rId9" Type="http://schemas.openxmlformats.org/officeDocument/2006/relationships/image" Target="../media/image44.png"/></Relationships>
</file>

<file path=ppt/slides/_rels/slide48.xml.rels><?xml version="1.0" encoding="UTF-8" standalone="yes"?>
<Relationships xmlns="http://schemas.openxmlformats.org/package/2006/relationships"><Relationship Id="rId3" Type="http://schemas.openxmlformats.org/officeDocument/2006/relationships/hyperlink" Target="mailto:Puccetti_d@cde.state.co.us"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www.cde.state.co.us/datapipeline/sey_se301exceptionrequestdocumentation" TargetMode="Externa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hyperlink" Target="https://www.cde.state.co.us/datapipeline/seyfrequentlyaskedquestions"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hyperlink" Target="https://www.cde.state.co.us/datapipeline/eoyreportmapping"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hyperlink" Target="https://www.cde.state.co.us/idm" TargetMode="External"/><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6.png"/></Relationships>
</file>

<file path=ppt/slides/_rels/slide5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pixabay.com/illustrations/new-icon-symbol-text-design-sign-2218593/" TargetMode="External"/></Relationships>
</file>

<file path=ppt/slides/_rels/slide5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8" Type="http://schemas.openxmlformats.org/officeDocument/2006/relationships/hyperlink" Target="https://www.cde.state.co.us/postsecondary/graduationguidelines" TargetMode="External"/><Relationship Id="rId3" Type="http://schemas.openxmlformats.org/officeDocument/2006/relationships/hyperlink" Target="https://www.cde.state.co.us/datapipeline/seyfrequentlyaskedquestions" TargetMode="External"/><Relationship Id="rId7" Type="http://schemas.openxmlformats.org/officeDocument/2006/relationships/hyperlink" Target="https://www.cde.state.co.us/datapipeline/inter_student" TargetMode="External"/><Relationship Id="rId2" Type="http://schemas.openxmlformats.org/officeDocument/2006/relationships/hyperlink" Target="https://www.cde.state.co.us/datapipeline/snap_eoy" TargetMode="External"/><Relationship Id="rId1" Type="http://schemas.openxmlformats.org/officeDocument/2006/relationships/slideLayout" Target="../slideLayouts/slideLayout9.xml"/><Relationship Id="rId6" Type="http://schemas.openxmlformats.org/officeDocument/2006/relationships/hyperlink" Target="https://www.cde.state.co.us/datapipeline/eoyreportmapping" TargetMode="External"/><Relationship Id="rId5" Type="http://schemas.openxmlformats.org/officeDocument/2006/relationships/hyperlink" Target="https://www.cde.state.co.us/datapipeline/stepstocompleteeoy" TargetMode="External"/><Relationship Id="rId4" Type="http://schemas.openxmlformats.org/officeDocument/2006/relationships/hyperlink" Target="https://www.cde.state.co.us/datapipeline/seychecklist" TargetMode="External"/></Relationships>
</file>

<file path=ppt/slides/_rels/slide64.xml.rels><?xml version="1.0" encoding="UTF-8" standalone="yes"?>
<Relationships xmlns="http://schemas.openxmlformats.org/package/2006/relationships"><Relationship Id="rId8" Type="http://schemas.openxmlformats.org/officeDocument/2006/relationships/hyperlink" Target="mailto:idrees_a@cde.state.co.us" TargetMode="External"/><Relationship Id="rId3" Type="http://schemas.openxmlformats.org/officeDocument/2006/relationships/hyperlink" Target="mailto:wenzel_b@cde.state.co.us" TargetMode="External"/><Relationship Id="rId7" Type="http://schemas.openxmlformats.org/officeDocument/2006/relationships/hyperlink" Target="mailto:ryan_e@cde.state.co.us" TargetMode="External"/><Relationship Id="rId2" Type="http://schemas.openxmlformats.org/officeDocument/2006/relationships/hyperlink" Target="mailto:ward_r@cde.state.co.us" TargetMode="External"/><Relationship Id="rId1" Type="http://schemas.openxmlformats.org/officeDocument/2006/relationships/slideLayout" Target="../slideLayouts/slideLayout2.xml"/><Relationship Id="rId6" Type="http://schemas.openxmlformats.org/officeDocument/2006/relationships/hyperlink" Target="mailto:romero_m@cde.state.co.us" TargetMode="External"/><Relationship Id="rId5" Type="http://schemas.openxmlformats.org/officeDocument/2006/relationships/hyperlink" Target="mailto:Puccetti_d@cde.state.co.us" TargetMode="External"/><Relationship Id="rId10" Type="http://schemas.openxmlformats.org/officeDocument/2006/relationships/hyperlink" Target="mailto:Nguyen_d@cde.state.co.us" TargetMode="External"/><Relationship Id="rId4" Type="http://schemas.openxmlformats.org/officeDocument/2006/relationships/hyperlink" Target="mailto:Russel_r@cde.state.co.us" TargetMode="External"/><Relationship Id="rId9" Type="http://schemas.openxmlformats.org/officeDocument/2006/relationships/hyperlink" Target="mailto:gumina_p@cde.state.co.us" TargetMode="Externa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hyperlink" Target="https://www.cde.state.co.us/datapipeline/2021-2022studentdemographicfilelayout" TargetMode="External"/><Relationship Id="rId7" Type="http://schemas.openxmlformats.org/officeDocument/2006/relationships/hyperlink" Target="https://www.cde.state.co.us/datapipeline/inter_sped-iep" TargetMode="External"/><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hyperlink" Target="https://www.cde.state.co.us/datapipeline/inter_titlei" TargetMode="External"/><Relationship Id="rId5" Type="http://schemas.openxmlformats.org/officeDocument/2006/relationships/hyperlink" Target="https://www.cde.state.co.us/datapipeline/2021-2022studentschoolassociationfilelayout" TargetMode="External"/><Relationship Id="rId4" Type="http://schemas.openxmlformats.org/officeDocument/2006/relationships/hyperlink" Target="https://www.cde.state.co.us/datapipeline/2021-2022graduationguidelinesfilelayou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236239"/>
            <a:ext cx="7772400" cy="1549556"/>
          </a:xfrm>
        </p:spPr>
        <p:txBody>
          <a:bodyPr>
            <a:normAutofit fontScale="90000"/>
          </a:bodyPr>
          <a:lstStyle/>
          <a:p>
            <a:r>
              <a:rPr lang="en-US" dirty="0"/>
              <a:t>2021-2022 </a:t>
            </a:r>
            <a:br>
              <a:rPr lang="en-US" dirty="0"/>
            </a:br>
            <a:r>
              <a:rPr lang="en-US" dirty="0"/>
              <a:t>Student End of Year (SEY) Training:</a:t>
            </a:r>
            <a:br>
              <a:rPr lang="en-US" dirty="0"/>
            </a:br>
            <a:r>
              <a:rPr lang="en-US" dirty="0"/>
              <a:t>Regular Phase</a:t>
            </a:r>
          </a:p>
        </p:txBody>
      </p:sp>
      <p:sp>
        <p:nvSpPr>
          <p:cNvPr id="3" name="Subtitle 2"/>
          <p:cNvSpPr>
            <a:spLocks noGrp="1"/>
          </p:cNvSpPr>
          <p:nvPr>
            <p:ph type="subTitle" idx="1"/>
          </p:nvPr>
        </p:nvSpPr>
        <p:spPr/>
        <p:txBody>
          <a:bodyPr>
            <a:normAutofit/>
          </a:bodyPr>
          <a:lstStyle/>
          <a:p>
            <a:r>
              <a:rPr lang="en-US" dirty="0"/>
              <a:t>April 27, 2022</a:t>
            </a:r>
          </a:p>
          <a:p>
            <a:r>
              <a:rPr lang="en-US" dirty="0"/>
              <a:t>Reagan Ward</a:t>
            </a:r>
            <a:br>
              <a:rPr lang="en-US" dirty="0"/>
            </a:br>
            <a:r>
              <a:rPr lang="en-US" dirty="0">
                <a:hlinkClick r:id="rId2"/>
              </a:rPr>
              <a:t>ward_r@cde.state.co.us</a:t>
            </a:r>
            <a:r>
              <a:rPr lang="en-US" dirty="0"/>
              <a:t> </a:t>
            </a:r>
          </a:p>
        </p:txBody>
      </p:sp>
      <p:sp>
        <p:nvSpPr>
          <p:cNvPr id="4" name="Slide Number Placeholder 3"/>
          <p:cNvSpPr>
            <a:spLocks noGrp="1"/>
          </p:cNvSpPr>
          <p:nvPr>
            <p:ph type="sldNum" sz="quarter" idx="12"/>
          </p:nvPr>
        </p:nvSpPr>
        <p:spPr/>
        <p:txBody>
          <a:bodyPr/>
          <a:lstStyle/>
          <a:p>
            <a:fld id="{C479D5F6-EDCB-402A-AC08-4943A1820E8F}" type="slidenum">
              <a:rPr lang="en-US" smtClean="0"/>
              <a:pPr/>
              <a:t>1</a:t>
            </a:fld>
            <a:endParaRPr lang="en-US" dirty="0"/>
          </a:p>
        </p:txBody>
      </p:sp>
    </p:spTree>
    <p:extLst>
      <p:ext uri="{BB962C8B-B14F-4D97-AF65-F5344CB8AC3E}">
        <p14:creationId xmlns:p14="http://schemas.microsoft.com/office/powerpoint/2010/main" val="3044915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30221-7006-4357-98DF-C3A70F696778}"/>
              </a:ext>
            </a:extLst>
          </p:cNvPr>
          <p:cNvSpPr>
            <a:spLocks noGrp="1"/>
          </p:cNvSpPr>
          <p:nvPr>
            <p:ph type="title"/>
          </p:nvPr>
        </p:nvSpPr>
        <p:spPr/>
        <p:txBody>
          <a:bodyPr/>
          <a:lstStyle/>
          <a:p>
            <a:r>
              <a:rPr lang="en-US" dirty="0"/>
              <a:t>Student Interchange Preparation</a:t>
            </a:r>
          </a:p>
        </p:txBody>
      </p:sp>
      <p:sp>
        <p:nvSpPr>
          <p:cNvPr id="3" name="Content Placeholder 2">
            <a:extLst>
              <a:ext uri="{FF2B5EF4-FFF2-40B4-BE49-F238E27FC236}">
                <a16:creationId xmlns:a16="http://schemas.microsoft.com/office/drawing/2014/main" id="{DB91F628-6F61-4446-8AC9-6CDE2478E09B}"/>
              </a:ext>
            </a:extLst>
          </p:cNvPr>
          <p:cNvSpPr>
            <a:spLocks noGrp="1"/>
          </p:cNvSpPr>
          <p:nvPr>
            <p:ph idx="1"/>
          </p:nvPr>
        </p:nvSpPr>
        <p:spPr/>
        <p:txBody>
          <a:bodyPr>
            <a:normAutofit lnSpcReduction="10000"/>
          </a:bodyPr>
          <a:lstStyle/>
          <a:p>
            <a:r>
              <a:rPr lang="en-US" dirty="0"/>
              <a:t>Get SASIDs for your new students</a:t>
            </a:r>
          </a:p>
          <a:p>
            <a:pPr lvl="1"/>
            <a:r>
              <a:rPr lang="en-US" dirty="0"/>
              <a:t>Through RITS or Data Pipeline</a:t>
            </a:r>
          </a:p>
          <a:p>
            <a:pPr lvl="1"/>
            <a:r>
              <a:rPr lang="en-US" dirty="0"/>
              <a:t>Resources on getting SASIDs can be found here:</a:t>
            </a:r>
          </a:p>
          <a:p>
            <a:pPr lvl="2"/>
            <a:r>
              <a:rPr lang="en-US" dirty="0">
                <a:hlinkClick r:id="rId2"/>
              </a:rPr>
              <a:t>http://www.cde.state.co.us/datapipeline/yr_rits</a:t>
            </a:r>
            <a:r>
              <a:rPr lang="en-US" dirty="0"/>
              <a:t> </a:t>
            </a:r>
          </a:p>
          <a:p>
            <a:r>
              <a:rPr lang="en-US" dirty="0"/>
              <a:t>Create Extracts from your Student Information System</a:t>
            </a:r>
          </a:p>
          <a:p>
            <a:pPr lvl="1"/>
            <a:r>
              <a:rPr lang="en-US" dirty="0"/>
              <a:t>Pull data for the Student Demographic/Profile file and Student School Association</a:t>
            </a:r>
          </a:p>
          <a:p>
            <a:pPr lvl="2"/>
            <a:r>
              <a:rPr lang="en-US" dirty="0"/>
              <a:t>Data Pipeline accepts .csv, .</a:t>
            </a:r>
            <a:r>
              <a:rPr lang="en-US" dirty="0" err="1"/>
              <a:t>xls</a:t>
            </a:r>
            <a:r>
              <a:rPr lang="en-US" dirty="0"/>
              <a:t>, .xlsx formats</a:t>
            </a:r>
          </a:p>
          <a:p>
            <a:pPr lvl="3"/>
            <a:r>
              <a:rPr lang="en-US" dirty="0"/>
              <a:t>.</a:t>
            </a:r>
            <a:r>
              <a:rPr lang="en-US" dirty="0" err="1"/>
              <a:t>xls</a:t>
            </a:r>
            <a:r>
              <a:rPr lang="en-US" dirty="0"/>
              <a:t> is the recommended format</a:t>
            </a:r>
          </a:p>
          <a:p>
            <a:pPr lvl="1"/>
            <a:r>
              <a:rPr lang="en-US" dirty="0"/>
              <a:t>If opening file in Excel, please make sure you don’t lose leading zeros</a:t>
            </a:r>
          </a:p>
          <a:p>
            <a:pPr lvl="2"/>
            <a:r>
              <a:rPr lang="en-US" dirty="0"/>
              <a:t>CDE has a guide to keeping leading zeros on </a:t>
            </a:r>
            <a:r>
              <a:rPr lang="en-US" dirty="0">
                <a:hlinkClick r:id="rId3"/>
              </a:rPr>
              <a:t>Student Interchange website</a:t>
            </a:r>
            <a:endParaRPr lang="en-US" dirty="0"/>
          </a:p>
          <a:p>
            <a:pPr lvl="1"/>
            <a:r>
              <a:rPr lang="en-US" dirty="0"/>
              <a:t>CDE recommends using a file naming convention:</a:t>
            </a:r>
          </a:p>
          <a:p>
            <a:pPr lvl="2"/>
            <a:r>
              <a:rPr lang="en-US" dirty="0"/>
              <a:t>Example: 0110_DEM_EOY_10112016.xls</a:t>
            </a:r>
          </a:p>
          <a:p>
            <a:pPr lvl="2"/>
            <a:r>
              <a:rPr lang="en-US" dirty="0"/>
              <a:t>Spaces in the file name are not allowed</a:t>
            </a:r>
          </a:p>
        </p:txBody>
      </p:sp>
      <p:sp>
        <p:nvSpPr>
          <p:cNvPr id="4" name="Slide Number Placeholder 3">
            <a:extLst>
              <a:ext uri="{FF2B5EF4-FFF2-40B4-BE49-F238E27FC236}">
                <a16:creationId xmlns:a16="http://schemas.microsoft.com/office/drawing/2014/main" id="{7C565863-9B20-4A71-B831-2E4B3FA38474}"/>
              </a:ext>
            </a:extLst>
          </p:cNvPr>
          <p:cNvSpPr>
            <a:spLocks noGrp="1"/>
          </p:cNvSpPr>
          <p:nvPr>
            <p:ph type="sldNum" sz="quarter" idx="12"/>
          </p:nvPr>
        </p:nvSpPr>
        <p:spPr/>
        <p:txBody>
          <a:bodyPr/>
          <a:lstStyle/>
          <a:p>
            <a:fld id="{C479D5F6-EDCB-402A-AC08-4943A1820E8F}" type="slidenum">
              <a:rPr lang="en-US" smtClean="0"/>
              <a:pPr/>
              <a:t>10</a:t>
            </a:fld>
            <a:endParaRPr lang="en-US" dirty="0"/>
          </a:p>
        </p:txBody>
      </p:sp>
    </p:spTree>
    <p:extLst>
      <p:ext uri="{BB962C8B-B14F-4D97-AF65-F5344CB8AC3E}">
        <p14:creationId xmlns:p14="http://schemas.microsoft.com/office/powerpoint/2010/main" val="12924877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73DC9-3D34-4F08-B8FF-D1EF71698918}"/>
              </a:ext>
            </a:extLst>
          </p:cNvPr>
          <p:cNvSpPr>
            <a:spLocks noGrp="1"/>
          </p:cNvSpPr>
          <p:nvPr>
            <p:ph type="ctrTitle"/>
          </p:nvPr>
        </p:nvSpPr>
        <p:spPr/>
        <p:txBody>
          <a:bodyPr/>
          <a:lstStyle/>
          <a:p>
            <a:r>
              <a:rPr lang="en-US" dirty="0"/>
              <a:t>File Uploads</a:t>
            </a:r>
          </a:p>
        </p:txBody>
      </p:sp>
      <p:sp>
        <p:nvSpPr>
          <p:cNvPr id="3" name="Slide Number Placeholder 2">
            <a:extLst>
              <a:ext uri="{FF2B5EF4-FFF2-40B4-BE49-F238E27FC236}">
                <a16:creationId xmlns:a16="http://schemas.microsoft.com/office/drawing/2014/main" id="{487FA633-BCFF-44C5-AC34-2E78CD104D79}"/>
              </a:ext>
            </a:extLst>
          </p:cNvPr>
          <p:cNvSpPr>
            <a:spLocks noGrp="1"/>
          </p:cNvSpPr>
          <p:nvPr>
            <p:ph type="sldNum" sz="quarter" idx="12"/>
          </p:nvPr>
        </p:nvSpPr>
        <p:spPr/>
        <p:txBody>
          <a:bodyPr/>
          <a:lstStyle/>
          <a:p>
            <a:fld id="{C479D5F6-EDCB-402A-AC08-4943A1820E8F}" type="slidenum">
              <a:rPr lang="en-US" smtClean="0"/>
              <a:pPr/>
              <a:t>11</a:t>
            </a:fld>
            <a:endParaRPr lang="en-US" dirty="0"/>
          </a:p>
        </p:txBody>
      </p:sp>
    </p:spTree>
    <p:extLst>
      <p:ext uri="{BB962C8B-B14F-4D97-AF65-F5344CB8AC3E}">
        <p14:creationId xmlns:p14="http://schemas.microsoft.com/office/powerpoint/2010/main" val="5709695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30221-7006-4357-98DF-C3A70F696778}"/>
              </a:ext>
            </a:extLst>
          </p:cNvPr>
          <p:cNvSpPr>
            <a:spLocks noGrp="1"/>
          </p:cNvSpPr>
          <p:nvPr>
            <p:ph type="title"/>
          </p:nvPr>
        </p:nvSpPr>
        <p:spPr/>
        <p:txBody>
          <a:bodyPr/>
          <a:lstStyle/>
          <a:p>
            <a:r>
              <a:rPr lang="en-US" dirty="0"/>
              <a:t>Student Interchange Preparation</a:t>
            </a:r>
          </a:p>
        </p:txBody>
      </p:sp>
      <p:sp>
        <p:nvSpPr>
          <p:cNvPr id="4" name="Slide Number Placeholder 3">
            <a:extLst>
              <a:ext uri="{FF2B5EF4-FFF2-40B4-BE49-F238E27FC236}">
                <a16:creationId xmlns:a16="http://schemas.microsoft.com/office/drawing/2014/main" id="{7C565863-9B20-4A71-B831-2E4B3FA38474}"/>
              </a:ext>
            </a:extLst>
          </p:cNvPr>
          <p:cNvSpPr>
            <a:spLocks noGrp="1"/>
          </p:cNvSpPr>
          <p:nvPr>
            <p:ph type="sldNum" sz="quarter" idx="12"/>
          </p:nvPr>
        </p:nvSpPr>
        <p:spPr/>
        <p:txBody>
          <a:bodyPr/>
          <a:lstStyle/>
          <a:p>
            <a:fld id="{C479D5F6-EDCB-402A-AC08-4943A1820E8F}" type="slidenum">
              <a:rPr lang="en-US" smtClean="0"/>
              <a:pPr/>
              <a:t>12</a:t>
            </a:fld>
            <a:endParaRPr lang="en-US" dirty="0"/>
          </a:p>
        </p:txBody>
      </p:sp>
      <p:sp>
        <p:nvSpPr>
          <p:cNvPr id="5" name="Content Placeholder 1">
            <a:extLst>
              <a:ext uri="{FF2B5EF4-FFF2-40B4-BE49-F238E27FC236}">
                <a16:creationId xmlns:a16="http://schemas.microsoft.com/office/drawing/2014/main" id="{9C1D53AA-1071-45D8-8F59-E5D47314A2CD}"/>
              </a:ext>
            </a:extLst>
          </p:cNvPr>
          <p:cNvSpPr>
            <a:spLocks noGrp="1"/>
          </p:cNvSpPr>
          <p:nvPr>
            <p:ph idx="1"/>
          </p:nvPr>
        </p:nvSpPr>
        <p:spPr>
          <a:xfrm>
            <a:off x="730250" y="1590965"/>
            <a:ext cx="7886700" cy="4351338"/>
          </a:xfrm>
          <a:noFill/>
          <a:effectLst>
            <a:outerShdw blurRad="101600" dist="63500" dir="18900000" algn="bl" rotWithShape="0">
              <a:schemeClr val="tx2">
                <a:lumMod val="20000"/>
                <a:lumOff val="80000"/>
                <a:alpha val="40000"/>
              </a:schemeClr>
            </a:outerShdw>
            <a:softEdge rad="31750"/>
          </a:effectLst>
        </p:spPr>
        <p:style>
          <a:lnRef idx="2">
            <a:schemeClr val="accent1"/>
          </a:lnRef>
          <a:fillRef idx="1">
            <a:schemeClr val="lt1"/>
          </a:fillRef>
          <a:effectRef idx="0">
            <a:schemeClr val="accent1"/>
          </a:effectRef>
          <a:fontRef idx="minor">
            <a:schemeClr val="dk1"/>
          </a:fontRef>
        </p:style>
        <p:txBody>
          <a:bodyPr>
            <a:normAutofit lnSpcReduction="10000"/>
          </a:bodyPr>
          <a:lstStyle/>
          <a:p>
            <a:r>
              <a:rPr lang="en-US" sz="2000" b="1" dirty="0"/>
              <a:t>Upload interchange files</a:t>
            </a:r>
          </a:p>
          <a:p>
            <a:endParaRPr lang="en-US" sz="2000" b="1" dirty="0"/>
          </a:p>
          <a:p>
            <a:endParaRPr lang="en-US" sz="2000" b="1" dirty="0"/>
          </a:p>
          <a:p>
            <a:endParaRPr lang="en-US" sz="2000" b="1" dirty="0"/>
          </a:p>
          <a:p>
            <a:r>
              <a:rPr lang="en-US" sz="2000" b="1" dirty="0"/>
              <a:t>Wait for a Confirmation Email from the Pipeline System</a:t>
            </a:r>
          </a:p>
          <a:p>
            <a:pPr lvl="1"/>
            <a:r>
              <a:rPr lang="en-US" dirty="0"/>
              <a:t>The email will show you the number of errors in your upload</a:t>
            </a:r>
          </a:p>
          <a:p>
            <a:pPr lvl="1"/>
            <a:r>
              <a:rPr lang="en-US" dirty="0"/>
              <a:t>Resolve ALL errors in your interchange files</a:t>
            </a:r>
          </a:p>
          <a:p>
            <a:pPr lvl="1"/>
            <a:r>
              <a:rPr lang="en-US" dirty="0"/>
              <a:t>Check your error reports</a:t>
            </a:r>
          </a:p>
          <a:p>
            <a:pPr marL="457200" lvl="1" indent="0">
              <a:buNone/>
            </a:pPr>
            <a:endParaRPr lang="en-US" dirty="0"/>
          </a:p>
          <a:p>
            <a:r>
              <a:rPr lang="en-US" sz="2000" b="1" dirty="0"/>
              <a:t>Update your Interchange files to address the errors</a:t>
            </a:r>
          </a:p>
          <a:p>
            <a:pPr lvl="1"/>
            <a:r>
              <a:rPr lang="en-US" dirty="0"/>
              <a:t>Update in SIS </a:t>
            </a:r>
            <a:r>
              <a:rPr lang="en-US" dirty="0">
                <a:sym typeface="Wingdings" panose="05000000000000000000" pitchFamily="2" charset="2"/>
              </a:rPr>
              <a:t> Extract  Upload to Pipeline</a:t>
            </a:r>
            <a:endParaRPr lang="en-US" dirty="0"/>
          </a:p>
          <a:p>
            <a:pPr lvl="1"/>
            <a:r>
              <a:rPr lang="en-US" dirty="0"/>
              <a:t>Edit Record Tool (Data Pipeline)</a:t>
            </a:r>
          </a:p>
          <a:p>
            <a:pPr lvl="1"/>
            <a:endParaRPr lang="en-US" sz="1600" dirty="0"/>
          </a:p>
        </p:txBody>
      </p:sp>
      <p:graphicFrame>
        <p:nvGraphicFramePr>
          <p:cNvPr id="6" name="Diagram 5">
            <a:extLst>
              <a:ext uri="{FF2B5EF4-FFF2-40B4-BE49-F238E27FC236}">
                <a16:creationId xmlns:a16="http://schemas.microsoft.com/office/drawing/2014/main" id="{B7A0F936-9711-4C3F-9EBC-95A39FA1211D}"/>
              </a:ext>
            </a:extLst>
          </p:cNvPr>
          <p:cNvGraphicFramePr/>
          <p:nvPr>
            <p:extLst>
              <p:ext uri="{D42A27DB-BD31-4B8C-83A1-F6EECF244321}">
                <p14:modId xmlns:p14="http://schemas.microsoft.com/office/powerpoint/2010/main" val="3921387191"/>
              </p:ext>
            </p:extLst>
          </p:nvPr>
        </p:nvGraphicFramePr>
        <p:xfrm>
          <a:off x="-89128" y="1669988"/>
          <a:ext cx="9144000" cy="22753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929940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C0E54-D20D-40D7-8FF8-52DAD552A634}"/>
              </a:ext>
            </a:extLst>
          </p:cNvPr>
          <p:cNvSpPr>
            <a:spLocks noGrp="1"/>
          </p:cNvSpPr>
          <p:nvPr>
            <p:ph type="title"/>
          </p:nvPr>
        </p:nvSpPr>
        <p:spPr/>
        <p:txBody>
          <a:bodyPr/>
          <a:lstStyle/>
          <a:p>
            <a:r>
              <a:rPr lang="en-US" dirty="0"/>
              <a:t>Data File Upload</a:t>
            </a:r>
          </a:p>
        </p:txBody>
      </p:sp>
      <p:sp>
        <p:nvSpPr>
          <p:cNvPr id="5" name="Content Placeholder 4">
            <a:extLst>
              <a:ext uri="{FF2B5EF4-FFF2-40B4-BE49-F238E27FC236}">
                <a16:creationId xmlns:a16="http://schemas.microsoft.com/office/drawing/2014/main" id="{014399BD-B6AC-488E-94E5-BA8306DCADEE}"/>
              </a:ext>
            </a:extLst>
          </p:cNvPr>
          <p:cNvSpPr>
            <a:spLocks noGrp="1"/>
          </p:cNvSpPr>
          <p:nvPr>
            <p:ph idx="1"/>
          </p:nvPr>
        </p:nvSpPr>
        <p:spPr>
          <a:xfrm>
            <a:off x="628650" y="5467350"/>
            <a:ext cx="7886700" cy="428353"/>
          </a:xfrm>
        </p:spPr>
        <p:txBody>
          <a:bodyPr>
            <a:normAutofit fontScale="85000" lnSpcReduction="10000"/>
          </a:bodyPr>
          <a:lstStyle/>
          <a:p>
            <a:pPr marL="0" indent="0">
              <a:buNone/>
            </a:pPr>
            <a:r>
              <a:rPr lang="en-US" dirty="0"/>
              <a:t>Data pipeline will send you an email indicating the status of your upload.</a:t>
            </a:r>
          </a:p>
        </p:txBody>
      </p:sp>
      <p:sp>
        <p:nvSpPr>
          <p:cNvPr id="4" name="Slide Number Placeholder 3">
            <a:extLst>
              <a:ext uri="{FF2B5EF4-FFF2-40B4-BE49-F238E27FC236}">
                <a16:creationId xmlns:a16="http://schemas.microsoft.com/office/drawing/2014/main" id="{84CFCC61-9CBA-46B6-AAEE-8ABB1F975C11}"/>
              </a:ext>
            </a:extLst>
          </p:cNvPr>
          <p:cNvSpPr>
            <a:spLocks noGrp="1"/>
          </p:cNvSpPr>
          <p:nvPr>
            <p:ph type="sldNum" sz="quarter" idx="12"/>
          </p:nvPr>
        </p:nvSpPr>
        <p:spPr/>
        <p:txBody>
          <a:bodyPr/>
          <a:lstStyle/>
          <a:p>
            <a:fld id="{C479D5F6-EDCB-402A-AC08-4943A1820E8F}" type="slidenum">
              <a:rPr lang="en-US" smtClean="0"/>
              <a:pPr/>
              <a:t>13</a:t>
            </a:fld>
            <a:endParaRPr lang="en-US" dirty="0"/>
          </a:p>
        </p:txBody>
      </p:sp>
      <p:pic>
        <p:nvPicPr>
          <p:cNvPr id="2054" name="Picture 6" descr="Data File Upload Steps&#10;1. Login to Data Pipeline&#10;2. Select File Upload&#10;3. Select Data File Upload&#10;4. Select necessary fields from the dropdown menus. File Type will be Student, Student School Association, or Graduation Guidelines. Do not select a tag.&#10;5. Select Submit">
            <a:hlinkClick r:id="rId3"/>
            <a:extLst>
              <a:ext uri="{FF2B5EF4-FFF2-40B4-BE49-F238E27FC236}">
                <a16:creationId xmlns:a16="http://schemas.microsoft.com/office/drawing/2014/main" id="{2220DCC0-9672-4C19-9EAA-0D2FAB3EC0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1012" y="1257299"/>
            <a:ext cx="8181975" cy="4048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47342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AD828-83AD-4199-BD1A-5BE9ECE3D5C5}"/>
              </a:ext>
            </a:extLst>
          </p:cNvPr>
          <p:cNvSpPr>
            <a:spLocks noGrp="1"/>
          </p:cNvSpPr>
          <p:nvPr>
            <p:ph type="ctrTitle"/>
          </p:nvPr>
        </p:nvSpPr>
        <p:spPr/>
        <p:txBody>
          <a:bodyPr/>
          <a:lstStyle/>
          <a:p>
            <a:r>
              <a:rPr lang="en-US" dirty="0"/>
              <a:t>Checking Errors/Warnings</a:t>
            </a:r>
          </a:p>
        </p:txBody>
      </p:sp>
      <p:sp>
        <p:nvSpPr>
          <p:cNvPr id="3" name="Slide Number Placeholder 2">
            <a:extLst>
              <a:ext uri="{FF2B5EF4-FFF2-40B4-BE49-F238E27FC236}">
                <a16:creationId xmlns:a16="http://schemas.microsoft.com/office/drawing/2014/main" id="{F8F07FDE-FA08-4CB7-9DC7-177B3F5849C9}"/>
              </a:ext>
            </a:extLst>
          </p:cNvPr>
          <p:cNvSpPr>
            <a:spLocks noGrp="1"/>
          </p:cNvSpPr>
          <p:nvPr>
            <p:ph type="sldNum" sz="quarter" idx="12"/>
          </p:nvPr>
        </p:nvSpPr>
        <p:spPr/>
        <p:txBody>
          <a:bodyPr/>
          <a:lstStyle/>
          <a:p>
            <a:fld id="{C479D5F6-EDCB-402A-AC08-4943A1820E8F}" type="slidenum">
              <a:rPr lang="en-US" smtClean="0"/>
              <a:pPr/>
              <a:t>14</a:t>
            </a:fld>
            <a:endParaRPr lang="en-US" dirty="0"/>
          </a:p>
        </p:txBody>
      </p:sp>
    </p:spTree>
    <p:extLst>
      <p:ext uri="{BB962C8B-B14F-4D97-AF65-F5344CB8AC3E}">
        <p14:creationId xmlns:p14="http://schemas.microsoft.com/office/powerpoint/2010/main" val="3621098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7270153-1996-44FE-BA72-2143F2BBC905}"/>
              </a:ext>
            </a:extLst>
          </p:cNvPr>
          <p:cNvSpPr>
            <a:spLocks noGrp="1"/>
          </p:cNvSpPr>
          <p:nvPr>
            <p:ph sz="half" idx="1"/>
          </p:nvPr>
        </p:nvSpPr>
        <p:spPr/>
        <p:txBody>
          <a:bodyPr/>
          <a:lstStyle/>
          <a:p>
            <a:r>
              <a:rPr lang="en-US" dirty="0"/>
              <a:t>Must be addressed</a:t>
            </a:r>
          </a:p>
          <a:p>
            <a:r>
              <a:rPr lang="en-US" dirty="0"/>
              <a:t>Prevent a record from being included in the SEY snapshot</a:t>
            </a:r>
          </a:p>
          <a:p>
            <a:endParaRPr lang="en-US" dirty="0"/>
          </a:p>
        </p:txBody>
      </p:sp>
      <p:sp>
        <p:nvSpPr>
          <p:cNvPr id="6" name="Content Placeholder 5">
            <a:extLst>
              <a:ext uri="{FF2B5EF4-FFF2-40B4-BE49-F238E27FC236}">
                <a16:creationId xmlns:a16="http://schemas.microsoft.com/office/drawing/2014/main" id="{544F301F-182A-4EE7-8D49-7C1AF740BFD3}"/>
              </a:ext>
            </a:extLst>
          </p:cNvPr>
          <p:cNvSpPr>
            <a:spLocks noGrp="1"/>
          </p:cNvSpPr>
          <p:nvPr>
            <p:ph sz="half" idx="2"/>
          </p:nvPr>
        </p:nvSpPr>
        <p:spPr/>
        <p:txBody>
          <a:bodyPr/>
          <a:lstStyle/>
          <a:p>
            <a:r>
              <a:rPr lang="en-US" dirty="0"/>
              <a:t>Indicate possible data inconsistencies/coding issues. </a:t>
            </a:r>
          </a:p>
          <a:p>
            <a:r>
              <a:rPr lang="en-US" dirty="0"/>
              <a:t>Review to ensure data accurately reflects a student’s educational history</a:t>
            </a:r>
          </a:p>
        </p:txBody>
      </p:sp>
      <p:sp>
        <p:nvSpPr>
          <p:cNvPr id="4" name="Title 3">
            <a:extLst>
              <a:ext uri="{FF2B5EF4-FFF2-40B4-BE49-F238E27FC236}">
                <a16:creationId xmlns:a16="http://schemas.microsoft.com/office/drawing/2014/main" id="{B0E0E026-FA8A-4E3F-9AFF-F0F4E720BCD9}"/>
              </a:ext>
            </a:extLst>
          </p:cNvPr>
          <p:cNvSpPr>
            <a:spLocks noGrp="1"/>
          </p:cNvSpPr>
          <p:nvPr>
            <p:ph type="title"/>
          </p:nvPr>
        </p:nvSpPr>
        <p:spPr/>
        <p:txBody>
          <a:bodyPr/>
          <a:lstStyle/>
          <a:p>
            <a:r>
              <a:rPr lang="en-US" dirty="0"/>
              <a:t>Interchange Business Rules</a:t>
            </a:r>
          </a:p>
        </p:txBody>
      </p:sp>
      <p:sp>
        <p:nvSpPr>
          <p:cNvPr id="3" name="Slide Number Placeholder 2">
            <a:extLst>
              <a:ext uri="{FF2B5EF4-FFF2-40B4-BE49-F238E27FC236}">
                <a16:creationId xmlns:a16="http://schemas.microsoft.com/office/drawing/2014/main" id="{AF4F1533-E801-4963-83BC-F72DB004A8EE}"/>
              </a:ext>
            </a:extLst>
          </p:cNvPr>
          <p:cNvSpPr>
            <a:spLocks noGrp="1"/>
          </p:cNvSpPr>
          <p:nvPr>
            <p:ph type="sldNum" sz="quarter" idx="12"/>
          </p:nvPr>
        </p:nvSpPr>
        <p:spPr/>
        <p:txBody>
          <a:bodyPr/>
          <a:lstStyle/>
          <a:p>
            <a:fld id="{C479D5F6-EDCB-402A-AC08-4943A1820E8F}" type="slidenum">
              <a:rPr lang="en-US" smtClean="0"/>
              <a:pPr/>
              <a:t>15</a:t>
            </a:fld>
            <a:endParaRPr lang="en-US" dirty="0"/>
          </a:p>
        </p:txBody>
      </p:sp>
      <p:sp>
        <p:nvSpPr>
          <p:cNvPr id="7" name="Text Placeholder 6">
            <a:extLst>
              <a:ext uri="{FF2B5EF4-FFF2-40B4-BE49-F238E27FC236}">
                <a16:creationId xmlns:a16="http://schemas.microsoft.com/office/drawing/2014/main" id="{41F566DE-AFC5-4C45-9222-C958486FEEB9}"/>
              </a:ext>
            </a:extLst>
          </p:cNvPr>
          <p:cNvSpPr>
            <a:spLocks noGrp="1"/>
          </p:cNvSpPr>
          <p:nvPr>
            <p:ph type="body" sz="quarter" idx="13"/>
          </p:nvPr>
        </p:nvSpPr>
        <p:spPr/>
        <p:txBody>
          <a:bodyPr/>
          <a:lstStyle/>
          <a:p>
            <a:r>
              <a:rPr lang="en-US" dirty="0"/>
              <a:t>Errors</a:t>
            </a:r>
          </a:p>
        </p:txBody>
      </p:sp>
      <p:sp>
        <p:nvSpPr>
          <p:cNvPr id="8" name="Text Placeholder 7">
            <a:extLst>
              <a:ext uri="{FF2B5EF4-FFF2-40B4-BE49-F238E27FC236}">
                <a16:creationId xmlns:a16="http://schemas.microsoft.com/office/drawing/2014/main" id="{6D839FE1-CA91-4499-8B24-9336D2B24D8A}"/>
              </a:ext>
            </a:extLst>
          </p:cNvPr>
          <p:cNvSpPr>
            <a:spLocks noGrp="1"/>
          </p:cNvSpPr>
          <p:nvPr>
            <p:ph type="body" sz="quarter" idx="14"/>
          </p:nvPr>
        </p:nvSpPr>
        <p:spPr/>
        <p:txBody>
          <a:bodyPr/>
          <a:lstStyle/>
          <a:p>
            <a:r>
              <a:rPr lang="en-US" dirty="0"/>
              <a:t>Warnings</a:t>
            </a:r>
          </a:p>
        </p:txBody>
      </p:sp>
      <p:sp>
        <p:nvSpPr>
          <p:cNvPr id="9" name="Rectangle: Rounded Corners 8">
            <a:extLst>
              <a:ext uri="{FF2B5EF4-FFF2-40B4-BE49-F238E27FC236}">
                <a16:creationId xmlns:a16="http://schemas.microsoft.com/office/drawing/2014/main" id="{E2FA5349-CAC4-4245-A3E0-8C1BCF5F37AF}"/>
              </a:ext>
            </a:extLst>
          </p:cNvPr>
          <p:cNvSpPr/>
          <p:nvPr/>
        </p:nvSpPr>
        <p:spPr>
          <a:xfrm>
            <a:off x="374469" y="4798423"/>
            <a:ext cx="3997234" cy="141078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t>Reupload interchange files to trigger the data pipeline system to check file for errors/warnings after a change has been made.</a:t>
            </a:r>
          </a:p>
        </p:txBody>
      </p:sp>
    </p:spTree>
    <p:extLst>
      <p:ext uri="{BB962C8B-B14F-4D97-AF65-F5344CB8AC3E}">
        <p14:creationId xmlns:p14="http://schemas.microsoft.com/office/powerpoint/2010/main" val="31226371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F64E70E-C6B2-4095-8F40-36B5E57B7D51}"/>
              </a:ext>
            </a:extLst>
          </p:cNvPr>
          <p:cNvSpPr>
            <a:spLocks noGrp="1"/>
          </p:cNvSpPr>
          <p:nvPr>
            <p:ph type="title"/>
          </p:nvPr>
        </p:nvSpPr>
        <p:spPr/>
        <p:txBody>
          <a:bodyPr/>
          <a:lstStyle/>
          <a:p>
            <a:r>
              <a:rPr lang="en-US" dirty="0"/>
              <a:t>Pipeline Error Report</a:t>
            </a:r>
          </a:p>
        </p:txBody>
      </p:sp>
      <p:sp>
        <p:nvSpPr>
          <p:cNvPr id="5" name="Content Placeholder 4">
            <a:extLst>
              <a:ext uri="{FF2B5EF4-FFF2-40B4-BE49-F238E27FC236}">
                <a16:creationId xmlns:a16="http://schemas.microsoft.com/office/drawing/2014/main" id="{5B38852E-AFE3-4F33-91EC-86AB5B7CE0D4}"/>
              </a:ext>
            </a:extLst>
          </p:cNvPr>
          <p:cNvSpPr>
            <a:spLocks noGrp="1"/>
          </p:cNvSpPr>
          <p:nvPr>
            <p:ph idx="1"/>
          </p:nvPr>
        </p:nvSpPr>
        <p:spPr>
          <a:xfrm>
            <a:off x="628650" y="3631474"/>
            <a:ext cx="7886700" cy="592183"/>
          </a:xfrm>
        </p:spPr>
        <p:txBody>
          <a:bodyPr/>
          <a:lstStyle/>
          <a:p>
            <a:pPr marL="0" indent="0">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To view specific student records that are triggering an error/warning, select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View Details</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the bottom of the screen.</a:t>
            </a:r>
          </a:p>
          <a:p>
            <a:endParaRPr lang="en-US" dirty="0"/>
          </a:p>
        </p:txBody>
      </p:sp>
      <p:sp>
        <p:nvSpPr>
          <p:cNvPr id="3" name="Slide Number Placeholder 2">
            <a:extLst>
              <a:ext uri="{FF2B5EF4-FFF2-40B4-BE49-F238E27FC236}">
                <a16:creationId xmlns:a16="http://schemas.microsoft.com/office/drawing/2014/main" id="{E5099E84-B46B-40F2-B783-97A73BD91390}"/>
              </a:ext>
            </a:extLst>
          </p:cNvPr>
          <p:cNvSpPr>
            <a:spLocks noGrp="1"/>
          </p:cNvSpPr>
          <p:nvPr>
            <p:ph type="sldNum" sz="quarter" idx="12"/>
          </p:nvPr>
        </p:nvSpPr>
        <p:spPr/>
        <p:txBody>
          <a:bodyPr/>
          <a:lstStyle/>
          <a:p>
            <a:fld id="{C479D5F6-EDCB-402A-AC08-4943A1820E8F}" type="slidenum">
              <a:rPr lang="en-US" smtClean="0"/>
              <a:pPr/>
              <a:t>16</a:t>
            </a:fld>
            <a:endParaRPr lang="en-US" dirty="0"/>
          </a:p>
        </p:txBody>
      </p:sp>
      <p:pic>
        <p:nvPicPr>
          <p:cNvPr id="6" name="Picture 5" descr="Graphical user interface, text, application, chat or text message&#10;&#10;Description automatically generated1. Login to Data Pipeline&#10;2. Select Pipeline Reports&#10;3. Select Error Report&#10;4. Complete the drop-down menus for the desired file/snapshot&#10;a. Dataset = Student Profile&#10;b. File Type = desired file/snapshot (Student, Student School Association, Graduation Guidelines, Student End of Year)&#10;c. School Year = SEY collection year (Note: Other years may be available, so please ensure you select the desired year)&#10;d. Organization/LEA = your district&#10;e. Error Type = Desired type of Business Rules (Errors and Warnings recommended)&#10;f. Tag = None (SEY does not use Tags.)&#10;">
            <a:extLst>
              <a:ext uri="{FF2B5EF4-FFF2-40B4-BE49-F238E27FC236}">
                <a16:creationId xmlns:a16="http://schemas.microsoft.com/office/drawing/2014/main" id="{F22ACEC3-77FA-4325-8756-40A3ED44AE8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0958" y="1334236"/>
            <a:ext cx="8882084" cy="2204895"/>
          </a:xfrm>
          <a:prstGeom prst="rect">
            <a:avLst/>
          </a:prstGeom>
          <a:noFill/>
          <a:ln>
            <a:noFill/>
          </a:ln>
        </p:spPr>
      </p:pic>
      <p:pic>
        <p:nvPicPr>
          <p:cNvPr id="7" name="Picture 6">
            <a:extLst>
              <a:ext uri="{FF2B5EF4-FFF2-40B4-BE49-F238E27FC236}">
                <a16:creationId xmlns:a16="http://schemas.microsoft.com/office/drawing/2014/main" id="{9D24F520-76B5-4CBB-BE05-6539040AB6A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3071" y="4315999"/>
            <a:ext cx="8802408" cy="996229"/>
          </a:xfrm>
          <a:prstGeom prst="rect">
            <a:avLst/>
          </a:prstGeom>
          <a:noFill/>
          <a:ln>
            <a:noFill/>
          </a:ln>
        </p:spPr>
      </p:pic>
      <p:sp>
        <p:nvSpPr>
          <p:cNvPr id="8" name="Rectangle: Rounded Corners 7">
            <a:extLst>
              <a:ext uri="{FF2B5EF4-FFF2-40B4-BE49-F238E27FC236}">
                <a16:creationId xmlns:a16="http://schemas.microsoft.com/office/drawing/2014/main" id="{66234791-160B-4CFD-97EC-65D3AEB77447}"/>
              </a:ext>
            </a:extLst>
          </p:cNvPr>
          <p:cNvSpPr/>
          <p:nvPr/>
        </p:nvSpPr>
        <p:spPr>
          <a:xfrm>
            <a:off x="6592388" y="1545772"/>
            <a:ext cx="2116183" cy="452846"/>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285750" indent="-285750">
              <a:buFontTx/>
              <a:buChar char="-"/>
            </a:pPr>
            <a:r>
              <a:rPr lang="en-US" sz="1000" dirty="0"/>
              <a:t>Student</a:t>
            </a:r>
          </a:p>
          <a:p>
            <a:pPr marL="285750" indent="-285750">
              <a:buFontTx/>
              <a:buChar char="-"/>
            </a:pPr>
            <a:r>
              <a:rPr lang="en-US" sz="1000" dirty="0"/>
              <a:t>Student School Association</a:t>
            </a:r>
          </a:p>
          <a:p>
            <a:pPr marL="285750" indent="-285750">
              <a:buFontTx/>
              <a:buChar char="-"/>
            </a:pPr>
            <a:r>
              <a:rPr lang="en-US" sz="1000" dirty="0"/>
              <a:t>Graduation Guidelines</a:t>
            </a:r>
          </a:p>
        </p:txBody>
      </p:sp>
    </p:spTree>
    <p:extLst>
      <p:ext uri="{BB962C8B-B14F-4D97-AF65-F5344CB8AC3E}">
        <p14:creationId xmlns:p14="http://schemas.microsoft.com/office/powerpoint/2010/main" val="11813515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EDEE1-1F98-4D74-872F-458E9EDFA3AC}"/>
              </a:ext>
            </a:extLst>
          </p:cNvPr>
          <p:cNvSpPr>
            <a:spLocks noGrp="1"/>
          </p:cNvSpPr>
          <p:nvPr>
            <p:ph type="title"/>
          </p:nvPr>
        </p:nvSpPr>
        <p:spPr/>
        <p:txBody>
          <a:bodyPr/>
          <a:lstStyle/>
          <a:p>
            <a:r>
              <a:rPr lang="en-US" dirty="0"/>
              <a:t>COGNOS/CEDAR Error Reports</a:t>
            </a:r>
          </a:p>
        </p:txBody>
      </p:sp>
      <p:sp>
        <p:nvSpPr>
          <p:cNvPr id="3" name="Content Placeholder 2">
            <a:extLst>
              <a:ext uri="{FF2B5EF4-FFF2-40B4-BE49-F238E27FC236}">
                <a16:creationId xmlns:a16="http://schemas.microsoft.com/office/drawing/2014/main" id="{01D15880-5E62-4329-A904-A4D9C170B084}"/>
              </a:ext>
            </a:extLst>
          </p:cNvPr>
          <p:cNvSpPr>
            <a:spLocks noGrp="1"/>
          </p:cNvSpPr>
          <p:nvPr>
            <p:ph idx="1"/>
          </p:nvPr>
        </p:nvSpPr>
        <p:spPr/>
        <p:txBody>
          <a:bodyPr>
            <a:normAutofit fontScale="92500" lnSpcReduction="10000"/>
          </a:bodyPr>
          <a:lstStyle/>
          <a:p>
            <a:pPr marL="457200" indent="-457200">
              <a:buFont typeface="+mj-lt"/>
              <a:buAutoNum type="arabicPeriod"/>
            </a:pPr>
            <a:r>
              <a:rPr lang="en-US" dirty="0"/>
              <a:t>Login to </a:t>
            </a:r>
            <a:r>
              <a:rPr lang="en-US" dirty="0">
                <a:hlinkClick r:id="rId2"/>
              </a:rPr>
              <a:t>CEDAR/COGNOS</a:t>
            </a:r>
            <a:endParaRPr lang="en-US" dirty="0"/>
          </a:p>
          <a:p>
            <a:pPr marL="457200" indent="-457200">
              <a:buFont typeface="+mj-lt"/>
              <a:buAutoNum type="arabicPeriod"/>
            </a:pPr>
            <a:r>
              <a:rPr lang="en-US" dirty="0"/>
              <a:t>Select </a:t>
            </a:r>
            <a:r>
              <a:rPr lang="en-US" i="1" dirty="0"/>
              <a:t>Pipeline Reports</a:t>
            </a:r>
            <a:endParaRPr lang="en-US" dirty="0"/>
          </a:p>
          <a:p>
            <a:pPr marL="457200" indent="-457200">
              <a:buFont typeface="+mj-lt"/>
              <a:buAutoNum type="arabicPeriod"/>
            </a:pPr>
            <a:r>
              <a:rPr lang="en-US" dirty="0"/>
              <a:t>Select the </a:t>
            </a:r>
            <a:r>
              <a:rPr lang="en-US" i="1" dirty="0"/>
              <a:t>Student Profile</a:t>
            </a:r>
            <a:r>
              <a:rPr lang="en-US" dirty="0"/>
              <a:t> reports category</a:t>
            </a:r>
            <a:br>
              <a:rPr lang="en-US" dirty="0"/>
            </a:br>
            <a:br>
              <a:rPr lang="en-US" dirty="0"/>
            </a:br>
            <a:endParaRPr lang="en-US" dirty="0"/>
          </a:p>
          <a:p>
            <a:pPr marL="457200" indent="-457200">
              <a:buFont typeface="+mj-lt"/>
              <a:buAutoNum type="arabicPeriod"/>
            </a:pPr>
            <a:r>
              <a:rPr lang="en-US" dirty="0"/>
              <a:t>Select the Error Detail or Error Summary report for the desired interchange file.</a:t>
            </a:r>
            <a:br>
              <a:rPr lang="en-US" dirty="0"/>
            </a:br>
            <a:br>
              <a:rPr lang="en-US" dirty="0"/>
            </a:br>
            <a:br>
              <a:rPr lang="en-US" dirty="0"/>
            </a:br>
            <a:br>
              <a:rPr lang="en-US" dirty="0"/>
            </a:br>
            <a:endParaRPr lang="en-US" dirty="0"/>
          </a:p>
          <a:p>
            <a:pPr marL="457200" indent="-457200">
              <a:buFont typeface="+mj-lt"/>
              <a:buAutoNum type="arabicPeriod"/>
            </a:pPr>
            <a:r>
              <a:rPr lang="en-US" dirty="0"/>
              <a:t>Complete the drop-down menu selections.</a:t>
            </a:r>
          </a:p>
          <a:p>
            <a:pPr marL="457200" indent="-457200">
              <a:buFont typeface="+mj-lt"/>
              <a:buAutoNum type="arabicPeriod"/>
            </a:pPr>
            <a:r>
              <a:rPr lang="en-US" dirty="0"/>
              <a:t>Select </a:t>
            </a:r>
            <a:r>
              <a:rPr lang="en-US" i="1" dirty="0"/>
              <a:t>Finish </a:t>
            </a:r>
            <a:r>
              <a:rPr lang="en-US" dirty="0"/>
              <a:t>to view the report.</a:t>
            </a:r>
            <a:br>
              <a:rPr lang="en-US" dirty="0"/>
            </a:br>
            <a:endParaRPr lang="en-US" dirty="0"/>
          </a:p>
        </p:txBody>
      </p:sp>
      <p:sp>
        <p:nvSpPr>
          <p:cNvPr id="4" name="Slide Number Placeholder 3">
            <a:extLst>
              <a:ext uri="{FF2B5EF4-FFF2-40B4-BE49-F238E27FC236}">
                <a16:creationId xmlns:a16="http://schemas.microsoft.com/office/drawing/2014/main" id="{B7DF6DD9-9C0A-464C-8782-8C7FA7F84094}"/>
              </a:ext>
            </a:extLst>
          </p:cNvPr>
          <p:cNvSpPr>
            <a:spLocks noGrp="1"/>
          </p:cNvSpPr>
          <p:nvPr>
            <p:ph type="sldNum" sz="quarter" idx="12"/>
          </p:nvPr>
        </p:nvSpPr>
        <p:spPr/>
        <p:txBody>
          <a:bodyPr/>
          <a:lstStyle/>
          <a:p>
            <a:fld id="{C479D5F6-EDCB-402A-AC08-4943A1820E8F}" type="slidenum">
              <a:rPr lang="en-US" smtClean="0"/>
              <a:pPr/>
              <a:t>17</a:t>
            </a:fld>
            <a:endParaRPr lang="en-US" dirty="0"/>
          </a:p>
        </p:txBody>
      </p:sp>
      <p:pic>
        <p:nvPicPr>
          <p:cNvPr id="17" name="Picture 16">
            <a:extLst>
              <a:ext uri="{FF2B5EF4-FFF2-40B4-BE49-F238E27FC236}">
                <a16:creationId xmlns:a16="http://schemas.microsoft.com/office/drawing/2014/main" id="{579E1F96-E92A-4F25-9ACA-321B61A987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9476" y="1903367"/>
            <a:ext cx="1501140" cy="281940"/>
          </a:xfrm>
          <a:prstGeom prst="rect">
            <a:avLst/>
          </a:prstGeom>
        </p:spPr>
      </p:pic>
      <p:pic>
        <p:nvPicPr>
          <p:cNvPr id="18" name="Picture 17" descr="Graphical user interface, application&#10;&#10;Description automatically generated">
            <a:extLst>
              <a:ext uri="{FF2B5EF4-FFF2-40B4-BE49-F238E27FC236}">
                <a16:creationId xmlns:a16="http://schemas.microsoft.com/office/drawing/2014/main" id="{F681C6F2-6C51-4C5A-A747-9841D620B106}"/>
              </a:ext>
            </a:extLst>
          </p:cNvPr>
          <p:cNvPicPr>
            <a:picLocks noChangeAspect="1"/>
          </p:cNvPicPr>
          <p:nvPr/>
        </p:nvPicPr>
        <p:blipFill>
          <a:blip r:embed="rId4"/>
          <a:stretch>
            <a:fillRect/>
          </a:stretch>
        </p:blipFill>
        <p:spPr>
          <a:xfrm>
            <a:off x="6028647" y="1678115"/>
            <a:ext cx="2672713" cy="1232723"/>
          </a:xfrm>
          <a:prstGeom prst="rect">
            <a:avLst/>
          </a:prstGeom>
        </p:spPr>
      </p:pic>
      <p:pic>
        <p:nvPicPr>
          <p:cNvPr id="2062" name="Picture 14">
            <a:extLst>
              <a:ext uri="{FF2B5EF4-FFF2-40B4-BE49-F238E27FC236}">
                <a16:creationId xmlns:a16="http://schemas.microsoft.com/office/drawing/2014/main" id="{65D32409-8353-4871-A820-DCCA56BBAE9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3258" y="3769846"/>
            <a:ext cx="4558936" cy="96033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a:extLst>
              <a:ext uri="{FF2B5EF4-FFF2-40B4-BE49-F238E27FC236}">
                <a16:creationId xmlns:a16="http://schemas.microsoft.com/office/drawing/2014/main" id="{ABF6A153-A290-4099-9FC0-459C4B58092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45212" y="5223073"/>
            <a:ext cx="725404" cy="343774"/>
          </a:xfrm>
          <a:prstGeom prst="rect">
            <a:avLst/>
          </a:prstGeom>
        </p:spPr>
      </p:pic>
      <p:sp>
        <p:nvSpPr>
          <p:cNvPr id="12" name="TextBox 11">
            <a:extLst>
              <a:ext uri="{FF2B5EF4-FFF2-40B4-BE49-F238E27FC236}">
                <a16:creationId xmlns:a16="http://schemas.microsoft.com/office/drawing/2014/main" id="{238E4053-CA3E-4AFC-A7FD-260D3F78B7F6}"/>
              </a:ext>
            </a:extLst>
          </p:cNvPr>
          <p:cNvSpPr txBox="1"/>
          <p:nvPr/>
        </p:nvSpPr>
        <p:spPr>
          <a:xfrm>
            <a:off x="1557702" y="6227277"/>
            <a:ext cx="6028595" cy="369332"/>
          </a:xfrm>
          <a:prstGeom prst="rect">
            <a:avLst/>
          </a:prstGeom>
          <a:noFill/>
        </p:spPr>
        <p:txBody>
          <a:bodyPr wrap="square" rtlCol="0">
            <a:spAutoFit/>
          </a:bodyPr>
          <a:lstStyle/>
          <a:p>
            <a:pPr algn="ctr"/>
            <a:r>
              <a:rPr lang="en-US" dirty="0"/>
              <a:t>More Information: </a:t>
            </a:r>
            <a:r>
              <a:rPr lang="en-US" dirty="0">
                <a:hlinkClick r:id="rId7"/>
              </a:rPr>
              <a:t>SEY COGNOS/CEDAR Guide</a:t>
            </a:r>
            <a:endParaRPr lang="en-US" dirty="0"/>
          </a:p>
        </p:txBody>
      </p:sp>
    </p:spTree>
    <p:extLst>
      <p:ext uri="{BB962C8B-B14F-4D97-AF65-F5344CB8AC3E}">
        <p14:creationId xmlns:p14="http://schemas.microsoft.com/office/powerpoint/2010/main" val="4412041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226AD-788F-4DC7-928D-B1884C6FFB75}"/>
              </a:ext>
            </a:extLst>
          </p:cNvPr>
          <p:cNvSpPr>
            <a:spLocks noGrp="1"/>
          </p:cNvSpPr>
          <p:nvPr>
            <p:ph type="ctrTitle"/>
          </p:nvPr>
        </p:nvSpPr>
        <p:spPr/>
        <p:txBody>
          <a:bodyPr/>
          <a:lstStyle/>
          <a:p>
            <a:r>
              <a:rPr lang="en-US" dirty="0"/>
              <a:t>Common Interchange File Errors</a:t>
            </a:r>
          </a:p>
        </p:txBody>
      </p:sp>
      <p:sp>
        <p:nvSpPr>
          <p:cNvPr id="3" name="Slide Number Placeholder 2">
            <a:extLst>
              <a:ext uri="{FF2B5EF4-FFF2-40B4-BE49-F238E27FC236}">
                <a16:creationId xmlns:a16="http://schemas.microsoft.com/office/drawing/2014/main" id="{88F21A50-DDE1-4BE2-B77A-875BB1418A80}"/>
              </a:ext>
            </a:extLst>
          </p:cNvPr>
          <p:cNvSpPr>
            <a:spLocks noGrp="1"/>
          </p:cNvSpPr>
          <p:nvPr>
            <p:ph type="sldNum" sz="quarter" idx="12"/>
          </p:nvPr>
        </p:nvSpPr>
        <p:spPr/>
        <p:txBody>
          <a:bodyPr/>
          <a:lstStyle/>
          <a:p>
            <a:fld id="{C479D5F6-EDCB-402A-AC08-4943A1820E8F}" type="slidenum">
              <a:rPr lang="en-US" smtClean="0"/>
              <a:pPr/>
              <a:t>18</a:t>
            </a:fld>
            <a:endParaRPr lang="en-US" dirty="0"/>
          </a:p>
        </p:txBody>
      </p:sp>
    </p:spTree>
    <p:extLst>
      <p:ext uri="{BB962C8B-B14F-4D97-AF65-F5344CB8AC3E}">
        <p14:creationId xmlns:p14="http://schemas.microsoft.com/office/powerpoint/2010/main" val="10940066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331F5-8B87-4B61-9D60-FD1428CCB2D6}"/>
              </a:ext>
            </a:extLst>
          </p:cNvPr>
          <p:cNvSpPr>
            <a:spLocks noGrp="1"/>
          </p:cNvSpPr>
          <p:nvPr>
            <p:ph type="title"/>
          </p:nvPr>
        </p:nvSpPr>
        <p:spPr/>
        <p:txBody>
          <a:bodyPr/>
          <a:lstStyle/>
          <a:p>
            <a:r>
              <a:rPr lang="en-US" dirty="0"/>
              <a:t>Student Demographic:</a:t>
            </a:r>
            <a:br>
              <a:rPr lang="en-US" dirty="0"/>
            </a:br>
            <a:r>
              <a:rPr lang="en-US" dirty="0"/>
              <a:t>Language Proficiency</a:t>
            </a:r>
          </a:p>
        </p:txBody>
      </p:sp>
      <p:sp>
        <p:nvSpPr>
          <p:cNvPr id="3" name="Content Placeholder 2">
            <a:extLst>
              <a:ext uri="{FF2B5EF4-FFF2-40B4-BE49-F238E27FC236}">
                <a16:creationId xmlns:a16="http://schemas.microsoft.com/office/drawing/2014/main" id="{CFC14B2B-E9E7-4CEC-8A8D-22AF35DB018D}"/>
              </a:ext>
            </a:extLst>
          </p:cNvPr>
          <p:cNvSpPr>
            <a:spLocks noGrp="1"/>
          </p:cNvSpPr>
          <p:nvPr>
            <p:ph idx="1"/>
          </p:nvPr>
        </p:nvSpPr>
        <p:spPr/>
        <p:txBody>
          <a:bodyPr/>
          <a:lstStyle/>
          <a:p>
            <a:r>
              <a:rPr lang="en-US" sz="2400" b="1" dirty="0"/>
              <a:t>Language Proficiency – </a:t>
            </a:r>
            <a:r>
              <a:rPr lang="en-US" sz="2400" dirty="0"/>
              <a:t>A student's English language proficiency is described by his or her ability to speak, listen, read, and write in English.  </a:t>
            </a:r>
          </a:p>
          <a:p>
            <a:r>
              <a:rPr lang="en-US" sz="2400" dirty="0">
                <a:solidFill>
                  <a:srgbClr val="FF0000"/>
                </a:solidFill>
              </a:rPr>
              <a:t>Expected Value: Student should have the same language proficiency as coded in Student October</a:t>
            </a:r>
            <a:endParaRPr lang="en-US" sz="2400" dirty="0"/>
          </a:p>
          <a:p>
            <a:r>
              <a:rPr lang="en-US" sz="2400" dirty="0"/>
              <a:t>Non-EL students must be coded as (0) </a:t>
            </a:r>
            <a:r>
              <a:rPr lang="en-US" sz="2400" b="1" dirty="0"/>
              <a:t>NA</a:t>
            </a:r>
            <a:r>
              <a:rPr lang="en-US" sz="2400" dirty="0"/>
              <a:t> or (4) </a:t>
            </a:r>
            <a:r>
              <a:rPr lang="en-US" sz="2400" b="1" dirty="0"/>
              <a:t>PHOLTE</a:t>
            </a:r>
            <a:r>
              <a:rPr lang="en-US" sz="2400" dirty="0"/>
              <a:t> </a:t>
            </a:r>
            <a:r>
              <a:rPr lang="en-US" sz="2400" i="1" dirty="0"/>
              <a:t>Primary or Home Language Other Than English</a:t>
            </a:r>
            <a:r>
              <a:rPr lang="en-US" sz="2400" dirty="0"/>
              <a:t> </a:t>
            </a:r>
          </a:p>
          <a:p>
            <a:endParaRPr lang="en-US" sz="2400" dirty="0"/>
          </a:p>
          <a:p>
            <a:endParaRPr lang="en-US" dirty="0"/>
          </a:p>
          <a:p>
            <a:endParaRPr lang="en-US" sz="2400" dirty="0"/>
          </a:p>
          <a:p>
            <a:r>
              <a:rPr lang="en-US" sz="2400" dirty="0"/>
              <a:t>Former English Learners are coded as (5) </a:t>
            </a:r>
            <a:r>
              <a:rPr lang="en-US" sz="2400" b="1" dirty="0"/>
              <a:t>FELL- Former EL</a:t>
            </a:r>
            <a:r>
              <a:rPr lang="en-US" sz="2400" dirty="0"/>
              <a:t> </a:t>
            </a:r>
          </a:p>
        </p:txBody>
      </p:sp>
      <p:sp>
        <p:nvSpPr>
          <p:cNvPr id="4" name="Slide Number Placeholder 3">
            <a:extLst>
              <a:ext uri="{FF2B5EF4-FFF2-40B4-BE49-F238E27FC236}">
                <a16:creationId xmlns:a16="http://schemas.microsoft.com/office/drawing/2014/main" id="{E6D6451D-6582-4709-ABC9-59CA92E4B8BB}"/>
              </a:ext>
            </a:extLst>
          </p:cNvPr>
          <p:cNvSpPr>
            <a:spLocks noGrp="1"/>
          </p:cNvSpPr>
          <p:nvPr>
            <p:ph type="sldNum" sz="quarter" idx="12"/>
          </p:nvPr>
        </p:nvSpPr>
        <p:spPr/>
        <p:txBody>
          <a:bodyPr/>
          <a:lstStyle/>
          <a:p>
            <a:fld id="{C479D5F6-EDCB-402A-AC08-4943A1820E8F}" type="slidenum">
              <a:rPr lang="en-US" smtClean="0"/>
              <a:pPr/>
              <a:t>19</a:t>
            </a:fld>
            <a:endParaRPr lang="en-US" dirty="0"/>
          </a:p>
        </p:txBody>
      </p:sp>
      <p:graphicFrame>
        <p:nvGraphicFramePr>
          <p:cNvPr id="5" name="Diagram 4">
            <a:extLst>
              <a:ext uri="{FF2B5EF4-FFF2-40B4-BE49-F238E27FC236}">
                <a16:creationId xmlns:a16="http://schemas.microsoft.com/office/drawing/2014/main" id="{07C9DFF6-7324-4C06-BA4F-1D50B5CE4A74}"/>
              </a:ext>
            </a:extLst>
          </p:cNvPr>
          <p:cNvGraphicFramePr/>
          <p:nvPr>
            <p:extLst>
              <p:ext uri="{D42A27DB-BD31-4B8C-83A1-F6EECF244321}">
                <p14:modId xmlns:p14="http://schemas.microsoft.com/office/powerpoint/2010/main" val="3984231758"/>
              </p:ext>
            </p:extLst>
          </p:nvPr>
        </p:nvGraphicFramePr>
        <p:xfrm>
          <a:off x="628650" y="4048760"/>
          <a:ext cx="8132795" cy="1346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971329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p:txBody>
          <a:bodyPr>
            <a:normAutofit fontScale="77500" lnSpcReduction="20000"/>
          </a:bodyPr>
          <a:lstStyle/>
          <a:p>
            <a:r>
              <a:rPr lang="en-US" dirty="0">
                <a:hlinkClick r:id="rId2" action="ppaction://hlinksldjump"/>
              </a:rPr>
              <a:t>SEY Collection Cycle &amp; Timeline</a:t>
            </a:r>
            <a:endParaRPr lang="en-US" dirty="0"/>
          </a:p>
          <a:p>
            <a:r>
              <a:rPr lang="en-US" dirty="0">
                <a:hlinkClick r:id="rId3" action="ppaction://hlinksldjump"/>
              </a:rPr>
              <a:t>Regular Phase Process</a:t>
            </a:r>
            <a:endParaRPr lang="en-US" dirty="0"/>
          </a:p>
          <a:p>
            <a:r>
              <a:rPr lang="en-US" dirty="0">
                <a:hlinkClick r:id="rId4" action="ppaction://hlinksldjump"/>
              </a:rPr>
              <a:t>Student Interchange Files</a:t>
            </a:r>
            <a:endParaRPr lang="en-US" dirty="0"/>
          </a:p>
          <a:p>
            <a:pPr lvl="1"/>
            <a:r>
              <a:rPr lang="en-US" dirty="0">
                <a:hlinkClick r:id="rId5" action="ppaction://hlinksldjump"/>
              </a:rPr>
              <a:t>File Uploads</a:t>
            </a:r>
            <a:endParaRPr lang="en-US" dirty="0"/>
          </a:p>
          <a:p>
            <a:pPr lvl="1"/>
            <a:r>
              <a:rPr lang="en-US" dirty="0">
                <a:hlinkClick r:id="rId6" action="ppaction://hlinksldjump"/>
              </a:rPr>
              <a:t>Checking Errors/Warnings</a:t>
            </a:r>
            <a:endParaRPr lang="en-US" dirty="0"/>
          </a:p>
          <a:p>
            <a:pPr lvl="1"/>
            <a:r>
              <a:rPr lang="en-US" dirty="0">
                <a:hlinkClick r:id="rId7" action="ppaction://hlinksldjump"/>
              </a:rPr>
              <a:t>Common Interchange File Errors</a:t>
            </a:r>
            <a:endParaRPr lang="en-US" dirty="0"/>
          </a:p>
          <a:p>
            <a:r>
              <a:rPr lang="en-US" dirty="0">
                <a:hlinkClick r:id="rId8" action="ppaction://hlinksldjump"/>
              </a:rPr>
              <a:t>Student End of Year Snapshot</a:t>
            </a:r>
            <a:endParaRPr lang="en-US" dirty="0"/>
          </a:p>
          <a:p>
            <a:pPr lvl="1"/>
            <a:r>
              <a:rPr lang="en-US" dirty="0">
                <a:hlinkClick r:id="rId9" action="ppaction://hlinksldjump"/>
              </a:rPr>
              <a:t>Creating a snapshot</a:t>
            </a:r>
            <a:endParaRPr lang="en-US" dirty="0"/>
          </a:p>
          <a:p>
            <a:pPr lvl="1"/>
            <a:r>
              <a:rPr lang="en-US" dirty="0">
                <a:hlinkClick r:id="rId10" action="ppaction://hlinksldjump"/>
              </a:rPr>
              <a:t>Checking Errors/Warnings</a:t>
            </a:r>
            <a:endParaRPr lang="en-US" dirty="0"/>
          </a:p>
          <a:p>
            <a:pPr lvl="1"/>
            <a:r>
              <a:rPr lang="en-US" dirty="0">
                <a:hlinkClick r:id="rId11" action="ppaction://hlinksldjump"/>
              </a:rPr>
              <a:t>SEY Snapshot Errors/Warnings</a:t>
            </a:r>
            <a:endParaRPr lang="en-US" dirty="0"/>
          </a:p>
          <a:p>
            <a:pPr lvl="1"/>
            <a:r>
              <a:rPr lang="en-US" dirty="0">
                <a:hlinkClick r:id="rId12" action="ppaction://hlinksldjump"/>
              </a:rPr>
              <a:t>Snapshot Submission</a:t>
            </a:r>
            <a:endParaRPr lang="en-US" dirty="0"/>
          </a:p>
          <a:p>
            <a:r>
              <a:rPr lang="en-US" dirty="0">
                <a:hlinkClick r:id="rId13" action="ppaction://hlinksldjump"/>
              </a:rPr>
              <a:t>Reporting Exceptions</a:t>
            </a:r>
            <a:endParaRPr lang="en-US" dirty="0"/>
          </a:p>
          <a:p>
            <a:r>
              <a:rPr lang="en-US" dirty="0">
                <a:hlinkClick r:id="rId14" action="ppaction://hlinksldjump"/>
              </a:rPr>
              <a:t>Frequently Asked Questions</a:t>
            </a:r>
            <a:endParaRPr lang="en-US" dirty="0"/>
          </a:p>
          <a:p>
            <a:r>
              <a:rPr lang="en-US" dirty="0">
                <a:hlinkClick r:id="rId15" action="ppaction://hlinksldjump"/>
              </a:rPr>
              <a:t>CEDAR/COGNOS Reports</a:t>
            </a:r>
            <a:endParaRPr lang="en-US" dirty="0"/>
          </a:p>
          <a:p>
            <a:r>
              <a:rPr lang="en-US" dirty="0">
                <a:hlinkClick r:id="rId16" action="ppaction://hlinksldjump"/>
              </a:rPr>
              <a:t>Looking Ahead</a:t>
            </a:r>
            <a:endParaRPr lang="en-US" dirty="0"/>
          </a:p>
          <a:p>
            <a:r>
              <a:rPr lang="en-US" dirty="0">
                <a:hlinkClick r:id="rId17" action="ppaction://hlinksldjump"/>
              </a:rPr>
              <a:t>Resources &amp; Contact Information</a:t>
            </a:r>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2</a:t>
            </a:fld>
            <a:endParaRPr lang="en-US" dirty="0"/>
          </a:p>
        </p:txBody>
      </p:sp>
    </p:spTree>
    <p:extLst>
      <p:ext uri="{BB962C8B-B14F-4D97-AF65-F5344CB8AC3E}">
        <p14:creationId xmlns:p14="http://schemas.microsoft.com/office/powerpoint/2010/main" val="6382767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6C15C-1E8B-4E79-AE8A-8E626BDBC9EC}"/>
              </a:ext>
            </a:extLst>
          </p:cNvPr>
          <p:cNvSpPr>
            <a:spLocks noGrp="1"/>
          </p:cNvSpPr>
          <p:nvPr>
            <p:ph type="title"/>
          </p:nvPr>
        </p:nvSpPr>
        <p:spPr/>
        <p:txBody>
          <a:bodyPr/>
          <a:lstStyle/>
          <a:p>
            <a:r>
              <a:rPr lang="en-US" dirty="0"/>
              <a:t>Student School Association:</a:t>
            </a:r>
            <a:br>
              <a:rPr lang="en-US" dirty="0"/>
            </a:br>
            <a:r>
              <a:rPr lang="en-US" dirty="0"/>
              <a:t>Date First Enrolled in the U.S.</a:t>
            </a:r>
          </a:p>
        </p:txBody>
      </p:sp>
      <p:sp>
        <p:nvSpPr>
          <p:cNvPr id="3" name="Content Placeholder 2">
            <a:extLst>
              <a:ext uri="{FF2B5EF4-FFF2-40B4-BE49-F238E27FC236}">
                <a16:creationId xmlns:a16="http://schemas.microsoft.com/office/drawing/2014/main" id="{53630D78-C5A1-4E82-93AA-898BFD443606}"/>
              </a:ext>
            </a:extLst>
          </p:cNvPr>
          <p:cNvSpPr>
            <a:spLocks noGrp="1"/>
          </p:cNvSpPr>
          <p:nvPr>
            <p:ph idx="1"/>
          </p:nvPr>
        </p:nvSpPr>
        <p:spPr/>
        <p:txBody>
          <a:bodyPr/>
          <a:lstStyle/>
          <a:p>
            <a:r>
              <a:rPr lang="en-US" dirty="0"/>
              <a:t>Districts may zero-fill this field and CDE will calculate the date of first enrollment based upon the date a student first had an entry date in a CDE student interchange data collection. </a:t>
            </a:r>
          </a:p>
          <a:p>
            <a:pPr lvl="1"/>
            <a:r>
              <a:rPr lang="en-US" dirty="0"/>
              <a:t>Student’s date of first enrollment will be calculated based on the earliest entry date in Kindergarten and greater. </a:t>
            </a:r>
          </a:p>
          <a:p>
            <a:pPr lvl="1"/>
            <a:r>
              <a:rPr lang="en-US" dirty="0"/>
              <a:t>Students with Entry Type 14 (Entry from another state) may not be zero filled.</a:t>
            </a:r>
          </a:p>
          <a:p>
            <a:r>
              <a:rPr lang="en-US" dirty="0"/>
              <a:t>If a date has been entered for a student, CDE will not override that field with a calculated value, though the entered value may not be more recent than the date CDE calculates. </a:t>
            </a:r>
          </a:p>
          <a:p>
            <a:r>
              <a:rPr lang="en-US" dirty="0"/>
              <a:t>Schools on US military bases count as US schools</a:t>
            </a:r>
          </a:p>
          <a:p>
            <a:r>
              <a:rPr lang="en-US" dirty="0"/>
              <a:t>Home School does not count as a ‘public or non-public school’</a:t>
            </a:r>
          </a:p>
        </p:txBody>
      </p:sp>
      <p:sp>
        <p:nvSpPr>
          <p:cNvPr id="4" name="Slide Number Placeholder 3">
            <a:extLst>
              <a:ext uri="{FF2B5EF4-FFF2-40B4-BE49-F238E27FC236}">
                <a16:creationId xmlns:a16="http://schemas.microsoft.com/office/drawing/2014/main" id="{462812AA-0454-4AEA-BD9F-761DA1872BEF}"/>
              </a:ext>
            </a:extLst>
          </p:cNvPr>
          <p:cNvSpPr>
            <a:spLocks noGrp="1"/>
          </p:cNvSpPr>
          <p:nvPr>
            <p:ph type="sldNum" sz="quarter" idx="12"/>
          </p:nvPr>
        </p:nvSpPr>
        <p:spPr/>
        <p:txBody>
          <a:bodyPr/>
          <a:lstStyle/>
          <a:p>
            <a:fld id="{C479D5F6-EDCB-402A-AC08-4943A1820E8F}" type="slidenum">
              <a:rPr lang="en-US" smtClean="0"/>
              <a:pPr/>
              <a:t>20</a:t>
            </a:fld>
            <a:endParaRPr lang="en-US" dirty="0"/>
          </a:p>
        </p:txBody>
      </p:sp>
    </p:spTree>
    <p:extLst>
      <p:ext uri="{BB962C8B-B14F-4D97-AF65-F5344CB8AC3E}">
        <p14:creationId xmlns:p14="http://schemas.microsoft.com/office/powerpoint/2010/main" val="9731723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A05FD-1B3A-4D9A-AE79-3D739D448001}"/>
              </a:ext>
            </a:extLst>
          </p:cNvPr>
          <p:cNvSpPr>
            <a:spLocks noGrp="1"/>
          </p:cNvSpPr>
          <p:nvPr>
            <p:ph type="title"/>
          </p:nvPr>
        </p:nvSpPr>
        <p:spPr/>
        <p:txBody>
          <a:bodyPr/>
          <a:lstStyle/>
          <a:p>
            <a:r>
              <a:rPr lang="en-US" dirty="0"/>
              <a:t>Student School Association:</a:t>
            </a:r>
            <a:br>
              <a:rPr lang="en-US" dirty="0"/>
            </a:br>
            <a:r>
              <a:rPr lang="en-US" dirty="0"/>
              <a:t>Attendance Fields</a:t>
            </a:r>
          </a:p>
        </p:txBody>
      </p:sp>
      <p:sp>
        <p:nvSpPr>
          <p:cNvPr id="3" name="Content Placeholder 2">
            <a:extLst>
              <a:ext uri="{FF2B5EF4-FFF2-40B4-BE49-F238E27FC236}">
                <a16:creationId xmlns:a16="http://schemas.microsoft.com/office/drawing/2014/main" id="{A58CA551-8AF0-4AAB-BC83-DD81037BEA93}"/>
              </a:ext>
            </a:extLst>
          </p:cNvPr>
          <p:cNvSpPr>
            <a:spLocks noGrp="1"/>
          </p:cNvSpPr>
          <p:nvPr>
            <p:ph idx="1"/>
          </p:nvPr>
        </p:nvSpPr>
        <p:spPr/>
        <p:txBody>
          <a:bodyPr/>
          <a:lstStyle/>
          <a:p>
            <a:r>
              <a:rPr lang="en-US" dirty="0"/>
              <a:t>Attendance data fields can be zero filled for the SEY snapshot.</a:t>
            </a:r>
          </a:p>
          <a:p>
            <a:pPr lvl="1"/>
            <a:r>
              <a:rPr lang="en-US" dirty="0"/>
              <a:t>TOTAL DAYS ATTENDED</a:t>
            </a:r>
          </a:p>
          <a:p>
            <a:pPr lvl="1"/>
            <a:r>
              <a:rPr lang="en-US" dirty="0"/>
              <a:t>TOTAL DAYS EXCUSED</a:t>
            </a:r>
          </a:p>
          <a:p>
            <a:pPr lvl="1"/>
            <a:r>
              <a:rPr lang="en-US" dirty="0"/>
              <a:t>TOTAL DAYS UNEXCUSED</a:t>
            </a:r>
          </a:p>
          <a:p>
            <a:pPr lvl="1"/>
            <a:r>
              <a:rPr lang="en-US" dirty="0"/>
              <a:t>TOTAL POSSIBLE ATTENDANCE DAYS</a:t>
            </a:r>
          </a:p>
          <a:p>
            <a:pPr lvl="1"/>
            <a:r>
              <a:rPr lang="en-US" dirty="0"/>
              <a:t>HABITUALLY TRUANT STATUS</a:t>
            </a:r>
          </a:p>
          <a:p>
            <a:pPr lvl="1"/>
            <a:r>
              <a:rPr lang="en-US" dirty="0"/>
              <a:t>TOTAL DAYS MISSED DUE TO OUT OF SCHOOL SUSPENSIONS</a:t>
            </a:r>
          </a:p>
          <a:p>
            <a:r>
              <a:rPr lang="en-US" dirty="0"/>
              <a:t>Most of these data fields require a decimal.</a:t>
            </a:r>
          </a:p>
          <a:p>
            <a:pPr lvl="1"/>
            <a:r>
              <a:rPr lang="en-US" dirty="0"/>
              <a:t>Example: TOTAL DAYS ATTENDED = 0.0 </a:t>
            </a:r>
            <a:r>
              <a:rPr lang="en-US" i="1" dirty="0"/>
              <a:t>or </a:t>
            </a:r>
            <a:r>
              <a:rPr lang="en-US" dirty="0"/>
              <a:t>175.3</a:t>
            </a:r>
          </a:p>
          <a:p>
            <a:r>
              <a:rPr lang="en-US" dirty="0"/>
              <a:t>Note: Attendance and SEY snapshots use untagged SSA files; it may be simpler to ensure these fields are up-to-date through the close of the Attendance snapshot in August.</a:t>
            </a:r>
          </a:p>
        </p:txBody>
      </p:sp>
      <p:sp>
        <p:nvSpPr>
          <p:cNvPr id="4" name="Slide Number Placeholder 3">
            <a:extLst>
              <a:ext uri="{FF2B5EF4-FFF2-40B4-BE49-F238E27FC236}">
                <a16:creationId xmlns:a16="http://schemas.microsoft.com/office/drawing/2014/main" id="{288E0FDC-C27E-490C-A5D2-EB91E6D89842}"/>
              </a:ext>
            </a:extLst>
          </p:cNvPr>
          <p:cNvSpPr>
            <a:spLocks noGrp="1"/>
          </p:cNvSpPr>
          <p:nvPr>
            <p:ph type="sldNum" sz="quarter" idx="12"/>
          </p:nvPr>
        </p:nvSpPr>
        <p:spPr/>
        <p:txBody>
          <a:bodyPr/>
          <a:lstStyle/>
          <a:p>
            <a:fld id="{C479D5F6-EDCB-402A-AC08-4943A1820E8F}" type="slidenum">
              <a:rPr lang="en-US" smtClean="0"/>
              <a:pPr/>
              <a:t>21</a:t>
            </a:fld>
            <a:endParaRPr lang="en-US" dirty="0"/>
          </a:p>
        </p:txBody>
      </p:sp>
    </p:spTree>
    <p:extLst>
      <p:ext uri="{BB962C8B-B14F-4D97-AF65-F5344CB8AC3E}">
        <p14:creationId xmlns:p14="http://schemas.microsoft.com/office/powerpoint/2010/main" val="11616784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EB9AB-DF2B-4DE7-9FCA-E9886620EC1E}"/>
              </a:ext>
            </a:extLst>
          </p:cNvPr>
          <p:cNvSpPr>
            <a:spLocks noGrp="1"/>
          </p:cNvSpPr>
          <p:nvPr>
            <p:ph type="title"/>
          </p:nvPr>
        </p:nvSpPr>
        <p:spPr/>
        <p:txBody>
          <a:bodyPr/>
          <a:lstStyle/>
          <a:p>
            <a:r>
              <a:rPr lang="en-US" dirty="0"/>
              <a:t>Graduation Guidelines:</a:t>
            </a:r>
            <a:br>
              <a:rPr lang="en-US" dirty="0"/>
            </a:br>
            <a:r>
              <a:rPr lang="en-US" dirty="0"/>
              <a:t>Guideline Score</a:t>
            </a:r>
          </a:p>
        </p:txBody>
      </p:sp>
      <p:sp>
        <p:nvSpPr>
          <p:cNvPr id="3" name="Content Placeholder 2">
            <a:extLst>
              <a:ext uri="{FF2B5EF4-FFF2-40B4-BE49-F238E27FC236}">
                <a16:creationId xmlns:a16="http://schemas.microsoft.com/office/drawing/2014/main" id="{6620565A-8353-46B1-9D12-69A56610A26D}"/>
              </a:ext>
            </a:extLst>
          </p:cNvPr>
          <p:cNvSpPr>
            <a:spLocks noGrp="1"/>
          </p:cNvSpPr>
          <p:nvPr>
            <p:ph idx="1"/>
          </p:nvPr>
        </p:nvSpPr>
        <p:spPr/>
        <p:txBody>
          <a:bodyPr/>
          <a:lstStyle/>
          <a:p>
            <a:r>
              <a:rPr lang="en-US" dirty="0"/>
              <a:t>Do not use leading zeros for this data field</a:t>
            </a:r>
          </a:p>
          <a:p>
            <a:r>
              <a:rPr lang="en-US" dirty="0"/>
              <a:t>Must be a numeric value, no alpha values</a:t>
            </a:r>
          </a:p>
          <a:p>
            <a:r>
              <a:rPr lang="en-US" dirty="0"/>
              <a:t>Accepted score values change based upon the GUIDELINE_NAME</a:t>
            </a:r>
          </a:p>
        </p:txBody>
      </p:sp>
      <p:sp>
        <p:nvSpPr>
          <p:cNvPr id="4" name="Slide Number Placeholder 3">
            <a:extLst>
              <a:ext uri="{FF2B5EF4-FFF2-40B4-BE49-F238E27FC236}">
                <a16:creationId xmlns:a16="http://schemas.microsoft.com/office/drawing/2014/main" id="{9B50CFCF-E746-431F-AB1B-18DF96C6E720}"/>
              </a:ext>
            </a:extLst>
          </p:cNvPr>
          <p:cNvSpPr>
            <a:spLocks noGrp="1"/>
          </p:cNvSpPr>
          <p:nvPr>
            <p:ph type="sldNum" sz="quarter" idx="12"/>
          </p:nvPr>
        </p:nvSpPr>
        <p:spPr/>
        <p:txBody>
          <a:bodyPr/>
          <a:lstStyle/>
          <a:p>
            <a:fld id="{C479D5F6-EDCB-402A-AC08-4943A1820E8F}" type="slidenum">
              <a:rPr lang="en-US" smtClean="0"/>
              <a:pPr/>
              <a:t>22</a:t>
            </a:fld>
            <a:endParaRPr lang="en-US" dirty="0"/>
          </a:p>
        </p:txBody>
      </p:sp>
      <p:graphicFrame>
        <p:nvGraphicFramePr>
          <p:cNvPr id="5" name="Table 5">
            <a:extLst>
              <a:ext uri="{FF2B5EF4-FFF2-40B4-BE49-F238E27FC236}">
                <a16:creationId xmlns:a16="http://schemas.microsoft.com/office/drawing/2014/main" id="{203E9086-8D79-4BF8-A359-15EF83CA9E8C}"/>
              </a:ext>
            </a:extLst>
          </p:cNvPr>
          <p:cNvGraphicFramePr>
            <a:graphicFrameLocks/>
          </p:cNvGraphicFramePr>
          <p:nvPr>
            <p:extLst>
              <p:ext uri="{D42A27DB-BD31-4B8C-83A1-F6EECF244321}">
                <p14:modId xmlns:p14="http://schemas.microsoft.com/office/powerpoint/2010/main" val="447595838"/>
              </p:ext>
            </p:extLst>
          </p:nvPr>
        </p:nvGraphicFramePr>
        <p:xfrm>
          <a:off x="311232" y="3073436"/>
          <a:ext cx="8521535" cy="2923236"/>
        </p:xfrm>
        <a:graphic>
          <a:graphicData uri="http://schemas.openxmlformats.org/drawingml/2006/table">
            <a:tbl>
              <a:tblPr firstRow="1" bandRow="1">
                <a:tableStyleId>{21E4AEA4-8DFA-4A89-87EB-49C32662AFE0}</a:tableStyleId>
              </a:tblPr>
              <a:tblGrid>
                <a:gridCol w="1713185">
                  <a:extLst>
                    <a:ext uri="{9D8B030D-6E8A-4147-A177-3AD203B41FA5}">
                      <a16:colId xmlns:a16="http://schemas.microsoft.com/office/drawing/2014/main" val="585557490"/>
                    </a:ext>
                  </a:extLst>
                </a:gridCol>
                <a:gridCol w="1313793">
                  <a:extLst>
                    <a:ext uri="{9D8B030D-6E8A-4147-A177-3AD203B41FA5}">
                      <a16:colId xmlns:a16="http://schemas.microsoft.com/office/drawing/2014/main" val="724137222"/>
                    </a:ext>
                  </a:extLst>
                </a:gridCol>
                <a:gridCol w="2280745">
                  <a:extLst>
                    <a:ext uri="{9D8B030D-6E8A-4147-A177-3AD203B41FA5}">
                      <a16:colId xmlns:a16="http://schemas.microsoft.com/office/drawing/2014/main" val="3401084167"/>
                    </a:ext>
                  </a:extLst>
                </a:gridCol>
                <a:gridCol w="3213812">
                  <a:extLst>
                    <a:ext uri="{9D8B030D-6E8A-4147-A177-3AD203B41FA5}">
                      <a16:colId xmlns:a16="http://schemas.microsoft.com/office/drawing/2014/main" val="3977206773"/>
                    </a:ext>
                  </a:extLst>
                </a:gridCol>
              </a:tblGrid>
              <a:tr h="728676">
                <a:tc>
                  <a:txBody>
                    <a:bodyPr/>
                    <a:lstStyle/>
                    <a:p>
                      <a:r>
                        <a:rPr lang="en-US" dirty="0"/>
                        <a:t>Guideline Name and Description</a:t>
                      </a:r>
                    </a:p>
                  </a:txBody>
                  <a:tcPr/>
                </a:tc>
                <a:tc>
                  <a:txBody>
                    <a:bodyPr/>
                    <a:lstStyle/>
                    <a:p>
                      <a:r>
                        <a:rPr lang="en-US" dirty="0"/>
                        <a:t>Guideline Name Code</a:t>
                      </a:r>
                    </a:p>
                  </a:txBody>
                  <a:tcPr/>
                </a:tc>
                <a:tc>
                  <a:txBody>
                    <a:bodyPr/>
                    <a:lstStyle/>
                    <a:p>
                      <a:r>
                        <a:rPr lang="en-US" dirty="0"/>
                        <a:t>Accepted Guideline Score Values</a:t>
                      </a:r>
                    </a:p>
                  </a:txBody>
                  <a:tcPr/>
                </a:tc>
                <a:tc>
                  <a:txBody>
                    <a:bodyPr/>
                    <a:lstStyle/>
                    <a:p>
                      <a:r>
                        <a:rPr lang="en-US" dirty="0"/>
                        <a:t>Benchmark Scores</a:t>
                      </a:r>
                    </a:p>
                  </a:txBody>
                  <a:tcPr/>
                </a:tc>
                <a:extLst>
                  <a:ext uri="{0D108BD9-81ED-4DB2-BD59-A6C34878D82A}">
                    <a16:rowId xmlns:a16="http://schemas.microsoft.com/office/drawing/2014/main" val="3807671528"/>
                  </a:ext>
                </a:extLst>
              </a:tr>
              <a:tr h="620244">
                <a:tc>
                  <a:txBody>
                    <a:bodyPr/>
                    <a:lstStyle/>
                    <a:p>
                      <a:r>
                        <a:rPr lang="en-US" dirty="0"/>
                        <a:t>SAT</a:t>
                      </a:r>
                      <a:br>
                        <a:rPr lang="en-US" dirty="0"/>
                      </a:br>
                      <a:endParaRPr lang="en-US" i="1" dirty="0"/>
                    </a:p>
                  </a:txBody>
                  <a:tcPr/>
                </a:tc>
                <a:tc>
                  <a:txBody>
                    <a:bodyPr/>
                    <a:lstStyle/>
                    <a:p>
                      <a:r>
                        <a:rPr lang="en-US" dirty="0"/>
                        <a:t>SAT</a:t>
                      </a:r>
                    </a:p>
                  </a:txBody>
                  <a:tcPr/>
                </a:tc>
                <a:tc>
                  <a:txBody>
                    <a:bodyPr/>
                    <a:lstStyle/>
                    <a:p>
                      <a:r>
                        <a:rPr lang="en-US" dirty="0"/>
                        <a:t>200-800</a:t>
                      </a:r>
                    </a:p>
                  </a:txBody>
                  <a:tcPr/>
                </a:tc>
                <a:tc>
                  <a:txBody>
                    <a:bodyPr/>
                    <a:lstStyle/>
                    <a:p>
                      <a:r>
                        <a:rPr lang="en-US" dirty="0"/>
                        <a:t>Benchmark English: 470</a:t>
                      </a:r>
                    </a:p>
                    <a:p>
                      <a:r>
                        <a:rPr lang="en-US" dirty="0"/>
                        <a:t>Benchmark Math: 500</a:t>
                      </a:r>
                    </a:p>
                  </a:txBody>
                  <a:tcPr/>
                </a:tc>
                <a:extLst>
                  <a:ext uri="{0D108BD9-81ED-4DB2-BD59-A6C34878D82A}">
                    <a16:rowId xmlns:a16="http://schemas.microsoft.com/office/drawing/2014/main" val="1434580712"/>
                  </a:ext>
                </a:extLst>
              </a:tr>
              <a:tr h="620244">
                <a:tc>
                  <a:txBody>
                    <a:bodyPr/>
                    <a:lstStyle/>
                    <a:p>
                      <a:r>
                        <a:rPr lang="en-US" dirty="0"/>
                        <a:t>ACT</a:t>
                      </a:r>
                      <a:endParaRPr lang="en-US" i="0" dirty="0"/>
                    </a:p>
                  </a:txBody>
                  <a:tcPr/>
                </a:tc>
                <a:tc>
                  <a:txBody>
                    <a:bodyPr/>
                    <a:lstStyle/>
                    <a:p>
                      <a:r>
                        <a:rPr lang="en-US" dirty="0"/>
                        <a:t>ACT</a:t>
                      </a:r>
                    </a:p>
                  </a:txBody>
                  <a:tcPr/>
                </a:tc>
                <a:tc>
                  <a:txBody>
                    <a:bodyPr/>
                    <a:lstStyle/>
                    <a:p>
                      <a:r>
                        <a:rPr lang="en-US" dirty="0"/>
                        <a:t>1-36</a:t>
                      </a:r>
                    </a:p>
                  </a:txBody>
                  <a:tcPr/>
                </a:tc>
                <a:tc>
                  <a:txBody>
                    <a:bodyPr/>
                    <a:lstStyle/>
                    <a:p>
                      <a:r>
                        <a:rPr lang="en-US" dirty="0"/>
                        <a:t>Benchmark English: 18 Benchmark Math: 19</a:t>
                      </a:r>
                    </a:p>
                  </a:txBody>
                  <a:tcPr/>
                </a:tc>
                <a:extLst>
                  <a:ext uri="{0D108BD9-81ED-4DB2-BD59-A6C34878D82A}">
                    <a16:rowId xmlns:a16="http://schemas.microsoft.com/office/drawing/2014/main" val="3857122522"/>
                  </a:ext>
                </a:extLst>
              </a:tr>
              <a:tr h="620244">
                <a:tc>
                  <a:txBody>
                    <a:bodyPr/>
                    <a:lstStyle/>
                    <a:p>
                      <a:r>
                        <a:rPr lang="en-US" i="0" dirty="0"/>
                        <a:t>District Capstone</a:t>
                      </a:r>
                    </a:p>
                  </a:txBody>
                  <a:tcPr/>
                </a:tc>
                <a:tc>
                  <a:txBody>
                    <a:bodyPr/>
                    <a:lstStyle/>
                    <a:p>
                      <a:r>
                        <a:rPr lang="en-US" dirty="0"/>
                        <a:t>CAP</a:t>
                      </a:r>
                    </a:p>
                  </a:txBody>
                  <a:tcPr/>
                </a:tc>
                <a:tc>
                  <a:txBody>
                    <a:bodyPr/>
                    <a:lstStyle/>
                    <a:p>
                      <a:r>
                        <a:rPr lang="en-US" dirty="0"/>
                        <a:t>0 – non passing per district</a:t>
                      </a:r>
                    </a:p>
                    <a:p>
                      <a:r>
                        <a:rPr lang="en-US" dirty="0"/>
                        <a:t>1 – passing per district</a:t>
                      </a:r>
                    </a:p>
                  </a:txBody>
                  <a:tcPr/>
                </a:tc>
                <a:tc>
                  <a:txBody>
                    <a:bodyPr/>
                    <a:lstStyle/>
                    <a:p>
                      <a:r>
                        <a:rPr lang="en-US" dirty="0"/>
                        <a:t>Benchmark English: District Policy</a:t>
                      </a:r>
                    </a:p>
                    <a:p>
                      <a:r>
                        <a:rPr lang="en-US" dirty="0"/>
                        <a:t>Benchmark Math: District Policy</a:t>
                      </a:r>
                    </a:p>
                  </a:txBody>
                  <a:tcPr/>
                </a:tc>
                <a:extLst>
                  <a:ext uri="{0D108BD9-81ED-4DB2-BD59-A6C34878D82A}">
                    <a16:rowId xmlns:a16="http://schemas.microsoft.com/office/drawing/2014/main" val="1128143127"/>
                  </a:ext>
                </a:extLst>
              </a:tr>
            </a:tbl>
          </a:graphicData>
        </a:graphic>
      </p:graphicFrame>
    </p:spTree>
    <p:extLst>
      <p:ext uri="{BB962C8B-B14F-4D97-AF65-F5344CB8AC3E}">
        <p14:creationId xmlns:p14="http://schemas.microsoft.com/office/powerpoint/2010/main" val="11183444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BF3F1-DA53-4B49-835F-5CD2E117B450}"/>
              </a:ext>
            </a:extLst>
          </p:cNvPr>
          <p:cNvSpPr>
            <a:spLocks noGrp="1"/>
          </p:cNvSpPr>
          <p:nvPr>
            <p:ph type="title"/>
          </p:nvPr>
        </p:nvSpPr>
        <p:spPr/>
        <p:txBody>
          <a:bodyPr/>
          <a:lstStyle/>
          <a:p>
            <a:r>
              <a:rPr lang="en-US" dirty="0"/>
              <a:t>Graduation Guidelines:</a:t>
            </a:r>
            <a:br>
              <a:rPr lang="en-US" dirty="0"/>
            </a:br>
            <a:r>
              <a:rPr lang="en-US" dirty="0"/>
              <a:t>Guideline Name</a:t>
            </a:r>
          </a:p>
        </p:txBody>
      </p:sp>
      <p:sp>
        <p:nvSpPr>
          <p:cNvPr id="3" name="Content Placeholder 2">
            <a:extLst>
              <a:ext uri="{FF2B5EF4-FFF2-40B4-BE49-F238E27FC236}">
                <a16:creationId xmlns:a16="http://schemas.microsoft.com/office/drawing/2014/main" id="{BEC8E043-356F-4D6C-B58B-75C7BDB587BA}"/>
              </a:ext>
            </a:extLst>
          </p:cNvPr>
          <p:cNvSpPr>
            <a:spLocks noGrp="1"/>
          </p:cNvSpPr>
          <p:nvPr>
            <p:ph idx="1"/>
          </p:nvPr>
        </p:nvSpPr>
        <p:spPr/>
        <p:txBody>
          <a:bodyPr/>
          <a:lstStyle/>
          <a:p>
            <a:r>
              <a:rPr lang="en-US" dirty="0"/>
              <a:t>Must be the alpha name code that matches the desired guideline</a:t>
            </a:r>
          </a:p>
          <a:p>
            <a:r>
              <a:rPr lang="en-US" dirty="0"/>
              <a:t>Some codes are dependent on the GUIDELINE_TYPE (English or Math)</a:t>
            </a:r>
          </a:p>
          <a:p>
            <a:pPr lvl="1"/>
            <a:r>
              <a:rPr lang="en-US" dirty="0"/>
              <a:t>i.e. if GUIDELINE_NAME is QAS, GUIDELINE_TYPE must be 1 (math)</a:t>
            </a:r>
          </a:p>
          <a:p>
            <a:r>
              <a:rPr lang="en-US" dirty="0"/>
              <a:t>Local Measure (LM) was removed from the menu of options for 2021-2022 and beyond</a:t>
            </a:r>
          </a:p>
        </p:txBody>
      </p:sp>
      <p:sp>
        <p:nvSpPr>
          <p:cNvPr id="4" name="Slide Number Placeholder 3">
            <a:extLst>
              <a:ext uri="{FF2B5EF4-FFF2-40B4-BE49-F238E27FC236}">
                <a16:creationId xmlns:a16="http://schemas.microsoft.com/office/drawing/2014/main" id="{22B8815B-278F-4346-B9E6-DF6751DFDD87}"/>
              </a:ext>
            </a:extLst>
          </p:cNvPr>
          <p:cNvSpPr>
            <a:spLocks noGrp="1"/>
          </p:cNvSpPr>
          <p:nvPr>
            <p:ph type="sldNum" sz="quarter" idx="12"/>
          </p:nvPr>
        </p:nvSpPr>
        <p:spPr/>
        <p:txBody>
          <a:bodyPr/>
          <a:lstStyle/>
          <a:p>
            <a:fld id="{C479D5F6-EDCB-402A-AC08-4943A1820E8F}" type="slidenum">
              <a:rPr lang="en-US" smtClean="0"/>
              <a:pPr/>
              <a:t>23</a:t>
            </a:fld>
            <a:endParaRPr lang="en-US" dirty="0"/>
          </a:p>
        </p:txBody>
      </p:sp>
    </p:spTree>
    <p:extLst>
      <p:ext uri="{BB962C8B-B14F-4D97-AF65-F5344CB8AC3E}">
        <p14:creationId xmlns:p14="http://schemas.microsoft.com/office/powerpoint/2010/main" val="24999495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A1F56-1671-4F84-B478-8E02D8DC8D8C}"/>
              </a:ext>
            </a:extLst>
          </p:cNvPr>
          <p:cNvSpPr>
            <a:spLocks noGrp="1"/>
          </p:cNvSpPr>
          <p:nvPr>
            <p:ph type="title"/>
          </p:nvPr>
        </p:nvSpPr>
        <p:spPr/>
        <p:txBody>
          <a:bodyPr/>
          <a:lstStyle/>
          <a:p>
            <a:r>
              <a:rPr lang="en-US" dirty="0"/>
              <a:t>Graduation Guidelines:</a:t>
            </a:r>
            <a:br>
              <a:rPr lang="en-US" dirty="0"/>
            </a:br>
            <a:r>
              <a:rPr lang="en-US" dirty="0"/>
              <a:t>School Code &amp; District of Completion</a:t>
            </a:r>
          </a:p>
        </p:txBody>
      </p:sp>
      <p:sp>
        <p:nvSpPr>
          <p:cNvPr id="3" name="Content Placeholder 2">
            <a:extLst>
              <a:ext uri="{FF2B5EF4-FFF2-40B4-BE49-F238E27FC236}">
                <a16:creationId xmlns:a16="http://schemas.microsoft.com/office/drawing/2014/main" id="{5ED1B8E3-AB81-4B86-8330-381D122467B2}"/>
              </a:ext>
            </a:extLst>
          </p:cNvPr>
          <p:cNvSpPr>
            <a:spLocks noGrp="1"/>
          </p:cNvSpPr>
          <p:nvPr>
            <p:ph idx="1"/>
          </p:nvPr>
        </p:nvSpPr>
        <p:spPr>
          <a:xfrm>
            <a:off x="628650" y="1463040"/>
            <a:ext cx="7886700" cy="4963978"/>
          </a:xfrm>
        </p:spPr>
        <p:txBody>
          <a:bodyPr>
            <a:normAutofit lnSpcReduction="10000"/>
          </a:bodyPr>
          <a:lstStyle/>
          <a:p>
            <a:r>
              <a:rPr lang="en-US" dirty="0"/>
              <a:t>School Code</a:t>
            </a:r>
          </a:p>
          <a:p>
            <a:pPr lvl="1"/>
            <a:r>
              <a:rPr lang="en-US" dirty="0"/>
              <a:t>Required field</a:t>
            </a:r>
          </a:p>
          <a:p>
            <a:pPr lvl="1"/>
            <a:r>
              <a:rPr lang="en-US" dirty="0"/>
              <a:t>Cannot be zero filled</a:t>
            </a:r>
          </a:p>
          <a:p>
            <a:pPr lvl="1"/>
            <a:r>
              <a:rPr lang="en-US" dirty="0"/>
              <a:t>If student has exited your district, use the school code for the last school of attendance in your district</a:t>
            </a:r>
          </a:p>
          <a:p>
            <a:r>
              <a:rPr lang="en-US" dirty="0"/>
              <a:t>District of Completion</a:t>
            </a:r>
          </a:p>
          <a:p>
            <a:pPr lvl="1"/>
            <a:r>
              <a:rPr lang="en-US" dirty="0"/>
              <a:t>Can be zero filled (0000)</a:t>
            </a:r>
          </a:p>
          <a:p>
            <a:pPr lvl="1"/>
            <a:r>
              <a:rPr lang="en-US" dirty="0"/>
              <a:t>Options:</a:t>
            </a:r>
          </a:p>
          <a:p>
            <a:pPr lvl="2"/>
            <a:r>
              <a:rPr lang="en-US" dirty="0"/>
              <a:t>Report your district code for measures completed while student attended a school in your district</a:t>
            </a:r>
          </a:p>
          <a:p>
            <a:pPr lvl="2"/>
            <a:r>
              <a:rPr lang="en-US" dirty="0"/>
              <a:t>Report another district code if the student completed the measure elsewhere</a:t>
            </a:r>
          </a:p>
          <a:p>
            <a:pPr lvl="2"/>
            <a:r>
              <a:rPr lang="en-US" dirty="0"/>
              <a:t>Report 0000 if the measure was completed while student attended a school out of state, out of country, non-public, or home-based education </a:t>
            </a:r>
          </a:p>
          <a:p>
            <a:pPr lvl="3"/>
            <a:r>
              <a:rPr lang="en-US" dirty="0"/>
              <a:t>Based on your district’s policy for determining if acceptance of these scores</a:t>
            </a:r>
          </a:p>
        </p:txBody>
      </p:sp>
      <p:sp>
        <p:nvSpPr>
          <p:cNvPr id="4" name="Slide Number Placeholder 3">
            <a:extLst>
              <a:ext uri="{FF2B5EF4-FFF2-40B4-BE49-F238E27FC236}">
                <a16:creationId xmlns:a16="http://schemas.microsoft.com/office/drawing/2014/main" id="{174E9C43-8ED6-4C38-91D6-916330A77612}"/>
              </a:ext>
            </a:extLst>
          </p:cNvPr>
          <p:cNvSpPr>
            <a:spLocks noGrp="1"/>
          </p:cNvSpPr>
          <p:nvPr>
            <p:ph type="sldNum" sz="quarter" idx="12"/>
          </p:nvPr>
        </p:nvSpPr>
        <p:spPr/>
        <p:txBody>
          <a:bodyPr/>
          <a:lstStyle/>
          <a:p>
            <a:fld id="{C479D5F6-EDCB-402A-AC08-4943A1820E8F}" type="slidenum">
              <a:rPr lang="en-US" smtClean="0"/>
              <a:pPr/>
              <a:t>24</a:t>
            </a:fld>
            <a:endParaRPr lang="en-US" dirty="0"/>
          </a:p>
        </p:txBody>
      </p:sp>
    </p:spTree>
    <p:extLst>
      <p:ext uri="{BB962C8B-B14F-4D97-AF65-F5344CB8AC3E}">
        <p14:creationId xmlns:p14="http://schemas.microsoft.com/office/powerpoint/2010/main" val="11808678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6FE654B-4A8C-449E-B739-189DF68A85AD}"/>
              </a:ext>
            </a:extLst>
          </p:cNvPr>
          <p:cNvSpPr>
            <a:spLocks noGrp="1"/>
          </p:cNvSpPr>
          <p:nvPr>
            <p:ph type="ctrTitle"/>
          </p:nvPr>
        </p:nvSpPr>
        <p:spPr/>
        <p:txBody>
          <a:bodyPr/>
          <a:lstStyle/>
          <a:p>
            <a:r>
              <a:rPr lang="en-US" dirty="0"/>
              <a:t>Student End of Year (SEY) Snapshot</a:t>
            </a:r>
          </a:p>
        </p:txBody>
      </p:sp>
      <p:sp>
        <p:nvSpPr>
          <p:cNvPr id="4" name="Slide Number Placeholder 3">
            <a:extLst>
              <a:ext uri="{FF2B5EF4-FFF2-40B4-BE49-F238E27FC236}">
                <a16:creationId xmlns:a16="http://schemas.microsoft.com/office/drawing/2014/main" id="{C8829259-2179-4D84-ACA6-4B1A94E8E15D}"/>
              </a:ext>
            </a:extLst>
          </p:cNvPr>
          <p:cNvSpPr>
            <a:spLocks noGrp="1"/>
          </p:cNvSpPr>
          <p:nvPr>
            <p:ph type="sldNum" sz="quarter" idx="12"/>
          </p:nvPr>
        </p:nvSpPr>
        <p:spPr/>
        <p:txBody>
          <a:bodyPr/>
          <a:lstStyle/>
          <a:p>
            <a:fld id="{C479D5F6-EDCB-402A-AC08-4943A1820E8F}" type="slidenum">
              <a:rPr lang="en-US" smtClean="0"/>
              <a:pPr/>
              <a:t>25</a:t>
            </a:fld>
            <a:endParaRPr lang="en-US" dirty="0"/>
          </a:p>
        </p:txBody>
      </p:sp>
    </p:spTree>
    <p:extLst>
      <p:ext uri="{BB962C8B-B14F-4D97-AF65-F5344CB8AC3E}">
        <p14:creationId xmlns:p14="http://schemas.microsoft.com/office/powerpoint/2010/main" val="27682766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Purpose and use of SEY snapshot information</a:t>
            </a:r>
          </a:p>
        </p:txBody>
      </p:sp>
      <p:graphicFrame>
        <p:nvGraphicFramePr>
          <p:cNvPr id="7" name="Content Placeholder 6">
            <a:extLst>
              <a:ext uri="{FF2B5EF4-FFF2-40B4-BE49-F238E27FC236}">
                <a16:creationId xmlns:a16="http://schemas.microsoft.com/office/drawing/2014/main" id="{C8FDE8B1-11DB-4CD4-A5D7-1633B1294C53}"/>
              </a:ext>
            </a:extLst>
          </p:cNvPr>
          <p:cNvGraphicFramePr>
            <a:graphicFrameLocks noGrp="1"/>
          </p:cNvGraphicFramePr>
          <p:nvPr>
            <p:ph idx="1"/>
            <p:extLst>
              <p:ext uri="{D42A27DB-BD31-4B8C-83A1-F6EECF244321}">
                <p14:modId xmlns:p14="http://schemas.microsoft.com/office/powerpoint/2010/main" val="2382180333"/>
              </p:ext>
            </p:extLst>
          </p:nvPr>
        </p:nvGraphicFramePr>
        <p:xfrm>
          <a:off x="628650" y="1398843"/>
          <a:ext cx="7886700" cy="46402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C479D5F6-EDCB-402A-AC08-4943A1820E8F}" type="slidenum">
              <a:rPr lang="en-US" smtClean="0"/>
              <a:pPr/>
              <a:t>26</a:t>
            </a:fld>
            <a:endParaRPr lang="en-US" dirty="0"/>
          </a:p>
        </p:txBody>
      </p:sp>
    </p:spTree>
    <p:extLst>
      <p:ext uri="{BB962C8B-B14F-4D97-AF65-F5344CB8AC3E}">
        <p14:creationId xmlns:p14="http://schemas.microsoft.com/office/powerpoint/2010/main" val="42069006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66B00-BDAC-41D1-BCE4-DBE476F0746D}"/>
              </a:ext>
            </a:extLst>
          </p:cNvPr>
          <p:cNvSpPr>
            <a:spLocks noGrp="1"/>
          </p:cNvSpPr>
          <p:nvPr>
            <p:ph type="title"/>
          </p:nvPr>
        </p:nvSpPr>
        <p:spPr/>
        <p:txBody>
          <a:bodyPr/>
          <a:lstStyle/>
          <a:p>
            <a:r>
              <a:rPr lang="en-US" dirty="0"/>
              <a:t>Which students are reported in the SEY Snapshot?</a:t>
            </a:r>
          </a:p>
        </p:txBody>
      </p:sp>
      <p:sp>
        <p:nvSpPr>
          <p:cNvPr id="3" name="Content Placeholder 2">
            <a:extLst>
              <a:ext uri="{FF2B5EF4-FFF2-40B4-BE49-F238E27FC236}">
                <a16:creationId xmlns:a16="http://schemas.microsoft.com/office/drawing/2014/main" id="{1B951A54-3855-4530-BFAB-817138D9D3B4}"/>
              </a:ext>
            </a:extLst>
          </p:cNvPr>
          <p:cNvSpPr>
            <a:spLocks noGrp="1"/>
          </p:cNvSpPr>
          <p:nvPr>
            <p:ph idx="1"/>
          </p:nvPr>
        </p:nvSpPr>
        <p:spPr/>
        <p:txBody>
          <a:bodyPr>
            <a:normAutofit fontScale="85000" lnSpcReduction="10000"/>
          </a:bodyPr>
          <a:lstStyle/>
          <a:p>
            <a:r>
              <a:rPr lang="en-US" dirty="0"/>
              <a:t>All students in grades PK-12 counted in membership at any time between July 1 and June 30 of the reported school year</a:t>
            </a:r>
          </a:p>
          <a:p>
            <a:pPr lvl="1"/>
            <a:r>
              <a:rPr lang="en-US" dirty="0"/>
              <a:t>Including those that left your school/district during that time</a:t>
            </a:r>
          </a:p>
          <a:p>
            <a:pPr lvl="1"/>
            <a:r>
              <a:rPr lang="en-US" dirty="0"/>
              <a:t>This includes students who are attending BOCES </a:t>
            </a:r>
            <a:r>
              <a:rPr lang="en-US" u="sng" dirty="0"/>
              <a:t>programs</a:t>
            </a:r>
            <a:r>
              <a:rPr lang="en-US" dirty="0"/>
              <a:t> (non-school program ’03’) for whom you are their home district/school</a:t>
            </a:r>
          </a:p>
          <a:p>
            <a:pPr lvl="1"/>
            <a:endParaRPr lang="en-US" dirty="0"/>
          </a:p>
          <a:p>
            <a:r>
              <a:rPr lang="en-US" dirty="0"/>
              <a:t>Criteria: </a:t>
            </a:r>
          </a:p>
          <a:p>
            <a:pPr lvl="1"/>
            <a:r>
              <a:rPr lang="en-US" dirty="0"/>
              <a:t>Error free records from Student School Association File where</a:t>
            </a:r>
          </a:p>
          <a:p>
            <a:pPr lvl="2"/>
            <a:r>
              <a:rPr lang="en-US" dirty="0"/>
              <a:t>Pupil Attendance Information Codes 01-08 </a:t>
            </a:r>
            <a:br>
              <a:rPr lang="en-US" dirty="0"/>
            </a:br>
            <a:r>
              <a:rPr lang="en-US" dirty="0"/>
              <a:t>(Pupils attending an education program operated by the reporting district)</a:t>
            </a:r>
          </a:p>
          <a:p>
            <a:pPr lvl="2"/>
            <a:r>
              <a:rPr lang="en-US" dirty="0"/>
              <a:t>Primary School Flag = 1 (yes)</a:t>
            </a:r>
          </a:p>
          <a:p>
            <a:pPr lvl="2"/>
            <a:r>
              <a:rPr lang="en-US" dirty="0"/>
              <a:t>Valid public school code</a:t>
            </a:r>
          </a:p>
          <a:p>
            <a:pPr lvl="2"/>
            <a:endParaRPr lang="en-US" dirty="0"/>
          </a:p>
          <a:p>
            <a:r>
              <a:rPr lang="en-US" dirty="0"/>
              <a:t>Matched to data fields from </a:t>
            </a:r>
          </a:p>
          <a:p>
            <a:pPr lvl="1"/>
            <a:r>
              <a:rPr lang="en-US" dirty="0"/>
              <a:t>Student Demographic (SASID, District Code, School Year)</a:t>
            </a:r>
          </a:p>
          <a:p>
            <a:pPr lvl="1"/>
            <a:r>
              <a:rPr lang="en-US" dirty="0"/>
              <a:t>Graduation Guidelines (SASID)</a:t>
            </a:r>
          </a:p>
          <a:p>
            <a:pPr lvl="1"/>
            <a:r>
              <a:rPr lang="en-US" dirty="0"/>
              <a:t>Other internal data sources such as Title 1 interchange and SPED interchange</a:t>
            </a:r>
          </a:p>
          <a:p>
            <a:pPr marL="457200" lvl="1" indent="0">
              <a:buNone/>
            </a:pPr>
            <a:endParaRPr lang="en-US" dirty="0"/>
          </a:p>
        </p:txBody>
      </p:sp>
      <p:sp>
        <p:nvSpPr>
          <p:cNvPr id="4" name="Slide Number Placeholder 3">
            <a:extLst>
              <a:ext uri="{FF2B5EF4-FFF2-40B4-BE49-F238E27FC236}">
                <a16:creationId xmlns:a16="http://schemas.microsoft.com/office/drawing/2014/main" id="{E03AE96F-CB1A-42E9-AB48-3D30E3E329BA}"/>
              </a:ext>
            </a:extLst>
          </p:cNvPr>
          <p:cNvSpPr>
            <a:spLocks noGrp="1"/>
          </p:cNvSpPr>
          <p:nvPr>
            <p:ph type="sldNum" sz="quarter" idx="12"/>
          </p:nvPr>
        </p:nvSpPr>
        <p:spPr/>
        <p:txBody>
          <a:bodyPr/>
          <a:lstStyle/>
          <a:p>
            <a:fld id="{C479D5F6-EDCB-402A-AC08-4943A1820E8F}" type="slidenum">
              <a:rPr lang="en-US" smtClean="0"/>
              <a:pPr/>
              <a:t>27</a:t>
            </a:fld>
            <a:endParaRPr lang="en-US" dirty="0"/>
          </a:p>
        </p:txBody>
      </p:sp>
    </p:spTree>
    <p:extLst>
      <p:ext uri="{BB962C8B-B14F-4D97-AF65-F5344CB8AC3E}">
        <p14:creationId xmlns:p14="http://schemas.microsoft.com/office/powerpoint/2010/main" val="36453984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F899CAF-5CAF-480E-9AD6-A18716D174AE}"/>
              </a:ext>
            </a:extLst>
          </p:cNvPr>
          <p:cNvSpPr>
            <a:spLocks noGrp="1"/>
          </p:cNvSpPr>
          <p:nvPr>
            <p:ph type="ctrTitle"/>
          </p:nvPr>
        </p:nvSpPr>
        <p:spPr/>
        <p:txBody>
          <a:bodyPr/>
          <a:lstStyle/>
          <a:p>
            <a:r>
              <a:rPr lang="en-US" dirty="0"/>
              <a:t>Creating a Snapshot</a:t>
            </a:r>
          </a:p>
        </p:txBody>
      </p:sp>
      <p:sp>
        <p:nvSpPr>
          <p:cNvPr id="4" name="Slide Number Placeholder 3">
            <a:extLst>
              <a:ext uri="{FF2B5EF4-FFF2-40B4-BE49-F238E27FC236}">
                <a16:creationId xmlns:a16="http://schemas.microsoft.com/office/drawing/2014/main" id="{88D0E8D3-2842-46A5-B464-32065F375EBA}"/>
              </a:ext>
            </a:extLst>
          </p:cNvPr>
          <p:cNvSpPr>
            <a:spLocks noGrp="1"/>
          </p:cNvSpPr>
          <p:nvPr>
            <p:ph type="sldNum" sz="quarter" idx="12"/>
          </p:nvPr>
        </p:nvSpPr>
        <p:spPr/>
        <p:txBody>
          <a:bodyPr/>
          <a:lstStyle/>
          <a:p>
            <a:fld id="{C479D5F6-EDCB-402A-AC08-4943A1820E8F}" type="slidenum">
              <a:rPr lang="en-US" smtClean="0"/>
              <a:pPr/>
              <a:t>28</a:t>
            </a:fld>
            <a:endParaRPr lang="en-US" dirty="0"/>
          </a:p>
        </p:txBody>
      </p:sp>
    </p:spTree>
    <p:extLst>
      <p:ext uri="{BB962C8B-B14F-4D97-AF65-F5344CB8AC3E}">
        <p14:creationId xmlns:p14="http://schemas.microsoft.com/office/powerpoint/2010/main" val="37679676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889CD-CCB4-49B7-BAF1-30A462C4089B}"/>
              </a:ext>
            </a:extLst>
          </p:cNvPr>
          <p:cNvSpPr>
            <a:spLocks noGrp="1"/>
          </p:cNvSpPr>
          <p:nvPr>
            <p:ph type="title"/>
          </p:nvPr>
        </p:nvSpPr>
        <p:spPr/>
        <p:txBody>
          <a:bodyPr/>
          <a:lstStyle/>
          <a:p>
            <a:r>
              <a:rPr lang="en-US" dirty="0"/>
              <a:t>Creating a Snapshot</a:t>
            </a:r>
          </a:p>
        </p:txBody>
      </p:sp>
      <p:sp>
        <p:nvSpPr>
          <p:cNvPr id="3" name="Content Placeholder 2">
            <a:extLst>
              <a:ext uri="{FF2B5EF4-FFF2-40B4-BE49-F238E27FC236}">
                <a16:creationId xmlns:a16="http://schemas.microsoft.com/office/drawing/2014/main" id="{AEBBFA29-DE7B-473E-A397-E1B239521E3F}"/>
              </a:ext>
            </a:extLst>
          </p:cNvPr>
          <p:cNvSpPr>
            <a:spLocks noGrp="1"/>
          </p:cNvSpPr>
          <p:nvPr>
            <p:ph idx="1"/>
          </p:nvPr>
        </p:nvSpPr>
        <p:spPr/>
        <p:txBody>
          <a:bodyPr>
            <a:normAutofit/>
          </a:bodyPr>
          <a:lstStyle/>
          <a:p>
            <a:r>
              <a:rPr lang="en-US" dirty="0"/>
              <a:t>Do not create a snapshot until you have error free interchange files (SSA, DEM, GG)</a:t>
            </a:r>
          </a:p>
          <a:p>
            <a:pPr lvl="1"/>
            <a:r>
              <a:rPr lang="en-US" dirty="0"/>
              <a:t>Students with errors in SSA or DEM will not be included in snapshot</a:t>
            </a:r>
          </a:p>
          <a:p>
            <a:pPr lvl="2"/>
            <a:r>
              <a:rPr lang="en-US" dirty="0"/>
              <a:t>SE401: A PK-12 grade student has errors at the interchange level (SSA).</a:t>
            </a:r>
          </a:p>
          <a:p>
            <a:pPr lvl="2"/>
            <a:r>
              <a:rPr lang="en-US" dirty="0"/>
              <a:t>SE405: A PK-12 grade student has errors at the interchange level (DEM).</a:t>
            </a:r>
          </a:p>
          <a:p>
            <a:pPr lvl="1"/>
            <a:r>
              <a:rPr lang="en-US" dirty="0"/>
              <a:t>Records with errors on the GG file will not be associated with a SASID. </a:t>
            </a:r>
          </a:p>
          <a:p>
            <a:pPr lvl="2"/>
            <a:r>
              <a:rPr lang="en-US" dirty="0"/>
              <a:t>SE301 errors could occur due to GG file errors</a:t>
            </a:r>
          </a:p>
          <a:p>
            <a:r>
              <a:rPr lang="en-US" dirty="0"/>
              <a:t>Each time a snapshot is created, the old one is deleted </a:t>
            </a:r>
          </a:p>
          <a:p>
            <a:r>
              <a:rPr lang="en-US" dirty="0"/>
              <a:t>When a snapshot is created it will check against the business rules</a:t>
            </a:r>
          </a:p>
          <a:p>
            <a:pPr lvl="1"/>
            <a:r>
              <a:rPr lang="en-US" dirty="0"/>
              <a:t>Errors/warnings may clear upon snapshot creation</a:t>
            </a:r>
          </a:p>
          <a:p>
            <a:pPr lvl="1"/>
            <a:r>
              <a:rPr lang="en-US" dirty="0"/>
              <a:t>New errors/warnings may arise after snapshot creation</a:t>
            </a:r>
          </a:p>
          <a:p>
            <a:endParaRPr lang="en-US" dirty="0"/>
          </a:p>
          <a:p>
            <a:pPr lvl="1"/>
            <a:endParaRPr lang="en-US" dirty="0"/>
          </a:p>
          <a:p>
            <a:pPr lvl="1"/>
            <a:endParaRPr lang="en-US" dirty="0"/>
          </a:p>
        </p:txBody>
      </p:sp>
      <p:sp>
        <p:nvSpPr>
          <p:cNvPr id="4" name="Slide Number Placeholder 3">
            <a:extLst>
              <a:ext uri="{FF2B5EF4-FFF2-40B4-BE49-F238E27FC236}">
                <a16:creationId xmlns:a16="http://schemas.microsoft.com/office/drawing/2014/main" id="{E3441AC7-11D1-49A1-A839-E16EB77F7E6B}"/>
              </a:ext>
            </a:extLst>
          </p:cNvPr>
          <p:cNvSpPr>
            <a:spLocks noGrp="1"/>
          </p:cNvSpPr>
          <p:nvPr>
            <p:ph type="sldNum" sz="quarter" idx="12"/>
          </p:nvPr>
        </p:nvSpPr>
        <p:spPr/>
        <p:txBody>
          <a:bodyPr/>
          <a:lstStyle/>
          <a:p>
            <a:fld id="{C479D5F6-EDCB-402A-AC08-4943A1820E8F}" type="slidenum">
              <a:rPr lang="en-US" smtClean="0"/>
              <a:pPr/>
              <a:t>29</a:t>
            </a:fld>
            <a:endParaRPr lang="en-US" dirty="0"/>
          </a:p>
        </p:txBody>
      </p:sp>
    </p:spTree>
    <p:extLst>
      <p:ext uri="{BB962C8B-B14F-4D97-AF65-F5344CB8AC3E}">
        <p14:creationId xmlns:p14="http://schemas.microsoft.com/office/powerpoint/2010/main" val="27365083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67EB8-1F7F-418D-8A9A-2777EE3C86BD}"/>
              </a:ext>
            </a:extLst>
          </p:cNvPr>
          <p:cNvSpPr>
            <a:spLocks noGrp="1"/>
          </p:cNvSpPr>
          <p:nvPr>
            <p:ph type="ctrTitle"/>
          </p:nvPr>
        </p:nvSpPr>
        <p:spPr/>
        <p:txBody>
          <a:bodyPr/>
          <a:lstStyle/>
          <a:p>
            <a:r>
              <a:rPr lang="en-US" dirty="0"/>
              <a:t>SEY Collection Cycle &amp; Timeline</a:t>
            </a:r>
          </a:p>
        </p:txBody>
      </p:sp>
      <p:sp>
        <p:nvSpPr>
          <p:cNvPr id="3" name="Slide Number Placeholder 2">
            <a:extLst>
              <a:ext uri="{FF2B5EF4-FFF2-40B4-BE49-F238E27FC236}">
                <a16:creationId xmlns:a16="http://schemas.microsoft.com/office/drawing/2014/main" id="{4AE48B3B-5A4E-48EA-86EE-83AE19806BA1}"/>
              </a:ext>
            </a:extLst>
          </p:cNvPr>
          <p:cNvSpPr>
            <a:spLocks noGrp="1"/>
          </p:cNvSpPr>
          <p:nvPr>
            <p:ph type="sldNum" sz="quarter" idx="12"/>
          </p:nvPr>
        </p:nvSpPr>
        <p:spPr/>
        <p:txBody>
          <a:bodyPr/>
          <a:lstStyle/>
          <a:p>
            <a:fld id="{C479D5F6-EDCB-402A-AC08-4943A1820E8F}" type="slidenum">
              <a:rPr lang="en-US" smtClean="0"/>
              <a:pPr/>
              <a:t>3</a:t>
            </a:fld>
            <a:endParaRPr lang="en-US" dirty="0"/>
          </a:p>
        </p:txBody>
      </p:sp>
    </p:spTree>
    <p:extLst>
      <p:ext uri="{BB962C8B-B14F-4D97-AF65-F5344CB8AC3E}">
        <p14:creationId xmlns:p14="http://schemas.microsoft.com/office/powerpoint/2010/main" val="24793922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90C81-AB6A-4193-92D0-ACA38D6D39DE}"/>
              </a:ext>
            </a:extLst>
          </p:cNvPr>
          <p:cNvSpPr>
            <a:spLocks noGrp="1"/>
          </p:cNvSpPr>
          <p:nvPr>
            <p:ph type="title"/>
          </p:nvPr>
        </p:nvSpPr>
        <p:spPr/>
        <p:txBody>
          <a:bodyPr/>
          <a:lstStyle/>
          <a:p>
            <a:r>
              <a:rPr lang="en-US" dirty="0"/>
              <a:t>Data Pipeline: Create snapshot</a:t>
            </a:r>
          </a:p>
        </p:txBody>
      </p:sp>
      <p:sp>
        <p:nvSpPr>
          <p:cNvPr id="3" name="Content Placeholder 2">
            <a:extLst>
              <a:ext uri="{FF2B5EF4-FFF2-40B4-BE49-F238E27FC236}">
                <a16:creationId xmlns:a16="http://schemas.microsoft.com/office/drawing/2014/main" id="{29EB2056-AC6A-486B-8E70-D384096B1223}"/>
              </a:ext>
            </a:extLst>
          </p:cNvPr>
          <p:cNvSpPr>
            <a:spLocks noGrp="1"/>
          </p:cNvSpPr>
          <p:nvPr>
            <p:ph idx="1"/>
          </p:nvPr>
        </p:nvSpPr>
        <p:spPr>
          <a:xfrm>
            <a:off x="628650" y="3962924"/>
            <a:ext cx="7886700" cy="2140789"/>
          </a:xfrm>
        </p:spPr>
        <p:txBody>
          <a:bodyPr/>
          <a:lstStyle/>
          <a:p>
            <a:pPr marL="0" indent="0">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A message will display across the top of the screen indicating a snapshot creation has been triggered and is processing. You will receive a notification email from Data Pipeline once the snapshot has completed processing. If a snapshot creation is already in progress, you will receive a message to ask you to try again later.</a:t>
            </a:r>
            <a:endParaRPr lang="en-US" dirty="0"/>
          </a:p>
        </p:txBody>
      </p:sp>
      <p:sp>
        <p:nvSpPr>
          <p:cNvPr id="4" name="Slide Number Placeholder 3">
            <a:extLst>
              <a:ext uri="{FF2B5EF4-FFF2-40B4-BE49-F238E27FC236}">
                <a16:creationId xmlns:a16="http://schemas.microsoft.com/office/drawing/2014/main" id="{6B297713-8B34-4CFD-A86D-79552D9DDD3C}"/>
              </a:ext>
            </a:extLst>
          </p:cNvPr>
          <p:cNvSpPr>
            <a:spLocks noGrp="1"/>
          </p:cNvSpPr>
          <p:nvPr>
            <p:ph type="sldNum" sz="quarter" idx="12"/>
          </p:nvPr>
        </p:nvSpPr>
        <p:spPr/>
        <p:txBody>
          <a:bodyPr/>
          <a:lstStyle/>
          <a:p>
            <a:fld id="{C479D5F6-EDCB-402A-AC08-4943A1820E8F}" type="slidenum">
              <a:rPr lang="en-US" smtClean="0"/>
              <a:pPr/>
              <a:t>30</a:t>
            </a:fld>
            <a:endParaRPr lang="en-US" dirty="0"/>
          </a:p>
        </p:txBody>
      </p:sp>
      <p:pic>
        <p:nvPicPr>
          <p:cNvPr id="5" name="Picture 4" descr="1. Login to Data Pipeline&#10;2. Select Student Profile&#10;3. Select Snapshot&#10;4. Complete the drop-down menus&#10;a. File Type = Student End of Year&#10;b. School Year = current school year&#10;c. Organization/LEA = Your district&#10;5. Select Search&#10;6. Select Confirm Snapshot Creation&#10;">
            <a:extLst>
              <a:ext uri="{FF2B5EF4-FFF2-40B4-BE49-F238E27FC236}">
                <a16:creationId xmlns:a16="http://schemas.microsoft.com/office/drawing/2014/main" id="{D47F6BF6-4F83-49F5-B3F7-1E35F29AC1A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9854" y="1334237"/>
            <a:ext cx="8335496" cy="2305382"/>
          </a:xfrm>
          <a:prstGeom prst="rect">
            <a:avLst/>
          </a:prstGeom>
          <a:noFill/>
          <a:ln>
            <a:noFill/>
          </a:ln>
        </p:spPr>
      </p:pic>
      <p:pic>
        <p:nvPicPr>
          <p:cNvPr id="6" name="Picture 5">
            <a:extLst>
              <a:ext uri="{FF2B5EF4-FFF2-40B4-BE49-F238E27FC236}">
                <a16:creationId xmlns:a16="http://schemas.microsoft.com/office/drawing/2014/main" id="{22DD13E8-C796-4782-A470-44FF16E23235}"/>
              </a:ext>
            </a:extLst>
          </p:cNvPr>
          <p:cNvPicPr>
            <a:picLocks noChangeAspect="1"/>
          </p:cNvPicPr>
          <p:nvPr/>
        </p:nvPicPr>
        <p:blipFill>
          <a:blip r:embed="rId3"/>
          <a:stretch>
            <a:fillRect/>
          </a:stretch>
        </p:blipFill>
        <p:spPr>
          <a:xfrm>
            <a:off x="1585352" y="5033318"/>
            <a:ext cx="5524500" cy="274320"/>
          </a:xfrm>
          <a:prstGeom prst="rect">
            <a:avLst/>
          </a:prstGeom>
        </p:spPr>
      </p:pic>
      <p:pic>
        <p:nvPicPr>
          <p:cNvPr id="7" name="Picture 6">
            <a:extLst>
              <a:ext uri="{FF2B5EF4-FFF2-40B4-BE49-F238E27FC236}">
                <a16:creationId xmlns:a16="http://schemas.microsoft.com/office/drawing/2014/main" id="{5941A2E5-6F69-48F9-9EE8-188A329CAF68}"/>
              </a:ext>
            </a:extLst>
          </p:cNvPr>
          <p:cNvPicPr>
            <a:picLocks noChangeAspect="1"/>
          </p:cNvPicPr>
          <p:nvPr/>
        </p:nvPicPr>
        <p:blipFill>
          <a:blip r:embed="rId4"/>
          <a:stretch>
            <a:fillRect/>
          </a:stretch>
        </p:blipFill>
        <p:spPr>
          <a:xfrm>
            <a:off x="1976822" y="5461835"/>
            <a:ext cx="4587240" cy="243840"/>
          </a:xfrm>
          <a:prstGeom prst="rect">
            <a:avLst/>
          </a:prstGeom>
        </p:spPr>
      </p:pic>
    </p:spTree>
    <p:extLst>
      <p:ext uri="{BB962C8B-B14F-4D97-AF65-F5344CB8AC3E}">
        <p14:creationId xmlns:p14="http://schemas.microsoft.com/office/powerpoint/2010/main" val="8722908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77E82-7703-4DEE-BDE2-D02D53A5E011}"/>
              </a:ext>
            </a:extLst>
          </p:cNvPr>
          <p:cNvSpPr>
            <a:spLocks noGrp="1"/>
          </p:cNvSpPr>
          <p:nvPr>
            <p:ph type="ctrTitle"/>
          </p:nvPr>
        </p:nvSpPr>
        <p:spPr/>
        <p:txBody>
          <a:bodyPr/>
          <a:lstStyle/>
          <a:p>
            <a:r>
              <a:rPr lang="en-US" dirty="0"/>
              <a:t>Checking Errors/Warnings</a:t>
            </a:r>
          </a:p>
        </p:txBody>
      </p:sp>
      <p:sp>
        <p:nvSpPr>
          <p:cNvPr id="3" name="Slide Number Placeholder 2">
            <a:extLst>
              <a:ext uri="{FF2B5EF4-FFF2-40B4-BE49-F238E27FC236}">
                <a16:creationId xmlns:a16="http://schemas.microsoft.com/office/drawing/2014/main" id="{49CE5BCC-37A3-4E4B-B2C7-97B7707B98A6}"/>
              </a:ext>
            </a:extLst>
          </p:cNvPr>
          <p:cNvSpPr>
            <a:spLocks noGrp="1"/>
          </p:cNvSpPr>
          <p:nvPr>
            <p:ph type="sldNum" sz="quarter" idx="12"/>
          </p:nvPr>
        </p:nvSpPr>
        <p:spPr/>
        <p:txBody>
          <a:bodyPr/>
          <a:lstStyle/>
          <a:p>
            <a:fld id="{C479D5F6-EDCB-402A-AC08-4943A1820E8F}" type="slidenum">
              <a:rPr lang="en-US" smtClean="0"/>
              <a:pPr/>
              <a:t>31</a:t>
            </a:fld>
            <a:endParaRPr lang="en-US" dirty="0"/>
          </a:p>
        </p:txBody>
      </p:sp>
    </p:spTree>
    <p:extLst>
      <p:ext uri="{BB962C8B-B14F-4D97-AF65-F5344CB8AC3E}">
        <p14:creationId xmlns:p14="http://schemas.microsoft.com/office/powerpoint/2010/main" val="32089011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28D61-FF79-4B32-8137-0B331A933E02}"/>
              </a:ext>
            </a:extLst>
          </p:cNvPr>
          <p:cNvSpPr>
            <a:spLocks noGrp="1"/>
          </p:cNvSpPr>
          <p:nvPr>
            <p:ph type="title"/>
          </p:nvPr>
        </p:nvSpPr>
        <p:spPr/>
        <p:txBody>
          <a:bodyPr/>
          <a:lstStyle/>
          <a:p>
            <a:r>
              <a:rPr lang="en-US" dirty="0"/>
              <a:t>Business Rules</a:t>
            </a:r>
          </a:p>
        </p:txBody>
      </p:sp>
      <p:sp>
        <p:nvSpPr>
          <p:cNvPr id="3" name="Content Placeholder 2">
            <a:extLst>
              <a:ext uri="{FF2B5EF4-FFF2-40B4-BE49-F238E27FC236}">
                <a16:creationId xmlns:a16="http://schemas.microsoft.com/office/drawing/2014/main" id="{CDDE8F7D-A751-4A17-BCBE-5840C6C2215F}"/>
              </a:ext>
            </a:extLst>
          </p:cNvPr>
          <p:cNvSpPr>
            <a:spLocks noGrp="1"/>
          </p:cNvSpPr>
          <p:nvPr>
            <p:ph idx="1"/>
          </p:nvPr>
        </p:nvSpPr>
        <p:spPr>
          <a:xfrm>
            <a:off x="628650" y="1463040"/>
            <a:ext cx="7886700" cy="4963978"/>
          </a:xfrm>
        </p:spPr>
        <p:txBody>
          <a:bodyPr>
            <a:normAutofit lnSpcReduction="10000"/>
          </a:bodyPr>
          <a:lstStyle/>
          <a:p>
            <a:r>
              <a:rPr lang="en-US" dirty="0"/>
              <a:t>Business Rules are the list of errors and warnings that are checked when a snapshot is created. </a:t>
            </a:r>
          </a:p>
          <a:p>
            <a:r>
              <a:rPr lang="en-US" dirty="0"/>
              <a:t>Available on the </a:t>
            </a:r>
            <a:r>
              <a:rPr lang="en-US" dirty="0">
                <a:hlinkClick r:id="rId2"/>
              </a:rPr>
              <a:t>SEY Website</a:t>
            </a:r>
            <a:endParaRPr lang="en-US" dirty="0"/>
          </a:p>
          <a:p>
            <a:r>
              <a:rPr lang="en-US" dirty="0"/>
              <a:t>Kinds of information checked:</a:t>
            </a:r>
          </a:p>
          <a:p>
            <a:pPr lvl="1"/>
            <a:r>
              <a:rPr lang="en-US" dirty="0"/>
              <a:t>Demographic information (some fields typically do not change from Student October to Student End of Year)</a:t>
            </a:r>
          </a:p>
          <a:p>
            <a:pPr lvl="1"/>
            <a:r>
              <a:rPr lang="en-US" dirty="0"/>
              <a:t>Valid student entry/exit types, internally and across districts</a:t>
            </a:r>
          </a:p>
          <a:p>
            <a:pPr lvl="1"/>
            <a:r>
              <a:rPr lang="en-US" dirty="0"/>
              <a:t>Graduating/completing/dropout student coding to ensure accuracy of reporting</a:t>
            </a:r>
          </a:p>
          <a:p>
            <a:pPr lvl="2"/>
            <a:r>
              <a:rPr lang="en-US" dirty="0"/>
              <a:t>Cohort groups</a:t>
            </a:r>
          </a:p>
          <a:p>
            <a:pPr lvl="2"/>
            <a:r>
              <a:rPr lang="en-US" dirty="0"/>
              <a:t>Student movement between districts</a:t>
            </a:r>
          </a:p>
          <a:p>
            <a:pPr lvl="2"/>
            <a:r>
              <a:rPr lang="en-US" dirty="0"/>
              <a:t>Students retained (academic, postsecondary programs, transition programs)</a:t>
            </a:r>
          </a:p>
          <a:p>
            <a:pPr lvl="2"/>
            <a:r>
              <a:rPr lang="en-US" dirty="0"/>
              <a:t>Identify dropouts from prior years showing up in other districts</a:t>
            </a:r>
          </a:p>
          <a:p>
            <a:pPr lvl="2"/>
            <a:r>
              <a:rPr lang="en-US" dirty="0"/>
              <a:t>Identify students for whom an HSED certificate has been reported</a:t>
            </a:r>
          </a:p>
          <a:p>
            <a:pPr lvl="2"/>
            <a:endParaRPr lang="en-US" dirty="0"/>
          </a:p>
          <a:p>
            <a:pPr lvl="1"/>
            <a:endParaRPr lang="en-US" dirty="0"/>
          </a:p>
        </p:txBody>
      </p:sp>
      <p:sp>
        <p:nvSpPr>
          <p:cNvPr id="4" name="Slide Number Placeholder 3">
            <a:extLst>
              <a:ext uri="{FF2B5EF4-FFF2-40B4-BE49-F238E27FC236}">
                <a16:creationId xmlns:a16="http://schemas.microsoft.com/office/drawing/2014/main" id="{3A76272C-5938-403F-9B97-34E5F1B885F5}"/>
              </a:ext>
            </a:extLst>
          </p:cNvPr>
          <p:cNvSpPr>
            <a:spLocks noGrp="1"/>
          </p:cNvSpPr>
          <p:nvPr>
            <p:ph type="sldNum" sz="quarter" idx="12"/>
          </p:nvPr>
        </p:nvSpPr>
        <p:spPr/>
        <p:txBody>
          <a:bodyPr/>
          <a:lstStyle/>
          <a:p>
            <a:fld id="{C479D5F6-EDCB-402A-AC08-4943A1820E8F}" type="slidenum">
              <a:rPr lang="en-US" smtClean="0"/>
              <a:pPr/>
              <a:t>32</a:t>
            </a:fld>
            <a:endParaRPr lang="en-US" dirty="0"/>
          </a:p>
        </p:txBody>
      </p:sp>
    </p:spTree>
    <p:extLst>
      <p:ext uri="{BB962C8B-B14F-4D97-AF65-F5344CB8AC3E}">
        <p14:creationId xmlns:p14="http://schemas.microsoft.com/office/powerpoint/2010/main" val="4806892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F64E70E-C6B2-4095-8F40-36B5E57B7D51}"/>
              </a:ext>
            </a:extLst>
          </p:cNvPr>
          <p:cNvSpPr>
            <a:spLocks noGrp="1"/>
          </p:cNvSpPr>
          <p:nvPr>
            <p:ph type="title"/>
          </p:nvPr>
        </p:nvSpPr>
        <p:spPr/>
        <p:txBody>
          <a:bodyPr/>
          <a:lstStyle/>
          <a:p>
            <a:r>
              <a:rPr lang="en-US" dirty="0"/>
              <a:t>Pipeline Error Report</a:t>
            </a:r>
          </a:p>
        </p:txBody>
      </p:sp>
      <p:sp>
        <p:nvSpPr>
          <p:cNvPr id="5" name="Content Placeholder 4">
            <a:extLst>
              <a:ext uri="{FF2B5EF4-FFF2-40B4-BE49-F238E27FC236}">
                <a16:creationId xmlns:a16="http://schemas.microsoft.com/office/drawing/2014/main" id="{5B38852E-AFE3-4F33-91EC-86AB5B7CE0D4}"/>
              </a:ext>
            </a:extLst>
          </p:cNvPr>
          <p:cNvSpPr>
            <a:spLocks noGrp="1"/>
          </p:cNvSpPr>
          <p:nvPr>
            <p:ph idx="1"/>
          </p:nvPr>
        </p:nvSpPr>
        <p:spPr>
          <a:xfrm>
            <a:off x="628650" y="3631474"/>
            <a:ext cx="7886700" cy="592183"/>
          </a:xfrm>
        </p:spPr>
        <p:txBody>
          <a:bodyPr/>
          <a:lstStyle/>
          <a:p>
            <a:pPr marL="0" indent="0">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To view specific student records that are triggering an error/warning, select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View Details</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the bottom of the screen.</a:t>
            </a:r>
          </a:p>
          <a:p>
            <a:endParaRPr lang="en-US" dirty="0"/>
          </a:p>
        </p:txBody>
      </p:sp>
      <p:sp>
        <p:nvSpPr>
          <p:cNvPr id="3" name="Slide Number Placeholder 2">
            <a:extLst>
              <a:ext uri="{FF2B5EF4-FFF2-40B4-BE49-F238E27FC236}">
                <a16:creationId xmlns:a16="http://schemas.microsoft.com/office/drawing/2014/main" id="{E5099E84-B46B-40F2-B783-97A73BD91390}"/>
              </a:ext>
            </a:extLst>
          </p:cNvPr>
          <p:cNvSpPr>
            <a:spLocks noGrp="1"/>
          </p:cNvSpPr>
          <p:nvPr>
            <p:ph type="sldNum" sz="quarter" idx="12"/>
          </p:nvPr>
        </p:nvSpPr>
        <p:spPr/>
        <p:txBody>
          <a:bodyPr/>
          <a:lstStyle/>
          <a:p>
            <a:fld id="{C479D5F6-EDCB-402A-AC08-4943A1820E8F}" type="slidenum">
              <a:rPr lang="en-US" smtClean="0"/>
              <a:pPr/>
              <a:t>33</a:t>
            </a:fld>
            <a:endParaRPr lang="en-US" dirty="0"/>
          </a:p>
        </p:txBody>
      </p:sp>
      <p:pic>
        <p:nvPicPr>
          <p:cNvPr id="6" name="Picture 5" descr="Graphical user interface, text, application, chat or text message&#10;&#10;Description automatically generated1. Login to Data Pipeline&#10;2. Select Pipeline Reports&#10;3. Select Error Report&#10;4. Complete the drop-down menus for the desired file/snapshot&#10;a. Dataset = Student Profile&#10;b. File Type = desired file/snapshot (Student, Student School Association, Graduation Guidelines, Student End of Year)&#10;c. School Year = SEY collection year (Note: Other years may be available, so please ensure you select the desired year)&#10;d. Organization/LEA = your district&#10;e. Error Type = Desired type of Business Rules (Errors and Warnings recommended)&#10;f. Tag = None (SEY does not use Tags.)&#10;">
            <a:extLst>
              <a:ext uri="{FF2B5EF4-FFF2-40B4-BE49-F238E27FC236}">
                <a16:creationId xmlns:a16="http://schemas.microsoft.com/office/drawing/2014/main" id="{F22ACEC3-77FA-4325-8756-40A3ED44AE8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0958" y="1334236"/>
            <a:ext cx="8882084" cy="2204895"/>
          </a:xfrm>
          <a:prstGeom prst="rect">
            <a:avLst/>
          </a:prstGeom>
          <a:noFill/>
          <a:ln>
            <a:noFill/>
          </a:ln>
        </p:spPr>
      </p:pic>
      <p:pic>
        <p:nvPicPr>
          <p:cNvPr id="7" name="Picture 6">
            <a:extLst>
              <a:ext uri="{FF2B5EF4-FFF2-40B4-BE49-F238E27FC236}">
                <a16:creationId xmlns:a16="http://schemas.microsoft.com/office/drawing/2014/main" id="{9D24F520-76B5-4CBB-BE05-6539040AB6A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3071" y="4315999"/>
            <a:ext cx="8802408" cy="996229"/>
          </a:xfrm>
          <a:prstGeom prst="rect">
            <a:avLst/>
          </a:prstGeom>
          <a:noFill/>
          <a:ln>
            <a:noFill/>
          </a:ln>
        </p:spPr>
      </p:pic>
    </p:spTree>
    <p:extLst>
      <p:ext uri="{BB962C8B-B14F-4D97-AF65-F5344CB8AC3E}">
        <p14:creationId xmlns:p14="http://schemas.microsoft.com/office/powerpoint/2010/main" val="34210306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EDEE1-1F98-4D74-872F-458E9EDFA3AC}"/>
              </a:ext>
            </a:extLst>
          </p:cNvPr>
          <p:cNvSpPr>
            <a:spLocks noGrp="1"/>
          </p:cNvSpPr>
          <p:nvPr>
            <p:ph type="title"/>
          </p:nvPr>
        </p:nvSpPr>
        <p:spPr/>
        <p:txBody>
          <a:bodyPr/>
          <a:lstStyle/>
          <a:p>
            <a:r>
              <a:rPr lang="en-US" dirty="0"/>
              <a:t>COGNOS/CEDAR Error Reports</a:t>
            </a:r>
          </a:p>
        </p:txBody>
      </p:sp>
      <p:sp>
        <p:nvSpPr>
          <p:cNvPr id="3" name="Content Placeholder 2">
            <a:extLst>
              <a:ext uri="{FF2B5EF4-FFF2-40B4-BE49-F238E27FC236}">
                <a16:creationId xmlns:a16="http://schemas.microsoft.com/office/drawing/2014/main" id="{01D15880-5E62-4329-A904-A4D9C170B084}"/>
              </a:ext>
            </a:extLst>
          </p:cNvPr>
          <p:cNvSpPr>
            <a:spLocks noGrp="1"/>
          </p:cNvSpPr>
          <p:nvPr>
            <p:ph idx="1"/>
          </p:nvPr>
        </p:nvSpPr>
        <p:spPr/>
        <p:txBody>
          <a:bodyPr>
            <a:normAutofit fontScale="92500" lnSpcReduction="10000"/>
          </a:bodyPr>
          <a:lstStyle/>
          <a:p>
            <a:pPr marL="457200" indent="-457200">
              <a:buFont typeface="+mj-lt"/>
              <a:buAutoNum type="arabicPeriod"/>
            </a:pPr>
            <a:r>
              <a:rPr lang="en-US" dirty="0"/>
              <a:t>Login to </a:t>
            </a:r>
            <a:r>
              <a:rPr lang="en-US" dirty="0">
                <a:hlinkClick r:id="rId2"/>
              </a:rPr>
              <a:t>CEDAR/COGNOS</a:t>
            </a:r>
            <a:endParaRPr lang="en-US" dirty="0"/>
          </a:p>
          <a:p>
            <a:pPr marL="457200" indent="-457200">
              <a:buFont typeface="+mj-lt"/>
              <a:buAutoNum type="arabicPeriod"/>
            </a:pPr>
            <a:r>
              <a:rPr lang="en-US" dirty="0"/>
              <a:t>Select </a:t>
            </a:r>
            <a:r>
              <a:rPr lang="en-US" i="1" dirty="0"/>
              <a:t>Pipeline Reports</a:t>
            </a:r>
            <a:endParaRPr lang="en-US" dirty="0"/>
          </a:p>
          <a:p>
            <a:pPr marL="457200" indent="-457200">
              <a:buFont typeface="+mj-lt"/>
              <a:buAutoNum type="arabicPeriod"/>
            </a:pPr>
            <a:r>
              <a:rPr lang="en-US" dirty="0"/>
              <a:t>Select the </a:t>
            </a:r>
            <a:r>
              <a:rPr lang="en-US" i="1" dirty="0"/>
              <a:t>Student Profile</a:t>
            </a:r>
            <a:r>
              <a:rPr lang="en-US" dirty="0"/>
              <a:t> reports category</a:t>
            </a:r>
            <a:br>
              <a:rPr lang="en-US" dirty="0"/>
            </a:br>
            <a:br>
              <a:rPr lang="en-US" dirty="0"/>
            </a:br>
            <a:endParaRPr lang="en-US" dirty="0"/>
          </a:p>
          <a:p>
            <a:pPr marL="457200" indent="-457200">
              <a:buFont typeface="+mj-lt"/>
              <a:buAutoNum type="arabicPeriod"/>
            </a:pPr>
            <a:r>
              <a:rPr lang="en-US" dirty="0"/>
              <a:t>Select the EOY Error Detail or EOY Error Summary report.</a:t>
            </a:r>
            <a:br>
              <a:rPr lang="en-US" dirty="0"/>
            </a:br>
            <a:br>
              <a:rPr lang="en-US" dirty="0"/>
            </a:br>
            <a:br>
              <a:rPr lang="en-US" dirty="0"/>
            </a:br>
            <a:br>
              <a:rPr lang="en-US" dirty="0"/>
            </a:br>
            <a:endParaRPr lang="en-US" dirty="0"/>
          </a:p>
          <a:p>
            <a:pPr marL="457200" indent="-457200">
              <a:buFont typeface="+mj-lt"/>
              <a:buAutoNum type="arabicPeriod"/>
            </a:pPr>
            <a:r>
              <a:rPr lang="en-US" dirty="0"/>
              <a:t>Complete the drop-down menu selections.</a:t>
            </a:r>
          </a:p>
          <a:p>
            <a:pPr lvl="1"/>
            <a:r>
              <a:rPr lang="en-US" dirty="0"/>
              <a:t>Workflow Step = Snapshot Edits</a:t>
            </a:r>
          </a:p>
          <a:p>
            <a:pPr marL="457200" indent="-457200">
              <a:buFont typeface="+mj-lt"/>
              <a:buAutoNum type="arabicPeriod"/>
            </a:pPr>
            <a:r>
              <a:rPr lang="en-US" dirty="0"/>
              <a:t>Select </a:t>
            </a:r>
            <a:r>
              <a:rPr lang="en-US" i="1" dirty="0"/>
              <a:t>Finish </a:t>
            </a:r>
            <a:r>
              <a:rPr lang="en-US" dirty="0"/>
              <a:t>to view the report.</a:t>
            </a:r>
            <a:br>
              <a:rPr lang="en-US" dirty="0"/>
            </a:br>
            <a:endParaRPr lang="en-US" dirty="0"/>
          </a:p>
        </p:txBody>
      </p:sp>
      <p:sp>
        <p:nvSpPr>
          <p:cNvPr id="4" name="Slide Number Placeholder 3">
            <a:extLst>
              <a:ext uri="{FF2B5EF4-FFF2-40B4-BE49-F238E27FC236}">
                <a16:creationId xmlns:a16="http://schemas.microsoft.com/office/drawing/2014/main" id="{B7DF6DD9-9C0A-464C-8782-8C7FA7F84094}"/>
              </a:ext>
            </a:extLst>
          </p:cNvPr>
          <p:cNvSpPr>
            <a:spLocks noGrp="1"/>
          </p:cNvSpPr>
          <p:nvPr>
            <p:ph type="sldNum" sz="quarter" idx="12"/>
          </p:nvPr>
        </p:nvSpPr>
        <p:spPr/>
        <p:txBody>
          <a:bodyPr/>
          <a:lstStyle/>
          <a:p>
            <a:fld id="{C479D5F6-EDCB-402A-AC08-4943A1820E8F}" type="slidenum">
              <a:rPr lang="en-US" smtClean="0"/>
              <a:pPr/>
              <a:t>34</a:t>
            </a:fld>
            <a:endParaRPr lang="en-US" dirty="0"/>
          </a:p>
        </p:txBody>
      </p:sp>
      <p:pic>
        <p:nvPicPr>
          <p:cNvPr id="17" name="Picture 16">
            <a:extLst>
              <a:ext uri="{FF2B5EF4-FFF2-40B4-BE49-F238E27FC236}">
                <a16:creationId xmlns:a16="http://schemas.microsoft.com/office/drawing/2014/main" id="{579E1F96-E92A-4F25-9ACA-321B61A987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9476" y="1903367"/>
            <a:ext cx="1501140" cy="281940"/>
          </a:xfrm>
          <a:prstGeom prst="rect">
            <a:avLst/>
          </a:prstGeom>
        </p:spPr>
      </p:pic>
      <p:pic>
        <p:nvPicPr>
          <p:cNvPr id="18" name="Picture 17" descr="Graphical user interface, application&#10;&#10;Description automatically generated">
            <a:extLst>
              <a:ext uri="{FF2B5EF4-FFF2-40B4-BE49-F238E27FC236}">
                <a16:creationId xmlns:a16="http://schemas.microsoft.com/office/drawing/2014/main" id="{F681C6F2-6C51-4C5A-A747-9841D620B106}"/>
              </a:ext>
            </a:extLst>
          </p:cNvPr>
          <p:cNvPicPr>
            <a:picLocks noChangeAspect="1"/>
          </p:cNvPicPr>
          <p:nvPr/>
        </p:nvPicPr>
        <p:blipFill>
          <a:blip r:embed="rId4"/>
          <a:stretch>
            <a:fillRect/>
          </a:stretch>
        </p:blipFill>
        <p:spPr>
          <a:xfrm>
            <a:off x="6028647" y="1678115"/>
            <a:ext cx="2672713" cy="1232723"/>
          </a:xfrm>
          <a:prstGeom prst="rect">
            <a:avLst/>
          </a:prstGeom>
        </p:spPr>
      </p:pic>
      <p:pic>
        <p:nvPicPr>
          <p:cNvPr id="20" name="Picture 19">
            <a:extLst>
              <a:ext uri="{FF2B5EF4-FFF2-40B4-BE49-F238E27FC236}">
                <a16:creationId xmlns:a16="http://schemas.microsoft.com/office/drawing/2014/main" id="{ABF6A153-A290-4099-9FC0-459C4B58092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45212" y="5223073"/>
            <a:ext cx="725404" cy="343774"/>
          </a:xfrm>
          <a:prstGeom prst="rect">
            <a:avLst/>
          </a:prstGeom>
        </p:spPr>
      </p:pic>
      <p:sp>
        <p:nvSpPr>
          <p:cNvPr id="12" name="TextBox 11">
            <a:extLst>
              <a:ext uri="{FF2B5EF4-FFF2-40B4-BE49-F238E27FC236}">
                <a16:creationId xmlns:a16="http://schemas.microsoft.com/office/drawing/2014/main" id="{238E4053-CA3E-4AFC-A7FD-260D3F78B7F6}"/>
              </a:ext>
            </a:extLst>
          </p:cNvPr>
          <p:cNvSpPr txBox="1"/>
          <p:nvPr/>
        </p:nvSpPr>
        <p:spPr>
          <a:xfrm>
            <a:off x="1705748" y="6157997"/>
            <a:ext cx="6028595" cy="369332"/>
          </a:xfrm>
          <a:prstGeom prst="rect">
            <a:avLst/>
          </a:prstGeom>
          <a:noFill/>
        </p:spPr>
        <p:txBody>
          <a:bodyPr wrap="square" rtlCol="0">
            <a:spAutoFit/>
          </a:bodyPr>
          <a:lstStyle/>
          <a:p>
            <a:pPr algn="ctr"/>
            <a:r>
              <a:rPr lang="en-US" dirty="0"/>
              <a:t>More Information: </a:t>
            </a:r>
            <a:r>
              <a:rPr lang="en-US" dirty="0">
                <a:hlinkClick r:id="rId6"/>
              </a:rPr>
              <a:t>SEY COGNOS/CEDAR Guide</a:t>
            </a:r>
            <a:endParaRPr lang="en-US" dirty="0"/>
          </a:p>
        </p:txBody>
      </p:sp>
      <p:sp>
        <p:nvSpPr>
          <p:cNvPr id="5" name="Rectangle: Rounded Corners 4">
            <a:extLst>
              <a:ext uri="{FF2B5EF4-FFF2-40B4-BE49-F238E27FC236}">
                <a16:creationId xmlns:a16="http://schemas.microsoft.com/office/drawing/2014/main" id="{CED49574-43A0-4F29-BB13-FBD919E6BDBA}"/>
              </a:ext>
            </a:extLst>
          </p:cNvPr>
          <p:cNvSpPr/>
          <p:nvPr/>
        </p:nvSpPr>
        <p:spPr>
          <a:xfrm>
            <a:off x="6410527" y="2204188"/>
            <a:ext cx="1517515" cy="34388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Graphical user interface, application&#10;&#10;Description automatically generated">
            <a:extLst>
              <a:ext uri="{FF2B5EF4-FFF2-40B4-BE49-F238E27FC236}">
                <a16:creationId xmlns:a16="http://schemas.microsoft.com/office/drawing/2014/main" id="{24EFAF12-C92B-4645-8CCD-C4B90D144584}"/>
              </a:ext>
            </a:extLst>
          </p:cNvPr>
          <p:cNvPicPr>
            <a:picLocks noChangeAspect="1"/>
          </p:cNvPicPr>
          <p:nvPr/>
        </p:nvPicPr>
        <p:blipFill>
          <a:blip r:embed="rId7"/>
          <a:stretch>
            <a:fillRect/>
          </a:stretch>
        </p:blipFill>
        <p:spPr>
          <a:xfrm>
            <a:off x="1126351" y="3474648"/>
            <a:ext cx="3169171" cy="1111966"/>
          </a:xfrm>
          <a:prstGeom prst="rect">
            <a:avLst/>
          </a:prstGeom>
        </p:spPr>
      </p:pic>
    </p:spTree>
    <p:extLst>
      <p:ext uri="{BB962C8B-B14F-4D97-AF65-F5344CB8AC3E}">
        <p14:creationId xmlns:p14="http://schemas.microsoft.com/office/powerpoint/2010/main" val="32118262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74AA216-BFFB-472C-81E4-70B1967B1C32}"/>
              </a:ext>
            </a:extLst>
          </p:cNvPr>
          <p:cNvSpPr>
            <a:spLocks noGrp="1"/>
          </p:cNvSpPr>
          <p:nvPr>
            <p:ph type="ctrTitle"/>
          </p:nvPr>
        </p:nvSpPr>
        <p:spPr/>
        <p:txBody>
          <a:bodyPr/>
          <a:lstStyle/>
          <a:p>
            <a:r>
              <a:rPr lang="en-US" dirty="0"/>
              <a:t>SEY Snapshot Errors/Warnings</a:t>
            </a:r>
          </a:p>
        </p:txBody>
      </p:sp>
      <p:sp>
        <p:nvSpPr>
          <p:cNvPr id="3" name="Slide Number Placeholder 2">
            <a:extLst>
              <a:ext uri="{FF2B5EF4-FFF2-40B4-BE49-F238E27FC236}">
                <a16:creationId xmlns:a16="http://schemas.microsoft.com/office/drawing/2014/main" id="{BAEB10F2-0ECD-40D8-8F2F-3ABD7B21C8AC}"/>
              </a:ext>
            </a:extLst>
          </p:cNvPr>
          <p:cNvSpPr>
            <a:spLocks noGrp="1"/>
          </p:cNvSpPr>
          <p:nvPr>
            <p:ph type="sldNum" sz="quarter" idx="12"/>
          </p:nvPr>
        </p:nvSpPr>
        <p:spPr/>
        <p:txBody>
          <a:bodyPr/>
          <a:lstStyle/>
          <a:p>
            <a:fld id="{C479D5F6-EDCB-402A-AC08-4943A1820E8F}" type="slidenum">
              <a:rPr lang="en-US" smtClean="0"/>
              <a:pPr/>
              <a:t>35</a:t>
            </a:fld>
            <a:endParaRPr lang="en-US" dirty="0"/>
          </a:p>
        </p:txBody>
      </p:sp>
    </p:spTree>
    <p:extLst>
      <p:ext uri="{BB962C8B-B14F-4D97-AF65-F5344CB8AC3E}">
        <p14:creationId xmlns:p14="http://schemas.microsoft.com/office/powerpoint/2010/main" val="39021658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CB0A9-BADD-4BE7-A618-96991814D429}"/>
              </a:ext>
            </a:extLst>
          </p:cNvPr>
          <p:cNvSpPr>
            <a:spLocks noGrp="1"/>
          </p:cNvSpPr>
          <p:nvPr>
            <p:ph type="title"/>
          </p:nvPr>
        </p:nvSpPr>
        <p:spPr/>
        <p:txBody>
          <a:bodyPr/>
          <a:lstStyle/>
          <a:p>
            <a:r>
              <a:rPr lang="en-US" dirty="0"/>
              <a:t>Entry and Exit Types</a:t>
            </a:r>
          </a:p>
        </p:txBody>
      </p:sp>
      <p:sp>
        <p:nvSpPr>
          <p:cNvPr id="3" name="Content Placeholder 2">
            <a:extLst>
              <a:ext uri="{FF2B5EF4-FFF2-40B4-BE49-F238E27FC236}">
                <a16:creationId xmlns:a16="http://schemas.microsoft.com/office/drawing/2014/main" id="{21D24B91-2023-42E5-B479-D43F5803C8EE}"/>
              </a:ext>
            </a:extLst>
          </p:cNvPr>
          <p:cNvSpPr>
            <a:spLocks noGrp="1"/>
          </p:cNvSpPr>
          <p:nvPr>
            <p:ph idx="1"/>
          </p:nvPr>
        </p:nvSpPr>
        <p:spPr/>
        <p:txBody>
          <a:bodyPr>
            <a:normAutofit/>
          </a:bodyPr>
          <a:lstStyle/>
          <a:p>
            <a:r>
              <a:rPr lang="en-US" dirty="0"/>
              <a:t>Entry/Exit types and corresponding dates are used to track an overview of a student’s enrollment history throughout the year</a:t>
            </a:r>
          </a:p>
          <a:p>
            <a:r>
              <a:rPr lang="en-US" dirty="0"/>
              <a:t>Reported on the SSA file (file layout on </a:t>
            </a:r>
            <a:r>
              <a:rPr lang="en-US" dirty="0">
                <a:hlinkClick r:id="rId2"/>
              </a:rPr>
              <a:t>student interchange website</a:t>
            </a:r>
            <a:r>
              <a:rPr lang="en-US" dirty="0"/>
              <a:t>)</a:t>
            </a:r>
          </a:p>
          <a:p>
            <a:r>
              <a:rPr lang="en-US" dirty="0"/>
              <a:t>For students in grades 7-12, exit types are used to determine if a student is part of your cohort for dropout/ graduation/completion rates</a:t>
            </a:r>
          </a:p>
          <a:p>
            <a:r>
              <a:rPr lang="en-US" dirty="0">
                <a:hlinkClick r:id="rId3" action="ppaction://hlinksldjump"/>
              </a:rPr>
              <a:t>Adequate documentation </a:t>
            </a:r>
            <a:r>
              <a:rPr lang="en-US" dirty="0"/>
              <a:t>is needed for some exit types</a:t>
            </a:r>
          </a:p>
          <a:p>
            <a:r>
              <a:rPr lang="en-US" dirty="0"/>
              <a:t>See the </a:t>
            </a:r>
            <a:r>
              <a:rPr lang="en-US" dirty="0">
                <a:hlinkClick r:id="rId4"/>
              </a:rPr>
              <a:t>SEY website </a:t>
            </a:r>
            <a:r>
              <a:rPr lang="en-US" dirty="0"/>
              <a:t>for a list of </a:t>
            </a:r>
            <a:r>
              <a:rPr lang="en-US" dirty="0">
                <a:hlinkClick r:id="rId5"/>
              </a:rPr>
              <a:t>exit types that comprise the graduation cohort base for a given AYG</a:t>
            </a:r>
            <a:endParaRPr lang="en-US" dirty="0"/>
          </a:p>
        </p:txBody>
      </p:sp>
      <p:sp>
        <p:nvSpPr>
          <p:cNvPr id="4" name="Slide Number Placeholder 3">
            <a:extLst>
              <a:ext uri="{FF2B5EF4-FFF2-40B4-BE49-F238E27FC236}">
                <a16:creationId xmlns:a16="http://schemas.microsoft.com/office/drawing/2014/main" id="{05EC0E26-37AD-4D50-B44C-5951478B9FB5}"/>
              </a:ext>
            </a:extLst>
          </p:cNvPr>
          <p:cNvSpPr>
            <a:spLocks noGrp="1"/>
          </p:cNvSpPr>
          <p:nvPr>
            <p:ph type="sldNum" sz="quarter" idx="12"/>
          </p:nvPr>
        </p:nvSpPr>
        <p:spPr/>
        <p:txBody>
          <a:bodyPr/>
          <a:lstStyle/>
          <a:p>
            <a:fld id="{C479D5F6-EDCB-402A-AC08-4943A1820E8F}" type="slidenum">
              <a:rPr lang="en-US" smtClean="0"/>
              <a:pPr/>
              <a:t>36</a:t>
            </a:fld>
            <a:endParaRPr lang="en-US" dirty="0"/>
          </a:p>
        </p:txBody>
      </p:sp>
    </p:spTree>
    <p:extLst>
      <p:ext uri="{BB962C8B-B14F-4D97-AF65-F5344CB8AC3E}">
        <p14:creationId xmlns:p14="http://schemas.microsoft.com/office/powerpoint/2010/main" val="32824419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2D06326A-600C-4D7E-A155-1F1CFC9BA967}"/>
              </a:ext>
            </a:extLst>
          </p:cNvPr>
          <p:cNvSpPr>
            <a:spLocks noGrp="1"/>
          </p:cNvSpPr>
          <p:nvPr>
            <p:ph sz="half" idx="1"/>
          </p:nvPr>
        </p:nvSpPr>
        <p:spPr>
          <a:xfrm>
            <a:off x="628650" y="2044460"/>
            <a:ext cx="3886200" cy="3175239"/>
          </a:xfrm>
        </p:spPr>
        <p:txBody>
          <a:bodyPr>
            <a:normAutofit fontScale="70000" lnSpcReduction="20000"/>
          </a:bodyPr>
          <a:lstStyle/>
          <a:p>
            <a:r>
              <a:rPr lang="en-US" dirty="0"/>
              <a:t>02 – Continuous in same school (beginning of the year)</a:t>
            </a:r>
          </a:p>
          <a:p>
            <a:r>
              <a:rPr lang="en-US" dirty="0"/>
              <a:t>11 – Transfer from school in the same district (includes matriculating students)</a:t>
            </a:r>
          </a:p>
          <a:p>
            <a:r>
              <a:rPr lang="en-US" dirty="0"/>
              <a:t>13 – Transfer from another public school in a CO district</a:t>
            </a:r>
          </a:p>
          <a:p>
            <a:r>
              <a:rPr lang="en-US" dirty="0"/>
              <a:t>14 – Transfer from a different state</a:t>
            </a:r>
          </a:p>
          <a:p>
            <a:r>
              <a:rPr lang="en-US" dirty="0"/>
              <a:t>16 – Transfer from home-based education</a:t>
            </a:r>
          </a:p>
          <a:p>
            <a:r>
              <a:rPr lang="en-US" dirty="0"/>
              <a:t>40 – Re-entry after dropping out from same school district in a previous year</a:t>
            </a:r>
          </a:p>
          <a:p>
            <a:pPr marL="0" indent="0">
              <a:buNone/>
            </a:pPr>
            <a:endParaRPr lang="en-US" dirty="0"/>
          </a:p>
          <a:p>
            <a:endParaRPr lang="en-US" dirty="0"/>
          </a:p>
        </p:txBody>
      </p:sp>
      <p:sp>
        <p:nvSpPr>
          <p:cNvPr id="7" name="Content Placeholder 6">
            <a:extLst>
              <a:ext uri="{FF2B5EF4-FFF2-40B4-BE49-F238E27FC236}">
                <a16:creationId xmlns:a16="http://schemas.microsoft.com/office/drawing/2014/main" id="{0C7668E3-68E5-44ED-889A-4836AB70C790}"/>
              </a:ext>
            </a:extLst>
          </p:cNvPr>
          <p:cNvSpPr>
            <a:spLocks noGrp="1"/>
          </p:cNvSpPr>
          <p:nvPr>
            <p:ph sz="half" idx="2"/>
          </p:nvPr>
        </p:nvSpPr>
        <p:spPr>
          <a:xfrm>
            <a:off x="4629150" y="2044460"/>
            <a:ext cx="3886200" cy="3175239"/>
          </a:xfrm>
        </p:spPr>
        <p:txBody>
          <a:bodyPr>
            <a:normAutofit fontScale="92500" lnSpcReduction="20000"/>
          </a:bodyPr>
          <a:lstStyle/>
          <a:p>
            <a:r>
              <a:rPr lang="en-US" dirty="0"/>
              <a:t>00 – Student did not exit (completed the school year)</a:t>
            </a:r>
          </a:p>
          <a:p>
            <a:r>
              <a:rPr lang="en-US" dirty="0"/>
              <a:t>11 – Transfer to a school in the same district</a:t>
            </a:r>
          </a:p>
          <a:p>
            <a:r>
              <a:rPr lang="en-US" dirty="0"/>
              <a:t>13 – Transfer to another public school in a CO district</a:t>
            </a:r>
          </a:p>
          <a:p>
            <a:r>
              <a:rPr lang="en-US" dirty="0"/>
              <a:t>14 – Transfer to another state</a:t>
            </a:r>
          </a:p>
          <a:p>
            <a:r>
              <a:rPr lang="en-US" dirty="0"/>
              <a:t>40 – Dropped Out</a:t>
            </a:r>
          </a:p>
          <a:p>
            <a:r>
              <a:rPr lang="en-US" dirty="0"/>
              <a:t>90 – Graduated with Regular Diploma</a:t>
            </a:r>
          </a:p>
        </p:txBody>
      </p:sp>
      <p:sp>
        <p:nvSpPr>
          <p:cNvPr id="5" name="Title 4">
            <a:extLst>
              <a:ext uri="{FF2B5EF4-FFF2-40B4-BE49-F238E27FC236}">
                <a16:creationId xmlns:a16="http://schemas.microsoft.com/office/drawing/2014/main" id="{9991E6D2-801B-4B6F-AFAF-48EBCEAD961E}"/>
              </a:ext>
            </a:extLst>
          </p:cNvPr>
          <p:cNvSpPr>
            <a:spLocks noGrp="1"/>
          </p:cNvSpPr>
          <p:nvPr>
            <p:ph type="title"/>
          </p:nvPr>
        </p:nvSpPr>
        <p:spPr/>
        <p:txBody>
          <a:bodyPr/>
          <a:lstStyle/>
          <a:p>
            <a:r>
              <a:rPr lang="en-US" dirty="0"/>
              <a:t>Common Entry/Exit Types</a:t>
            </a:r>
          </a:p>
        </p:txBody>
      </p:sp>
      <p:sp>
        <p:nvSpPr>
          <p:cNvPr id="4" name="Slide Number Placeholder 3">
            <a:extLst>
              <a:ext uri="{FF2B5EF4-FFF2-40B4-BE49-F238E27FC236}">
                <a16:creationId xmlns:a16="http://schemas.microsoft.com/office/drawing/2014/main" id="{AF3985BD-71DB-44F0-BB94-ED8432297C11}"/>
              </a:ext>
            </a:extLst>
          </p:cNvPr>
          <p:cNvSpPr>
            <a:spLocks noGrp="1"/>
          </p:cNvSpPr>
          <p:nvPr>
            <p:ph type="sldNum" sz="quarter" idx="12"/>
          </p:nvPr>
        </p:nvSpPr>
        <p:spPr/>
        <p:txBody>
          <a:bodyPr/>
          <a:lstStyle/>
          <a:p>
            <a:fld id="{C479D5F6-EDCB-402A-AC08-4943A1820E8F}" type="slidenum">
              <a:rPr lang="en-US" smtClean="0"/>
              <a:pPr/>
              <a:t>37</a:t>
            </a:fld>
            <a:endParaRPr lang="en-US" dirty="0"/>
          </a:p>
        </p:txBody>
      </p:sp>
      <p:sp>
        <p:nvSpPr>
          <p:cNvPr id="8" name="Text Placeholder 7">
            <a:extLst>
              <a:ext uri="{FF2B5EF4-FFF2-40B4-BE49-F238E27FC236}">
                <a16:creationId xmlns:a16="http://schemas.microsoft.com/office/drawing/2014/main" id="{501654A1-2417-4780-A578-69C6E1C4755D}"/>
              </a:ext>
            </a:extLst>
          </p:cNvPr>
          <p:cNvSpPr>
            <a:spLocks noGrp="1"/>
          </p:cNvSpPr>
          <p:nvPr>
            <p:ph type="body" sz="quarter" idx="13"/>
          </p:nvPr>
        </p:nvSpPr>
        <p:spPr/>
        <p:txBody>
          <a:bodyPr/>
          <a:lstStyle/>
          <a:p>
            <a:r>
              <a:rPr lang="en-US" dirty="0"/>
              <a:t>Entry Types	</a:t>
            </a:r>
          </a:p>
        </p:txBody>
      </p:sp>
      <p:sp>
        <p:nvSpPr>
          <p:cNvPr id="9" name="Text Placeholder 8">
            <a:extLst>
              <a:ext uri="{FF2B5EF4-FFF2-40B4-BE49-F238E27FC236}">
                <a16:creationId xmlns:a16="http://schemas.microsoft.com/office/drawing/2014/main" id="{C1DD83E6-CA37-4C07-92AE-A22F8228BA9B}"/>
              </a:ext>
            </a:extLst>
          </p:cNvPr>
          <p:cNvSpPr>
            <a:spLocks noGrp="1"/>
          </p:cNvSpPr>
          <p:nvPr>
            <p:ph type="body" sz="quarter" idx="14"/>
          </p:nvPr>
        </p:nvSpPr>
        <p:spPr/>
        <p:txBody>
          <a:bodyPr/>
          <a:lstStyle/>
          <a:p>
            <a:r>
              <a:rPr lang="en-US" dirty="0"/>
              <a:t>Exit Types</a:t>
            </a:r>
          </a:p>
        </p:txBody>
      </p:sp>
      <p:graphicFrame>
        <p:nvGraphicFramePr>
          <p:cNvPr id="11" name="Table 10">
            <a:extLst>
              <a:ext uri="{FF2B5EF4-FFF2-40B4-BE49-F238E27FC236}">
                <a16:creationId xmlns:a16="http://schemas.microsoft.com/office/drawing/2014/main" id="{502F10D4-8922-47E6-B191-70D78A907EC3}"/>
              </a:ext>
            </a:extLst>
          </p:cNvPr>
          <p:cNvGraphicFramePr>
            <a:graphicFrameLocks noGrp="1"/>
          </p:cNvGraphicFramePr>
          <p:nvPr>
            <p:extLst>
              <p:ext uri="{D42A27DB-BD31-4B8C-83A1-F6EECF244321}">
                <p14:modId xmlns:p14="http://schemas.microsoft.com/office/powerpoint/2010/main" val="2252875865"/>
              </p:ext>
            </p:extLst>
          </p:nvPr>
        </p:nvGraphicFramePr>
        <p:xfrm>
          <a:off x="628650" y="5210173"/>
          <a:ext cx="7886699" cy="914400"/>
        </p:xfrm>
        <a:graphic>
          <a:graphicData uri="http://schemas.openxmlformats.org/drawingml/2006/table">
            <a:tbl>
              <a:tblPr firstRow="1" bandRow="1"/>
              <a:tblGrid>
                <a:gridCol w="1051066">
                  <a:extLst>
                    <a:ext uri="{9D8B030D-6E8A-4147-A177-3AD203B41FA5}">
                      <a16:colId xmlns:a16="http://schemas.microsoft.com/office/drawing/2014/main" val="20000"/>
                    </a:ext>
                  </a:extLst>
                </a:gridCol>
                <a:gridCol w="1617024">
                  <a:extLst>
                    <a:ext uri="{9D8B030D-6E8A-4147-A177-3AD203B41FA5}">
                      <a16:colId xmlns:a16="http://schemas.microsoft.com/office/drawing/2014/main" val="20001"/>
                    </a:ext>
                  </a:extLst>
                </a:gridCol>
                <a:gridCol w="1374471">
                  <a:extLst>
                    <a:ext uri="{9D8B030D-6E8A-4147-A177-3AD203B41FA5}">
                      <a16:colId xmlns:a16="http://schemas.microsoft.com/office/drawing/2014/main" val="20002"/>
                    </a:ext>
                  </a:extLst>
                </a:gridCol>
                <a:gridCol w="1293620">
                  <a:extLst>
                    <a:ext uri="{9D8B030D-6E8A-4147-A177-3AD203B41FA5}">
                      <a16:colId xmlns:a16="http://schemas.microsoft.com/office/drawing/2014/main" val="20003"/>
                    </a:ext>
                  </a:extLst>
                </a:gridCol>
                <a:gridCol w="1374471">
                  <a:extLst>
                    <a:ext uri="{9D8B030D-6E8A-4147-A177-3AD203B41FA5}">
                      <a16:colId xmlns:a16="http://schemas.microsoft.com/office/drawing/2014/main" val="20004"/>
                    </a:ext>
                  </a:extLst>
                </a:gridCol>
                <a:gridCol w="1176047">
                  <a:extLst>
                    <a:ext uri="{9D8B030D-6E8A-4147-A177-3AD203B41FA5}">
                      <a16:colId xmlns:a16="http://schemas.microsoft.com/office/drawing/2014/main" val="20005"/>
                    </a:ext>
                  </a:extLst>
                </a:gridCol>
              </a:tblGrid>
              <a:tr h="252139">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en-US" sz="1400" dirty="0"/>
                        <a:t>District</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D33039"/>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en-US" sz="1400" dirty="0"/>
                        <a:t>SASID</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D33039"/>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en-US" sz="1400" dirty="0"/>
                        <a:t>Entry Date</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D33039"/>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en-US" sz="1400" dirty="0"/>
                        <a:t>Entry Type</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D33039"/>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en-US" sz="1400" dirty="0"/>
                        <a:t>Exit Date</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D33039"/>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en-US" sz="1400" dirty="0"/>
                        <a:t>Exit Type</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D33039"/>
                    </a:solidFill>
                  </a:tcPr>
                </a:tc>
                <a:extLst>
                  <a:ext uri="{0D108BD9-81ED-4DB2-BD59-A6C34878D82A}">
                    <a16:rowId xmlns:a16="http://schemas.microsoft.com/office/drawing/2014/main" val="10000"/>
                  </a:ext>
                </a:extLst>
              </a:tr>
              <a:tr h="252139">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400" dirty="0"/>
                        <a:t>1234</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33039">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400" dirty="0"/>
                        <a:t>1234567890</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33039">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400" dirty="0"/>
                        <a:t>08162021</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33039">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400" dirty="0"/>
                        <a:t>02</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33039">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400" dirty="0"/>
                        <a:t>10022021</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33039">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400" dirty="0"/>
                        <a:t>13</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33039">
                        <a:tint val="40000"/>
                      </a:srgbClr>
                    </a:solidFill>
                  </a:tcPr>
                </a:tc>
                <a:extLst>
                  <a:ext uri="{0D108BD9-81ED-4DB2-BD59-A6C34878D82A}">
                    <a16:rowId xmlns:a16="http://schemas.microsoft.com/office/drawing/2014/main" val="10001"/>
                  </a:ext>
                </a:extLst>
              </a:tr>
              <a:tr h="252139">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t>1234</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33039">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t>1234567890</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33039">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400" dirty="0"/>
                        <a:t>01062022</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33039">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400" dirty="0"/>
                        <a:t>13</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33039">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400" dirty="0"/>
                        <a:t>00000000</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33039">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400" dirty="0"/>
                        <a:t>00</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33039">
                        <a:tint val="20000"/>
                      </a:srgb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9811203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6E22C92-67F9-4499-905B-21F8800FA61C}"/>
              </a:ext>
            </a:extLst>
          </p:cNvPr>
          <p:cNvSpPr>
            <a:spLocks noGrp="1"/>
          </p:cNvSpPr>
          <p:nvPr>
            <p:ph type="title"/>
          </p:nvPr>
        </p:nvSpPr>
        <p:spPr/>
        <p:txBody>
          <a:bodyPr/>
          <a:lstStyle/>
          <a:p>
            <a:r>
              <a:rPr lang="en-US" dirty="0"/>
              <a:t>One Day Records</a:t>
            </a:r>
          </a:p>
        </p:txBody>
      </p:sp>
      <p:sp>
        <p:nvSpPr>
          <p:cNvPr id="9" name="Content Placeholder 8">
            <a:extLst>
              <a:ext uri="{FF2B5EF4-FFF2-40B4-BE49-F238E27FC236}">
                <a16:creationId xmlns:a16="http://schemas.microsoft.com/office/drawing/2014/main" id="{CFF46D1F-AFB0-4682-92F9-F182A8950324}"/>
              </a:ext>
            </a:extLst>
          </p:cNvPr>
          <p:cNvSpPr>
            <a:spLocks noGrp="1"/>
          </p:cNvSpPr>
          <p:nvPr>
            <p:ph idx="1"/>
          </p:nvPr>
        </p:nvSpPr>
        <p:spPr>
          <a:xfrm>
            <a:off x="628650" y="1463039"/>
            <a:ext cx="7886700" cy="3308986"/>
          </a:xfrm>
        </p:spPr>
        <p:txBody>
          <a:bodyPr>
            <a:normAutofit fontScale="92500" lnSpcReduction="20000"/>
          </a:bodyPr>
          <a:lstStyle/>
          <a:p>
            <a:r>
              <a:rPr lang="en-US" dirty="0"/>
              <a:t>Students who exit in a previous year with ’00 – student did not exit’ need to have a record in the current SEY snapshot</a:t>
            </a:r>
          </a:p>
          <a:p>
            <a:pPr lvl="1"/>
            <a:r>
              <a:rPr lang="en-US" dirty="0"/>
              <a:t>If missing a record, SE404 error will trigger</a:t>
            </a:r>
          </a:p>
          <a:p>
            <a:r>
              <a:rPr lang="en-US" dirty="0"/>
              <a:t>Sometimes students leave over the summer and do not attend during the current year</a:t>
            </a:r>
          </a:p>
          <a:p>
            <a:r>
              <a:rPr lang="en-US" dirty="0"/>
              <a:t>Report a one-day record to show how this student exited your district</a:t>
            </a:r>
          </a:p>
          <a:p>
            <a:pPr marL="0" indent="0">
              <a:buNone/>
            </a:pPr>
            <a:r>
              <a:rPr lang="en-US" dirty="0"/>
              <a:t>Example:</a:t>
            </a:r>
          </a:p>
          <a:p>
            <a:pPr lvl="1"/>
            <a:r>
              <a:rPr lang="en-US" sz="1700" dirty="0"/>
              <a:t>2020-2021 a 10</a:t>
            </a:r>
            <a:r>
              <a:rPr lang="en-US" sz="1700" baseline="30000" dirty="0"/>
              <a:t>th</a:t>
            </a:r>
            <a:r>
              <a:rPr lang="en-US" sz="1700" dirty="0"/>
              <a:t> grade student completed the school year</a:t>
            </a:r>
          </a:p>
          <a:p>
            <a:pPr lvl="1"/>
            <a:r>
              <a:rPr lang="en-US" sz="1700" dirty="0"/>
              <a:t>This student moved out of state over the summer</a:t>
            </a:r>
          </a:p>
          <a:p>
            <a:pPr lvl="1"/>
            <a:r>
              <a:rPr lang="en-US" sz="1700" dirty="0"/>
              <a:t>2021-2022 one day record</a:t>
            </a:r>
          </a:p>
        </p:txBody>
      </p:sp>
      <p:sp>
        <p:nvSpPr>
          <p:cNvPr id="5" name="Slide Number Placeholder 4">
            <a:extLst>
              <a:ext uri="{FF2B5EF4-FFF2-40B4-BE49-F238E27FC236}">
                <a16:creationId xmlns:a16="http://schemas.microsoft.com/office/drawing/2014/main" id="{620A1707-9A93-474E-BAAD-F106A3CFAF25}"/>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6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38</a:t>
            </a:fld>
            <a:endParaRPr kumimoji="0" lang="en-US" sz="16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graphicFrame>
        <p:nvGraphicFramePr>
          <p:cNvPr id="10" name="Table 9">
            <a:extLst>
              <a:ext uri="{FF2B5EF4-FFF2-40B4-BE49-F238E27FC236}">
                <a16:creationId xmlns:a16="http://schemas.microsoft.com/office/drawing/2014/main" id="{EF2258D8-7464-4ED4-93E6-4BA8A354B95E}"/>
              </a:ext>
            </a:extLst>
          </p:cNvPr>
          <p:cNvGraphicFramePr>
            <a:graphicFrameLocks noGrp="1"/>
          </p:cNvGraphicFramePr>
          <p:nvPr/>
        </p:nvGraphicFramePr>
        <p:xfrm>
          <a:off x="628650" y="4631677"/>
          <a:ext cx="7962900" cy="1184909"/>
        </p:xfrm>
        <a:graphic>
          <a:graphicData uri="http://schemas.openxmlformats.org/drawingml/2006/table">
            <a:tbl>
              <a:tblPr firstRow="1" bandRow="1">
                <a:tableStyleId>{5C22544A-7EE6-4342-B048-85BDC9FD1C3A}</a:tableStyleId>
              </a:tblPr>
              <a:tblGrid>
                <a:gridCol w="911682">
                  <a:extLst>
                    <a:ext uri="{9D8B030D-6E8A-4147-A177-3AD203B41FA5}">
                      <a16:colId xmlns:a16="http://schemas.microsoft.com/office/drawing/2014/main" val="20000"/>
                    </a:ext>
                  </a:extLst>
                </a:gridCol>
                <a:gridCol w="1385055">
                  <a:extLst>
                    <a:ext uri="{9D8B030D-6E8A-4147-A177-3AD203B41FA5}">
                      <a16:colId xmlns:a16="http://schemas.microsoft.com/office/drawing/2014/main" val="20001"/>
                    </a:ext>
                  </a:extLst>
                </a:gridCol>
                <a:gridCol w="1209732">
                  <a:extLst>
                    <a:ext uri="{9D8B030D-6E8A-4147-A177-3AD203B41FA5}">
                      <a16:colId xmlns:a16="http://schemas.microsoft.com/office/drawing/2014/main" val="20002"/>
                    </a:ext>
                  </a:extLst>
                </a:gridCol>
                <a:gridCol w="1122071">
                  <a:extLst>
                    <a:ext uri="{9D8B030D-6E8A-4147-A177-3AD203B41FA5}">
                      <a16:colId xmlns:a16="http://schemas.microsoft.com/office/drawing/2014/main" val="20003"/>
                    </a:ext>
                  </a:extLst>
                </a:gridCol>
                <a:gridCol w="1122071">
                  <a:extLst>
                    <a:ext uri="{9D8B030D-6E8A-4147-A177-3AD203B41FA5}">
                      <a16:colId xmlns:a16="http://schemas.microsoft.com/office/drawing/2014/main" val="3725147272"/>
                    </a:ext>
                  </a:extLst>
                </a:gridCol>
                <a:gridCol w="1192199">
                  <a:extLst>
                    <a:ext uri="{9D8B030D-6E8A-4147-A177-3AD203B41FA5}">
                      <a16:colId xmlns:a16="http://schemas.microsoft.com/office/drawing/2014/main" val="20004"/>
                    </a:ext>
                  </a:extLst>
                </a:gridCol>
                <a:gridCol w="1020090">
                  <a:extLst>
                    <a:ext uri="{9D8B030D-6E8A-4147-A177-3AD203B41FA5}">
                      <a16:colId xmlns:a16="http://schemas.microsoft.com/office/drawing/2014/main" val="20005"/>
                    </a:ext>
                  </a:extLst>
                </a:gridCol>
              </a:tblGrid>
              <a:tr h="841909">
                <a:tc>
                  <a:txBody>
                    <a:bodyPr/>
                    <a:lstStyle/>
                    <a:p>
                      <a:pPr algn="ctr"/>
                      <a:r>
                        <a:rPr lang="en-US" sz="1600" dirty="0"/>
                        <a:t>District Code</a:t>
                      </a:r>
                    </a:p>
                  </a:txBody>
                  <a:tcPr anchor="ctr"/>
                </a:tc>
                <a:tc>
                  <a:txBody>
                    <a:bodyPr/>
                    <a:lstStyle/>
                    <a:p>
                      <a:pPr algn="ctr"/>
                      <a:r>
                        <a:rPr lang="en-US" sz="1600" dirty="0"/>
                        <a:t>SASID</a:t>
                      </a:r>
                    </a:p>
                  </a:txBody>
                  <a:tcPr anchor="ctr"/>
                </a:tc>
                <a:tc>
                  <a:txBody>
                    <a:bodyPr/>
                    <a:lstStyle/>
                    <a:p>
                      <a:pPr algn="ctr"/>
                      <a:r>
                        <a:rPr lang="en-US" sz="1600" dirty="0"/>
                        <a:t>Entry Date</a:t>
                      </a:r>
                    </a:p>
                  </a:txBody>
                  <a:tcPr anchor="ctr"/>
                </a:tc>
                <a:tc>
                  <a:txBody>
                    <a:bodyPr/>
                    <a:lstStyle/>
                    <a:p>
                      <a:pPr algn="ctr"/>
                      <a:r>
                        <a:rPr lang="en-US" sz="1600" dirty="0"/>
                        <a:t>Entry Type</a:t>
                      </a:r>
                    </a:p>
                  </a:txBody>
                  <a:tcPr anchor="ctr"/>
                </a:tc>
                <a:tc>
                  <a:txBody>
                    <a:bodyPr/>
                    <a:lstStyle/>
                    <a:p>
                      <a:pPr algn="ctr"/>
                      <a:r>
                        <a:rPr lang="en-US" sz="1600" dirty="0"/>
                        <a:t>Entry Grade Level</a:t>
                      </a:r>
                    </a:p>
                  </a:txBody>
                  <a:tcPr anchor="ctr"/>
                </a:tc>
                <a:tc>
                  <a:txBody>
                    <a:bodyPr/>
                    <a:lstStyle/>
                    <a:p>
                      <a:pPr algn="ctr"/>
                      <a:r>
                        <a:rPr lang="en-US" sz="1600" dirty="0"/>
                        <a:t>Exit Date</a:t>
                      </a:r>
                    </a:p>
                  </a:txBody>
                  <a:tcPr anchor="ctr"/>
                </a:tc>
                <a:tc>
                  <a:txBody>
                    <a:bodyPr/>
                    <a:lstStyle/>
                    <a:p>
                      <a:pPr algn="ctr"/>
                      <a:r>
                        <a:rPr lang="en-US" sz="1600" dirty="0"/>
                        <a:t>Exit Type</a:t>
                      </a:r>
                    </a:p>
                  </a:txBody>
                  <a:tcPr anchor="ctr"/>
                </a:tc>
                <a:extLst>
                  <a:ext uri="{0D108BD9-81ED-4DB2-BD59-A6C34878D82A}">
                    <a16:rowId xmlns:a16="http://schemas.microsoft.com/office/drawing/2014/main" val="10000"/>
                  </a:ext>
                </a:extLst>
              </a:tr>
              <a:tr h="343000">
                <a:tc>
                  <a:txBody>
                    <a:bodyPr/>
                    <a:lstStyle/>
                    <a:p>
                      <a:pPr algn="ctr"/>
                      <a:r>
                        <a:rPr lang="en-US" sz="1600" dirty="0"/>
                        <a:t>1234</a:t>
                      </a:r>
                    </a:p>
                  </a:txBody>
                  <a:tcPr/>
                </a:tc>
                <a:tc>
                  <a:txBody>
                    <a:bodyPr/>
                    <a:lstStyle/>
                    <a:p>
                      <a:pPr algn="ctr"/>
                      <a:r>
                        <a:rPr lang="en-US" sz="1600" dirty="0"/>
                        <a:t>1234567890</a:t>
                      </a:r>
                    </a:p>
                  </a:txBody>
                  <a:tcPr/>
                </a:tc>
                <a:tc>
                  <a:txBody>
                    <a:bodyPr/>
                    <a:lstStyle/>
                    <a:p>
                      <a:pPr algn="ctr"/>
                      <a:r>
                        <a:rPr lang="en-US" sz="1600" dirty="0"/>
                        <a:t>08022021</a:t>
                      </a:r>
                    </a:p>
                  </a:txBody>
                  <a:tcPr/>
                </a:tc>
                <a:tc>
                  <a:txBody>
                    <a:bodyPr/>
                    <a:lstStyle/>
                    <a:p>
                      <a:pPr algn="ctr"/>
                      <a:r>
                        <a:rPr lang="en-US" sz="1600" dirty="0"/>
                        <a:t>02</a:t>
                      </a:r>
                    </a:p>
                  </a:txBody>
                  <a:tcPr/>
                </a:tc>
                <a:tc>
                  <a:txBody>
                    <a:bodyPr/>
                    <a:lstStyle/>
                    <a:p>
                      <a:pPr algn="ctr"/>
                      <a:r>
                        <a:rPr lang="en-US" sz="1600" dirty="0"/>
                        <a:t>110</a:t>
                      </a:r>
                    </a:p>
                  </a:txBody>
                  <a:tcPr/>
                </a:tc>
                <a:tc>
                  <a:txBody>
                    <a:bodyPr/>
                    <a:lstStyle/>
                    <a:p>
                      <a:pPr algn="ctr"/>
                      <a:r>
                        <a:rPr lang="en-US" sz="1600" dirty="0"/>
                        <a:t>08022021</a:t>
                      </a:r>
                    </a:p>
                  </a:txBody>
                  <a:tcPr/>
                </a:tc>
                <a:tc>
                  <a:txBody>
                    <a:bodyPr/>
                    <a:lstStyle/>
                    <a:p>
                      <a:pPr algn="ctr"/>
                      <a:r>
                        <a:rPr lang="en-US" sz="1600" dirty="0"/>
                        <a:t>14</a:t>
                      </a: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3496202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51415FC-3612-47FD-BEA5-FD94EA504105}"/>
              </a:ext>
            </a:extLst>
          </p:cNvPr>
          <p:cNvSpPr>
            <a:spLocks noGrp="1"/>
          </p:cNvSpPr>
          <p:nvPr>
            <p:ph type="title"/>
          </p:nvPr>
        </p:nvSpPr>
        <p:spPr/>
        <p:txBody>
          <a:bodyPr/>
          <a:lstStyle/>
          <a:p>
            <a:r>
              <a:rPr lang="en-US" dirty="0"/>
              <a:t>Common Warnings</a:t>
            </a:r>
          </a:p>
        </p:txBody>
      </p:sp>
      <p:sp>
        <p:nvSpPr>
          <p:cNvPr id="3" name="Slide Number Placeholder 2">
            <a:extLst>
              <a:ext uri="{FF2B5EF4-FFF2-40B4-BE49-F238E27FC236}">
                <a16:creationId xmlns:a16="http://schemas.microsoft.com/office/drawing/2014/main" id="{57BAA219-8365-4BF9-ADF2-B343506327B0}"/>
              </a:ext>
            </a:extLst>
          </p:cNvPr>
          <p:cNvSpPr>
            <a:spLocks noGrp="1"/>
          </p:cNvSpPr>
          <p:nvPr>
            <p:ph type="sldNum" sz="quarter" idx="12"/>
          </p:nvPr>
        </p:nvSpPr>
        <p:spPr/>
        <p:txBody>
          <a:bodyPr/>
          <a:lstStyle/>
          <a:p>
            <a:fld id="{C479D5F6-EDCB-402A-AC08-4943A1820E8F}" type="slidenum">
              <a:rPr lang="en-US" smtClean="0"/>
              <a:pPr/>
              <a:t>39</a:t>
            </a:fld>
            <a:endParaRPr lang="en-US" dirty="0"/>
          </a:p>
        </p:txBody>
      </p:sp>
      <p:graphicFrame>
        <p:nvGraphicFramePr>
          <p:cNvPr id="9" name="Table 8">
            <a:extLst>
              <a:ext uri="{FF2B5EF4-FFF2-40B4-BE49-F238E27FC236}">
                <a16:creationId xmlns:a16="http://schemas.microsoft.com/office/drawing/2014/main" id="{4B1B5146-8191-40D6-8685-1F55F6A66045}"/>
              </a:ext>
            </a:extLst>
          </p:cNvPr>
          <p:cNvGraphicFramePr>
            <a:graphicFrameLocks noGrp="1"/>
          </p:cNvGraphicFramePr>
          <p:nvPr>
            <p:extLst>
              <p:ext uri="{D42A27DB-BD31-4B8C-83A1-F6EECF244321}">
                <p14:modId xmlns:p14="http://schemas.microsoft.com/office/powerpoint/2010/main" val="532365798"/>
              </p:ext>
            </p:extLst>
          </p:nvPr>
        </p:nvGraphicFramePr>
        <p:xfrm>
          <a:off x="245193" y="1463041"/>
          <a:ext cx="8656211" cy="4267199"/>
        </p:xfrm>
        <a:graphic>
          <a:graphicData uri="http://schemas.openxmlformats.org/drawingml/2006/table">
            <a:tbl>
              <a:tblPr firstRow="1" bandRow="1"/>
              <a:tblGrid>
                <a:gridCol w="1445371">
                  <a:extLst>
                    <a:ext uri="{9D8B030D-6E8A-4147-A177-3AD203B41FA5}">
                      <a16:colId xmlns:a16="http://schemas.microsoft.com/office/drawing/2014/main" val="20000"/>
                    </a:ext>
                  </a:extLst>
                </a:gridCol>
                <a:gridCol w="7210840">
                  <a:extLst>
                    <a:ext uri="{9D8B030D-6E8A-4147-A177-3AD203B41FA5}">
                      <a16:colId xmlns:a16="http://schemas.microsoft.com/office/drawing/2014/main" val="20001"/>
                    </a:ext>
                  </a:extLst>
                </a:gridCol>
              </a:tblGrid>
              <a:tr h="365759">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sz="1600" dirty="0"/>
                        <a:t>Warning Code</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D33039"/>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sz="1600" dirty="0"/>
                        <a:t>Warning Message</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D33039"/>
                    </a:solidFill>
                  </a:tcPr>
                </a:tc>
                <a:extLst>
                  <a:ext uri="{0D108BD9-81ED-4DB2-BD59-A6C34878D82A}">
                    <a16:rowId xmlns:a16="http://schemas.microsoft.com/office/drawing/2014/main" val="10000"/>
                  </a:ext>
                </a:extLst>
              </a:tr>
              <a:tr h="291728">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600" dirty="0"/>
                        <a:t>SE163</a:t>
                      </a:r>
                    </a:p>
                  </a:txBody>
                  <a:tcPr>
                    <a:lnL w="12700" cmpd="sng">
                      <a:solidFill>
                        <a:sysClr val="window" lastClr="FFFFFF"/>
                      </a:solidFill>
                    </a:lnL>
                    <a:lnR w="12700" cmpd="sng">
                      <a:solidFill>
                        <a:sysClr val="window" lastClr="FFFFFF"/>
                      </a:solidFill>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33039">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a:r>
                        <a:rPr lang="en-US" sz="1200" dirty="0"/>
                        <a:t>Warning: This student was previously identified as Gifted and Talented in one or more domains and should still be identified as such. Please correct this student’s Gifted and Talented codes on your SSA file. Note: A student may be indicated as Gifted and Talented in multiple domains.</a:t>
                      </a:r>
                    </a:p>
                  </a:txBody>
                  <a:tcPr>
                    <a:lnL w="12700" cmpd="sng">
                      <a:solidFill>
                        <a:sysClr val="window" lastClr="FFFFFF"/>
                      </a:solidFill>
                    </a:lnL>
                    <a:lnR w="12700" cmpd="sng">
                      <a:solidFill>
                        <a:sysClr val="window" lastClr="FFFFFF"/>
                      </a:solidFill>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33039">
                        <a:tint val="40000"/>
                      </a:srgbClr>
                    </a:solidFill>
                  </a:tcPr>
                </a:tc>
                <a:extLst>
                  <a:ext uri="{0D108BD9-81ED-4DB2-BD59-A6C34878D82A}">
                    <a16:rowId xmlns:a16="http://schemas.microsoft.com/office/drawing/2014/main" val="10001"/>
                  </a:ext>
                </a:extLst>
              </a:tr>
              <a:tr h="291728">
                <a:tc>
                  <a:txBody>
                    <a:bodyPr/>
                    <a:lstStyle/>
                    <a:p>
                      <a:pPr algn="ctr"/>
                      <a:r>
                        <a:rPr lang="en-US" sz="1600" dirty="0"/>
                        <a:t>SE137</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33039">
                        <a:tint val="40000"/>
                      </a:srgbClr>
                    </a:solidFill>
                  </a:tcPr>
                </a:tc>
                <a:tc>
                  <a:txBody>
                    <a:bodyPr/>
                    <a:lstStyle/>
                    <a:p>
                      <a:pPr algn="l"/>
                      <a:r>
                        <a:rPr lang="en-US" sz="1200" dirty="0"/>
                        <a:t>WARNING: If 7th - 12th grade students have exit type code 13 (transfer to another Colorado public school district) and exit date after May 1 of the reported year. If the student does not physically attend classes in the receiving school district before the end of the currently reported school year, you will receive an error during the Post-Cross LEA Phase.  Consider changing the student's exit type to 00 and exit date to 00000000 and wait until next year's EOY to report the student as transferring to another district.</a:t>
                      </a: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33039">
                        <a:tint val="40000"/>
                      </a:srgbClr>
                    </a:solidFill>
                  </a:tcPr>
                </a:tc>
                <a:extLst>
                  <a:ext uri="{0D108BD9-81ED-4DB2-BD59-A6C34878D82A}">
                    <a16:rowId xmlns:a16="http://schemas.microsoft.com/office/drawing/2014/main" val="4134139131"/>
                  </a:ext>
                </a:extLst>
              </a:tr>
              <a:tr h="291728">
                <a:tc>
                  <a:txBody>
                    <a:bodyPr/>
                    <a:lstStyle/>
                    <a:p>
                      <a:pPr algn="ctr"/>
                      <a:r>
                        <a:rPr lang="en-US" sz="1600" dirty="0"/>
                        <a:t>SE211</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33039">
                        <a:tint val="40000"/>
                      </a:srgbClr>
                    </a:solidFill>
                  </a:tcPr>
                </a:tc>
                <a:tc>
                  <a:txBody>
                    <a:bodyPr/>
                    <a:lstStyle/>
                    <a:p>
                      <a:pPr marL="0" algn="l" defTabSz="914400" rtl="0" eaLnBrk="1" fontAlgn="t" latinLnBrk="0" hangingPunct="1"/>
                      <a:r>
                        <a:rPr lang="en-US" sz="1200" kern="1200" dirty="0">
                          <a:solidFill>
                            <a:schemeClr val="tx1"/>
                          </a:solidFill>
                          <a:latin typeface="+mn-lt"/>
                          <a:ea typeface="+mn-ea"/>
                          <a:cs typeface="+mn-cs"/>
                        </a:rPr>
                        <a:t>___ % of students age 17 or older were reported as enlisting in the military. Military enlistment is included in the school performance frameworks (SPF) and district performance frameworks (DPF) at the high school level as part of the Postsecondary Workforce Readiness (PWR) Indicator.</a:t>
                      </a:r>
                    </a:p>
                  </a:txBody>
                  <a:tcPr marL="38100" marR="38100" marT="30480" marB="30480">
                    <a:lnL w="12700" cap="flat" cmpd="sng" algn="ctr">
                      <a:solidFill>
                        <a:sysClr val="window" lastClr="FFFFFF"/>
                      </a:solidFill>
                      <a:prstDash val="solid"/>
                      <a:round/>
                      <a:headEnd type="none" w="med" len="med"/>
                      <a:tailEnd type="none" w="med" len="med"/>
                    </a:lnL>
                    <a:lnR w="12700" cmpd="sng">
                      <a:solidFill>
                        <a:sysClr val="window" lastClr="FFFFFF"/>
                      </a:solidFill>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33039">
                        <a:tint val="40000"/>
                      </a:srgbClr>
                    </a:solidFill>
                  </a:tcPr>
                </a:tc>
                <a:extLst>
                  <a:ext uri="{0D108BD9-81ED-4DB2-BD59-A6C34878D82A}">
                    <a16:rowId xmlns:a16="http://schemas.microsoft.com/office/drawing/2014/main" val="738030328"/>
                  </a:ext>
                </a:extLst>
              </a:tr>
              <a:tr h="291728">
                <a:tc>
                  <a:txBody>
                    <a:bodyPr/>
                    <a:lstStyle/>
                    <a:p>
                      <a:pPr algn="ctr"/>
                      <a:r>
                        <a:rPr lang="en-US" sz="1600" dirty="0"/>
                        <a:t>SE224</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33039">
                        <a:tint val="40000"/>
                      </a:srgbClr>
                    </a:solidFill>
                  </a:tcPr>
                </a:tc>
                <a:tc>
                  <a:txBody>
                    <a:bodyPr/>
                    <a:lstStyle/>
                    <a:p>
                      <a:pPr marL="0" algn="l" defTabSz="914400" rtl="0" eaLnBrk="1" fontAlgn="t" latinLnBrk="0" hangingPunct="1"/>
                      <a:r>
                        <a:rPr lang="en-US" sz="1200" kern="1200" dirty="0">
                          <a:solidFill>
                            <a:schemeClr val="tx1"/>
                          </a:solidFill>
                          <a:latin typeface="+mn-lt"/>
                          <a:ea typeface="+mn-ea"/>
                          <a:cs typeface="+mn-cs"/>
                        </a:rPr>
                        <a:t>Warning: Student's Postsecondary Program Enrollment code has changed since Student October. Please verify the student's postsecondary program enrollment status.</a:t>
                      </a: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33039">
                        <a:tint val="40000"/>
                      </a:srgbClr>
                    </a:solidFill>
                  </a:tcPr>
                </a:tc>
                <a:extLst>
                  <a:ext uri="{0D108BD9-81ED-4DB2-BD59-A6C34878D82A}">
                    <a16:rowId xmlns:a16="http://schemas.microsoft.com/office/drawing/2014/main" val="3955044724"/>
                  </a:ext>
                </a:extLst>
              </a:tr>
              <a:tr h="291728">
                <a:tc>
                  <a:txBody>
                    <a:bodyPr/>
                    <a:lstStyle/>
                    <a:p>
                      <a:pPr algn="ctr"/>
                      <a:r>
                        <a:rPr lang="en-US" sz="1600" dirty="0"/>
                        <a:t>SE722</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33039">
                        <a:tint val="40000"/>
                      </a:srgbClr>
                    </a:solidFill>
                  </a:tcPr>
                </a:tc>
                <a:tc>
                  <a:txBody>
                    <a:bodyPr/>
                    <a:lstStyle/>
                    <a:p>
                      <a:pPr marL="0" algn="l" defTabSz="914400" rtl="0" eaLnBrk="1" fontAlgn="t" latinLnBrk="0" hangingPunct="1"/>
                      <a:r>
                        <a:rPr lang="en-US" sz="1200" kern="1200" dirty="0">
                          <a:solidFill>
                            <a:schemeClr val="tx1"/>
                          </a:solidFill>
                          <a:latin typeface="+mn-lt"/>
                          <a:ea typeface="+mn-ea"/>
                          <a:cs typeface="+mn-cs"/>
                        </a:rPr>
                        <a:t>These students are currently coded as transferring to another Colorado public school district (Exit/Withdrawal Type Code = 13), but their SASID was not reported in the current Student End of Year collection by any other district after the exit date reported by your district.  Please verify the educational status of these students after exiting your district and change their Exit/Withdrawal Type Code if appropriate. If you have confirmation of enrollment and attendance, please contact the receiving district to have them include the student in their end of year submission prior to the Post Cross LEA process.</a:t>
                      </a: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33039">
                        <a:tint val="40000"/>
                      </a:srgbClr>
                    </a:solidFill>
                  </a:tcPr>
                </a:tc>
                <a:extLst>
                  <a:ext uri="{0D108BD9-81ED-4DB2-BD59-A6C34878D82A}">
                    <a16:rowId xmlns:a16="http://schemas.microsoft.com/office/drawing/2014/main" val="2603030748"/>
                  </a:ext>
                </a:extLst>
              </a:tr>
            </a:tbl>
          </a:graphicData>
        </a:graphic>
      </p:graphicFrame>
    </p:spTree>
    <p:extLst>
      <p:ext uri="{BB962C8B-B14F-4D97-AF65-F5344CB8AC3E}">
        <p14:creationId xmlns:p14="http://schemas.microsoft.com/office/powerpoint/2010/main" val="15837432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8D8FEBB-AA83-4B62-812A-0C7379114C1F}"/>
              </a:ext>
            </a:extLst>
          </p:cNvPr>
          <p:cNvSpPr>
            <a:spLocks noGrp="1"/>
          </p:cNvSpPr>
          <p:nvPr>
            <p:ph type="title"/>
          </p:nvPr>
        </p:nvSpPr>
        <p:spPr/>
        <p:txBody>
          <a:bodyPr/>
          <a:lstStyle/>
          <a:p>
            <a:r>
              <a:rPr lang="en-US" dirty="0"/>
              <a:t>Collection Cycle Overview</a:t>
            </a:r>
          </a:p>
        </p:txBody>
      </p:sp>
      <p:sp>
        <p:nvSpPr>
          <p:cNvPr id="3" name="Slide Number Placeholder 2">
            <a:extLst>
              <a:ext uri="{FF2B5EF4-FFF2-40B4-BE49-F238E27FC236}">
                <a16:creationId xmlns:a16="http://schemas.microsoft.com/office/drawing/2014/main" id="{FC4A9BD7-85F9-4613-9E2A-E89751F69B8D}"/>
              </a:ext>
            </a:extLst>
          </p:cNvPr>
          <p:cNvSpPr>
            <a:spLocks noGrp="1"/>
          </p:cNvSpPr>
          <p:nvPr>
            <p:ph type="sldNum" sz="quarter" idx="12"/>
          </p:nvPr>
        </p:nvSpPr>
        <p:spPr/>
        <p:txBody>
          <a:bodyPr/>
          <a:lstStyle/>
          <a:p>
            <a:fld id="{C479D5F6-EDCB-402A-AC08-4943A1820E8F}" type="slidenum">
              <a:rPr lang="en-US" smtClean="0"/>
              <a:pPr/>
              <a:t>4</a:t>
            </a:fld>
            <a:endParaRPr lang="en-US" dirty="0"/>
          </a:p>
        </p:txBody>
      </p:sp>
      <p:graphicFrame>
        <p:nvGraphicFramePr>
          <p:cNvPr id="6" name="Diagram 5">
            <a:extLst>
              <a:ext uri="{FF2B5EF4-FFF2-40B4-BE49-F238E27FC236}">
                <a16:creationId xmlns:a16="http://schemas.microsoft.com/office/drawing/2014/main" id="{A6FEF121-2104-4077-8D62-894F46B56371}"/>
              </a:ext>
            </a:extLst>
          </p:cNvPr>
          <p:cNvGraphicFramePr/>
          <p:nvPr/>
        </p:nvGraphicFramePr>
        <p:xfrm>
          <a:off x="245193" y="1521875"/>
          <a:ext cx="8758237" cy="43751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489387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51415FC-3612-47FD-BEA5-FD94EA504105}"/>
              </a:ext>
            </a:extLst>
          </p:cNvPr>
          <p:cNvSpPr>
            <a:spLocks noGrp="1"/>
          </p:cNvSpPr>
          <p:nvPr>
            <p:ph type="title"/>
          </p:nvPr>
        </p:nvSpPr>
        <p:spPr/>
        <p:txBody>
          <a:bodyPr/>
          <a:lstStyle/>
          <a:p>
            <a:r>
              <a:rPr lang="en-US" dirty="0"/>
              <a:t>Common Errors</a:t>
            </a:r>
          </a:p>
        </p:txBody>
      </p:sp>
      <p:sp>
        <p:nvSpPr>
          <p:cNvPr id="3" name="Slide Number Placeholder 2">
            <a:extLst>
              <a:ext uri="{FF2B5EF4-FFF2-40B4-BE49-F238E27FC236}">
                <a16:creationId xmlns:a16="http://schemas.microsoft.com/office/drawing/2014/main" id="{57BAA219-8365-4BF9-ADF2-B343506327B0}"/>
              </a:ext>
            </a:extLst>
          </p:cNvPr>
          <p:cNvSpPr>
            <a:spLocks noGrp="1"/>
          </p:cNvSpPr>
          <p:nvPr>
            <p:ph type="sldNum" sz="quarter" idx="12"/>
          </p:nvPr>
        </p:nvSpPr>
        <p:spPr/>
        <p:txBody>
          <a:bodyPr/>
          <a:lstStyle/>
          <a:p>
            <a:fld id="{C479D5F6-EDCB-402A-AC08-4943A1820E8F}" type="slidenum">
              <a:rPr lang="en-US" smtClean="0"/>
              <a:pPr/>
              <a:t>40</a:t>
            </a:fld>
            <a:endParaRPr lang="en-US" dirty="0"/>
          </a:p>
        </p:txBody>
      </p:sp>
      <p:graphicFrame>
        <p:nvGraphicFramePr>
          <p:cNvPr id="9" name="Table 8">
            <a:extLst>
              <a:ext uri="{FF2B5EF4-FFF2-40B4-BE49-F238E27FC236}">
                <a16:creationId xmlns:a16="http://schemas.microsoft.com/office/drawing/2014/main" id="{4B1B5146-8191-40D6-8685-1F55F6A66045}"/>
              </a:ext>
            </a:extLst>
          </p:cNvPr>
          <p:cNvGraphicFramePr>
            <a:graphicFrameLocks noGrp="1"/>
          </p:cNvGraphicFramePr>
          <p:nvPr>
            <p:extLst>
              <p:ext uri="{D42A27DB-BD31-4B8C-83A1-F6EECF244321}">
                <p14:modId xmlns:p14="http://schemas.microsoft.com/office/powerpoint/2010/main" val="2760289545"/>
              </p:ext>
            </p:extLst>
          </p:nvPr>
        </p:nvGraphicFramePr>
        <p:xfrm>
          <a:off x="223071" y="1299907"/>
          <a:ext cx="8697858" cy="4815839"/>
        </p:xfrm>
        <a:graphic>
          <a:graphicData uri="http://schemas.openxmlformats.org/drawingml/2006/table">
            <a:tbl>
              <a:tblPr firstRow="1" bandRow="1"/>
              <a:tblGrid>
                <a:gridCol w="1237762">
                  <a:extLst>
                    <a:ext uri="{9D8B030D-6E8A-4147-A177-3AD203B41FA5}">
                      <a16:colId xmlns:a16="http://schemas.microsoft.com/office/drawing/2014/main" val="20000"/>
                    </a:ext>
                  </a:extLst>
                </a:gridCol>
                <a:gridCol w="7460096">
                  <a:extLst>
                    <a:ext uri="{9D8B030D-6E8A-4147-A177-3AD203B41FA5}">
                      <a16:colId xmlns:a16="http://schemas.microsoft.com/office/drawing/2014/main" val="20001"/>
                    </a:ext>
                  </a:extLst>
                </a:gridCol>
              </a:tblGrid>
              <a:tr h="365759">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sz="1600" dirty="0"/>
                        <a:t>Error Code</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D33039"/>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sz="1600" dirty="0"/>
                        <a:t>Error Message</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D33039"/>
                    </a:solidFill>
                  </a:tcPr>
                </a:tc>
                <a:extLst>
                  <a:ext uri="{0D108BD9-81ED-4DB2-BD59-A6C34878D82A}">
                    <a16:rowId xmlns:a16="http://schemas.microsoft.com/office/drawing/2014/main" val="10000"/>
                  </a:ext>
                </a:extLst>
              </a:tr>
              <a:tr h="291728">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600" dirty="0"/>
                        <a:t>SE049</a:t>
                      </a:r>
                    </a:p>
                  </a:txBody>
                  <a:tcPr anchor="ctr">
                    <a:lnL w="12700" cmpd="sng">
                      <a:solidFill>
                        <a:sysClr val="window" lastClr="FFFFFF"/>
                      </a:solidFill>
                    </a:lnL>
                    <a:lnR w="12700" cmpd="sng">
                      <a:solidFill>
                        <a:sysClr val="window" lastClr="FFFFFF"/>
                      </a:solidFill>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33039">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a:r>
                        <a:rPr lang="en-US" sz="1200" dirty="0"/>
                        <a:t>If a student was reported in Student October in grade K-12 with Attendance Code 01-08 they must have at least 1 record in EOY. Note: Pre-K students who did not complete the school year in your district do not have to be reported on the Student End of Year. </a:t>
                      </a:r>
                    </a:p>
                  </a:txBody>
                  <a:tcPr>
                    <a:lnL w="12700" cmpd="sng">
                      <a:solidFill>
                        <a:sysClr val="window" lastClr="FFFFFF"/>
                      </a:solidFill>
                    </a:lnL>
                    <a:lnR w="12700" cmpd="sng">
                      <a:solidFill>
                        <a:sysClr val="window" lastClr="FFFFFF"/>
                      </a:solidFill>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33039">
                        <a:tint val="40000"/>
                      </a:srgbClr>
                    </a:solidFill>
                  </a:tcPr>
                </a:tc>
                <a:extLst>
                  <a:ext uri="{0D108BD9-81ED-4DB2-BD59-A6C34878D82A}">
                    <a16:rowId xmlns:a16="http://schemas.microsoft.com/office/drawing/2014/main" val="10001"/>
                  </a:ext>
                </a:extLst>
              </a:tr>
              <a:tr h="291728">
                <a:tc>
                  <a:txBody>
                    <a:bodyPr/>
                    <a:lstStyle/>
                    <a:p>
                      <a:pPr algn="ctr"/>
                      <a:r>
                        <a:rPr lang="en-US" sz="1600" dirty="0"/>
                        <a:t>SE060</a:t>
                      </a: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33039">
                        <a:tint val="40000"/>
                      </a:srgbClr>
                    </a:solidFill>
                  </a:tcPr>
                </a:tc>
                <a:tc>
                  <a:txBody>
                    <a:bodyPr/>
                    <a:lstStyle/>
                    <a:p>
                      <a:pPr algn="l"/>
                      <a:r>
                        <a:rPr lang="en-US" sz="1200" dirty="0"/>
                        <a:t>The EOY data you submitted shows an enrollment history through October 1, however, these students were either not included in Student October for the current year or reported at a different school for October Count. Please confirm the student's attendance and submit an exception if the student was incorrectly reported in October.</a:t>
                      </a: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33039">
                        <a:tint val="40000"/>
                      </a:srgbClr>
                    </a:solidFill>
                  </a:tcPr>
                </a:tc>
                <a:extLst>
                  <a:ext uri="{0D108BD9-81ED-4DB2-BD59-A6C34878D82A}">
                    <a16:rowId xmlns:a16="http://schemas.microsoft.com/office/drawing/2014/main" val="994511347"/>
                  </a:ext>
                </a:extLst>
              </a:tr>
              <a:tr h="291728">
                <a:tc>
                  <a:txBody>
                    <a:bodyPr/>
                    <a:lstStyle/>
                    <a:p>
                      <a:pPr algn="ctr"/>
                      <a:r>
                        <a:rPr lang="en-US" sz="1600" dirty="0"/>
                        <a:t>SE061</a:t>
                      </a: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33039">
                        <a:tint val="40000"/>
                      </a:srgbClr>
                    </a:solidFill>
                  </a:tcPr>
                </a:tc>
                <a:tc>
                  <a:txBody>
                    <a:bodyPr/>
                    <a:lstStyle/>
                    <a:p>
                      <a:pPr algn="l"/>
                      <a:r>
                        <a:rPr lang="en-US" sz="1200" dirty="0"/>
                        <a:t>This student was reported as receiving a HSED in the current year however their Exit Type in the last detail record is not 93 or 94 or 13. REQUIRED ACTION: Change the exit type of this record to reflect the student's HSED completion status (93 or 94). If you believe this HSED status is an error, please request an exception.</a:t>
                      </a: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33039">
                        <a:tint val="40000"/>
                      </a:srgbClr>
                    </a:solidFill>
                  </a:tcPr>
                </a:tc>
                <a:extLst>
                  <a:ext uri="{0D108BD9-81ED-4DB2-BD59-A6C34878D82A}">
                    <a16:rowId xmlns:a16="http://schemas.microsoft.com/office/drawing/2014/main" val="2717638117"/>
                  </a:ext>
                </a:extLst>
              </a:tr>
              <a:tr h="291728">
                <a:tc>
                  <a:txBody>
                    <a:bodyPr/>
                    <a:lstStyle/>
                    <a:p>
                      <a:pPr algn="ctr"/>
                      <a:r>
                        <a:rPr lang="en-US" sz="1600" dirty="0"/>
                        <a:t>SE091</a:t>
                      </a: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33039">
                        <a:tint val="40000"/>
                      </a:srgbClr>
                    </a:solidFill>
                  </a:tcPr>
                </a:tc>
                <a:tc>
                  <a:txBody>
                    <a:bodyPr/>
                    <a:lstStyle/>
                    <a:p>
                      <a:pPr algn="l"/>
                      <a:r>
                        <a:rPr lang="en-US" sz="1200" dirty="0"/>
                        <a:t>Students with Exit Type Code 11 should be followed by record with Entry Type Code 11 or 12. </a:t>
                      </a: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33039">
                        <a:tint val="40000"/>
                      </a:srgbClr>
                    </a:solidFill>
                  </a:tcPr>
                </a:tc>
                <a:extLst>
                  <a:ext uri="{0D108BD9-81ED-4DB2-BD59-A6C34878D82A}">
                    <a16:rowId xmlns:a16="http://schemas.microsoft.com/office/drawing/2014/main" val="4134139131"/>
                  </a:ext>
                </a:extLst>
              </a:tr>
              <a:tr h="291728">
                <a:tc>
                  <a:txBody>
                    <a:bodyPr/>
                    <a:lstStyle/>
                    <a:p>
                      <a:pPr algn="ctr"/>
                      <a:r>
                        <a:rPr lang="en-US" sz="1600" dirty="0"/>
                        <a:t>SE102</a:t>
                      </a: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33039">
                        <a:tint val="40000"/>
                      </a:srgbClr>
                    </a:solidFill>
                  </a:tcPr>
                </a:tc>
                <a:tc>
                  <a:txBody>
                    <a:bodyPr/>
                    <a:lstStyle/>
                    <a:p>
                      <a:pPr algn="l"/>
                      <a:r>
                        <a:rPr lang="en-US" sz="1200" dirty="0"/>
                        <a:t>Entry Type may be 02 (Continuous in same school with no interruption of schooling) for the first detail record only if the student was reported in the prior year as finishing at the same School Building Code with Exit Type Code = 00.</a:t>
                      </a: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33039">
                        <a:tint val="40000"/>
                      </a:srgbClr>
                    </a:solidFill>
                  </a:tcPr>
                </a:tc>
                <a:extLst>
                  <a:ext uri="{0D108BD9-81ED-4DB2-BD59-A6C34878D82A}">
                    <a16:rowId xmlns:a16="http://schemas.microsoft.com/office/drawing/2014/main" val="782138602"/>
                  </a:ext>
                </a:extLst>
              </a:tr>
              <a:tr h="291728">
                <a:tc>
                  <a:txBody>
                    <a:bodyPr/>
                    <a:lstStyle/>
                    <a:p>
                      <a:pPr algn="ctr"/>
                      <a:r>
                        <a:rPr lang="en-US" sz="1600" dirty="0"/>
                        <a:t>SE104</a:t>
                      </a: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33039">
                        <a:tint val="40000"/>
                      </a:srgbClr>
                    </a:solidFill>
                  </a:tcPr>
                </a:tc>
                <a:tc>
                  <a:txBody>
                    <a:bodyPr/>
                    <a:lstStyle/>
                    <a:p>
                      <a:pPr algn="l"/>
                      <a:r>
                        <a:rPr lang="en-US" sz="1200" dirty="0"/>
                        <a:t>If a grade K-12 student was reported last year with Exit Type=00 in the last detail record, their first detail record must be reported with an Entry Type = 02, 03, 11, 90, 91 or 00. Please update the entry type in your School Association file.</a:t>
                      </a: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33039">
                        <a:tint val="40000"/>
                      </a:srgbClr>
                    </a:solidFill>
                  </a:tcPr>
                </a:tc>
                <a:extLst>
                  <a:ext uri="{0D108BD9-81ED-4DB2-BD59-A6C34878D82A}">
                    <a16:rowId xmlns:a16="http://schemas.microsoft.com/office/drawing/2014/main" val="3853079159"/>
                  </a:ext>
                </a:extLst>
              </a:tr>
              <a:tr h="291728">
                <a:tc>
                  <a:txBody>
                    <a:bodyPr/>
                    <a:lstStyle/>
                    <a:p>
                      <a:pPr algn="ctr"/>
                      <a:r>
                        <a:rPr lang="en-US" sz="1600" dirty="0"/>
                        <a:t>SE117</a:t>
                      </a: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33039">
                        <a:tint val="4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For students entering Grades 8-12, Entry Grade Level for the first detail record must be the same as prior year's Entry Grade Level, if the last record from the prior year had Exit Type Code=00 and Retention Code=1. </a:t>
                      </a: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33039">
                        <a:tint val="40000"/>
                      </a:srgbClr>
                    </a:solidFill>
                  </a:tcPr>
                </a:tc>
                <a:extLst>
                  <a:ext uri="{0D108BD9-81ED-4DB2-BD59-A6C34878D82A}">
                    <a16:rowId xmlns:a16="http://schemas.microsoft.com/office/drawing/2014/main" val="469800321"/>
                  </a:ext>
                </a:extLst>
              </a:tr>
              <a:tr h="291728">
                <a:tc>
                  <a:txBody>
                    <a:bodyPr/>
                    <a:lstStyle/>
                    <a:p>
                      <a:pPr algn="ctr"/>
                      <a:r>
                        <a:rPr lang="en-US" sz="1600" dirty="0"/>
                        <a:t>SE400s</a:t>
                      </a: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33039">
                        <a:tint val="40000"/>
                      </a:srgbClr>
                    </a:solidFill>
                  </a:tcPr>
                </a:tc>
                <a:tc>
                  <a:txBody>
                    <a:bodyPr/>
                    <a:lstStyle/>
                    <a:p>
                      <a:r>
                        <a:rPr lang="en-US" sz="1200" dirty="0"/>
                        <a:t>SE400s are related to records not getting into snapshot. </a:t>
                      </a:r>
                    </a:p>
                    <a:p>
                      <a:pPr marL="171450" indent="-171450">
                        <a:buFontTx/>
                        <a:buChar char="-"/>
                      </a:pPr>
                      <a:r>
                        <a:rPr lang="en-US" sz="1200" dirty="0"/>
                        <a:t>The primary school flag must be set to 1 for the student to appear</a:t>
                      </a:r>
                    </a:p>
                    <a:p>
                      <a:pPr marL="171450" indent="-171450">
                        <a:buFontTx/>
                        <a:buChar char="-"/>
                      </a:pPr>
                      <a:r>
                        <a:rPr lang="en-US" sz="1200" dirty="0"/>
                        <a:t>Check to see if the record is in error in student interchange file</a:t>
                      </a:r>
                    </a:p>
                    <a:p>
                      <a:pPr marL="171450" indent="-171450">
                        <a:buFontTx/>
                        <a:buChar char="-"/>
                      </a:pPr>
                      <a:r>
                        <a:rPr lang="en-US" sz="1200" dirty="0"/>
                        <a:t>Validate the pupil's attendance code is correct</a:t>
                      </a: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33039">
                        <a:tint val="40000"/>
                      </a:srgbClr>
                    </a:solidFill>
                  </a:tcPr>
                </a:tc>
                <a:extLst>
                  <a:ext uri="{0D108BD9-81ED-4DB2-BD59-A6C34878D82A}">
                    <a16:rowId xmlns:a16="http://schemas.microsoft.com/office/drawing/2014/main" val="3476689690"/>
                  </a:ext>
                </a:extLst>
              </a:tr>
            </a:tbl>
          </a:graphicData>
        </a:graphic>
      </p:graphicFrame>
    </p:spTree>
    <p:extLst>
      <p:ext uri="{BB962C8B-B14F-4D97-AF65-F5344CB8AC3E}">
        <p14:creationId xmlns:p14="http://schemas.microsoft.com/office/powerpoint/2010/main" val="41252061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0760A-196C-4CB2-AFC8-84930477DD59}"/>
              </a:ext>
            </a:extLst>
          </p:cNvPr>
          <p:cNvSpPr>
            <a:spLocks noGrp="1"/>
          </p:cNvSpPr>
          <p:nvPr>
            <p:ph type="title"/>
          </p:nvPr>
        </p:nvSpPr>
        <p:spPr>
          <a:xfrm>
            <a:off x="245193" y="254514"/>
            <a:ext cx="6318569" cy="756418"/>
          </a:xfrm>
        </p:spPr>
        <p:txBody>
          <a:bodyPr>
            <a:normAutofit fontScale="90000"/>
          </a:bodyPr>
          <a:lstStyle/>
          <a:p>
            <a:r>
              <a:rPr lang="en-US" dirty="0"/>
              <a:t>SE301 Error Logic</a:t>
            </a:r>
            <a:br>
              <a:rPr lang="en-US" dirty="0"/>
            </a:br>
            <a:r>
              <a:rPr lang="en-US" dirty="0"/>
              <a:t>Graduation Guidelines + Student End of Year</a:t>
            </a:r>
          </a:p>
        </p:txBody>
      </p:sp>
      <p:sp>
        <p:nvSpPr>
          <p:cNvPr id="3" name="Content Placeholder 2">
            <a:extLst>
              <a:ext uri="{FF2B5EF4-FFF2-40B4-BE49-F238E27FC236}">
                <a16:creationId xmlns:a16="http://schemas.microsoft.com/office/drawing/2014/main" id="{E3CD72DA-C8EA-4514-BFA1-BFE90E8C7BBE}"/>
              </a:ext>
            </a:extLst>
          </p:cNvPr>
          <p:cNvSpPr>
            <a:spLocks noGrp="1"/>
          </p:cNvSpPr>
          <p:nvPr>
            <p:ph idx="1"/>
          </p:nvPr>
        </p:nvSpPr>
        <p:spPr/>
        <p:txBody>
          <a:bodyPr/>
          <a:lstStyle/>
          <a:p>
            <a:r>
              <a:rPr lang="en-US" dirty="0"/>
              <a:t>If student’s exit type indicates graduate (exit 90, 95, 96)</a:t>
            </a:r>
          </a:p>
          <a:p>
            <a:r>
              <a:rPr lang="en-US" dirty="0"/>
              <a:t>And student’s AYG is &gt;= 2021</a:t>
            </a:r>
          </a:p>
          <a:p>
            <a:r>
              <a:rPr lang="en-US" dirty="0"/>
              <a:t>Search for matching Graduation Guidelines records in data pipeline, matched on SASID</a:t>
            </a:r>
          </a:p>
          <a:p>
            <a:pPr lvl="1"/>
            <a:r>
              <a:rPr lang="en-US" dirty="0"/>
              <a:t>At least one matching English at/above minimum benchmark</a:t>
            </a:r>
          </a:p>
          <a:p>
            <a:pPr lvl="1"/>
            <a:r>
              <a:rPr lang="en-US" dirty="0"/>
              <a:t>At least one matching Math at/above minimum benchmark</a:t>
            </a:r>
          </a:p>
          <a:p>
            <a:endParaRPr lang="en-US" dirty="0"/>
          </a:p>
          <a:p>
            <a:r>
              <a:rPr lang="en-US" dirty="0"/>
              <a:t>Corresponding GG records found; no error triggered</a:t>
            </a:r>
          </a:p>
          <a:p>
            <a:r>
              <a:rPr lang="en-US" dirty="0"/>
              <a:t>Missing a GG record for English and/or Math; error triggered</a:t>
            </a:r>
          </a:p>
        </p:txBody>
      </p:sp>
      <p:sp>
        <p:nvSpPr>
          <p:cNvPr id="4" name="Slide Number Placeholder 3">
            <a:extLst>
              <a:ext uri="{FF2B5EF4-FFF2-40B4-BE49-F238E27FC236}">
                <a16:creationId xmlns:a16="http://schemas.microsoft.com/office/drawing/2014/main" id="{24569FFD-E63A-4AA1-9DA4-CA696FBEF16F}"/>
              </a:ext>
            </a:extLst>
          </p:cNvPr>
          <p:cNvSpPr>
            <a:spLocks noGrp="1"/>
          </p:cNvSpPr>
          <p:nvPr>
            <p:ph type="sldNum" sz="quarter" idx="12"/>
          </p:nvPr>
        </p:nvSpPr>
        <p:spPr/>
        <p:txBody>
          <a:bodyPr/>
          <a:lstStyle/>
          <a:p>
            <a:fld id="{C479D5F6-EDCB-402A-AC08-4943A1820E8F}" type="slidenum">
              <a:rPr lang="en-US" smtClean="0"/>
              <a:pPr/>
              <a:t>41</a:t>
            </a:fld>
            <a:endParaRPr lang="en-US" dirty="0"/>
          </a:p>
        </p:txBody>
      </p:sp>
    </p:spTree>
    <p:extLst>
      <p:ext uri="{BB962C8B-B14F-4D97-AF65-F5344CB8AC3E}">
        <p14:creationId xmlns:p14="http://schemas.microsoft.com/office/powerpoint/2010/main" val="9534571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62DA7-FCA6-4FB4-A8B9-C748B7D38BF5}"/>
              </a:ext>
            </a:extLst>
          </p:cNvPr>
          <p:cNvSpPr>
            <a:spLocks noGrp="1"/>
          </p:cNvSpPr>
          <p:nvPr>
            <p:ph type="title"/>
          </p:nvPr>
        </p:nvSpPr>
        <p:spPr/>
        <p:txBody>
          <a:bodyPr/>
          <a:lstStyle/>
          <a:p>
            <a:r>
              <a:rPr lang="en-US" dirty="0"/>
              <a:t>Student End of Year:</a:t>
            </a:r>
            <a:br>
              <a:rPr lang="en-US" dirty="0"/>
            </a:br>
            <a:r>
              <a:rPr lang="en-US" dirty="0"/>
              <a:t>SE301 Errors</a:t>
            </a:r>
          </a:p>
        </p:txBody>
      </p:sp>
      <p:sp>
        <p:nvSpPr>
          <p:cNvPr id="3" name="Content Placeholder 2">
            <a:extLst>
              <a:ext uri="{FF2B5EF4-FFF2-40B4-BE49-F238E27FC236}">
                <a16:creationId xmlns:a16="http://schemas.microsoft.com/office/drawing/2014/main" id="{A8B5C78E-7143-4D20-942F-7E83D1C2F3C1}"/>
              </a:ext>
            </a:extLst>
          </p:cNvPr>
          <p:cNvSpPr>
            <a:spLocks noGrp="1"/>
          </p:cNvSpPr>
          <p:nvPr>
            <p:ph idx="1"/>
          </p:nvPr>
        </p:nvSpPr>
        <p:spPr/>
        <p:txBody>
          <a:bodyPr/>
          <a:lstStyle/>
          <a:p>
            <a:r>
              <a:rPr lang="en-US" dirty="0"/>
              <a:t>Error Message: </a:t>
            </a:r>
            <a:br>
              <a:rPr lang="en-US" dirty="0"/>
            </a:br>
            <a:r>
              <a:rPr lang="en-US" dirty="0"/>
              <a:t>“</a:t>
            </a:r>
            <a:r>
              <a:rPr lang="en-US" sz="1800" dirty="0"/>
              <a:t>This student was reported with an exit type of 90 (graduating with a regular diploma) or 95 or 96. However, this student does not have a record of meeting graduation guidelines in English and/or math in the Graduation Guidelines file (GG). Please add this student to your Graduation Guidelines file or change the school exit type.”</a:t>
            </a:r>
          </a:p>
          <a:p>
            <a:pPr marL="0" indent="0">
              <a:buNone/>
            </a:pPr>
            <a:endParaRPr lang="en-US" dirty="0"/>
          </a:p>
          <a:p>
            <a:r>
              <a:rPr lang="en-US" dirty="0"/>
              <a:t>Resolutions:</a:t>
            </a:r>
          </a:p>
          <a:p>
            <a:pPr lvl="1"/>
            <a:r>
              <a:rPr lang="en-US" dirty="0"/>
              <a:t>Add missing GG record(s) for this student to your GG interchange file</a:t>
            </a:r>
          </a:p>
          <a:p>
            <a:pPr lvl="1"/>
            <a:r>
              <a:rPr lang="en-US" dirty="0"/>
              <a:t>Change the student’s exit type to something other than a graduate (Exits 90, 95, 96)</a:t>
            </a:r>
          </a:p>
          <a:p>
            <a:pPr lvl="1"/>
            <a:r>
              <a:rPr lang="en-US" dirty="0"/>
              <a:t>Contact SEY data collection lead for possible reporting exception</a:t>
            </a:r>
          </a:p>
        </p:txBody>
      </p:sp>
      <p:sp>
        <p:nvSpPr>
          <p:cNvPr id="4" name="Slide Number Placeholder 3">
            <a:extLst>
              <a:ext uri="{FF2B5EF4-FFF2-40B4-BE49-F238E27FC236}">
                <a16:creationId xmlns:a16="http://schemas.microsoft.com/office/drawing/2014/main" id="{2C002090-8ED8-417E-9F12-805C2C060FEF}"/>
              </a:ext>
            </a:extLst>
          </p:cNvPr>
          <p:cNvSpPr>
            <a:spLocks noGrp="1"/>
          </p:cNvSpPr>
          <p:nvPr>
            <p:ph type="sldNum" sz="quarter" idx="12"/>
          </p:nvPr>
        </p:nvSpPr>
        <p:spPr/>
        <p:txBody>
          <a:bodyPr/>
          <a:lstStyle/>
          <a:p>
            <a:fld id="{C479D5F6-EDCB-402A-AC08-4943A1820E8F}" type="slidenum">
              <a:rPr lang="en-US" smtClean="0"/>
              <a:pPr/>
              <a:t>42</a:t>
            </a:fld>
            <a:endParaRPr lang="en-US" dirty="0"/>
          </a:p>
        </p:txBody>
      </p:sp>
    </p:spTree>
    <p:extLst>
      <p:ext uri="{BB962C8B-B14F-4D97-AF65-F5344CB8AC3E}">
        <p14:creationId xmlns:p14="http://schemas.microsoft.com/office/powerpoint/2010/main" val="13859262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218B7-5C52-4EAB-963F-4021CC08FA6B}"/>
              </a:ext>
            </a:extLst>
          </p:cNvPr>
          <p:cNvSpPr>
            <a:spLocks noGrp="1"/>
          </p:cNvSpPr>
          <p:nvPr>
            <p:ph type="ctrTitle"/>
          </p:nvPr>
        </p:nvSpPr>
        <p:spPr/>
        <p:txBody>
          <a:bodyPr/>
          <a:lstStyle/>
          <a:p>
            <a:r>
              <a:rPr lang="en-US" dirty="0"/>
              <a:t>Snapshot Submission</a:t>
            </a:r>
          </a:p>
        </p:txBody>
      </p:sp>
      <p:sp>
        <p:nvSpPr>
          <p:cNvPr id="4" name="Slide Number Placeholder 3">
            <a:extLst>
              <a:ext uri="{FF2B5EF4-FFF2-40B4-BE49-F238E27FC236}">
                <a16:creationId xmlns:a16="http://schemas.microsoft.com/office/drawing/2014/main" id="{B8122480-778E-4F2B-9E5E-5050CC1258E2}"/>
              </a:ext>
            </a:extLst>
          </p:cNvPr>
          <p:cNvSpPr>
            <a:spLocks noGrp="1"/>
          </p:cNvSpPr>
          <p:nvPr>
            <p:ph type="sldNum" sz="quarter" idx="12"/>
          </p:nvPr>
        </p:nvSpPr>
        <p:spPr/>
        <p:txBody>
          <a:bodyPr/>
          <a:lstStyle/>
          <a:p>
            <a:fld id="{C479D5F6-EDCB-402A-AC08-4943A1820E8F}" type="slidenum">
              <a:rPr lang="en-US" smtClean="0"/>
              <a:pPr/>
              <a:t>43</a:t>
            </a:fld>
            <a:endParaRPr lang="en-US" dirty="0"/>
          </a:p>
        </p:txBody>
      </p:sp>
    </p:spTree>
    <p:extLst>
      <p:ext uri="{BB962C8B-B14F-4D97-AF65-F5344CB8AC3E}">
        <p14:creationId xmlns:p14="http://schemas.microsoft.com/office/powerpoint/2010/main" val="10785400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0BF4F37-EC9F-4E0B-9762-C9A8558EF8D7}"/>
              </a:ext>
            </a:extLst>
          </p:cNvPr>
          <p:cNvSpPr>
            <a:spLocks noGrp="1"/>
          </p:cNvSpPr>
          <p:nvPr>
            <p:ph type="title"/>
          </p:nvPr>
        </p:nvSpPr>
        <p:spPr/>
        <p:txBody>
          <a:bodyPr/>
          <a:lstStyle/>
          <a:p>
            <a:r>
              <a:rPr lang="en-US" dirty="0"/>
              <a:t>Submitting the SEY snapshot</a:t>
            </a:r>
          </a:p>
        </p:txBody>
      </p:sp>
      <p:sp>
        <p:nvSpPr>
          <p:cNvPr id="5" name="Content Placeholder 4">
            <a:extLst>
              <a:ext uri="{FF2B5EF4-FFF2-40B4-BE49-F238E27FC236}">
                <a16:creationId xmlns:a16="http://schemas.microsoft.com/office/drawing/2014/main" id="{7420690C-6346-4B0C-AA85-19C9F776B1EB}"/>
              </a:ext>
            </a:extLst>
          </p:cNvPr>
          <p:cNvSpPr>
            <a:spLocks noGrp="1"/>
          </p:cNvSpPr>
          <p:nvPr>
            <p:ph idx="1"/>
          </p:nvPr>
        </p:nvSpPr>
        <p:spPr/>
        <p:txBody>
          <a:bodyPr/>
          <a:lstStyle/>
          <a:p>
            <a:r>
              <a:rPr lang="en-US" dirty="0"/>
              <a:t>All snapshot errors must be resolved before submitting.</a:t>
            </a:r>
          </a:p>
          <a:p>
            <a:r>
              <a:rPr lang="en-US" sz="3200" dirty="0">
                <a:solidFill>
                  <a:srgbClr val="FF0000"/>
                </a:solidFill>
              </a:rPr>
              <a:t>Deadline: Thursday, September 8, 2022</a:t>
            </a:r>
          </a:p>
        </p:txBody>
      </p:sp>
      <p:sp>
        <p:nvSpPr>
          <p:cNvPr id="3" name="Slide Number Placeholder 2">
            <a:extLst>
              <a:ext uri="{FF2B5EF4-FFF2-40B4-BE49-F238E27FC236}">
                <a16:creationId xmlns:a16="http://schemas.microsoft.com/office/drawing/2014/main" id="{61F9DF61-DBAA-4639-BE95-15E353DF1092}"/>
              </a:ext>
            </a:extLst>
          </p:cNvPr>
          <p:cNvSpPr>
            <a:spLocks noGrp="1"/>
          </p:cNvSpPr>
          <p:nvPr>
            <p:ph type="sldNum" sz="quarter" idx="12"/>
          </p:nvPr>
        </p:nvSpPr>
        <p:spPr/>
        <p:txBody>
          <a:bodyPr/>
          <a:lstStyle/>
          <a:p>
            <a:fld id="{C479D5F6-EDCB-402A-AC08-4943A1820E8F}" type="slidenum">
              <a:rPr lang="en-US" smtClean="0"/>
              <a:pPr/>
              <a:t>44</a:t>
            </a:fld>
            <a:endParaRPr lang="en-US" dirty="0"/>
          </a:p>
        </p:txBody>
      </p:sp>
      <p:pic>
        <p:nvPicPr>
          <p:cNvPr id="6" name="Picture 5" descr="1. Login to Data Pipeline&#10;2. Select Student Profile&#10;3. Select Status Dashboard&#10;4. Complete the drop-down menus&#10;a. File Type = desired file (Student, Student School Association, Graduation Guidelines, Adjustments, Student End of Year)&#10;b. School Year = current year&#10;c. Organization/LEA = your district&#10;5. Select Search&#10;">
            <a:extLst>
              <a:ext uri="{FF2B5EF4-FFF2-40B4-BE49-F238E27FC236}">
                <a16:creationId xmlns:a16="http://schemas.microsoft.com/office/drawing/2014/main" id="{5F3CF0C7-FD1E-45FA-968D-902CA8BF54A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2771" y="2535556"/>
            <a:ext cx="8238067" cy="1853565"/>
          </a:xfrm>
          <a:prstGeom prst="rect">
            <a:avLst/>
          </a:prstGeom>
          <a:noFill/>
          <a:ln>
            <a:noFill/>
          </a:ln>
        </p:spPr>
      </p:pic>
      <p:pic>
        <p:nvPicPr>
          <p:cNvPr id="7" name="Picture 6" descr="6. Select Submit to CDE">
            <a:extLst>
              <a:ext uri="{FF2B5EF4-FFF2-40B4-BE49-F238E27FC236}">
                <a16:creationId xmlns:a16="http://schemas.microsoft.com/office/drawing/2014/main" id="{4C08BF6C-5DC7-47DF-B050-29F17EC6704F}"/>
              </a:ext>
            </a:extLst>
          </p:cNvPr>
          <p:cNvPicPr>
            <a:picLocks noChangeAspect="1"/>
          </p:cNvPicPr>
          <p:nvPr/>
        </p:nvPicPr>
        <p:blipFill>
          <a:blip r:embed="rId3"/>
          <a:stretch>
            <a:fillRect/>
          </a:stretch>
        </p:blipFill>
        <p:spPr>
          <a:xfrm>
            <a:off x="2216331" y="3733104"/>
            <a:ext cx="5633232" cy="2343529"/>
          </a:xfrm>
          <a:prstGeom prst="rect">
            <a:avLst/>
          </a:prstGeom>
        </p:spPr>
      </p:pic>
    </p:spTree>
    <p:extLst>
      <p:ext uri="{BB962C8B-B14F-4D97-AF65-F5344CB8AC3E}">
        <p14:creationId xmlns:p14="http://schemas.microsoft.com/office/powerpoint/2010/main" val="24312441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B6A82AC-27BC-458E-8944-D6C25BE12B2E}"/>
              </a:ext>
            </a:extLst>
          </p:cNvPr>
          <p:cNvSpPr>
            <a:spLocks noGrp="1"/>
          </p:cNvSpPr>
          <p:nvPr>
            <p:ph type="ctrTitle"/>
          </p:nvPr>
        </p:nvSpPr>
        <p:spPr/>
        <p:txBody>
          <a:bodyPr/>
          <a:lstStyle/>
          <a:p>
            <a:r>
              <a:rPr lang="en-US" dirty="0"/>
              <a:t>Reporting Exceptions</a:t>
            </a:r>
          </a:p>
        </p:txBody>
      </p:sp>
      <p:sp>
        <p:nvSpPr>
          <p:cNvPr id="4" name="Slide Number Placeholder 3">
            <a:extLst>
              <a:ext uri="{FF2B5EF4-FFF2-40B4-BE49-F238E27FC236}">
                <a16:creationId xmlns:a16="http://schemas.microsoft.com/office/drawing/2014/main" id="{EB491D8C-3381-4DA8-B230-82C9D6F0484B}"/>
              </a:ext>
            </a:extLst>
          </p:cNvPr>
          <p:cNvSpPr>
            <a:spLocks noGrp="1"/>
          </p:cNvSpPr>
          <p:nvPr>
            <p:ph type="sldNum" sz="quarter" idx="12"/>
          </p:nvPr>
        </p:nvSpPr>
        <p:spPr/>
        <p:txBody>
          <a:bodyPr/>
          <a:lstStyle/>
          <a:p>
            <a:fld id="{C479D5F6-EDCB-402A-AC08-4943A1820E8F}" type="slidenum">
              <a:rPr lang="en-US" smtClean="0"/>
              <a:pPr/>
              <a:t>45</a:t>
            </a:fld>
            <a:endParaRPr lang="en-US" dirty="0"/>
          </a:p>
        </p:txBody>
      </p:sp>
    </p:spTree>
    <p:extLst>
      <p:ext uri="{BB962C8B-B14F-4D97-AF65-F5344CB8AC3E}">
        <p14:creationId xmlns:p14="http://schemas.microsoft.com/office/powerpoint/2010/main" val="373321141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D2799-0FE2-4F92-A2A1-899D15182609}"/>
              </a:ext>
            </a:extLst>
          </p:cNvPr>
          <p:cNvSpPr>
            <a:spLocks noGrp="1"/>
          </p:cNvSpPr>
          <p:nvPr>
            <p:ph type="title"/>
          </p:nvPr>
        </p:nvSpPr>
        <p:spPr/>
        <p:txBody>
          <a:bodyPr/>
          <a:lstStyle/>
          <a:p>
            <a:r>
              <a:rPr lang="en-US" dirty="0"/>
              <a:t>When are reporting exceptions needed?</a:t>
            </a:r>
          </a:p>
        </p:txBody>
      </p:sp>
      <p:sp>
        <p:nvSpPr>
          <p:cNvPr id="3" name="Content Placeholder 2">
            <a:extLst>
              <a:ext uri="{FF2B5EF4-FFF2-40B4-BE49-F238E27FC236}">
                <a16:creationId xmlns:a16="http://schemas.microsoft.com/office/drawing/2014/main" id="{59E8E679-C653-4810-8EE1-276FFB0651CA}"/>
              </a:ext>
            </a:extLst>
          </p:cNvPr>
          <p:cNvSpPr>
            <a:spLocks noGrp="1"/>
          </p:cNvSpPr>
          <p:nvPr>
            <p:ph idx="1"/>
          </p:nvPr>
        </p:nvSpPr>
        <p:spPr/>
        <p:txBody>
          <a:bodyPr>
            <a:normAutofit/>
          </a:bodyPr>
          <a:lstStyle/>
          <a:p>
            <a:r>
              <a:rPr lang="en-US" dirty="0"/>
              <a:t>Sometimes a student’s records will have accurate information, but their educational history will not follow the anticipated coding patterns outlined in the business rules for an interchange file or snapshot</a:t>
            </a:r>
          </a:p>
          <a:p>
            <a:pPr lvl="1"/>
            <a:r>
              <a:rPr lang="en-US" dirty="0"/>
              <a:t>These are unique circumstances and apply to few students</a:t>
            </a:r>
          </a:p>
          <a:p>
            <a:r>
              <a:rPr lang="en-US" dirty="0"/>
              <a:t>Reporting exceptions are used to clear the errors associated with a student’s record without changing the data</a:t>
            </a:r>
          </a:p>
          <a:p>
            <a:pPr lvl="1"/>
            <a:r>
              <a:rPr lang="en-US" dirty="0"/>
              <a:t>Student Demographic</a:t>
            </a:r>
          </a:p>
          <a:p>
            <a:pPr lvl="1"/>
            <a:r>
              <a:rPr lang="en-US" dirty="0"/>
              <a:t>Student School Association</a:t>
            </a:r>
          </a:p>
          <a:p>
            <a:pPr lvl="1"/>
            <a:r>
              <a:rPr lang="en-US" dirty="0"/>
              <a:t>Student End of Year</a:t>
            </a:r>
          </a:p>
          <a:p>
            <a:r>
              <a:rPr lang="en-US" dirty="0"/>
              <a:t>Data respondents must work with the data collection lead for a given file/snapshot to request an exception be granted</a:t>
            </a:r>
          </a:p>
          <a:p>
            <a:pPr lvl="1"/>
            <a:r>
              <a:rPr lang="en-US" dirty="0">
                <a:hlinkClick r:id="rId2"/>
              </a:rPr>
              <a:t>SEY Website: How to Request an Exception</a:t>
            </a:r>
            <a:endParaRPr lang="en-US" dirty="0"/>
          </a:p>
        </p:txBody>
      </p:sp>
      <p:sp>
        <p:nvSpPr>
          <p:cNvPr id="4" name="Slide Number Placeholder 3">
            <a:extLst>
              <a:ext uri="{FF2B5EF4-FFF2-40B4-BE49-F238E27FC236}">
                <a16:creationId xmlns:a16="http://schemas.microsoft.com/office/drawing/2014/main" id="{19D62B0D-5FE7-4917-916E-227622A6DD72}"/>
              </a:ext>
            </a:extLst>
          </p:cNvPr>
          <p:cNvSpPr>
            <a:spLocks noGrp="1"/>
          </p:cNvSpPr>
          <p:nvPr>
            <p:ph type="sldNum" sz="quarter" idx="12"/>
          </p:nvPr>
        </p:nvSpPr>
        <p:spPr/>
        <p:txBody>
          <a:bodyPr/>
          <a:lstStyle/>
          <a:p>
            <a:fld id="{C479D5F6-EDCB-402A-AC08-4943A1820E8F}" type="slidenum">
              <a:rPr lang="en-US" smtClean="0"/>
              <a:pPr/>
              <a:t>46</a:t>
            </a:fld>
            <a:endParaRPr lang="en-US" dirty="0"/>
          </a:p>
        </p:txBody>
      </p:sp>
    </p:spTree>
    <p:extLst>
      <p:ext uri="{BB962C8B-B14F-4D97-AF65-F5344CB8AC3E}">
        <p14:creationId xmlns:p14="http://schemas.microsoft.com/office/powerpoint/2010/main" val="10456217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8BE5A-36D6-48CB-A7B1-1303B9232A03}"/>
              </a:ext>
            </a:extLst>
          </p:cNvPr>
          <p:cNvSpPr>
            <a:spLocks noGrp="1"/>
          </p:cNvSpPr>
          <p:nvPr>
            <p:ph type="title"/>
          </p:nvPr>
        </p:nvSpPr>
        <p:spPr/>
        <p:txBody>
          <a:bodyPr/>
          <a:lstStyle/>
          <a:p>
            <a:r>
              <a:rPr lang="en-US"/>
              <a:t>Reporting Exception Process</a:t>
            </a:r>
            <a:endParaRPr lang="en-US" dirty="0"/>
          </a:p>
        </p:txBody>
      </p:sp>
      <p:sp>
        <p:nvSpPr>
          <p:cNvPr id="4" name="Slide Number Placeholder 3">
            <a:extLst>
              <a:ext uri="{FF2B5EF4-FFF2-40B4-BE49-F238E27FC236}">
                <a16:creationId xmlns:a16="http://schemas.microsoft.com/office/drawing/2014/main" id="{CC3E1DAF-13B2-40C8-A222-DC3A0138527B}"/>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6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47</a:t>
            </a:fld>
            <a:endParaRPr kumimoji="0" lang="en-US" sz="16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graphicFrame>
        <p:nvGraphicFramePr>
          <p:cNvPr id="5" name="Diagram 4">
            <a:extLst>
              <a:ext uri="{FF2B5EF4-FFF2-40B4-BE49-F238E27FC236}">
                <a16:creationId xmlns:a16="http://schemas.microsoft.com/office/drawing/2014/main" id="{53E481B0-DEEF-4BC2-B0FA-16BA2C8C8C3F}"/>
              </a:ext>
            </a:extLst>
          </p:cNvPr>
          <p:cNvGraphicFramePr/>
          <p:nvPr/>
        </p:nvGraphicFramePr>
        <p:xfrm>
          <a:off x="952500" y="1333501"/>
          <a:ext cx="7534276" cy="47720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098" name="Picture 2">
            <a:extLst>
              <a:ext uri="{FF2B5EF4-FFF2-40B4-BE49-F238E27FC236}">
                <a16:creationId xmlns:a16="http://schemas.microsoft.com/office/drawing/2014/main" id="{B25A1C9E-4F45-4F4E-B2CA-74BDDABA7474}"/>
              </a:ext>
              <a:ext uri="{C183D7F6-B498-43B3-948B-1728B52AA6E4}">
                <adec:decorative xmlns:adec="http://schemas.microsoft.com/office/drawing/2017/decorative" val="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19638" y="1640350"/>
            <a:ext cx="3543300" cy="707563"/>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my.syncplicity.com/">
            <a:hlinkClick r:id="rId8"/>
            <a:extLst>
              <a:ext uri="{FF2B5EF4-FFF2-40B4-BE49-F238E27FC236}">
                <a16:creationId xmlns:a16="http://schemas.microsoft.com/office/drawing/2014/main" id="{58CA25E3-3DCC-4E7C-B8D9-B93C44E5518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00713" y="2798043"/>
            <a:ext cx="1943100" cy="8336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0276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771AC-A189-46C3-83E8-4F3DFC32FD85}"/>
              </a:ext>
            </a:extLst>
          </p:cNvPr>
          <p:cNvSpPr>
            <a:spLocks noGrp="1"/>
          </p:cNvSpPr>
          <p:nvPr>
            <p:ph type="title"/>
          </p:nvPr>
        </p:nvSpPr>
        <p:spPr/>
        <p:txBody>
          <a:bodyPr/>
          <a:lstStyle/>
          <a:p>
            <a:r>
              <a:rPr lang="en-US" dirty="0"/>
              <a:t>What types of exceptions might need additional information?</a:t>
            </a:r>
          </a:p>
        </p:txBody>
      </p:sp>
      <p:sp>
        <p:nvSpPr>
          <p:cNvPr id="3" name="Content Placeholder 2">
            <a:extLst>
              <a:ext uri="{FF2B5EF4-FFF2-40B4-BE49-F238E27FC236}">
                <a16:creationId xmlns:a16="http://schemas.microsoft.com/office/drawing/2014/main" id="{0B02C17A-D068-41FA-9EE7-B3138195D125}"/>
              </a:ext>
            </a:extLst>
          </p:cNvPr>
          <p:cNvSpPr>
            <a:spLocks noGrp="1"/>
          </p:cNvSpPr>
          <p:nvPr>
            <p:ph idx="1"/>
          </p:nvPr>
        </p:nvSpPr>
        <p:spPr/>
        <p:txBody>
          <a:bodyPr>
            <a:normAutofit fontScale="92500"/>
          </a:bodyPr>
          <a:lstStyle/>
          <a:p>
            <a:r>
              <a:rPr lang="en-US" dirty="0"/>
              <a:t>If the reason given for the exception doesn’t make sense with the coding pattern, clarification may be requested</a:t>
            </a:r>
          </a:p>
          <a:p>
            <a:r>
              <a:rPr lang="en-US" dirty="0"/>
              <a:t>SASID merge situations</a:t>
            </a:r>
          </a:p>
          <a:p>
            <a:pPr lvl="1"/>
            <a:r>
              <a:rPr lang="en-US" dirty="0"/>
              <a:t>Work with the RITS coordinator (</a:t>
            </a:r>
            <a:r>
              <a:rPr lang="en-US" dirty="0">
                <a:hlinkClick r:id="rId3"/>
              </a:rPr>
              <a:t>puccetti_d@cde.state.co.us</a:t>
            </a:r>
            <a:r>
              <a:rPr lang="en-US" dirty="0"/>
              <a:t>) to resolve</a:t>
            </a:r>
          </a:p>
          <a:p>
            <a:r>
              <a:rPr lang="en-US" dirty="0"/>
              <a:t>English Learners whose status changed mid-year</a:t>
            </a:r>
          </a:p>
          <a:p>
            <a:pPr lvl="1"/>
            <a:r>
              <a:rPr lang="en-US" dirty="0"/>
              <a:t>Often a body of evidence supporting a mid-year redesignation is requested, including most recent ACCESS scores for review by the CLDE department</a:t>
            </a:r>
          </a:p>
          <a:p>
            <a:r>
              <a:rPr lang="en-US" dirty="0"/>
              <a:t>Post-Cross LEA SE903 errors</a:t>
            </a:r>
          </a:p>
          <a:p>
            <a:pPr lvl="1"/>
            <a:r>
              <a:rPr lang="en-US" dirty="0"/>
              <a:t>Adequate documentation required for student to remain coded as Exit 13 (transfer to a public school in another CO district)</a:t>
            </a:r>
          </a:p>
          <a:p>
            <a:r>
              <a:rPr lang="en-US" dirty="0"/>
              <a:t>Missing graduation guidelines records for a graduating student</a:t>
            </a:r>
          </a:p>
          <a:p>
            <a:pPr lvl="1"/>
            <a:r>
              <a:rPr lang="en-US" dirty="0">
                <a:hlinkClick r:id="rId4"/>
              </a:rPr>
              <a:t>SE301 Exception Request Supporting Documentation</a:t>
            </a:r>
            <a:endParaRPr lang="en-US" dirty="0"/>
          </a:p>
          <a:p>
            <a:pPr lvl="1"/>
            <a:endParaRPr lang="en-US" dirty="0"/>
          </a:p>
        </p:txBody>
      </p:sp>
      <p:sp>
        <p:nvSpPr>
          <p:cNvPr id="4" name="Slide Number Placeholder 3">
            <a:extLst>
              <a:ext uri="{FF2B5EF4-FFF2-40B4-BE49-F238E27FC236}">
                <a16:creationId xmlns:a16="http://schemas.microsoft.com/office/drawing/2014/main" id="{4D6514A8-A3D4-4CAA-BE0E-34D649A1C64B}"/>
              </a:ext>
            </a:extLst>
          </p:cNvPr>
          <p:cNvSpPr>
            <a:spLocks noGrp="1"/>
          </p:cNvSpPr>
          <p:nvPr>
            <p:ph type="sldNum" sz="quarter" idx="12"/>
          </p:nvPr>
        </p:nvSpPr>
        <p:spPr/>
        <p:txBody>
          <a:bodyPr/>
          <a:lstStyle/>
          <a:p>
            <a:fld id="{C479D5F6-EDCB-402A-AC08-4943A1820E8F}" type="slidenum">
              <a:rPr lang="en-US" smtClean="0"/>
              <a:pPr/>
              <a:t>48</a:t>
            </a:fld>
            <a:endParaRPr lang="en-US" dirty="0"/>
          </a:p>
        </p:txBody>
      </p:sp>
    </p:spTree>
    <p:extLst>
      <p:ext uri="{BB962C8B-B14F-4D97-AF65-F5344CB8AC3E}">
        <p14:creationId xmlns:p14="http://schemas.microsoft.com/office/powerpoint/2010/main" val="9423630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BDAEF-F6D7-45C6-8768-125E8468D220}"/>
              </a:ext>
            </a:extLst>
          </p:cNvPr>
          <p:cNvSpPr>
            <a:spLocks noGrp="1"/>
          </p:cNvSpPr>
          <p:nvPr>
            <p:ph type="ctrTitle"/>
          </p:nvPr>
        </p:nvSpPr>
        <p:spPr/>
        <p:txBody>
          <a:bodyPr/>
          <a:lstStyle/>
          <a:p>
            <a:r>
              <a:rPr lang="en-US" dirty="0"/>
              <a:t>Frequently Asked Questions</a:t>
            </a:r>
          </a:p>
        </p:txBody>
      </p:sp>
      <p:sp>
        <p:nvSpPr>
          <p:cNvPr id="3" name="Slide Number Placeholder 2">
            <a:extLst>
              <a:ext uri="{FF2B5EF4-FFF2-40B4-BE49-F238E27FC236}">
                <a16:creationId xmlns:a16="http://schemas.microsoft.com/office/drawing/2014/main" id="{E97C8101-5208-40AC-8E89-530439CC7F06}"/>
              </a:ext>
            </a:extLst>
          </p:cNvPr>
          <p:cNvSpPr>
            <a:spLocks noGrp="1"/>
          </p:cNvSpPr>
          <p:nvPr>
            <p:ph type="sldNum" sz="quarter" idx="12"/>
          </p:nvPr>
        </p:nvSpPr>
        <p:spPr/>
        <p:txBody>
          <a:bodyPr/>
          <a:lstStyle/>
          <a:p>
            <a:fld id="{C479D5F6-EDCB-402A-AC08-4943A1820E8F}" type="slidenum">
              <a:rPr lang="en-US" smtClean="0"/>
              <a:pPr/>
              <a:t>49</a:t>
            </a:fld>
            <a:endParaRPr lang="en-US" dirty="0"/>
          </a:p>
        </p:txBody>
      </p:sp>
    </p:spTree>
    <p:extLst>
      <p:ext uri="{BB962C8B-B14F-4D97-AF65-F5344CB8AC3E}">
        <p14:creationId xmlns:p14="http://schemas.microsoft.com/office/powerpoint/2010/main" val="18836468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A7FBCA-FB42-4DA5-A005-EAB370F29D67}"/>
              </a:ext>
            </a:extLst>
          </p:cNvPr>
          <p:cNvSpPr>
            <a:spLocks noGrp="1"/>
          </p:cNvSpPr>
          <p:nvPr>
            <p:ph type="title"/>
          </p:nvPr>
        </p:nvSpPr>
        <p:spPr/>
        <p:txBody>
          <a:bodyPr/>
          <a:lstStyle/>
          <a:p>
            <a:r>
              <a:rPr lang="en-US" dirty="0"/>
              <a:t>Key Dates: Regular Phase</a:t>
            </a:r>
          </a:p>
        </p:txBody>
      </p:sp>
      <p:sp>
        <p:nvSpPr>
          <p:cNvPr id="3" name="Slide Number Placeholder 2">
            <a:extLst>
              <a:ext uri="{FF2B5EF4-FFF2-40B4-BE49-F238E27FC236}">
                <a16:creationId xmlns:a16="http://schemas.microsoft.com/office/drawing/2014/main" id="{B80C4E84-4D92-46B5-A9D0-4AFE91346D4C}"/>
              </a:ext>
            </a:extLst>
          </p:cNvPr>
          <p:cNvSpPr>
            <a:spLocks noGrp="1"/>
          </p:cNvSpPr>
          <p:nvPr>
            <p:ph type="sldNum" sz="quarter" idx="12"/>
          </p:nvPr>
        </p:nvSpPr>
        <p:spPr/>
        <p:txBody>
          <a:bodyPr/>
          <a:lstStyle/>
          <a:p>
            <a:fld id="{C479D5F6-EDCB-402A-AC08-4943A1820E8F}" type="slidenum">
              <a:rPr lang="en-US" smtClean="0"/>
              <a:pPr/>
              <a:t>5</a:t>
            </a:fld>
            <a:endParaRPr lang="en-US" dirty="0"/>
          </a:p>
        </p:txBody>
      </p:sp>
      <p:graphicFrame>
        <p:nvGraphicFramePr>
          <p:cNvPr id="9" name="Content Placeholder 8">
            <a:extLst>
              <a:ext uri="{FF2B5EF4-FFF2-40B4-BE49-F238E27FC236}">
                <a16:creationId xmlns:a16="http://schemas.microsoft.com/office/drawing/2014/main" id="{DA78C77D-BCAA-4B22-AE9A-D4725C61D9C9}"/>
              </a:ext>
            </a:extLst>
          </p:cNvPr>
          <p:cNvGraphicFramePr>
            <a:graphicFrameLocks noGrp="1"/>
          </p:cNvGraphicFramePr>
          <p:nvPr>
            <p:ph idx="1"/>
          </p:nvPr>
        </p:nvGraphicFramePr>
        <p:xfrm>
          <a:off x="676276" y="1518921"/>
          <a:ext cx="7600950" cy="4354576"/>
        </p:xfrm>
        <a:graphic>
          <a:graphicData uri="http://schemas.openxmlformats.org/drawingml/2006/table">
            <a:tbl>
              <a:tblPr firstRow="1" firstCol="1" bandRow="1">
                <a:tableStyleId>{073A0DAA-6AF3-43AB-8588-CEC1D06C72B9}</a:tableStyleId>
              </a:tblPr>
              <a:tblGrid>
                <a:gridCol w="560267">
                  <a:extLst>
                    <a:ext uri="{9D8B030D-6E8A-4147-A177-3AD203B41FA5}">
                      <a16:colId xmlns:a16="http://schemas.microsoft.com/office/drawing/2014/main" val="4082228885"/>
                    </a:ext>
                  </a:extLst>
                </a:gridCol>
                <a:gridCol w="1578084">
                  <a:extLst>
                    <a:ext uri="{9D8B030D-6E8A-4147-A177-3AD203B41FA5}">
                      <a16:colId xmlns:a16="http://schemas.microsoft.com/office/drawing/2014/main" val="483842426"/>
                    </a:ext>
                  </a:extLst>
                </a:gridCol>
                <a:gridCol w="5462599">
                  <a:extLst>
                    <a:ext uri="{9D8B030D-6E8A-4147-A177-3AD203B41FA5}">
                      <a16:colId xmlns:a16="http://schemas.microsoft.com/office/drawing/2014/main" val="1213135518"/>
                    </a:ext>
                  </a:extLst>
                </a:gridCol>
              </a:tblGrid>
              <a:tr h="133500">
                <a:tc>
                  <a:txBody>
                    <a:bodyPr/>
                    <a:lstStyle/>
                    <a:p>
                      <a:pPr marL="0" marR="0">
                        <a:lnSpc>
                          <a:spcPct val="115000"/>
                        </a:lnSpc>
                        <a:spcBef>
                          <a:spcPts val="0"/>
                        </a:spcBef>
                        <a:spcAft>
                          <a:spcPts val="0"/>
                        </a:spcAft>
                      </a:pPr>
                      <a:r>
                        <a:rPr lang="en-US" sz="800" dirty="0">
                          <a:effectLst/>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0448" marR="50448" marT="0" marB="0">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tcPr>
                </a:tc>
                <a:tc>
                  <a:txBody>
                    <a:bodyPr/>
                    <a:lstStyle/>
                    <a:p>
                      <a:pPr marL="0" marR="0">
                        <a:lnSpc>
                          <a:spcPct val="115000"/>
                        </a:lnSpc>
                        <a:spcBef>
                          <a:spcPts val="0"/>
                        </a:spcBef>
                        <a:spcAft>
                          <a:spcPts val="0"/>
                        </a:spcAft>
                      </a:pPr>
                      <a:r>
                        <a:rPr lang="en-US" sz="1600">
                          <a:effectLst/>
                        </a:rPr>
                        <a:t>Date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0448" marR="50448" marT="0" marB="0">
                    <a:lnL w="12700" cmpd="sng">
                      <a:noFill/>
                    </a:lnL>
                    <a:lnR w="12700" cmpd="sng">
                      <a:noFill/>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tcPr>
                </a:tc>
                <a:tc>
                  <a:txBody>
                    <a:bodyPr/>
                    <a:lstStyle/>
                    <a:p>
                      <a:pPr marL="0" marR="0">
                        <a:lnSpc>
                          <a:spcPct val="115000"/>
                        </a:lnSpc>
                        <a:spcBef>
                          <a:spcPts val="0"/>
                        </a:spcBef>
                        <a:spcAft>
                          <a:spcPts val="0"/>
                        </a:spcAft>
                      </a:pPr>
                      <a:r>
                        <a:rPr lang="en-US" sz="1600" dirty="0">
                          <a:effectLst/>
                        </a:rPr>
                        <a:t>Event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0448" marR="50448" marT="0" marB="0">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790265612"/>
                  </a:ext>
                </a:extLst>
              </a:tr>
              <a:tr h="275315">
                <a:tc rowSpan="7">
                  <a:txBody>
                    <a:bodyPr/>
                    <a:lstStyle/>
                    <a:p>
                      <a:pPr marL="71755" marR="71755" algn="ctr">
                        <a:lnSpc>
                          <a:spcPct val="115000"/>
                        </a:lnSpc>
                        <a:spcBef>
                          <a:spcPts val="0"/>
                        </a:spcBef>
                        <a:spcAft>
                          <a:spcPts val="0"/>
                        </a:spcAft>
                      </a:pPr>
                      <a:r>
                        <a:rPr lang="en-US" sz="1200" dirty="0">
                          <a:solidFill>
                            <a:schemeClr val="tx1"/>
                          </a:solidFill>
                          <a:effectLst/>
                        </a:rPr>
                        <a:t>Data Collection and Cleanup Phase</a:t>
                      </a:r>
                    </a:p>
                    <a:p>
                      <a:pPr marL="71755" marR="71755" algn="ctr">
                        <a:lnSpc>
                          <a:spcPct val="115000"/>
                        </a:lnSpc>
                        <a:spcBef>
                          <a:spcPts val="0"/>
                        </a:spcBef>
                        <a:spcAft>
                          <a:spcPts val="0"/>
                        </a:spcAft>
                      </a:pPr>
                      <a:r>
                        <a:rPr lang="en-US" sz="1200" dirty="0">
                          <a:solidFill>
                            <a:schemeClr val="tx1"/>
                          </a:solidFill>
                          <a:effectLst/>
                        </a:rPr>
                        <a:t>(Regular Phase)</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448" marR="50448"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nSpc>
                          <a:spcPct val="115000"/>
                        </a:lnSpc>
                        <a:spcBef>
                          <a:spcPts val="0"/>
                        </a:spcBef>
                        <a:spcAft>
                          <a:spcPts val="0"/>
                        </a:spcAft>
                      </a:pPr>
                      <a:r>
                        <a:rPr lang="en-US" sz="1600" dirty="0">
                          <a:effectLst/>
                        </a:rPr>
                        <a:t>Monday</a:t>
                      </a:r>
                    </a:p>
                    <a:p>
                      <a:pPr marL="0" marR="0">
                        <a:lnSpc>
                          <a:spcPct val="115000"/>
                        </a:lnSpc>
                        <a:spcBef>
                          <a:spcPts val="0"/>
                        </a:spcBef>
                        <a:spcAft>
                          <a:spcPts val="0"/>
                        </a:spcAft>
                      </a:pPr>
                      <a:r>
                        <a:rPr lang="en-US" sz="1600" dirty="0">
                          <a:effectLst/>
                        </a:rPr>
                        <a:t>03/14/2022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0448" marR="50448" marT="0" marB="0" anchor="ctr">
                    <a:lnL w="12700" cap="flat" cmpd="sng" algn="ctr">
                      <a:solidFill>
                        <a:schemeClr val="tx1"/>
                      </a:solidFill>
                      <a:prstDash val="solid"/>
                      <a:round/>
                      <a:headEnd type="none" w="med" len="med"/>
                      <a:tailEnd type="none" w="med" len="med"/>
                    </a:lnL>
                    <a:lnR w="12700" cmpd="sng">
                      <a:noFill/>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15000"/>
                        </a:lnSpc>
                        <a:spcBef>
                          <a:spcPts val="0"/>
                        </a:spcBef>
                        <a:spcAft>
                          <a:spcPts val="0"/>
                        </a:spcAft>
                      </a:pPr>
                      <a:r>
                        <a:rPr lang="en-US" sz="1600" dirty="0">
                          <a:effectLst/>
                        </a:rPr>
                        <a:t>Snapshot Soft Open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0448" marR="50448" marT="0" marB="0" anchor="ctr">
                    <a:lnL w="12700" cmpd="sng">
                      <a:noFill/>
                    </a:lnL>
                    <a:lnR w="12700" cap="flat" cmpd="sng" algn="ctr">
                      <a:solidFill>
                        <a:schemeClr val="tx1"/>
                      </a:solidFill>
                      <a:prstDash val="solid"/>
                      <a:round/>
                      <a:headEnd type="none" w="med" len="med"/>
                      <a:tailEnd type="none" w="med" len="med"/>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03342833"/>
                  </a:ext>
                </a:extLst>
              </a:tr>
              <a:tr h="284938">
                <a:tc vMerge="1">
                  <a:txBody>
                    <a:bodyPr/>
                    <a:lstStyle/>
                    <a:p>
                      <a:endParaRPr lang="en-US"/>
                    </a:p>
                  </a:txBody>
                  <a:tcPr/>
                </a:tc>
                <a:tc>
                  <a:txBody>
                    <a:bodyPr/>
                    <a:lstStyle/>
                    <a:p>
                      <a:pPr marL="0" marR="0">
                        <a:lnSpc>
                          <a:spcPct val="115000"/>
                        </a:lnSpc>
                        <a:spcBef>
                          <a:spcPts val="0"/>
                        </a:spcBef>
                        <a:spcAft>
                          <a:spcPts val="0"/>
                        </a:spcAft>
                      </a:pPr>
                      <a:r>
                        <a:rPr lang="en-US" sz="1600" dirty="0">
                          <a:effectLst/>
                        </a:rPr>
                        <a:t>Thursday</a:t>
                      </a:r>
                    </a:p>
                    <a:p>
                      <a:pPr marL="0" marR="0">
                        <a:lnSpc>
                          <a:spcPct val="115000"/>
                        </a:lnSpc>
                        <a:spcBef>
                          <a:spcPts val="0"/>
                        </a:spcBef>
                        <a:spcAft>
                          <a:spcPts val="0"/>
                        </a:spcAft>
                      </a:pPr>
                      <a:r>
                        <a:rPr lang="en-US" sz="1600" dirty="0">
                          <a:effectLst/>
                        </a:rPr>
                        <a:t>05/05/2022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0448" marR="50448" marT="0"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15000"/>
                        </a:lnSpc>
                        <a:spcBef>
                          <a:spcPts val="0"/>
                        </a:spcBef>
                        <a:spcAft>
                          <a:spcPts val="0"/>
                        </a:spcAft>
                      </a:pPr>
                      <a:r>
                        <a:rPr lang="en-US" sz="1600" dirty="0">
                          <a:effectLst/>
                        </a:rPr>
                        <a:t>Snapshot Official Open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0448" marR="50448" marT="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50044490"/>
                  </a:ext>
                </a:extLst>
              </a:tr>
              <a:tr h="284938">
                <a:tc vMerge="1">
                  <a:txBody>
                    <a:bodyPr/>
                    <a:lstStyle/>
                    <a:p>
                      <a:endParaRPr lang="en-US"/>
                    </a:p>
                  </a:txBody>
                  <a:tcPr/>
                </a:tc>
                <a:tc>
                  <a:txBody>
                    <a:bodyPr/>
                    <a:lstStyle/>
                    <a:p>
                      <a:pPr marL="0" marR="0">
                        <a:lnSpc>
                          <a:spcPct val="115000"/>
                        </a:lnSpc>
                        <a:spcBef>
                          <a:spcPts val="0"/>
                        </a:spcBef>
                        <a:spcAft>
                          <a:spcPts val="0"/>
                        </a:spcAft>
                      </a:pPr>
                      <a:r>
                        <a:rPr lang="en-US" sz="1600" dirty="0">
                          <a:effectLst/>
                        </a:rPr>
                        <a:t>Thursday</a:t>
                      </a:r>
                    </a:p>
                    <a:p>
                      <a:pPr marL="0" marR="0">
                        <a:lnSpc>
                          <a:spcPct val="115000"/>
                        </a:lnSpc>
                        <a:spcBef>
                          <a:spcPts val="0"/>
                        </a:spcBef>
                        <a:spcAft>
                          <a:spcPts val="0"/>
                        </a:spcAft>
                      </a:pPr>
                      <a:r>
                        <a:rPr lang="en-US" sz="1600" dirty="0">
                          <a:effectLst/>
                        </a:rPr>
                        <a:t>06/02/2022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0448" marR="50448" marT="0"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15000"/>
                        </a:lnSpc>
                        <a:spcBef>
                          <a:spcPts val="0"/>
                        </a:spcBef>
                        <a:spcAft>
                          <a:spcPts val="0"/>
                        </a:spcAft>
                      </a:pPr>
                      <a:r>
                        <a:rPr lang="en-US" sz="1600" b="1" dirty="0">
                          <a:effectLst/>
                        </a:rPr>
                        <a:t>Target: </a:t>
                      </a:r>
                      <a:r>
                        <a:rPr lang="en-US" sz="1600" dirty="0">
                          <a:effectLst/>
                        </a:rPr>
                        <a:t>Create first End of Year Snapshot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0448" marR="50448" marT="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84017889"/>
                  </a:ext>
                </a:extLst>
              </a:tr>
              <a:tr h="293346">
                <a:tc vMerge="1">
                  <a:txBody>
                    <a:bodyPr/>
                    <a:lstStyle/>
                    <a:p>
                      <a:endParaRPr lang="en-US"/>
                    </a:p>
                  </a:txBody>
                  <a:tcPr/>
                </a:tc>
                <a:tc>
                  <a:txBody>
                    <a:bodyPr/>
                    <a:lstStyle/>
                    <a:p>
                      <a:pPr marL="0" marR="0">
                        <a:lnSpc>
                          <a:spcPct val="115000"/>
                        </a:lnSpc>
                        <a:spcBef>
                          <a:spcPts val="0"/>
                        </a:spcBef>
                        <a:spcAft>
                          <a:spcPts val="0"/>
                        </a:spcAft>
                      </a:pPr>
                      <a:r>
                        <a:rPr lang="en-US" sz="1600" dirty="0">
                          <a:effectLst/>
                        </a:rPr>
                        <a:t>Thursday</a:t>
                      </a:r>
                    </a:p>
                    <a:p>
                      <a:pPr marL="0" marR="0">
                        <a:lnSpc>
                          <a:spcPct val="115000"/>
                        </a:lnSpc>
                        <a:spcBef>
                          <a:spcPts val="0"/>
                        </a:spcBef>
                        <a:spcAft>
                          <a:spcPts val="0"/>
                        </a:spcAft>
                      </a:pPr>
                      <a:r>
                        <a:rPr lang="en-US" sz="1600" dirty="0">
                          <a:effectLst/>
                        </a:rPr>
                        <a:t>06/23/2022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0448" marR="50448" marT="0"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15000"/>
                        </a:lnSpc>
                        <a:spcBef>
                          <a:spcPts val="0"/>
                        </a:spcBef>
                        <a:spcAft>
                          <a:spcPts val="0"/>
                        </a:spcAft>
                      </a:pPr>
                      <a:r>
                        <a:rPr lang="en-US" sz="1600" b="1" dirty="0">
                          <a:effectLst/>
                        </a:rPr>
                        <a:t>Target: </a:t>
                      </a:r>
                      <a:r>
                        <a:rPr lang="en-US" sz="1600" dirty="0">
                          <a:effectLst/>
                        </a:rPr>
                        <a:t>Error free Student Interchange Uploads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0448" marR="50448" marT="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54788286"/>
                  </a:ext>
                </a:extLst>
              </a:tr>
              <a:tr h="284938">
                <a:tc vMerge="1">
                  <a:txBody>
                    <a:bodyPr/>
                    <a:lstStyle/>
                    <a:p>
                      <a:endParaRPr lang="en-US"/>
                    </a:p>
                  </a:txBody>
                  <a:tcPr/>
                </a:tc>
                <a:tc>
                  <a:txBody>
                    <a:bodyPr/>
                    <a:lstStyle/>
                    <a:p>
                      <a:pPr marL="0" marR="0">
                        <a:lnSpc>
                          <a:spcPct val="115000"/>
                        </a:lnSpc>
                        <a:spcBef>
                          <a:spcPts val="0"/>
                        </a:spcBef>
                        <a:spcAft>
                          <a:spcPts val="0"/>
                        </a:spcAft>
                      </a:pPr>
                      <a:r>
                        <a:rPr lang="en-US" sz="1600" dirty="0">
                          <a:effectLst/>
                        </a:rPr>
                        <a:t>Thursday</a:t>
                      </a:r>
                    </a:p>
                    <a:p>
                      <a:pPr marL="0" marR="0">
                        <a:lnSpc>
                          <a:spcPct val="115000"/>
                        </a:lnSpc>
                        <a:spcBef>
                          <a:spcPts val="0"/>
                        </a:spcBef>
                        <a:spcAft>
                          <a:spcPts val="0"/>
                        </a:spcAft>
                      </a:pPr>
                      <a:r>
                        <a:rPr lang="en-US" sz="1600" dirty="0">
                          <a:effectLst/>
                        </a:rPr>
                        <a:t>07/21/2022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0448" marR="50448" marT="0"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15000"/>
                        </a:lnSpc>
                        <a:spcBef>
                          <a:spcPts val="0"/>
                        </a:spcBef>
                        <a:spcAft>
                          <a:spcPts val="0"/>
                        </a:spcAft>
                      </a:pPr>
                      <a:r>
                        <a:rPr lang="en-US" sz="1600" b="1" dirty="0">
                          <a:effectLst/>
                        </a:rPr>
                        <a:t>Target: </a:t>
                      </a:r>
                      <a:r>
                        <a:rPr lang="en-US" sz="1600" dirty="0">
                          <a:effectLst/>
                        </a:rPr>
                        <a:t>Error free Student End of Year Snapshot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0448" marR="50448" marT="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66157226"/>
                  </a:ext>
                </a:extLst>
              </a:tr>
              <a:tr h="276530">
                <a:tc vMerge="1">
                  <a:txBody>
                    <a:bodyPr/>
                    <a:lstStyle/>
                    <a:p>
                      <a:endParaRPr lang="en-US"/>
                    </a:p>
                  </a:txBody>
                  <a:tcPr/>
                </a:tc>
                <a:tc>
                  <a:txBody>
                    <a:bodyPr/>
                    <a:lstStyle/>
                    <a:p>
                      <a:pPr marL="0" marR="0">
                        <a:lnSpc>
                          <a:spcPct val="115000"/>
                        </a:lnSpc>
                        <a:spcBef>
                          <a:spcPts val="0"/>
                        </a:spcBef>
                        <a:spcAft>
                          <a:spcPts val="0"/>
                        </a:spcAft>
                      </a:pPr>
                      <a:r>
                        <a:rPr lang="en-US" sz="1600" dirty="0">
                          <a:effectLst/>
                        </a:rPr>
                        <a:t>Thursday</a:t>
                      </a:r>
                    </a:p>
                    <a:p>
                      <a:pPr marL="0" marR="0">
                        <a:lnSpc>
                          <a:spcPct val="115000"/>
                        </a:lnSpc>
                        <a:spcBef>
                          <a:spcPts val="0"/>
                        </a:spcBef>
                        <a:spcAft>
                          <a:spcPts val="0"/>
                        </a:spcAft>
                      </a:pPr>
                      <a:r>
                        <a:rPr lang="en-US" sz="1600" dirty="0">
                          <a:effectLst/>
                        </a:rPr>
                        <a:t>09/01/2022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0448" marR="50448" marT="0"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66"/>
                    </a:solidFill>
                  </a:tcPr>
                </a:tc>
                <a:tc>
                  <a:txBody>
                    <a:bodyPr/>
                    <a:lstStyle/>
                    <a:p>
                      <a:pPr marL="0" marR="0">
                        <a:lnSpc>
                          <a:spcPct val="115000"/>
                        </a:lnSpc>
                        <a:spcBef>
                          <a:spcPts val="0"/>
                        </a:spcBef>
                        <a:spcAft>
                          <a:spcPts val="0"/>
                        </a:spcAft>
                      </a:pPr>
                      <a:r>
                        <a:rPr lang="en-US" sz="1600" b="1" dirty="0">
                          <a:effectLst/>
                        </a:rPr>
                        <a:t>Soft Deadline: </a:t>
                      </a:r>
                      <a:r>
                        <a:rPr lang="en-US" sz="1600" dirty="0">
                          <a:effectLst/>
                        </a:rPr>
                        <a:t>Submit Student End of Year Snapshot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0448" marR="50448" marT="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66"/>
                    </a:solidFill>
                  </a:tcPr>
                </a:tc>
                <a:extLst>
                  <a:ext uri="{0D108BD9-81ED-4DB2-BD59-A6C34878D82A}">
                    <a16:rowId xmlns:a16="http://schemas.microsoft.com/office/drawing/2014/main" val="363221355"/>
                  </a:ext>
                </a:extLst>
              </a:tr>
              <a:tr h="524566">
                <a:tc vMerge="1">
                  <a:txBody>
                    <a:bodyPr/>
                    <a:lstStyle/>
                    <a:p>
                      <a:endParaRPr lang="en-US"/>
                    </a:p>
                  </a:txBody>
                  <a:tcPr/>
                </a:tc>
                <a:tc>
                  <a:txBody>
                    <a:bodyPr/>
                    <a:lstStyle/>
                    <a:p>
                      <a:pPr marL="0" marR="0">
                        <a:lnSpc>
                          <a:spcPct val="115000"/>
                        </a:lnSpc>
                        <a:spcBef>
                          <a:spcPts val="0"/>
                        </a:spcBef>
                        <a:spcAft>
                          <a:spcPts val="0"/>
                        </a:spcAft>
                      </a:pPr>
                      <a:r>
                        <a:rPr lang="en-US" sz="1600" dirty="0">
                          <a:effectLst/>
                        </a:rPr>
                        <a:t>Thursday</a:t>
                      </a:r>
                    </a:p>
                    <a:p>
                      <a:pPr marL="0" marR="0">
                        <a:lnSpc>
                          <a:spcPct val="115000"/>
                        </a:lnSpc>
                        <a:spcBef>
                          <a:spcPts val="0"/>
                        </a:spcBef>
                        <a:spcAft>
                          <a:spcPts val="0"/>
                        </a:spcAft>
                      </a:pPr>
                      <a:r>
                        <a:rPr lang="en-US" sz="1600" dirty="0">
                          <a:effectLst/>
                        </a:rPr>
                        <a:t>09/08/2022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0448" marR="50448" marT="0"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7C80"/>
                    </a:solidFill>
                  </a:tcPr>
                </a:tc>
                <a:tc>
                  <a:txBody>
                    <a:bodyPr/>
                    <a:lstStyle/>
                    <a:p>
                      <a:pPr marL="0" marR="0">
                        <a:lnSpc>
                          <a:spcPct val="115000"/>
                        </a:lnSpc>
                        <a:spcBef>
                          <a:spcPts val="0"/>
                        </a:spcBef>
                        <a:spcAft>
                          <a:spcPts val="0"/>
                        </a:spcAft>
                      </a:pPr>
                      <a:r>
                        <a:rPr lang="en-US" sz="1600" b="1" dirty="0">
                          <a:effectLst/>
                        </a:rPr>
                        <a:t>Deadline: </a:t>
                      </a:r>
                      <a:r>
                        <a:rPr lang="en-US" sz="1600" dirty="0">
                          <a:effectLst/>
                        </a:rPr>
                        <a:t>Submit Student End of Year Snapshot</a:t>
                      </a:r>
                    </a:p>
                    <a:p>
                      <a:pPr marL="342900" marR="0" lvl="0" indent="-342900">
                        <a:lnSpc>
                          <a:spcPct val="115000"/>
                        </a:lnSpc>
                        <a:spcBef>
                          <a:spcPts val="0"/>
                        </a:spcBef>
                        <a:spcAft>
                          <a:spcPts val="0"/>
                        </a:spcAft>
                        <a:buFont typeface="Calibri" panose="020F0502020204030204" pitchFamily="34" charset="0"/>
                        <a:buChar char="-"/>
                      </a:pPr>
                      <a:r>
                        <a:rPr lang="en-US" sz="1600" dirty="0">
                          <a:effectLst/>
                        </a:rPr>
                        <a:t>Approve initial data summary reports</a:t>
                      </a:r>
                    </a:p>
                    <a:p>
                      <a:pPr marL="342900" marR="0" lvl="0" indent="-342900">
                        <a:lnSpc>
                          <a:spcPct val="115000"/>
                        </a:lnSpc>
                        <a:spcBef>
                          <a:spcPts val="0"/>
                        </a:spcBef>
                        <a:spcAft>
                          <a:spcPts val="0"/>
                        </a:spcAft>
                        <a:buFont typeface="Calibri" panose="020F0502020204030204" pitchFamily="34" charset="0"/>
                        <a:buChar char="-"/>
                      </a:pPr>
                      <a:r>
                        <a:rPr lang="en-US" sz="1600" dirty="0">
                          <a:effectLst/>
                        </a:rPr>
                        <a:t>Deadline is mandated under Colorado Administrative Rules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0448" marR="50448" marT="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7C80"/>
                    </a:solidFill>
                  </a:tcPr>
                </a:tc>
                <a:extLst>
                  <a:ext uri="{0D108BD9-81ED-4DB2-BD59-A6C34878D82A}">
                    <a16:rowId xmlns:a16="http://schemas.microsoft.com/office/drawing/2014/main" val="3400317155"/>
                  </a:ext>
                </a:extLst>
              </a:tr>
            </a:tbl>
          </a:graphicData>
        </a:graphic>
      </p:graphicFrame>
    </p:spTree>
    <p:extLst>
      <p:ext uri="{BB962C8B-B14F-4D97-AF65-F5344CB8AC3E}">
        <p14:creationId xmlns:p14="http://schemas.microsoft.com/office/powerpoint/2010/main" val="368597280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5A1FD-587F-483F-9F02-E1B463F9BD51}"/>
              </a:ext>
            </a:extLst>
          </p:cNvPr>
          <p:cNvSpPr>
            <a:spLocks noGrp="1"/>
          </p:cNvSpPr>
          <p:nvPr>
            <p:ph type="title"/>
          </p:nvPr>
        </p:nvSpPr>
        <p:spPr/>
        <p:txBody>
          <a:bodyPr/>
          <a:lstStyle/>
          <a:p>
            <a:r>
              <a:rPr lang="en-US" dirty="0"/>
              <a:t>Student End of Year FAQs</a:t>
            </a:r>
          </a:p>
        </p:txBody>
      </p:sp>
      <p:sp>
        <p:nvSpPr>
          <p:cNvPr id="3" name="Content Placeholder 2">
            <a:extLst>
              <a:ext uri="{FF2B5EF4-FFF2-40B4-BE49-F238E27FC236}">
                <a16:creationId xmlns:a16="http://schemas.microsoft.com/office/drawing/2014/main" id="{9896A795-8E2E-4CB2-980E-91EE8B234EFE}"/>
              </a:ext>
            </a:extLst>
          </p:cNvPr>
          <p:cNvSpPr>
            <a:spLocks noGrp="1"/>
          </p:cNvSpPr>
          <p:nvPr>
            <p:ph idx="1"/>
          </p:nvPr>
        </p:nvSpPr>
        <p:spPr/>
        <p:txBody>
          <a:bodyPr>
            <a:normAutofit/>
          </a:bodyPr>
          <a:lstStyle/>
          <a:p>
            <a:r>
              <a:rPr lang="en-US" dirty="0">
                <a:hlinkClick r:id="rId2"/>
              </a:rPr>
              <a:t>Review the full FAQ document here</a:t>
            </a:r>
            <a:endParaRPr lang="en-US" dirty="0"/>
          </a:p>
          <a:p>
            <a:r>
              <a:rPr lang="en-US" b="1" dirty="0"/>
              <a:t>When should I use exit type code ‘00’?  How does CDE define this exit code?</a:t>
            </a:r>
          </a:p>
          <a:p>
            <a:pPr lvl="1"/>
            <a:r>
              <a:rPr lang="en-US" dirty="0"/>
              <a:t>Exit Type Code ‘00’ indicates that the student completed the school year in a given grade and school within your district.  Exit Type ‘00’ should be used for every student who completes the school year in your district – regardless of his or her anticipated enrollment status at the beginning of the next year.  The students described in each of the following scenarios would be assigned an exit code of ‘00’:</a:t>
            </a:r>
          </a:p>
          <a:p>
            <a:pPr lvl="2"/>
            <a:r>
              <a:rPr lang="en-US" dirty="0"/>
              <a:t>“Jimmy finished the school year with us, but I know for certain his family is moving to California over the summer.”</a:t>
            </a:r>
          </a:p>
          <a:p>
            <a:pPr lvl="2"/>
            <a:r>
              <a:rPr lang="en-US" dirty="0"/>
              <a:t>“Kate finished middle school this year and will be starting at our high school next year.”</a:t>
            </a:r>
          </a:p>
          <a:p>
            <a:pPr lvl="2"/>
            <a:r>
              <a:rPr lang="en-US" dirty="0"/>
              <a:t>“Tom is a high school senior who will need to repeat 12th grade next year.”  (retention code should be ‘1’)</a:t>
            </a:r>
          </a:p>
          <a:p>
            <a:endParaRPr lang="en-US" dirty="0"/>
          </a:p>
        </p:txBody>
      </p:sp>
      <p:sp>
        <p:nvSpPr>
          <p:cNvPr id="4" name="Slide Number Placeholder 3">
            <a:extLst>
              <a:ext uri="{FF2B5EF4-FFF2-40B4-BE49-F238E27FC236}">
                <a16:creationId xmlns:a16="http://schemas.microsoft.com/office/drawing/2014/main" id="{9BF69423-E3FF-4800-ABBF-E20AD0F80D58}"/>
              </a:ext>
            </a:extLst>
          </p:cNvPr>
          <p:cNvSpPr>
            <a:spLocks noGrp="1"/>
          </p:cNvSpPr>
          <p:nvPr>
            <p:ph type="sldNum" sz="quarter" idx="12"/>
          </p:nvPr>
        </p:nvSpPr>
        <p:spPr/>
        <p:txBody>
          <a:bodyPr/>
          <a:lstStyle/>
          <a:p>
            <a:fld id="{C479D5F6-EDCB-402A-AC08-4943A1820E8F}" type="slidenum">
              <a:rPr lang="en-US" smtClean="0"/>
              <a:pPr/>
              <a:t>50</a:t>
            </a:fld>
            <a:endParaRPr lang="en-US" dirty="0"/>
          </a:p>
        </p:txBody>
      </p:sp>
    </p:spTree>
    <p:extLst>
      <p:ext uri="{BB962C8B-B14F-4D97-AF65-F5344CB8AC3E}">
        <p14:creationId xmlns:p14="http://schemas.microsoft.com/office/powerpoint/2010/main" val="13862679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42717D-B0FB-4413-B762-26D677ECD5D9}"/>
              </a:ext>
            </a:extLst>
          </p:cNvPr>
          <p:cNvSpPr>
            <a:spLocks noGrp="1"/>
          </p:cNvSpPr>
          <p:nvPr>
            <p:ph type="title"/>
          </p:nvPr>
        </p:nvSpPr>
        <p:spPr/>
        <p:txBody>
          <a:bodyPr/>
          <a:lstStyle/>
          <a:p>
            <a:r>
              <a:rPr lang="en-US" dirty="0"/>
              <a:t>Student End of Year FAQs</a:t>
            </a:r>
          </a:p>
        </p:txBody>
      </p:sp>
      <p:sp>
        <p:nvSpPr>
          <p:cNvPr id="5" name="Content Placeholder 4">
            <a:extLst>
              <a:ext uri="{FF2B5EF4-FFF2-40B4-BE49-F238E27FC236}">
                <a16:creationId xmlns:a16="http://schemas.microsoft.com/office/drawing/2014/main" id="{D1191BCD-1E42-4F67-83F1-E9408640E743}"/>
              </a:ext>
            </a:extLst>
          </p:cNvPr>
          <p:cNvSpPr>
            <a:spLocks noGrp="1"/>
          </p:cNvSpPr>
          <p:nvPr>
            <p:ph idx="1"/>
          </p:nvPr>
        </p:nvSpPr>
        <p:spPr/>
        <p:txBody>
          <a:bodyPr>
            <a:normAutofit fontScale="85000" lnSpcReduction="10000"/>
          </a:bodyPr>
          <a:lstStyle/>
          <a:p>
            <a:r>
              <a:rPr lang="en-US" b="1" dirty="0"/>
              <a:t>What is considered ‘finishing’ the school year when using exit type code ‘00’?</a:t>
            </a:r>
          </a:p>
          <a:p>
            <a:pPr lvl="1"/>
            <a:r>
              <a:rPr lang="en-US" dirty="0"/>
              <a:t>Per the Colorado Code of Regulations (1-CCR-301-1), “students shall be counted as completing (finishing) the school year if they leave school within three weeks of the last day of school or have completed all coursework early, meaning they have completed the locally defined requirements for the current grade and will be promoted to the next higher grade the following school year.” </a:t>
            </a:r>
            <a:br>
              <a:rPr lang="en-US" dirty="0"/>
            </a:br>
            <a:r>
              <a:rPr lang="en-US" dirty="0"/>
              <a:t>These students use Exit Type Code ‘00’ with an Exit Date of ‘00000000’ – regardless of his or her anticipated enrollment status at the beginning of the next year.</a:t>
            </a:r>
          </a:p>
          <a:p>
            <a:r>
              <a:rPr lang="en-US" b="1" dirty="0"/>
              <a:t>Why do I have to code a student as returning in the current year even though the student never attended a school in our district in the current year? What is a one-day record? </a:t>
            </a:r>
          </a:p>
          <a:p>
            <a:pPr lvl="1"/>
            <a:r>
              <a:rPr lang="en-US" dirty="0"/>
              <a:t>Students who were reported in the prior year with an exit type ‘00’ are required to have a record in the current year.  CDE requires this record in order to see the student’s progression into the next school year.  The enrollment record can have an entry date any date after July 1st for the school year and the exit type needs to indicate where the student went after leaving your district. This is often referred to as a ‘one-day’ record because it shows the student entering and exiting the district on the same day. </a:t>
            </a:r>
          </a:p>
          <a:p>
            <a:pPr lvl="1"/>
            <a:endParaRPr lang="en-US" dirty="0"/>
          </a:p>
          <a:p>
            <a:endParaRPr lang="en-US" dirty="0"/>
          </a:p>
        </p:txBody>
      </p:sp>
      <p:sp>
        <p:nvSpPr>
          <p:cNvPr id="3" name="Slide Number Placeholder 2">
            <a:extLst>
              <a:ext uri="{FF2B5EF4-FFF2-40B4-BE49-F238E27FC236}">
                <a16:creationId xmlns:a16="http://schemas.microsoft.com/office/drawing/2014/main" id="{C9DE964A-A357-46AF-8264-1BA0E6C5A5BC}"/>
              </a:ext>
            </a:extLst>
          </p:cNvPr>
          <p:cNvSpPr>
            <a:spLocks noGrp="1"/>
          </p:cNvSpPr>
          <p:nvPr>
            <p:ph type="sldNum" sz="quarter" idx="12"/>
          </p:nvPr>
        </p:nvSpPr>
        <p:spPr/>
        <p:txBody>
          <a:bodyPr/>
          <a:lstStyle/>
          <a:p>
            <a:fld id="{C479D5F6-EDCB-402A-AC08-4943A1820E8F}" type="slidenum">
              <a:rPr lang="en-US" smtClean="0"/>
              <a:pPr/>
              <a:t>51</a:t>
            </a:fld>
            <a:endParaRPr lang="en-US" dirty="0"/>
          </a:p>
        </p:txBody>
      </p:sp>
    </p:spTree>
    <p:extLst>
      <p:ext uri="{BB962C8B-B14F-4D97-AF65-F5344CB8AC3E}">
        <p14:creationId xmlns:p14="http://schemas.microsoft.com/office/powerpoint/2010/main" val="406747649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2ACDA-51E8-4BC8-AF5B-32411FE8AE6E}"/>
              </a:ext>
            </a:extLst>
          </p:cNvPr>
          <p:cNvSpPr>
            <a:spLocks noGrp="1"/>
          </p:cNvSpPr>
          <p:nvPr>
            <p:ph type="title"/>
          </p:nvPr>
        </p:nvSpPr>
        <p:spPr/>
        <p:txBody>
          <a:bodyPr/>
          <a:lstStyle/>
          <a:p>
            <a:r>
              <a:rPr lang="en-US" dirty="0"/>
              <a:t>Student End of Year FAQs</a:t>
            </a:r>
          </a:p>
        </p:txBody>
      </p:sp>
      <p:sp>
        <p:nvSpPr>
          <p:cNvPr id="3" name="Content Placeholder 2">
            <a:extLst>
              <a:ext uri="{FF2B5EF4-FFF2-40B4-BE49-F238E27FC236}">
                <a16:creationId xmlns:a16="http://schemas.microsoft.com/office/drawing/2014/main" id="{4198304F-256B-4973-A991-782A827E7F45}"/>
              </a:ext>
            </a:extLst>
          </p:cNvPr>
          <p:cNvSpPr>
            <a:spLocks noGrp="1"/>
          </p:cNvSpPr>
          <p:nvPr>
            <p:ph idx="1"/>
          </p:nvPr>
        </p:nvSpPr>
        <p:spPr/>
        <p:txBody>
          <a:bodyPr>
            <a:normAutofit/>
          </a:bodyPr>
          <a:lstStyle/>
          <a:p>
            <a:r>
              <a:rPr lang="en-US" b="1" dirty="0"/>
              <a:t>What happens when an 8th grade student drops out over the summer?  Are they included in a cohort graduation rate?</a:t>
            </a:r>
          </a:p>
          <a:p>
            <a:pPr lvl="1"/>
            <a:r>
              <a:rPr lang="en-US" dirty="0"/>
              <a:t>In this case, you need to code the student as a summer district drop out.  These students should be entered in the next school year SEY as follows:</a:t>
            </a:r>
            <a:br>
              <a:rPr lang="en-US" dirty="0"/>
            </a:br>
            <a:br>
              <a:rPr lang="en-US" dirty="0"/>
            </a:br>
            <a:br>
              <a:rPr lang="en-US" dirty="0"/>
            </a:br>
            <a:br>
              <a:rPr lang="en-US" dirty="0"/>
            </a:br>
            <a:endParaRPr lang="en-US" dirty="0"/>
          </a:p>
          <a:p>
            <a:pPr lvl="1"/>
            <a:r>
              <a:rPr lang="en-US" dirty="0"/>
              <a:t>Then, the student will only be attributed as a district summer dropout.  The student will NOT be included in any graduation cohorts.</a:t>
            </a:r>
          </a:p>
          <a:p>
            <a:pPr lvl="1"/>
            <a:r>
              <a:rPr lang="en-US" dirty="0">
                <a:solidFill>
                  <a:srgbClr val="FF0000"/>
                </a:solidFill>
              </a:rPr>
              <a:t>NOTE:  </a:t>
            </a:r>
            <a:r>
              <a:rPr lang="en-US" dirty="0"/>
              <a:t>Districts that code a student to the school they were anticipated to attend, but never did, will be included in that school’s rate information.  CDE allows the above coding as to not penalize the anticipated school.</a:t>
            </a:r>
          </a:p>
          <a:p>
            <a:endParaRPr lang="en-US" dirty="0"/>
          </a:p>
        </p:txBody>
      </p:sp>
      <p:sp>
        <p:nvSpPr>
          <p:cNvPr id="4" name="Slide Number Placeholder 3">
            <a:extLst>
              <a:ext uri="{FF2B5EF4-FFF2-40B4-BE49-F238E27FC236}">
                <a16:creationId xmlns:a16="http://schemas.microsoft.com/office/drawing/2014/main" id="{43881204-05EB-40FB-8C0B-113A7B01147C}"/>
              </a:ext>
            </a:extLst>
          </p:cNvPr>
          <p:cNvSpPr>
            <a:spLocks noGrp="1"/>
          </p:cNvSpPr>
          <p:nvPr>
            <p:ph type="sldNum" sz="quarter" idx="12"/>
          </p:nvPr>
        </p:nvSpPr>
        <p:spPr/>
        <p:txBody>
          <a:bodyPr/>
          <a:lstStyle/>
          <a:p>
            <a:fld id="{C479D5F6-EDCB-402A-AC08-4943A1820E8F}" type="slidenum">
              <a:rPr lang="en-US" smtClean="0"/>
              <a:pPr/>
              <a:t>52</a:t>
            </a:fld>
            <a:endParaRPr lang="en-US" dirty="0"/>
          </a:p>
        </p:txBody>
      </p:sp>
      <p:graphicFrame>
        <p:nvGraphicFramePr>
          <p:cNvPr id="10" name="Table 9">
            <a:extLst>
              <a:ext uri="{FF2B5EF4-FFF2-40B4-BE49-F238E27FC236}">
                <a16:creationId xmlns:a16="http://schemas.microsoft.com/office/drawing/2014/main" id="{A3E2774E-67FF-4E83-BBD3-85C89792721F}"/>
              </a:ext>
            </a:extLst>
          </p:cNvPr>
          <p:cNvGraphicFramePr>
            <a:graphicFrameLocks noGrp="1"/>
          </p:cNvGraphicFramePr>
          <p:nvPr>
            <p:extLst>
              <p:ext uri="{D42A27DB-BD31-4B8C-83A1-F6EECF244321}">
                <p14:modId xmlns:p14="http://schemas.microsoft.com/office/powerpoint/2010/main" val="2135689185"/>
              </p:ext>
            </p:extLst>
          </p:nvPr>
        </p:nvGraphicFramePr>
        <p:xfrm>
          <a:off x="838200" y="3107531"/>
          <a:ext cx="7677148" cy="978694"/>
        </p:xfrm>
        <a:graphic>
          <a:graphicData uri="http://schemas.openxmlformats.org/drawingml/2006/table">
            <a:tbl>
              <a:tblPr firstRow="1" firstCol="1" lastRow="1" lastCol="1" bandRow="1" bandCol="1">
                <a:tableStyleId>{5940675A-B579-460E-94D1-54222C63F5DA}</a:tableStyleId>
              </a:tblPr>
              <a:tblGrid>
                <a:gridCol w="1096502">
                  <a:extLst>
                    <a:ext uri="{9D8B030D-6E8A-4147-A177-3AD203B41FA5}">
                      <a16:colId xmlns:a16="http://schemas.microsoft.com/office/drawing/2014/main" val="2376997802"/>
                    </a:ext>
                  </a:extLst>
                </a:gridCol>
                <a:gridCol w="1096502">
                  <a:extLst>
                    <a:ext uri="{9D8B030D-6E8A-4147-A177-3AD203B41FA5}">
                      <a16:colId xmlns:a16="http://schemas.microsoft.com/office/drawing/2014/main" val="3550835202"/>
                    </a:ext>
                  </a:extLst>
                </a:gridCol>
                <a:gridCol w="1096502">
                  <a:extLst>
                    <a:ext uri="{9D8B030D-6E8A-4147-A177-3AD203B41FA5}">
                      <a16:colId xmlns:a16="http://schemas.microsoft.com/office/drawing/2014/main" val="1822081461"/>
                    </a:ext>
                  </a:extLst>
                </a:gridCol>
                <a:gridCol w="1097319">
                  <a:extLst>
                    <a:ext uri="{9D8B030D-6E8A-4147-A177-3AD203B41FA5}">
                      <a16:colId xmlns:a16="http://schemas.microsoft.com/office/drawing/2014/main" val="1479515352"/>
                    </a:ext>
                  </a:extLst>
                </a:gridCol>
                <a:gridCol w="1096502">
                  <a:extLst>
                    <a:ext uri="{9D8B030D-6E8A-4147-A177-3AD203B41FA5}">
                      <a16:colId xmlns:a16="http://schemas.microsoft.com/office/drawing/2014/main" val="1639545816"/>
                    </a:ext>
                  </a:extLst>
                </a:gridCol>
                <a:gridCol w="1096502">
                  <a:extLst>
                    <a:ext uri="{9D8B030D-6E8A-4147-A177-3AD203B41FA5}">
                      <a16:colId xmlns:a16="http://schemas.microsoft.com/office/drawing/2014/main" val="868037696"/>
                    </a:ext>
                  </a:extLst>
                </a:gridCol>
                <a:gridCol w="1097319">
                  <a:extLst>
                    <a:ext uri="{9D8B030D-6E8A-4147-A177-3AD203B41FA5}">
                      <a16:colId xmlns:a16="http://schemas.microsoft.com/office/drawing/2014/main" val="1636744369"/>
                    </a:ext>
                  </a:extLst>
                </a:gridCol>
              </a:tblGrid>
              <a:tr h="192180">
                <a:tc gridSpan="7">
                  <a:txBody>
                    <a:bodyPr/>
                    <a:lstStyle/>
                    <a:p>
                      <a:pPr marL="0" marR="0" algn="ctr">
                        <a:lnSpc>
                          <a:spcPct val="107000"/>
                        </a:lnSpc>
                        <a:spcBef>
                          <a:spcPts val="0"/>
                        </a:spcBef>
                        <a:spcAft>
                          <a:spcPts val="0"/>
                        </a:spcAft>
                      </a:pPr>
                      <a:r>
                        <a:rPr lang="en-US" sz="1100" dirty="0">
                          <a:effectLst/>
                        </a:rPr>
                        <a:t>Summer</a:t>
                      </a:r>
                      <a:r>
                        <a:rPr lang="en-US" sz="1100" dirty="0">
                          <a:effectLst/>
                          <a:highlight>
                            <a:srgbClr val="00FFFF"/>
                          </a:highlight>
                        </a:rPr>
                        <a:t> </a:t>
                      </a:r>
                      <a:r>
                        <a:rPr lang="en-US" sz="1100" u="sng" dirty="0">
                          <a:effectLst/>
                          <a:highlight>
                            <a:srgbClr val="00FFFF"/>
                          </a:highlight>
                        </a:rPr>
                        <a:t>District</a:t>
                      </a:r>
                      <a:r>
                        <a:rPr lang="en-US" sz="1100" dirty="0">
                          <a:effectLst/>
                          <a:highlight>
                            <a:srgbClr val="00FFFF"/>
                          </a:highlight>
                        </a:rPr>
                        <a:t> </a:t>
                      </a:r>
                      <a:r>
                        <a:rPr lang="en-US" sz="1100" dirty="0">
                          <a:effectLst/>
                        </a:rPr>
                        <a:t>dropout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23347784"/>
                  </a:ext>
                </a:extLst>
              </a:tr>
              <a:tr h="594334">
                <a:tc>
                  <a:txBody>
                    <a:bodyPr/>
                    <a:lstStyle/>
                    <a:p>
                      <a:pPr marL="0" marR="0" algn="ctr">
                        <a:lnSpc>
                          <a:spcPct val="107000"/>
                        </a:lnSpc>
                        <a:spcBef>
                          <a:spcPts val="0"/>
                        </a:spcBef>
                        <a:spcAft>
                          <a:spcPts val="0"/>
                        </a:spcAft>
                      </a:pPr>
                      <a:r>
                        <a:rPr lang="en-US" sz="1100" b="1" u="sng">
                          <a:effectLst/>
                        </a:rPr>
                        <a:t>Pupil Attendance Code</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b="1" u="sng" dirty="0">
                          <a:effectLst/>
                        </a:rPr>
                        <a:t>School Code</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b="1" u="sng">
                          <a:effectLst/>
                        </a:rPr>
                        <a:t>School </a:t>
                      </a:r>
                      <a:br>
                        <a:rPr lang="en-US" sz="1100" b="1" u="sng">
                          <a:effectLst/>
                        </a:rPr>
                      </a:br>
                      <a:r>
                        <a:rPr lang="en-US" sz="1100" b="1" u="sng">
                          <a:effectLst/>
                        </a:rPr>
                        <a:t>Entry Date</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b="1" u="sng">
                          <a:effectLst/>
                        </a:rPr>
                        <a:t>School </a:t>
                      </a:r>
                      <a:br>
                        <a:rPr lang="en-US" sz="1100" b="1" u="sng">
                          <a:effectLst/>
                        </a:rPr>
                      </a:br>
                      <a:r>
                        <a:rPr lang="en-US" sz="1100" b="1" u="sng">
                          <a:effectLst/>
                        </a:rPr>
                        <a:t>Entry Type</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b="1" u="sng">
                          <a:effectLst/>
                        </a:rPr>
                        <a:t>Entry Grade Level</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b="1" u="sng">
                          <a:effectLst/>
                        </a:rPr>
                        <a:t>School </a:t>
                      </a:r>
                      <a:br>
                        <a:rPr lang="en-US" sz="1100" b="1" u="sng">
                          <a:effectLst/>
                        </a:rPr>
                      </a:br>
                      <a:r>
                        <a:rPr lang="en-US" sz="1100" b="1" u="sng">
                          <a:effectLst/>
                        </a:rPr>
                        <a:t>Exit Date</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b="1" u="sng" dirty="0">
                          <a:effectLst/>
                        </a:rPr>
                        <a:t>School </a:t>
                      </a:r>
                      <a:br>
                        <a:rPr lang="en-US" sz="1100" b="1" u="sng" dirty="0">
                          <a:effectLst/>
                        </a:rPr>
                      </a:br>
                      <a:r>
                        <a:rPr lang="en-US" sz="1100" b="1" u="sng" dirty="0">
                          <a:effectLst/>
                        </a:rPr>
                        <a:t>Exit Type</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270876684"/>
                  </a:ext>
                </a:extLst>
              </a:tr>
              <a:tr h="192180">
                <a:tc>
                  <a:txBody>
                    <a:bodyPr/>
                    <a:lstStyle/>
                    <a:p>
                      <a:pPr marL="0" marR="0" algn="ctr">
                        <a:lnSpc>
                          <a:spcPct val="107000"/>
                        </a:lnSpc>
                        <a:spcBef>
                          <a:spcPts val="0"/>
                        </a:spcBef>
                        <a:spcAft>
                          <a:spcPts val="0"/>
                        </a:spcAft>
                      </a:pPr>
                      <a:r>
                        <a:rPr lang="en-US" sz="1100">
                          <a:effectLst/>
                        </a:rPr>
                        <a:t>03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rPr>
                        <a:t>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rPr>
                        <a:t>00000000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090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rPr>
                        <a:t>00000000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a:effectLst/>
                        </a:rPr>
                        <a:t>40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03400722"/>
                  </a:ext>
                </a:extLst>
              </a:tr>
            </a:tbl>
          </a:graphicData>
        </a:graphic>
      </p:graphicFrame>
    </p:spTree>
    <p:extLst>
      <p:ext uri="{BB962C8B-B14F-4D97-AF65-F5344CB8AC3E}">
        <p14:creationId xmlns:p14="http://schemas.microsoft.com/office/powerpoint/2010/main" val="334374335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16331-85B2-4640-A8FD-73ED3F89E0F3}"/>
              </a:ext>
            </a:extLst>
          </p:cNvPr>
          <p:cNvSpPr>
            <a:spLocks noGrp="1"/>
          </p:cNvSpPr>
          <p:nvPr>
            <p:ph type="title"/>
          </p:nvPr>
        </p:nvSpPr>
        <p:spPr/>
        <p:txBody>
          <a:bodyPr/>
          <a:lstStyle/>
          <a:p>
            <a:r>
              <a:rPr lang="en-US" dirty="0"/>
              <a:t>Student End of Year FAQs</a:t>
            </a:r>
          </a:p>
        </p:txBody>
      </p:sp>
      <p:sp>
        <p:nvSpPr>
          <p:cNvPr id="3" name="Content Placeholder 2">
            <a:extLst>
              <a:ext uri="{FF2B5EF4-FFF2-40B4-BE49-F238E27FC236}">
                <a16:creationId xmlns:a16="http://schemas.microsoft.com/office/drawing/2014/main" id="{2A5A9064-4D47-40B5-8B29-A84A76983994}"/>
              </a:ext>
            </a:extLst>
          </p:cNvPr>
          <p:cNvSpPr>
            <a:spLocks noGrp="1"/>
          </p:cNvSpPr>
          <p:nvPr>
            <p:ph idx="1"/>
          </p:nvPr>
        </p:nvSpPr>
        <p:spPr/>
        <p:txBody>
          <a:bodyPr/>
          <a:lstStyle/>
          <a:p>
            <a:r>
              <a:rPr lang="en-US" b="1" dirty="0"/>
              <a:t>What happens if a 7th, or 9th-12th grade student drops out over the summer?</a:t>
            </a:r>
          </a:p>
          <a:p>
            <a:pPr lvl="1"/>
            <a:r>
              <a:rPr lang="en-US" dirty="0"/>
              <a:t>These students should have a one-day record showing they dropped out from their last school of attendance. </a:t>
            </a:r>
          </a:p>
          <a:p>
            <a:pPr lvl="1"/>
            <a:r>
              <a:rPr lang="en-US" dirty="0"/>
              <a:t>These students are attributed to their last school of attendance and will be part of the corresponding dropout and </a:t>
            </a:r>
          </a:p>
        </p:txBody>
      </p:sp>
      <p:sp>
        <p:nvSpPr>
          <p:cNvPr id="4" name="Slide Number Placeholder 3">
            <a:extLst>
              <a:ext uri="{FF2B5EF4-FFF2-40B4-BE49-F238E27FC236}">
                <a16:creationId xmlns:a16="http://schemas.microsoft.com/office/drawing/2014/main" id="{E93368E0-3C9A-4550-BFA5-F52080A861A7}"/>
              </a:ext>
            </a:extLst>
          </p:cNvPr>
          <p:cNvSpPr>
            <a:spLocks noGrp="1"/>
          </p:cNvSpPr>
          <p:nvPr>
            <p:ph type="sldNum" sz="quarter" idx="12"/>
          </p:nvPr>
        </p:nvSpPr>
        <p:spPr/>
        <p:txBody>
          <a:bodyPr/>
          <a:lstStyle/>
          <a:p>
            <a:fld id="{C479D5F6-EDCB-402A-AC08-4943A1820E8F}" type="slidenum">
              <a:rPr lang="en-US" smtClean="0"/>
              <a:pPr/>
              <a:t>53</a:t>
            </a:fld>
            <a:endParaRPr lang="en-US" dirty="0"/>
          </a:p>
        </p:txBody>
      </p:sp>
      <p:graphicFrame>
        <p:nvGraphicFramePr>
          <p:cNvPr id="8" name="Table 7">
            <a:extLst>
              <a:ext uri="{FF2B5EF4-FFF2-40B4-BE49-F238E27FC236}">
                <a16:creationId xmlns:a16="http://schemas.microsoft.com/office/drawing/2014/main" id="{8DED3BFC-5414-4F31-8654-4CEBE158EF5A}"/>
              </a:ext>
            </a:extLst>
          </p:cNvPr>
          <p:cNvGraphicFramePr>
            <a:graphicFrameLocks noGrp="1"/>
          </p:cNvGraphicFramePr>
          <p:nvPr>
            <p:extLst>
              <p:ext uri="{D42A27DB-BD31-4B8C-83A1-F6EECF244321}">
                <p14:modId xmlns:p14="http://schemas.microsoft.com/office/powerpoint/2010/main" val="1365136050"/>
              </p:ext>
            </p:extLst>
          </p:nvPr>
        </p:nvGraphicFramePr>
        <p:xfrm>
          <a:off x="885824" y="3633152"/>
          <a:ext cx="7515226" cy="986473"/>
        </p:xfrm>
        <a:graphic>
          <a:graphicData uri="http://schemas.openxmlformats.org/drawingml/2006/table">
            <a:tbl>
              <a:tblPr firstRow="1" firstCol="1" lastRow="1" lastCol="1" bandRow="1" bandCol="1">
                <a:tableStyleId>{5940675A-B579-460E-94D1-54222C63F5DA}</a:tableStyleId>
              </a:tblPr>
              <a:tblGrid>
                <a:gridCol w="1252271">
                  <a:extLst>
                    <a:ext uri="{9D8B030D-6E8A-4147-A177-3AD203B41FA5}">
                      <a16:colId xmlns:a16="http://schemas.microsoft.com/office/drawing/2014/main" val="537069271"/>
                    </a:ext>
                  </a:extLst>
                </a:gridCol>
                <a:gridCol w="1252271">
                  <a:extLst>
                    <a:ext uri="{9D8B030D-6E8A-4147-A177-3AD203B41FA5}">
                      <a16:colId xmlns:a16="http://schemas.microsoft.com/office/drawing/2014/main" val="2381866254"/>
                    </a:ext>
                  </a:extLst>
                </a:gridCol>
                <a:gridCol w="1253071">
                  <a:extLst>
                    <a:ext uri="{9D8B030D-6E8A-4147-A177-3AD203B41FA5}">
                      <a16:colId xmlns:a16="http://schemas.microsoft.com/office/drawing/2014/main" val="3361279402"/>
                    </a:ext>
                  </a:extLst>
                </a:gridCol>
                <a:gridCol w="1252271">
                  <a:extLst>
                    <a:ext uri="{9D8B030D-6E8A-4147-A177-3AD203B41FA5}">
                      <a16:colId xmlns:a16="http://schemas.microsoft.com/office/drawing/2014/main" val="958351395"/>
                    </a:ext>
                  </a:extLst>
                </a:gridCol>
                <a:gridCol w="1252271">
                  <a:extLst>
                    <a:ext uri="{9D8B030D-6E8A-4147-A177-3AD203B41FA5}">
                      <a16:colId xmlns:a16="http://schemas.microsoft.com/office/drawing/2014/main" val="1014509241"/>
                    </a:ext>
                  </a:extLst>
                </a:gridCol>
                <a:gridCol w="1253071">
                  <a:extLst>
                    <a:ext uri="{9D8B030D-6E8A-4147-A177-3AD203B41FA5}">
                      <a16:colId xmlns:a16="http://schemas.microsoft.com/office/drawing/2014/main" val="2263079574"/>
                    </a:ext>
                  </a:extLst>
                </a:gridCol>
              </a:tblGrid>
              <a:tr h="286711">
                <a:tc gridSpan="6">
                  <a:txBody>
                    <a:bodyPr/>
                    <a:lstStyle/>
                    <a:p>
                      <a:pPr marL="0" marR="0" algn="ctr">
                        <a:lnSpc>
                          <a:spcPct val="107000"/>
                        </a:lnSpc>
                        <a:spcBef>
                          <a:spcPts val="0"/>
                        </a:spcBef>
                        <a:spcAft>
                          <a:spcPts val="0"/>
                        </a:spcAft>
                      </a:pPr>
                      <a:r>
                        <a:rPr lang="en-US" sz="1400" dirty="0">
                          <a:effectLst/>
                        </a:rPr>
                        <a:t>Summer </a:t>
                      </a:r>
                      <a:r>
                        <a:rPr lang="en-US" sz="1400" u="sng" dirty="0">
                          <a:effectLst/>
                          <a:highlight>
                            <a:srgbClr val="00FFFF"/>
                          </a:highlight>
                        </a:rPr>
                        <a:t>School</a:t>
                      </a:r>
                      <a:r>
                        <a:rPr lang="en-US" sz="1400" dirty="0">
                          <a:effectLst/>
                        </a:rPr>
                        <a:t> dropout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86277837"/>
                  </a:ext>
                </a:extLst>
              </a:tr>
              <a:tr h="470053">
                <a:tc>
                  <a:txBody>
                    <a:bodyPr/>
                    <a:lstStyle/>
                    <a:p>
                      <a:pPr marL="0" marR="0" algn="ctr">
                        <a:lnSpc>
                          <a:spcPct val="107000"/>
                        </a:lnSpc>
                        <a:spcBef>
                          <a:spcPts val="0"/>
                        </a:spcBef>
                        <a:spcAft>
                          <a:spcPts val="0"/>
                        </a:spcAft>
                      </a:pPr>
                      <a:r>
                        <a:rPr lang="en-US" sz="1400" b="1" u="sng">
                          <a:effectLst/>
                        </a:rPr>
                        <a:t>School Code</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b="1" u="sng">
                          <a:effectLst/>
                        </a:rPr>
                        <a:t>School </a:t>
                      </a:r>
                      <a:br>
                        <a:rPr lang="en-US" sz="1400" b="1" u="sng">
                          <a:effectLst/>
                        </a:rPr>
                      </a:br>
                      <a:r>
                        <a:rPr lang="en-US" sz="1400" b="1" u="sng">
                          <a:effectLst/>
                        </a:rPr>
                        <a:t>Entry Date</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b="1" u="sng">
                          <a:effectLst/>
                        </a:rPr>
                        <a:t>School </a:t>
                      </a:r>
                      <a:br>
                        <a:rPr lang="en-US" sz="1400" b="1" u="sng">
                          <a:effectLst/>
                        </a:rPr>
                      </a:br>
                      <a:r>
                        <a:rPr lang="en-US" sz="1400" b="1" u="sng">
                          <a:effectLst/>
                        </a:rPr>
                        <a:t>Entry Type</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b="1" u="sng">
                          <a:effectLst/>
                        </a:rPr>
                        <a:t>Entry Grade Level</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b="1" u="sng">
                          <a:effectLst/>
                        </a:rPr>
                        <a:t>School </a:t>
                      </a:r>
                      <a:br>
                        <a:rPr lang="en-US" sz="1400" b="1" u="sng">
                          <a:effectLst/>
                        </a:rPr>
                      </a:br>
                      <a:r>
                        <a:rPr lang="en-US" sz="1400" b="1" u="sng">
                          <a:effectLst/>
                        </a:rPr>
                        <a:t>Exit Date</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b="1" u="sng" dirty="0">
                          <a:effectLst/>
                        </a:rPr>
                        <a:t>School </a:t>
                      </a:r>
                      <a:br>
                        <a:rPr lang="en-US" sz="1400" b="1" u="sng" dirty="0">
                          <a:effectLst/>
                        </a:rPr>
                      </a:br>
                      <a:r>
                        <a:rPr lang="en-US" sz="1400" b="1" u="sng" dirty="0">
                          <a:effectLst/>
                        </a:rPr>
                        <a:t>Exit Type</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1690663"/>
                  </a:ext>
                </a:extLst>
              </a:tr>
              <a:tr h="229709">
                <a:tc>
                  <a:txBody>
                    <a:bodyPr/>
                    <a:lstStyle/>
                    <a:p>
                      <a:pPr marL="0" marR="0" algn="ctr">
                        <a:lnSpc>
                          <a:spcPct val="107000"/>
                        </a:lnSpc>
                        <a:spcBef>
                          <a:spcPts val="0"/>
                        </a:spcBef>
                        <a:spcAft>
                          <a:spcPts val="0"/>
                        </a:spcAft>
                      </a:pPr>
                      <a:r>
                        <a:rPr lang="en-US" sz="1400">
                          <a:effectLst/>
                        </a:rPr>
                        <a:t>a school code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a:effectLst/>
                        </a:rPr>
                        <a:t>an entry date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a:effectLst/>
                        </a:rPr>
                        <a:t>an entry type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a:effectLst/>
                        </a:rPr>
                        <a:t>prior year + 1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a:effectLst/>
                        </a:rPr>
                        <a:t>an exit date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rPr>
                        <a:t>40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55248752"/>
                  </a:ext>
                </a:extLst>
              </a:tr>
            </a:tbl>
          </a:graphicData>
        </a:graphic>
      </p:graphicFrame>
    </p:spTree>
    <p:extLst>
      <p:ext uri="{BB962C8B-B14F-4D97-AF65-F5344CB8AC3E}">
        <p14:creationId xmlns:p14="http://schemas.microsoft.com/office/powerpoint/2010/main" val="383056360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A6124-7FF2-4FAF-8F59-763DC230F9EA}"/>
              </a:ext>
            </a:extLst>
          </p:cNvPr>
          <p:cNvSpPr>
            <a:spLocks noGrp="1"/>
          </p:cNvSpPr>
          <p:nvPr>
            <p:ph type="title"/>
          </p:nvPr>
        </p:nvSpPr>
        <p:spPr/>
        <p:txBody>
          <a:bodyPr/>
          <a:lstStyle/>
          <a:p>
            <a:r>
              <a:rPr lang="en-US" dirty="0"/>
              <a:t>Student End of Year FAQs</a:t>
            </a:r>
          </a:p>
        </p:txBody>
      </p:sp>
      <p:sp>
        <p:nvSpPr>
          <p:cNvPr id="3" name="Content Placeholder 2">
            <a:extLst>
              <a:ext uri="{FF2B5EF4-FFF2-40B4-BE49-F238E27FC236}">
                <a16:creationId xmlns:a16="http://schemas.microsoft.com/office/drawing/2014/main" id="{B4B23C73-3A3F-4954-BC50-7D8D3110A536}"/>
              </a:ext>
            </a:extLst>
          </p:cNvPr>
          <p:cNvSpPr>
            <a:spLocks noGrp="1"/>
          </p:cNvSpPr>
          <p:nvPr>
            <p:ph idx="1"/>
          </p:nvPr>
        </p:nvSpPr>
        <p:spPr/>
        <p:txBody>
          <a:bodyPr/>
          <a:lstStyle/>
          <a:p>
            <a:r>
              <a:rPr lang="en-US" b="1" dirty="0"/>
              <a:t>What retention code do I need for ____?</a:t>
            </a:r>
          </a:p>
          <a:p>
            <a:pPr lvl="1"/>
            <a:r>
              <a:rPr lang="en-US" dirty="0"/>
              <a:t>Retention Code = 1 </a:t>
            </a:r>
          </a:p>
          <a:p>
            <a:pPr lvl="2"/>
            <a:r>
              <a:rPr lang="en-US" dirty="0"/>
              <a:t>Used when a student is retained for academic purposes. </a:t>
            </a:r>
          </a:p>
          <a:p>
            <a:pPr lvl="2"/>
            <a:r>
              <a:rPr lang="en-US" dirty="0"/>
              <a:t>This may be used with students in any grade level.</a:t>
            </a:r>
          </a:p>
          <a:p>
            <a:pPr lvl="2"/>
            <a:r>
              <a:rPr lang="en-US" dirty="0"/>
              <a:t>Student’s exit type should be ’00’</a:t>
            </a:r>
          </a:p>
          <a:p>
            <a:pPr lvl="1"/>
            <a:r>
              <a:rPr lang="en-US" dirty="0"/>
              <a:t>Retention Code = 2 </a:t>
            </a:r>
          </a:p>
          <a:p>
            <a:pPr lvl="2"/>
            <a:r>
              <a:rPr lang="en-US" dirty="0"/>
              <a:t>Used for 12</a:t>
            </a:r>
            <a:r>
              <a:rPr lang="en-US" baseline="30000" dirty="0"/>
              <a:t>th</a:t>
            </a:r>
            <a:r>
              <a:rPr lang="en-US" dirty="0"/>
              <a:t> grade students who will return to participate in an approved postsecondary program in the following year (ASCENT, PTECH, TREP)</a:t>
            </a:r>
          </a:p>
          <a:p>
            <a:pPr lvl="2"/>
            <a:r>
              <a:rPr lang="en-US" dirty="0"/>
              <a:t>Student’s exit type may be ’90’ or ’00’</a:t>
            </a:r>
          </a:p>
          <a:p>
            <a:pPr lvl="1"/>
            <a:r>
              <a:rPr lang="en-US" dirty="0"/>
              <a:t>Retention Code = 3</a:t>
            </a:r>
          </a:p>
          <a:p>
            <a:pPr lvl="2"/>
            <a:r>
              <a:rPr lang="en-US" dirty="0"/>
              <a:t>Used for 12</a:t>
            </a:r>
            <a:r>
              <a:rPr lang="en-US" baseline="30000" dirty="0"/>
              <a:t>th</a:t>
            </a:r>
            <a:r>
              <a:rPr lang="en-US" dirty="0"/>
              <a:t> grade students who will return to participate in a transition program in the following year.</a:t>
            </a:r>
          </a:p>
          <a:p>
            <a:pPr lvl="2"/>
            <a:r>
              <a:rPr lang="en-US" dirty="0"/>
              <a:t>Student’s exit type may be ’00’, ’90’, or ’27’</a:t>
            </a:r>
          </a:p>
        </p:txBody>
      </p:sp>
      <p:sp>
        <p:nvSpPr>
          <p:cNvPr id="4" name="Slide Number Placeholder 3">
            <a:extLst>
              <a:ext uri="{FF2B5EF4-FFF2-40B4-BE49-F238E27FC236}">
                <a16:creationId xmlns:a16="http://schemas.microsoft.com/office/drawing/2014/main" id="{D63CF3C5-1A32-45E9-AC87-D50F9BA05629}"/>
              </a:ext>
            </a:extLst>
          </p:cNvPr>
          <p:cNvSpPr>
            <a:spLocks noGrp="1"/>
          </p:cNvSpPr>
          <p:nvPr>
            <p:ph type="sldNum" sz="quarter" idx="12"/>
          </p:nvPr>
        </p:nvSpPr>
        <p:spPr/>
        <p:txBody>
          <a:bodyPr/>
          <a:lstStyle/>
          <a:p>
            <a:fld id="{C479D5F6-EDCB-402A-AC08-4943A1820E8F}" type="slidenum">
              <a:rPr lang="en-US" smtClean="0"/>
              <a:pPr/>
              <a:t>54</a:t>
            </a:fld>
            <a:endParaRPr lang="en-US" dirty="0"/>
          </a:p>
        </p:txBody>
      </p:sp>
    </p:spTree>
    <p:extLst>
      <p:ext uri="{BB962C8B-B14F-4D97-AF65-F5344CB8AC3E}">
        <p14:creationId xmlns:p14="http://schemas.microsoft.com/office/powerpoint/2010/main" val="99670002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B3677-2E5B-4189-8D28-10E6D7AF15E8}"/>
              </a:ext>
            </a:extLst>
          </p:cNvPr>
          <p:cNvSpPr>
            <a:spLocks noGrp="1"/>
          </p:cNvSpPr>
          <p:nvPr>
            <p:ph type="ctrTitle"/>
          </p:nvPr>
        </p:nvSpPr>
        <p:spPr/>
        <p:txBody>
          <a:bodyPr/>
          <a:lstStyle/>
          <a:p>
            <a:r>
              <a:rPr lang="en-US" dirty="0"/>
              <a:t>COGNOS/CEDAR Reports</a:t>
            </a:r>
          </a:p>
        </p:txBody>
      </p:sp>
      <p:sp>
        <p:nvSpPr>
          <p:cNvPr id="3" name="Slide Number Placeholder 2">
            <a:extLst>
              <a:ext uri="{FF2B5EF4-FFF2-40B4-BE49-F238E27FC236}">
                <a16:creationId xmlns:a16="http://schemas.microsoft.com/office/drawing/2014/main" id="{C0002001-C699-49BF-B582-E77A857A3936}"/>
              </a:ext>
            </a:extLst>
          </p:cNvPr>
          <p:cNvSpPr>
            <a:spLocks noGrp="1"/>
          </p:cNvSpPr>
          <p:nvPr>
            <p:ph type="sldNum" sz="quarter" idx="12"/>
          </p:nvPr>
        </p:nvSpPr>
        <p:spPr/>
        <p:txBody>
          <a:bodyPr/>
          <a:lstStyle/>
          <a:p>
            <a:fld id="{C479D5F6-EDCB-402A-AC08-4943A1820E8F}" type="slidenum">
              <a:rPr lang="en-US" smtClean="0"/>
              <a:pPr/>
              <a:t>55</a:t>
            </a:fld>
            <a:endParaRPr lang="en-US" dirty="0"/>
          </a:p>
        </p:txBody>
      </p:sp>
    </p:spTree>
    <p:extLst>
      <p:ext uri="{BB962C8B-B14F-4D97-AF65-F5344CB8AC3E}">
        <p14:creationId xmlns:p14="http://schemas.microsoft.com/office/powerpoint/2010/main" val="298753540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7F2CE1C-6E7C-4FE5-AA3D-ED107CD0C553}"/>
              </a:ext>
            </a:extLst>
          </p:cNvPr>
          <p:cNvSpPr>
            <a:spLocks noGrp="1"/>
          </p:cNvSpPr>
          <p:nvPr>
            <p:ph type="title"/>
          </p:nvPr>
        </p:nvSpPr>
        <p:spPr/>
        <p:txBody>
          <a:bodyPr/>
          <a:lstStyle/>
          <a:p>
            <a:r>
              <a:rPr lang="en-US" dirty="0"/>
              <a:t>CEDAR/COGNOS Reports Overview</a:t>
            </a:r>
          </a:p>
        </p:txBody>
      </p:sp>
      <p:sp>
        <p:nvSpPr>
          <p:cNvPr id="5" name="Content Placeholder 4">
            <a:extLst>
              <a:ext uri="{FF2B5EF4-FFF2-40B4-BE49-F238E27FC236}">
                <a16:creationId xmlns:a16="http://schemas.microsoft.com/office/drawing/2014/main" id="{8A51EC67-130C-4BA4-AA83-583A798D4261}"/>
              </a:ext>
            </a:extLst>
          </p:cNvPr>
          <p:cNvSpPr>
            <a:spLocks noGrp="1"/>
          </p:cNvSpPr>
          <p:nvPr>
            <p:ph idx="1"/>
          </p:nvPr>
        </p:nvSpPr>
        <p:spPr/>
        <p:txBody>
          <a:bodyPr>
            <a:normAutofit fontScale="92500" lnSpcReduction="10000"/>
          </a:bodyPr>
          <a:lstStyle/>
          <a:p>
            <a:r>
              <a:rPr lang="en-US" dirty="0"/>
              <a:t>The Colorado Education Data Analysis and Reporting system (CEDAR) is a private, secure system which provides student level data to authorized users. Access to student-level data is limited to educators who have need for such data. </a:t>
            </a:r>
          </a:p>
          <a:p>
            <a:endParaRPr lang="en-US" dirty="0"/>
          </a:p>
          <a:p>
            <a:r>
              <a:rPr lang="en-US" dirty="0"/>
              <a:t>Reports in CEDAR/COGNOS have multiple purposes. Some are used as operational reports to assist data respondents in looking up specific information on students, file/snapshot errors, and students missing from a snapshot due to profile errors. Other reports are used to validate data when finalizing a data collection. Many reports also provide districts with a preview of data that will be published based upon specific data collections. (i.e., graduation statistics)</a:t>
            </a:r>
          </a:p>
          <a:p>
            <a:endParaRPr lang="en-US" dirty="0"/>
          </a:p>
          <a:p>
            <a:r>
              <a:rPr lang="en-US" dirty="0">
                <a:hlinkClick r:id="rId3"/>
              </a:rPr>
              <a:t>SEY CEDAR/COGNOS Reports Guide</a:t>
            </a:r>
            <a:endParaRPr lang="en-US" dirty="0"/>
          </a:p>
        </p:txBody>
      </p:sp>
      <p:sp>
        <p:nvSpPr>
          <p:cNvPr id="3" name="Slide Number Placeholder 2">
            <a:extLst>
              <a:ext uri="{FF2B5EF4-FFF2-40B4-BE49-F238E27FC236}">
                <a16:creationId xmlns:a16="http://schemas.microsoft.com/office/drawing/2014/main" id="{FE54804E-7FF1-4E75-8E5B-1ECCBF356457}"/>
              </a:ext>
            </a:extLst>
          </p:cNvPr>
          <p:cNvSpPr>
            <a:spLocks noGrp="1"/>
          </p:cNvSpPr>
          <p:nvPr>
            <p:ph type="sldNum" sz="quarter" idx="12"/>
          </p:nvPr>
        </p:nvSpPr>
        <p:spPr/>
        <p:txBody>
          <a:bodyPr/>
          <a:lstStyle/>
          <a:p>
            <a:fld id="{C479D5F6-EDCB-402A-AC08-4943A1820E8F}" type="slidenum">
              <a:rPr lang="en-US" smtClean="0"/>
              <a:pPr/>
              <a:t>56</a:t>
            </a:fld>
            <a:endParaRPr lang="en-US" dirty="0"/>
          </a:p>
        </p:txBody>
      </p:sp>
    </p:spTree>
    <p:extLst>
      <p:ext uri="{BB962C8B-B14F-4D97-AF65-F5344CB8AC3E}">
        <p14:creationId xmlns:p14="http://schemas.microsoft.com/office/powerpoint/2010/main" val="341287688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6F209D5-7A69-49C3-B2BA-E1379617ED70}"/>
              </a:ext>
            </a:extLst>
          </p:cNvPr>
          <p:cNvSpPr>
            <a:spLocks noGrp="1"/>
          </p:cNvSpPr>
          <p:nvPr>
            <p:ph type="title"/>
          </p:nvPr>
        </p:nvSpPr>
        <p:spPr/>
        <p:txBody>
          <a:bodyPr/>
          <a:lstStyle/>
          <a:p>
            <a:r>
              <a:rPr lang="en-US" dirty="0"/>
              <a:t>COGNOS (CEDAR) Error Reports</a:t>
            </a:r>
          </a:p>
        </p:txBody>
      </p:sp>
      <p:sp>
        <p:nvSpPr>
          <p:cNvPr id="5" name="Content Placeholder 4">
            <a:extLst>
              <a:ext uri="{FF2B5EF4-FFF2-40B4-BE49-F238E27FC236}">
                <a16:creationId xmlns:a16="http://schemas.microsoft.com/office/drawing/2014/main" id="{A09AE05C-73D7-4D4A-AE54-8252347E6653}"/>
              </a:ext>
            </a:extLst>
          </p:cNvPr>
          <p:cNvSpPr>
            <a:spLocks noGrp="1"/>
          </p:cNvSpPr>
          <p:nvPr>
            <p:ph idx="1"/>
          </p:nvPr>
        </p:nvSpPr>
        <p:spPr>
          <a:xfrm>
            <a:off x="628650" y="1463040"/>
            <a:ext cx="7886700" cy="670560"/>
          </a:xfrm>
        </p:spPr>
        <p:txBody>
          <a:bodyPr>
            <a:normAutofit lnSpcReduction="10000"/>
          </a:bodyPr>
          <a:lstStyle/>
          <a:p>
            <a:r>
              <a:rPr lang="en-US" dirty="0"/>
              <a:t>Login to COGNOS/CEDAR using the link in Data Pipeline or from the </a:t>
            </a:r>
            <a:r>
              <a:rPr lang="en-US" dirty="0" err="1">
                <a:hlinkClick r:id="rId2"/>
              </a:rPr>
              <a:t>IdM</a:t>
            </a:r>
            <a:r>
              <a:rPr lang="en-US" dirty="0">
                <a:hlinkClick r:id="rId2"/>
              </a:rPr>
              <a:t> website</a:t>
            </a:r>
            <a:r>
              <a:rPr lang="en-US" dirty="0"/>
              <a:t>.</a:t>
            </a:r>
          </a:p>
        </p:txBody>
      </p:sp>
      <p:sp>
        <p:nvSpPr>
          <p:cNvPr id="3" name="Slide Number Placeholder 2">
            <a:extLst>
              <a:ext uri="{FF2B5EF4-FFF2-40B4-BE49-F238E27FC236}">
                <a16:creationId xmlns:a16="http://schemas.microsoft.com/office/drawing/2014/main" id="{B5871CFB-1573-458C-A743-6AF3CE695161}"/>
              </a:ext>
            </a:extLst>
          </p:cNvPr>
          <p:cNvSpPr>
            <a:spLocks noGrp="1"/>
          </p:cNvSpPr>
          <p:nvPr>
            <p:ph type="sldNum" sz="quarter" idx="12"/>
          </p:nvPr>
        </p:nvSpPr>
        <p:spPr/>
        <p:txBody>
          <a:bodyPr/>
          <a:lstStyle/>
          <a:p>
            <a:fld id="{C479D5F6-EDCB-402A-AC08-4943A1820E8F}" type="slidenum">
              <a:rPr lang="en-US" smtClean="0"/>
              <a:pPr/>
              <a:t>57</a:t>
            </a:fld>
            <a:endParaRPr lang="en-US" dirty="0"/>
          </a:p>
        </p:txBody>
      </p:sp>
      <p:pic>
        <p:nvPicPr>
          <p:cNvPr id="6146" name="Picture 2" descr="1. Login to COGNOS&#10;2. Select Pipeline Reports&#10;3. Select either Student End of Year or Student Profile depending on which error report you wish to view">
            <a:extLst>
              <a:ext uri="{FF2B5EF4-FFF2-40B4-BE49-F238E27FC236}">
                <a16:creationId xmlns:a16="http://schemas.microsoft.com/office/drawing/2014/main" id="{E9A96C9D-3C92-4EB0-A47C-B379BE424A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638" y="2112323"/>
            <a:ext cx="4647943" cy="272415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select student end of year error detail or error summary report">
            <a:extLst>
              <a:ext uri="{FF2B5EF4-FFF2-40B4-BE49-F238E27FC236}">
                <a16:creationId xmlns:a16="http://schemas.microsoft.com/office/drawing/2014/main" id="{A13A5175-C769-4589-9646-84BCA305EE80}"/>
              </a:ext>
            </a:extLst>
          </p:cNvPr>
          <p:cNvPicPr>
            <a:picLocks noChangeAspect="1"/>
          </p:cNvPicPr>
          <p:nvPr/>
        </p:nvPicPr>
        <p:blipFill>
          <a:blip r:embed="rId4"/>
          <a:stretch>
            <a:fillRect/>
          </a:stretch>
        </p:blipFill>
        <p:spPr>
          <a:xfrm>
            <a:off x="5107941" y="1995835"/>
            <a:ext cx="3650296" cy="1653683"/>
          </a:xfrm>
          <a:prstGeom prst="rect">
            <a:avLst/>
          </a:prstGeom>
        </p:spPr>
      </p:pic>
      <p:pic>
        <p:nvPicPr>
          <p:cNvPr id="18" name="Picture 17" descr="select desired student interchange file error report">
            <a:extLst>
              <a:ext uri="{FF2B5EF4-FFF2-40B4-BE49-F238E27FC236}">
                <a16:creationId xmlns:a16="http://schemas.microsoft.com/office/drawing/2014/main" id="{74F16444-BBDF-4DF7-AE2D-C66E2E223E80}"/>
              </a:ext>
            </a:extLst>
          </p:cNvPr>
          <p:cNvPicPr>
            <a:picLocks noChangeAspect="1"/>
          </p:cNvPicPr>
          <p:nvPr/>
        </p:nvPicPr>
        <p:blipFill>
          <a:blip r:embed="rId5"/>
          <a:stretch>
            <a:fillRect/>
          </a:stretch>
        </p:blipFill>
        <p:spPr>
          <a:xfrm>
            <a:off x="4572000" y="4035323"/>
            <a:ext cx="3010161" cy="2568163"/>
          </a:xfrm>
          <a:prstGeom prst="rect">
            <a:avLst/>
          </a:prstGeom>
        </p:spPr>
      </p:pic>
      <p:cxnSp>
        <p:nvCxnSpPr>
          <p:cNvPr id="20" name="Straight Connector 19">
            <a:extLst>
              <a:ext uri="{FF2B5EF4-FFF2-40B4-BE49-F238E27FC236}">
                <a16:creationId xmlns:a16="http://schemas.microsoft.com/office/drawing/2014/main" id="{9A331189-4254-40D7-891E-A60278629CDD}"/>
              </a:ext>
            </a:extLst>
          </p:cNvPr>
          <p:cNvCxnSpPr>
            <a:cxnSpLocks/>
          </p:cNvCxnSpPr>
          <p:nvPr/>
        </p:nvCxnSpPr>
        <p:spPr>
          <a:xfrm flipV="1">
            <a:off x="4724400" y="2666395"/>
            <a:ext cx="628650" cy="215634"/>
          </a:xfrm>
          <a:prstGeom prst="line">
            <a:avLst/>
          </a:prstGeom>
          <a:ln w="19050"/>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B14763F1-9FFC-4024-A691-B83883B94406}"/>
              </a:ext>
            </a:extLst>
          </p:cNvPr>
          <p:cNvCxnSpPr>
            <a:cxnSpLocks/>
          </p:cNvCxnSpPr>
          <p:nvPr/>
        </p:nvCxnSpPr>
        <p:spPr>
          <a:xfrm>
            <a:off x="3971925" y="4724401"/>
            <a:ext cx="476250" cy="361949"/>
          </a:xfrm>
          <a:prstGeom prst="line">
            <a:avLst/>
          </a:prstGeom>
          <a:ln w="1905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8350209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D8F43-744F-4482-9CD4-3CDE0153D7F7}"/>
              </a:ext>
            </a:extLst>
          </p:cNvPr>
          <p:cNvSpPr>
            <a:spLocks noGrp="1"/>
          </p:cNvSpPr>
          <p:nvPr>
            <p:ph type="title"/>
          </p:nvPr>
        </p:nvSpPr>
        <p:spPr/>
        <p:txBody>
          <a:bodyPr/>
          <a:lstStyle/>
          <a:p>
            <a:r>
              <a:rPr lang="en-US" dirty="0"/>
              <a:t>Graduation Guidelines: Student Completion List</a:t>
            </a:r>
          </a:p>
        </p:txBody>
      </p:sp>
      <p:sp>
        <p:nvSpPr>
          <p:cNvPr id="3" name="Content Placeholder 2">
            <a:extLst>
              <a:ext uri="{FF2B5EF4-FFF2-40B4-BE49-F238E27FC236}">
                <a16:creationId xmlns:a16="http://schemas.microsoft.com/office/drawing/2014/main" id="{DB7B15A5-7808-4029-9EF6-5D798D8F988E}"/>
              </a:ext>
            </a:extLst>
          </p:cNvPr>
          <p:cNvSpPr>
            <a:spLocks noGrp="1"/>
          </p:cNvSpPr>
          <p:nvPr>
            <p:ph idx="1"/>
          </p:nvPr>
        </p:nvSpPr>
        <p:spPr>
          <a:xfrm>
            <a:off x="628650" y="2434727"/>
            <a:ext cx="7886700" cy="3781074"/>
          </a:xfrm>
        </p:spPr>
        <p:txBody>
          <a:bodyPr>
            <a:normAutofit/>
          </a:bodyPr>
          <a:lstStyle/>
          <a:p>
            <a:r>
              <a:rPr lang="en-US" dirty="0"/>
              <a:t>List of any completed measures for all students in district</a:t>
            </a:r>
          </a:p>
          <a:p>
            <a:pPr lvl="1"/>
            <a:r>
              <a:rPr lang="en-US" dirty="0"/>
              <a:t>If the student does not have any reported measures, they are excluded from the list</a:t>
            </a:r>
          </a:p>
          <a:p>
            <a:r>
              <a:rPr lang="en-US" dirty="0"/>
              <a:t>Student list based upon current SSA file</a:t>
            </a:r>
          </a:p>
          <a:p>
            <a:r>
              <a:rPr lang="en-US" dirty="0"/>
              <a:t>Graduation Guidelines measures based upon any reported measures (all years/districts) found in data pipeline</a:t>
            </a:r>
          </a:p>
          <a:p>
            <a:pPr lvl="1"/>
            <a:r>
              <a:rPr lang="en-US" dirty="0"/>
              <a:t>Matched on SASID</a:t>
            </a:r>
          </a:p>
          <a:p>
            <a:r>
              <a:rPr lang="en-US" dirty="0"/>
              <a:t>Includes ‘Met Benchmark Y/N’ field</a:t>
            </a:r>
          </a:p>
          <a:p>
            <a:r>
              <a:rPr lang="en-US" dirty="0"/>
              <a:t>Can be exported to excel</a:t>
            </a:r>
          </a:p>
          <a:p>
            <a:endParaRPr lang="en-US" dirty="0"/>
          </a:p>
        </p:txBody>
      </p:sp>
      <p:sp>
        <p:nvSpPr>
          <p:cNvPr id="4" name="Slide Number Placeholder 3">
            <a:extLst>
              <a:ext uri="{FF2B5EF4-FFF2-40B4-BE49-F238E27FC236}">
                <a16:creationId xmlns:a16="http://schemas.microsoft.com/office/drawing/2014/main" id="{36BBB03B-8F2C-43C8-8557-C05AB2B7CFE7}"/>
              </a:ext>
            </a:extLst>
          </p:cNvPr>
          <p:cNvSpPr>
            <a:spLocks noGrp="1"/>
          </p:cNvSpPr>
          <p:nvPr>
            <p:ph type="sldNum" sz="quarter" idx="12"/>
          </p:nvPr>
        </p:nvSpPr>
        <p:spPr/>
        <p:txBody>
          <a:bodyPr/>
          <a:lstStyle/>
          <a:p>
            <a:fld id="{C479D5F6-EDCB-402A-AC08-4943A1820E8F}" type="slidenum">
              <a:rPr lang="en-US" smtClean="0"/>
              <a:pPr/>
              <a:t>58</a:t>
            </a:fld>
            <a:endParaRPr lang="en-US" dirty="0"/>
          </a:p>
        </p:txBody>
      </p:sp>
      <p:sp>
        <p:nvSpPr>
          <p:cNvPr id="5" name="Flowchart: Off-page Connector 4">
            <a:extLst>
              <a:ext uri="{FF2B5EF4-FFF2-40B4-BE49-F238E27FC236}">
                <a16:creationId xmlns:a16="http://schemas.microsoft.com/office/drawing/2014/main" id="{657E5AB8-E318-482E-8318-CC03C6CA004E}"/>
              </a:ext>
            </a:extLst>
          </p:cNvPr>
          <p:cNvSpPr/>
          <p:nvPr/>
        </p:nvSpPr>
        <p:spPr>
          <a:xfrm>
            <a:off x="7122342" y="326822"/>
            <a:ext cx="1803944" cy="472893"/>
          </a:xfrm>
          <a:prstGeom prst="flowChartOffpageConnector">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dirty="0"/>
              <a:t>Student Profile</a:t>
            </a:r>
          </a:p>
        </p:txBody>
      </p:sp>
      <p:pic>
        <p:nvPicPr>
          <p:cNvPr id="21" name="Picture 20" descr="A close-up of a logo&#10;&#10;Description automatically generated with low confidence">
            <a:extLst>
              <a:ext uri="{FF2B5EF4-FFF2-40B4-BE49-F238E27FC236}">
                <a16:creationId xmlns:a16="http://schemas.microsoft.com/office/drawing/2014/main" id="{7C278AC2-A544-4927-9BE0-150914AEF5A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rot="21144948">
            <a:off x="441738" y="1415718"/>
            <a:ext cx="1620066" cy="810033"/>
          </a:xfrm>
          <a:prstGeom prst="rect">
            <a:avLst/>
          </a:prstGeom>
        </p:spPr>
      </p:pic>
    </p:spTree>
    <p:extLst>
      <p:ext uri="{BB962C8B-B14F-4D97-AF65-F5344CB8AC3E}">
        <p14:creationId xmlns:p14="http://schemas.microsoft.com/office/powerpoint/2010/main" val="291630926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C67EB-14EF-43BA-AFA9-DED32AFCC145}"/>
              </a:ext>
            </a:extLst>
          </p:cNvPr>
          <p:cNvSpPr>
            <a:spLocks noGrp="1"/>
          </p:cNvSpPr>
          <p:nvPr>
            <p:ph type="title"/>
          </p:nvPr>
        </p:nvSpPr>
        <p:spPr/>
        <p:txBody>
          <a:bodyPr/>
          <a:lstStyle/>
          <a:p>
            <a:r>
              <a:rPr lang="en-US" dirty="0"/>
              <a:t>Graduation Guidelines: Student Completion List</a:t>
            </a:r>
          </a:p>
        </p:txBody>
      </p:sp>
      <p:sp>
        <p:nvSpPr>
          <p:cNvPr id="9" name="Content Placeholder 8">
            <a:extLst>
              <a:ext uri="{FF2B5EF4-FFF2-40B4-BE49-F238E27FC236}">
                <a16:creationId xmlns:a16="http://schemas.microsoft.com/office/drawing/2014/main" id="{05697251-2A5B-458C-8847-E7A1847728B5}"/>
              </a:ext>
            </a:extLst>
          </p:cNvPr>
          <p:cNvSpPr>
            <a:spLocks noGrp="1"/>
          </p:cNvSpPr>
          <p:nvPr>
            <p:ph idx="1"/>
          </p:nvPr>
        </p:nvSpPr>
        <p:spPr>
          <a:xfrm>
            <a:off x="628650" y="5221995"/>
            <a:ext cx="7886700" cy="1205023"/>
          </a:xfrm>
        </p:spPr>
        <p:txBody>
          <a:bodyPr>
            <a:normAutofit fontScale="85000" lnSpcReduction="20000"/>
          </a:bodyPr>
          <a:lstStyle/>
          <a:p>
            <a:pPr marL="0" indent="0">
              <a:buNone/>
            </a:pPr>
            <a:r>
              <a:rPr lang="en-US" dirty="0"/>
              <a:t>Notes: </a:t>
            </a:r>
          </a:p>
          <a:p>
            <a:r>
              <a:rPr lang="en-US" dirty="0"/>
              <a:t>Report updates with SSA file upload and GG file upload</a:t>
            </a:r>
          </a:p>
          <a:p>
            <a:r>
              <a:rPr lang="en-US" dirty="0"/>
              <a:t>Only reflects reported measures. A student may have completed a measure in a prior district that has not been reported to CDE. </a:t>
            </a:r>
          </a:p>
        </p:txBody>
      </p:sp>
      <p:sp>
        <p:nvSpPr>
          <p:cNvPr id="4" name="Slide Number Placeholder 3">
            <a:extLst>
              <a:ext uri="{FF2B5EF4-FFF2-40B4-BE49-F238E27FC236}">
                <a16:creationId xmlns:a16="http://schemas.microsoft.com/office/drawing/2014/main" id="{065CF9BD-1634-4029-8A3C-C443F4FE220F}"/>
              </a:ext>
            </a:extLst>
          </p:cNvPr>
          <p:cNvSpPr>
            <a:spLocks noGrp="1"/>
          </p:cNvSpPr>
          <p:nvPr>
            <p:ph type="sldNum" sz="quarter" idx="12"/>
          </p:nvPr>
        </p:nvSpPr>
        <p:spPr/>
        <p:txBody>
          <a:bodyPr/>
          <a:lstStyle/>
          <a:p>
            <a:fld id="{C479D5F6-EDCB-402A-AC08-4943A1820E8F}" type="slidenum">
              <a:rPr lang="en-US" smtClean="0"/>
              <a:pPr/>
              <a:t>59</a:t>
            </a:fld>
            <a:endParaRPr lang="en-US" dirty="0"/>
          </a:p>
        </p:txBody>
      </p:sp>
      <p:sp>
        <p:nvSpPr>
          <p:cNvPr id="7" name="Flowchart: Off-page Connector 6">
            <a:extLst>
              <a:ext uri="{FF2B5EF4-FFF2-40B4-BE49-F238E27FC236}">
                <a16:creationId xmlns:a16="http://schemas.microsoft.com/office/drawing/2014/main" id="{7D25FFCD-C3B7-453A-B46F-FCC037FF3299}"/>
              </a:ext>
            </a:extLst>
          </p:cNvPr>
          <p:cNvSpPr/>
          <p:nvPr/>
        </p:nvSpPr>
        <p:spPr>
          <a:xfrm>
            <a:off x="7122342" y="326822"/>
            <a:ext cx="1803944" cy="472893"/>
          </a:xfrm>
          <a:prstGeom prst="flowChartOffpageConnector">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dirty="0"/>
              <a:t>Student Profile</a:t>
            </a:r>
          </a:p>
        </p:txBody>
      </p:sp>
      <p:pic>
        <p:nvPicPr>
          <p:cNvPr id="2054" name="Picture 6" descr="Screenshot of new COGNOS report 'graduation guidelines student completion list'">
            <a:extLst>
              <a:ext uri="{FF2B5EF4-FFF2-40B4-BE49-F238E27FC236}">
                <a16:creationId xmlns:a16="http://schemas.microsoft.com/office/drawing/2014/main" id="{0E19AA05-D8B0-40C3-B86B-246503FD64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178" y="1311676"/>
            <a:ext cx="8981644" cy="3706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51877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67EB8-1F7F-418D-8A9A-2777EE3C86BD}"/>
              </a:ext>
            </a:extLst>
          </p:cNvPr>
          <p:cNvSpPr>
            <a:spLocks noGrp="1"/>
          </p:cNvSpPr>
          <p:nvPr>
            <p:ph type="ctrTitle"/>
          </p:nvPr>
        </p:nvSpPr>
        <p:spPr/>
        <p:txBody>
          <a:bodyPr/>
          <a:lstStyle/>
          <a:p>
            <a:r>
              <a:rPr lang="en-US" dirty="0"/>
              <a:t>Regular Phase Process</a:t>
            </a:r>
          </a:p>
        </p:txBody>
      </p:sp>
      <p:sp>
        <p:nvSpPr>
          <p:cNvPr id="3" name="Slide Number Placeholder 2">
            <a:extLst>
              <a:ext uri="{FF2B5EF4-FFF2-40B4-BE49-F238E27FC236}">
                <a16:creationId xmlns:a16="http://schemas.microsoft.com/office/drawing/2014/main" id="{4AE48B3B-5A4E-48EA-86EE-83AE19806BA1}"/>
              </a:ext>
            </a:extLst>
          </p:cNvPr>
          <p:cNvSpPr>
            <a:spLocks noGrp="1"/>
          </p:cNvSpPr>
          <p:nvPr>
            <p:ph type="sldNum" sz="quarter" idx="12"/>
          </p:nvPr>
        </p:nvSpPr>
        <p:spPr/>
        <p:txBody>
          <a:bodyPr/>
          <a:lstStyle/>
          <a:p>
            <a:fld id="{C479D5F6-EDCB-402A-AC08-4943A1820E8F}" type="slidenum">
              <a:rPr lang="en-US" smtClean="0"/>
              <a:pPr/>
              <a:t>6</a:t>
            </a:fld>
            <a:endParaRPr lang="en-US" dirty="0"/>
          </a:p>
        </p:txBody>
      </p:sp>
    </p:spTree>
    <p:extLst>
      <p:ext uri="{BB962C8B-B14F-4D97-AF65-F5344CB8AC3E}">
        <p14:creationId xmlns:p14="http://schemas.microsoft.com/office/powerpoint/2010/main" val="87705810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CC75A-BA02-4039-8C34-792E35C9B9D2}"/>
              </a:ext>
            </a:extLst>
          </p:cNvPr>
          <p:cNvSpPr>
            <a:spLocks noGrp="1"/>
          </p:cNvSpPr>
          <p:nvPr>
            <p:ph type="ctrTitle"/>
          </p:nvPr>
        </p:nvSpPr>
        <p:spPr/>
        <p:txBody>
          <a:bodyPr/>
          <a:lstStyle/>
          <a:p>
            <a:r>
              <a:rPr lang="en-US" dirty="0"/>
              <a:t>Looking Ahead</a:t>
            </a:r>
          </a:p>
        </p:txBody>
      </p:sp>
      <p:sp>
        <p:nvSpPr>
          <p:cNvPr id="3" name="Slide Number Placeholder 2">
            <a:extLst>
              <a:ext uri="{FF2B5EF4-FFF2-40B4-BE49-F238E27FC236}">
                <a16:creationId xmlns:a16="http://schemas.microsoft.com/office/drawing/2014/main" id="{0DEBC49B-F609-4F22-951E-DDF54BA837B6}"/>
              </a:ext>
            </a:extLst>
          </p:cNvPr>
          <p:cNvSpPr>
            <a:spLocks noGrp="1"/>
          </p:cNvSpPr>
          <p:nvPr>
            <p:ph type="sldNum" sz="quarter" idx="12"/>
          </p:nvPr>
        </p:nvSpPr>
        <p:spPr/>
        <p:txBody>
          <a:bodyPr/>
          <a:lstStyle/>
          <a:p>
            <a:fld id="{C479D5F6-EDCB-402A-AC08-4943A1820E8F}" type="slidenum">
              <a:rPr lang="en-US" smtClean="0"/>
              <a:pPr/>
              <a:t>60</a:t>
            </a:fld>
            <a:endParaRPr lang="en-US" dirty="0"/>
          </a:p>
        </p:txBody>
      </p:sp>
    </p:spTree>
    <p:extLst>
      <p:ext uri="{BB962C8B-B14F-4D97-AF65-F5344CB8AC3E}">
        <p14:creationId xmlns:p14="http://schemas.microsoft.com/office/powerpoint/2010/main" val="412148054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D844E8-DC3A-4C82-B158-FD578765AF21}"/>
              </a:ext>
            </a:extLst>
          </p:cNvPr>
          <p:cNvSpPr>
            <a:spLocks noGrp="1"/>
          </p:cNvSpPr>
          <p:nvPr>
            <p:ph type="title"/>
          </p:nvPr>
        </p:nvSpPr>
        <p:spPr/>
        <p:txBody>
          <a:bodyPr/>
          <a:lstStyle/>
          <a:p>
            <a:r>
              <a:rPr lang="en-US" dirty="0"/>
              <a:t>SEY Post-Collection Phases</a:t>
            </a:r>
          </a:p>
        </p:txBody>
      </p:sp>
      <p:sp>
        <p:nvSpPr>
          <p:cNvPr id="3" name="Slide Number Placeholder 2">
            <a:extLst>
              <a:ext uri="{FF2B5EF4-FFF2-40B4-BE49-F238E27FC236}">
                <a16:creationId xmlns:a16="http://schemas.microsoft.com/office/drawing/2014/main" id="{2A989D2A-144D-4203-ABB6-B244607CF4EB}"/>
              </a:ext>
            </a:extLst>
          </p:cNvPr>
          <p:cNvSpPr>
            <a:spLocks noGrp="1"/>
          </p:cNvSpPr>
          <p:nvPr>
            <p:ph type="sldNum" sz="quarter" idx="12"/>
          </p:nvPr>
        </p:nvSpPr>
        <p:spPr/>
        <p:txBody>
          <a:bodyPr/>
          <a:lstStyle/>
          <a:p>
            <a:fld id="{C479D5F6-EDCB-402A-AC08-4943A1820E8F}" type="slidenum">
              <a:rPr lang="en-US" smtClean="0"/>
              <a:pPr/>
              <a:t>61</a:t>
            </a:fld>
            <a:endParaRPr lang="en-US" dirty="0"/>
          </a:p>
        </p:txBody>
      </p:sp>
      <p:graphicFrame>
        <p:nvGraphicFramePr>
          <p:cNvPr id="6" name="Content Placeholder 8">
            <a:extLst>
              <a:ext uri="{FF2B5EF4-FFF2-40B4-BE49-F238E27FC236}">
                <a16:creationId xmlns:a16="http://schemas.microsoft.com/office/drawing/2014/main" id="{24E4078D-BCBC-44A4-9C15-AF4B09ECD93B}"/>
              </a:ext>
            </a:extLst>
          </p:cNvPr>
          <p:cNvGraphicFramePr>
            <a:graphicFrameLocks/>
          </p:cNvGraphicFramePr>
          <p:nvPr>
            <p:extLst>
              <p:ext uri="{D42A27DB-BD31-4B8C-83A1-F6EECF244321}">
                <p14:modId xmlns:p14="http://schemas.microsoft.com/office/powerpoint/2010/main" val="2446274805"/>
              </p:ext>
            </p:extLst>
          </p:nvPr>
        </p:nvGraphicFramePr>
        <p:xfrm>
          <a:off x="676276" y="1314774"/>
          <a:ext cx="7600949" cy="1456921"/>
        </p:xfrm>
        <a:graphic>
          <a:graphicData uri="http://schemas.openxmlformats.org/drawingml/2006/table">
            <a:tbl>
              <a:tblPr firstRow="1" firstCol="1" bandRow="1">
                <a:tableStyleId>{073A0DAA-6AF3-43AB-8588-CEC1D06C72B9}</a:tableStyleId>
              </a:tblPr>
              <a:tblGrid>
                <a:gridCol w="560267">
                  <a:extLst>
                    <a:ext uri="{9D8B030D-6E8A-4147-A177-3AD203B41FA5}">
                      <a16:colId xmlns:a16="http://schemas.microsoft.com/office/drawing/2014/main" val="4082228885"/>
                    </a:ext>
                  </a:extLst>
                </a:gridCol>
                <a:gridCol w="1578083">
                  <a:extLst>
                    <a:ext uri="{9D8B030D-6E8A-4147-A177-3AD203B41FA5}">
                      <a16:colId xmlns:a16="http://schemas.microsoft.com/office/drawing/2014/main" val="483842426"/>
                    </a:ext>
                  </a:extLst>
                </a:gridCol>
                <a:gridCol w="5462599">
                  <a:extLst>
                    <a:ext uri="{9D8B030D-6E8A-4147-A177-3AD203B41FA5}">
                      <a16:colId xmlns:a16="http://schemas.microsoft.com/office/drawing/2014/main" val="1213135518"/>
                    </a:ext>
                  </a:extLst>
                </a:gridCol>
              </a:tblGrid>
              <a:tr h="232006">
                <a:tc>
                  <a:txBody>
                    <a:bodyPr/>
                    <a:lstStyle/>
                    <a:p>
                      <a:pPr marL="0" marR="0">
                        <a:lnSpc>
                          <a:spcPct val="115000"/>
                        </a:lnSpc>
                        <a:spcBef>
                          <a:spcPts val="0"/>
                        </a:spcBef>
                        <a:spcAft>
                          <a:spcPts val="0"/>
                        </a:spcAft>
                      </a:pPr>
                      <a:r>
                        <a:rPr lang="en-US" sz="12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0448" marR="50448" marT="0" marB="0">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15000"/>
                        </a:lnSpc>
                        <a:spcBef>
                          <a:spcPts val="0"/>
                        </a:spcBef>
                        <a:spcAft>
                          <a:spcPts val="0"/>
                        </a:spcAft>
                      </a:pPr>
                      <a:r>
                        <a:rPr lang="en-US" sz="1200">
                          <a:effectLst/>
                        </a:rPr>
                        <a:t>Date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0448" marR="50448" marT="0" marB="0">
                    <a:lnL w="12700" cmpd="sng">
                      <a:noFill/>
                    </a:lnL>
                    <a:lnR w="12700" cmpd="sng">
                      <a:noFill/>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tcPr>
                </a:tc>
                <a:tc>
                  <a:txBody>
                    <a:bodyPr/>
                    <a:lstStyle/>
                    <a:p>
                      <a:pPr marL="0" marR="0">
                        <a:lnSpc>
                          <a:spcPct val="115000"/>
                        </a:lnSpc>
                        <a:spcBef>
                          <a:spcPts val="0"/>
                        </a:spcBef>
                        <a:spcAft>
                          <a:spcPts val="0"/>
                        </a:spcAft>
                      </a:pPr>
                      <a:r>
                        <a:rPr lang="en-US" sz="1200" dirty="0">
                          <a:effectLst/>
                        </a:rPr>
                        <a:t>Event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0448" marR="50448" marT="0" marB="0">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790265612"/>
                  </a:ext>
                </a:extLst>
              </a:tr>
              <a:tr h="398698">
                <a:tc rowSpan="3">
                  <a:txBody>
                    <a:bodyPr/>
                    <a:lstStyle/>
                    <a:p>
                      <a:pPr marL="71755" marR="71755" algn="ctr">
                        <a:lnSpc>
                          <a:spcPct val="115000"/>
                        </a:lnSpc>
                        <a:spcBef>
                          <a:spcPts val="0"/>
                        </a:spcBef>
                        <a:spcAft>
                          <a:spcPts val="0"/>
                        </a:spcAft>
                      </a:pPr>
                      <a:r>
                        <a:rPr lang="en-US" sz="1200" dirty="0">
                          <a:solidFill>
                            <a:schemeClr val="tx1"/>
                          </a:solidFill>
                          <a:effectLst/>
                        </a:rPr>
                        <a:t>Cross LEA Validation</a:t>
                      </a:r>
                    </a:p>
                  </a:txBody>
                  <a:tcPr marL="50448" marR="50448"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nSpc>
                          <a:spcPct val="115000"/>
                        </a:lnSpc>
                        <a:spcBef>
                          <a:spcPts val="0"/>
                        </a:spcBef>
                        <a:spcAft>
                          <a:spcPts val="0"/>
                        </a:spcAft>
                      </a:pPr>
                      <a:r>
                        <a:rPr lang="en-US" sz="1200" dirty="0">
                          <a:effectLst/>
                        </a:rPr>
                        <a:t>Thursday</a:t>
                      </a:r>
                    </a:p>
                    <a:p>
                      <a:pPr marL="0" marR="0">
                        <a:lnSpc>
                          <a:spcPct val="115000"/>
                        </a:lnSpc>
                        <a:spcBef>
                          <a:spcPts val="0"/>
                        </a:spcBef>
                        <a:spcAft>
                          <a:spcPts val="0"/>
                        </a:spcAft>
                      </a:pPr>
                      <a:r>
                        <a:rPr lang="en-US" sz="1200" dirty="0">
                          <a:effectLst/>
                        </a:rPr>
                        <a:t>9/22/2022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0448" marR="50448" marT="0" marB="0" anchor="ctr">
                    <a:lnL w="12700" cap="flat" cmpd="sng" algn="ctr">
                      <a:solidFill>
                        <a:schemeClr val="tx1"/>
                      </a:solidFill>
                      <a:prstDash val="solid"/>
                      <a:round/>
                      <a:headEnd type="none" w="med" len="med"/>
                      <a:tailEnd type="none" w="med" len="med"/>
                    </a:lnL>
                    <a:lnR w="12700" cmpd="sng">
                      <a:noFill/>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15000"/>
                        </a:lnSpc>
                        <a:spcBef>
                          <a:spcPts val="0"/>
                        </a:spcBef>
                        <a:spcAft>
                          <a:spcPts val="0"/>
                        </a:spcAft>
                      </a:pPr>
                      <a:r>
                        <a:rPr lang="en-US" sz="1200" dirty="0">
                          <a:effectLst/>
                        </a:rPr>
                        <a:t>Cross LEA Validation begins: Snapshots reopen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0448" marR="50448" marT="0" marB="0" anchor="ctr">
                    <a:lnL w="12700" cmpd="sng">
                      <a:noFill/>
                    </a:lnL>
                    <a:lnR w="12700" cap="flat" cmpd="sng" algn="ctr">
                      <a:solidFill>
                        <a:schemeClr val="tx1"/>
                      </a:solidFill>
                      <a:prstDash val="solid"/>
                      <a:round/>
                      <a:headEnd type="none" w="med" len="med"/>
                      <a:tailEnd type="none" w="med" len="med"/>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03342833"/>
                  </a:ext>
                </a:extLst>
              </a:tr>
              <a:tr h="398698">
                <a:tc vMerge="1">
                  <a:txBody>
                    <a:bodyPr/>
                    <a:lstStyle/>
                    <a:p>
                      <a:endParaRPr lang="en-US"/>
                    </a:p>
                  </a:txBody>
                  <a:tcPr>
                    <a:lnT w="12700" cap="flat" cmpd="sng" algn="ctr">
                      <a:solidFill>
                        <a:schemeClr val="tx1"/>
                      </a:solidFill>
                      <a:prstDash val="solid"/>
                      <a:round/>
                      <a:headEnd type="none" w="med" len="med"/>
                      <a:tailEnd type="none" w="med" len="med"/>
                    </a:lnT>
                  </a:tcPr>
                </a:tc>
                <a:tc>
                  <a:txBody>
                    <a:bodyPr/>
                    <a:lstStyle/>
                    <a:p>
                      <a:pPr marL="0" marR="0">
                        <a:lnSpc>
                          <a:spcPct val="115000"/>
                        </a:lnSpc>
                        <a:spcBef>
                          <a:spcPts val="0"/>
                        </a:spcBef>
                        <a:spcAft>
                          <a:spcPts val="0"/>
                        </a:spcAft>
                      </a:pPr>
                      <a:r>
                        <a:rPr lang="en-US" sz="1200" dirty="0">
                          <a:effectLst/>
                        </a:rPr>
                        <a:t>Thursday</a:t>
                      </a:r>
                    </a:p>
                    <a:p>
                      <a:pPr marL="0" marR="0">
                        <a:lnSpc>
                          <a:spcPct val="115000"/>
                        </a:lnSpc>
                        <a:spcBef>
                          <a:spcPts val="0"/>
                        </a:spcBef>
                        <a:spcAft>
                          <a:spcPts val="0"/>
                        </a:spcAft>
                      </a:pPr>
                      <a:r>
                        <a:rPr lang="en-US" sz="1200" dirty="0">
                          <a:effectLst/>
                        </a:rPr>
                        <a:t>10/06/2022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0448" marR="50448" marT="0"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15000"/>
                        </a:lnSpc>
                        <a:spcBef>
                          <a:spcPts val="0"/>
                        </a:spcBef>
                        <a:spcAft>
                          <a:spcPts val="0"/>
                        </a:spcAft>
                      </a:pPr>
                      <a:r>
                        <a:rPr lang="en-US" sz="1200" b="1" dirty="0">
                          <a:effectLst/>
                        </a:rPr>
                        <a:t>Target: </a:t>
                      </a:r>
                      <a:r>
                        <a:rPr lang="en-US" sz="1200" dirty="0">
                          <a:effectLst/>
                        </a:rPr>
                        <a:t>Error free Student End of Year Snapshot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0448" marR="50448" marT="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54788286"/>
                  </a:ext>
                </a:extLst>
              </a:tr>
              <a:tr h="398698">
                <a:tc vMerge="1">
                  <a:txBody>
                    <a:bodyPr/>
                    <a:lstStyle/>
                    <a:p>
                      <a:endParaRPr lang="en-US"/>
                    </a:p>
                  </a:txBody>
                  <a:tcPr>
                    <a:lnT w="12700" cap="flat" cmpd="sng" algn="ctr">
                      <a:solidFill>
                        <a:schemeClr val="tx1"/>
                      </a:solidFill>
                      <a:prstDash val="solid"/>
                      <a:round/>
                      <a:headEnd type="none" w="med" len="med"/>
                      <a:tailEnd type="none" w="med" len="med"/>
                    </a:lnT>
                  </a:tcPr>
                </a:tc>
                <a:tc>
                  <a:txBody>
                    <a:bodyPr/>
                    <a:lstStyle/>
                    <a:p>
                      <a:pPr marL="0" marR="0">
                        <a:lnSpc>
                          <a:spcPct val="115000"/>
                        </a:lnSpc>
                        <a:spcBef>
                          <a:spcPts val="0"/>
                        </a:spcBef>
                        <a:spcAft>
                          <a:spcPts val="0"/>
                        </a:spcAft>
                      </a:pPr>
                      <a:r>
                        <a:rPr lang="en-US" sz="1200" dirty="0">
                          <a:effectLst/>
                        </a:rPr>
                        <a:t>Thursday</a:t>
                      </a:r>
                    </a:p>
                    <a:p>
                      <a:pPr marL="0" marR="0">
                        <a:lnSpc>
                          <a:spcPct val="115000"/>
                        </a:lnSpc>
                        <a:spcBef>
                          <a:spcPts val="0"/>
                        </a:spcBef>
                        <a:spcAft>
                          <a:spcPts val="0"/>
                        </a:spcAft>
                      </a:pPr>
                      <a:r>
                        <a:rPr lang="en-US" sz="1200" dirty="0">
                          <a:effectLst/>
                        </a:rPr>
                        <a:t>10/13/2022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0448" marR="50448" marT="0"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7C80"/>
                    </a:solidFill>
                  </a:tcPr>
                </a:tc>
                <a:tc>
                  <a:txBody>
                    <a:bodyPr/>
                    <a:lstStyle/>
                    <a:p>
                      <a:pPr marL="0" marR="0">
                        <a:lnSpc>
                          <a:spcPct val="115000"/>
                        </a:lnSpc>
                        <a:spcBef>
                          <a:spcPts val="0"/>
                        </a:spcBef>
                        <a:spcAft>
                          <a:spcPts val="0"/>
                        </a:spcAft>
                      </a:pPr>
                      <a:r>
                        <a:rPr lang="en-US" sz="1200" b="1" dirty="0">
                          <a:effectLst/>
                        </a:rPr>
                        <a:t>Deadline: </a:t>
                      </a:r>
                      <a:r>
                        <a:rPr lang="en-US" sz="1200" b="0" dirty="0">
                          <a:effectLst/>
                        </a:rPr>
                        <a:t>Resubmit data to CDE</a:t>
                      </a:r>
                    </a:p>
                  </a:txBody>
                  <a:tcPr marL="50448" marR="50448" marT="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7C80"/>
                    </a:solidFill>
                  </a:tcPr>
                </a:tc>
                <a:extLst>
                  <a:ext uri="{0D108BD9-81ED-4DB2-BD59-A6C34878D82A}">
                    <a16:rowId xmlns:a16="http://schemas.microsoft.com/office/drawing/2014/main" val="3400317155"/>
                  </a:ext>
                </a:extLst>
              </a:tr>
            </a:tbl>
          </a:graphicData>
        </a:graphic>
      </p:graphicFrame>
      <p:graphicFrame>
        <p:nvGraphicFramePr>
          <p:cNvPr id="7" name="Content Placeholder 8">
            <a:extLst>
              <a:ext uri="{FF2B5EF4-FFF2-40B4-BE49-F238E27FC236}">
                <a16:creationId xmlns:a16="http://schemas.microsoft.com/office/drawing/2014/main" id="{E90E1CD1-F7B1-4840-9CA2-86087D74A6BA}"/>
              </a:ext>
            </a:extLst>
          </p:cNvPr>
          <p:cNvGraphicFramePr>
            <a:graphicFrameLocks/>
          </p:cNvGraphicFramePr>
          <p:nvPr>
            <p:extLst>
              <p:ext uri="{D42A27DB-BD31-4B8C-83A1-F6EECF244321}">
                <p14:modId xmlns:p14="http://schemas.microsoft.com/office/powerpoint/2010/main" val="297815389"/>
              </p:ext>
            </p:extLst>
          </p:nvPr>
        </p:nvGraphicFramePr>
        <p:xfrm>
          <a:off x="676276" y="2838493"/>
          <a:ext cx="7600949" cy="1557655"/>
        </p:xfrm>
        <a:graphic>
          <a:graphicData uri="http://schemas.openxmlformats.org/drawingml/2006/table">
            <a:tbl>
              <a:tblPr firstRow="1" firstCol="1" bandRow="1">
                <a:tableStyleId>{073A0DAA-6AF3-43AB-8588-CEC1D06C72B9}</a:tableStyleId>
              </a:tblPr>
              <a:tblGrid>
                <a:gridCol w="560267">
                  <a:extLst>
                    <a:ext uri="{9D8B030D-6E8A-4147-A177-3AD203B41FA5}">
                      <a16:colId xmlns:a16="http://schemas.microsoft.com/office/drawing/2014/main" val="4082228885"/>
                    </a:ext>
                  </a:extLst>
                </a:gridCol>
                <a:gridCol w="1578084">
                  <a:extLst>
                    <a:ext uri="{9D8B030D-6E8A-4147-A177-3AD203B41FA5}">
                      <a16:colId xmlns:a16="http://schemas.microsoft.com/office/drawing/2014/main" val="483842426"/>
                    </a:ext>
                  </a:extLst>
                </a:gridCol>
                <a:gridCol w="5462598">
                  <a:extLst>
                    <a:ext uri="{9D8B030D-6E8A-4147-A177-3AD203B41FA5}">
                      <a16:colId xmlns:a16="http://schemas.microsoft.com/office/drawing/2014/main" val="1213135518"/>
                    </a:ext>
                  </a:extLst>
                </a:gridCol>
              </a:tblGrid>
              <a:tr h="216712">
                <a:tc>
                  <a:txBody>
                    <a:bodyPr/>
                    <a:lstStyle/>
                    <a:p>
                      <a:pPr marL="0" marR="0">
                        <a:lnSpc>
                          <a:spcPct val="115000"/>
                        </a:lnSpc>
                        <a:spcBef>
                          <a:spcPts val="0"/>
                        </a:spcBef>
                        <a:spcAft>
                          <a:spcPts val="0"/>
                        </a:spcAft>
                      </a:pPr>
                      <a:r>
                        <a:rPr lang="en-US" sz="12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0448" marR="50448" marT="0" marB="0">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15000"/>
                        </a:lnSpc>
                        <a:spcBef>
                          <a:spcPts val="0"/>
                        </a:spcBef>
                        <a:spcAft>
                          <a:spcPts val="0"/>
                        </a:spcAft>
                      </a:pPr>
                      <a:r>
                        <a:rPr lang="en-US" sz="1200">
                          <a:effectLst/>
                        </a:rPr>
                        <a:t>Date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0448" marR="50448" marT="0" marB="0">
                    <a:lnL w="12700" cmpd="sng">
                      <a:noFill/>
                    </a:lnL>
                    <a:lnR w="12700" cmpd="sng">
                      <a:noFill/>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tcPr>
                </a:tc>
                <a:tc>
                  <a:txBody>
                    <a:bodyPr/>
                    <a:lstStyle/>
                    <a:p>
                      <a:pPr marL="0" marR="0">
                        <a:lnSpc>
                          <a:spcPct val="115000"/>
                        </a:lnSpc>
                        <a:spcBef>
                          <a:spcPts val="0"/>
                        </a:spcBef>
                        <a:spcAft>
                          <a:spcPts val="0"/>
                        </a:spcAft>
                      </a:pPr>
                      <a:r>
                        <a:rPr lang="en-US" sz="1200" dirty="0">
                          <a:effectLst/>
                        </a:rPr>
                        <a:t>Event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0448" marR="50448" marT="0" marB="0">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790265612"/>
                  </a:ext>
                </a:extLst>
              </a:tr>
              <a:tr h="446981">
                <a:tc rowSpan="3">
                  <a:txBody>
                    <a:bodyPr/>
                    <a:lstStyle/>
                    <a:p>
                      <a:pPr marL="71755" marR="71755" algn="ctr">
                        <a:lnSpc>
                          <a:spcPct val="115000"/>
                        </a:lnSpc>
                        <a:spcBef>
                          <a:spcPts val="0"/>
                        </a:spcBef>
                        <a:spcAft>
                          <a:spcPts val="0"/>
                        </a:spcAft>
                      </a:pPr>
                      <a:r>
                        <a:rPr lang="en-US" sz="1200" dirty="0">
                          <a:solidFill>
                            <a:schemeClr val="tx1"/>
                          </a:solidFill>
                          <a:effectLst/>
                        </a:rPr>
                        <a:t>Post-Cross LEA Validation</a:t>
                      </a:r>
                    </a:p>
                  </a:txBody>
                  <a:tcPr marL="50448" marR="50448"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nSpc>
                          <a:spcPct val="115000"/>
                        </a:lnSpc>
                        <a:spcBef>
                          <a:spcPts val="0"/>
                        </a:spcBef>
                        <a:spcAft>
                          <a:spcPts val="0"/>
                        </a:spcAft>
                      </a:pPr>
                      <a:r>
                        <a:rPr lang="en-US" sz="1200" dirty="0">
                          <a:effectLst/>
                        </a:rPr>
                        <a:t>Thursday</a:t>
                      </a:r>
                    </a:p>
                    <a:p>
                      <a:pPr marL="0" marR="0">
                        <a:lnSpc>
                          <a:spcPct val="115000"/>
                        </a:lnSpc>
                        <a:spcBef>
                          <a:spcPts val="0"/>
                        </a:spcBef>
                        <a:spcAft>
                          <a:spcPts val="0"/>
                        </a:spcAft>
                      </a:pPr>
                      <a:r>
                        <a:rPr lang="en-US" sz="1200" dirty="0">
                          <a:effectLst/>
                        </a:rPr>
                        <a:t>10/20/2022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0448" marR="50448" marT="0" marB="0" anchor="ctr">
                    <a:lnL w="12700" cap="flat" cmpd="sng" algn="ctr">
                      <a:solidFill>
                        <a:schemeClr val="tx1"/>
                      </a:solidFill>
                      <a:prstDash val="solid"/>
                      <a:round/>
                      <a:headEnd type="none" w="med" len="med"/>
                      <a:tailEnd type="none" w="med" len="med"/>
                    </a:lnL>
                    <a:lnR w="12700" cmpd="sng">
                      <a:noFill/>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15000"/>
                        </a:lnSpc>
                        <a:spcBef>
                          <a:spcPts val="0"/>
                        </a:spcBef>
                        <a:spcAft>
                          <a:spcPts val="0"/>
                        </a:spcAft>
                      </a:pPr>
                      <a:r>
                        <a:rPr lang="en-US" sz="1200" dirty="0">
                          <a:effectLst/>
                        </a:rPr>
                        <a:t>Post-Cross LEA Validation begins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0448" marR="50448" marT="0" marB="0" anchor="ctr">
                    <a:lnL w="12700" cmpd="sng">
                      <a:noFill/>
                    </a:lnL>
                    <a:lnR w="12700" cap="flat" cmpd="sng" algn="ctr">
                      <a:solidFill>
                        <a:schemeClr val="tx1"/>
                      </a:solidFill>
                      <a:prstDash val="solid"/>
                      <a:round/>
                      <a:headEnd type="none" w="med" len="med"/>
                      <a:tailEnd type="none" w="med" len="med"/>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03342833"/>
                  </a:ext>
                </a:extLst>
              </a:tr>
              <a:tr h="446981">
                <a:tc vMerge="1">
                  <a:txBody>
                    <a:bodyPr/>
                    <a:lstStyle/>
                    <a:p>
                      <a:endParaRPr lang="en-US"/>
                    </a:p>
                  </a:txBody>
                  <a:tcPr>
                    <a:lnT w="12700" cap="flat" cmpd="sng" algn="ctr">
                      <a:solidFill>
                        <a:schemeClr val="tx1"/>
                      </a:solidFill>
                      <a:prstDash val="solid"/>
                      <a:round/>
                      <a:headEnd type="none" w="med" len="med"/>
                      <a:tailEnd type="none" w="med" len="med"/>
                    </a:lnT>
                  </a:tcPr>
                </a:tc>
                <a:tc>
                  <a:txBody>
                    <a:bodyPr/>
                    <a:lstStyle/>
                    <a:p>
                      <a:pPr marL="0" marR="0">
                        <a:lnSpc>
                          <a:spcPct val="115000"/>
                        </a:lnSpc>
                        <a:spcBef>
                          <a:spcPts val="0"/>
                        </a:spcBef>
                        <a:spcAft>
                          <a:spcPts val="0"/>
                        </a:spcAft>
                      </a:pPr>
                      <a:r>
                        <a:rPr lang="en-US" sz="1200" dirty="0">
                          <a:effectLst/>
                        </a:rPr>
                        <a:t>Thursday</a:t>
                      </a:r>
                    </a:p>
                    <a:p>
                      <a:pPr marL="0" marR="0">
                        <a:lnSpc>
                          <a:spcPct val="115000"/>
                        </a:lnSpc>
                        <a:spcBef>
                          <a:spcPts val="0"/>
                        </a:spcBef>
                        <a:spcAft>
                          <a:spcPts val="0"/>
                        </a:spcAft>
                      </a:pPr>
                      <a:r>
                        <a:rPr lang="en-US" sz="1200" dirty="0">
                          <a:effectLst/>
                        </a:rPr>
                        <a:t>11/10/2022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0448" marR="50448" marT="0"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15000"/>
                        </a:lnSpc>
                        <a:spcBef>
                          <a:spcPts val="0"/>
                        </a:spcBef>
                        <a:spcAft>
                          <a:spcPts val="0"/>
                        </a:spcAft>
                      </a:pPr>
                      <a:r>
                        <a:rPr lang="en-US" sz="1200" b="1" dirty="0">
                          <a:effectLst/>
                        </a:rPr>
                        <a:t>Target: </a:t>
                      </a:r>
                      <a:r>
                        <a:rPr lang="en-US" sz="1200" dirty="0">
                          <a:effectLst/>
                        </a:rPr>
                        <a:t>Error free Student End of Year Snapshot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0448" marR="50448" marT="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54788286"/>
                  </a:ext>
                </a:extLst>
              </a:tr>
              <a:tr h="446981">
                <a:tc vMerge="1">
                  <a:txBody>
                    <a:bodyPr/>
                    <a:lstStyle/>
                    <a:p>
                      <a:endParaRPr lang="en-US"/>
                    </a:p>
                  </a:txBody>
                  <a:tcPr>
                    <a:lnT w="12700" cap="flat" cmpd="sng" algn="ctr">
                      <a:solidFill>
                        <a:schemeClr val="tx1"/>
                      </a:solidFill>
                      <a:prstDash val="solid"/>
                      <a:round/>
                      <a:headEnd type="none" w="med" len="med"/>
                      <a:tailEnd type="none" w="med" len="med"/>
                    </a:lnT>
                  </a:tcPr>
                </a:tc>
                <a:tc>
                  <a:txBody>
                    <a:bodyPr/>
                    <a:lstStyle/>
                    <a:p>
                      <a:pPr marL="0" marR="0">
                        <a:lnSpc>
                          <a:spcPct val="115000"/>
                        </a:lnSpc>
                        <a:spcBef>
                          <a:spcPts val="0"/>
                        </a:spcBef>
                        <a:spcAft>
                          <a:spcPts val="0"/>
                        </a:spcAft>
                      </a:pPr>
                      <a:r>
                        <a:rPr lang="en-US" sz="1200" dirty="0">
                          <a:effectLst/>
                        </a:rPr>
                        <a:t>Thursday</a:t>
                      </a:r>
                    </a:p>
                    <a:p>
                      <a:pPr marL="0" marR="0">
                        <a:lnSpc>
                          <a:spcPct val="115000"/>
                        </a:lnSpc>
                        <a:spcBef>
                          <a:spcPts val="0"/>
                        </a:spcBef>
                        <a:spcAft>
                          <a:spcPts val="0"/>
                        </a:spcAft>
                      </a:pPr>
                      <a:r>
                        <a:rPr lang="en-US" sz="1200" dirty="0">
                          <a:effectLst/>
                        </a:rPr>
                        <a:t>11/17/2022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0448" marR="50448" marT="0"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7C80"/>
                    </a:solidFill>
                  </a:tcPr>
                </a:tc>
                <a:tc>
                  <a:txBody>
                    <a:bodyPr/>
                    <a:lstStyle/>
                    <a:p>
                      <a:pPr marL="0" marR="0">
                        <a:lnSpc>
                          <a:spcPct val="115000"/>
                        </a:lnSpc>
                        <a:spcBef>
                          <a:spcPts val="0"/>
                        </a:spcBef>
                        <a:spcAft>
                          <a:spcPts val="0"/>
                        </a:spcAft>
                      </a:pPr>
                      <a:r>
                        <a:rPr lang="en-US" sz="1200" b="1" dirty="0">
                          <a:effectLst/>
                        </a:rPr>
                        <a:t>Deadline: </a:t>
                      </a:r>
                      <a:r>
                        <a:rPr lang="en-US" sz="1200" b="0" dirty="0">
                          <a:effectLst/>
                        </a:rPr>
                        <a:t>End of Post-Cross LEA validation phase</a:t>
                      </a:r>
                    </a:p>
                  </a:txBody>
                  <a:tcPr marL="50448" marR="50448" marT="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7C80"/>
                    </a:solidFill>
                  </a:tcPr>
                </a:tc>
                <a:extLst>
                  <a:ext uri="{0D108BD9-81ED-4DB2-BD59-A6C34878D82A}">
                    <a16:rowId xmlns:a16="http://schemas.microsoft.com/office/drawing/2014/main" val="3400317155"/>
                  </a:ext>
                </a:extLst>
              </a:tr>
            </a:tbl>
          </a:graphicData>
        </a:graphic>
      </p:graphicFrame>
      <p:graphicFrame>
        <p:nvGraphicFramePr>
          <p:cNvPr id="8" name="Content Placeholder 8">
            <a:extLst>
              <a:ext uri="{FF2B5EF4-FFF2-40B4-BE49-F238E27FC236}">
                <a16:creationId xmlns:a16="http://schemas.microsoft.com/office/drawing/2014/main" id="{547E4155-480C-4984-9740-2309394CFFEA}"/>
              </a:ext>
            </a:extLst>
          </p:cNvPr>
          <p:cNvGraphicFramePr>
            <a:graphicFrameLocks/>
          </p:cNvGraphicFramePr>
          <p:nvPr>
            <p:extLst>
              <p:ext uri="{D42A27DB-BD31-4B8C-83A1-F6EECF244321}">
                <p14:modId xmlns:p14="http://schemas.microsoft.com/office/powerpoint/2010/main" val="3612372961"/>
              </p:ext>
            </p:extLst>
          </p:nvPr>
        </p:nvGraphicFramePr>
        <p:xfrm>
          <a:off x="676276" y="4462946"/>
          <a:ext cx="7591424" cy="1612104"/>
        </p:xfrm>
        <a:graphic>
          <a:graphicData uri="http://schemas.openxmlformats.org/drawingml/2006/table">
            <a:tbl>
              <a:tblPr firstRow="1" firstCol="1" bandRow="1">
                <a:tableStyleId>{073A0DAA-6AF3-43AB-8588-CEC1D06C72B9}</a:tableStyleId>
              </a:tblPr>
              <a:tblGrid>
                <a:gridCol w="559565">
                  <a:extLst>
                    <a:ext uri="{9D8B030D-6E8A-4147-A177-3AD203B41FA5}">
                      <a16:colId xmlns:a16="http://schemas.microsoft.com/office/drawing/2014/main" val="4082228885"/>
                    </a:ext>
                  </a:extLst>
                </a:gridCol>
                <a:gridCol w="1576106">
                  <a:extLst>
                    <a:ext uri="{9D8B030D-6E8A-4147-A177-3AD203B41FA5}">
                      <a16:colId xmlns:a16="http://schemas.microsoft.com/office/drawing/2014/main" val="483842426"/>
                    </a:ext>
                  </a:extLst>
                </a:gridCol>
                <a:gridCol w="5455753">
                  <a:extLst>
                    <a:ext uri="{9D8B030D-6E8A-4147-A177-3AD203B41FA5}">
                      <a16:colId xmlns:a16="http://schemas.microsoft.com/office/drawing/2014/main" val="1213135518"/>
                    </a:ext>
                  </a:extLst>
                </a:gridCol>
              </a:tblGrid>
              <a:tr h="234167">
                <a:tc>
                  <a:txBody>
                    <a:bodyPr/>
                    <a:lstStyle/>
                    <a:p>
                      <a:pPr marL="0" marR="0">
                        <a:lnSpc>
                          <a:spcPct val="115000"/>
                        </a:lnSpc>
                        <a:spcBef>
                          <a:spcPts val="0"/>
                        </a:spcBef>
                        <a:spcAft>
                          <a:spcPts val="0"/>
                        </a:spcAft>
                      </a:pPr>
                      <a:r>
                        <a:rPr lang="en-US" sz="800" dirty="0">
                          <a:effectLst/>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0448" marR="50448" marT="0" marB="0">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15000"/>
                        </a:lnSpc>
                        <a:spcBef>
                          <a:spcPts val="0"/>
                        </a:spcBef>
                        <a:spcAft>
                          <a:spcPts val="0"/>
                        </a:spcAft>
                      </a:pPr>
                      <a:r>
                        <a:rPr lang="en-US" sz="1200">
                          <a:effectLst/>
                        </a:rPr>
                        <a:t>Date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0448" marR="50448" marT="0" marB="0">
                    <a:lnL w="12700" cmpd="sng">
                      <a:noFill/>
                    </a:lnL>
                    <a:lnR w="12700" cmpd="sng">
                      <a:noFill/>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tcPr>
                </a:tc>
                <a:tc>
                  <a:txBody>
                    <a:bodyPr/>
                    <a:lstStyle/>
                    <a:p>
                      <a:pPr marL="0" marR="0">
                        <a:lnSpc>
                          <a:spcPct val="115000"/>
                        </a:lnSpc>
                        <a:spcBef>
                          <a:spcPts val="0"/>
                        </a:spcBef>
                        <a:spcAft>
                          <a:spcPts val="0"/>
                        </a:spcAft>
                      </a:pPr>
                      <a:r>
                        <a:rPr lang="en-US" sz="1200" dirty="0">
                          <a:effectLst/>
                        </a:rPr>
                        <a:t>Event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0448" marR="50448" marT="0" marB="0">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790265612"/>
                  </a:ext>
                </a:extLst>
              </a:tr>
              <a:tr h="561327">
                <a:tc rowSpan="3">
                  <a:txBody>
                    <a:bodyPr/>
                    <a:lstStyle/>
                    <a:p>
                      <a:pPr marL="71755" marR="71755" algn="ctr">
                        <a:lnSpc>
                          <a:spcPct val="115000"/>
                        </a:lnSpc>
                        <a:spcBef>
                          <a:spcPts val="0"/>
                        </a:spcBef>
                        <a:spcAft>
                          <a:spcPts val="0"/>
                        </a:spcAft>
                      </a:pPr>
                      <a:r>
                        <a:rPr lang="en-US" sz="1200" dirty="0">
                          <a:solidFill>
                            <a:schemeClr val="tx1"/>
                          </a:solidFill>
                          <a:effectLst/>
                        </a:rPr>
                        <a:t>Final Dates</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448" marR="50448"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nSpc>
                          <a:spcPct val="115000"/>
                        </a:lnSpc>
                        <a:spcBef>
                          <a:spcPts val="0"/>
                        </a:spcBef>
                        <a:spcAft>
                          <a:spcPts val="0"/>
                        </a:spcAft>
                      </a:pPr>
                      <a:r>
                        <a:rPr lang="en-US" sz="1200" dirty="0">
                          <a:effectLst/>
                        </a:rPr>
                        <a:t>Monday</a:t>
                      </a:r>
                    </a:p>
                    <a:p>
                      <a:pPr marL="0" marR="0">
                        <a:lnSpc>
                          <a:spcPct val="115000"/>
                        </a:lnSpc>
                        <a:spcBef>
                          <a:spcPts val="0"/>
                        </a:spcBef>
                        <a:spcAft>
                          <a:spcPts val="0"/>
                        </a:spcAft>
                      </a:pPr>
                      <a:r>
                        <a:rPr lang="en-US" sz="1200" dirty="0">
                          <a:effectLst/>
                        </a:rPr>
                        <a:t>11/28/2022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0448" marR="50448" marT="0" marB="0" anchor="ctr">
                    <a:lnL w="12700" cap="flat" cmpd="sng" algn="ctr">
                      <a:solidFill>
                        <a:schemeClr val="tx1"/>
                      </a:solidFill>
                      <a:prstDash val="solid"/>
                      <a:round/>
                      <a:headEnd type="none" w="med" len="med"/>
                      <a:tailEnd type="none" w="med" len="med"/>
                    </a:lnL>
                    <a:lnR w="12700" cmpd="sng">
                      <a:noFill/>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15000"/>
                        </a:lnSpc>
                        <a:spcBef>
                          <a:spcPts val="0"/>
                        </a:spcBef>
                        <a:spcAft>
                          <a:spcPts val="0"/>
                        </a:spcAft>
                      </a:pPr>
                      <a:r>
                        <a:rPr lang="en-US" sz="1200" dirty="0">
                          <a:effectLst/>
                        </a:rPr>
                        <a:t>Begin final review of graduation and dropout rates after the AYG reconciliation</a:t>
                      </a:r>
                    </a:p>
                    <a:p>
                      <a:pPr marL="285750" marR="0" indent="-285750">
                        <a:lnSpc>
                          <a:spcPct val="115000"/>
                        </a:lnSpc>
                        <a:spcBef>
                          <a:spcPts val="0"/>
                        </a:spcBef>
                        <a:spcAft>
                          <a:spcPts val="0"/>
                        </a:spcAft>
                        <a:buFontTx/>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Any changes will require a new sign-off page</a:t>
                      </a:r>
                    </a:p>
                  </a:txBody>
                  <a:tcPr marL="50448" marR="50448" marT="0" marB="0" anchor="ctr">
                    <a:lnL w="12700" cmpd="sng">
                      <a:noFill/>
                    </a:lnL>
                    <a:lnR w="12700" cap="flat" cmpd="sng" algn="ctr">
                      <a:solidFill>
                        <a:schemeClr val="tx1"/>
                      </a:solidFill>
                      <a:prstDash val="solid"/>
                      <a:round/>
                      <a:headEnd type="none" w="med" len="med"/>
                      <a:tailEnd type="none" w="med" len="med"/>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03342833"/>
                  </a:ext>
                </a:extLst>
              </a:tr>
              <a:tr h="404676">
                <a:tc vMerge="1">
                  <a:txBody>
                    <a:bodyPr/>
                    <a:lstStyle/>
                    <a:p>
                      <a:endParaRPr lang="en-US"/>
                    </a:p>
                  </a:txBody>
                  <a:tcPr>
                    <a:lnT w="12700" cap="flat" cmpd="sng" algn="ctr">
                      <a:solidFill>
                        <a:schemeClr val="tx1"/>
                      </a:solidFill>
                      <a:prstDash val="solid"/>
                      <a:round/>
                      <a:headEnd type="none" w="med" len="med"/>
                      <a:tailEnd type="none" w="med" len="med"/>
                    </a:lnT>
                  </a:tcPr>
                </a:tc>
                <a:tc>
                  <a:txBody>
                    <a:bodyPr/>
                    <a:lstStyle/>
                    <a:p>
                      <a:pPr marL="0" marR="0">
                        <a:lnSpc>
                          <a:spcPct val="115000"/>
                        </a:lnSpc>
                        <a:spcBef>
                          <a:spcPts val="0"/>
                        </a:spcBef>
                        <a:spcAft>
                          <a:spcPts val="0"/>
                        </a:spcAft>
                      </a:pPr>
                      <a:r>
                        <a:rPr lang="en-US" sz="1200" dirty="0">
                          <a:effectLst/>
                        </a:rPr>
                        <a:t>Thursday</a:t>
                      </a:r>
                    </a:p>
                    <a:p>
                      <a:pPr marL="0" marR="0">
                        <a:lnSpc>
                          <a:spcPct val="115000"/>
                        </a:lnSpc>
                        <a:spcBef>
                          <a:spcPts val="0"/>
                        </a:spcBef>
                        <a:spcAft>
                          <a:spcPts val="0"/>
                        </a:spcAft>
                      </a:pPr>
                      <a:r>
                        <a:rPr lang="en-US" sz="1200" dirty="0">
                          <a:effectLst/>
                        </a:rPr>
                        <a:t>12/01/2022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0448" marR="50448" marT="0"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7C80"/>
                    </a:solidFill>
                  </a:tcPr>
                </a:tc>
                <a:tc>
                  <a:txBody>
                    <a:bodyPr/>
                    <a:lstStyle/>
                    <a:p>
                      <a:pPr marL="0" marR="0">
                        <a:lnSpc>
                          <a:spcPct val="115000"/>
                        </a:lnSpc>
                        <a:spcBef>
                          <a:spcPts val="0"/>
                        </a:spcBef>
                        <a:spcAft>
                          <a:spcPts val="0"/>
                        </a:spcAft>
                      </a:pPr>
                      <a:r>
                        <a:rPr lang="en-US" sz="1200" b="1" dirty="0">
                          <a:effectLst/>
                        </a:rPr>
                        <a:t>Deadline: </a:t>
                      </a:r>
                      <a:r>
                        <a:rPr lang="en-US" sz="1200" dirty="0">
                          <a:effectLst/>
                        </a:rPr>
                        <a:t>Superintendents must approve final Data Summary Reports (collection closes)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0448" marR="50448" marT="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7C80"/>
                    </a:solidFill>
                  </a:tcPr>
                </a:tc>
                <a:extLst>
                  <a:ext uri="{0D108BD9-81ED-4DB2-BD59-A6C34878D82A}">
                    <a16:rowId xmlns:a16="http://schemas.microsoft.com/office/drawing/2014/main" val="2354788286"/>
                  </a:ext>
                </a:extLst>
              </a:tr>
              <a:tr h="404676">
                <a:tc vMerge="1">
                  <a:txBody>
                    <a:bodyPr/>
                    <a:lstStyle/>
                    <a:p>
                      <a:endParaRPr lang="en-US"/>
                    </a:p>
                  </a:txBody>
                  <a:tcPr>
                    <a:lnT w="12700" cap="flat" cmpd="sng" algn="ctr">
                      <a:solidFill>
                        <a:schemeClr val="tx1"/>
                      </a:solidFill>
                      <a:prstDash val="solid"/>
                      <a:round/>
                      <a:headEnd type="none" w="med" len="med"/>
                      <a:tailEnd type="none" w="med" len="med"/>
                    </a:lnT>
                  </a:tcPr>
                </a:tc>
                <a:tc>
                  <a:txBody>
                    <a:bodyPr/>
                    <a:lstStyle/>
                    <a:p>
                      <a:pPr marL="0" marR="0">
                        <a:lnSpc>
                          <a:spcPct val="115000"/>
                        </a:lnSpc>
                        <a:spcBef>
                          <a:spcPts val="0"/>
                        </a:spcBef>
                        <a:spcAft>
                          <a:spcPts val="0"/>
                        </a:spcAft>
                      </a:pPr>
                      <a:r>
                        <a:rPr lang="en-US" sz="1200" dirty="0">
                          <a:effectLst/>
                        </a:rPr>
                        <a:t>Tuesday</a:t>
                      </a:r>
                    </a:p>
                    <a:p>
                      <a:pPr marL="0" marR="0">
                        <a:lnSpc>
                          <a:spcPct val="115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01/10/2023</a:t>
                      </a:r>
                    </a:p>
                  </a:txBody>
                  <a:tcPr marL="50448" marR="50448" marT="0"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15000"/>
                        </a:lnSpc>
                        <a:spcBef>
                          <a:spcPts val="0"/>
                        </a:spcBef>
                        <a:spcAft>
                          <a:spcPts val="0"/>
                        </a:spcAft>
                      </a:pPr>
                      <a:r>
                        <a:rPr lang="en-US" sz="1200" b="0" dirty="0">
                          <a:effectLst/>
                        </a:rPr>
                        <a:t>Official/final data and rates posted on the CDE website and released to the public</a:t>
                      </a:r>
                    </a:p>
                  </a:txBody>
                  <a:tcPr marL="50448" marR="50448" marT="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00317155"/>
                  </a:ext>
                </a:extLst>
              </a:tr>
            </a:tbl>
          </a:graphicData>
        </a:graphic>
      </p:graphicFrame>
    </p:spTree>
    <p:extLst>
      <p:ext uri="{BB962C8B-B14F-4D97-AF65-F5344CB8AC3E}">
        <p14:creationId xmlns:p14="http://schemas.microsoft.com/office/powerpoint/2010/main" val="102254320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27B16-D15F-4CE2-BE56-2B8EF61B11AC}"/>
              </a:ext>
            </a:extLst>
          </p:cNvPr>
          <p:cNvSpPr>
            <a:spLocks noGrp="1"/>
          </p:cNvSpPr>
          <p:nvPr>
            <p:ph type="ctrTitle"/>
          </p:nvPr>
        </p:nvSpPr>
        <p:spPr/>
        <p:txBody>
          <a:bodyPr/>
          <a:lstStyle/>
          <a:p>
            <a:r>
              <a:rPr lang="en-US" dirty="0"/>
              <a:t>Resources &amp; Contact Information</a:t>
            </a:r>
          </a:p>
        </p:txBody>
      </p:sp>
      <p:sp>
        <p:nvSpPr>
          <p:cNvPr id="3" name="Slide Number Placeholder 2">
            <a:extLst>
              <a:ext uri="{FF2B5EF4-FFF2-40B4-BE49-F238E27FC236}">
                <a16:creationId xmlns:a16="http://schemas.microsoft.com/office/drawing/2014/main" id="{64386F43-962C-4F31-AD9D-25FFD4069176}"/>
              </a:ext>
            </a:extLst>
          </p:cNvPr>
          <p:cNvSpPr>
            <a:spLocks noGrp="1"/>
          </p:cNvSpPr>
          <p:nvPr>
            <p:ph type="sldNum" sz="quarter" idx="12"/>
          </p:nvPr>
        </p:nvSpPr>
        <p:spPr/>
        <p:txBody>
          <a:bodyPr/>
          <a:lstStyle/>
          <a:p>
            <a:fld id="{C479D5F6-EDCB-402A-AC08-4943A1820E8F}" type="slidenum">
              <a:rPr lang="en-US" smtClean="0"/>
              <a:pPr/>
              <a:t>62</a:t>
            </a:fld>
            <a:endParaRPr lang="en-US" dirty="0"/>
          </a:p>
        </p:txBody>
      </p:sp>
    </p:spTree>
    <p:extLst>
      <p:ext uri="{BB962C8B-B14F-4D97-AF65-F5344CB8AC3E}">
        <p14:creationId xmlns:p14="http://schemas.microsoft.com/office/powerpoint/2010/main" val="316079265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B40189-D081-49C3-92DE-857DD10D18C9}"/>
              </a:ext>
            </a:extLst>
          </p:cNvPr>
          <p:cNvSpPr>
            <a:spLocks noGrp="1"/>
          </p:cNvSpPr>
          <p:nvPr>
            <p:ph sz="half" idx="1"/>
          </p:nvPr>
        </p:nvSpPr>
        <p:spPr/>
        <p:txBody>
          <a:bodyPr numCol="1">
            <a:normAutofit lnSpcReduction="10000"/>
          </a:bodyPr>
          <a:lstStyle/>
          <a:p>
            <a:pPr marL="0" indent="0">
              <a:buNone/>
            </a:pPr>
            <a:r>
              <a:rPr lang="en-US" dirty="0">
                <a:hlinkClick r:id="rId2"/>
              </a:rPr>
              <a:t>Student End of Year</a:t>
            </a:r>
            <a:endParaRPr lang="en-US" dirty="0"/>
          </a:p>
          <a:p>
            <a:r>
              <a:rPr lang="en-US" dirty="0"/>
              <a:t>Timeline</a:t>
            </a:r>
          </a:p>
          <a:p>
            <a:r>
              <a:rPr lang="en-US" dirty="0"/>
              <a:t>File layouts &amp; Business Rules (SEY &amp; Adjustment)</a:t>
            </a:r>
          </a:p>
          <a:p>
            <a:r>
              <a:rPr lang="en-US" dirty="0"/>
              <a:t>Trainings (SEY &amp; GG)</a:t>
            </a:r>
          </a:p>
          <a:p>
            <a:r>
              <a:rPr lang="en-US" dirty="0"/>
              <a:t>Regular Phase Resources</a:t>
            </a:r>
            <a:endParaRPr lang="en-US" dirty="0">
              <a:hlinkClick r:id="rId3"/>
            </a:endParaRPr>
          </a:p>
          <a:p>
            <a:pPr lvl="1"/>
            <a:r>
              <a:rPr lang="en-US" dirty="0">
                <a:hlinkClick r:id="rId4"/>
              </a:rPr>
              <a:t>SEY Overview &amp; Checklist</a:t>
            </a:r>
            <a:endParaRPr lang="en-US" dirty="0">
              <a:hlinkClick r:id="rId3"/>
            </a:endParaRPr>
          </a:p>
          <a:p>
            <a:pPr lvl="1"/>
            <a:r>
              <a:rPr lang="en-US" dirty="0">
                <a:hlinkClick r:id="rId5"/>
              </a:rPr>
              <a:t>Regular Phase</a:t>
            </a:r>
            <a:endParaRPr lang="en-US" dirty="0"/>
          </a:p>
          <a:p>
            <a:pPr lvl="1"/>
            <a:r>
              <a:rPr lang="en-US" dirty="0">
                <a:hlinkClick r:id="rId3"/>
              </a:rPr>
              <a:t>FAQs</a:t>
            </a:r>
            <a:endParaRPr lang="en-US" dirty="0"/>
          </a:p>
          <a:p>
            <a:pPr lvl="1"/>
            <a:r>
              <a:rPr lang="en-US" dirty="0">
                <a:hlinkClick r:id="rId6"/>
              </a:rPr>
              <a:t>SEY COGNOS/CEDAR Report Guide</a:t>
            </a:r>
            <a:endParaRPr lang="en-US" dirty="0"/>
          </a:p>
          <a:p>
            <a:r>
              <a:rPr lang="en-US" dirty="0"/>
              <a:t>Additional Resources</a:t>
            </a:r>
          </a:p>
        </p:txBody>
      </p:sp>
      <p:sp>
        <p:nvSpPr>
          <p:cNvPr id="10" name="Content Placeholder 9">
            <a:extLst>
              <a:ext uri="{FF2B5EF4-FFF2-40B4-BE49-F238E27FC236}">
                <a16:creationId xmlns:a16="http://schemas.microsoft.com/office/drawing/2014/main" id="{BE59024F-2C91-40AF-A70F-E598D7C365B9}"/>
              </a:ext>
            </a:extLst>
          </p:cNvPr>
          <p:cNvSpPr>
            <a:spLocks noGrp="1"/>
          </p:cNvSpPr>
          <p:nvPr>
            <p:ph sz="half" idx="2"/>
          </p:nvPr>
        </p:nvSpPr>
        <p:spPr/>
        <p:txBody>
          <a:bodyPr/>
          <a:lstStyle/>
          <a:p>
            <a:pPr marL="0" indent="0">
              <a:buNone/>
            </a:pPr>
            <a:r>
              <a:rPr lang="en-US" dirty="0">
                <a:hlinkClick r:id="rId7"/>
              </a:rPr>
              <a:t>Student Interchange</a:t>
            </a:r>
            <a:endParaRPr lang="en-US" dirty="0"/>
          </a:p>
          <a:p>
            <a:r>
              <a:rPr lang="en-US" dirty="0"/>
              <a:t>File Layouts (DEM, SSA, GG)</a:t>
            </a:r>
          </a:p>
          <a:p>
            <a:r>
              <a:rPr lang="en-US" dirty="0"/>
              <a:t>Business Rules (DEM, SSA, GG)</a:t>
            </a:r>
          </a:p>
          <a:p>
            <a:pPr marL="0" indent="0">
              <a:buNone/>
            </a:pPr>
            <a:r>
              <a:rPr lang="en-US" dirty="0">
                <a:hlinkClick r:id="rId8"/>
              </a:rPr>
              <a:t>Graduation Guidelines</a:t>
            </a:r>
            <a:endParaRPr lang="en-US" dirty="0"/>
          </a:p>
          <a:p>
            <a:r>
              <a:rPr lang="en-US" dirty="0"/>
              <a:t>Menu of Options</a:t>
            </a:r>
          </a:p>
          <a:p>
            <a:r>
              <a:rPr lang="en-US" dirty="0"/>
              <a:t>Background/History</a:t>
            </a:r>
          </a:p>
          <a:p>
            <a:r>
              <a:rPr lang="en-US" dirty="0"/>
              <a:t>FAQ</a:t>
            </a:r>
          </a:p>
          <a:p>
            <a:endParaRPr lang="en-US" dirty="0"/>
          </a:p>
        </p:txBody>
      </p:sp>
      <p:sp>
        <p:nvSpPr>
          <p:cNvPr id="2" name="Title 1">
            <a:extLst>
              <a:ext uri="{FF2B5EF4-FFF2-40B4-BE49-F238E27FC236}">
                <a16:creationId xmlns:a16="http://schemas.microsoft.com/office/drawing/2014/main" id="{C3EBDF01-0E74-47DC-85EB-53573726C97E}"/>
              </a:ext>
            </a:extLst>
          </p:cNvPr>
          <p:cNvSpPr>
            <a:spLocks noGrp="1"/>
          </p:cNvSpPr>
          <p:nvPr>
            <p:ph type="title"/>
          </p:nvPr>
        </p:nvSpPr>
        <p:spPr/>
        <p:txBody>
          <a:bodyPr/>
          <a:lstStyle/>
          <a:p>
            <a:r>
              <a:rPr lang="en-US" dirty="0"/>
              <a:t>Resources</a:t>
            </a:r>
          </a:p>
        </p:txBody>
      </p:sp>
      <p:sp>
        <p:nvSpPr>
          <p:cNvPr id="4" name="Slide Number Placeholder 3">
            <a:extLst>
              <a:ext uri="{FF2B5EF4-FFF2-40B4-BE49-F238E27FC236}">
                <a16:creationId xmlns:a16="http://schemas.microsoft.com/office/drawing/2014/main" id="{95011CF3-5435-4285-B336-48EAB2B5379F}"/>
              </a:ext>
            </a:extLst>
          </p:cNvPr>
          <p:cNvSpPr>
            <a:spLocks noGrp="1"/>
          </p:cNvSpPr>
          <p:nvPr>
            <p:ph type="sldNum" sz="quarter" idx="12"/>
          </p:nvPr>
        </p:nvSpPr>
        <p:spPr/>
        <p:txBody>
          <a:bodyPr/>
          <a:lstStyle/>
          <a:p>
            <a:fld id="{C479D5F6-EDCB-402A-AC08-4943A1820E8F}" type="slidenum">
              <a:rPr lang="en-US" smtClean="0"/>
              <a:pPr/>
              <a:t>63</a:t>
            </a:fld>
            <a:endParaRPr lang="en-US" dirty="0"/>
          </a:p>
        </p:txBody>
      </p:sp>
    </p:spTree>
    <p:extLst>
      <p:ext uri="{BB962C8B-B14F-4D97-AF65-F5344CB8AC3E}">
        <p14:creationId xmlns:p14="http://schemas.microsoft.com/office/powerpoint/2010/main" val="209930757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r>
              <a:rPr lang="en-US" altLang="en-US" sz="3200" dirty="0"/>
              <a:t>Contacts</a:t>
            </a:r>
            <a:endParaRPr lang="en-US" altLang="en-US" sz="2800" dirty="0"/>
          </a:p>
        </p:txBody>
      </p:sp>
      <p:sp>
        <p:nvSpPr>
          <p:cNvPr id="7171"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tLang="en-US" sz="2800" dirty="0"/>
          </a:p>
          <a:p>
            <a:endParaRPr lang="en-US" altLang="en-US" sz="900" dirty="0"/>
          </a:p>
        </p:txBody>
      </p:sp>
      <p:sp>
        <p:nvSpPr>
          <p:cNvPr id="3" name="Slide Number Placeholder 2">
            <a:extLst>
              <a:ext uri="{FF2B5EF4-FFF2-40B4-BE49-F238E27FC236}">
                <a16:creationId xmlns:a16="http://schemas.microsoft.com/office/drawing/2014/main" id="{6659AB1D-7F4B-4594-AEA1-CD81DE16A299}"/>
              </a:ext>
            </a:extLst>
          </p:cNvPr>
          <p:cNvSpPr>
            <a:spLocks noGrp="1"/>
          </p:cNvSpPr>
          <p:nvPr>
            <p:ph type="sldNum" sz="quarter" idx="12"/>
          </p:nvPr>
        </p:nvSpPr>
        <p:spPr/>
        <p:txBody>
          <a:bodyPr/>
          <a:lstStyle/>
          <a:p>
            <a:fld id="{C479D5F6-EDCB-402A-AC08-4943A1820E8F}" type="slidenum">
              <a:rPr lang="en-US" smtClean="0"/>
              <a:pPr/>
              <a:t>64</a:t>
            </a:fld>
            <a:endParaRPr lang="en-US" dirty="0"/>
          </a:p>
        </p:txBody>
      </p:sp>
      <p:graphicFrame>
        <p:nvGraphicFramePr>
          <p:cNvPr id="7" name="Table 2">
            <a:extLst>
              <a:ext uri="{FF2B5EF4-FFF2-40B4-BE49-F238E27FC236}">
                <a16:creationId xmlns:a16="http://schemas.microsoft.com/office/drawing/2014/main" id="{0039074C-DCBD-4980-815F-F7497560E248}"/>
              </a:ext>
            </a:extLst>
          </p:cNvPr>
          <p:cNvGraphicFramePr>
            <a:graphicFrameLocks noGrp="1"/>
          </p:cNvGraphicFramePr>
          <p:nvPr>
            <p:extLst>
              <p:ext uri="{D42A27DB-BD31-4B8C-83A1-F6EECF244321}">
                <p14:modId xmlns:p14="http://schemas.microsoft.com/office/powerpoint/2010/main" val="3719374807"/>
              </p:ext>
            </p:extLst>
          </p:nvPr>
        </p:nvGraphicFramePr>
        <p:xfrm>
          <a:off x="340567" y="1332203"/>
          <a:ext cx="8462865" cy="4781728"/>
        </p:xfrm>
        <a:graphic>
          <a:graphicData uri="http://schemas.openxmlformats.org/drawingml/2006/table">
            <a:tbl>
              <a:tblPr firstRow="1" bandRow="1"/>
              <a:tblGrid>
                <a:gridCol w="2002583">
                  <a:extLst>
                    <a:ext uri="{9D8B030D-6E8A-4147-A177-3AD203B41FA5}">
                      <a16:colId xmlns:a16="http://schemas.microsoft.com/office/drawing/2014/main" val="513335790"/>
                    </a:ext>
                  </a:extLst>
                </a:gridCol>
                <a:gridCol w="3639327">
                  <a:extLst>
                    <a:ext uri="{9D8B030D-6E8A-4147-A177-3AD203B41FA5}">
                      <a16:colId xmlns:a16="http://schemas.microsoft.com/office/drawing/2014/main" val="3221750368"/>
                    </a:ext>
                  </a:extLst>
                </a:gridCol>
                <a:gridCol w="2820955">
                  <a:extLst>
                    <a:ext uri="{9D8B030D-6E8A-4147-A177-3AD203B41FA5}">
                      <a16:colId xmlns:a16="http://schemas.microsoft.com/office/drawing/2014/main" val="1887132610"/>
                    </a:ext>
                  </a:extLst>
                </a:gridCol>
              </a:tblGrid>
              <a:tr h="437696">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en-US" dirty="0"/>
                        <a:t>Name</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85342E"/>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en-US" dirty="0"/>
                        <a:t>Area of Expertise</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85342E"/>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en-US" dirty="0"/>
                        <a:t>Contact Info</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85342E"/>
                    </a:solidFill>
                  </a:tcPr>
                </a:tc>
                <a:extLst>
                  <a:ext uri="{0D108BD9-81ED-4DB2-BD59-A6C34878D82A}">
                    <a16:rowId xmlns:a16="http://schemas.microsoft.com/office/drawing/2014/main" val="320307409"/>
                  </a:ext>
                </a:extLst>
              </a:tr>
              <a:tr h="437696">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dirty="0"/>
                        <a:t>Reagan Ward</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5342E">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dirty="0"/>
                        <a:t>Student End of Year</a:t>
                      </a:r>
                    </a:p>
                    <a:p>
                      <a:r>
                        <a:rPr lang="en-US" dirty="0"/>
                        <a:t>Graduation Guidelines</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5342E">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dirty="0">
                          <a:hlinkClick r:id="rId2"/>
                        </a:rPr>
                        <a:t>ward_r@cde.state.co.us</a:t>
                      </a:r>
                      <a:endParaRPr lang="en-US"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5342E">
                        <a:tint val="40000"/>
                      </a:srgbClr>
                    </a:solidFill>
                  </a:tcPr>
                </a:tc>
                <a:extLst>
                  <a:ext uri="{0D108BD9-81ED-4DB2-BD59-A6C34878D82A}">
                    <a16:rowId xmlns:a16="http://schemas.microsoft.com/office/drawing/2014/main" val="3719512103"/>
                  </a:ext>
                </a:extLst>
              </a:tr>
              <a:tr h="437696">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dirty="0"/>
                        <a:t>Brooke Wenzel</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5342E">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dirty="0"/>
                        <a:t>October Count</a:t>
                      </a:r>
                    </a:p>
                    <a:p>
                      <a:r>
                        <a:rPr lang="en-US" dirty="0"/>
                        <a:t>Student Interchange</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5342E">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dirty="0">
                          <a:hlinkClick r:id="rId3"/>
                        </a:rPr>
                        <a:t>wenzel_b@cde.state.co.us</a:t>
                      </a:r>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5342E">
                        <a:tint val="20000"/>
                      </a:srgbClr>
                    </a:solidFill>
                  </a:tcPr>
                </a:tc>
                <a:extLst>
                  <a:ext uri="{0D108BD9-81ED-4DB2-BD59-A6C34878D82A}">
                    <a16:rowId xmlns:a16="http://schemas.microsoft.com/office/drawing/2014/main" val="969095557"/>
                  </a:ext>
                </a:extLst>
              </a:tr>
              <a:tr h="437696">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dirty="0"/>
                        <a:t>Robin Russel</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5342E">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dirty="0"/>
                        <a:t>Graduation Guidelines</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5342E">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dirty="0">
                          <a:hlinkClick r:id="rId4"/>
                        </a:rPr>
                        <a:t>russel_r@cde.state.co.us</a:t>
                      </a:r>
                      <a:r>
                        <a:rPr lang="en-US" dirty="0"/>
                        <a:t> </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5342E">
                        <a:tint val="40000"/>
                      </a:srgbClr>
                    </a:solidFill>
                  </a:tcPr>
                </a:tc>
                <a:extLst>
                  <a:ext uri="{0D108BD9-81ED-4DB2-BD59-A6C34878D82A}">
                    <a16:rowId xmlns:a16="http://schemas.microsoft.com/office/drawing/2014/main" val="358637890"/>
                  </a:ext>
                </a:extLst>
              </a:tr>
              <a:tr h="437696">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dirty="0"/>
                        <a:t>Debbie Puccetti</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5342E">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dirty="0"/>
                        <a:t>RITS/EDIS Consultant</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5342E">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dirty="0">
                          <a:hlinkClick r:id="rId5"/>
                        </a:rPr>
                        <a:t>ruccetti_d@cde.state.co.us</a:t>
                      </a:r>
                      <a:r>
                        <a:rPr lang="en-US" dirty="0"/>
                        <a:t> </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5342E">
                        <a:tint val="20000"/>
                      </a:srgbClr>
                    </a:solidFill>
                  </a:tcPr>
                </a:tc>
                <a:extLst>
                  <a:ext uri="{0D108BD9-81ED-4DB2-BD59-A6C34878D82A}">
                    <a16:rowId xmlns:a16="http://schemas.microsoft.com/office/drawing/2014/main" val="2522357077"/>
                  </a:ext>
                </a:extLst>
              </a:tr>
              <a:tr h="437696">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dirty="0"/>
                        <a:t>Michelle Romero</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5342E">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dirty="0"/>
                        <a:t>Postsecondary Programs</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5342E">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dirty="0">
                          <a:hlinkClick r:id="rId6"/>
                        </a:rPr>
                        <a:t>romero_m@cde.state.co.us</a:t>
                      </a:r>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5342E">
                        <a:tint val="40000"/>
                      </a:srgbClr>
                    </a:solidFill>
                  </a:tcPr>
                </a:tc>
                <a:extLst>
                  <a:ext uri="{0D108BD9-81ED-4DB2-BD59-A6C34878D82A}">
                    <a16:rowId xmlns:a16="http://schemas.microsoft.com/office/drawing/2014/main" val="3578492222"/>
                  </a:ext>
                </a:extLst>
              </a:tr>
              <a:tr h="437696">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dirty="0"/>
                        <a:t>Erica Ryan</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5342E">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dirty="0"/>
                        <a:t>Postsecondary Programs</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5342E">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dirty="0">
                          <a:hlinkClick r:id="rId7"/>
                        </a:rPr>
                        <a:t>ryan_e@cde.state.co.us</a:t>
                      </a:r>
                      <a:r>
                        <a:rPr lang="en-US" dirty="0"/>
                        <a:t> </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5342E">
                        <a:tint val="20000"/>
                      </a:srgbClr>
                    </a:solidFill>
                  </a:tcPr>
                </a:tc>
                <a:extLst>
                  <a:ext uri="{0D108BD9-81ED-4DB2-BD59-A6C34878D82A}">
                    <a16:rowId xmlns:a16="http://schemas.microsoft.com/office/drawing/2014/main" val="557905829"/>
                  </a:ext>
                </a:extLst>
              </a:tr>
              <a:tr h="437696">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dirty="0"/>
                        <a:t>Ashley Idrees</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5342E">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dirty="0"/>
                        <a:t>Dropout Prevention</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5342E">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dirty="0">
                          <a:hlinkClick r:id="rId8"/>
                        </a:rPr>
                        <a:t>idrees_a@cde.state.co.us</a:t>
                      </a:r>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5342E">
                        <a:tint val="40000"/>
                      </a:srgbClr>
                    </a:solidFill>
                  </a:tcPr>
                </a:tc>
                <a:extLst>
                  <a:ext uri="{0D108BD9-81ED-4DB2-BD59-A6C34878D82A}">
                    <a16:rowId xmlns:a16="http://schemas.microsoft.com/office/drawing/2014/main" val="3412223567"/>
                  </a:ext>
                </a:extLst>
              </a:tr>
              <a:tr h="437696">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dirty="0"/>
                        <a:t>Paula Gumina</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5342E">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dirty="0"/>
                        <a:t>McKinney Vento Homeless Education</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5342E">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dirty="0">
                          <a:hlinkClick r:id="rId9"/>
                        </a:rPr>
                        <a:t>gumina_p@cde.state.co.us</a:t>
                      </a:r>
                      <a:r>
                        <a:rPr lang="en-US" dirty="0"/>
                        <a:t> </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5342E">
                        <a:tint val="20000"/>
                      </a:srgbClr>
                    </a:solidFill>
                  </a:tcPr>
                </a:tc>
                <a:extLst>
                  <a:ext uri="{0D108BD9-81ED-4DB2-BD59-A6C34878D82A}">
                    <a16:rowId xmlns:a16="http://schemas.microsoft.com/office/drawing/2014/main" val="2627523826"/>
                  </a:ext>
                </a:extLst>
              </a:tr>
              <a:tr h="437696">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dirty="0"/>
                        <a:t>Doris Nguyen</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5342E">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dirty="0"/>
                        <a:t>EL Students</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5342E">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dirty="0">
                          <a:hlinkClick r:id="rId10"/>
                        </a:rPr>
                        <a:t>nguyen_d@cde.state.co.us</a:t>
                      </a:r>
                      <a:r>
                        <a:rPr lang="en-US" dirty="0"/>
                        <a:t> </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5342E">
                        <a:tint val="40000"/>
                      </a:srgbClr>
                    </a:solidFill>
                  </a:tcPr>
                </a:tc>
                <a:extLst>
                  <a:ext uri="{0D108BD9-81ED-4DB2-BD59-A6C34878D82A}">
                    <a16:rowId xmlns:a16="http://schemas.microsoft.com/office/drawing/2014/main" val="2940728540"/>
                  </a:ext>
                </a:extLst>
              </a:tr>
            </a:tbl>
          </a:graphicData>
        </a:graphic>
      </p:graphicFrame>
    </p:spTree>
    <p:extLst>
      <p:ext uri="{BB962C8B-B14F-4D97-AF65-F5344CB8AC3E}">
        <p14:creationId xmlns:p14="http://schemas.microsoft.com/office/powerpoint/2010/main" val="40226300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B855C78-B42B-440C-AE5A-80F1AB56F72F}"/>
              </a:ext>
            </a:extLst>
          </p:cNvPr>
          <p:cNvSpPr>
            <a:spLocks noGrp="1"/>
          </p:cNvSpPr>
          <p:nvPr>
            <p:ph type="title"/>
          </p:nvPr>
        </p:nvSpPr>
        <p:spPr/>
        <p:txBody>
          <a:bodyPr/>
          <a:lstStyle/>
          <a:p>
            <a:r>
              <a:rPr lang="en-US" dirty="0"/>
              <a:t>Regular Phase Process</a:t>
            </a:r>
          </a:p>
        </p:txBody>
      </p:sp>
      <p:sp>
        <p:nvSpPr>
          <p:cNvPr id="3" name="Slide Number Placeholder 2">
            <a:extLst>
              <a:ext uri="{FF2B5EF4-FFF2-40B4-BE49-F238E27FC236}">
                <a16:creationId xmlns:a16="http://schemas.microsoft.com/office/drawing/2014/main" id="{037EBF6B-2F78-4805-B21E-5BA5BE4A5195}"/>
              </a:ext>
            </a:extLst>
          </p:cNvPr>
          <p:cNvSpPr>
            <a:spLocks noGrp="1"/>
          </p:cNvSpPr>
          <p:nvPr>
            <p:ph type="sldNum" sz="quarter" idx="12"/>
          </p:nvPr>
        </p:nvSpPr>
        <p:spPr/>
        <p:txBody>
          <a:bodyPr/>
          <a:lstStyle/>
          <a:p>
            <a:fld id="{C479D5F6-EDCB-402A-AC08-4943A1820E8F}" type="slidenum">
              <a:rPr lang="en-US" smtClean="0"/>
              <a:pPr/>
              <a:t>7</a:t>
            </a:fld>
            <a:endParaRPr lang="en-US" dirty="0"/>
          </a:p>
        </p:txBody>
      </p:sp>
      <p:graphicFrame>
        <p:nvGraphicFramePr>
          <p:cNvPr id="9" name="Content Placeholder 2">
            <a:extLst>
              <a:ext uri="{FF2B5EF4-FFF2-40B4-BE49-F238E27FC236}">
                <a16:creationId xmlns:a16="http://schemas.microsoft.com/office/drawing/2014/main" id="{6B8D9896-0992-4CB4-9F66-D662F5A10692}"/>
              </a:ext>
            </a:extLst>
          </p:cNvPr>
          <p:cNvGraphicFramePr>
            <a:graphicFrameLocks noGrp="1"/>
          </p:cNvGraphicFramePr>
          <p:nvPr>
            <p:ph idx="1"/>
            <p:extLst>
              <p:ext uri="{D42A27DB-BD31-4B8C-83A1-F6EECF244321}">
                <p14:modId xmlns:p14="http://schemas.microsoft.com/office/powerpoint/2010/main" val="225570699"/>
              </p:ext>
            </p:extLst>
          </p:nvPr>
        </p:nvGraphicFramePr>
        <p:xfrm>
          <a:off x="628649" y="1463675"/>
          <a:ext cx="6494961" cy="49022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1" name="Arrow: Curved Left 20">
            <a:extLst>
              <a:ext uri="{FF2B5EF4-FFF2-40B4-BE49-F238E27FC236}">
                <a16:creationId xmlns:a16="http://schemas.microsoft.com/office/drawing/2014/main" id="{F924CAB1-7090-43CA-9951-2B8C487C9B27}"/>
              </a:ext>
            </a:extLst>
          </p:cNvPr>
          <p:cNvSpPr/>
          <p:nvPr/>
        </p:nvSpPr>
        <p:spPr>
          <a:xfrm rot="10800000" flipH="1">
            <a:off x="7271656" y="1463675"/>
            <a:ext cx="827315" cy="3143159"/>
          </a:xfrm>
          <a:prstGeom prst="curvedLeftArrow">
            <a:avLst/>
          </a:prstGeom>
          <a:ln>
            <a:solidFill>
              <a:schemeClr val="accent4">
                <a:lumMod val="5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2119341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8A8C716-BEE2-446E-BE9A-F7A5054E76D7}"/>
              </a:ext>
            </a:extLst>
          </p:cNvPr>
          <p:cNvSpPr>
            <a:spLocks noGrp="1"/>
          </p:cNvSpPr>
          <p:nvPr>
            <p:ph type="ctrTitle"/>
          </p:nvPr>
        </p:nvSpPr>
        <p:spPr/>
        <p:txBody>
          <a:bodyPr/>
          <a:lstStyle/>
          <a:p>
            <a:r>
              <a:rPr lang="en-US" dirty="0"/>
              <a:t>Student Interchange Files</a:t>
            </a:r>
          </a:p>
        </p:txBody>
      </p:sp>
      <p:sp>
        <p:nvSpPr>
          <p:cNvPr id="4" name="Slide Number Placeholder 3">
            <a:extLst>
              <a:ext uri="{FF2B5EF4-FFF2-40B4-BE49-F238E27FC236}">
                <a16:creationId xmlns:a16="http://schemas.microsoft.com/office/drawing/2014/main" id="{941EA485-92D2-4142-BFD5-DDBFBEDC5F7C}"/>
              </a:ext>
            </a:extLst>
          </p:cNvPr>
          <p:cNvSpPr>
            <a:spLocks noGrp="1"/>
          </p:cNvSpPr>
          <p:nvPr>
            <p:ph type="sldNum" sz="quarter" idx="12"/>
          </p:nvPr>
        </p:nvSpPr>
        <p:spPr/>
        <p:txBody>
          <a:bodyPr/>
          <a:lstStyle/>
          <a:p>
            <a:fld id="{C479D5F6-EDCB-402A-AC08-4943A1820E8F}" type="slidenum">
              <a:rPr lang="en-US" smtClean="0"/>
              <a:pPr/>
              <a:t>8</a:t>
            </a:fld>
            <a:endParaRPr lang="en-US" dirty="0"/>
          </a:p>
        </p:txBody>
      </p:sp>
    </p:spTree>
    <p:extLst>
      <p:ext uri="{BB962C8B-B14F-4D97-AF65-F5344CB8AC3E}">
        <p14:creationId xmlns:p14="http://schemas.microsoft.com/office/powerpoint/2010/main" val="39472658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DAB78BD5-72CA-4D16-9ED0-CA7C62BCB699}"/>
              </a:ext>
            </a:extLst>
          </p:cNvPr>
          <p:cNvSpPr>
            <a:spLocks noGrp="1"/>
          </p:cNvSpPr>
          <p:nvPr>
            <p:ph sz="half" idx="1"/>
          </p:nvPr>
        </p:nvSpPr>
        <p:spPr/>
        <p:txBody>
          <a:bodyPr>
            <a:normAutofit fontScale="92500" lnSpcReduction="10000"/>
          </a:bodyPr>
          <a:lstStyle/>
          <a:p>
            <a:r>
              <a:rPr lang="en-US" dirty="0">
                <a:hlinkClick r:id="rId3"/>
              </a:rPr>
              <a:t>Student (Demographic)</a:t>
            </a:r>
            <a:endParaRPr lang="en-US" dirty="0"/>
          </a:p>
          <a:p>
            <a:pPr lvl="1"/>
            <a:r>
              <a:rPr lang="en-US" dirty="0"/>
              <a:t>One record per student</a:t>
            </a:r>
          </a:p>
          <a:p>
            <a:pPr lvl="1"/>
            <a:r>
              <a:rPr lang="en-US" dirty="0"/>
              <a:t>Types of Information:</a:t>
            </a:r>
          </a:p>
          <a:p>
            <a:pPr lvl="2"/>
            <a:r>
              <a:rPr lang="en-US" dirty="0"/>
              <a:t>Race/Ethnicity</a:t>
            </a:r>
          </a:p>
          <a:p>
            <a:pPr lvl="2"/>
            <a:r>
              <a:rPr lang="en-US" dirty="0"/>
              <a:t>Free/Reduced Lunch</a:t>
            </a:r>
          </a:p>
          <a:p>
            <a:pPr lvl="2"/>
            <a:r>
              <a:rPr lang="en-US" dirty="0"/>
              <a:t>English Learners</a:t>
            </a:r>
          </a:p>
          <a:p>
            <a:pPr lvl="2"/>
            <a:r>
              <a:rPr lang="en-US" dirty="0"/>
              <a:t>Special Education status</a:t>
            </a:r>
          </a:p>
          <a:p>
            <a:pPr lvl="2"/>
            <a:r>
              <a:rPr lang="en-US" dirty="0"/>
              <a:t>Homeless </a:t>
            </a:r>
          </a:p>
          <a:p>
            <a:pPr lvl="2"/>
            <a:r>
              <a:rPr lang="en-US" dirty="0"/>
              <a:t>Postsecondary Program</a:t>
            </a:r>
          </a:p>
          <a:p>
            <a:pPr lvl="2"/>
            <a:r>
              <a:rPr lang="en-US" dirty="0"/>
              <a:t>Military Connected or Enlisted</a:t>
            </a:r>
          </a:p>
          <a:p>
            <a:r>
              <a:rPr lang="en-US" dirty="0">
                <a:hlinkClick r:id="rId4"/>
              </a:rPr>
              <a:t>Graduation Guidelines</a:t>
            </a:r>
            <a:endParaRPr lang="en-US" dirty="0"/>
          </a:p>
          <a:p>
            <a:pPr lvl="1"/>
            <a:r>
              <a:rPr lang="en-US" dirty="0"/>
              <a:t>Required for graduating students</a:t>
            </a:r>
          </a:p>
          <a:p>
            <a:pPr lvl="2"/>
            <a:r>
              <a:rPr lang="en-US" dirty="0"/>
              <a:t>At least one English</a:t>
            </a:r>
          </a:p>
          <a:p>
            <a:pPr lvl="2"/>
            <a:r>
              <a:rPr lang="en-US" dirty="0"/>
              <a:t>At least one Math</a:t>
            </a:r>
          </a:p>
          <a:p>
            <a:endParaRPr lang="en-US" dirty="0"/>
          </a:p>
        </p:txBody>
      </p:sp>
      <p:sp>
        <p:nvSpPr>
          <p:cNvPr id="6" name="Content Placeholder 5">
            <a:extLst>
              <a:ext uri="{FF2B5EF4-FFF2-40B4-BE49-F238E27FC236}">
                <a16:creationId xmlns:a16="http://schemas.microsoft.com/office/drawing/2014/main" id="{4F870266-B7E7-416D-8F8B-ED2B24AD2885}"/>
              </a:ext>
            </a:extLst>
          </p:cNvPr>
          <p:cNvSpPr>
            <a:spLocks noGrp="1"/>
          </p:cNvSpPr>
          <p:nvPr>
            <p:ph sz="half" idx="2"/>
          </p:nvPr>
        </p:nvSpPr>
        <p:spPr>
          <a:xfrm>
            <a:off x="4629150" y="1463040"/>
            <a:ext cx="3886200" cy="4583799"/>
          </a:xfrm>
        </p:spPr>
        <p:txBody>
          <a:bodyPr>
            <a:normAutofit fontScale="85000" lnSpcReduction="20000"/>
          </a:bodyPr>
          <a:lstStyle/>
          <a:p>
            <a:r>
              <a:rPr lang="en-US" dirty="0">
                <a:hlinkClick r:id="rId5"/>
              </a:rPr>
              <a:t>Student School Association</a:t>
            </a:r>
            <a:endParaRPr lang="en-US" dirty="0"/>
          </a:p>
          <a:p>
            <a:pPr lvl="1"/>
            <a:r>
              <a:rPr lang="en-US" dirty="0"/>
              <a:t>One or more records per student </a:t>
            </a:r>
            <a:br>
              <a:rPr lang="en-US" dirty="0"/>
            </a:br>
            <a:r>
              <a:rPr lang="en-US" dirty="0"/>
              <a:t>(depends on enrollment)</a:t>
            </a:r>
          </a:p>
          <a:p>
            <a:pPr lvl="1"/>
            <a:r>
              <a:rPr lang="en-US" dirty="0"/>
              <a:t>Types of Information:</a:t>
            </a:r>
          </a:p>
          <a:p>
            <a:pPr lvl="2"/>
            <a:r>
              <a:rPr lang="en-US" sz="2100" dirty="0"/>
              <a:t>Grade Level</a:t>
            </a:r>
          </a:p>
          <a:p>
            <a:pPr lvl="2"/>
            <a:r>
              <a:rPr lang="en-US" sz="2100" dirty="0"/>
              <a:t>School Entry</a:t>
            </a:r>
          </a:p>
          <a:p>
            <a:pPr lvl="2"/>
            <a:r>
              <a:rPr lang="en-US" sz="2100" dirty="0"/>
              <a:t>School Exit</a:t>
            </a:r>
          </a:p>
          <a:p>
            <a:pPr lvl="2"/>
            <a:r>
              <a:rPr lang="en-US" sz="2100" dirty="0"/>
              <a:t>Retention</a:t>
            </a:r>
          </a:p>
          <a:p>
            <a:pPr lvl="2"/>
            <a:r>
              <a:rPr lang="en-US" sz="2100" dirty="0"/>
              <a:t>Primary School</a:t>
            </a:r>
          </a:p>
          <a:p>
            <a:pPr lvl="2"/>
            <a:r>
              <a:rPr lang="en-US" sz="2100" dirty="0"/>
              <a:t>Home Based Education</a:t>
            </a:r>
          </a:p>
          <a:p>
            <a:pPr lvl="2"/>
            <a:r>
              <a:rPr lang="en-US" sz="2100" dirty="0"/>
              <a:t>Non School Program</a:t>
            </a:r>
          </a:p>
          <a:p>
            <a:pPr lvl="2"/>
            <a:r>
              <a:rPr lang="en-US" sz="2100" dirty="0"/>
              <a:t>Gifted &amp; Talented</a:t>
            </a:r>
          </a:p>
          <a:p>
            <a:r>
              <a:rPr lang="en-US" dirty="0">
                <a:hlinkClick r:id="rId6"/>
              </a:rPr>
              <a:t>Title I Interchange</a:t>
            </a:r>
            <a:endParaRPr lang="en-US" dirty="0"/>
          </a:p>
          <a:p>
            <a:pPr lvl="1"/>
            <a:r>
              <a:rPr lang="en-US" dirty="0"/>
              <a:t>Title 1 status for students receiving targeted assistance</a:t>
            </a:r>
          </a:p>
          <a:p>
            <a:r>
              <a:rPr lang="en-US" dirty="0">
                <a:hlinkClick r:id="rId7"/>
              </a:rPr>
              <a:t>SPED Interchange</a:t>
            </a:r>
            <a:endParaRPr lang="en-US" dirty="0"/>
          </a:p>
          <a:p>
            <a:pPr lvl="1"/>
            <a:r>
              <a:rPr lang="en-US" dirty="0"/>
              <a:t>SPED status for students with disabilities</a:t>
            </a:r>
          </a:p>
          <a:p>
            <a:endParaRPr lang="en-US" dirty="0"/>
          </a:p>
        </p:txBody>
      </p:sp>
      <p:sp>
        <p:nvSpPr>
          <p:cNvPr id="4" name="Title 3">
            <a:extLst>
              <a:ext uri="{FF2B5EF4-FFF2-40B4-BE49-F238E27FC236}">
                <a16:creationId xmlns:a16="http://schemas.microsoft.com/office/drawing/2014/main" id="{4E6C7C8F-4DB1-420A-8733-A7B3CB0CFA61}"/>
              </a:ext>
            </a:extLst>
          </p:cNvPr>
          <p:cNvSpPr>
            <a:spLocks noGrp="1"/>
          </p:cNvSpPr>
          <p:nvPr>
            <p:ph type="title"/>
          </p:nvPr>
        </p:nvSpPr>
        <p:spPr/>
        <p:txBody>
          <a:bodyPr/>
          <a:lstStyle/>
          <a:p>
            <a:r>
              <a:rPr lang="en-US" dirty="0"/>
              <a:t>Student Interchange Files</a:t>
            </a:r>
          </a:p>
        </p:txBody>
      </p:sp>
      <p:sp>
        <p:nvSpPr>
          <p:cNvPr id="3" name="Slide Number Placeholder 2">
            <a:extLst>
              <a:ext uri="{FF2B5EF4-FFF2-40B4-BE49-F238E27FC236}">
                <a16:creationId xmlns:a16="http://schemas.microsoft.com/office/drawing/2014/main" id="{06B650E5-0CAA-40A1-8E52-498AE536BF87}"/>
              </a:ext>
            </a:extLst>
          </p:cNvPr>
          <p:cNvSpPr>
            <a:spLocks noGrp="1"/>
          </p:cNvSpPr>
          <p:nvPr>
            <p:ph type="sldNum" sz="quarter" idx="12"/>
          </p:nvPr>
        </p:nvSpPr>
        <p:spPr/>
        <p:txBody>
          <a:bodyPr/>
          <a:lstStyle/>
          <a:p>
            <a:fld id="{C479D5F6-EDCB-402A-AC08-4943A1820E8F}" type="slidenum">
              <a:rPr lang="en-US" smtClean="0"/>
              <a:pPr/>
              <a:t>9</a:t>
            </a:fld>
            <a:endParaRPr lang="en-US" dirty="0"/>
          </a:p>
        </p:txBody>
      </p:sp>
    </p:spTree>
    <p:extLst>
      <p:ext uri="{BB962C8B-B14F-4D97-AF65-F5344CB8AC3E}">
        <p14:creationId xmlns:p14="http://schemas.microsoft.com/office/powerpoint/2010/main" val="81361277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DE oranges">
      <a:dk1>
        <a:sysClr val="windowText" lastClr="000000"/>
      </a:dk1>
      <a:lt1>
        <a:sysClr val="window" lastClr="FFFFFF"/>
      </a:lt1>
      <a:dk2>
        <a:srgbClr val="4E5758"/>
      </a:dk2>
      <a:lt2>
        <a:srgbClr val="D3CBBD"/>
      </a:lt2>
      <a:accent1>
        <a:srgbClr val="D33039"/>
      </a:accent1>
      <a:accent2>
        <a:srgbClr val="F8B333"/>
      </a:accent2>
      <a:accent3>
        <a:srgbClr val="B64926"/>
      </a:accent3>
      <a:accent4>
        <a:srgbClr val="EF7521"/>
      </a:accent4>
      <a:accent5>
        <a:srgbClr val="CA952B"/>
      </a:accent5>
      <a:accent6>
        <a:srgbClr val="85342E"/>
      </a:accent6>
      <a:hlink>
        <a:srgbClr val="0070C0"/>
      </a:hlink>
      <a:folHlink>
        <a:srgbClr val="CA952B"/>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29B7027DE1D1C4E977647345B5DE593" ma:contentTypeVersion="12" ma:contentTypeDescription="Create a new document." ma:contentTypeScope="" ma:versionID="d2b6d8451a866739823814bd896382d7">
  <xsd:schema xmlns:xsd="http://www.w3.org/2001/XMLSchema" xmlns:xs="http://www.w3.org/2001/XMLSchema" xmlns:p="http://schemas.microsoft.com/office/2006/metadata/properties" xmlns:ns2="c21e8cdb-1625-4fb9-abda-5a8e0a245cd4" xmlns:ns3="f2d644fe-f34c-46d7-b237-4b16324a78fb" targetNamespace="http://schemas.microsoft.com/office/2006/metadata/properties" ma:root="true" ma:fieldsID="a720bb43c156406c100a2c394daad9d0" ns2:_="" ns3:_="">
    <xsd:import namespace="c21e8cdb-1625-4fb9-abda-5a8e0a245cd4"/>
    <xsd:import namespace="f2d644fe-f34c-46d7-b237-4b16324a78f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LengthInSecond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21e8cdb-1625-4fb9-abda-5a8e0a245cd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2d644fe-f34c-46d7-b237-4b16324a78fb"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CFD5619-3680-48EF-BF7D-E1341D42044A}">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220C1604-7237-41D0-8319-BFB1F85B7271}">
  <ds:schemaRefs>
    <ds:schemaRef ds:uri="http://schemas.microsoft.com/sharepoint/v3/contenttype/forms"/>
  </ds:schemaRefs>
</ds:datastoreItem>
</file>

<file path=customXml/itemProps3.xml><?xml version="1.0" encoding="utf-8"?>
<ds:datastoreItem xmlns:ds="http://schemas.openxmlformats.org/officeDocument/2006/customXml" ds:itemID="{5ED50EC7-0AC6-4CC3-9784-04F0221C0D7E}"/>
</file>

<file path=docProps/app.xml><?xml version="1.0" encoding="utf-8"?>
<Properties xmlns="http://schemas.openxmlformats.org/officeDocument/2006/extended-properties" xmlns:vt="http://schemas.openxmlformats.org/officeDocument/2006/docPropsVTypes">
  <Template>Office Theme</Template>
  <TotalTime>1626</TotalTime>
  <Words>5484</Words>
  <Application>Microsoft Office PowerPoint</Application>
  <PresentationFormat>On-screen Show (4:3)</PresentationFormat>
  <Paragraphs>723</Paragraphs>
  <Slides>64</Slides>
  <Notes>11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64</vt:i4>
      </vt:variant>
    </vt:vector>
  </HeadingPairs>
  <TitlesOfParts>
    <vt:vector size="71" baseType="lpstr">
      <vt:lpstr>Arial</vt:lpstr>
      <vt:lpstr>Calibri</vt:lpstr>
      <vt:lpstr>Calibri Light</vt:lpstr>
      <vt:lpstr>Museo Slab 500</vt:lpstr>
      <vt:lpstr>Wingdings</vt:lpstr>
      <vt:lpstr>Office Theme</vt:lpstr>
      <vt:lpstr>1_Office Theme</vt:lpstr>
      <vt:lpstr>2021-2022  Student End of Year (SEY) Training: Regular Phase</vt:lpstr>
      <vt:lpstr>Agenda</vt:lpstr>
      <vt:lpstr>SEY Collection Cycle &amp; Timeline</vt:lpstr>
      <vt:lpstr>Collection Cycle Overview</vt:lpstr>
      <vt:lpstr>Key Dates: Regular Phase</vt:lpstr>
      <vt:lpstr>Regular Phase Process</vt:lpstr>
      <vt:lpstr>Regular Phase Process</vt:lpstr>
      <vt:lpstr>Student Interchange Files</vt:lpstr>
      <vt:lpstr>Student Interchange Files</vt:lpstr>
      <vt:lpstr>Student Interchange Preparation</vt:lpstr>
      <vt:lpstr>File Uploads</vt:lpstr>
      <vt:lpstr>Student Interchange Preparation</vt:lpstr>
      <vt:lpstr>Data File Upload</vt:lpstr>
      <vt:lpstr>Checking Errors/Warnings</vt:lpstr>
      <vt:lpstr>Interchange Business Rules</vt:lpstr>
      <vt:lpstr>Pipeline Error Report</vt:lpstr>
      <vt:lpstr>COGNOS/CEDAR Error Reports</vt:lpstr>
      <vt:lpstr>Common Interchange File Errors</vt:lpstr>
      <vt:lpstr>Student Demographic: Language Proficiency</vt:lpstr>
      <vt:lpstr>Student School Association: Date First Enrolled in the U.S.</vt:lpstr>
      <vt:lpstr>Student School Association: Attendance Fields</vt:lpstr>
      <vt:lpstr>Graduation Guidelines: Guideline Score</vt:lpstr>
      <vt:lpstr>Graduation Guidelines: Guideline Name</vt:lpstr>
      <vt:lpstr>Graduation Guidelines: School Code &amp; District of Completion</vt:lpstr>
      <vt:lpstr>Student End of Year (SEY) Snapshot</vt:lpstr>
      <vt:lpstr>Purpose and use of SEY snapshot information</vt:lpstr>
      <vt:lpstr>Which students are reported in the SEY Snapshot?</vt:lpstr>
      <vt:lpstr>Creating a Snapshot</vt:lpstr>
      <vt:lpstr>Creating a Snapshot</vt:lpstr>
      <vt:lpstr>Data Pipeline: Create snapshot</vt:lpstr>
      <vt:lpstr>Checking Errors/Warnings</vt:lpstr>
      <vt:lpstr>Business Rules</vt:lpstr>
      <vt:lpstr>Pipeline Error Report</vt:lpstr>
      <vt:lpstr>COGNOS/CEDAR Error Reports</vt:lpstr>
      <vt:lpstr>SEY Snapshot Errors/Warnings</vt:lpstr>
      <vt:lpstr>Entry and Exit Types</vt:lpstr>
      <vt:lpstr>Common Entry/Exit Types</vt:lpstr>
      <vt:lpstr>One Day Records</vt:lpstr>
      <vt:lpstr>Common Warnings</vt:lpstr>
      <vt:lpstr>Common Errors</vt:lpstr>
      <vt:lpstr>SE301 Error Logic Graduation Guidelines + Student End of Year</vt:lpstr>
      <vt:lpstr>Student End of Year: SE301 Errors</vt:lpstr>
      <vt:lpstr>Snapshot Submission</vt:lpstr>
      <vt:lpstr>Submitting the SEY snapshot</vt:lpstr>
      <vt:lpstr>Reporting Exceptions</vt:lpstr>
      <vt:lpstr>When are reporting exceptions needed?</vt:lpstr>
      <vt:lpstr>Reporting Exception Process</vt:lpstr>
      <vt:lpstr>What types of exceptions might need additional information?</vt:lpstr>
      <vt:lpstr>Frequently Asked Questions</vt:lpstr>
      <vt:lpstr>Student End of Year FAQs</vt:lpstr>
      <vt:lpstr>Student End of Year FAQs</vt:lpstr>
      <vt:lpstr>Student End of Year FAQs</vt:lpstr>
      <vt:lpstr>Student End of Year FAQs</vt:lpstr>
      <vt:lpstr>Student End of Year FAQs</vt:lpstr>
      <vt:lpstr>COGNOS/CEDAR Reports</vt:lpstr>
      <vt:lpstr>CEDAR/COGNOS Reports Overview</vt:lpstr>
      <vt:lpstr>COGNOS (CEDAR) Error Reports</vt:lpstr>
      <vt:lpstr>Graduation Guidelines: Student Completion List</vt:lpstr>
      <vt:lpstr>Graduation Guidelines: Student Completion List</vt:lpstr>
      <vt:lpstr>Looking Ahead</vt:lpstr>
      <vt:lpstr>SEY Post-Collection Phases</vt:lpstr>
      <vt:lpstr>Resources &amp; Contact Information</vt:lpstr>
      <vt:lpstr>Resources</vt:lpstr>
      <vt:lpstr>Contacts</vt:lpstr>
    </vt:vector>
  </TitlesOfParts>
  <Company>Colorado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Madorin, Acacia</dc:creator>
  <cp:lastModifiedBy>Ward, Reagan</cp:lastModifiedBy>
  <cp:revision>13</cp:revision>
  <dcterms:created xsi:type="dcterms:W3CDTF">2019-06-25T17:30:52Z</dcterms:created>
  <dcterms:modified xsi:type="dcterms:W3CDTF">2022-04-26T22:25:58Z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0x010100C29B7027DE1D1C4E977647345B5DE593</vt:lpwstr>
  </property>
</Properties>
</file>