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4"/>
    <p:sldMasterId id="2147483740" r:id="rId5"/>
    <p:sldMasterId id="2147483741" r:id="rId6"/>
    <p:sldMasterId id="2147483743" r:id="rId7"/>
    <p:sldMasterId id="2147483745" r:id="rId8"/>
  </p:sldMasterIdLst>
  <p:notesMasterIdLst>
    <p:notesMasterId r:id="rId29"/>
  </p:notesMasterIdLst>
  <p:handoutMasterIdLst>
    <p:handoutMasterId r:id="rId30"/>
  </p:handoutMasterIdLst>
  <p:sldIdLst>
    <p:sldId id="256" r:id="rId9"/>
    <p:sldId id="297" r:id="rId10"/>
    <p:sldId id="338" r:id="rId11"/>
    <p:sldId id="298" r:id="rId12"/>
    <p:sldId id="311" r:id="rId13"/>
    <p:sldId id="325" r:id="rId14"/>
    <p:sldId id="376" r:id="rId15"/>
    <p:sldId id="395" r:id="rId16"/>
    <p:sldId id="364" r:id="rId17"/>
    <p:sldId id="377" r:id="rId18"/>
    <p:sldId id="396" r:id="rId19"/>
    <p:sldId id="397" r:id="rId20"/>
    <p:sldId id="398" r:id="rId21"/>
    <p:sldId id="400" r:id="rId22"/>
    <p:sldId id="368" r:id="rId23"/>
    <p:sldId id="399" r:id="rId24"/>
    <p:sldId id="379" r:id="rId25"/>
    <p:sldId id="350" r:id="rId26"/>
    <p:sldId id="339" r:id="rId27"/>
    <p:sldId id="356" r:id="rId28"/>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Lucida Sans" panose="020B0602030504020204" pitchFamily="34" charset="0"/>
      <p:regular r:id="rId35"/>
      <p:bold r:id="rId36"/>
      <p:italic r:id="rId37"/>
      <p:boldItalic r:id="rId38"/>
    </p:embeddedFont>
    <p:embeddedFont>
      <p:font typeface="Museo Slab 500" panose="02000000000000000000" charset="0"/>
      <p:regular r:id="rId39"/>
    </p:embeddedFont>
    <p:embeddedFont>
      <p:font typeface="Roboto Slab" panose="020B0604020202020204" charset="0"/>
      <p:regular r:id="rId40"/>
      <p:bold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57F23F-BD57-45F1-4B0D-102CED1C54D8}" name="Hutton, Whitney" initials="HW" userId="S::hutton_w@cde.state.co.us::6fda1f9a-6c53-4de3-aaf0-4d6fc311d42f" providerId="AD"/>
  <p188:author id="{777B1047-BC00-3CD2-2536-D88CA237B32F}" name="Cobb, Floyd" initials="CF" userId="S::cobb_f@cde.state.co.us::3c9a54ab-d20d-4270-b98a-4bc6512471ef" providerId="AD"/>
  <p188:author id="{4E273653-92D4-4DB4-6C68-7D87EF6C5BD4}" name="Pembroke, Gionna" initials="PG" userId="S::pembroke_g@cde.state.co.us::98c66ec8-5ee1-46fd-8e58-15c5d69d8816" providerId="AD"/>
  <p188:author id="{B207DEB1-61A6-A952-E776-DB551E5CA662}" name="Ahlstrand, Melissa" initials="AM" userId="S::ahlstrand_m@cde.state.co.us::bad13797-8c92-4cbd-9df0-e50737c49789" providerId="AD"/>
  <p188:author id="{D6FDAAB5-3555-185D-AE76-5712E67753F8}" name="Gallanos, Anji" initials="GA" userId="S::gallanos_a@cde.state.co.us::4d128220-92a3-4260-a06e-ed3ba39a2806" providerId="AD"/>
  <p188:author id="{DD4FFDFD-E8C9-0F1F-63E4-057C0D035A79}" name="Ahlstrand, Melissa" initials="AM" userId="S::Ahlstrand_m@cde.state.co.us::bad13797-8c92-4cbd-9df0-e50737c497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lstrand, Melissa" initials="AM" lastIdx="1" clrIdx="0">
    <p:extLst>
      <p:ext uri="{19B8F6BF-5375-455C-9EA6-DF929625EA0E}">
        <p15:presenceInfo xmlns:p15="http://schemas.microsoft.com/office/powerpoint/2012/main" userId="S::Ahlstrand_m@cde.state.co.us::bad13797-8c92-4cbd-9df0-e50737c49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5E"/>
    <a:srgbClr val="477A7C"/>
    <a:srgbClr val="70AC2E"/>
    <a:srgbClr val="644C00"/>
    <a:srgbClr val="584300"/>
    <a:srgbClr val="47CFFF"/>
    <a:srgbClr val="69D8FF"/>
    <a:srgbClr val="BE88AD"/>
    <a:srgbClr val="FF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173A07-D4AD-4C5E-82D2-6F5ACEB7FF93}" v="2" dt="2022-05-12T14:49:55.097"/>
    <p1510:client id="{F305A9D3-AD35-4B11-90DA-7D3137E31CAC}" v="1532" dt="2022-05-12T19:56:55.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1254" y="10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notesMaster" Target="notesMasters/notes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8A90B-6A6C-4B8C-BBC5-69E411D14EAD}" type="doc">
      <dgm:prSet loTypeId="urn:microsoft.com/office/officeart/2005/8/layout/chevron2" loCatId="list" qsTypeId="urn:microsoft.com/office/officeart/2005/8/quickstyle/simple1" qsCatId="simple" csTypeId="urn:microsoft.com/office/officeart/2005/8/colors/accent2_1" csCatId="accent2" phldr="1"/>
      <dgm:spPr/>
      <dgm:t>
        <a:bodyPr/>
        <a:lstStyle/>
        <a:p>
          <a:endParaRPr lang="en-US"/>
        </a:p>
      </dgm:t>
    </dgm:pt>
    <dgm:pt modelId="{5948D5A2-51A5-4741-ABCA-9B9469F3E3C6}">
      <dgm:prSet phldrT="[Text]" custT="1"/>
      <dgm:spPr/>
      <dgm:t>
        <a:bodyPr/>
        <a:lstStyle/>
        <a:p>
          <a:pPr algn="ctr"/>
          <a:r>
            <a:rPr lang="en-US" sz="2000" dirty="0"/>
            <a:t>Step 1</a:t>
          </a:r>
        </a:p>
      </dgm:t>
    </dgm:pt>
    <dgm:pt modelId="{DC3D4CA8-B4B5-4E43-A723-2A48798A54E2}" type="parTrans" cxnId="{36A27327-17CF-43E0-90AC-90439E85C943}">
      <dgm:prSet/>
      <dgm:spPr/>
      <dgm:t>
        <a:bodyPr/>
        <a:lstStyle/>
        <a:p>
          <a:pPr algn="l"/>
          <a:endParaRPr lang="en-US"/>
        </a:p>
      </dgm:t>
    </dgm:pt>
    <dgm:pt modelId="{E8A17592-5B76-4370-92B6-CA17C4ED616D}" type="sibTrans" cxnId="{36A27327-17CF-43E0-90AC-90439E85C943}">
      <dgm:prSet/>
      <dgm:spPr/>
      <dgm:t>
        <a:bodyPr/>
        <a:lstStyle/>
        <a:p>
          <a:pPr algn="l"/>
          <a:endParaRPr lang="en-US"/>
        </a:p>
      </dgm:t>
    </dgm:pt>
    <dgm:pt modelId="{E722E5F4-0AEC-44E8-87DF-7A2F45F77B66}">
      <dgm:prSet phldrT="[Text]" custT="1"/>
      <dgm:spPr/>
      <dgm:t>
        <a:bodyPr/>
        <a:lstStyle/>
        <a:p>
          <a:pPr algn="ctr"/>
          <a:r>
            <a:rPr lang="en-US" sz="2000" dirty="0"/>
            <a:t>Step 2</a:t>
          </a:r>
        </a:p>
      </dgm:t>
    </dgm:pt>
    <dgm:pt modelId="{1D42ADB5-F786-4DEF-B291-FCAE885D7270}" type="parTrans" cxnId="{5B939B1A-E31A-4EBB-9435-C65AE5A4857A}">
      <dgm:prSet/>
      <dgm:spPr/>
      <dgm:t>
        <a:bodyPr/>
        <a:lstStyle/>
        <a:p>
          <a:pPr algn="l"/>
          <a:endParaRPr lang="en-US"/>
        </a:p>
      </dgm:t>
    </dgm:pt>
    <dgm:pt modelId="{4385E68F-ABAB-4062-B81B-7CAD2CA4428E}" type="sibTrans" cxnId="{5B939B1A-E31A-4EBB-9435-C65AE5A4857A}">
      <dgm:prSet/>
      <dgm:spPr/>
      <dgm:t>
        <a:bodyPr/>
        <a:lstStyle/>
        <a:p>
          <a:pPr algn="l"/>
          <a:endParaRPr lang="en-US"/>
        </a:p>
      </dgm:t>
    </dgm:pt>
    <dgm:pt modelId="{636BB6BA-9AFE-422D-B6C5-A4345C118840}">
      <dgm:prSet phldrT="[Text]" custT="1"/>
      <dgm:spPr/>
      <dgm:t>
        <a:bodyPr/>
        <a:lstStyle/>
        <a:p>
          <a:pPr algn="l"/>
          <a:r>
            <a:rPr lang="en-US" sz="1400" dirty="0"/>
            <a:t>Run this report for the </a:t>
          </a:r>
          <a:r>
            <a:rPr lang="en-US" sz="1400" b="1" dirty="0"/>
            <a:t>current</a:t>
          </a:r>
          <a:r>
            <a:rPr lang="en-US" sz="1400" dirty="0"/>
            <a:t> school year (2021-22) and download into Excel</a:t>
          </a:r>
          <a:endParaRPr lang="en-US" sz="1200" dirty="0"/>
        </a:p>
      </dgm:t>
      <dgm:extLst>
        <a:ext uri="{E40237B7-FDA0-4F09-8148-C483321AD2D9}">
          <dgm14:cNvPr xmlns:dgm14="http://schemas.microsoft.com/office/drawing/2010/diagram" id="0" name="" descr="Step 2: Run this report for the current school year (2021-22) and download into Excel.&#10;"/>
        </a:ext>
      </dgm:extLst>
    </dgm:pt>
    <dgm:pt modelId="{57EACF22-1CB5-4384-B8DF-285A9AB0E35A}" type="parTrans" cxnId="{5D29C3B5-48BA-4F35-B061-1B7E40E6A586}">
      <dgm:prSet/>
      <dgm:spPr/>
      <dgm:t>
        <a:bodyPr/>
        <a:lstStyle/>
        <a:p>
          <a:pPr algn="l"/>
          <a:endParaRPr lang="en-US"/>
        </a:p>
      </dgm:t>
    </dgm:pt>
    <dgm:pt modelId="{030C7A99-4313-4275-8CDC-8D90916DC043}" type="sibTrans" cxnId="{5D29C3B5-48BA-4F35-B061-1B7E40E6A586}">
      <dgm:prSet/>
      <dgm:spPr/>
      <dgm:t>
        <a:bodyPr/>
        <a:lstStyle/>
        <a:p>
          <a:pPr algn="l"/>
          <a:endParaRPr lang="en-US"/>
        </a:p>
      </dgm:t>
    </dgm:pt>
    <dgm:pt modelId="{B1DE882F-C724-4B0B-B925-84FD85C03913}">
      <dgm:prSet phldrT="[Text]" custT="1"/>
      <dgm:spPr/>
      <dgm:t>
        <a:bodyPr/>
        <a:lstStyle/>
        <a:p>
          <a:pPr algn="ctr"/>
          <a:r>
            <a:rPr lang="en-US" sz="2000" dirty="0"/>
            <a:t>Step 3</a:t>
          </a:r>
        </a:p>
      </dgm:t>
    </dgm:pt>
    <dgm:pt modelId="{DB27685E-E10D-4D78-AF0A-80B176C2EC93}" type="parTrans" cxnId="{94701044-7C2F-4C31-8F0D-9B65F3DA1817}">
      <dgm:prSet/>
      <dgm:spPr/>
      <dgm:t>
        <a:bodyPr/>
        <a:lstStyle/>
        <a:p>
          <a:pPr algn="l"/>
          <a:endParaRPr lang="en-US"/>
        </a:p>
      </dgm:t>
    </dgm:pt>
    <dgm:pt modelId="{87BA89AF-A153-42A9-8F50-0AF6B901A092}" type="sibTrans" cxnId="{94701044-7C2F-4C31-8F0D-9B65F3DA1817}">
      <dgm:prSet/>
      <dgm:spPr/>
      <dgm:t>
        <a:bodyPr/>
        <a:lstStyle/>
        <a:p>
          <a:pPr algn="l"/>
          <a:endParaRPr lang="en-US"/>
        </a:p>
      </dgm:t>
    </dgm:pt>
    <dgm:pt modelId="{6523F0CE-00DC-480D-839C-7A175BE213B2}">
      <dgm:prSet phldrT="[Text]" custT="1"/>
      <dgm:spPr/>
      <dgm:t>
        <a:bodyPr/>
        <a:lstStyle/>
        <a:p>
          <a:pPr algn="l"/>
          <a:r>
            <a:rPr lang="en-US" sz="1400" dirty="0"/>
            <a:t>Districts can use this data to determine who has completed the training and has their designation in COOL and who does not. You can also use this as your file template that you will load into Data Pipeline</a:t>
          </a:r>
        </a:p>
      </dgm:t>
      <dgm:extLst>
        <a:ext uri="{E40237B7-FDA0-4F09-8148-C483321AD2D9}">
          <dgm14:cNvPr xmlns:dgm14="http://schemas.microsoft.com/office/drawing/2010/diagram" id="0" name="" descr="Step 3: Districts can use this data to determine who has completed the training and has their designation in COOL and who does not. You can also use this as your file template that you will load into Data Pipeline."/>
        </a:ext>
      </dgm:extLst>
    </dgm:pt>
    <dgm:pt modelId="{508B7AC6-4AF0-40E7-A2AD-834784DE88D4}" type="parTrans" cxnId="{AF0219F1-01DE-482E-BC4B-2391A7BC7647}">
      <dgm:prSet/>
      <dgm:spPr/>
      <dgm:t>
        <a:bodyPr/>
        <a:lstStyle/>
        <a:p>
          <a:pPr algn="l"/>
          <a:endParaRPr lang="en-US"/>
        </a:p>
      </dgm:t>
    </dgm:pt>
    <dgm:pt modelId="{16EF366A-1186-427A-8DF8-0A449E126529}" type="sibTrans" cxnId="{AF0219F1-01DE-482E-BC4B-2391A7BC7647}">
      <dgm:prSet/>
      <dgm:spPr/>
      <dgm:t>
        <a:bodyPr/>
        <a:lstStyle/>
        <a:p>
          <a:pPr algn="l"/>
          <a:endParaRPr lang="en-US"/>
        </a:p>
      </dgm:t>
    </dgm:pt>
    <dgm:pt modelId="{A3E20C8E-926D-4C8C-B85E-A4AA683860AA}">
      <dgm:prSet custT="1"/>
      <dgm:spPr/>
      <dgm:t>
        <a:bodyPr/>
        <a:lstStyle/>
        <a:p>
          <a:pPr algn="ctr"/>
          <a:r>
            <a:rPr lang="en-US" sz="2000" dirty="0"/>
            <a:t>Step 4</a:t>
          </a:r>
        </a:p>
      </dgm:t>
    </dgm:pt>
    <dgm:pt modelId="{37AC0AE1-A500-4FEF-AE62-2309605A1A69}" type="parTrans" cxnId="{A8A86EC0-8E92-4C1F-B2A2-7A13B642B27A}">
      <dgm:prSet/>
      <dgm:spPr/>
      <dgm:t>
        <a:bodyPr/>
        <a:lstStyle/>
        <a:p>
          <a:pPr algn="l"/>
          <a:endParaRPr lang="en-US"/>
        </a:p>
      </dgm:t>
    </dgm:pt>
    <dgm:pt modelId="{3AF44A38-7397-4D2F-951F-81DBC44636D1}" type="sibTrans" cxnId="{A8A86EC0-8E92-4C1F-B2A2-7A13B642B27A}">
      <dgm:prSet/>
      <dgm:spPr/>
      <dgm:t>
        <a:bodyPr/>
        <a:lstStyle/>
        <a:p>
          <a:pPr algn="l"/>
          <a:endParaRPr lang="en-US"/>
        </a:p>
      </dgm:t>
    </dgm:pt>
    <dgm:pt modelId="{0BC1B9E6-B301-46C7-8012-97F2F9E35D7B}">
      <dgm:prSet custT="1"/>
      <dgm:spPr/>
      <dgm:t>
        <a:bodyPr/>
        <a:lstStyle/>
        <a:p>
          <a:pPr algn="l"/>
          <a:r>
            <a:rPr lang="en-US" sz="1400" dirty="0"/>
            <a:t>If using as file template, remove columns M-S before loading into Data Pipeline </a:t>
          </a:r>
        </a:p>
      </dgm:t>
      <dgm:extLst>
        <a:ext uri="{E40237B7-FDA0-4F09-8148-C483321AD2D9}">
          <dgm14:cNvPr xmlns:dgm14="http://schemas.microsoft.com/office/drawing/2010/diagram" id="0" name="" descr="Step 4: If using as file template, remove columns M-S before loading into Data Pipeline."/>
        </a:ext>
      </dgm:extLst>
    </dgm:pt>
    <dgm:pt modelId="{5100AF17-7EE2-4082-A523-6185C90F058A}" type="parTrans" cxnId="{F6AA6D3A-1846-47D1-96E6-53F28E39EA29}">
      <dgm:prSet/>
      <dgm:spPr/>
      <dgm:t>
        <a:bodyPr/>
        <a:lstStyle/>
        <a:p>
          <a:pPr algn="l"/>
          <a:endParaRPr lang="en-US"/>
        </a:p>
      </dgm:t>
    </dgm:pt>
    <dgm:pt modelId="{1745D347-9172-4D71-A00C-1320B477B0DD}" type="sibTrans" cxnId="{F6AA6D3A-1846-47D1-96E6-53F28E39EA29}">
      <dgm:prSet/>
      <dgm:spPr/>
      <dgm:t>
        <a:bodyPr/>
        <a:lstStyle/>
        <a:p>
          <a:pPr algn="l"/>
          <a:endParaRPr lang="en-US"/>
        </a:p>
      </dgm:t>
    </dgm:pt>
    <dgm:pt modelId="{4AAEFE2A-E2B9-4486-B68A-56377DBD837C}">
      <dgm:prSet phldrT="[Text]" custT="1"/>
      <dgm:spPr/>
      <dgm:t>
        <a:bodyPr/>
        <a:lstStyle/>
        <a:p>
          <a:pPr algn="l"/>
          <a:r>
            <a:rPr lang="en-US" sz="1400" dirty="0"/>
            <a:t>In Data Pipeline, click on Cognos then “Pipeline Reports” and select the “READ Training Extract” report</a:t>
          </a:r>
        </a:p>
      </dgm:t>
      <dgm:extLst>
        <a:ext uri="{E40237B7-FDA0-4F09-8148-C483321AD2D9}">
          <dgm14:cNvPr xmlns:dgm14="http://schemas.microsoft.com/office/drawing/2010/diagram" id="0" name="" descr="Step 1: In Data Pipeline, click on Cognos then “Pipeline Reports” and select the “READ Training Extract” report."/>
        </a:ext>
      </dgm:extLst>
    </dgm:pt>
    <dgm:pt modelId="{A82FF3C1-4519-4606-B197-3AFA7BA22F35}" type="parTrans" cxnId="{A4B41148-19CC-46C3-946D-01A022730C51}">
      <dgm:prSet/>
      <dgm:spPr/>
      <dgm:t>
        <a:bodyPr/>
        <a:lstStyle/>
        <a:p>
          <a:endParaRPr lang="en-US"/>
        </a:p>
      </dgm:t>
    </dgm:pt>
    <dgm:pt modelId="{22351022-B535-42C4-B5E5-4B05140FB2E1}" type="sibTrans" cxnId="{A4B41148-19CC-46C3-946D-01A022730C51}">
      <dgm:prSet/>
      <dgm:spPr/>
      <dgm:t>
        <a:bodyPr/>
        <a:lstStyle/>
        <a:p>
          <a:endParaRPr lang="en-US"/>
        </a:p>
      </dgm:t>
    </dgm:pt>
    <dgm:pt modelId="{BE417DC8-E392-40AA-B752-68A9C04A53BA}" type="pres">
      <dgm:prSet presAssocID="{78E8A90B-6A6C-4B8C-BBC5-69E411D14EAD}" presName="linearFlow" presStyleCnt="0">
        <dgm:presLayoutVars>
          <dgm:dir/>
          <dgm:animLvl val="lvl"/>
          <dgm:resizeHandles val="exact"/>
        </dgm:presLayoutVars>
      </dgm:prSet>
      <dgm:spPr/>
    </dgm:pt>
    <dgm:pt modelId="{15ED6D45-4310-475E-95A6-EF8D519652FC}" type="pres">
      <dgm:prSet presAssocID="{5948D5A2-51A5-4741-ABCA-9B9469F3E3C6}" presName="composite" presStyleCnt="0"/>
      <dgm:spPr/>
    </dgm:pt>
    <dgm:pt modelId="{05F63C69-064F-46D2-AA9B-D96267CDF09E}" type="pres">
      <dgm:prSet presAssocID="{5948D5A2-51A5-4741-ABCA-9B9469F3E3C6}" presName="parentText" presStyleLbl="alignNode1" presStyleIdx="0" presStyleCnt="4" custLinFactNeighborX="-7654" custLinFactNeighborY="-5174">
        <dgm:presLayoutVars>
          <dgm:chMax val="1"/>
          <dgm:bulletEnabled val="1"/>
        </dgm:presLayoutVars>
      </dgm:prSet>
      <dgm:spPr/>
    </dgm:pt>
    <dgm:pt modelId="{E3F4F6FB-C96D-47A6-A713-6E7B5DB845FF}" type="pres">
      <dgm:prSet presAssocID="{5948D5A2-51A5-4741-ABCA-9B9469F3E3C6}" presName="descendantText" presStyleLbl="alignAcc1" presStyleIdx="0" presStyleCnt="4" custScaleX="100862" custScaleY="112586" custLinFactNeighborX="172">
        <dgm:presLayoutVars>
          <dgm:bulletEnabled val="1"/>
        </dgm:presLayoutVars>
      </dgm:prSet>
      <dgm:spPr/>
    </dgm:pt>
    <dgm:pt modelId="{1F49227E-21FF-4D1C-A5FB-C06215AEA0C0}" type="pres">
      <dgm:prSet presAssocID="{E8A17592-5B76-4370-92B6-CA17C4ED616D}" presName="sp" presStyleCnt="0"/>
      <dgm:spPr/>
    </dgm:pt>
    <dgm:pt modelId="{2CA7250D-062F-419A-B252-FD88A036CE10}" type="pres">
      <dgm:prSet presAssocID="{E722E5F4-0AEC-44E8-87DF-7A2F45F77B66}" presName="composite" presStyleCnt="0"/>
      <dgm:spPr/>
    </dgm:pt>
    <dgm:pt modelId="{9610938C-5A18-4584-AC4B-F7362B9DCD8E}" type="pres">
      <dgm:prSet presAssocID="{E722E5F4-0AEC-44E8-87DF-7A2F45F77B66}" presName="parentText" presStyleLbl="alignNode1" presStyleIdx="1" presStyleCnt="4" custLinFactNeighborX="-950" custLinFactNeighborY="-8055">
        <dgm:presLayoutVars>
          <dgm:chMax val="1"/>
          <dgm:bulletEnabled val="1"/>
        </dgm:presLayoutVars>
      </dgm:prSet>
      <dgm:spPr/>
    </dgm:pt>
    <dgm:pt modelId="{01B5CD7A-3A01-464D-86E0-68B7C4EB8E77}" type="pres">
      <dgm:prSet presAssocID="{E722E5F4-0AEC-44E8-87DF-7A2F45F77B66}" presName="descendantText" presStyleLbl="alignAcc1" presStyleIdx="1" presStyleCnt="4" custScaleY="124933">
        <dgm:presLayoutVars>
          <dgm:bulletEnabled val="1"/>
        </dgm:presLayoutVars>
      </dgm:prSet>
      <dgm:spPr/>
    </dgm:pt>
    <dgm:pt modelId="{D0A9540C-2092-411C-B4CA-D8067BEEB77B}" type="pres">
      <dgm:prSet presAssocID="{4385E68F-ABAB-4062-B81B-7CAD2CA4428E}" presName="sp" presStyleCnt="0"/>
      <dgm:spPr/>
    </dgm:pt>
    <dgm:pt modelId="{97359BFF-BD72-45A9-ACF0-FD614320FB98}" type="pres">
      <dgm:prSet presAssocID="{B1DE882F-C724-4B0B-B925-84FD85C03913}" presName="composite" presStyleCnt="0"/>
      <dgm:spPr/>
    </dgm:pt>
    <dgm:pt modelId="{3200A6FD-65B4-4F0E-B4E7-E266D51F83E3}" type="pres">
      <dgm:prSet presAssocID="{B1DE882F-C724-4B0B-B925-84FD85C03913}" presName="parentText" presStyleLbl="alignNode1" presStyleIdx="2" presStyleCnt="4" custLinFactNeighborX="-6733" custLinFactNeighborY="-7406">
        <dgm:presLayoutVars>
          <dgm:chMax val="1"/>
          <dgm:bulletEnabled val="1"/>
        </dgm:presLayoutVars>
      </dgm:prSet>
      <dgm:spPr/>
    </dgm:pt>
    <dgm:pt modelId="{CAB63FA2-4745-4B42-9967-F422BCD7052A}" type="pres">
      <dgm:prSet presAssocID="{B1DE882F-C724-4B0B-B925-84FD85C03913}" presName="descendantText" presStyleLbl="alignAcc1" presStyleIdx="2" presStyleCnt="4" custScaleX="100223" custScaleY="120135">
        <dgm:presLayoutVars>
          <dgm:bulletEnabled val="1"/>
        </dgm:presLayoutVars>
      </dgm:prSet>
      <dgm:spPr/>
    </dgm:pt>
    <dgm:pt modelId="{8C3226CD-E1B7-4C9F-9517-701A26CCB222}" type="pres">
      <dgm:prSet presAssocID="{87BA89AF-A153-42A9-8F50-0AF6B901A092}" presName="sp" presStyleCnt="0"/>
      <dgm:spPr/>
    </dgm:pt>
    <dgm:pt modelId="{5EE3B3EA-A7B4-43F0-AB03-CA240279A210}" type="pres">
      <dgm:prSet presAssocID="{A3E20C8E-926D-4C8C-B85E-A4AA683860AA}" presName="composite" presStyleCnt="0"/>
      <dgm:spPr/>
    </dgm:pt>
    <dgm:pt modelId="{4FAA2ED2-672C-4CB5-852F-A0F7C20431F3}" type="pres">
      <dgm:prSet presAssocID="{A3E20C8E-926D-4C8C-B85E-A4AA683860AA}" presName="parentText" presStyleLbl="alignNode1" presStyleIdx="3" presStyleCnt="4">
        <dgm:presLayoutVars>
          <dgm:chMax val="1"/>
          <dgm:bulletEnabled val="1"/>
        </dgm:presLayoutVars>
      </dgm:prSet>
      <dgm:spPr/>
    </dgm:pt>
    <dgm:pt modelId="{BEEAABBA-E4D1-4EAB-B74C-0F9C762CB6E8}" type="pres">
      <dgm:prSet presAssocID="{A3E20C8E-926D-4C8C-B85E-A4AA683860AA}" presName="descendantText" presStyleLbl="alignAcc1" presStyleIdx="3" presStyleCnt="4">
        <dgm:presLayoutVars>
          <dgm:bulletEnabled val="1"/>
        </dgm:presLayoutVars>
      </dgm:prSet>
      <dgm:spPr/>
    </dgm:pt>
  </dgm:ptLst>
  <dgm:cxnLst>
    <dgm:cxn modelId="{172CA612-2B3D-4F74-9AF8-DCD9C8F25CF8}" type="presOf" srcId="{A3E20C8E-926D-4C8C-B85E-A4AA683860AA}" destId="{4FAA2ED2-672C-4CB5-852F-A0F7C20431F3}" srcOrd="0" destOrd="0" presId="urn:microsoft.com/office/officeart/2005/8/layout/chevron2"/>
    <dgm:cxn modelId="{3A187719-15FF-4061-8550-B322F1CAB5E3}" type="presOf" srcId="{B1DE882F-C724-4B0B-B925-84FD85C03913}" destId="{3200A6FD-65B4-4F0E-B4E7-E266D51F83E3}" srcOrd="0" destOrd="0" presId="urn:microsoft.com/office/officeart/2005/8/layout/chevron2"/>
    <dgm:cxn modelId="{5B939B1A-E31A-4EBB-9435-C65AE5A4857A}" srcId="{78E8A90B-6A6C-4B8C-BBC5-69E411D14EAD}" destId="{E722E5F4-0AEC-44E8-87DF-7A2F45F77B66}" srcOrd="1" destOrd="0" parTransId="{1D42ADB5-F786-4DEF-B291-FCAE885D7270}" sibTransId="{4385E68F-ABAB-4062-B81B-7CAD2CA4428E}"/>
    <dgm:cxn modelId="{36A27327-17CF-43E0-90AC-90439E85C943}" srcId="{78E8A90B-6A6C-4B8C-BBC5-69E411D14EAD}" destId="{5948D5A2-51A5-4741-ABCA-9B9469F3E3C6}" srcOrd="0" destOrd="0" parTransId="{DC3D4CA8-B4B5-4E43-A723-2A48798A54E2}" sibTransId="{E8A17592-5B76-4370-92B6-CA17C4ED616D}"/>
    <dgm:cxn modelId="{F6AA6D3A-1846-47D1-96E6-53F28E39EA29}" srcId="{A3E20C8E-926D-4C8C-B85E-A4AA683860AA}" destId="{0BC1B9E6-B301-46C7-8012-97F2F9E35D7B}" srcOrd="0" destOrd="0" parTransId="{5100AF17-7EE2-4082-A523-6185C90F058A}" sibTransId="{1745D347-9172-4D71-A00C-1320B477B0DD}"/>
    <dgm:cxn modelId="{8B94D43E-0462-43C9-835D-4FCD7F7DD46D}" type="presOf" srcId="{6523F0CE-00DC-480D-839C-7A175BE213B2}" destId="{CAB63FA2-4745-4B42-9967-F422BCD7052A}" srcOrd="0" destOrd="0" presId="urn:microsoft.com/office/officeart/2005/8/layout/chevron2"/>
    <dgm:cxn modelId="{94701044-7C2F-4C31-8F0D-9B65F3DA1817}" srcId="{78E8A90B-6A6C-4B8C-BBC5-69E411D14EAD}" destId="{B1DE882F-C724-4B0B-B925-84FD85C03913}" srcOrd="2" destOrd="0" parTransId="{DB27685E-E10D-4D78-AF0A-80B176C2EC93}" sibTransId="{87BA89AF-A153-42A9-8F50-0AF6B901A092}"/>
    <dgm:cxn modelId="{A4B41148-19CC-46C3-946D-01A022730C51}" srcId="{5948D5A2-51A5-4741-ABCA-9B9469F3E3C6}" destId="{4AAEFE2A-E2B9-4486-B68A-56377DBD837C}" srcOrd="0" destOrd="0" parTransId="{A82FF3C1-4519-4606-B197-3AFA7BA22F35}" sibTransId="{22351022-B535-42C4-B5E5-4B05140FB2E1}"/>
    <dgm:cxn modelId="{A4D38A50-8FCD-449F-834D-41E671E0B510}" type="presOf" srcId="{636BB6BA-9AFE-422D-B6C5-A4345C118840}" destId="{01B5CD7A-3A01-464D-86E0-68B7C4EB8E77}" srcOrd="0" destOrd="0" presId="urn:microsoft.com/office/officeart/2005/8/layout/chevron2"/>
    <dgm:cxn modelId="{0FB0A574-E8AC-418D-833C-1582A408D69F}" type="presOf" srcId="{4AAEFE2A-E2B9-4486-B68A-56377DBD837C}" destId="{E3F4F6FB-C96D-47A6-A713-6E7B5DB845FF}" srcOrd="0" destOrd="0" presId="urn:microsoft.com/office/officeart/2005/8/layout/chevron2"/>
    <dgm:cxn modelId="{6C257359-0510-44BD-B6E4-17424F4A95EB}" type="presOf" srcId="{E722E5F4-0AEC-44E8-87DF-7A2F45F77B66}" destId="{9610938C-5A18-4584-AC4B-F7362B9DCD8E}" srcOrd="0" destOrd="0" presId="urn:microsoft.com/office/officeart/2005/8/layout/chevron2"/>
    <dgm:cxn modelId="{1F334C7B-867C-443E-8EA9-60AEA9532A72}" type="presOf" srcId="{78E8A90B-6A6C-4B8C-BBC5-69E411D14EAD}" destId="{BE417DC8-E392-40AA-B752-68A9C04A53BA}" srcOrd="0" destOrd="0" presId="urn:microsoft.com/office/officeart/2005/8/layout/chevron2"/>
    <dgm:cxn modelId="{A1D89891-C322-42C1-B5D8-BA9F79791F3A}" type="presOf" srcId="{0BC1B9E6-B301-46C7-8012-97F2F9E35D7B}" destId="{BEEAABBA-E4D1-4EAB-B74C-0F9C762CB6E8}" srcOrd="0" destOrd="0" presId="urn:microsoft.com/office/officeart/2005/8/layout/chevron2"/>
    <dgm:cxn modelId="{5D29C3B5-48BA-4F35-B061-1B7E40E6A586}" srcId="{E722E5F4-0AEC-44E8-87DF-7A2F45F77B66}" destId="{636BB6BA-9AFE-422D-B6C5-A4345C118840}" srcOrd="0" destOrd="0" parTransId="{57EACF22-1CB5-4384-B8DF-285A9AB0E35A}" sibTransId="{030C7A99-4313-4275-8CDC-8D90916DC043}"/>
    <dgm:cxn modelId="{A8A86EC0-8E92-4C1F-B2A2-7A13B642B27A}" srcId="{78E8A90B-6A6C-4B8C-BBC5-69E411D14EAD}" destId="{A3E20C8E-926D-4C8C-B85E-A4AA683860AA}" srcOrd="3" destOrd="0" parTransId="{37AC0AE1-A500-4FEF-AE62-2309605A1A69}" sibTransId="{3AF44A38-7397-4D2F-951F-81DBC44636D1}"/>
    <dgm:cxn modelId="{AF0219F1-01DE-482E-BC4B-2391A7BC7647}" srcId="{B1DE882F-C724-4B0B-B925-84FD85C03913}" destId="{6523F0CE-00DC-480D-839C-7A175BE213B2}" srcOrd="0" destOrd="0" parTransId="{508B7AC6-4AF0-40E7-A2AD-834784DE88D4}" sibTransId="{16EF366A-1186-427A-8DF8-0A449E126529}"/>
    <dgm:cxn modelId="{E361D8FD-DC10-4F8E-BB40-8EB20FB7C011}" type="presOf" srcId="{5948D5A2-51A5-4741-ABCA-9B9469F3E3C6}" destId="{05F63C69-064F-46D2-AA9B-D96267CDF09E}" srcOrd="0" destOrd="0" presId="urn:microsoft.com/office/officeart/2005/8/layout/chevron2"/>
    <dgm:cxn modelId="{A75F2C95-A903-4600-8F3A-8A3A6DEB8342}" type="presParOf" srcId="{BE417DC8-E392-40AA-B752-68A9C04A53BA}" destId="{15ED6D45-4310-475E-95A6-EF8D519652FC}" srcOrd="0" destOrd="0" presId="urn:microsoft.com/office/officeart/2005/8/layout/chevron2"/>
    <dgm:cxn modelId="{5CCDB923-14BB-4ECE-A889-0585CDE9AB63}" type="presParOf" srcId="{15ED6D45-4310-475E-95A6-EF8D519652FC}" destId="{05F63C69-064F-46D2-AA9B-D96267CDF09E}" srcOrd="0" destOrd="0" presId="urn:microsoft.com/office/officeart/2005/8/layout/chevron2"/>
    <dgm:cxn modelId="{42387910-8086-4571-8469-ED875F823980}" type="presParOf" srcId="{15ED6D45-4310-475E-95A6-EF8D519652FC}" destId="{E3F4F6FB-C96D-47A6-A713-6E7B5DB845FF}" srcOrd="1" destOrd="0" presId="urn:microsoft.com/office/officeart/2005/8/layout/chevron2"/>
    <dgm:cxn modelId="{8BECF381-53B4-4A50-99B6-EEDEC8A72BC6}" type="presParOf" srcId="{BE417DC8-E392-40AA-B752-68A9C04A53BA}" destId="{1F49227E-21FF-4D1C-A5FB-C06215AEA0C0}" srcOrd="1" destOrd="0" presId="urn:microsoft.com/office/officeart/2005/8/layout/chevron2"/>
    <dgm:cxn modelId="{C70EECD0-8D06-4930-A779-0B8D46568474}" type="presParOf" srcId="{BE417DC8-E392-40AA-B752-68A9C04A53BA}" destId="{2CA7250D-062F-419A-B252-FD88A036CE10}" srcOrd="2" destOrd="0" presId="urn:microsoft.com/office/officeart/2005/8/layout/chevron2"/>
    <dgm:cxn modelId="{15FA7072-C7F8-4EFE-BE5F-3131644E3B36}" type="presParOf" srcId="{2CA7250D-062F-419A-B252-FD88A036CE10}" destId="{9610938C-5A18-4584-AC4B-F7362B9DCD8E}" srcOrd="0" destOrd="0" presId="urn:microsoft.com/office/officeart/2005/8/layout/chevron2"/>
    <dgm:cxn modelId="{36A708AA-A441-48F0-BCFD-4221BB90C259}" type="presParOf" srcId="{2CA7250D-062F-419A-B252-FD88A036CE10}" destId="{01B5CD7A-3A01-464D-86E0-68B7C4EB8E77}" srcOrd="1" destOrd="0" presId="urn:microsoft.com/office/officeart/2005/8/layout/chevron2"/>
    <dgm:cxn modelId="{19D3AC4D-E813-4F79-AE3B-461066C9582A}" type="presParOf" srcId="{BE417DC8-E392-40AA-B752-68A9C04A53BA}" destId="{D0A9540C-2092-411C-B4CA-D8067BEEB77B}" srcOrd="3" destOrd="0" presId="urn:microsoft.com/office/officeart/2005/8/layout/chevron2"/>
    <dgm:cxn modelId="{B0F8F30B-6B0E-4B03-9C5B-DB4CF3656639}" type="presParOf" srcId="{BE417DC8-E392-40AA-B752-68A9C04A53BA}" destId="{97359BFF-BD72-45A9-ACF0-FD614320FB98}" srcOrd="4" destOrd="0" presId="urn:microsoft.com/office/officeart/2005/8/layout/chevron2"/>
    <dgm:cxn modelId="{CAB57681-FB36-4BBF-A37C-7593B1055C91}" type="presParOf" srcId="{97359BFF-BD72-45A9-ACF0-FD614320FB98}" destId="{3200A6FD-65B4-4F0E-B4E7-E266D51F83E3}" srcOrd="0" destOrd="0" presId="urn:microsoft.com/office/officeart/2005/8/layout/chevron2"/>
    <dgm:cxn modelId="{B968AEB7-8DA1-4357-87DF-C59A60B85B7F}" type="presParOf" srcId="{97359BFF-BD72-45A9-ACF0-FD614320FB98}" destId="{CAB63FA2-4745-4B42-9967-F422BCD7052A}" srcOrd="1" destOrd="0" presId="urn:microsoft.com/office/officeart/2005/8/layout/chevron2"/>
    <dgm:cxn modelId="{D0DFFA69-6713-4B51-849F-478767683061}" type="presParOf" srcId="{BE417DC8-E392-40AA-B752-68A9C04A53BA}" destId="{8C3226CD-E1B7-4C9F-9517-701A26CCB222}" srcOrd="5" destOrd="0" presId="urn:microsoft.com/office/officeart/2005/8/layout/chevron2"/>
    <dgm:cxn modelId="{F54C3AFB-D05B-4090-9827-F3E90C32A5B2}" type="presParOf" srcId="{BE417DC8-E392-40AA-B752-68A9C04A53BA}" destId="{5EE3B3EA-A7B4-43F0-AB03-CA240279A210}" srcOrd="6" destOrd="0" presId="urn:microsoft.com/office/officeart/2005/8/layout/chevron2"/>
    <dgm:cxn modelId="{64705BBA-CBF9-4B44-89FC-3D58C22026F0}" type="presParOf" srcId="{5EE3B3EA-A7B4-43F0-AB03-CA240279A210}" destId="{4FAA2ED2-672C-4CB5-852F-A0F7C20431F3}" srcOrd="0" destOrd="0" presId="urn:microsoft.com/office/officeart/2005/8/layout/chevron2"/>
    <dgm:cxn modelId="{3B4B6647-1E66-4DB4-AA8A-243E9F2A1B04}" type="presParOf" srcId="{5EE3B3EA-A7B4-43F0-AB03-CA240279A210}" destId="{BEEAABBA-E4D1-4EAB-B74C-0F9C762CB6E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63C69-064F-46D2-AA9B-D96267CDF09E}">
      <dsp:nvSpPr>
        <dsp:cNvPr id="0" name=""/>
        <dsp:cNvSpPr/>
      </dsp:nvSpPr>
      <dsp:spPr>
        <a:xfrm rot="5400000">
          <a:off x="-185936" y="170657"/>
          <a:ext cx="1137714" cy="79640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1</a:t>
          </a:r>
        </a:p>
      </dsp:txBody>
      <dsp:txXfrm rot="-5400000">
        <a:off x="-15279" y="398200"/>
        <a:ext cx="796400" cy="341314"/>
      </dsp:txXfrm>
    </dsp:sp>
    <dsp:sp modelId="{E3F4F6FB-C96D-47A6-A713-6E7B5DB845FF}">
      <dsp:nvSpPr>
        <dsp:cNvPr id="0" name=""/>
        <dsp:cNvSpPr/>
      </dsp:nvSpPr>
      <dsp:spPr>
        <a:xfrm rot="5400000">
          <a:off x="3909975" y="-3155673"/>
          <a:ext cx="832589" cy="7151418"/>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 Data Pipeline, click on Cognos then “Pipeline Reports” and select the “READ Training Extract” report</a:t>
          </a:r>
        </a:p>
      </dsp:txBody>
      <dsp:txXfrm rot="-5400000">
        <a:off x="750561" y="44385"/>
        <a:ext cx="7110774" cy="751301"/>
      </dsp:txXfrm>
    </dsp:sp>
    <dsp:sp modelId="{9610938C-5A18-4584-AC4B-F7362B9DCD8E}">
      <dsp:nvSpPr>
        <dsp:cNvPr id="0" name=""/>
        <dsp:cNvSpPr/>
      </dsp:nvSpPr>
      <dsp:spPr>
        <a:xfrm rot="5400000">
          <a:off x="-185936" y="1219138"/>
          <a:ext cx="1137714" cy="79640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2</a:t>
          </a:r>
        </a:p>
      </dsp:txBody>
      <dsp:txXfrm rot="-5400000">
        <a:off x="-15279" y="1446681"/>
        <a:ext cx="796400" cy="341314"/>
      </dsp:txXfrm>
    </dsp:sp>
    <dsp:sp modelId="{01B5CD7A-3A01-464D-86E0-68B7C4EB8E77}">
      <dsp:nvSpPr>
        <dsp:cNvPr id="0" name=""/>
        <dsp:cNvSpPr/>
      </dsp:nvSpPr>
      <dsp:spPr>
        <a:xfrm rot="5400000">
          <a:off x="3864321" y="-2035268"/>
          <a:ext cx="923897" cy="7090299"/>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Run this report for the </a:t>
          </a:r>
          <a:r>
            <a:rPr lang="en-US" sz="1400" b="1" kern="1200" dirty="0"/>
            <a:t>current</a:t>
          </a:r>
          <a:r>
            <a:rPr lang="en-US" sz="1400" kern="1200" dirty="0"/>
            <a:t> school year (2021-22) and download into Excel</a:t>
          </a:r>
          <a:endParaRPr lang="en-US" sz="1200" kern="1200" dirty="0"/>
        </a:p>
      </dsp:txBody>
      <dsp:txXfrm rot="-5400000">
        <a:off x="781121" y="1093033"/>
        <a:ext cx="7045198" cy="833695"/>
      </dsp:txXfrm>
    </dsp:sp>
    <dsp:sp modelId="{3200A6FD-65B4-4F0E-B4E7-E266D51F83E3}">
      <dsp:nvSpPr>
        <dsp:cNvPr id="0" name=""/>
        <dsp:cNvSpPr/>
      </dsp:nvSpPr>
      <dsp:spPr>
        <a:xfrm rot="5400000">
          <a:off x="-185936" y="2298626"/>
          <a:ext cx="1137714" cy="79640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3</a:t>
          </a:r>
        </a:p>
      </dsp:txBody>
      <dsp:txXfrm rot="-5400000">
        <a:off x="-15279" y="2526169"/>
        <a:ext cx="796400" cy="341314"/>
      </dsp:txXfrm>
    </dsp:sp>
    <dsp:sp modelId="{CAB63FA2-4745-4B42-9967-F422BCD7052A}">
      <dsp:nvSpPr>
        <dsp:cNvPr id="0" name=""/>
        <dsp:cNvSpPr/>
      </dsp:nvSpPr>
      <dsp:spPr>
        <a:xfrm rot="5400000">
          <a:off x="3882062" y="-971069"/>
          <a:ext cx="888415" cy="7106111"/>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Districts can use this data to determine who has completed the training and has their designation in COOL and who does not. You can also use this as your file template that you will load into Data Pipeline</a:t>
          </a:r>
        </a:p>
      </dsp:txBody>
      <dsp:txXfrm rot="-5400000">
        <a:off x="773215" y="2181147"/>
        <a:ext cx="7062742" cy="801677"/>
      </dsp:txXfrm>
    </dsp:sp>
    <dsp:sp modelId="{4FAA2ED2-672C-4CB5-852F-A0F7C20431F3}">
      <dsp:nvSpPr>
        <dsp:cNvPr id="0" name=""/>
        <dsp:cNvSpPr/>
      </dsp:nvSpPr>
      <dsp:spPr>
        <a:xfrm rot="5400000">
          <a:off x="-185936" y="3380539"/>
          <a:ext cx="1137714" cy="796400"/>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Step 4</a:t>
          </a:r>
        </a:p>
      </dsp:txBody>
      <dsp:txXfrm rot="-5400000">
        <a:off x="-15279" y="3608082"/>
        <a:ext cx="796400" cy="341314"/>
      </dsp:txXfrm>
    </dsp:sp>
    <dsp:sp modelId="{BEEAABBA-E4D1-4EAB-B74C-0F9C762CB6E8}">
      <dsp:nvSpPr>
        <dsp:cNvPr id="0" name=""/>
        <dsp:cNvSpPr/>
      </dsp:nvSpPr>
      <dsp:spPr>
        <a:xfrm rot="5400000">
          <a:off x="3956513" y="34490"/>
          <a:ext cx="739514" cy="7090299"/>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If using as file template, remove columns M-S before loading into Data Pipeline </a:t>
          </a:r>
        </a:p>
      </dsp:txBody>
      <dsp:txXfrm rot="-5400000">
        <a:off x="781121" y="3245982"/>
        <a:ext cx="7054199" cy="66731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43E59-1D9A-4BF8-A095-1A58A8D3A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273824-8DA1-4C94-8637-675250670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D4E38-B0D5-4B51-AA9E-F6A825C73ED9}" type="datetimeFigureOut">
              <a:rPr lang="en-US" smtClean="0"/>
              <a:t>5/16/2022</a:t>
            </a:fld>
            <a:endParaRPr lang="en-US"/>
          </a:p>
        </p:txBody>
      </p:sp>
      <p:sp>
        <p:nvSpPr>
          <p:cNvPr id="4" name="Footer Placeholder 3">
            <a:extLst>
              <a:ext uri="{FF2B5EF4-FFF2-40B4-BE49-F238E27FC236}">
                <a16:creationId xmlns:a16="http://schemas.microsoft.com/office/drawing/2014/main" id="{3BA50453-D508-4D5F-AAC2-6FF8D977FA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ED8A4-12EC-4D9B-8209-E8466D33C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43D36-1B74-49DF-B1EC-6B7DACB6FE8A}" type="slidenum">
              <a:rPr lang="en-US" smtClean="0"/>
              <a:t>‹#›</a:t>
            </a:fld>
            <a:endParaRPr lang="en-US"/>
          </a:p>
        </p:txBody>
      </p:sp>
    </p:spTree>
    <p:extLst>
      <p:ext uri="{BB962C8B-B14F-4D97-AF65-F5344CB8AC3E}">
        <p14:creationId xmlns:p14="http://schemas.microsoft.com/office/powerpoint/2010/main" val="87105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6d80a4c9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6d80a4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Include timeline information &amp; information about submitting to COOL</a:t>
            </a:r>
            <a:endParaRPr/>
          </a:p>
        </p:txBody>
      </p:sp>
      <p:sp>
        <p:nvSpPr>
          <p:cNvPr id="513" name="Google Shape;513;g86d80a4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515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186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2775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21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d0cccbd173_0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d0cccbd173_0_1: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Speaker Notes:</a:t>
            </a:r>
            <a:endParaRPr b="1"/>
          </a:p>
          <a:p>
            <a:pPr marL="0" lvl="0" indent="0" algn="l" rtl="0">
              <a:lnSpc>
                <a:spcPct val="100000"/>
              </a:lnSpc>
              <a:spcBef>
                <a:spcPts val="0"/>
              </a:spcBef>
              <a:spcAft>
                <a:spcPts val="0"/>
              </a:spcAft>
              <a:buNone/>
            </a:pPr>
            <a:endParaRPr/>
          </a:p>
        </p:txBody>
      </p:sp>
      <p:sp>
        <p:nvSpPr>
          <p:cNvPr id="944" name="Google Shape;944;gd0cccbd173_0_1:notes"/>
          <p:cNvSpPr txBox="1">
            <a:spLocks noGrp="1"/>
          </p:cNvSpPr>
          <p:nvPr>
            <p:ph type="sldNum" idx="12"/>
          </p:nvPr>
        </p:nvSpPr>
        <p:spPr>
          <a:xfrm>
            <a:off x="3978133"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22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cc80f4f4ae_0_8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cc80f4f4ae_0_81:notes"/>
          <p:cNvSpPr txBox="1">
            <a:spLocks noGrp="1"/>
          </p:cNvSpPr>
          <p:nvPr>
            <p:ph type="body" idx="1"/>
          </p:nvPr>
        </p:nvSpPr>
        <p:spPr>
          <a:xfrm>
            <a:off x="702310" y="4480005"/>
            <a:ext cx="5618400" cy="3665400"/>
          </a:xfrm>
          <a:prstGeom prst="rect">
            <a:avLst/>
          </a:prstGeom>
          <a:noFill/>
          <a:ln>
            <a:noFill/>
          </a:ln>
        </p:spPr>
        <p:txBody>
          <a:bodyPr spcFirstLastPara="1" wrap="square" lIns="93125" tIns="46575" rIns="93125" bIns="46575" anchor="t" anchorCtr="0">
            <a:noAutofit/>
          </a:bodyPr>
          <a:lstStyle/>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100" u="sng"/>
              <a:t>Image:</a:t>
            </a:r>
            <a:endParaRPr sz="1100" u="sng"/>
          </a:p>
          <a:p>
            <a:pPr marL="466586" lvl="0" indent="-304968" algn="l" rtl="0">
              <a:lnSpc>
                <a:spcPct val="100000"/>
              </a:lnSpc>
              <a:spcBef>
                <a:spcPts val="0"/>
              </a:spcBef>
              <a:spcAft>
                <a:spcPts val="0"/>
              </a:spcAft>
              <a:buSzPts val="1100"/>
              <a:buChar char="●"/>
            </a:pPr>
            <a:r>
              <a:rPr lang="en-US" sz="1100"/>
              <a:t>Image from: http://www.picpedia.org/highway-signs/a/agenda.html </a:t>
            </a:r>
            <a:endParaRPr sz="1100"/>
          </a:p>
        </p:txBody>
      </p:sp>
      <p:sp>
        <p:nvSpPr>
          <p:cNvPr id="952" name="Google Shape;952;gcc80f4f4ae_0_81:notes"/>
          <p:cNvSpPr txBox="1">
            <a:spLocks noGrp="1"/>
          </p:cNvSpPr>
          <p:nvPr>
            <p:ph type="sldNum" idx="12"/>
          </p:nvPr>
        </p:nvSpPr>
        <p:spPr>
          <a:xfrm>
            <a:off x="3978133" y="8842030"/>
            <a:ext cx="3043200" cy="467100"/>
          </a:xfrm>
          <a:prstGeom prst="rect">
            <a:avLst/>
          </a:prstGeom>
          <a:noFill/>
          <a:ln>
            <a:noFill/>
          </a:ln>
        </p:spPr>
        <p:txBody>
          <a:bodyPr spcFirstLastPara="1" wrap="square" lIns="93125" tIns="46575" rIns="9312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t>All K-3</a:t>
            </a:r>
            <a:r>
              <a:rPr lang="en-US" baseline="30000"/>
              <a:t>rd</a:t>
            </a:r>
            <a:r>
              <a:rPr lang="en-US"/>
              <a:t> grade teachers, as defined by the READ Act and Rule,  hired on or before June 1, 2022, must have completed and have evidence of completing the evidence-based training in teaching reading as required by the READ Act.</a:t>
            </a:r>
          </a:p>
          <a:p>
            <a:pPr>
              <a:buFont typeface="Arial" panose="020B0604020202020204" pitchFamily="34" charset="0"/>
              <a:buChar char="•"/>
            </a:pPr>
            <a:r>
              <a:rPr lang="en-US"/>
              <a:t>Teachers should have documentation of meeting the READ Act Teacher training requirement submitted to the Colorado Online Licensing system (COOL) no later than Aug. 15, 2022</a:t>
            </a:r>
          </a:p>
          <a:p>
            <a:pPr>
              <a:buFont typeface="Arial" panose="020B0604020202020204" pitchFamily="34" charset="0"/>
              <a:buChar char="•"/>
            </a:pPr>
            <a:r>
              <a:rPr lang="en-US"/>
              <a:t>All K-3</a:t>
            </a:r>
            <a:r>
              <a:rPr lang="en-US" baseline="30000"/>
              <a:t>rd</a:t>
            </a:r>
            <a:r>
              <a:rPr lang="en-US"/>
              <a:t> grade teachers hired after June 1, 2022, that have not met the READ Act teacher training requirement, will need to register for a training as soon as they receive their district email address and have it completed soon after.</a:t>
            </a:r>
          </a:p>
          <a:p>
            <a:pPr lvl="1">
              <a:buFont typeface="Arial" panose="020B0604020202020204" pitchFamily="34" charset="0"/>
              <a:buChar char="•"/>
            </a:pPr>
            <a:r>
              <a:rPr lang="en-US"/>
              <a:t>These teachers must be prepared to show evidence that they are enrolled and progressing in a CDE approved training.</a:t>
            </a:r>
          </a:p>
          <a:p>
            <a:pPr lvl="1">
              <a:buFont typeface="Arial" panose="020B0604020202020204" pitchFamily="34" charset="0"/>
              <a:buChar char="•"/>
            </a:pPr>
            <a:endParaRPr lang="en-US"/>
          </a:p>
          <a:p>
            <a:pPr>
              <a:buFont typeface="Arial" panose="020B0604020202020204" pitchFamily="34" charset="0"/>
              <a:buChar char="•"/>
            </a:pPr>
            <a:r>
              <a:rPr lang="en-US"/>
              <a:t>It is important to note that this requirement is not required for license renewal; however, it is a requirement for all K-3rd grade teachers as defined by the READ Act and Rule.</a:t>
            </a:r>
          </a:p>
          <a:p>
            <a:pPr>
              <a:buFont typeface="Arial" panose="020B0604020202020204" pitchFamily="34" charset="0"/>
              <a:buChar cha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21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785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7345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0497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75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7.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a:stretch/>
        </p:blipFill>
        <p:spPr>
          <a:xfrm>
            <a:off x="7" y="0"/>
            <a:ext cx="9143989" cy="1371598"/>
          </a:xfrm>
          <a:prstGeom prst="rect">
            <a:avLst/>
          </a:prstGeom>
          <a:noFill/>
          <a:ln>
            <a:noFill/>
          </a:ln>
        </p:spPr>
      </p:pic>
      <p:sp>
        <p:nvSpPr>
          <p:cNvPr id="68" name="Google Shape;68;p12"/>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70" name="Google Shape;70;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71" name="Google Shape;71;p12"/>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72"/>
        <p:cNvGrpSpPr/>
        <p:nvPr/>
      </p:nvGrpSpPr>
      <p:grpSpPr>
        <a:xfrm>
          <a:off x="0" y="0"/>
          <a:ext cx="0" cy="0"/>
          <a:chOff x="0" y="0"/>
          <a:chExt cx="0" cy="0"/>
        </a:xfrm>
      </p:grpSpPr>
      <p:pic>
        <p:nvPicPr>
          <p:cNvPr id="73" name="Google Shape;73;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 name="Google Shape;74;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75" name="Google Shape;75;p1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13"/>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a:stretch/>
        </p:blipFill>
        <p:spPr>
          <a:xfrm>
            <a:off x="7" y="4"/>
            <a:ext cx="9143989" cy="1371597"/>
          </a:xfrm>
          <a:prstGeom prst="rect">
            <a:avLst/>
          </a:prstGeom>
          <a:noFill/>
          <a:ln>
            <a:noFill/>
          </a:ln>
        </p:spPr>
      </p:pic>
      <p:sp>
        <p:nvSpPr>
          <p:cNvPr id="79" name="Google Shape;79;p1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82" name="Google Shape;82;p14"/>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a:stretch/>
        </p:blipFill>
        <p:spPr>
          <a:xfrm>
            <a:off x="8" y="4"/>
            <a:ext cx="9143982" cy="1371597"/>
          </a:xfrm>
          <a:prstGeom prst="rect">
            <a:avLst/>
          </a:prstGeom>
          <a:noFill/>
          <a:ln>
            <a:noFill/>
          </a:ln>
        </p:spPr>
      </p:pic>
      <p:sp>
        <p:nvSpPr>
          <p:cNvPr id="90" name="Google Shape;90;p1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92" name="Google Shape;92;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93" name="Google Shape;93;p16"/>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6" name="Google Shape;96;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97" name="Google Shape;97;p17"/>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8" name="Google Shape;98;p17"/>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99"/>
        <p:cNvGrpSpPr/>
        <p:nvPr/>
      </p:nvGrpSpPr>
      <p:grpSpPr>
        <a:xfrm>
          <a:off x="0" y="0"/>
          <a:ext cx="0" cy="0"/>
          <a:chOff x="0" y="0"/>
          <a:chExt cx="0" cy="0"/>
        </a:xfrm>
      </p:grpSpPr>
      <p:pic>
        <p:nvPicPr>
          <p:cNvPr id="100" name="Google Shape;100;p18"/>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101" name="Google Shape;101;p1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103" name="Google Shape;103;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04" name="Google Shape;104;p18"/>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10"/>
        <p:cNvGrpSpPr/>
        <p:nvPr/>
      </p:nvGrpSpPr>
      <p:grpSpPr>
        <a:xfrm>
          <a:off x="0" y="0"/>
          <a:ext cx="0" cy="0"/>
          <a:chOff x="0" y="0"/>
          <a:chExt cx="0" cy="0"/>
        </a:xfrm>
      </p:grpSpPr>
      <p:pic>
        <p:nvPicPr>
          <p:cNvPr id="111" name="Google Shape;111;p20"/>
          <p:cNvPicPr preferRelativeResize="0"/>
          <p:nvPr/>
        </p:nvPicPr>
        <p:blipFill rotWithShape="1">
          <a:blip r:embed="rId2">
            <a:alphaModFix/>
          </a:blip>
          <a:srcRect/>
          <a:stretch/>
        </p:blipFill>
        <p:spPr>
          <a:xfrm>
            <a:off x="13" y="0"/>
            <a:ext cx="9143975" cy="1371596"/>
          </a:xfrm>
          <a:prstGeom prst="rect">
            <a:avLst/>
          </a:prstGeom>
          <a:noFill/>
          <a:ln>
            <a:noFill/>
          </a:ln>
        </p:spPr>
      </p:pic>
      <p:sp>
        <p:nvSpPr>
          <p:cNvPr id="112" name="Google Shape;112;p2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2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114" name="Google Shape;114;p2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15" name="Google Shape;115;p20"/>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6"/>
        <p:cNvGrpSpPr/>
        <p:nvPr/>
      </p:nvGrpSpPr>
      <p:grpSpPr>
        <a:xfrm>
          <a:off x="0" y="0"/>
          <a:ext cx="0" cy="0"/>
          <a:chOff x="0" y="0"/>
          <a:chExt cx="0" cy="0"/>
        </a:xfrm>
      </p:grpSpPr>
      <p:pic>
        <p:nvPicPr>
          <p:cNvPr id="117" name="Google Shape;117;p21"/>
          <p:cNvPicPr preferRelativeResize="0"/>
          <p:nvPr/>
        </p:nvPicPr>
        <p:blipFill rotWithShape="1">
          <a:blip r:embed="rId2">
            <a:alphaModFix/>
          </a:blip>
          <a:srcRect/>
          <a:stretch/>
        </p:blipFill>
        <p:spPr>
          <a:xfrm>
            <a:off x="1222205" y="110954"/>
            <a:ext cx="6699593" cy="66360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18"/>
        <p:cNvGrpSpPr/>
        <p:nvPr/>
      </p:nvGrpSpPr>
      <p:grpSpPr>
        <a:xfrm>
          <a:off x="0" y="0"/>
          <a:ext cx="0" cy="0"/>
          <a:chOff x="0" y="0"/>
          <a:chExt cx="0" cy="0"/>
        </a:xfrm>
      </p:grpSpPr>
      <p:pic>
        <p:nvPicPr>
          <p:cNvPr id="119" name="Google Shape;119;p2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20" name="Google Shape;120;p22"/>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dk1"/>
              </a:buClr>
              <a:buSzPts val="5400"/>
              <a:buFont typeface="Arial"/>
              <a:buNone/>
              <a:defRPr sz="405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2"/>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2400"/>
              <a:buNone/>
              <a:defRPr sz="1800">
                <a:latin typeface="Trebuchet MS"/>
                <a:ea typeface="Trebuchet MS"/>
                <a:cs typeface="Trebuchet MS"/>
                <a:sym typeface="Trebuchet MS"/>
              </a:defRPr>
            </a:lvl1pPr>
            <a:lvl2pPr lvl="1" algn="ctr" rtl="0">
              <a:lnSpc>
                <a:spcPct val="90000"/>
              </a:lnSpc>
              <a:spcBef>
                <a:spcPts val="375"/>
              </a:spcBef>
              <a:spcAft>
                <a:spcPts val="0"/>
              </a:spcAft>
              <a:buClr>
                <a:schemeClr val="dk1"/>
              </a:buClr>
              <a:buSzPts val="2000"/>
              <a:buNone/>
              <a:defRPr sz="1500"/>
            </a:lvl2pPr>
            <a:lvl3pPr lvl="2" algn="ctr" rtl="0">
              <a:lnSpc>
                <a:spcPct val="90000"/>
              </a:lnSpc>
              <a:spcBef>
                <a:spcPts val="375"/>
              </a:spcBef>
              <a:spcAft>
                <a:spcPts val="0"/>
              </a:spcAft>
              <a:buClr>
                <a:schemeClr val="dk1"/>
              </a:buClr>
              <a:buSzPts val="1800"/>
              <a:buNone/>
              <a:defRPr sz="1350"/>
            </a:lvl3pPr>
            <a:lvl4pPr lvl="3" algn="ctr" rtl="0">
              <a:lnSpc>
                <a:spcPct val="90000"/>
              </a:lnSpc>
              <a:spcBef>
                <a:spcPts val="375"/>
              </a:spcBef>
              <a:spcAft>
                <a:spcPts val="0"/>
              </a:spcAft>
              <a:buClr>
                <a:schemeClr val="dk1"/>
              </a:buClr>
              <a:buSzPts val="1600"/>
              <a:buNone/>
              <a:defRPr sz="1200"/>
            </a:lvl4pPr>
            <a:lvl5pPr lvl="4" algn="ctr" rtl="0">
              <a:lnSpc>
                <a:spcPct val="90000"/>
              </a:lnSpc>
              <a:spcBef>
                <a:spcPts val="375"/>
              </a:spcBef>
              <a:spcAft>
                <a:spcPts val="0"/>
              </a:spcAft>
              <a:buClr>
                <a:schemeClr val="dk1"/>
              </a:buClr>
              <a:buSzPts val="1600"/>
              <a:buNone/>
              <a:defRPr sz="1200"/>
            </a:lvl5pPr>
            <a:lvl6pPr lvl="5" algn="ctr" rtl="0">
              <a:lnSpc>
                <a:spcPct val="90000"/>
              </a:lnSpc>
              <a:spcBef>
                <a:spcPts val="37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sp>
        <p:nvSpPr>
          <p:cNvPr id="122" name="Google Shape;122;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b="0" i="0" u="none" strike="noStrike" cap="none">
                <a:solidFill>
                  <a:srgbClr val="888888"/>
                </a:solidFill>
                <a:latin typeface="Calibri"/>
                <a:ea typeface="Calibri"/>
                <a:cs typeface="Calibri"/>
                <a:sym typeface="Calibri"/>
              </a:defRPr>
            </a:lvl1pPr>
            <a:lvl2pPr marL="0" lvl="1" indent="0" algn="ctr" rtl="0">
              <a:spcBef>
                <a:spcPts val="0"/>
              </a:spcBef>
              <a:buNone/>
              <a:defRPr sz="900" b="0" i="0" u="none" strike="noStrike" cap="none">
                <a:solidFill>
                  <a:srgbClr val="888888"/>
                </a:solidFill>
                <a:latin typeface="Calibri"/>
                <a:ea typeface="Calibri"/>
                <a:cs typeface="Calibri"/>
                <a:sym typeface="Calibri"/>
              </a:defRPr>
            </a:lvl2pPr>
            <a:lvl3pPr marL="0" lvl="2" indent="0" algn="ctr" rtl="0">
              <a:spcBef>
                <a:spcPts val="0"/>
              </a:spcBef>
              <a:buNone/>
              <a:defRPr sz="900" b="0" i="0" u="none" strike="noStrike" cap="none">
                <a:solidFill>
                  <a:srgbClr val="888888"/>
                </a:solidFill>
                <a:latin typeface="Calibri"/>
                <a:ea typeface="Calibri"/>
                <a:cs typeface="Calibri"/>
                <a:sym typeface="Calibri"/>
              </a:defRPr>
            </a:lvl3pPr>
            <a:lvl4pPr marL="0" lvl="3" indent="0" algn="ctr" rtl="0">
              <a:spcBef>
                <a:spcPts val="0"/>
              </a:spcBef>
              <a:buNone/>
              <a:defRPr sz="900" b="0" i="0" u="none" strike="noStrike" cap="none">
                <a:solidFill>
                  <a:srgbClr val="888888"/>
                </a:solidFill>
                <a:latin typeface="Calibri"/>
                <a:ea typeface="Calibri"/>
                <a:cs typeface="Calibri"/>
                <a:sym typeface="Calibri"/>
              </a:defRPr>
            </a:lvl4pPr>
            <a:lvl5pPr marL="0" lvl="4" indent="0" algn="ctr" rtl="0">
              <a:spcBef>
                <a:spcPts val="0"/>
              </a:spcBef>
              <a:buNone/>
              <a:defRPr sz="900" b="0" i="0" u="none" strike="noStrike" cap="none">
                <a:solidFill>
                  <a:srgbClr val="888888"/>
                </a:solidFill>
                <a:latin typeface="Calibri"/>
                <a:ea typeface="Calibri"/>
                <a:cs typeface="Calibri"/>
                <a:sym typeface="Calibri"/>
              </a:defRPr>
            </a:lvl5pPr>
            <a:lvl6pPr marL="0" lvl="5" indent="0" algn="ctr" rtl="0">
              <a:spcBef>
                <a:spcPts val="0"/>
              </a:spcBef>
              <a:buNone/>
              <a:defRPr sz="900" b="0" i="0" u="none" strike="noStrike" cap="none">
                <a:solidFill>
                  <a:srgbClr val="888888"/>
                </a:solidFill>
                <a:latin typeface="Calibri"/>
                <a:ea typeface="Calibri"/>
                <a:cs typeface="Calibri"/>
                <a:sym typeface="Calibri"/>
              </a:defRPr>
            </a:lvl6pPr>
            <a:lvl7pPr marL="0" lvl="6" indent="0" algn="ctr" rtl="0">
              <a:spcBef>
                <a:spcPts val="0"/>
              </a:spcBef>
              <a:buNone/>
              <a:defRPr sz="900" b="0" i="0" u="none" strike="noStrike" cap="none">
                <a:solidFill>
                  <a:srgbClr val="888888"/>
                </a:solidFill>
                <a:latin typeface="Calibri"/>
                <a:ea typeface="Calibri"/>
                <a:cs typeface="Calibri"/>
                <a:sym typeface="Calibri"/>
              </a:defRPr>
            </a:lvl7pPr>
            <a:lvl8pPr marL="0" lvl="7" indent="0" algn="ctr" rtl="0">
              <a:spcBef>
                <a:spcPts val="0"/>
              </a:spcBef>
              <a:buNone/>
              <a:defRPr sz="900" b="0" i="0" u="none" strike="noStrike" cap="none">
                <a:solidFill>
                  <a:srgbClr val="888888"/>
                </a:solidFill>
                <a:latin typeface="Calibri"/>
                <a:ea typeface="Calibri"/>
                <a:cs typeface="Calibri"/>
                <a:sym typeface="Calibri"/>
              </a:defRPr>
            </a:lvl8pPr>
            <a:lvl9pPr marL="0" lvl="8" indent="0" algn="ct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23" name="Google Shape;123;p22"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165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3"/>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342892" lvl="0" indent="-171446" algn="l" rtl="0">
              <a:spcBef>
                <a:spcPts val="210"/>
              </a:spcBef>
              <a:spcAft>
                <a:spcPts val="0"/>
              </a:spcAft>
              <a:buSzPts val="910"/>
              <a:buNone/>
              <a:defRPr sz="1050"/>
            </a:lvl1pPr>
            <a:lvl2pPr marL="685783" lvl="1" indent="-171446" algn="l" rtl="0">
              <a:spcBef>
                <a:spcPts val="180"/>
              </a:spcBef>
              <a:spcAft>
                <a:spcPts val="0"/>
              </a:spcAft>
              <a:buSzPts val="960"/>
              <a:buNone/>
              <a:defRPr sz="900"/>
            </a:lvl2pPr>
            <a:lvl3pPr marL="1028675" lvl="2" indent="-171446" algn="l" rtl="0">
              <a:spcBef>
                <a:spcPts val="150"/>
              </a:spcBef>
              <a:spcAft>
                <a:spcPts val="0"/>
              </a:spcAft>
              <a:buSzPts val="950"/>
              <a:buNone/>
              <a:defRPr sz="750"/>
            </a:lvl3pPr>
            <a:lvl4pPr marL="1371566" lvl="3" indent="-171446" algn="l" rtl="0">
              <a:spcBef>
                <a:spcPts val="135"/>
              </a:spcBef>
              <a:spcAft>
                <a:spcPts val="0"/>
              </a:spcAft>
              <a:buSzPts val="900"/>
              <a:buNone/>
              <a:defRPr sz="675"/>
            </a:lvl4pPr>
            <a:lvl5pPr marL="1714457" lvl="4" indent="-171446" algn="l" rtl="0">
              <a:spcBef>
                <a:spcPts val="135"/>
              </a:spcBef>
              <a:spcAft>
                <a:spcPts val="0"/>
              </a:spcAft>
              <a:buSzPts val="900"/>
              <a:buNone/>
              <a:defRPr sz="675"/>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127" name="Google Shape;127;p23"/>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342892" lvl="0" indent="-251930" algn="l" rtl="0">
              <a:spcBef>
                <a:spcPts val="390"/>
              </a:spcBef>
              <a:spcAft>
                <a:spcPts val="0"/>
              </a:spcAft>
              <a:buSzPts val="1690"/>
              <a:buChar char="•"/>
              <a:defRPr sz="1950"/>
            </a:lvl1pPr>
            <a:lvl2pPr marL="685783" lvl="1" indent="-262883" algn="l" rtl="0">
              <a:spcBef>
                <a:spcPts val="360"/>
              </a:spcBef>
              <a:spcAft>
                <a:spcPts val="0"/>
              </a:spcAft>
              <a:buSzPts val="1920"/>
              <a:buChar char="•"/>
              <a:defRPr sz="1800"/>
            </a:lvl2pPr>
            <a:lvl3pPr marL="1028675" lvl="2" indent="-270980" algn="l" rtl="0">
              <a:spcBef>
                <a:spcPts val="330"/>
              </a:spcBef>
              <a:spcAft>
                <a:spcPts val="0"/>
              </a:spcAft>
              <a:buSzPts val="2090"/>
              <a:buChar char="•"/>
              <a:defRPr sz="1650"/>
            </a:lvl3pPr>
            <a:lvl4pPr marL="1371566" lvl="3" indent="-266693" algn="l" rtl="0">
              <a:spcBef>
                <a:spcPts val="300"/>
              </a:spcBef>
              <a:spcAft>
                <a:spcPts val="0"/>
              </a:spcAft>
              <a:buSzPts val="2000"/>
              <a:buChar char="•"/>
              <a:defRPr sz="1500"/>
            </a:lvl4pPr>
            <a:lvl5pPr marL="1714457" lvl="4" indent="-257168" algn="l" rtl="0">
              <a:spcBef>
                <a:spcPts val="270"/>
              </a:spcBef>
              <a:spcAft>
                <a:spcPts val="0"/>
              </a:spcAft>
              <a:buSzPts val="1800"/>
              <a:buChar char="•"/>
              <a:defRPr sz="1350"/>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128" name="Google Shape;128;p23"/>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3"/>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9" name="Google Shape;19;p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3"/>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1"/>
        <p:cNvGrpSpPr/>
        <p:nvPr/>
      </p:nvGrpSpPr>
      <p:grpSpPr>
        <a:xfrm>
          <a:off x="0" y="0"/>
          <a:ext cx="0" cy="0"/>
          <a:chOff x="0" y="0"/>
          <a:chExt cx="0" cy="0"/>
        </a:xfrm>
      </p:grpSpPr>
      <p:sp>
        <p:nvSpPr>
          <p:cNvPr id="132" name="Google Shape;132;p24"/>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133" name="Google Shape;133;p2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34" name="Google Shape;134;p24"/>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18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a:solidFill>
                  <a:srgbClr val="888888"/>
                </a:solidFill>
                <a:latin typeface="Calibri"/>
                <a:ea typeface="Calibri"/>
                <a:cs typeface="Calibri"/>
                <a:sym typeface="Calibri"/>
              </a:defRPr>
            </a:lvl1pPr>
            <a:lvl2pPr marL="0" lvl="1" indent="0" algn="ctr" rtl="0">
              <a:spcBef>
                <a:spcPts val="0"/>
              </a:spcBef>
              <a:buNone/>
              <a:defRPr sz="900">
                <a:solidFill>
                  <a:srgbClr val="888888"/>
                </a:solidFill>
                <a:latin typeface="Calibri"/>
                <a:ea typeface="Calibri"/>
                <a:cs typeface="Calibri"/>
                <a:sym typeface="Calibri"/>
              </a:defRPr>
            </a:lvl2pPr>
            <a:lvl3pPr marL="0" lvl="2" indent="0" algn="ctr" rtl="0">
              <a:spcBef>
                <a:spcPts val="0"/>
              </a:spcBef>
              <a:buNone/>
              <a:defRPr sz="900">
                <a:solidFill>
                  <a:srgbClr val="888888"/>
                </a:solidFill>
                <a:latin typeface="Calibri"/>
                <a:ea typeface="Calibri"/>
                <a:cs typeface="Calibri"/>
                <a:sym typeface="Calibri"/>
              </a:defRPr>
            </a:lvl3pPr>
            <a:lvl4pPr marL="0" lvl="3" indent="0" algn="ctr" rtl="0">
              <a:spcBef>
                <a:spcPts val="0"/>
              </a:spcBef>
              <a:buNone/>
              <a:defRPr sz="900">
                <a:solidFill>
                  <a:srgbClr val="888888"/>
                </a:solidFill>
                <a:latin typeface="Calibri"/>
                <a:ea typeface="Calibri"/>
                <a:cs typeface="Calibri"/>
                <a:sym typeface="Calibri"/>
              </a:defRPr>
            </a:lvl4pPr>
            <a:lvl5pPr marL="0" lvl="4" indent="0" algn="ctr" rtl="0">
              <a:spcBef>
                <a:spcPts val="0"/>
              </a:spcBef>
              <a:buNone/>
              <a:defRPr sz="900">
                <a:solidFill>
                  <a:srgbClr val="888888"/>
                </a:solidFill>
                <a:latin typeface="Calibri"/>
                <a:ea typeface="Calibri"/>
                <a:cs typeface="Calibri"/>
                <a:sym typeface="Calibri"/>
              </a:defRPr>
            </a:lvl5pPr>
            <a:lvl6pPr marL="0" lvl="5" indent="0" algn="ctr" rtl="0">
              <a:spcBef>
                <a:spcPts val="0"/>
              </a:spcBef>
              <a:buNone/>
              <a:defRPr sz="900">
                <a:solidFill>
                  <a:srgbClr val="888888"/>
                </a:solidFill>
                <a:latin typeface="Calibri"/>
                <a:ea typeface="Calibri"/>
                <a:cs typeface="Calibri"/>
                <a:sym typeface="Calibri"/>
              </a:defRPr>
            </a:lvl6pPr>
            <a:lvl7pPr marL="0" lvl="6" indent="0" algn="ctr" rtl="0">
              <a:spcBef>
                <a:spcPts val="0"/>
              </a:spcBef>
              <a:buNone/>
              <a:defRPr sz="900">
                <a:solidFill>
                  <a:srgbClr val="888888"/>
                </a:solidFill>
                <a:latin typeface="Calibri"/>
                <a:ea typeface="Calibri"/>
                <a:cs typeface="Calibri"/>
                <a:sym typeface="Calibri"/>
              </a:defRPr>
            </a:lvl7pPr>
            <a:lvl8pPr marL="0" lvl="7" indent="0" algn="ctr" rtl="0">
              <a:spcBef>
                <a:spcPts val="0"/>
              </a:spcBef>
              <a:buNone/>
              <a:defRPr sz="900">
                <a:solidFill>
                  <a:srgbClr val="888888"/>
                </a:solidFill>
                <a:latin typeface="Calibri"/>
                <a:ea typeface="Calibri"/>
                <a:cs typeface="Calibri"/>
                <a:sym typeface="Calibri"/>
              </a:defRPr>
            </a:lvl8pPr>
            <a:lvl9pPr marL="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36" name="Google Shape;136;p24"/>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137" name="Google Shape;137;p24" title="CDE logo"/>
          <p:cNvPicPr preferRelativeResize="0"/>
          <p:nvPr/>
        </p:nvPicPr>
        <p:blipFill rotWithShape="1">
          <a:blip r:embed="rId3">
            <a:alphaModFix/>
          </a:blip>
          <a:srcRect/>
          <a:stretch/>
        </p:blipFill>
        <p:spPr>
          <a:xfrm>
            <a:off x="8000975" y="6225634"/>
            <a:ext cx="1028753" cy="558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138"/>
        <p:cNvGrpSpPr/>
        <p:nvPr/>
      </p:nvGrpSpPr>
      <p:grpSpPr>
        <a:xfrm>
          <a:off x="0" y="0"/>
          <a:ext cx="0" cy="0"/>
          <a:chOff x="0" y="0"/>
          <a:chExt cx="0" cy="0"/>
        </a:xfrm>
      </p:grpSpPr>
      <p:pic>
        <p:nvPicPr>
          <p:cNvPr id="139" name="Google Shape;139;p25"/>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140" name="Google Shape;140;p2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195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141" name="Google Shape;141;p2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43" name="Google Shape;143;p25"/>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381004" y="1188727"/>
            <a:ext cx="6096001" cy="4969193"/>
          </a:xfrm>
          <a:prstGeom prst="rect">
            <a:avLst/>
          </a:prstGeom>
          <a:noFill/>
          <a:ln>
            <a:noFill/>
          </a:ln>
        </p:spPr>
        <p:txBody>
          <a:bodyPr spcFirstLastPara="1" wrap="square" lIns="91425" tIns="45700" rIns="91425" bIns="45700" anchor="t" anchorCtr="0">
            <a:noAutofit/>
          </a:bodyPr>
          <a:lstStyle>
            <a:lvl1pPr marL="342892" lvl="0" indent="-323842" algn="l">
              <a:lnSpc>
                <a:spcPct val="90000"/>
              </a:lnSpc>
              <a:spcBef>
                <a:spcPts val="750"/>
              </a:spcBef>
              <a:spcAft>
                <a:spcPts val="0"/>
              </a:spcAft>
              <a:buClr>
                <a:schemeClr val="dk1"/>
              </a:buClr>
              <a:buSzPts val="3200"/>
              <a:buChar char="•"/>
              <a:defRPr sz="2400"/>
            </a:lvl1pPr>
            <a:lvl2pPr marL="685783" lvl="1" indent="-311126" algn="l">
              <a:lnSpc>
                <a:spcPct val="90000"/>
              </a:lnSpc>
              <a:spcBef>
                <a:spcPts val="375"/>
              </a:spcBef>
              <a:spcAft>
                <a:spcPts val="0"/>
              </a:spcAft>
              <a:buClr>
                <a:schemeClr val="dk1"/>
              </a:buClr>
              <a:buSzPts val="2933"/>
              <a:buChar char="•"/>
              <a:defRPr sz="2200"/>
            </a:lvl2pPr>
            <a:lvl3pPr marL="1028675" lvl="2" indent="-298459" algn="l">
              <a:lnSpc>
                <a:spcPct val="90000"/>
              </a:lnSpc>
              <a:spcBef>
                <a:spcPts val="375"/>
              </a:spcBef>
              <a:spcAft>
                <a:spcPts val="0"/>
              </a:spcAft>
              <a:buClr>
                <a:schemeClr val="dk1"/>
              </a:buClr>
              <a:buSzPts val="2667"/>
              <a:buChar char="•"/>
              <a:defRPr sz="2000"/>
            </a:lvl3pPr>
            <a:lvl4pPr marL="1371566" lvl="3" indent="-285743" algn="l">
              <a:lnSpc>
                <a:spcPct val="90000"/>
              </a:lnSpc>
              <a:spcBef>
                <a:spcPts val="375"/>
              </a:spcBef>
              <a:spcAft>
                <a:spcPts val="0"/>
              </a:spcAft>
              <a:buClr>
                <a:schemeClr val="dk1"/>
              </a:buClr>
              <a:buSzPts val="2400"/>
              <a:buChar char="•"/>
              <a:defRPr sz="1800"/>
            </a:lvl4pPr>
            <a:lvl5pPr marL="1714457" lvl="4" indent="-273027" algn="l">
              <a:lnSpc>
                <a:spcPct val="90000"/>
              </a:lnSpc>
              <a:spcBef>
                <a:spcPts val="375"/>
              </a:spcBef>
              <a:spcAft>
                <a:spcPts val="0"/>
              </a:spcAft>
              <a:buClr>
                <a:schemeClr val="dk1"/>
              </a:buClr>
              <a:buSzPts val="2133"/>
              <a:buChar char="•"/>
              <a:defRPr sz="1600"/>
            </a:lvl5pPr>
            <a:lvl6pPr marL="2057348" lvl="5" indent="-298459" algn="l">
              <a:lnSpc>
                <a:spcPct val="90000"/>
              </a:lnSpc>
              <a:spcBef>
                <a:spcPts val="375"/>
              </a:spcBef>
              <a:spcAft>
                <a:spcPts val="0"/>
              </a:spcAft>
              <a:buClr>
                <a:schemeClr val="dk1"/>
              </a:buClr>
              <a:buSzPts val="2667"/>
              <a:buChar char="•"/>
              <a:defRPr sz="2000"/>
            </a:lvl6pPr>
            <a:lvl7pPr marL="2400240" lvl="6" indent="-298459" algn="l">
              <a:lnSpc>
                <a:spcPct val="90000"/>
              </a:lnSpc>
              <a:spcBef>
                <a:spcPts val="375"/>
              </a:spcBef>
              <a:spcAft>
                <a:spcPts val="0"/>
              </a:spcAft>
              <a:buClr>
                <a:schemeClr val="dk1"/>
              </a:buClr>
              <a:buSzPts val="2667"/>
              <a:buChar char="•"/>
              <a:defRPr sz="2000"/>
            </a:lvl7pPr>
            <a:lvl8pPr marL="2743132" lvl="7" indent="-298459" algn="l">
              <a:lnSpc>
                <a:spcPct val="90000"/>
              </a:lnSpc>
              <a:spcBef>
                <a:spcPts val="375"/>
              </a:spcBef>
              <a:spcAft>
                <a:spcPts val="0"/>
              </a:spcAft>
              <a:buClr>
                <a:schemeClr val="dk1"/>
              </a:buClr>
              <a:buSzPts val="2667"/>
              <a:buChar char="•"/>
              <a:defRPr sz="2000"/>
            </a:lvl8pPr>
            <a:lvl9pPr marL="3086023" lvl="8" indent="-298459" algn="l">
              <a:lnSpc>
                <a:spcPct val="90000"/>
              </a:lnSpc>
              <a:spcBef>
                <a:spcPts val="375"/>
              </a:spcBef>
              <a:spcAft>
                <a:spcPts val="0"/>
              </a:spcAft>
              <a:buClr>
                <a:schemeClr val="dk1"/>
              </a:buClr>
              <a:buSzPts val="2667"/>
              <a:buChar char="•"/>
              <a:defRPr sz="2000"/>
            </a:lvl9pPr>
          </a:lstStyle>
          <a:p>
            <a:endParaRPr/>
          </a:p>
        </p:txBody>
      </p:sp>
      <p:sp>
        <p:nvSpPr>
          <p:cNvPr id="146" name="Google Shape;146;p26"/>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noAutofit/>
          </a:bodyPr>
          <a:lstStyle>
            <a:lvl1pPr marL="342892" lvl="0" indent="-171446" algn="l">
              <a:lnSpc>
                <a:spcPct val="90000"/>
              </a:lnSpc>
              <a:spcBef>
                <a:spcPts val="750"/>
              </a:spcBef>
              <a:spcAft>
                <a:spcPts val="0"/>
              </a:spcAft>
              <a:buClr>
                <a:srgbClr val="FFFFFF"/>
              </a:buClr>
              <a:buSzPts val="2400"/>
              <a:buNone/>
              <a:defRPr sz="1800" b="0">
                <a:solidFill>
                  <a:srgbClr val="FFFFFF"/>
                </a:solidFill>
              </a:defRPr>
            </a:lvl1pPr>
            <a:lvl2pPr marL="685783" lvl="1" indent="-171446" algn="l">
              <a:lnSpc>
                <a:spcPct val="90000"/>
              </a:lnSpc>
              <a:spcBef>
                <a:spcPts val="375"/>
              </a:spcBef>
              <a:spcAft>
                <a:spcPts val="0"/>
              </a:spcAft>
              <a:buClr>
                <a:schemeClr val="dk1"/>
              </a:buClr>
              <a:buSzPts val="1600"/>
              <a:buNone/>
              <a:defRPr sz="1200"/>
            </a:lvl2pPr>
            <a:lvl3pPr marL="1028675" lvl="2" indent="-171446" algn="l">
              <a:lnSpc>
                <a:spcPct val="90000"/>
              </a:lnSpc>
              <a:spcBef>
                <a:spcPts val="375"/>
              </a:spcBef>
              <a:spcAft>
                <a:spcPts val="0"/>
              </a:spcAft>
              <a:buClr>
                <a:schemeClr val="dk1"/>
              </a:buClr>
              <a:buSzPts val="1333"/>
              <a:buNone/>
              <a:defRPr sz="1000"/>
            </a:lvl3pPr>
            <a:lvl4pPr marL="1371566" lvl="3" indent="-171446" algn="l">
              <a:lnSpc>
                <a:spcPct val="90000"/>
              </a:lnSpc>
              <a:spcBef>
                <a:spcPts val="375"/>
              </a:spcBef>
              <a:spcAft>
                <a:spcPts val="0"/>
              </a:spcAft>
              <a:buClr>
                <a:schemeClr val="dk1"/>
              </a:buClr>
              <a:buSzPts val="1200"/>
              <a:buNone/>
              <a:defRPr sz="900"/>
            </a:lvl4pPr>
            <a:lvl5pPr marL="1714457" lvl="4" indent="-171446" algn="l">
              <a:lnSpc>
                <a:spcPct val="90000"/>
              </a:lnSpc>
              <a:spcBef>
                <a:spcPts val="375"/>
              </a:spcBef>
              <a:spcAft>
                <a:spcPts val="0"/>
              </a:spcAft>
              <a:buClr>
                <a:schemeClr val="dk1"/>
              </a:buClr>
              <a:buSzPts val="1200"/>
              <a:buNone/>
              <a:defRPr sz="900"/>
            </a:lvl5pPr>
            <a:lvl6pPr marL="2057348" lvl="5" indent="-171446" algn="l">
              <a:lnSpc>
                <a:spcPct val="90000"/>
              </a:lnSpc>
              <a:spcBef>
                <a:spcPts val="375"/>
              </a:spcBef>
              <a:spcAft>
                <a:spcPts val="0"/>
              </a:spcAft>
              <a:buClr>
                <a:schemeClr val="dk1"/>
              </a:buClr>
              <a:buSzPts val="1200"/>
              <a:buNone/>
              <a:defRPr sz="900"/>
            </a:lvl6pPr>
            <a:lvl7pPr marL="2400240" lvl="6" indent="-171446" algn="l">
              <a:lnSpc>
                <a:spcPct val="90000"/>
              </a:lnSpc>
              <a:spcBef>
                <a:spcPts val="375"/>
              </a:spcBef>
              <a:spcAft>
                <a:spcPts val="0"/>
              </a:spcAft>
              <a:buClr>
                <a:schemeClr val="dk1"/>
              </a:buClr>
              <a:buSzPts val="1200"/>
              <a:buNone/>
              <a:defRPr sz="900"/>
            </a:lvl7pPr>
            <a:lvl8pPr marL="2743132" lvl="7" indent="-171446" algn="l">
              <a:lnSpc>
                <a:spcPct val="90000"/>
              </a:lnSpc>
              <a:spcBef>
                <a:spcPts val="375"/>
              </a:spcBef>
              <a:spcAft>
                <a:spcPts val="0"/>
              </a:spcAft>
              <a:buClr>
                <a:schemeClr val="dk1"/>
              </a:buClr>
              <a:buSzPts val="1200"/>
              <a:buNone/>
              <a:defRPr sz="900"/>
            </a:lvl8pPr>
            <a:lvl9pPr marL="3086023" lvl="8" indent="-171446" algn="l">
              <a:lnSpc>
                <a:spcPct val="90000"/>
              </a:lnSpc>
              <a:spcBef>
                <a:spcPts val="375"/>
              </a:spcBef>
              <a:spcAft>
                <a:spcPts val="0"/>
              </a:spcAft>
              <a:buClr>
                <a:schemeClr val="dk1"/>
              </a:buClr>
              <a:buSzPts val="1200"/>
              <a:buNone/>
              <a:defRPr sz="900"/>
            </a:lvl9pPr>
          </a:lstStyle>
          <a:p>
            <a:endParaRPr/>
          </a:p>
        </p:txBody>
      </p:sp>
      <p:sp>
        <p:nvSpPr>
          <p:cNvPr id="147" name="Google Shape;147;p26"/>
          <p:cNvSpPr txBox="1">
            <a:spLocks noGrp="1"/>
          </p:cNvSpPr>
          <p:nvPr>
            <p:ph type="title"/>
          </p:nvPr>
        </p:nvSpPr>
        <p:spPr>
          <a:xfrm>
            <a:off x="7037833" y="1096968"/>
            <a:ext cx="1913456" cy="10335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67"/>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80999" y="6356351"/>
            <a:ext cx="33528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38562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6"/>
          <p:cNvSpPr txBox="1">
            <a:spLocks noGrp="1"/>
          </p:cNvSpPr>
          <p:nvPr>
            <p:ph type="body" idx="3"/>
          </p:nvPr>
        </p:nvSpPr>
        <p:spPr>
          <a:xfrm>
            <a:off x="381003" y="457206"/>
            <a:ext cx="6096001" cy="639763"/>
          </a:xfrm>
          <a:prstGeom prst="rect">
            <a:avLst/>
          </a:prstGeom>
          <a:noFill/>
          <a:ln>
            <a:noFill/>
          </a:ln>
        </p:spPr>
        <p:txBody>
          <a:bodyPr spcFirstLastPara="1" wrap="square" lIns="91425" tIns="45700" rIns="91425" bIns="45700" anchor="ctr" anchorCtr="0">
            <a:noAutofit/>
          </a:bodyPr>
          <a:lstStyle>
            <a:lvl1pPr marL="342892" lvl="0" indent="-171446" algn="l">
              <a:lnSpc>
                <a:spcPct val="90000"/>
              </a:lnSpc>
              <a:spcBef>
                <a:spcPts val="750"/>
              </a:spcBef>
              <a:spcAft>
                <a:spcPts val="0"/>
              </a:spcAft>
              <a:buClr>
                <a:srgbClr val="45454C"/>
              </a:buClr>
              <a:buSzPts val="3733"/>
              <a:buNone/>
              <a:defRPr sz="2800" b="0" i="0">
                <a:solidFill>
                  <a:srgbClr val="45454C"/>
                </a:solidFill>
                <a:latin typeface="Arial"/>
                <a:ea typeface="Arial"/>
                <a:cs typeface="Arial"/>
                <a:sym typeface="Arial"/>
              </a:defRPr>
            </a:lvl1pPr>
            <a:lvl2pPr marL="685783" lvl="1" indent="-171446" algn="l">
              <a:lnSpc>
                <a:spcPct val="90000"/>
              </a:lnSpc>
              <a:spcBef>
                <a:spcPts val="375"/>
              </a:spcBef>
              <a:spcAft>
                <a:spcPts val="0"/>
              </a:spcAft>
              <a:buClr>
                <a:schemeClr val="dk1"/>
              </a:buClr>
              <a:buSzPts val="2667"/>
              <a:buNone/>
              <a:defRPr sz="2000" b="1"/>
            </a:lvl2pPr>
            <a:lvl3pPr marL="1028675" lvl="2" indent="-171446" algn="l">
              <a:lnSpc>
                <a:spcPct val="90000"/>
              </a:lnSpc>
              <a:spcBef>
                <a:spcPts val="375"/>
              </a:spcBef>
              <a:spcAft>
                <a:spcPts val="0"/>
              </a:spcAft>
              <a:buClr>
                <a:schemeClr val="dk1"/>
              </a:buClr>
              <a:buSzPts val="2400"/>
              <a:buNone/>
              <a:defRPr sz="1800" b="1"/>
            </a:lvl3pPr>
            <a:lvl4pPr marL="1371566" lvl="3" indent="-171446" algn="l">
              <a:lnSpc>
                <a:spcPct val="90000"/>
              </a:lnSpc>
              <a:spcBef>
                <a:spcPts val="375"/>
              </a:spcBef>
              <a:spcAft>
                <a:spcPts val="0"/>
              </a:spcAft>
              <a:buClr>
                <a:schemeClr val="dk1"/>
              </a:buClr>
              <a:buSzPts val="2133"/>
              <a:buNone/>
              <a:defRPr sz="1600" b="1"/>
            </a:lvl4pPr>
            <a:lvl5pPr marL="1714457" lvl="4" indent="-171446" algn="l">
              <a:lnSpc>
                <a:spcPct val="90000"/>
              </a:lnSpc>
              <a:spcBef>
                <a:spcPts val="375"/>
              </a:spcBef>
              <a:spcAft>
                <a:spcPts val="0"/>
              </a:spcAft>
              <a:buClr>
                <a:schemeClr val="dk1"/>
              </a:buClr>
              <a:buSzPts val="2133"/>
              <a:buNone/>
              <a:defRPr sz="1600" b="1"/>
            </a:lvl5pPr>
            <a:lvl6pPr marL="2057348" lvl="5" indent="-171446" algn="l">
              <a:lnSpc>
                <a:spcPct val="90000"/>
              </a:lnSpc>
              <a:spcBef>
                <a:spcPts val="375"/>
              </a:spcBef>
              <a:spcAft>
                <a:spcPts val="0"/>
              </a:spcAft>
              <a:buClr>
                <a:schemeClr val="dk1"/>
              </a:buClr>
              <a:buSzPts val="2133"/>
              <a:buNone/>
              <a:defRPr sz="1600" b="1"/>
            </a:lvl6pPr>
            <a:lvl7pPr marL="2400240" lvl="6" indent="-171446" algn="l">
              <a:lnSpc>
                <a:spcPct val="90000"/>
              </a:lnSpc>
              <a:spcBef>
                <a:spcPts val="375"/>
              </a:spcBef>
              <a:spcAft>
                <a:spcPts val="0"/>
              </a:spcAft>
              <a:buClr>
                <a:schemeClr val="dk1"/>
              </a:buClr>
              <a:buSzPts val="2133"/>
              <a:buNone/>
              <a:defRPr sz="1600" b="1"/>
            </a:lvl7pPr>
            <a:lvl8pPr marL="2743132" lvl="7" indent="-171446" algn="l">
              <a:lnSpc>
                <a:spcPct val="90000"/>
              </a:lnSpc>
              <a:spcBef>
                <a:spcPts val="375"/>
              </a:spcBef>
              <a:spcAft>
                <a:spcPts val="0"/>
              </a:spcAft>
              <a:buClr>
                <a:schemeClr val="dk1"/>
              </a:buClr>
              <a:buSzPts val="2133"/>
              <a:buNone/>
              <a:defRPr sz="1600" b="1"/>
            </a:lvl8pPr>
            <a:lvl9pPr marL="3086023" lvl="8" indent="-171446" algn="l">
              <a:lnSpc>
                <a:spcPct val="90000"/>
              </a:lnSpc>
              <a:spcBef>
                <a:spcPts val="375"/>
              </a:spcBef>
              <a:spcAft>
                <a:spcPts val="0"/>
              </a:spcAft>
              <a:buClr>
                <a:schemeClr val="dk1"/>
              </a:buClr>
              <a:buSzPts val="2133"/>
              <a:buNone/>
              <a:defRPr sz="1600" b="1"/>
            </a:lvl9pPr>
          </a:lstStyle>
          <a:p>
            <a:endParaRPr/>
          </a:p>
        </p:txBody>
      </p:sp>
      <p:pic>
        <p:nvPicPr>
          <p:cNvPr id="150" name="Google Shape;150;p26" descr="co_cde_shield_rgb.eps"/>
          <p:cNvPicPr preferRelativeResize="0"/>
          <p:nvPr/>
        </p:nvPicPr>
        <p:blipFill rotWithShape="1">
          <a:blip r:embed="rId2">
            <a:alphaModFix/>
          </a:blip>
          <a:srcRect/>
          <a:stretch/>
        </p:blipFill>
        <p:spPr>
          <a:xfrm>
            <a:off x="7726534" y="6078534"/>
            <a:ext cx="1161161" cy="511588"/>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_1">
    <p:spTree>
      <p:nvGrpSpPr>
        <p:cNvPr id="1" name="Shape 151"/>
        <p:cNvGrpSpPr/>
        <p:nvPr/>
      </p:nvGrpSpPr>
      <p:grpSpPr>
        <a:xfrm>
          <a:off x="0" y="0"/>
          <a:ext cx="0" cy="0"/>
          <a:chOff x="0" y="0"/>
          <a:chExt cx="0" cy="0"/>
        </a:xfrm>
      </p:grpSpPr>
      <p:pic>
        <p:nvPicPr>
          <p:cNvPr id="152" name="Google Shape;152;p27" title="Blue file folder section divider graphic"/>
          <p:cNvPicPr preferRelativeResize="0"/>
          <p:nvPr/>
        </p:nvPicPr>
        <p:blipFill rotWithShape="1">
          <a:blip r:embed="rId2">
            <a:alphaModFix/>
          </a:blip>
          <a:srcRect/>
          <a:stretch/>
        </p:blipFill>
        <p:spPr>
          <a:xfrm>
            <a:off x="-470" y="-352"/>
            <a:ext cx="9144470" cy="6858352"/>
          </a:xfrm>
          <a:prstGeom prst="rect">
            <a:avLst/>
          </a:prstGeom>
          <a:noFill/>
          <a:ln>
            <a:noFill/>
          </a:ln>
        </p:spPr>
      </p:pic>
      <p:sp>
        <p:nvSpPr>
          <p:cNvPr id="153" name="Google Shape;153;p2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50"/>
              <a:buFont typeface="Arial"/>
              <a:buNone/>
              <a:defRPr sz="3038">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4" name="Google Shape;154;p27"/>
          <p:cNvPicPr preferRelativeResize="0"/>
          <p:nvPr/>
        </p:nvPicPr>
        <p:blipFill rotWithShape="1">
          <a:blip r:embed="rId3">
            <a:alphaModFix/>
          </a:blip>
          <a:srcRect l="38331" r="38333"/>
          <a:stretch/>
        </p:blipFill>
        <p:spPr>
          <a:xfrm>
            <a:off x="7858602" y="6230679"/>
            <a:ext cx="1215178" cy="558675"/>
          </a:xfrm>
          <a:prstGeom prst="rect">
            <a:avLst/>
          </a:prstGeom>
          <a:noFill/>
          <a:ln>
            <a:noFill/>
          </a:ln>
        </p:spPr>
      </p:pic>
      <p:sp>
        <p:nvSpPr>
          <p:cNvPr id="155" name="Google Shape;155;p27"/>
          <p:cNvSpPr txBox="1">
            <a:spLocks noGrp="1"/>
          </p:cNvSpPr>
          <p:nvPr>
            <p:ph type="sldNum" idx="12"/>
          </p:nvPr>
        </p:nvSpPr>
        <p:spPr>
          <a:xfrm>
            <a:off x="64769" y="6356359"/>
            <a:ext cx="467783"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900" b="0" i="0" u="none" strike="noStrike" cap="none">
                <a:solidFill>
                  <a:schemeClr val="lt1"/>
                </a:solidFill>
                <a:latin typeface="Calibri"/>
                <a:ea typeface="Calibri"/>
                <a:cs typeface="Calibri"/>
                <a:sym typeface="Calibri"/>
              </a:defRPr>
            </a:lvl1pPr>
            <a:lvl2pPr marL="0" lvl="1" indent="0" algn="ctr">
              <a:spcBef>
                <a:spcPts val="0"/>
              </a:spcBef>
              <a:buNone/>
              <a:defRPr sz="900" b="0" i="0" u="none" strike="noStrike" cap="none">
                <a:solidFill>
                  <a:schemeClr val="lt1"/>
                </a:solidFill>
                <a:latin typeface="Calibri"/>
                <a:ea typeface="Calibri"/>
                <a:cs typeface="Calibri"/>
                <a:sym typeface="Calibri"/>
              </a:defRPr>
            </a:lvl2pPr>
            <a:lvl3pPr marL="0" lvl="2" indent="0" algn="ctr">
              <a:spcBef>
                <a:spcPts val="0"/>
              </a:spcBef>
              <a:buNone/>
              <a:defRPr sz="900" b="0" i="0" u="none" strike="noStrike" cap="none">
                <a:solidFill>
                  <a:schemeClr val="lt1"/>
                </a:solidFill>
                <a:latin typeface="Calibri"/>
                <a:ea typeface="Calibri"/>
                <a:cs typeface="Calibri"/>
                <a:sym typeface="Calibri"/>
              </a:defRPr>
            </a:lvl3pPr>
            <a:lvl4pPr marL="0" lvl="3" indent="0" algn="ctr">
              <a:spcBef>
                <a:spcPts val="0"/>
              </a:spcBef>
              <a:buNone/>
              <a:defRPr sz="900" b="0" i="0" u="none" strike="noStrike" cap="none">
                <a:solidFill>
                  <a:schemeClr val="lt1"/>
                </a:solidFill>
                <a:latin typeface="Calibri"/>
                <a:ea typeface="Calibri"/>
                <a:cs typeface="Calibri"/>
                <a:sym typeface="Calibri"/>
              </a:defRPr>
            </a:lvl4pPr>
            <a:lvl5pPr marL="0" lvl="4" indent="0" algn="ctr">
              <a:spcBef>
                <a:spcPts val="0"/>
              </a:spcBef>
              <a:buNone/>
              <a:defRPr sz="900" b="0" i="0" u="none" strike="noStrike" cap="none">
                <a:solidFill>
                  <a:schemeClr val="lt1"/>
                </a:solidFill>
                <a:latin typeface="Calibri"/>
                <a:ea typeface="Calibri"/>
                <a:cs typeface="Calibri"/>
                <a:sym typeface="Calibri"/>
              </a:defRPr>
            </a:lvl5pPr>
            <a:lvl6pPr marL="0" lvl="5" indent="0" algn="ctr">
              <a:spcBef>
                <a:spcPts val="0"/>
              </a:spcBef>
              <a:buNone/>
              <a:defRPr sz="900" b="0" i="0" u="none" strike="noStrike" cap="none">
                <a:solidFill>
                  <a:schemeClr val="lt1"/>
                </a:solidFill>
                <a:latin typeface="Calibri"/>
                <a:ea typeface="Calibri"/>
                <a:cs typeface="Calibri"/>
                <a:sym typeface="Calibri"/>
              </a:defRPr>
            </a:lvl6pPr>
            <a:lvl7pPr marL="0" lvl="6" indent="0" algn="ctr">
              <a:spcBef>
                <a:spcPts val="0"/>
              </a:spcBef>
              <a:buNone/>
              <a:defRPr sz="900" b="0" i="0" u="none" strike="noStrike" cap="none">
                <a:solidFill>
                  <a:schemeClr val="lt1"/>
                </a:solidFill>
                <a:latin typeface="Calibri"/>
                <a:ea typeface="Calibri"/>
                <a:cs typeface="Calibri"/>
                <a:sym typeface="Calibri"/>
              </a:defRPr>
            </a:lvl7pPr>
            <a:lvl8pPr marL="0" lvl="7" indent="0" algn="ctr">
              <a:spcBef>
                <a:spcPts val="0"/>
              </a:spcBef>
              <a:buNone/>
              <a:defRPr sz="900" b="0" i="0" u="none" strike="noStrike" cap="none">
                <a:solidFill>
                  <a:schemeClr val="lt1"/>
                </a:solidFill>
                <a:latin typeface="Calibri"/>
                <a:ea typeface="Calibri"/>
                <a:cs typeface="Calibri"/>
                <a:sym typeface="Calibri"/>
              </a:defRPr>
            </a:lvl8pPr>
            <a:lvl9pPr marL="0" lvl="8" indent="0" algn="ct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_1">
    <p:spTree>
      <p:nvGrpSpPr>
        <p:cNvPr id="1" name="Shape 156"/>
        <p:cNvGrpSpPr/>
        <p:nvPr/>
      </p:nvGrpSpPr>
      <p:grpSpPr>
        <a:xfrm>
          <a:off x="0" y="0"/>
          <a:ext cx="0" cy="0"/>
          <a:chOff x="0" y="0"/>
          <a:chExt cx="0" cy="0"/>
        </a:xfrm>
      </p:grpSpPr>
      <p:pic>
        <p:nvPicPr>
          <p:cNvPr id="157" name="Google Shape;157;p28"/>
          <p:cNvPicPr preferRelativeResize="0"/>
          <p:nvPr/>
        </p:nvPicPr>
        <p:blipFill rotWithShape="1">
          <a:blip r:embed="rId2">
            <a:alphaModFix/>
          </a:blip>
          <a:srcRect/>
          <a:stretch/>
        </p:blipFill>
        <p:spPr>
          <a:xfrm>
            <a:off x="0" y="4"/>
            <a:ext cx="9144000" cy="6857999"/>
          </a:xfrm>
          <a:prstGeom prst="rect">
            <a:avLst/>
          </a:prstGeom>
          <a:noFill/>
          <a:ln>
            <a:noFill/>
          </a:ln>
        </p:spPr>
      </p:pic>
      <p:sp>
        <p:nvSpPr>
          <p:cNvPr id="158" name="Google Shape;158;p2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9" name="Google Shape;159;p2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0" name="Google Shape;160;p28"/>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050" b="0" i="0" u="none" strike="noStrike" cap="none">
                <a:solidFill>
                  <a:schemeClr val="lt1"/>
                </a:solidFill>
                <a:latin typeface="Calibri"/>
                <a:ea typeface="Calibri"/>
                <a:cs typeface="Calibri"/>
                <a:sym typeface="Calibri"/>
              </a:defRPr>
            </a:lvl1pPr>
            <a:lvl2pPr marL="0" lvl="1" indent="0" algn="ctr">
              <a:spcBef>
                <a:spcPts val="0"/>
              </a:spcBef>
              <a:buNone/>
              <a:defRPr sz="1050" b="0" i="0" u="none" strike="noStrike" cap="none">
                <a:solidFill>
                  <a:schemeClr val="lt1"/>
                </a:solidFill>
                <a:latin typeface="Calibri"/>
                <a:ea typeface="Calibri"/>
                <a:cs typeface="Calibri"/>
                <a:sym typeface="Calibri"/>
              </a:defRPr>
            </a:lvl2pPr>
            <a:lvl3pPr marL="0" lvl="2" indent="0" algn="ctr">
              <a:spcBef>
                <a:spcPts val="0"/>
              </a:spcBef>
              <a:buNone/>
              <a:defRPr sz="1050" b="0" i="0" u="none" strike="noStrike" cap="none">
                <a:solidFill>
                  <a:schemeClr val="lt1"/>
                </a:solidFill>
                <a:latin typeface="Calibri"/>
                <a:ea typeface="Calibri"/>
                <a:cs typeface="Calibri"/>
                <a:sym typeface="Calibri"/>
              </a:defRPr>
            </a:lvl3pPr>
            <a:lvl4pPr marL="0" lvl="3" indent="0" algn="ctr">
              <a:spcBef>
                <a:spcPts val="0"/>
              </a:spcBef>
              <a:buNone/>
              <a:defRPr sz="1050" b="0" i="0" u="none" strike="noStrike" cap="none">
                <a:solidFill>
                  <a:schemeClr val="lt1"/>
                </a:solidFill>
                <a:latin typeface="Calibri"/>
                <a:ea typeface="Calibri"/>
                <a:cs typeface="Calibri"/>
                <a:sym typeface="Calibri"/>
              </a:defRPr>
            </a:lvl4pPr>
            <a:lvl5pPr marL="0" lvl="4" indent="0" algn="ctr">
              <a:spcBef>
                <a:spcPts val="0"/>
              </a:spcBef>
              <a:buNone/>
              <a:defRPr sz="1050" b="0" i="0" u="none" strike="noStrike" cap="none">
                <a:solidFill>
                  <a:schemeClr val="lt1"/>
                </a:solidFill>
                <a:latin typeface="Calibri"/>
                <a:ea typeface="Calibri"/>
                <a:cs typeface="Calibri"/>
                <a:sym typeface="Calibri"/>
              </a:defRPr>
            </a:lvl5pPr>
            <a:lvl6pPr marL="0" lvl="5" indent="0" algn="ctr">
              <a:spcBef>
                <a:spcPts val="0"/>
              </a:spcBef>
              <a:buNone/>
              <a:defRPr sz="1050" b="0" i="0" u="none" strike="noStrike" cap="none">
                <a:solidFill>
                  <a:schemeClr val="lt1"/>
                </a:solidFill>
                <a:latin typeface="Calibri"/>
                <a:ea typeface="Calibri"/>
                <a:cs typeface="Calibri"/>
                <a:sym typeface="Calibri"/>
              </a:defRPr>
            </a:lvl6pPr>
            <a:lvl7pPr marL="0" lvl="6" indent="0" algn="ctr">
              <a:spcBef>
                <a:spcPts val="0"/>
              </a:spcBef>
              <a:buNone/>
              <a:defRPr sz="1050" b="0" i="0" u="none" strike="noStrike" cap="none">
                <a:solidFill>
                  <a:schemeClr val="lt1"/>
                </a:solidFill>
                <a:latin typeface="Calibri"/>
                <a:ea typeface="Calibri"/>
                <a:cs typeface="Calibri"/>
                <a:sym typeface="Calibri"/>
              </a:defRPr>
            </a:lvl7pPr>
            <a:lvl8pPr marL="0" lvl="7" indent="0" algn="ctr">
              <a:spcBef>
                <a:spcPts val="0"/>
              </a:spcBef>
              <a:buNone/>
              <a:defRPr sz="1050" b="0" i="0" u="none" strike="noStrike" cap="none">
                <a:solidFill>
                  <a:schemeClr val="lt1"/>
                </a:solidFill>
                <a:latin typeface="Calibri"/>
                <a:ea typeface="Calibri"/>
                <a:cs typeface="Calibri"/>
                <a:sym typeface="Calibri"/>
              </a:defRPr>
            </a:lvl8pPr>
            <a:lvl9pPr marL="0" lvl="8" indent="0" algn="ctr">
              <a:spcBef>
                <a:spcPts val="0"/>
              </a:spcBef>
              <a:buNone/>
              <a:defRPr sz="105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61" name="Google Shape;161;p28" title="Blue file folder section divider graphic"/>
          <p:cNvPicPr preferRelativeResize="0"/>
          <p:nvPr/>
        </p:nvPicPr>
        <p:blipFill rotWithShape="1">
          <a:blip r:embed="rId4">
            <a:alphaModFix/>
          </a:blip>
          <a:srcRect/>
          <a:stretch/>
        </p:blipFill>
        <p:spPr>
          <a:xfrm>
            <a:off x="-470" y="-352"/>
            <a:ext cx="9144470" cy="6858352"/>
          </a:xfrm>
          <a:prstGeom prst="rect">
            <a:avLst/>
          </a:prstGeom>
          <a:noFill/>
          <a:ln>
            <a:noFill/>
          </a:ln>
        </p:spPr>
      </p:pic>
      <p:pic>
        <p:nvPicPr>
          <p:cNvPr id="162" name="Google Shape;162;p28" title="CDE logo"/>
          <p:cNvPicPr preferRelativeResize="0"/>
          <p:nvPr/>
        </p:nvPicPr>
        <p:blipFill rotWithShape="1">
          <a:blip r:embed="rId3">
            <a:alphaModFix/>
          </a:blip>
          <a:srcRect/>
          <a:stretch/>
        </p:blipFill>
        <p:spPr>
          <a:xfrm>
            <a:off x="8270008" y="6164504"/>
            <a:ext cx="726734" cy="52356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9_Blank slide">
  <p:cSld name="09_Blank slide">
    <p:spTree>
      <p:nvGrpSpPr>
        <p:cNvPr id="1" name="Shape 163"/>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64"/>
        <p:cNvGrpSpPr/>
        <p:nvPr/>
      </p:nvGrpSpPr>
      <p:grpSpPr>
        <a:xfrm>
          <a:off x="0" y="0"/>
          <a:ext cx="0" cy="0"/>
          <a:chOff x="0" y="0"/>
          <a:chExt cx="0" cy="0"/>
        </a:xfrm>
      </p:grpSpPr>
      <p:pic>
        <p:nvPicPr>
          <p:cNvPr id="165" name="Google Shape;165;p30"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6" name="Google Shape;166;p30"/>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7" name="Google Shape;167;p3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8" name="Google Shape;168;p30"/>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lt1"/>
                </a:solidFill>
                <a:latin typeface="Calibri"/>
                <a:ea typeface="Calibri"/>
                <a:cs typeface="Calibri"/>
                <a:sym typeface="Calibri"/>
              </a:defRPr>
            </a:lvl1pPr>
            <a:lvl2pPr marL="0" lvl="1" indent="0" algn="ctr">
              <a:spcBef>
                <a:spcPts val="0"/>
              </a:spcBef>
              <a:buNone/>
              <a:defRPr sz="900">
                <a:solidFill>
                  <a:schemeClr val="lt1"/>
                </a:solidFill>
                <a:latin typeface="Calibri"/>
                <a:ea typeface="Calibri"/>
                <a:cs typeface="Calibri"/>
                <a:sym typeface="Calibri"/>
              </a:defRPr>
            </a:lvl2pPr>
            <a:lvl3pPr marL="0" lvl="2" indent="0" algn="ctr">
              <a:spcBef>
                <a:spcPts val="0"/>
              </a:spcBef>
              <a:buNone/>
              <a:defRPr sz="900">
                <a:solidFill>
                  <a:schemeClr val="lt1"/>
                </a:solidFill>
                <a:latin typeface="Calibri"/>
                <a:ea typeface="Calibri"/>
                <a:cs typeface="Calibri"/>
                <a:sym typeface="Calibri"/>
              </a:defRPr>
            </a:lvl3pPr>
            <a:lvl4pPr marL="0" lvl="3" indent="0" algn="ctr">
              <a:spcBef>
                <a:spcPts val="0"/>
              </a:spcBef>
              <a:buNone/>
              <a:defRPr sz="900">
                <a:solidFill>
                  <a:schemeClr val="lt1"/>
                </a:solidFill>
                <a:latin typeface="Calibri"/>
                <a:ea typeface="Calibri"/>
                <a:cs typeface="Calibri"/>
                <a:sym typeface="Calibri"/>
              </a:defRPr>
            </a:lvl4pPr>
            <a:lvl5pPr marL="0" lvl="4" indent="0" algn="ctr">
              <a:spcBef>
                <a:spcPts val="0"/>
              </a:spcBef>
              <a:buNone/>
              <a:defRPr sz="900">
                <a:solidFill>
                  <a:schemeClr val="lt1"/>
                </a:solidFill>
                <a:latin typeface="Calibri"/>
                <a:ea typeface="Calibri"/>
                <a:cs typeface="Calibri"/>
                <a:sym typeface="Calibri"/>
              </a:defRPr>
            </a:lvl5pPr>
            <a:lvl6pPr marL="0" lvl="5" indent="0" algn="ctr">
              <a:spcBef>
                <a:spcPts val="0"/>
              </a:spcBef>
              <a:buNone/>
              <a:defRPr sz="900">
                <a:solidFill>
                  <a:schemeClr val="lt1"/>
                </a:solidFill>
                <a:latin typeface="Calibri"/>
                <a:ea typeface="Calibri"/>
                <a:cs typeface="Calibri"/>
                <a:sym typeface="Calibri"/>
              </a:defRPr>
            </a:lvl6pPr>
            <a:lvl7pPr marL="0" lvl="6" indent="0" algn="ctr">
              <a:spcBef>
                <a:spcPts val="0"/>
              </a:spcBef>
              <a:buNone/>
              <a:defRPr sz="900">
                <a:solidFill>
                  <a:schemeClr val="lt1"/>
                </a:solidFill>
                <a:latin typeface="Calibri"/>
                <a:ea typeface="Calibri"/>
                <a:cs typeface="Calibri"/>
                <a:sym typeface="Calibri"/>
              </a:defRPr>
            </a:lvl7pPr>
            <a:lvl8pPr marL="0" lvl="7" indent="0" algn="ctr">
              <a:spcBef>
                <a:spcPts val="0"/>
              </a:spcBef>
              <a:buNone/>
              <a:defRPr sz="900">
                <a:solidFill>
                  <a:schemeClr val="lt1"/>
                </a:solidFill>
                <a:latin typeface="Calibri"/>
                <a:ea typeface="Calibri"/>
                <a:cs typeface="Calibri"/>
                <a:sym typeface="Calibri"/>
              </a:defRPr>
            </a:lvl8pPr>
            <a:lvl9pPr marL="0" lvl="8" indent="0" algn="ctr">
              <a:spcBef>
                <a:spcPts val="0"/>
              </a:spcBef>
              <a:buNone/>
              <a:defRPr sz="9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77"/>
        <p:cNvGrpSpPr/>
        <p:nvPr/>
      </p:nvGrpSpPr>
      <p:grpSpPr>
        <a:xfrm>
          <a:off x="0" y="0"/>
          <a:ext cx="0" cy="0"/>
          <a:chOff x="0" y="0"/>
          <a:chExt cx="0" cy="0"/>
        </a:xfrm>
      </p:grpSpPr>
      <p:sp>
        <p:nvSpPr>
          <p:cNvPr id="178" name="Google Shape;178;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9"/>
        <p:cNvGrpSpPr/>
        <p:nvPr/>
      </p:nvGrpSpPr>
      <p:grpSpPr>
        <a:xfrm>
          <a:off x="0" y="0"/>
          <a:ext cx="0" cy="0"/>
          <a:chOff x="0" y="0"/>
          <a:chExt cx="0" cy="0"/>
        </a:xfrm>
      </p:grpSpPr>
      <p:pic>
        <p:nvPicPr>
          <p:cNvPr id="180" name="Google Shape;180;p34"/>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81" name="Google Shape;181;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182" name="Google Shape;182;p34"/>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3" name="Google Shape;183;p34"/>
          <p:cNvPicPr preferRelativeResize="0"/>
          <p:nvPr/>
        </p:nvPicPr>
        <p:blipFill>
          <a:blip r:embed="rId3">
            <a:alphaModFix/>
          </a:blip>
          <a:stretch>
            <a:fillRect/>
          </a:stretch>
        </p:blipFill>
        <p:spPr>
          <a:xfrm>
            <a:off x="7770527" y="6003802"/>
            <a:ext cx="1148599" cy="717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24" name="Google Shape;24;p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5" name="Google Shape;25;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6" name="Google Shape;26;p4"/>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27" name="Google Shape;27;p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12"/>
        <p:cNvGrpSpPr/>
        <p:nvPr/>
      </p:nvGrpSpPr>
      <p:grpSpPr>
        <a:xfrm>
          <a:off x="0" y="0"/>
          <a:ext cx="0" cy="0"/>
          <a:chOff x="0" y="0"/>
          <a:chExt cx="0" cy="0"/>
        </a:xfrm>
      </p:grpSpPr>
      <p:pic>
        <p:nvPicPr>
          <p:cNvPr id="213" name="Google Shape;213;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4" name="Google Shape;214;p4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215" name="Google Shape;215;p40"/>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0"/>
          <p:cNvPicPr preferRelativeResize="0"/>
          <p:nvPr/>
        </p:nvPicPr>
        <p:blipFill>
          <a:blip r:embed="rId3">
            <a:alphaModFix/>
          </a:blip>
          <a:stretch>
            <a:fillRect/>
          </a:stretch>
        </p:blipFill>
        <p:spPr>
          <a:xfrm>
            <a:off x="7731178" y="5954602"/>
            <a:ext cx="1227325" cy="7668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217"/>
        <p:cNvGrpSpPr/>
        <p:nvPr/>
      </p:nvGrpSpPr>
      <p:grpSpPr>
        <a:xfrm>
          <a:off x="0" y="0"/>
          <a:ext cx="0" cy="0"/>
          <a:chOff x="0" y="0"/>
          <a:chExt cx="0" cy="0"/>
        </a:xfrm>
      </p:grpSpPr>
      <p:pic>
        <p:nvPicPr>
          <p:cNvPr id="218" name="Google Shape;218;p41"/>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219" name="Google Shape;219;p4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1"/>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21" name="Google Shape;221;p4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22" name="Google Shape;222;p41"/>
          <p:cNvPicPr preferRelativeResize="0"/>
          <p:nvPr/>
        </p:nvPicPr>
        <p:blipFill>
          <a:blip r:embed="rId3">
            <a:alphaModFix/>
          </a:blip>
          <a:stretch>
            <a:fillRect/>
          </a:stretch>
        </p:blipFill>
        <p:spPr>
          <a:xfrm>
            <a:off x="7828975" y="382704"/>
            <a:ext cx="1258824" cy="7865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3"/>
        <p:cNvGrpSpPr/>
        <p:nvPr/>
      </p:nvGrpSpPr>
      <p:grpSpPr>
        <a:xfrm>
          <a:off x="0" y="0"/>
          <a:ext cx="0" cy="0"/>
          <a:chOff x="0" y="0"/>
          <a:chExt cx="0" cy="0"/>
        </a:xfrm>
      </p:grpSpPr>
      <p:pic>
        <p:nvPicPr>
          <p:cNvPr id="224" name="Google Shape;224;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5" name="Google Shape;225;p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226" name="Google Shape;226;p42"/>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7" name="Google Shape;227;p42"/>
          <p:cNvPicPr preferRelativeResize="0"/>
          <p:nvPr/>
        </p:nvPicPr>
        <p:blipFill>
          <a:blip r:embed="rId3">
            <a:alphaModFix/>
          </a:blip>
          <a:stretch>
            <a:fillRect/>
          </a:stretch>
        </p:blipFill>
        <p:spPr>
          <a:xfrm>
            <a:off x="7787379" y="6000835"/>
            <a:ext cx="1103651" cy="689574"/>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45"/>
        <p:cNvGrpSpPr/>
        <p:nvPr/>
      </p:nvGrpSpPr>
      <p:grpSpPr>
        <a:xfrm>
          <a:off x="0" y="0"/>
          <a:ext cx="0" cy="0"/>
          <a:chOff x="0" y="0"/>
          <a:chExt cx="0" cy="0"/>
        </a:xfrm>
      </p:grpSpPr>
      <p:pic>
        <p:nvPicPr>
          <p:cNvPr id="246" name="Google Shape;246;p4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7" name="Google Shape;247;p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48" name="Google Shape;248;p46"/>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46"/>
          <p:cNvPicPr preferRelativeResize="0"/>
          <p:nvPr/>
        </p:nvPicPr>
        <p:blipFill>
          <a:blip r:embed="rId3">
            <a:alphaModFix/>
          </a:blip>
          <a:stretch>
            <a:fillRect/>
          </a:stretch>
        </p:blipFill>
        <p:spPr>
          <a:xfrm>
            <a:off x="7612928" y="5778738"/>
            <a:ext cx="1396175" cy="8723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56"/>
        <p:cNvGrpSpPr/>
        <p:nvPr/>
      </p:nvGrpSpPr>
      <p:grpSpPr>
        <a:xfrm>
          <a:off x="0" y="0"/>
          <a:ext cx="0" cy="0"/>
          <a:chOff x="0" y="0"/>
          <a:chExt cx="0" cy="0"/>
        </a:xfrm>
      </p:grpSpPr>
      <p:pic>
        <p:nvPicPr>
          <p:cNvPr id="257" name="Google Shape;257;p4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8" name="Google Shape;258;p4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59" name="Google Shape;259;p48"/>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60" name="Google Shape;260;p48"/>
          <p:cNvPicPr preferRelativeResize="0"/>
          <p:nvPr/>
        </p:nvPicPr>
        <p:blipFill>
          <a:blip r:embed="rId3">
            <a:alphaModFix/>
          </a:blip>
          <a:stretch>
            <a:fillRect/>
          </a:stretch>
        </p:blipFill>
        <p:spPr>
          <a:xfrm>
            <a:off x="7419502" y="5682102"/>
            <a:ext cx="1522123" cy="95104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72"/>
        <p:cNvGrpSpPr/>
        <p:nvPr/>
      </p:nvGrpSpPr>
      <p:grpSpPr>
        <a:xfrm>
          <a:off x="0" y="0"/>
          <a:ext cx="0" cy="0"/>
          <a:chOff x="0" y="0"/>
          <a:chExt cx="0" cy="0"/>
        </a:xfrm>
      </p:grpSpPr>
      <p:pic>
        <p:nvPicPr>
          <p:cNvPr id="273" name="Google Shape;273;p51"/>
          <p:cNvPicPr preferRelativeResize="0"/>
          <p:nvPr/>
        </p:nvPicPr>
        <p:blipFill rotWithShape="1">
          <a:blip r:embed="rId2">
            <a:alphaModFix/>
          </a:blip>
          <a:srcRect/>
          <a:stretch/>
        </p:blipFill>
        <p:spPr>
          <a:xfrm>
            <a:off x="13" y="0"/>
            <a:ext cx="9143975" cy="1371596"/>
          </a:xfrm>
          <a:prstGeom prst="rect">
            <a:avLst/>
          </a:prstGeom>
          <a:noFill/>
          <a:ln>
            <a:noFill/>
          </a:ln>
        </p:spPr>
      </p:pic>
      <p:sp>
        <p:nvSpPr>
          <p:cNvPr id="274" name="Google Shape;274;p5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51"/>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76" name="Google Shape;276;p5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77" name="Google Shape;277;p51"/>
          <p:cNvPicPr preferRelativeResize="0"/>
          <p:nvPr/>
        </p:nvPicPr>
        <p:blipFill>
          <a:blip r:embed="rId3">
            <a:alphaModFix/>
          </a:blip>
          <a:stretch>
            <a:fillRect/>
          </a:stretch>
        </p:blipFill>
        <p:spPr>
          <a:xfrm>
            <a:off x="7912702" y="415982"/>
            <a:ext cx="1152602" cy="7201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8"/>
        <p:cNvGrpSpPr/>
        <p:nvPr/>
      </p:nvGrpSpPr>
      <p:grpSpPr>
        <a:xfrm>
          <a:off x="0" y="0"/>
          <a:ext cx="0" cy="0"/>
          <a:chOff x="0" y="0"/>
          <a:chExt cx="0" cy="0"/>
        </a:xfrm>
      </p:grpSpPr>
      <p:pic>
        <p:nvPicPr>
          <p:cNvPr id="279" name="Google Shape;279;p52"/>
          <p:cNvPicPr preferRelativeResize="0"/>
          <p:nvPr/>
        </p:nvPicPr>
        <p:blipFill rotWithShape="1">
          <a:blip r:embed="rId2">
            <a:alphaModFix/>
          </a:blip>
          <a:srcRect/>
          <a:stretch/>
        </p:blipFill>
        <p:spPr>
          <a:xfrm>
            <a:off x="1222205" y="110954"/>
            <a:ext cx="6699593" cy="663609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53"/>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165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3"/>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342892" lvl="0" indent="-171446" algn="l" rtl="0">
              <a:spcBef>
                <a:spcPts val="210"/>
              </a:spcBef>
              <a:spcAft>
                <a:spcPts val="0"/>
              </a:spcAft>
              <a:buSzPts val="910"/>
              <a:buNone/>
              <a:defRPr sz="1050"/>
            </a:lvl1pPr>
            <a:lvl2pPr marL="685783" lvl="1" indent="-171446" algn="l" rtl="0">
              <a:spcBef>
                <a:spcPts val="180"/>
              </a:spcBef>
              <a:spcAft>
                <a:spcPts val="0"/>
              </a:spcAft>
              <a:buSzPts val="960"/>
              <a:buNone/>
              <a:defRPr sz="900"/>
            </a:lvl2pPr>
            <a:lvl3pPr marL="1028675" lvl="2" indent="-171446" algn="l" rtl="0">
              <a:spcBef>
                <a:spcPts val="150"/>
              </a:spcBef>
              <a:spcAft>
                <a:spcPts val="0"/>
              </a:spcAft>
              <a:buSzPts val="950"/>
              <a:buNone/>
              <a:defRPr sz="750"/>
            </a:lvl3pPr>
            <a:lvl4pPr marL="1371566" lvl="3" indent="-171446" algn="l" rtl="0">
              <a:spcBef>
                <a:spcPts val="135"/>
              </a:spcBef>
              <a:spcAft>
                <a:spcPts val="0"/>
              </a:spcAft>
              <a:buSzPts val="900"/>
              <a:buNone/>
              <a:defRPr sz="675"/>
            </a:lvl4pPr>
            <a:lvl5pPr marL="1714457" lvl="4" indent="-171446" algn="l" rtl="0">
              <a:spcBef>
                <a:spcPts val="135"/>
              </a:spcBef>
              <a:spcAft>
                <a:spcPts val="0"/>
              </a:spcAft>
              <a:buSzPts val="900"/>
              <a:buNone/>
              <a:defRPr sz="675"/>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283" name="Google Shape;283;p53"/>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342892" lvl="0" indent="-251930" algn="l" rtl="0">
              <a:spcBef>
                <a:spcPts val="390"/>
              </a:spcBef>
              <a:spcAft>
                <a:spcPts val="0"/>
              </a:spcAft>
              <a:buSzPts val="1690"/>
              <a:buChar char="•"/>
              <a:defRPr sz="1950"/>
            </a:lvl1pPr>
            <a:lvl2pPr marL="685783" lvl="1" indent="-262883" algn="l" rtl="0">
              <a:spcBef>
                <a:spcPts val="360"/>
              </a:spcBef>
              <a:spcAft>
                <a:spcPts val="0"/>
              </a:spcAft>
              <a:buSzPts val="1920"/>
              <a:buChar char="•"/>
              <a:defRPr sz="1800"/>
            </a:lvl2pPr>
            <a:lvl3pPr marL="1028675" lvl="2" indent="-270980" algn="l" rtl="0">
              <a:spcBef>
                <a:spcPts val="330"/>
              </a:spcBef>
              <a:spcAft>
                <a:spcPts val="0"/>
              </a:spcAft>
              <a:buSzPts val="2090"/>
              <a:buChar char="•"/>
              <a:defRPr sz="1650"/>
            </a:lvl3pPr>
            <a:lvl4pPr marL="1371566" lvl="3" indent="-266693" algn="l" rtl="0">
              <a:spcBef>
                <a:spcPts val="300"/>
              </a:spcBef>
              <a:spcAft>
                <a:spcPts val="0"/>
              </a:spcAft>
              <a:buSzPts val="2000"/>
              <a:buChar char="•"/>
              <a:defRPr sz="1500"/>
            </a:lvl4pPr>
            <a:lvl5pPr marL="1714457" lvl="4" indent="-257168" algn="l" rtl="0">
              <a:spcBef>
                <a:spcPts val="270"/>
              </a:spcBef>
              <a:spcAft>
                <a:spcPts val="0"/>
              </a:spcAft>
              <a:buSzPts val="1800"/>
              <a:buChar char="•"/>
              <a:defRPr sz="1350"/>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284" name="Google Shape;284;p53"/>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53"/>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53"/>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54"/>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289" name="Google Shape;289;p5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90" name="Google Shape;290;p54"/>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18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5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a:solidFill>
                  <a:srgbClr val="888888"/>
                </a:solidFill>
                <a:latin typeface="Calibri"/>
                <a:ea typeface="Calibri"/>
                <a:cs typeface="Calibri"/>
                <a:sym typeface="Calibri"/>
              </a:defRPr>
            </a:lvl1pPr>
            <a:lvl2pPr marL="0" lvl="1" indent="0" algn="ctr" rtl="0">
              <a:spcBef>
                <a:spcPts val="0"/>
              </a:spcBef>
              <a:buNone/>
              <a:defRPr sz="900">
                <a:solidFill>
                  <a:srgbClr val="888888"/>
                </a:solidFill>
                <a:latin typeface="Calibri"/>
                <a:ea typeface="Calibri"/>
                <a:cs typeface="Calibri"/>
                <a:sym typeface="Calibri"/>
              </a:defRPr>
            </a:lvl2pPr>
            <a:lvl3pPr marL="0" lvl="2" indent="0" algn="ctr" rtl="0">
              <a:spcBef>
                <a:spcPts val="0"/>
              </a:spcBef>
              <a:buNone/>
              <a:defRPr sz="900">
                <a:solidFill>
                  <a:srgbClr val="888888"/>
                </a:solidFill>
                <a:latin typeface="Calibri"/>
                <a:ea typeface="Calibri"/>
                <a:cs typeface="Calibri"/>
                <a:sym typeface="Calibri"/>
              </a:defRPr>
            </a:lvl3pPr>
            <a:lvl4pPr marL="0" lvl="3" indent="0" algn="ctr" rtl="0">
              <a:spcBef>
                <a:spcPts val="0"/>
              </a:spcBef>
              <a:buNone/>
              <a:defRPr sz="900">
                <a:solidFill>
                  <a:srgbClr val="888888"/>
                </a:solidFill>
                <a:latin typeface="Calibri"/>
                <a:ea typeface="Calibri"/>
                <a:cs typeface="Calibri"/>
                <a:sym typeface="Calibri"/>
              </a:defRPr>
            </a:lvl4pPr>
            <a:lvl5pPr marL="0" lvl="4" indent="0" algn="ctr" rtl="0">
              <a:spcBef>
                <a:spcPts val="0"/>
              </a:spcBef>
              <a:buNone/>
              <a:defRPr sz="900">
                <a:solidFill>
                  <a:srgbClr val="888888"/>
                </a:solidFill>
                <a:latin typeface="Calibri"/>
                <a:ea typeface="Calibri"/>
                <a:cs typeface="Calibri"/>
                <a:sym typeface="Calibri"/>
              </a:defRPr>
            </a:lvl5pPr>
            <a:lvl6pPr marL="0" lvl="5" indent="0" algn="ctr" rtl="0">
              <a:spcBef>
                <a:spcPts val="0"/>
              </a:spcBef>
              <a:buNone/>
              <a:defRPr sz="900">
                <a:solidFill>
                  <a:srgbClr val="888888"/>
                </a:solidFill>
                <a:latin typeface="Calibri"/>
                <a:ea typeface="Calibri"/>
                <a:cs typeface="Calibri"/>
                <a:sym typeface="Calibri"/>
              </a:defRPr>
            </a:lvl6pPr>
            <a:lvl7pPr marL="0" lvl="6" indent="0" algn="ctr" rtl="0">
              <a:spcBef>
                <a:spcPts val="0"/>
              </a:spcBef>
              <a:buNone/>
              <a:defRPr sz="900">
                <a:solidFill>
                  <a:srgbClr val="888888"/>
                </a:solidFill>
                <a:latin typeface="Calibri"/>
                <a:ea typeface="Calibri"/>
                <a:cs typeface="Calibri"/>
                <a:sym typeface="Calibri"/>
              </a:defRPr>
            </a:lvl7pPr>
            <a:lvl8pPr marL="0" lvl="7" indent="0" algn="ctr" rtl="0">
              <a:spcBef>
                <a:spcPts val="0"/>
              </a:spcBef>
              <a:buNone/>
              <a:defRPr sz="900">
                <a:solidFill>
                  <a:srgbClr val="888888"/>
                </a:solidFill>
                <a:latin typeface="Calibri"/>
                <a:ea typeface="Calibri"/>
                <a:cs typeface="Calibri"/>
                <a:sym typeface="Calibri"/>
              </a:defRPr>
            </a:lvl8pPr>
            <a:lvl9pPr marL="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92" name="Google Shape;292;p54"/>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293" name="Google Shape;293;p54" title="CDE logo"/>
          <p:cNvPicPr preferRelativeResize="0"/>
          <p:nvPr/>
        </p:nvPicPr>
        <p:blipFill rotWithShape="1">
          <a:blip r:embed="rId3">
            <a:alphaModFix/>
          </a:blip>
          <a:srcRect/>
          <a:stretch/>
        </p:blipFill>
        <p:spPr>
          <a:xfrm>
            <a:off x="8000975" y="6225634"/>
            <a:ext cx="1028753" cy="55882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294"/>
        <p:cNvGrpSpPr/>
        <p:nvPr/>
      </p:nvGrpSpPr>
      <p:grpSpPr>
        <a:xfrm>
          <a:off x="0" y="0"/>
          <a:ext cx="0" cy="0"/>
          <a:chOff x="0" y="0"/>
          <a:chExt cx="0" cy="0"/>
        </a:xfrm>
      </p:grpSpPr>
      <p:pic>
        <p:nvPicPr>
          <p:cNvPr id="295" name="Google Shape;295;p55"/>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296" name="Google Shape;296;p5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195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297" name="Google Shape;297;p5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8" name="Google Shape;298;p5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99" name="Google Shape;299;p55"/>
          <p:cNvPicPr preferRelativeResize="0"/>
          <p:nvPr/>
        </p:nvPicPr>
        <p:blipFill>
          <a:blip r:embed="rId3">
            <a:alphaModFix/>
          </a:blip>
          <a:stretch>
            <a:fillRect/>
          </a:stretch>
        </p:blipFill>
        <p:spPr>
          <a:xfrm>
            <a:off x="7821127" y="291854"/>
            <a:ext cx="1261025" cy="7879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0" name="Google Shape;30;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1" name="Google Shape;31;p5"/>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5"/>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300"/>
        <p:cNvGrpSpPr/>
        <p:nvPr/>
      </p:nvGrpSpPr>
      <p:grpSpPr>
        <a:xfrm>
          <a:off x="0" y="0"/>
          <a:ext cx="0" cy="0"/>
          <a:chOff x="0" y="0"/>
          <a:chExt cx="0" cy="0"/>
        </a:xfrm>
      </p:grpSpPr>
      <p:sp>
        <p:nvSpPr>
          <p:cNvPr id="301" name="Google Shape;301;p56"/>
          <p:cNvSpPr txBox="1">
            <a:spLocks noGrp="1"/>
          </p:cNvSpPr>
          <p:nvPr>
            <p:ph type="sldNum" idx="12"/>
          </p:nvPr>
        </p:nvSpPr>
        <p:spPr>
          <a:xfrm>
            <a:off x="0" y="6356355"/>
            <a:ext cx="9144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900" b="1" i="0" u="none" strike="noStrike" cap="none">
                <a:solidFill>
                  <a:srgbClr val="D0D2D3"/>
                </a:solidFill>
                <a:latin typeface="Calibri"/>
                <a:ea typeface="Calibri"/>
                <a:cs typeface="Calibri"/>
                <a:sym typeface="Calibri"/>
              </a:defRPr>
            </a:lvl1pPr>
            <a:lvl2pPr marL="0" lvl="1" indent="0" algn="ctr">
              <a:spcBef>
                <a:spcPts val="0"/>
              </a:spcBef>
              <a:buNone/>
              <a:defRPr sz="900" b="1" i="0" u="none" strike="noStrike" cap="none">
                <a:solidFill>
                  <a:srgbClr val="D0D2D3"/>
                </a:solidFill>
                <a:latin typeface="Calibri"/>
                <a:ea typeface="Calibri"/>
                <a:cs typeface="Calibri"/>
                <a:sym typeface="Calibri"/>
              </a:defRPr>
            </a:lvl2pPr>
            <a:lvl3pPr marL="0" lvl="2" indent="0" algn="ctr">
              <a:spcBef>
                <a:spcPts val="0"/>
              </a:spcBef>
              <a:buNone/>
              <a:defRPr sz="900" b="1" i="0" u="none" strike="noStrike" cap="none">
                <a:solidFill>
                  <a:srgbClr val="D0D2D3"/>
                </a:solidFill>
                <a:latin typeface="Calibri"/>
                <a:ea typeface="Calibri"/>
                <a:cs typeface="Calibri"/>
                <a:sym typeface="Calibri"/>
              </a:defRPr>
            </a:lvl3pPr>
            <a:lvl4pPr marL="0" lvl="3" indent="0" algn="ctr">
              <a:spcBef>
                <a:spcPts val="0"/>
              </a:spcBef>
              <a:buNone/>
              <a:defRPr sz="900" b="1" i="0" u="none" strike="noStrike" cap="none">
                <a:solidFill>
                  <a:srgbClr val="D0D2D3"/>
                </a:solidFill>
                <a:latin typeface="Calibri"/>
                <a:ea typeface="Calibri"/>
                <a:cs typeface="Calibri"/>
                <a:sym typeface="Calibri"/>
              </a:defRPr>
            </a:lvl4pPr>
            <a:lvl5pPr marL="0" lvl="4" indent="0" algn="ctr">
              <a:spcBef>
                <a:spcPts val="0"/>
              </a:spcBef>
              <a:buNone/>
              <a:defRPr sz="900" b="1" i="0" u="none" strike="noStrike" cap="none">
                <a:solidFill>
                  <a:srgbClr val="D0D2D3"/>
                </a:solidFill>
                <a:latin typeface="Calibri"/>
                <a:ea typeface="Calibri"/>
                <a:cs typeface="Calibri"/>
                <a:sym typeface="Calibri"/>
              </a:defRPr>
            </a:lvl5pPr>
            <a:lvl6pPr marL="0" lvl="5" indent="0" algn="ctr">
              <a:spcBef>
                <a:spcPts val="0"/>
              </a:spcBef>
              <a:buNone/>
              <a:defRPr sz="900" b="1" i="0" u="none" strike="noStrike" cap="none">
                <a:solidFill>
                  <a:srgbClr val="D0D2D3"/>
                </a:solidFill>
                <a:latin typeface="Calibri"/>
                <a:ea typeface="Calibri"/>
                <a:cs typeface="Calibri"/>
                <a:sym typeface="Calibri"/>
              </a:defRPr>
            </a:lvl6pPr>
            <a:lvl7pPr marL="0" lvl="6" indent="0" algn="ctr">
              <a:spcBef>
                <a:spcPts val="0"/>
              </a:spcBef>
              <a:buNone/>
              <a:defRPr sz="900" b="1" i="0" u="none" strike="noStrike" cap="none">
                <a:solidFill>
                  <a:srgbClr val="D0D2D3"/>
                </a:solidFill>
                <a:latin typeface="Calibri"/>
                <a:ea typeface="Calibri"/>
                <a:cs typeface="Calibri"/>
                <a:sym typeface="Calibri"/>
              </a:defRPr>
            </a:lvl7pPr>
            <a:lvl8pPr marL="0" lvl="7" indent="0" algn="ctr">
              <a:spcBef>
                <a:spcPts val="0"/>
              </a:spcBef>
              <a:buNone/>
              <a:defRPr sz="900" b="1" i="0" u="none" strike="noStrike" cap="none">
                <a:solidFill>
                  <a:srgbClr val="D0D2D3"/>
                </a:solidFill>
                <a:latin typeface="Calibri"/>
                <a:ea typeface="Calibri"/>
                <a:cs typeface="Calibri"/>
                <a:sym typeface="Calibri"/>
              </a:defRPr>
            </a:lvl8pPr>
            <a:lvl9pPr marL="0" lvl="8" indent="0" algn="ctr">
              <a:spcBef>
                <a:spcPts val="0"/>
              </a:spcBef>
              <a:buNone/>
              <a:defRPr sz="900" b="1" i="0" u="none" strike="noStrike" cap="none">
                <a:solidFill>
                  <a:srgbClr val="D0D2D3"/>
                </a:solidFill>
                <a:latin typeface="Calibri"/>
                <a:ea typeface="Calibri"/>
                <a:cs typeface="Calibri"/>
                <a:sym typeface="Calibri"/>
              </a:defRPr>
            </a:lvl9pPr>
          </a:lstStyle>
          <a:p>
            <a:fld id="{00000000-1234-1234-1234-123412341234}" type="slidenum">
              <a:rPr lang="en-US" smtClean="0"/>
              <a:pPr/>
              <a:t>‹#›</a:t>
            </a:fld>
            <a:endParaRPr lang="en-US"/>
          </a:p>
        </p:txBody>
      </p:sp>
      <p:pic>
        <p:nvPicPr>
          <p:cNvPr id="302" name="Google Shape;302;p56"/>
          <p:cNvPicPr preferRelativeResize="0"/>
          <p:nvPr/>
        </p:nvPicPr>
        <p:blipFill rotWithShape="1">
          <a:blip r:embed="rId2">
            <a:alphaModFix/>
          </a:blip>
          <a:srcRect/>
          <a:stretch/>
        </p:blipFill>
        <p:spPr>
          <a:xfrm>
            <a:off x="7958416" y="6319485"/>
            <a:ext cx="966389" cy="42169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0"/>
        <p:cNvGrpSpPr/>
        <p:nvPr/>
      </p:nvGrpSpPr>
      <p:grpSpPr>
        <a:xfrm>
          <a:off x="0" y="0"/>
          <a:ext cx="0" cy="0"/>
          <a:chOff x="0" y="0"/>
          <a:chExt cx="0" cy="0"/>
        </a:xfrm>
      </p:grpSpPr>
      <p:sp>
        <p:nvSpPr>
          <p:cNvPr id="311" name="Google Shape;311;p59"/>
          <p:cNvSpPr/>
          <p:nvPr/>
        </p:nvSpPr>
        <p:spPr>
          <a:xfrm>
            <a:off x="0" y="4675245"/>
            <a:ext cx="9144000" cy="2182761"/>
          </a:xfrm>
          <a:prstGeom prst="rect">
            <a:avLst/>
          </a:prstGeom>
          <a:gradFill>
            <a:gsLst>
              <a:gs pos="0">
                <a:schemeClr val="lt1"/>
              </a:gs>
              <a:gs pos="100000">
                <a:srgbClr val="488BC9">
                  <a:alpha val="2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12" name="Google Shape;312;p59"/>
          <p:cNvSpPr txBox="1">
            <a:spLocks noGrp="1"/>
          </p:cNvSpPr>
          <p:nvPr>
            <p:ph type="ctrTitle"/>
          </p:nvPr>
        </p:nvSpPr>
        <p:spPr>
          <a:xfrm>
            <a:off x="685803" y="3324170"/>
            <a:ext cx="7801897"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9"/>
          <p:cNvSpPr txBox="1">
            <a:spLocks noGrp="1"/>
          </p:cNvSpPr>
          <p:nvPr>
            <p:ph type="subTitle" idx="1"/>
          </p:nvPr>
        </p:nvSpPr>
        <p:spPr>
          <a:xfrm>
            <a:off x="685803" y="4675244"/>
            <a:ext cx="7801897"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3200"/>
              <a:buNone/>
              <a:defRPr sz="24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14" name="Google Shape;314;p59"/>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15" name="Google Shape;315;p59"/>
          <p:cNvPicPr preferRelativeResize="0"/>
          <p:nvPr/>
        </p:nvPicPr>
        <p:blipFill rotWithShape="1">
          <a:blip r:embed="rId2">
            <a:alphaModFix/>
          </a:blip>
          <a:srcRect/>
          <a:stretch/>
        </p:blipFill>
        <p:spPr>
          <a:xfrm>
            <a:off x="3512248" y="632711"/>
            <a:ext cx="2116730" cy="1321787"/>
          </a:xfrm>
          <a:prstGeom prst="rect">
            <a:avLst/>
          </a:prstGeom>
          <a:noFill/>
          <a:ln>
            <a:noFill/>
          </a:ln>
        </p:spPr>
      </p:pic>
      <p:cxnSp>
        <p:nvCxnSpPr>
          <p:cNvPr id="316" name="Google Shape;316;p59"/>
          <p:cNvCxnSpPr/>
          <p:nvPr/>
        </p:nvCxnSpPr>
        <p:spPr>
          <a:xfrm>
            <a:off x="685803" y="2772696"/>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
        <p:cNvGrpSpPr/>
        <p:nvPr/>
      </p:nvGrpSpPr>
      <p:grpSpPr>
        <a:xfrm>
          <a:off x="0" y="0"/>
          <a:ext cx="0" cy="0"/>
          <a:chOff x="0" y="0"/>
          <a:chExt cx="0" cy="0"/>
        </a:xfrm>
      </p:grpSpPr>
      <p:pic>
        <p:nvPicPr>
          <p:cNvPr id="318" name="Google Shape;318;p60"/>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19" name="Google Shape;319;p60"/>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6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21" name="Google Shape;321;p60"/>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22" name="Google Shape;322;p60"/>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23"/>
        <p:cNvGrpSpPr/>
        <p:nvPr/>
      </p:nvGrpSpPr>
      <p:grpSpPr>
        <a:xfrm>
          <a:off x="0" y="0"/>
          <a:ext cx="0" cy="0"/>
          <a:chOff x="0" y="0"/>
          <a:chExt cx="0" cy="0"/>
        </a:xfrm>
      </p:grpSpPr>
      <p:pic>
        <p:nvPicPr>
          <p:cNvPr id="324" name="Google Shape;324;p61"/>
          <p:cNvPicPr preferRelativeResize="0"/>
          <p:nvPr/>
        </p:nvPicPr>
        <p:blipFill rotWithShape="1">
          <a:blip r:embed="rId2">
            <a:alphaModFix/>
          </a:blip>
          <a:srcRect/>
          <a:stretch/>
        </p:blipFill>
        <p:spPr>
          <a:xfrm>
            <a:off x="1" y="-1"/>
            <a:ext cx="9144470" cy="5143764"/>
          </a:xfrm>
          <a:prstGeom prst="rect">
            <a:avLst/>
          </a:prstGeom>
          <a:noFill/>
          <a:ln>
            <a:noFill/>
          </a:ln>
        </p:spPr>
      </p:pic>
      <p:sp>
        <p:nvSpPr>
          <p:cNvPr id="325" name="Google Shape;325;p61"/>
          <p:cNvSpPr txBox="1">
            <a:spLocks noGrp="1"/>
          </p:cNvSpPr>
          <p:nvPr>
            <p:ph type="ctrTitle"/>
          </p:nvPr>
        </p:nvSpPr>
        <p:spPr>
          <a:xfrm>
            <a:off x="-1" y="2595716"/>
            <a:ext cx="914447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61"/>
          <p:cNvSpPr txBox="1">
            <a:spLocks noGrp="1"/>
          </p:cNvSpPr>
          <p:nvPr>
            <p:ph type="sldNum" idx="12"/>
          </p:nvPr>
        </p:nvSpPr>
        <p:spPr>
          <a:xfrm>
            <a:off x="175065" y="6427025"/>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628650" y="1554480"/>
            <a:ext cx="3886200" cy="4351338"/>
          </a:xfrm>
          <a:prstGeom prst="rect">
            <a:avLst/>
          </a:prstGeom>
          <a:noFill/>
          <a:ln>
            <a:noFill/>
          </a:ln>
        </p:spPr>
        <p:txBody>
          <a:bodyPr spcFirstLastPara="1" wrap="square" lIns="91425" tIns="45700" rIns="91425" bIns="4570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4629150" y="1554480"/>
            <a:ext cx="3886200" cy="4351338"/>
          </a:xfrm>
          <a:prstGeom prst="rect">
            <a:avLst/>
          </a:prstGeom>
          <a:noFill/>
          <a:ln>
            <a:noFill/>
          </a:ln>
        </p:spPr>
        <p:txBody>
          <a:bodyPr spcFirstLastPara="1" wrap="square" lIns="91425" tIns="45700" rIns="91425" bIns="4570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8086706" y="6172202"/>
            <a:ext cx="857291" cy="364738"/>
          </a:xfrm>
          <a:prstGeom prst="rect">
            <a:avLst/>
          </a:prstGeom>
          <a:noFill/>
          <a:ln>
            <a:noFill/>
          </a:ln>
        </p:spPr>
      </p:pic>
      <p:sp>
        <p:nvSpPr>
          <p:cNvPr id="331" name="Google Shape;331;p62"/>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32" name="Google Shape;332;p62"/>
          <p:cNvPicPr preferRelativeResize="0"/>
          <p:nvPr/>
        </p:nvPicPr>
        <p:blipFill rotWithShape="1">
          <a:blip r:embed="rId3">
            <a:alphaModFix/>
          </a:blip>
          <a:srcRect/>
          <a:stretch/>
        </p:blipFill>
        <p:spPr>
          <a:xfrm>
            <a:off x="7" y="4"/>
            <a:ext cx="9143990" cy="914399"/>
          </a:xfrm>
          <a:prstGeom prst="rect">
            <a:avLst/>
          </a:prstGeom>
          <a:noFill/>
          <a:ln>
            <a:noFill/>
          </a:ln>
        </p:spPr>
      </p:pic>
      <p:sp>
        <p:nvSpPr>
          <p:cNvPr id="333" name="Google Shape;333;p6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4"/>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2" y="3"/>
            <a:ext cx="9143999" cy="5143498"/>
          </a:xfrm>
          <a:prstGeom prst="rect">
            <a:avLst/>
          </a:prstGeom>
          <a:noFill/>
          <a:ln>
            <a:noFill/>
          </a:ln>
        </p:spPr>
      </p:pic>
      <p:sp>
        <p:nvSpPr>
          <p:cNvPr id="337" name="Google Shape;337;p64"/>
          <p:cNvSpPr txBox="1">
            <a:spLocks noGrp="1"/>
          </p:cNvSpPr>
          <p:nvPr>
            <p:ph type="ctrTitle"/>
          </p:nvPr>
        </p:nvSpPr>
        <p:spPr>
          <a:xfrm>
            <a:off x="0" y="2595716"/>
            <a:ext cx="9144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170937" y="6427025"/>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5"/>
            <a:ext cx="9144000" cy="2182761"/>
          </a:xfrm>
          <a:prstGeom prst="rect">
            <a:avLst/>
          </a:prstGeom>
          <a:gradFill>
            <a:gsLst>
              <a:gs pos="0">
                <a:schemeClr val="lt1"/>
              </a:gs>
              <a:gs pos="100000">
                <a:srgbClr val="488BC9">
                  <a:alpha val="2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685803" y="3324170"/>
            <a:ext cx="7801897"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685803" y="4675244"/>
            <a:ext cx="7801897"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3200"/>
              <a:buNone/>
              <a:defRPr sz="24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43" name="Google Shape;343;p65"/>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44" name="Google Shape;344;p65"/>
          <p:cNvPicPr preferRelativeResize="0"/>
          <p:nvPr/>
        </p:nvPicPr>
        <p:blipFill rotWithShape="1">
          <a:blip r:embed="rId2">
            <a:alphaModFix/>
          </a:blip>
          <a:srcRect/>
          <a:stretch/>
        </p:blipFill>
        <p:spPr>
          <a:xfrm>
            <a:off x="3512248" y="632711"/>
            <a:ext cx="2116730" cy="1321787"/>
          </a:xfrm>
          <a:prstGeom prst="rect">
            <a:avLst/>
          </a:prstGeom>
          <a:noFill/>
          <a:ln>
            <a:noFill/>
          </a:ln>
        </p:spPr>
      </p:pic>
      <p:cxnSp>
        <p:nvCxnSpPr>
          <p:cNvPr id="345" name="Google Shape;345;p65"/>
          <p:cNvCxnSpPr/>
          <p:nvPr/>
        </p:nvCxnSpPr>
        <p:spPr>
          <a:xfrm>
            <a:off x="685803" y="2772696"/>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55" name="Google Shape;355;p67"/>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58" name="Google Shape;358;p67"/>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59" name="Google Shape;359;p67"/>
          <p:cNvPicPr preferRelativeResize="0"/>
          <p:nvPr/>
        </p:nvPicPr>
        <p:blipFill rotWithShape="1">
          <a:blip r:embed="rId4">
            <a:alphaModFix/>
          </a:blip>
          <a:srcRect/>
          <a:stretch/>
        </p:blipFill>
        <p:spPr>
          <a:xfrm>
            <a:off x="128461" y="18292"/>
            <a:ext cx="723884" cy="8277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a:stretch/>
        </p:blipFill>
        <p:spPr>
          <a:xfrm>
            <a:off x="0" y="4"/>
            <a:ext cx="9144000" cy="1371599"/>
          </a:xfrm>
          <a:prstGeom prst="rect">
            <a:avLst/>
          </a:prstGeom>
          <a:noFill/>
          <a:ln>
            <a:noFill/>
          </a:ln>
        </p:spPr>
      </p:pic>
      <p:sp>
        <p:nvSpPr>
          <p:cNvPr id="35" name="Google Shape;35;p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7" name="Google Shape;37;p6"/>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38" name="Google Shape;38;p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0"/>
        <p:cNvGrpSpPr/>
        <p:nvPr/>
      </p:nvGrpSpPr>
      <p:grpSpPr>
        <a:xfrm>
          <a:off x="0" y="0"/>
          <a:ext cx="0" cy="0"/>
          <a:chOff x="0" y="0"/>
          <a:chExt cx="0" cy="0"/>
        </a:xfrm>
      </p:grpSpPr>
      <p:pic>
        <p:nvPicPr>
          <p:cNvPr id="361" name="Google Shape;361;p68"/>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62" name="Google Shape;362;p68"/>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8"/>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64" name="Google Shape;364;p68"/>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65" name="Google Shape;365;p68"/>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66" name="Google Shape;366;p68"/>
          <p:cNvPicPr preferRelativeResize="0"/>
          <p:nvPr/>
        </p:nvPicPr>
        <p:blipFill rotWithShape="1">
          <a:blip r:embed="rId4">
            <a:alphaModFix/>
          </a:blip>
          <a:srcRect/>
          <a:stretch/>
        </p:blipFill>
        <p:spPr>
          <a:xfrm>
            <a:off x="128461" y="18293"/>
            <a:ext cx="723884" cy="82777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69" name="Google Shape;369;p69"/>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72" name="Google Shape;372;p69"/>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73" name="Google Shape;373;p69"/>
          <p:cNvPicPr preferRelativeResize="0"/>
          <p:nvPr/>
        </p:nvPicPr>
        <p:blipFill rotWithShape="1">
          <a:blip r:embed="rId4">
            <a:alphaModFix/>
          </a:blip>
          <a:srcRect/>
          <a:stretch/>
        </p:blipFill>
        <p:spPr>
          <a:xfrm>
            <a:off x="128462" y="18293"/>
            <a:ext cx="723883" cy="827773"/>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76" name="Google Shape;376;p70"/>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79" name="Google Shape;379;p70"/>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0" name="Google Shape;380;p70"/>
          <p:cNvPicPr preferRelativeResize="0"/>
          <p:nvPr/>
        </p:nvPicPr>
        <p:blipFill rotWithShape="1">
          <a:blip r:embed="rId4">
            <a:alphaModFix/>
          </a:blip>
          <a:srcRect/>
          <a:stretch/>
        </p:blipFill>
        <p:spPr>
          <a:xfrm>
            <a:off x="128462" y="18293"/>
            <a:ext cx="723883" cy="82777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81"/>
        <p:cNvGrpSpPr/>
        <p:nvPr/>
      </p:nvGrpSpPr>
      <p:grpSpPr>
        <a:xfrm>
          <a:off x="0" y="0"/>
          <a:ext cx="0" cy="0"/>
          <a:chOff x="0" y="0"/>
          <a:chExt cx="0" cy="0"/>
        </a:xfrm>
      </p:grpSpPr>
      <p:pic>
        <p:nvPicPr>
          <p:cNvPr id="382" name="Google Shape;382;p71"/>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83" name="Google Shape;383;p71"/>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71"/>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85" name="Google Shape;385;p71"/>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86" name="Google Shape;386;p71"/>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7" name="Google Shape;387;p71"/>
          <p:cNvPicPr preferRelativeResize="0"/>
          <p:nvPr/>
        </p:nvPicPr>
        <p:blipFill rotWithShape="1">
          <a:blip r:embed="rId4">
            <a:alphaModFix/>
          </a:blip>
          <a:srcRect/>
          <a:stretch/>
        </p:blipFill>
        <p:spPr>
          <a:xfrm>
            <a:off x="128460" y="18293"/>
            <a:ext cx="723882" cy="827773"/>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1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2"/>
        <p:cNvGrpSpPr/>
        <p:nvPr/>
      </p:nvGrpSpPr>
      <p:grpSpPr>
        <a:xfrm>
          <a:off x="0" y="0"/>
          <a:ext cx="0" cy="0"/>
          <a:chOff x="0" y="0"/>
          <a:chExt cx="0" cy="0"/>
        </a:xfrm>
      </p:grpSpPr>
      <p:pic>
        <p:nvPicPr>
          <p:cNvPr id="23" name="Google Shape;23;gd0cccbd173_0_133"/>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24" name="Google Shape;24;gd0cccbd173_0_133"/>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d0cccbd173_0_133"/>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d0cccbd173_0_1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gd0cccbd173_0_133"/>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47"/>
        <p:cNvGrpSpPr/>
        <p:nvPr/>
      </p:nvGrpSpPr>
      <p:grpSpPr>
        <a:xfrm>
          <a:off x="0" y="0"/>
          <a:ext cx="0" cy="0"/>
          <a:chOff x="0" y="0"/>
          <a:chExt cx="0" cy="0"/>
        </a:xfrm>
      </p:grpSpPr>
      <p:pic>
        <p:nvPicPr>
          <p:cNvPr id="148" name="Google Shape;148;p70"/>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149" name="Google Shape;149;p7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70"/>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4" y="4"/>
            <a:ext cx="9143996" cy="1371599"/>
          </a:xfrm>
          <a:prstGeom prst="rect">
            <a:avLst/>
          </a:prstGeom>
          <a:noFill/>
          <a:ln>
            <a:noFill/>
          </a:ln>
        </p:spPr>
      </p:pic>
      <p:sp>
        <p:nvSpPr>
          <p:cNvPr id="46" name="Google Shape;46;p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48" name="Google Shape;48;p8"/>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49" name="Google Shape;49;p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 name="Google Shape;52;p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53" name="Google Shape;53;p9"/>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4" name="Google Shape;54;p9"/>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type="obj">
  <p:cSld name="OBJECT">
    <p:spTree>
      <p:nvGrpSpPr>
        <p:cNvPr id="1" name="Shape 55"/>
        <p:cNvGrpSpPr/>
        <p:nvPr/>
      </p:nvGrpSpPr>
      <p:grpSpPr>
        <a:xfrm>
          <a:off x="0" y="0"/>
          <a:ext cx="0" cy="0"/>
          <a:chOff x="0" y="0"/>
          <a:chExt cx="0" cy="0"/>
        </a:xfrm>
      </p:grpSpPr>
      <p:pic>
        <p:nvPicPr>
          <p:cNvPr id="56" name="Google Shape;56;p10"/>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57" name="Google Shape;57;p1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59" name="Google Shape;59;p1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60" name="Google Shape;60;p10"/>
          <p:cNvPicPr preferRelativeResize="0"/>
          <p:nvPr/>
        </p:nvPicPr>
        <p:blipFill/>
        <p:spPr>
          <a:xfrm>
            <a:off x="6923978" y="870159"/>
            <a:ext cx="2006556" cy="3659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 name="Google Shape;63;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64" name="Google Shape;64;p11"/>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11"/>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3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5" r:id="rId3"/>
    <p:sldLayoutId id="2147483686" r:id="rId4"/>
    <p:sldLayoutId id="2147483687" r:id="rId5"/>
    <p:sldLayoutId id="2147483691" r:id="rId6"/>
    <p:sldLayoutId id="2147483693" r:id="rId7"/>
    <p:sldLayoutId id="2147483696" r:id="rId8"/>
    <p:sldLayoutId id="2147483697" r:id="rId9"/>
    <p:sldLayoutId id="2147483698" r:id="rId10"/>
    <p:sldLayoutId id="2147483699" r:id="rId11"/>
    <p:sldLayoutId id="2147483700" r:id="rId12"/>
    <p:sldLayoutId id="2147483701" r:id="rId13"/>
    <p:sldLayoutId id="214748370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628650" y="6356354"/>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8" name="Google Shape;308;p58"/>
          <p:cNvSpPr txBox="1">
            <a:spLocks noGrp="1"/>
          </p:cNvSpPr>
          <p:nvPr>
            <p:ph type="ftr" idx="11"/>
          </p:nvPr>
        </p:nvSpPr>
        <p:spPr>
          <a:xfrm>
            <a:off x="3028950" y="6356354"/>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9" name="Google Shape;309;p58"/>
          <p:cNvSpPr txBox="1">
            <a:spLocks noGrp="1"/>
          </p:cNvSpPr>
          <p:nvPr>
            <p:ph type="sldNum" idx="12"/>
          </p:nvPr>
        </p:nvSpPr>
        <p:spPr>
          <a:xfrm>
            <a:off x="6457950" y="6356354"/>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1" r:id="rId8"/>
    <p:sldLayoutId id="2147483712" r:id="rId9"/>
    <p:sldLayoutId id="2147483713" r:id="rId10"/>
    <p:sldLayoutId id="2147483714" r:id="rId11"/>
    <p:sldLayoutId id="2147483715" r:id="rId12"/>
    <p:sldLayoutId id="214748371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6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6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coloradoliteracy/readdatapipeline"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oloradoliteracy/202223teacher-trainingfilelayoutanddefinitions" TargetMode="External"/><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46.jp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cde.state.co.us/communications/cool-report-instructions-pdf" TargetMode="External"/><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forms/d/e/1FAIpQLSfCpcMC_nLhVyJnw2qt_zldKoKkB-kHTuo32Ive5QQjh8QI6w/viewform" TargetMode="External"/><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hyperlink" Target="http://www.cde.state.co.us/coloradoliteracy/teacher-training" TargetMode="External"/><Relationship Id="rId7" Type="http://schemas.openxmlformats.org/officeDocument/2006/relationships/hyperlink" Target="http://www.cde.state.co.us/coloradoliteracy/readactstatuteandstateboardrules" TargetMode="External"/><Relationship Id="rId2" Type="http://schemas.openxmlformats.org/officeDocument/2006/relationships/hyperlink" Target="http://www.cde.state.co.us/coloradoliteracy" TargetMode="External"/><Relationship Id="rId1" Type="http://schemas.openxmlformats.org/officeDocument/2006/relationships/slideLayout" Target="../slideLayouts/slideLayout16.xml"/><Relationship Id="rId6" Type="http://schemas.openxmlformats.org/officeDocument/2006/relationships/hyperlink" Target="https://www.cde.state.co.us/coloradoliteracy/readactdesignation" TargetMode="External"/><Relationship Id="rId5" Type="http://schemas.openxmlformats.org/officeDocument/2006/relationships/hyperlink" Target="http://www.cde.state.co.us/coloradoliteracy/option-advisorylistofpd" TargetMode="External"/><Relationship Id="rId4" Type="http://schemas.openxmlformats.org/officeDocument/2006/relationships/hyperlink" Target="http://www.cde.state.co.us/coloradoliteracy/readactdesignatio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ReadActTraining@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cde.state.co.us/idm/datapipeline" TargetMode="Externa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hyperlink" Target="mailto:cdeidm@cde.state.co.us" TargetMode="External"/><Relationship Id="rId2" Type="http://schemas.openxmlformats.org/officeDocument/2006/relationships/hyperlink" Target="https://www.cde.state.co.us/idm/faq" TargetMode="External"/><Relationship Id="rId1" Type="http://schemas.openxmlformats.org/officeDocument/2006/relationships/slideLayout" Target="../slideLayouts/slideLayout3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cde.state.co.us/id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6"/>
          <p:cNvSpPr txBox="1">
            <a:spLocks noGrp="1"/>
          </p:cNvSpPr>
          <p:nvPr>
            <p:ph type="ctrTitle"/>
          </p:nvPr>
        </p:nvSpPr>
        <p:spPr>
          <a:xfrm>
            <a:off x="1657351" y="3350378"/>
            <a:ext cx="5851350" cy="1013302"/>
          </a:xfrm>
          <a:prstGeom prst="rect">
            <a:avLst/>
          </a:prstGeom>
        </p:spPr>
        <p:txBody>
          <a:bodyPr spcFirstLastPara="1" wrap="square" lIns="0" tIns="0" rIns="0" bIns="0" anchor="t" anchorCtr="0">
            <a:noAutofit/>
          </a:bodyPr>
          <a:lstStyle/>
          <a:p>
            <a:r>
              <a:rPr lang="en-US" b="1">
                <a:solidFill>
                  <a:schemeClr val="tx1"/>
                </a:solidFill>
                <a:latin typeface="+mj-lt"/>
              </a:rPr>
              <a:t>READ Act Teacher Training Office Hours </a:t>
            </a:r>
            <a:endParaRPr b="1">
              <a:solidFill>
                <a:schemeClr val="tx1"/>
              </a:solidFill>
              <a:latin typeface="+mj-lt"/>
            </a:endParaRPr>
          </a:p>
        </p:txBody>
      </p:sp>
      <p:sp>
        <p:nvSpPr>
          <p:cNvPr id="516" name="Google Shape;516;p96"/>
          <p:cNvSpPr txBox="1">
            <a:spLocks noGrp="1"/>
          </p:cNvSpPr>
          <p:nvPr>
            <p:ph type="subTitle" idx="1"/>
          </p:nvPr>
        </p:nvSpPr>
        <p:spPr>
          <a:xfrm>
            <a:off x="1657351" y="4363680"/>
            <a:ext cx="5851350" cy="436950"/>
          </a:xfrm>
          <a:prstGeom prst="rect">
            <a:avLst/>
          </a:prstGeom>
        </p:spPr>
        <p:txBody>
          <a:bodyPr spcFirstLastPara="1" wrap="square" lIns="68569" tIns="34275" rIns="68569" bIns="34275" anchor="t" anchorCtr="0">
            <a:noAutofit/>
          </a:bodyPr>
          <a:lstStyle/>
          <a:p>
            <a:pPr marL="0" indent="0"/>
            <a:r>
              <a:rPr lang="en-US"/>
              <a:t>Thursday, May 12,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p:txBody>
          <a:bodyPr/>
          <a:lstStyle/>
          <a:p>
            <a:pPr>
              <a:spcAft>
                <a:spcPts val="400"/>
              </a:spcAft>
            </a:pPr>
            <a:r>
              <a:rPr lang="en-US" sz="2400" b="1" dirty="0">
                <a:latin typeface="+mj-lt"/>
              </a:rPr>
              <a:t>District Teacher Training Reporting</a:t>
            </a:r>
            <a:br>
              <a:rPr lang="en-US" sz="2400" b="1" dirty="0">
                <a:latin typeface="+mj-lt"/>
              </a:rPr>
            </a:br>
            <a:r>
              <a:rPr lang="en-US" sz="2000" b="1" dirty="0">
                <a:latin typeface="+mj-lt"/>
              </a:rPr>
              <a:t>Data Elements</a:t>
            </a:r>
            <a:br>
              <a:rPr lang="en-US" sz="2600" b="1" dirty="0">
                <a:latin typeface="+mn-lt"/>
              </a:rPr>
            </a:br>
            <a:endParaRPr lang="en-US" sz="2000" dirty="0">
              <a:latin typeface="+mj-lt"/>
            </a:endParaRP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482346" y="1618361"/>
            <a:ext cx="7886700" cy="4351200"/>
          </a:xfrm>
          <a:solidFill>
            <a:schemeClr val="bg1"/>
          </a:solidFill>
        </p:spPr>
        <p:txBody>
          <a:bodyPr/>
          <a:lstStyle/>
          <a:p>
            <a:pPr marL="50800" indent="0">
              <a:buNone/>
            </a:pPr>
            <a:r>
              <a:rPr lang="en-US" sz="2000" dirty="0"/>
              <a:t>The Teacher Training Completion data file will include the following data elements. </a:t>
            </a:r>
            <a:r>
              <a:rPr lang="en-US" sz="2000" dirty="0">
                <a:solidFill>
                  <a:srgbClr val="FF0000"/>
                </a:solidFill>
              </a:rPr>
              <a:t>* indicates required</a:t>
            </a:r>
            <a:endParaRPr lang="en-US" sz="1800" dirty="0">
              <a:solidFill>
                <a:srgbClr val="FF0000"/>
              </a:solidFill>
            </a:endParaRPr>
          </a:p>
          <a:p>
            <a:pPr marL="393700" indent="-342900">
              <a:buFont typeface="Arial" panose="020B0604020202020204" pitchFamily="34" charset="0"/>
              <a:buChar char="•"/>
            </a:pPr>
            <a:r>
              <a:rPr lang="en-US" sz="2000" b="1" dirty="0"/>
              <a:t>Teacher Demographic Data</a:t>
            </a:r>
            <a:r>
              <a:rPr lang="en-US" sz="2000" dirty="0">
                <a:solidFill>
                  <a:srgbClr val="FF0000"/>
                </a:solidFill>
              </a:rPr>
              <a:t>*</a:t>
            </a:r>
            <a:r>
              <a:rPr lang="en-US" sz="2000" b="1" dirty="0"/>
              <a:t>: </a:t>
            </a:r>
            <a:r>
              <a:rPr lang="en-US" sz="2000" dirty="0"/>
              <a:t>District and school code, EDID, first name, last name, gender, DOB and primary K-3 grade level</a:t>
            </a:r>
            <a:endParaRPr lang="en-US" sz="2000" b="1" dirty="0"/>
          </a:p>
          <a:p>
            <a:pPr marL="336550" indent="-285750">
              <a:buFont typeface="Arial" panose="020B0604020202020204" pitchFamily="34" charset="0"/>
              <a:buChar char="•"/>
            </a:pPr>
            <a:r>
              <a:rPr lang="en-US" sz="2000" b="1" dirty="0">
                <a:highlight>
                  <a:srgbClr val="FFFF00"/>
                </a:highlight>
              </a:rPr>
              <a:t>Teacher Training Status Code</a:t>
            </a:r>
            <a:r>
              <a:rPr lang="en-US" sz="2000" dirty="0">
                <a:solidFill>
                  <a:srgbClr val="FF0000"/>
                </a:solidFill>
                <a:highlight>
                  <a:srgbClr val="FFFF00"/>
                </a:highlight>
              </a:rPr>
              <a:t>*</a:t>
            </a:r>
            <a:r>
              <a:rPr lang="en-US" sz="2000" b="1" dirty="0">
                <a:highlight>
                  <a:srgbClr val="FFFF00"/>
                </a:highlight>
              </a:rPr>
              <a:t>: </a:t>
            </a:r>
            <a:r>
              <a:rPr lang="en-US" sz="2000" strike="sngStrike" dirty="0">
                <a:highlight>
                  <a:srgbClr val="FFFF00"/>
                </a:highlight>
              </a:rPr>
              <a:t>Which training option the individual teacher completed </a:t>
            </a:r>
            <a:r>
              <a:rPr lang="en-US" sz="2000" i="1" strike="sngStrike" dirty="0">
                <a:solidFill>
                  <a:srgbClr val="FF0000"/>
                </a:solidFill>
                <a:highlight>
                  <a:srgbClr val="FFFF00"/>
                </a:highlight>
              </a:rPr>
              <a:t> </a:t>
            </a:r>
            <a:r>
              <a:rPr lang="en-US" sz="2000" i="1" dirty="0">
                <a:solidFill>
                  <a:srgbClr val="FF0000"/>
                </a:solidFill>
              </a:rPr>
              <a:t>Districts are </a:t>
            </a:r>
            <a:r>
              <a:rPr lang="en-US" sz="2000" i="1" u="sng" dirty="0">
                <a:solidFill>
                  <a:srgbClr val="FF0000"/>
                </a:solidFill>
              </a:rPr>
              <a:t>not</a:t>
            </a:r>
            <a:r>
              <a:rPr lang="en-US" sz="2000" i="1" dirty="0">
                <a:solidFill>
                  <a:srgbClr val="FF0000"/>
                </a:solidFill>
              </a:rPr>
              <a:t> required to report the individual pathway of completion. Instead, districts are required to indicate if the training was completed and where evidence of completion was submitted. </a:t>
            </a:r>
            <a:endParaRPr lang="en-US" sz="2000" strike="sngStrike" dirty="0">
              <a:solidFill>
                <a:srgbClr val="FF0000"/>
              </a:solidFill>
            </a:endParaRPr>
          </a:p>
          <a:p>
            <a:pPr marL="336550" indent="-285750">
              <a:buFont typeface="Arial" panose="020B0604020202020204" pitchFamily="34" charset="0"/>
              <a:buChar char="•"/>
            </a:pPr>
            <a:r>
              <a:rPr lang="en-US" sz="2000" b="1" dirty="0"/>
              <a:t>Teacher Training Not Complete Narrative: </a:t>
            </a:r>
            <a:r>
              <a:rPr lang="en-US" sz="2000" dirty="0"/>
              <a:t>Only required if teacher has not completed the training. District will provide a narrative explanation for why the teacher has not completed the required training (250-character limit). Narrative explanation will be reviewed by CDE. </a:t>
            </a:r>
          </a:p>
          <a:p>
            <a:pPr marL="85090" indent="0">
              <a:spcAft>
                <a:spcPts val="400"/>
              </a:spcAft>
              <a:buNone/>
            </a:pPr>
            <a:endParaRPr lang="en-US" sz="2000" dirty="0">
              <a:solidFill>
                <a:srgbClr val="FF0000"/>
              </a:solidFill>
            </a:endParaRPr>
          </a:p>
        </p:txBody>
      </p:sp>
      <p:sp>
        <p:nvSpPr>
          <p:cNvPr id="5" name="TextBox 4">
            <a:extLst>
              <a:ext uri="{FF2B5EF4-FFF2-40B4-BE49-F238E27FC236}">
                <a16:creationId xmlns:a16="http://schemas.microsoft.com/office/drawing/2014/main" id="{BAB0B635-7D32-0D01-9217-97CF6C10E3AF}"/>
              </a:ext>
            </a:extLst>
          </p:cNvPr>
          <p:cNvSpPr txBox="1"/>
          <p:nvPr/>
        </p:nvSpPr>
        <p:spPr>
          <a:xfrm>
            <a:off x="223069" y="6093608"/>
            <a:ext cx="8231006" cy="646331"/>
          </a:xfrm>
          <a:prstGeom prst="rect">
            <a:avLst/>
          </a:prstGeom>
          <a:noFill/>
        </p:spPr>
        <p:txBody>
          <a:bodyPr wrap="square">
            <a:spAutoFit/>
          </a:bodyPr>
          <a:lstStyle/>
          <a:p>
            <a:pPr marL="50800" indent="0" algn="ctr">
              <a:buNone/>
            </a:pPr>
            <a:r>
              <a:rPr lang="en-US" sz="1800" i="1" dirty="0">
                <a:solidFill>
                  <a:srgbClr val="0070C0"/>
                </a:solidFill>
                <a:latin typeface="+mn-lt"/>
              </a:rPr>
              <a:t>K-3</a:t>
            </a:r>
            <a:r>
              <a:rPr lang="en-US" sz="1800" i="1" baseline="30000" dirty="0">
                <a:solidFill>
                  <a:srgbClr val="0070C0"/>
                </a:solidFill>
                <a:latin typeface="+mn-lt"/>
              </a:rPr>
              <a:t>rd</a:t>
            </a:r>
            <a:r>
              <a:rPr lang="en-US" sz="1800" i="1" dirty="0">
                <a:solidFill>
                  <a:srgbClr val="0070C0"/>
                </a:solidFill>
                <a:latin typeface="+mn-lt"/>
              </a:rPr>
              <a:t> grade teachers hired after June 1, 2022, are not required to complete the training by August 1, 2022</a:t>
            </a:r>
          </a:p>
        </p:txBody>
      </p:sp>
    </p:spTree>
    <p:extLst>
      <p:ext uri="{BB962C8B-B14F-4D97-AF65-F5344CB8AC3E}">
        <p14:creationId xmlns:p14="http://schemas.microsoft.com/office/powerpoint/2010/main" val="37539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p:txBody>
          <a:bodyPr/>
          <a:lstStyle/>
          <a:p>
            <a:pPr>
              <a:spcAft>
                <a:spcPts val="400"/>
              </a:spcAft>
            </a:pPr>
            <a:r>
              <a:rPr lang="en-US" sz="2400" b="1" dirty="0">
                <a:latin typeface="+mj-lt"/>
              </a:rPr>
              <a:t>District Teacher Training Reporting</a:t>
            </a:r>
            <a:br>
              <a:rPr lang="en-US" sz="2400" b="1" dirty="0">
                <a:latin typeface="+mj-lt"/>
              </a:rPr>
            </a:br>
            <a:r>
              <a:rPr lang="en-US" sz="2000" b="1" dirty="0">
                <a:latin typeface="+mj-lt"/>
              </a:rPr>
              <a:t>Data Collection Website</a:t>
            </a:r>
            <a:br>
              <a:rPr lang="en-US" sz="2600" b="1" dirty="0">
                <a:latin typeface="+mn-lt"/>
              </a:rPr>
            </a:br>
            <a:endParaRPr lang="en-US" sz="2000" dirty="0">
              <a:latin typeface="+mj-lt"/>
            </a:endParaRP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482346" y="1618361"/>
            <a:ext cx="7886700" cy="4351200"/>
          </a:xfrm>
          <a:solidFill>
            <a:schemeClr val="bg1"/>
          </a:solidFill>
        </p:spPr>
        <p:txBody>
          <a:bodyPr/>
          <a:lstStyle/>
          <a:p>
            <a:pPr marL="50800" indent="0">
              <a:buNone/>
            </a:pPr>
            <a:r>
              <a:rPr lang="en-US" sz="2000" b="1" dirty="0"/>
              <a:t>READ Data Collection Website – </a:t>
            </a:r>
          </a:p>
          <a:p>
            <a:pPr marL="50800" indent="0">
              <a:buNone/>
            </a:pPr>
            <a:r>
              <a:rPr lang="en-US" sz="2000" dirty="0">
                <a:hlinkClick r:id="rId3"/>
              </a:rPr>
              <a:t>http://www.cde.state.co.us/coloradoliteracy/readdatapipeline</a:t>
            </a:r>
            <a:r>
              <a:rPr lang="en-US" sz="2000" dirty="0"/>
              <a:t> </a:t>
            </a:r>
          </a:p>
          <a:p>
            <a:pPr marL="50800" indent="0">
              <a:buNone/>
            </a:pPr>
            <a:endParaRPr lang="en-US" sz="2000" b="1" dirty="0">
              <a:highlight>
                <a:srgbClr val="FFFF00"/>
              </a:highlight>
            </a:endParaRPr>
          </a:p>
          <a:p>
            <a:pPr marL="50800" indent="0">
              <a:buNone/>
            </a:pPr>
            <a:endParaRPr lang="en-US" sz="2000" b="1" dirty="0">
              <a:highlight>
                <a:srgbClr val="FFFF00"/>
              </a:highlight>
            </a:endParaRPr>
          </a:p>
          <a:p>
            <a:pPr marL="85090" indent="0">
              <a:spcAft>
                <a:spcPts val="400"/>
              </a:spcAft>
              <a:buNone/>
            </a:pPr>
            <a:endParaRPr lang="en-US" sz="2000" dirty="0">
              <a:solidFill>
                <a:srgbClr val="FF0000"/>
              </a:solidFill>
            </a:endParaRPr>
          </a:p>
        </p:txBody>
      </p:sp>
      <p:pic>
        <p:nvPicPr>
          <p:cNvPr id="8" name="Picture 7" descr="2022-23 Teacher Training Completion Reporting (NEW for 2022)&#10;&#10;Districts must annually ensure and report that all K-3 teachers who provide literacy instruction have completed evidence-based training in teaching reading by reporting the teacher training pathway each individual teacher has completed. The information provided in this report will be used to calculate district compliance percentages to release READ funding. Instructions on how to access these reports can be found here. &#10;&#10;Non-Licensed Teachers Training Reporting (NEW for 2022)&#10;&#10;A non-licensed teacher is a teacher who is responsible for classroom instruction, but does not hold a Colorado Teaching License. A non-licensed educator might be a teacher, administrator or support staff in a K-12 school system. The purpose of this form is to collect contact information of non-licensed teachers, so that an email can be sent requesting documentation of meeting the READ Act requirements. The email conversation will be conducted on a secure email server to protect personal identifiable information (PII).">
            <a:extLst>
              <a:ext uri="{FF2B5EF4-FFF2-40B4-BE49-F238E27FC236}">
                <a16:creationId xmlns:a16="http://schemas.microsoft.com/office/drawing/2014/main" id="{20DFD867-C186-2FA9-2430-9F0074438338}"/>
              </a:ext>
            </a:extLst>
          </p:cNvPr>
          <p:cNvPicPr>
            <a:picLocks noChangeAspect="1"/>
          </p:cNvPicPr>
          <p:nvPr/>
        </p:nvPicPr>
        <p:blipFill>
          <a:blip r:embed="rId4"/>
          <a:stretch>
            <a:fillRect/>
          </a:stretch>
        </p:blipFill>
        <p:spPr>
          <a:xfrm>
            <a:off x="482346" y="2511361"/>
            <a:ext cx="8201025" cy="2371725"/>
          </a:xfrm>
          <a:prstGeom prst="rect">
            <a:avLst/>
          </a:prstGeom>
        </p:spPr>
      </p:pic>
      <p:pic>
        <p:nvPicPr>
          <p:cNvPr id="10" name="Picture 9" descr="Screenshot of the following webpage: https://www.cde.state.co.us/coloradoliteracy/readdatapipeline. The text says:&#10;&#10;File Layouts and Definitions&#10;2022-23 READ Teacher Training Completion Reporting File Layout and Definitions (PDF) posted 1/10/22&#10;2021-22 Spring READ Assessment Reporting File Layout and Definitions updated 2/15/22&#10;2022-23 Literacy Program and Assessment Reporting File Layout and Definitions updated 4/4/22">
            <a:extLst>
              <a:ext uri="{FF2B5EF4-FFF2-40B4-BE49-F238E27FC236}">
                <a16:creationId xmlns:a16="http://schemas.microsoft.com/office/drawing/2014/main" id="{CC8423B6-5746-E897-05B7-7C57ABE923F3}"/>
              </a:ext>
            </a:extLst>
          </p:cNvPr>
          <p:cNvPicPr>
            <a:picLocks noChangeAspect="1"/>
          </p:cNvPicPr>
          <p:nvPr/>
        </p:nvPicPr>
        <p:blipFill>
          <a:blip r:embed="rId5"/>
          <a:stretch>
            <a:fillRect/>
          </a:stretch>
        </p:blipFill>
        <p:spPr>
          <a:xfrm>
            <a:off x="733425" y="4975986"/>
            <a:ext cx="3838575" cy="1600200"/>
          </a:xfrm>
          <a:prstGeom prst="rect">
            <a:avLst/>
          </a:prstGeom>
        </p:spPr>
      </p:pic>
      <p:sp>
        <p:nvSpPr>
          <p:cNvPr id="11" name="Arrow: Left 10" descr="Arrow point to hyperlinked text which states, &quot;2022-23 READ Teacher Training Completion Reporting File Layout and Definitions (PDF)&quot;; the link is https://www.cde.state.co.us/coloradoliteracy/202223teacher-trainingfilelayoutanddefinitions.">
            <a:extLst>
              <a:ext uri="{FF2B5EF4-FFF2-40B4-BE49-F238E27FC236}">
                <a16:creationId xmlns:a16="http://schemas.microsoft.com/office/drawing/2014/main" id="{5B5D5D70-7CD1-4CD5-BF43-F2DB022914F9}"/>
              </a:ext>
            </a:extLst>
          </p:cNvPr>
          <p:cNvSpPr/>
          <p:nvPr/>
        </p:nvSpPr>
        <p:spPr>
          <a:xfrm>
            <a:off x="4432962" y="5299038"/>
            <a:ext cx="592402" cy="25457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94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p:txBody>
          <a:bodyPr/>
          <a:lstStyle/>
          <a:p>
            <a:pPr>
              <a:spcAft>
                <a:spcPts val="400"/>
              </a:spcAft>
            </a:pPr>
            <a:r>
              <a:rPr lang="en-US" sz="2400" b="1" dirty="0">
                <a:latin typeface="+mj-lt"/>
              </a:rPr>
              <a:t>District Teacher Training Reporting</a:t>
            </a:r>
            <a:br>
              <a:rPr lang="en-US" sz="2400" b="1" dirty="0">
                <a:latin typeface="+mj-lt"/>
              </a:rPr>
            </a:br>
            <a:r>
              <a:rPr lang="en-US" sz="2000" b="1" dirty="0">
                <a:latin typeface="+mj-lt"/>
              </a:rPr>
              <a:t>Data Elements</a:t>
            </a:r>
            <a:br>
              <a:rPr lang="en-US" sz="2600" b="1" dirty="0">
                <a:latin typeface="+mn-lt"/>
              </a:rPr>
            </a:br>
            <a:endParaRPr lang="en-US" sz="2000" dirty="0">
              <a:latin typeface="+mj-lt"/>
            </a:endParaRP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482346" y="1618361"/>
            <a:ext cx="7886700" cy="4351200"/>
          </a:xfrm>
          <a:solidFill>
            <a:schemeClr val="bg1"/>
          </a:solidFill>
        </p:spPr>
        <p:txBody>
          <a:bodyPr/>
          <a:lstStyle/>
          <a:p>
            <a:pPr marL="50800" indent="0">
              <a:buNone/>
            </a:pPr>
            <a:r>
              <a:rPr lang="en-US" sz="2000" b="1" dirty="0"/>
              <a:t>READ Teacher Training Reporting File Layout &amp; Definitions Doc – </a:t>
            </a:r>
          </a:p>
          <a:p>
            <a:pPr marL="50800" indent="0">
              <a:buNone/>
            </a:pPr>
            <a:r>
              <a:rPr lang="en-US" sz="2000" dirty="0">
                <a:hlinkClick r:id="rId3"/>
              </a:rPr>
              <a:t>http://www.cde.state.co.us/coloradoliteracy/202223teacher-trainingfilelayoutanddefinitions</a:t>
            </a:r>
            <a:r>
              <a:rPr lang="en-US" sz="2000" dirty="0"/>
              <a:t> </a:t>
            </a:r>
          </a:p>
          <a:p>
            <a:pPr marL="50800" indent="0">
              <a:buNone/>
            </a:pPr>
            <a:endParaRPr lang="en-US" sz="2000" b="1" dirty="0">
              <a:highlight>
                <a:srgbClr val="FFFF00"/>
              </a:highlight>
            </a:endParaRPr>
          </a:p>
          <a:p>
            <a:pPr marL="85090" indent="0">
              <a:spcAft>
                <a:spcPts val="400"/>
              </a:spcAft>
              <a:buNone/>
            </a:pPr>
            <a:endParaRPr lang="en-US" sz="2000" dirty="0">
              <a:solidFill>
                <a:srgbClr val="FF0000"/>
              </a:solidFill>
            </a:endParaRPr>
          </a:p>
        </p:txBody>
      </p:sp>
      <p:pic>
        <p:nvPicPr>
          <p:cNvPr id="7" name="Picture 6" descr="Staff’s Teacher Training Status – Required for all K-3 educators. Educators need to only complete one of the options to meet the training requirement. For a &#10;teacher to successfully meet the requirement, they must have passed an end of course assessment of learning. Please select the training option that the &#10;individual educator completed. If the educator has not yet completed the READ training and is newly hired, use code 12. If the educator has not completed the &#10;READ training for another reason, use code 13, however additional information is required in the next data element.&#10;10 Yes, evidence has been submitted by the educator to CDE via COOL or Secure Transfer, confirming the completion of a &#10;CDE approved, evidence-based training in teaching reading and passing the end of course assessment.&#10;11 Yes, evidence has been submitted by the district to CDE via Syncplicity, confirming the completion of a CDE approved, &#10;evidence-based training in teaching reading and passing the end of course assessment.&#10;12 No, this educator did not complete the training as they were newly hired after the required deadline.&#10;13 No, this educator did not complete the training due to another reason other than being newly hired. (Note that usage of &#10;this code should be very limited and over-use will cause an error.)">
            <a:extLst>
              <a:ext uri="{FF2B5EF4-FFF2-40B4-BE49-F238E27FC236}">
                <a16:creationId xmlns:a16="http://schemas.microsoft.com/office/drawing/2014/main" id="{6F044C17-285B-D582-BEC1-D0A26D883AAB}"/>
              </a:ext>
            </a:extLst>
          </p:cNvPr>
          <p:cNvPicPr>
            <a:picLocks noChangeAspect="1"/>
          </p:cNvPicPr>
          <p:nvPr/>
        </p:nvPicPr>
        <p:blipFill>
          <a:blip r:embed="rId4"/>
          <a:stretch>
            <a:fillRect/>
          </a:stretch>
        </p:blipFill>
        <p:spPr>
          <a:xfrm>
            <a:off x="223069" y="2917896"/>
            <a:ext cx="8782031" cy="2408419"/>
          </a:xfrm>
          <a:prstGeom prst="rect">
            <a:avLst/>
          </a:prstGeom>
        </p:spPr>
      </p:pic>
      <p:pic>
        <p:nvPicPr>
          <p:cNvPr id="9" name="Google Shape;184;p28">
            <a:extLst>
              <a:ext uri="{FF2B5EF4-FFF2-40B4-BE49-F238E27FC236}">
                <a16:creationId xmlns:a16="http://schemas.microsoft.com/office/drawing/2014/main" id="{FCCED058-6335-2CDC-60F4-DD153341F2ED}"/>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4954" y="5530391"/>
            <a:ext cx="1106377" cy="760793"/>
          </a:xfrm>
          <a:prstGeom prst="rect">
            <a:avLst/>
          </a:prstGeom>
          <a:noFill/>
          <a:ln>
            <a:noFill/>
          </a:ln>
        </p:spPr>
      </p:pic>
      <p:sp>
        <p:nvSpPr>
          <p:cNvPr id="12" name="Rectangle 11">
            <a:extLst>
              <a:ext uri="{FF2B5EF4-FFF2-40B4-BE49-F238E27FC236}">
                <a16:creationId xmlns:a16="http://schemas.microsoft.com/office/drawing/2014/main" id="{85CA7A07-928C-FB99-C0BB-D05A065D443E}"/>
              </a:ext>
            </a:extLst>
          </p:cNvPr>
          <p:cNvSpPr/>
          <p:nvPr/>
        </p:nvSpPr>
        <p:spPr>
          <a:xfrm>
            <a:off x="1992666" y="5350094"/>
            <a:ext cx="3837595" cy="99980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Please be aware that when code 13 is used, a narrative explanation is required and will not be reviewed by CDE until after the close of the collection which could delay funding</a:t>
            </a:r>
          </a:p>
        </p:txBody>
      </p:sp>
      <p:sp>
        <p:nvSpPr>
          <p:cNvPr id="4" name="Arrow: Down 3">
            <a:extLst>
              <a:ext uri="{FF2B5EF4-FFF2-40B4-BE49-F238E27FC236}">
                <a16:creationId xmlns:a16="http://schemas.microsoft.com/office/drawing/2014/main" id="{D9E02643-E102-EEED-50FF-A21BF24AD700}"/>
              </a:ext>
              <a:ext uri="{C183D7F6-B498-43B3-948B-1728B52AA6E4}">
                <adec:decorative xmlns:adec="http://schemas.microsoft.com/office/drawing/2017/decorative" val="1"/>
              </a:ext>
            </a:extLst>
          </p:cNvPr>
          <p:cNvSpPr/>
          <p:nvPr/>
        </p:nvSpPr>
        <p:spPr>
          <a:xfrm>
            <a:off x="1188720" y="5023665"/>
            <a:ext cx="256032" cy="43194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9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a:xfrm>
            <a:off x="223069" y="320883"/>
            <a:ext cx="6700800" cy="792300"/>
          </a:xfrm>
        </p:spPr>
        <p:txBody>
          <a:bodyPr/>
          <a:lstStyle/>
          <a:p>
            <a:pPr>
              <a:spcAft>
                <a:spcPts val="400"/>
              </a:spcAft>
            </a:pPr>
            <a:r>
              <a:rPr lang="en-US" sz="2800" b="1" dirty="0">
                <a:latin typeface="+mj-lt"/>
              </a:rPr>
              <a:t>District Teacher Training Reporting</a:t>
            </a:r>
            <a:br>
              <a:rPr lang="en-US" sz="2600" b="1" dirty="0">
                <a:latin typeface="+mj-lt"/>
                <a:cs typeface="Calibri"/>
              </a:rPr>
            </a:br>
            <a:r>
              <a:rPr lang="en-US" sz="2000" b="1" dirty="0">
                <a:latin typeface="+mj-lt"/>
                <a:cs typeface="Calibri"/>
              </a:rPr>
              <a:t>READ Training Export Report </a:t>
            </a:r>
            <a:br>
              <a:rPr lang="en-US" sz="2400" dirty="0">
                <a:latin typeface="+mj-lt"/>
              </a:rPr>
            </a:br>
            <a:r>
              <a:rPr lang="en-US" sz="2000" dirty="0">
                <a:latin typeface="+mj-lt"/>
              </a:rPr>
              <a:t> </a:t>
            </a: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618853" y="1511281"/>
            <a:ext cx="8006671" cy="5027299"/>
          </a:xfrm>
          <a:solidFill>
            <a:schemeClr val="bg1"/>
          </a:solidFill>
        </p:spPr>
        <p:txBody>
          <a:bodyPr/>
          <a:lstStyle/>
          <a:p>
            <a:pPr marL="85090" indent="0">
              <a:spcAft>
                <a:spcPts val="400"/>
              </a:spcAft>
              <a:buNone/>
            </a:pPr>
            <a:r>
              <a:rPr lang="en-US" sz="2000" b="1" dirty="0">
                <a:solidFill>
                  <a:schemeClr val="tx1"/>
                </a:solidFill>
              </a:rPr>
              <a:t>READ Training Export Report Will:</a:t>
            </a:r>
          </a:p>
          <a:p>
            <a:pPr marL="427990" indent="-342900">
              <a:spcAft>
                <a:spcPts val="400"/>
              </a:spcAft>
            </a:pPr>
            <a:r>
              <a:rPr lang="en-US" sz="2000" dirty="0">
                <a:solidFill>
                  <a:schemeClr val="tx1"/>
                </a:solidFill>
              </a:rPr>
              <a:t>Provide data respondents a starting point for the collection will provide an alternative source of READ Act designation data in a way that is familiar to LEA data respondents</a:t>
            </a:r>
          </a:p>
          <a:p>
            <a:pPr marL="427990" indent="-342900">
              <a:spcAft>
                <a:spcPts val="400"/>
              </a:spcAft>
            </a:pPr>
            <a:r>
              <a:rPr lang="en-US" sz="2000" dirty="0">
                <a:solidFill>
                  <a:schemeClr val="tx1"/>
                </a:solidFill>
              </a:rPr>
              <a:t>Pull the latest available READ designation data from COOL and the latest available HR Snapshot data (21-22) and Special Education December Count at report runtime</a:t>
            </a:r>
          </a:p>
          <a:p>
            <a:pPr marL="427990" indent="-342900">
              <a:spcAft>
                <a:spcPts val="400"/>
              </a:spcAft>
            </a:pPr>
            <a:r>
              <a:rPr lang="en-US" sz="2000" dirty="0">
                <a:solidFill>
                  <a:schemeClr val="tx1"/>
                </a:solidFill>
              </a:rPr>
              <a:t>Include teachers assigned to grades K-3 and other educators identified in roles (via Job Classifications) likely to be involved with teaching reading</a:t>
            </a:r>
          </a:p>
          <a:p>
            <a:pPr marL="85090" indent="0">
              <a:spcAft>
                <a:spcPts val="400"/>
              </a:spcAft>
              <a:buNone/>
            </a:pPr>
            <a:r>
              <a:rPr lang="en-US" sz="2000" b="1" dirty="0">
                <a:solidFill>
                  <a:schemeClr val="tx1"/>
                </a:solidFill>
              </a:rPr>
              <a:t>READ Training Export Report Will </a:t>
            </a:r>
            <a:r>
              <a:rPr lang="en-US" sz="2000" b="1" u="sng" dirty="0">
                <a:solidFill>
                  <a:schemeClr val="tx1"/>
                </a:solidFill>
              </a:rPr>
              <a:t>Not</a:t>
            </a:r>
            <a:r>
              <a:rPr lang="en-US" sz="2000" b="1" dirty="0">
                <a:solidFill>
                  <a:schemeClr val="tx1"/>
                </a:solidFill>
              </a:rPr>
              <a:t>:</a:t>
            </a:r>
          </a:p>
          <a:p>
            <a:pPr marL="427990" indent="-342900">
              <a:spcAft>
                <a:spcPts val="400"/>
              </a:spcAft>
            </a:pPr>
            <a:r>
              <a:rPr lang="en-US" sz="2000" dirty="0">
                <a:solidFill>
                  <a:schemeClr val="tx1"/>
                </a:solidFill>
              </a:rPr>
              <a:t>Be an extensive list of teachers required to complete the training. Data respondents will need to modify the list to exclude teachers who are no longer employed by the district and/or add teachers that are not on the list before uploading into Data Pipeline</a:t>
            </a:r>
          </a:p>
          <a:p>
            <a:pPr marL="85090" indent="0">
              <a:spcAft>
                <a:spcPts val="400"/>
              </a:spcAft>
              <a:buNone/>
            </a:pPr>
            <a:endParaRPr lang="en-US" sz="2000" dirty="0">
              <a:solidFill>
                <a:schemeClr val="tx1"/>
              </a:solidFill>
            </a:endParaRPr>
          </a:p>
          <a:p>
            <a:pPr marL="85090" indent="0">
              <a:spcAft>
                <a:spcPts val="400"/>
              </a:spcAft>
              <a:buNone/>
            </a:pPr>
            <a:endParaRPr lang="en-US" sz="2000" dirty="0">
              <a:solidFill>
                <a:schemeClr val="tx1"/>
              </a:solidFill>
            </a:endParaRPr>
          </a:p>
          <a:p>
            <a:pPr marL="427990" indent="-342900">
              <a:spcAft>
                <a:spcPts val="400"/>
              </a:spcAft>
            </a:pPr>
            <a:endParaRPr lang="en-US" sz="2000" dirty="0">
              <a:solidFill>
                <a:schemeClr val="tx1"/>
              </a:solidFill>
            </a:endParaRPr>
          </a:p>
        </p:txBody>
      </p:sp>
    </p:spTree>
    <p:extLst>
      <p:ext uri="{BB962C8B-B14F-4D97-AF65-F5344CB8AC3E}">
        <p14:creationId xmlns:p14="http://schemas.microsoft.com/office/powerpoint/2010/main" val="86383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a:xfrm>
            <a:off x="223069" y="320883"/>
            <a:ext cx="6700800" cy="792300"/>
          </a:xfrm>
        </p:spPr>
        <p:txBody>
          <a:bodyPr/>
          <a:lstStyle/>
          <a:p>
            <a:pPr>
              <a:spcAft>
                <a:spcPts val="400"/>
              </a:spcAft>
            </a:pPr>
            <a:r>
              <a:rPr lang="en-US" sz="2800" b="1" dirty="0">
                <a:latin typeface="+mj-lt"/>
              </a:rPr>
              <a:t>District Teacher Training Reporting</a:t>
            </a:r>
            <a:br>
              <a:rPr lang="en-US" sz="2600" b="1" dirty="0">
                <a:latin typeface="+mj-lt"/>
                <a:cs typeface="Calibri"/>
              </a:rPr>
            </a:br>
            <a:r>
              <a:rPr lang="en-US" sz="2000" b="1" dirty="0">
                <a:latin typeface="+mj-lt"/>
                <a:cs typeface="Calibri"/>
              </a:rPr>
              <a:t>READ Training Export Elements</a:t>
            </a:r>
            <a:br>
              <a:rPr lang="en-US" sz="2400" dirty="0">
                <a:latin typeface="+mj-lt"/>
              </a:rPr>
            </a:br>
            <a:r>
              <a:rPr lang="en-US" sz="2000" dirty="0">
                <a:latin typeface="+mj-lt"/>
              </a:rPr>
              <a:t> </a:t>
            </a: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618853" y="1511281"/>
            <a:ext cx="8006671" cy="5027299"/>
          </a:xfrm>
          <a:solidFill>
            <a:schemeClr val="bg1"/>
          </a:solidFill>
        </p:spPr>
        <p:txBody>
          <a:bodyPr/>
          <a:lstStyle/>
          <a:p>
            <a:pPr marL="85090" indent="0">
              <a:spcAft>
                <a:spcPts val="400"/>
              </a:spcAft>
              <a:buNone/>
            </a:pPr>
            <a:r>
              <a:rPr lang="en-US" sz="2000" dirty="0">
                <a:solidFill>
                  <a:schemeClr val="tx1"/>
                </a:solidFill>
              </a:rPr>
              <a:t>Data Fields and Sources</a:t>
            </a:r>
          </a:p>
        </p:txBody>
      </p:sp>
      <p:graphicFrame>
        <p:nvGraphicFramePr>
          <p:cNvPr id="16" name="Table 16">
            <a:extLst>
              <a:ext uri="{FF2B5EF4-FFF2-40B4-BE49-F238E27FC236}">
                <a16:creationId xmlns:a16="http://schemas.microsoft.com/office/drawing/2014/main" id="{CFD7F119-D0F7-D2A9-11F0-B219DB119507}"/>
              </a:ext>
            </a:extLst>
          </p:cNvPr>
          <p:cNvGraphicFramePr>
            <a:graphicFrameLocks noGrp="1"/>
          </p:cNvGraphicFramePr>
          <p:nvPr>
            <p:extLst>
              <p:ext uri="{D42A27DB-BD31-4B8C-83A1-F6EECF244321}">
                <p14:modId xmlns:p14="http://schemas.microsoft.com/office/powerpoint/2010/main" val="2746775584"/>
              </p:ext>
            </p:extLst>
          </p:nvPr>
        </p:nvGraphicFramePr>
        <p:xfrm>
          <a:off x="1231392" y="1933448"/>
          <a:ext cx="6096000" cy="47244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414539839"/>
                    </a:ext>
                  </a:extLst>
                </a:gridCol>
                <a:gridCol w="3048000">
                  <a:extLst>
                    <a:ext uri="{9D8B030D-6E8A-4147-A177-3AD203B41FA5}">
                      <a16:colId xmlns:a16="http://schemas.microsoft.com/office/drawing/2014/main" val="1397011452"/>
                    </a:ext>
                  </a:extLst>
                </a:gridCol>
              </a:tblGrid>
              <a:tr h="370840">
                <a:tc>
                  <a:txBody>
                    <a:bodyPr/>
                    <a:lstStyle/>
                    <a:p>
                      <a:pPr algn="ctr"/>
                      <a:r>
                        <a:rPr lang="en-US" sz="2000" dirty="0">
                          <a:solidFill>
                            <a:schemeClr val="tx1"/>
                          </a:solidFill>
                        </a:rPr>
                        <a:t>Data Element</a:t>
                      </a:r>
                    </a:p>
                  </a:txBody>
                  <a:tcPr/>
                </a:tc>
                <a:tc>
                  <a:txBody>
                    <a:bodyPr/>
                    <a:lstStyle/>
                    <a:p>
                      <a:pPr algn="ctr"/>
                      <a:r>
                        <a:rPr lang="en-US" sz="2000" dirty="0">
                          <a:solidFill>
                            <a:schemeClr val="tx1"/>
                          </a:solidFill>
                        </a:rPr>
                        <a:t>Source</a:t>
                      </a:r>
                    </a:p>
                  </a:txBody>
                  <a:tcPr/>
                </a:tc>
                <a:extLst>
                  <a:ext uri="{0D108BD9-81ED-4DB2-BD59-A6C34878D82A}">
                    <a16:rowId xmlns:a16="http://schemas.microsoft.com/office/drawing/2014/main" val="1233069255"/>
                  </a:ext>
                </a:extLst>
              </a:tr>
              <a:tr h="370840">
                <a:tc>
                  <a:txBody>
                    <a:bodyPr/>
                    <a:lstStyle/>
                    <a:p>
                      <a:r>
                        <a:rPr lang="en-US" sz="1400" dirty="0">
                          <a:solidFill>
                            <a:schemeClr val="tx1"/>
                          </a:solidFill>
                          <a:highlight>
                            <a:srgbClr val="FFFF00"/>
                          </a:highlight>
                        </a:rPr>
                        <a:t>District Code</a:t>
                      </a:r>
                    </a:p>
                    <a:p>
                      <a:r>
                        <a:rPr lang="en-US" sz="1400" dirty="0">
                          <a:solidFill>
                            <a:schemeClr val="tx1"/>
                          </a:solidFill>
                          <a:highlight>
                            <a:srgbClr val="FFFF00"/>
                          </a:highlight>
                        </a:rPr>
                        <a:t>School Code</a:t>
                      </a:r>
                    </a:p>
                    <a:p>
                      <a:r>
                        <a:rPr lang="en-US" sz="1400" dirty="0">
                          <a:solidFill>
                            <a:schemeClr val="tx1"/>
                          </a:solidFill>
                          <a:highlight>
                            <a:srgbClr val="FFFF00"/>
                          </a:highlight>
                        </a:rPr>
                        <a:t>School Name</a:t>
                      </a:r>
                    </a:p>
                    <a:p>
                      <a:r>
                        <a:rPr lang="en-US" sz="1400" dirty="0">
                          <a:solidFill>
                            <a:schemeClr val="tx1"/>
                          </a:solidFill>
                          <a:highlight>
                            <a:srgbClr val="FFFF00"/>
                          </a:highlight>
                        </a:rPr>
                        <a:t>EDID</a:t>
                      </a:r>
                    </a:p>
                    <a:p>
                      <a:r>
                        <a:rPr lang="en-US" sz="1400" dirty="0">
                          <a:solidFill>
                            <a:schemeClr val="tx1"/>
                          </a:solidFill>
                          <a:highlight>
                            <a:srgbClr val="FFFF00"/>
                          </a:highlight>
                        </a:rPr>
                        <a:t>Staff First Name</a:t>
                      </a:r>
                    </a:p>
                    <a:p>
                      <a:r>
                        <a:rPr lang="en-US" sz="1400" dirty="0">
                          <a:solidFill>
                            <a:schemeClr val="tx1"/>
                          </a:solidFill>
                          <a:highlight>
                            <a:srgbClr val="FFFF00"/>
                          </a:highlight>
                        </a:rPr>
                        <a:t>Staff Last Name</a:t>
                      </a:r>
                    </a:p>
                    <a:p>
                      <a:r>
                        <a:rPr lang="en-US" sz="1400" dirty="0">
                          <a:solidFill>
                            <a:schemeClr val="tx1"/>
                          </a:solidFill>
                          <a:highlight>
                            <a:srgbClr val="FFFF00"/>
                          </a:highlight>
                        </a:rPr>
                        <a:t>Staff Gender</a:t>
                      </a:r>
                    </a:p>
                    <a:p>
                      <a:r>
                        <a:rPr lang="en-US" sz="1400" dirty="0">
                          <a:solidFill>
                            <a:schemeClr val="tx1"/>
                          </a:solidFill>
                          <a:highlight>
                            <a:srgbClr val="FFFF00"/>
                          </a:highlight>
                        </a:rPr>
                        <a:t>Staff Date of Birth</a:t>
                      </a:r>
                    </a:p>
                    <a:p>
                      <a:r>
                        <a:rPr lang="en-US" sz="1400" dirty="0">
                          <a:solidFill>
                            <a:schemeClr val="tx1"/>
                          </a:solidFill>
                          <a:highlight>
                            <a:srgbClr val="FFFF00"/>
                          </a:highlight>
                        </a:rPr>
                        <a:t>Staff Primary K-3 Grade Level</a:t>
                      </a:r>
                    </a:p>
                    <a:p>
                      <a:r>
                        <a:rPr lang="en-US" sz="1400" dirty="0">
                          <a:solidFill>
                            <a:schemeClr val="tx1"/>
                          </a:solidFill>
                        </a:rPr>
                        <a:t>Subject Area Code</a:t>
                      </a:r>
                    </a:p>
                    <a:p>
                      <a:r>
                        <a:rPr lang="en-US" sz="1400" dirty="0">
                          <a:solidFill>
                            <a:schemeClr val="tx1"/>
                          </a:solidFill>
                        </a:rPr>
                        <a:t>Job Code</a:t>
                      </a:r>
                    </a:p>
                    <a:p>
                      <a:endParaRPr lang="en-US" sz="1400" dirty="0">
                        <a:solidFill>
                          <a:schemeClr val="tx1"/>
                        </a:solidFill>
                      </a:endParaRPr>
                    </a:p>
                  </a:txBody>
                  <a:tcPr/>
                </a:tc>
                <a:tc>
                  <a:txBody>
                    <a:bodyPr/>
                    <a:lstStyle/>
                    <a:p>
                      <a:r>
                        <a:rPr lang="en-US" sz="1400" dirty="0">
                          <a:solidFill>
                            <a:schemeClr val="tx1"/>
                          </a:solidFill>
                        </a:rPr>
                        <a:t>HR Snapshot/Special Education December Count</a:t>
                      </a:r>
                    </a:p>
                  </a:txBody>
                  <a:tcPr/>
                </a:tc>
                <a:extLst>
                  <a:ext uri="{0D108BD9-81ED-4DB2-BD59-A6C34878D82A}">
                    <a16:rowId xmlns:a16="http://schemas.microsoft.com/office/drawing/2014/main" val="1999456553"/>
                  </a:ext>
                </a:extLst>
              </a:tr>
              <a:tr h="370840">
                <a:tc>
                  <a:txBody>
                    <a:bodyPr/>
                    <a:lstStyle/>
                    <a:p>
                      <a:r>
                        <a:rPr lang="en-US" sz="1400" dirty="0">
                          <a:solidFill>
                            <a:schemeClr val="tx1"/>
                          </a:solidFill>
                          <a:highlight>
                            <a:srgbClr val="FFFF00"/>
                          </a:highlight>
                        </a:rPr>
                        <a:t>READ Training Status</a:t>
                      </a:r>
                    </a:p>
                    <a:p>
                      <a:r>
                        <a:rPr lang="en-US" sz="1400" dirty="0">
                          <a:solidFill>
                            <a:schemeClr val="tx1"/>
                          </a:solidFill>
                        </a:rPr>
                        <a:t>Pathway Code</a:t>
                      </a:r>
                    </a:p>
                    <a:p>
                      <a:r>
                        <a:rPr lang="en-US" sz="1400" dirty="0">
                          <a:solidFill>
                            <a:schemeClr val="tx1"/>
                          </a:solidFill>
                        </a:rPr>
                        <a:t>Pathway Description</a:t>
                      </a:r>
                    </a:p>
                    <a:p>
                      <a:r>
                        <a:rPr lang="en-US" sz="1400" dirty="0">
                          <a:solidFill>
                            <a:schemeClr val="tx1"/>
                          </a:solidFill>
                        </a:rPr>
                        <a:t>READ Training Completion Date</a:t>
                      </a:r>
                    </a:p>
                    <a:p>
                      <a:endParaRPr lang="en-US" sz="1400" dirty="0">
                        <a:solidFill>
                          <a:schemeClr val="tx1"/>
                        </a:solidFill>
                      </a:endParaRPr>
                    </a:p>
                  </a:txBody>
                  <a:tcPr/>
                </a:tc>
                <a:tc>
                  <a:txBody>
                    <a:bodyPr/>
                    <a:lstStyle/>
                    <a:p>
                      <a:r>
                        <a:rPr lang="en-US" sz="1400" dirty="0">
                          <a:solidFill>
                            <a:schemeClr val="tx1"/>
                          </a:solidFill>
                        </a:rPr>
                        <a:t>COOL/Licensure Data </a:t>
                      </a:r>
                    </a:p>
                  </a:txBody>
                  <a:tcPr/>
                </a:tc>
                <a:extLst>
                  <a:ext uri="{0D108BD9-81ED-4DB2-BD59-A6C34878D82A}">
                    <a16:rowId xmlns:a16="http://schemas.microsoft.com/office/drawing/2014/main" val="1160322090"/>
                  </a:ext>
                </a:extLst>
              </a:tr>
              <a:tr h="0">
                <a:tc>
                  <a:txBody>
                    <a:bodyPr/>
                    <a:lstStyle/>
                    <a:p>
                      <a:r>
                        <a:rPr lang="en-US" sz="1400" dirty="0">
                          <a:solidFill>
                            <a:schemeClr val="tx1"/>
                          </a:solidFill>
                        </a:rPr>
                        <a:t>Subject Area Description</a:t>
                      </a:r>
                    </a:p>
                    <a:p>
                      <a:r>
                        <a:rPr lang="en-US" sz="1400" dirty="0">
                          <a:solidFill>
                            <a:schemeClr val="tx1"/>
                          </a:solidFill>
                        </a:rPr>
                        <a:t>Job Description</a:t>
                      </a:r>
                    </a:p>
                  </a:txBody>
                  <a:tcPr/>
                </a:tc>
                <a:tc>
                  <a:txBody>
                    <a:bodyPr/>
                    <a:lstStyle/>
                    <a:p>
                      <a:r>
                        <a:rPr lang="en-US" sz="1400" dirty="0">
                          <a:solidFill>
                            <a:schemeClr val="tx1"/>
                          </a:solidFill>
                        </a:rPr>
                        <a:t>Data Pipeline</a:t>
                      </a:r>
                    </a:p>
                  </a:txBody>
                  <a:tcPr/>
                </a:tc>
                <a:extLst>
                  <a:ext uri="{0D108BD9-81ED-4DB2-BD59-A6C34878D82A}">
                    <a16:rowId xmlns:a16="http://schemas.microsoft.com/office/drawing/2014/main" val="62334999"/>
                  </a:ext>
                </a:extLst>
              </a:tr>
            </a:tbl>
          </a:graphicData>
        </a:graphic>
      </p:graphicFrame>
    </p:spTree>
    <p:extLst>
      <p:ext uri="{BB962C8B-B14F-4D97-AF65-F5344CB8AC3E}">
        <p14:creationId xmlns:p14="http://schemas.microsoft.com/office/powerpoint/2010/main" val="156687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a:xfrm>
            <a:off x="223069" y="320883"/>
            <a:ext cx="6700800" cy="792300"/>
          </a:xfrm>
        </p:spPr>
        <p:txBody>
          <a:bodyPr/>
          <a:lstStyle/>
          <a:p>
            <a:pPr>
              <a:spcAft>
                <a:spcPts val="400"/>
              </a:spcAft>
            </a:pPr>
            <a:r>
              <a:rPr lang="en-US" sz="2800" b="1" dirty="0">
                <a:latin typeface="+mj-lt"/>
              </a:rPr>
              <a:t>District Teacher Training Reporting</a:t>
            </a:r>
            <a:br>
              <a:rPr lang="en-US" sz="2600" b="1" dirty="0">
                <a:latin typeface="+mj-lt"/>
                <a:cs typeface="Calibri"/>
              </a:rPr>
            </a:br>
            <a:r>
              <a:rPr lang="en-US" sz="2000" b="1" dirty="0">
                <a:latin typeface="+mj-lt"/>
                <a:cs typeface="Calibri"/>
              </a:rPr>
              <a:t>READ Training Export Report</a:t>
            </a:r>
            <a:br>
              <a:rPr lang="en-US" sz="2400" dirty="0">
                <a:latin typeface="+mj-lt"/>
              </a:rPr>
            </a:br>
            <a:r>
              <a:rPr lang="en-US" sz="2000" dirty="0">
                <a:latin typeface="+mj-lt"/>
              </a:rPr>
              <a:t> </a:t>
            </a:r>
          </a:p>
        </p:txBody>
      </p:sp>
      <p:graphicFrame>
        <p:nvGraphicFramePr>
          <p:cNvPr id="6" name="Content Placeholder 4">
            <a:extLst>
              <a:ext uri="{FF2B5EF4-FFF2-40B4-BE49-F238E27FC236}">
                <a16:creationId xmlns:a16="http://schemas.microsoft.com/office/drawing/2014/main" id="{522FCAF7-3D23-958B-8BCB-5F9314E5152C}"/>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044696598"/>
              </p:ext>
            </p:extLst>
          </p:nvPr>
        </p:nvGraphicFramePr>
        <p:xfrm>
          <a:off x="535374" y="163500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Red box over an Excel column titled &quot;READ Training Status.&quot; Fake data is in the column.">
            <a:extLst>
              <a:ext uri="{FF2B5EF4-FFF2-40B4-BE49-F238E27FC236}">
                <a16:creationId xmlns:a16="http://schemas.microsoft.com/office/drawing/2014/main" id="{62BC06E3-C051-B1EC-DD0A-67D5BB0B1035}"/>
              </a:ext>
            </a:extLst>
          </p:cNvPr>
          <p:cNvPicPr>
            <a:picLocks noChangeAspect="1"/>
          </p:cNvPicPr>
          <p:nvPr/>
        </p:nvPicPr>
        <p:blipFill>
          <a:blip r:embed="rId8"/>
          <a:stretch>
            <a:fillRect/>
          </a:stretch>
        </p:blipFill>
        <p:spPr>
          <a:xfrm>
            <a:off x="159679" y="5986343"/>
            <a:ext cx="8638091" cy="550774"/>
          </a:xfrm>
          <a:prstGeom prst="rect">
            <a:avLst/>
          </a:prstGeom>
        </p:spPr>
      </p:pic>
      <p:sp>
        <p:nvSpPr>
          <p:cNvPr id="8" name="Rectangle 7">
            <a:extLst>
              <a:ext uri="{FF2B5EF4-FFF2-40B4-BE49-F238E27FC236}">
                <a16:creationId xmlns:a16="http://schemas.microsoft.com/office/drawing/2014/main" id="{261775AC-592F-AB4B-BC1F-A5BA6B539EEC}"/>
              </a:ext>
              <a:ext uri="{C183D7F6-B498-43B3-948B-1728B52AA6E4}">
                <adec:decorative xmlns:adec="http://schemas.microsoft.com/office/drawing/2017/decorative" val="1"/>
              </a:ext>
            </a:extLst>
          </p:cNvPr>
          <p:cNvSpPr/>
          <p:nvPr/>
        </p:nvSpPr>
        <p:spPr>
          <a:xfrm>
            <a:off x="6560598" y="5743852"/>
            <a:ext cx="790113" cy="98542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20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a:xfrm>
            <a:off x="223069" y="320883"/>
            <a:ext cx="6700800" cy="792300"/>
          </a:xfrm>
        </p:spPr>
        <p:txBody>
          <a:bodyPr/>
          <a:lstStyle/>
          <a:p>
            <a:pPr>
              <a:spcAft>
                <a:spcPts val="400"/>
              </a:spcAft>
            </a:pPr>
            <a:r>
              <a:rPr lang="en-US" sz="2800" b="1" dirty="0">
                <a:latin typeface="+mj-lt"/>
              </a:rPr>
              <a:t>District Teacher Training Reporting</a:t>
            </a:r>
            <a:br>
              <a:rPr lang="en-US" sz="2600" b="1" dirty="0">
                <a:latin typeface="+mj-lt"/>
                <a:cs typeface="Calibri"/>
              </a:rPr>
            </a:br>
            <a:r>
              <a:rPr lang="en-US" sz="2000" b="1" dirty="0">
                <a:latin typeface="+mj-lt"/>
                <a:cs typeface="Calibri"/>
              </a:rPr>
              <a:t>COOL Reports</a:t>
            </a:r>
            <a:br>
              <a:rPr lang="en-US" sz="2400" dirty="0">
                <a:latin typeface="+mj-lt"/>
              </a:rPr>
            </a:br>
            <a:r>
              <a:rPr lang="en-US" sz="2000" dirty="0">
                <a:latin typeface="+mj-lt"/>
              </a:rPr>
              <a:t> </a:t>
            </a: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618853" y="1511281"/>
            <a:ext cx="8006671" cy="5027299"/>
          </a:xfrm>
          <a:solidFill>
            <a:schemeClr val="bg1"/>
          </a:solidFill>
        </p:spPr>
        <p:txBody>
          <a:bodyPr/>
          <a:lstStyle/>
          <a:p>
            <a:pPr marL="85090" indent="0">
              <a:spcAft>
                <a:spcPts val="400"/>
              </a:spcAft>
              <a:buNone/>
            </a:pPr>
            <a:r>
              <a:rPr lang="en-US" sz="2000" dirty="0">
                <a:solidFill>
                  <a:schemeClr val="tx1"/>
                </a:solidFill>
              </a:rPr>
              <a:t>Districts will be able to access reports from the Colorado Online Licensing system (COOL) that include information on which staff members have met the READ Act teacher training requirements.</a:t>
            </a:r>
          </a:p>
          <a:p>
            <a:pPr marL="85090" indent="0">
              <a:spcAft>
                <a:spcPts val="400"/>
              </a:spcAft>
              <a:buNone/>
            </a:pPr>
            <a:r>
              <a:rPr lang="en-US" sz="2000" dirty="0">
                <a:solidFill>
                  <a:schemeClr val="tx1"/>
                </a:solidFill>
                <a:hlinkClick r:id="rId3">
                  <a:extLst>
                    <a:ext uri="{A12FA001-AC4F-418D-AE19-62706E023703}">
                      <ahyp:hlinkClr xmlns:ahyp="http://schemas.microsoft.com/office/drawing/2018/hyperlinkcolor" val="tx"/>
                    </a:ext>
                  </a:extLst>
                </a:hlinkClick>
              </a:rPr>
              <a:t>Instructions for Pulling Reports in COOL</a:t>
            </a:r>
            <a:endParaRPr lang="en-US" sz="2000" dirty="0">
              <a:solidFill>
                <a:schemeClr val="tx1"/>
              </a:solidFill>
            </a:endParaRPr>
          </a:p>
          <a:p>
            <a:pPr marL="342265" indent="-256540">
              <a:spcAft>
                <a:spcPts val="400"/>
              </a:spcAft>
            </a:pPr>
            <a:r>
              <a:rPr lang="en-US" sz="2000" dirty="0">
                <a:solidFill>
                  <a:schemeClr val="tx1"/>
                </a:solidFill>
              </a:rPr>
              <a:t>The READ Act report:</a:t>
            </a:r>
          </a:p>
          <a:p>
            <a:pPr marL="684530" lvl="1" indent="-256540">
              <a:spcAft>
                <a:spcPts val="400"/>
              </a:spcAft>
            </a:pPr>
            <a:r>
              <a:rPr lang="en-US" sz="1800" dirty="0">
                <a:solidFill>
                  <a:schemeClr val="tx1"/>
                </a:solidFill>
              </a:rPr>
              <a:t>Based on the 2020 HR collection at this time and includes the names of any educator in the district that has obtained the READ Act teacher training designation.</a:t>
            </a:r>
          </a:p>
          <a:p>
            <a:pPr marL="684530" lvl="1" indent="-256540">
              <a:spcAft>
                <a:spcPts val="400"/>
              </a:spcAft>
            </a:pPr>
            <a:r>
              <a:rPr lang="en-US" sz="1800" dirty="0">
                <a:solidFill>
                  <a:schemeClr val="tx1"/>
                </a:solidFill>
                <a:highlight>
                  <a:srgbClr val="FFFF00"/>
                </a:highlight>
              </a:rPr>
              <a:t>This report has not been updated with 21-22 HR data yet</a:t>
            </a:r>
          </a:p>
          <a:p>
            <a:pPr marL="342265" indent="-256540">
              <a:spcAft>
                <a:spcPts val="400"/>
              </a:spcAft>
            </a:pPr>
            <a:r>
              <a:rPr lang="en-US" sz="2000" dirty="0">
                <a:solidFill>
                  <a:schemeClr val="tx1"/>
                </a:solidFill>
              </a:rPr>
              <a:t>Individual educator search in COOL</a:t>
            </a:r>
          </a:p>
          <a:p>
            <a:pPr marL="684530" lvl="1" indent="-256540">
              <a:spcAft>
                <a:spcPts val="400"/>
              </a:spcAft>
            </a:pPr>
            <a:r>
              <a:rPr lang="en-US" sz="1800" dirty="0">
                <a:solidFill>
                  <a:schemeClr val="tx1"/>
                </a:solidFill>
              </a:rPr>
              <a:t>Districts can do an individual educator search in COOL.</a:t>
            </a:r>
          </a:p>
          <a:p>
            <a:pPr marL="684530" lvl="1" indent="-256540">
              <a:spcAft>
                <a:spcPts val="400"/>
              </a:spcAft>
            </a:pPr>
            <a:r>
              <a:rPr lang="en-US" sz="1800" dirty="0">
                <a:solidFill>
                  <a:schemeClr val="tx1"/>
                </a:solidFill>
              </a:rPr>
              <a:t>Individual educator reports show whether the educator has or has not obtained the READ Act teacher training designation.</a:t>
            </a:r>
          </a:p>
          <a:p>
            <a:pPr marL="684530" lvl="1" indent="-256540">
              <a:spcAft>
                <a:spcPts val="400"/>
              </a:spcAft>
            </a:pPr>
            <a:r>
              <a:rPr lang="en-US" sz="1800" dirty="0">
                <a:solidFill>
                  <a:schemeClr val="tx1"/>
                </a:solidFill>
              </a:rPr>
              <a:t>This report does not include a designation code, or the pathway selected by the teacher to meet the READ Act teacher training requirement.</a:t>
            </a:r>
          </a:p>
          <a:p>
            <a:pPr marL="85090" indent="0">
              <a:spcAft>
                <a:spcPts val="400"/>
              </a:spcAft>
              <a:buNone/>
            </a:pPr>
            <a:endParaRPr lang="en-US" sz="2000" dirty="0">
              <a:solidFill>
                <a:schemeClr val="tx1"/>
              </a:solidFill>
            </a:endParaRPr>
          </a:p>
        </p:txBody>
      </p:sp>
    </p:spTree>
    <p:extLst>
      <p:ext uri="{BB962C8B-B14F-4D97-AF65-F5344CB8AC3E}">
        <p14:creationId xmlns:p14="http://schemas.microsoft.com/office/powerpoint/2010/main" val="1497207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411557-AC37-40CD-A8DA-E1910BE58623}"/>
              </a:ext>
            </a:extLst>
          </p:cNvPr>
          <p:cNvSpPr>
            <a:spLocks noGrp="1"/>
          </p:cNvSpPr>
          <p:nvPr>
            <p:ph type="title"/>
          </p:nvPr>
        </p:nvSpPr>
        <p:spPr>
          <a:xfrm>
            <a:off x="223069" y="320883"/>
            <a:ext cx="6700800" cy="792300"/>
          </a:xfrm>
        </p:spPr>
        <p:txBody>
          <a:bodyPr/>
          <a:lstStyle/>
          <a:p>
            <a:pPr>
              <a:spcAft>
                <a:spcPts val="400"/>
              </a:spcAft>
            </a:pPr>
            <a:r>
              <a:rPr lang="en-US" sz="2800" b="1" dirty="0">
                <a:latin typeface="+mj-lt"/>
              </a:rPr>
              <a:t>District Teacher Training Reporting</a:t>
            </a:r>
            <a:br>
              <a:rPr lang="en-US" sz="2600" b="1" dirty="0">
                <a:latin typeface="+mj-lt"/>
                <a:cs typeface="Calibri"/>
              </a:rPr>
            </a:br>
            <a:r>
              <a:rPr lang="en-US" sz="2000" dirty="0">
                <a:latin typeface="+mj-lt"/>
                <a:cs typeface="Calibri"/>
              </a:rPr>
              <a:t>District Reporting Collectio</a:t>
            </a:r>
            <a:r>
              <a:rPr lang="en-US" sz="2000" dirty="0">
                <a:latin typeface="+mj-lt"/>
              </a:rPr>
              <a:t>n </a:t>
            </a:r>
            <a:br>
              <a:rPr lang="en-US" sz="2400" dirty="0">
                <a:latin typeface="+mj-lt"/>
              </a:rPr>
            </a:br>
            <a:r>
              <a:rPr lang="en-US" sz="2000" dirty="0">
                <a:latin typeface="+mj-lt"/>
              </a:rPr>
              <a:t> </a:t>
            </a:r>
          </a:p>
        </p:txBody>
      </p:sp>
      <p:sp>
        <p:nvSpPr>
          <p:cNvPr id="2" name="Text Placeholder 1">
            <a:extLst>
              <a:ext uri="{FF2B5EF4-FFF2-40B4-BE49-F238E27FC236}">
                <a16:creationId xmlns:a16="http://schemas.microsoft.com/office/drawing/2014/main" id="{1DB64000-D719-449A-A045-E0EDFBE16961}"/>
              </a:ext>
            </a:extLst>
          </p:cNvPr>
          <p:cNvSpPr>
            <a:spLocks noGrp="1"/>
          </p:cNvSpPr>
          <p:nvPr>
            <p:ph type="body" idx="1"/>
          </p:nvPr>
        </p:nvSpPr>
        <p:spPr>
          <a:xfrm>
            <a:off x="223069" y="1487157"/>
            <a:ext cx="7402167" cy="4831812"/>
          </a:xfrm>
          <a:solidFill>
            <a:schemeClr val="bg1"/>
          </a:solidFill>
        </p:spPr>
        <p:txBody>
          <a:bodyPr/>
          <a:lstStyle/>
          <a:p>
            <a:pPr marL="336550" indent="-285750"/>
            <a:r>
              <a:rPr lang="en-US" sz="1800" b="1" dirty="0"/>
              <a:t>Non-Licensed Teachers:</a:t>
            </a:r>
          </a:p>
          <a:p>
            <a:pPr marL="850900" lvl="1" indent="-342900">
              <a:buFont typeface="Arial" panose="020B0604020202020204" pitchFamily="34" charset="0"/>
              <a:buChar char="•"/>
            </a:pPr>
            <a:r>
              <a:rPr lang="en-US" sz="1800" b="0" i="0" u="none" strike="noStrike" dirty="0">
                <a:solidFill>
                  <a:srgbClr val="000000"/>
                </a:solidFill>
                <a:effectLst/>
              </a:rPr>
              <a:t>Non-licensed teachers are required to complete the training </a:t>
            </a:r>
          </a:p>
          <a:p>
            <a:pPr marL="850900" lvl="1" indent="-342900">
              <a:buFont typeface="Arial" panose="020B0604020202020204" pitchFamily="34" charset="0"/>
              <a:buChar char="•"/>
            </a:pPr>
            <a:r>
              <a:rPr lang="en-US" sz="1800" dirty="0">
                <a:solidFill>
                  <a:srgbClr val="000000"/>
                </a:solidFill>
              </a:rPr>
              <a:t>Teachers without a license will need to complete this </a:t>
            </a:r>
            <a:r>
              <a:rPr lang="en-US" sz="1800" b="0" i="0" u="sng" strike="noStrike" dirty="0">
                <a:solidFill>
                  <a:srgbClr val="0563C1"/>
                </a:solidFill>
                <a:effectLst/>
                <a:latin typeface="Calibri" panose="020F0502020204030204" pitchFamily="34" charset="0"/>
                <a:hlinkClick r:id="rId3"/>
              </a:rPr>
              <a:t>Google form</a:t>
            </a:r>
            <a:r>
              <a:rPr lang="en-US" sz="1800" b="0" i="0" u="sng" strike="noStrike" dirty="0">
                <a:solidFill>
                  <a:srgbClr val="0563C1"/>
                </a:solidFill>
                <a:effectLst/>
                <a:latin typeface="Calibri" panose="020F0502020204030204" pitchFamily="34" charset="0"/>
              </a:rPr>
              <a:t> </a:t>
            </a:r>
            <a:r>
              <a:rPr lang="en-US" sz="1800" dirty="0">
                <a:solidFill>
                  <a:srgbClr val="000000"/>
                </a:solidFill>
              </a:rPr>
              <a:t>to receive more information on how to submit documentation directly to CDE via Secure Transfer</a:t>
            </a:r>
          </a:p>
          <a:p>
            <a:pPr marL="850900" lvl="1" indent="-342900">
              <a:buFont typeface="Arial" panose="020B0604020202020204" pitchFamily="34" charset="0"/>
              <a:buChar char="•"/>
            </a:pPr>
            <a:r>
              <a:rPr lang="en-US" sz="1800" dirty="0">
                <a:solidFill>
                  <a:srgbClr val="000000"/>
                </a:solidFill>
              </a:rPr>
              <a:t>After the Google form is submitted, non-licensed teacher will receive an email at the email provided in the form with instructions on how to:</a:t>
            </a:r>
          </a:p>
          <a:p>
            <a:pPr marL="1308100" lvl="2" indent="-342900">
              <a:buFont typeface="Arial" panose="020B0604020202020204" pitchFamily="34" charset="0"/>
              <a:buChar char="•"/>
            </a:pPr>
            <a:r>
              <a:rPr lang="en-US" sz="1800" dirty="0">
                <a:solidFill>
                  <a:srgbClr val="000000"/>
                </a:solidFill>
              </a:rPr>
              <a:t>Provide required information (teacher demographic data)</a:t>
            </a:r>
          </a:p>
          <a:p>
            <a:pPr marL="1308100" lvl="2" indent="-342900">
              <a:buFont typeface="Arial" panose="020B0604020202020204" pitchFamily="34" charset="0"/>
              <a:buChar char="•"/>
            </a:pPr>
            <a:r>
              <a:rPr lang="en-US" sz="1800" dirty="0">
                <a:solidFill>
                  <a:srgbClr val="000000"/>
                </a:solidFill>
              </a:rPr>
              <a:t>Attach evidence of completion </a:t>
            </a:r>
          </a:p>
          <a:p>
            <a:pPr marL="1308100" lvl="2" indent="-342900">
              <a:buFont typeface="Arial" panose="020B0604020202020204" pitchFamily="34" charset="0"/>
              <a:buChar char="•"/>
            </a:pPr>
            <a:r>
              <a:rPr lang="en-US" sz="1800" dirty="0">
                <a:solidFill>
                  <a:srgbClr val="000000"/>
                </a:solidFill>
                <a:highlight>
                  <a:srgbClr val="FFFF00"/>
                </a:highlight>
              </a:rPr>
              <a:t>First batch of emails will be sent next week and weekly after that</a:t>
            </a:r>
          </a:p>
          <a:p>
            <a:pPr marL="850900" lvl="1" indent="-342900">
              <a:buFont typeface="Arial" panose="020B0604020202020204" pitchFamily="34" charset="0"/>
              <a:buChar char="•"/>
            </a:pPr>
            <a:r>
              <a:rPr lang="en-US" sz="1800" dirty="0">
                <a:effectLst/>
                <a:latin typeface="Calibri" panose="020F0502020204030204" pitchFamily="34" charset="0"/>
                <a:ea typeface="Calibri" panose="020F0502020204030204" pitchFamily="34" charset="0"/>
              </a:rPr>
              <a:t>Finally, CDE will combine the data submitted by non-licensed teachers to the data in Data Pipeline to build the complete set of teachers that will be used to drive compliance reports </a:t>
            </a:r>
          </a:p>
          <a:p>
            <a:pPr marL="342265" indent="-256540">
              <a:spcAft>
                <a:spcPts val="400"/>
              </a:spcAft>
            </a:pPr>
            <a:r>
              <a:rPr lang="en-US" sz="1800" b="1" dirty="0">
                <a:solidFill>
                  <a:schemeClr val="tx1"/>
                </a:solidFill>
              </a:rPr>
              <a:t>Licensed Teachers without COOL designation:</a:t>
            </a:r>
          </a:p>
          <a:p>
            <a:pPr marL="685165" lvl="1" indent="-256540">
              <a:spcAft>
                <a:spcPts val="400"/>
              </a:spcAft>
            </a:pPr>
            <a:r>
              <a:rPr lang="en-US" sz="1600" u="sng" dirty="0">
                <a:solidFill>
                  <a:schemeClr val="tx1"/>
                </a:solidFill>
              </a:rPr>
              <a:t>District</a:t>
            </a:r>
            <a:r>
              <a:rPr lang="en-US" sz="1600" dirty="0">
                <a:solidFill>
                  <a:schemeClr val="tx1"/>
                </a:solidFill>
              </a:rPr>
              <a:t> required to submit evidence of completion and demographic info via Secure Transfer directly to CDE for review, which could delay funding </a:t>
            </a:r>
          </a:p>
          <a:p>
            <a:pPr marL="342265" indent="-256540">
              <a:spcAft>
                <a:spcPts val="400"/>
              </a:spcAft>
            </a:pPr>
            <a:endParaRPr lang="en-US" sz="2000" dirty="0">
              <a:solidFill>
                <a:schemeClr val="tx1"/>
              </a:solidFill>
            </a:endParaRPr>
          </a:p>
        </p:txBody>
      </p:sp>
    </p:spTree>
    <p:extLst>
      <p:ext uri="{BB962C8B-B14F-4D97-AF65-F5344CB8AC3E}">
        <p14:creationId xmlns:p14="http://schemas.microsoft.com/office/powerpoint/2010/main" val="2463983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FFBB-193F-4574-B933-847ED35DBAF5}"/>
              </a:ext>
            </a:extLst>
          </p:cNvPr>
          <p:cNvSpPr>
            <a:spLocks noGrp="1"/>
          </p:cNvSpPr>
          <p:nvPr>
            <p:ph type="title"/>
          </p:nvPr>
        </p:nvSpPr>
        <p:spPr/>
        <p:txBody>
          <a:bodyPr wrap="square" anchor="t">
            <a:normAutofit fontScale="90000"/>
          </a:bodyPr>
          <a:lstStyle/>
          <a:p>
            <a:r>
              <a:rPr lang="en-US" sz="2700" b="1">
                <a:latin typeface="+mj-lt"/>
                <a:cs typeface="Segoe UI"/>
              </a:rPr>
              <a:t>District Teacher Training Reporting</a:t>
            </a:r>
            <a:br>
              <a:rPr lang="en-US" sz="2700" b="1">
                <a:latin typeface="+mj-lt"/>
                <a:cs typeface="Segoe UI"/>
              </a:rPr>
            </a:br>
            <a:r>
              <a:rPr lang="en-US" sz="2200">
                <a:latin typeface="+mj-lt"/>
                <a:cs typeface="Segoe UI"/>
              </a:rPr>
              <a:t>Evidence of Training Completion </a:t>
            </a:r>
            <a:r>
              <a:rPr lang="en-US" sz="2200">
                <a:latin typeface="+mj-lt"/>
              </a:rPr>
              <a:t> </a:t>
            </a:r>
            <a:br>
              <a:rPr lang="en-US" sz="2500" b="1">
                <a:latin typeface="+mj-lt"/>
              </a:rPr>
            </a:br>
            <a:endParaRPr lang="en-US" sz="2500" b="1">
              <a:latin typeface="+mj-lt"/>
            </a:endParaRPr>
          </a:p>
        </p:txBody>
      </p:sp>
      <p:sp>
        <p:nvSpPr>
          <p:cNvPr id="8" name="Text Placeholder 1">
            <a:extLst>
              <a:ext uri="{FF2B5EF4-FFF2-40B4-BE49-F238E27FC236}">
                <a16:creationId xmlns:a16="http://schemas.microsoft.com/office/drawing/2014/main" id="{C14D3C05-E099-4272-A2DE-6D435C1FCEFD}"/>
              </a:ext>
            </a:extLst>
          </p:cNvPr>
          <p:cNvSpPr txBox="1">
            <a:spLocks/>
          </p:cNvSpPr>
          <p:nvPr/>
        </p:nvSpPr>
        <p:spPr>
          <a:xfrm>
            <a:off x="870916" y="1540566"/>
            <a:ext cx="7402167" cy="4596503"/>
          </a:xfrm>
          <a:prstGeom prst="rect">
            <a:avLst/>
          </a:prstGeom>
          <a:solidFill>
            <a:schemeClr val="bg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892" marR="0" lvl="0" indent="-257168" algn="l" rtl="0">
              <a:lnSpc>
                <a:spcPct val="90000"/>
              </a:lnSpc>
              <a:spcBef>
                <a:spcPts val="75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685783" marR="0" lvl="1" indent="-257168" algn="l" rtl="0">
              <a:lnSpc>
                <a:spcPct val="90000"/>
              </a:lnSpc>
              <a:spcBef>
                <a:spcPts val="375"/>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028675" marR="0" lvl="2" indent="-257168" algn="l" rtl="0">
              <a:lnSpc>
                <a:spcPct val="90000"/>
              </a:lnSpc>
              <a:spcBef>
                <a:spcPts val="375"/>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5090" indent="0">
              <a:spcAft>
                <a:spcPts val="400"/>
              </a:spcAft>
              <a:buNone/>
            </a:pPr>
            <a:r>
              <a:rPr lang="en-US" sz="2000" dirty="0">
                <a:solidFill>
                  <a:schemeClr val="tx1"/>
                </a:solidFill>
              </a:rPr>
              <a:t>Please continue to encourage teachers to submit their documentation of meeting the READ Act teacher training requirement to COOL.</a:t>
            </a:r>
          </a:p>
          <a:p>
            <a:pPr marL="342265" indent="-256540">
              <a:spcAft>
                <a:spcPts val="400"/>
              </a:spcAft>
            </a:pPr>
            <a:r>
              <a:rPr lang="en-US" sz="2000" dirty="0">
                <a:solidFill>
                  <a:schemeClr val="tx1"/>
                </a:solidFill>
              </a:rPr>
              <a:t>Teacher Benefits:</a:t>
            </a:r>
          </a:p>
          <a:p>
            <a:pPr marL="684530" lvl="1" indent="-256540">
              <a:spcAft>
                <a:spcPts val="400"/>
              </a:spcAft>
            </a:pPr>
            <a:r>
              <a:rPr lang="en-US" sz="1600" dirty="0">
                <a:solidFill>
                  <a:schemeClr val="tx1"/>
                </a:solidFill>
              </a:rPr>
              <a:t>Through COOL, teachers are able to submit documentation, and the system enables the documentation and designation to remain with the teacher's license</a:t>
            </a:r>
          </a:p>
          <a:p>
            <a:pPr marL="342265" indent="-256540">
              <a:spcAft>
                <a:spcPts val="400"/>
              </a:spcAft>
            </a:pPr>
            <a:r>
              <a:rPr lang="en-US" sz="2000" dirty="0">
                <a:solidFill>
                  <a:schemeClr val="tx1"/>
                </a:solidFill>
              </a:rPr>
              <a:t>District Benefits:</a:t>
            </a:r>
          </a:p>
          <a:p>
            <a:pPr marL="685165" lvl="1" indent="-256540">
              <a:spcAft>
                <a:spcPts val="400"/>
              </a:spcAft>
            </a:pPr>
            <a:r>
              <a:rPr lang="en-US" sz="1600" dirty="0">
                <a:solidFill>
                  <a:schemeClr val="tx1"/>
                </a:solidFill>
              </a:rPr>
              <a:t>Most efficient way to complete reporting</a:t>
            </a:r>
          </a:p>
          <a:p>
            <a:pPr marL="684530" lvl="1" indent="-256540">
              <a:spcAft>
                <a:spcPts val="400"/>
              </a:spcAft>
            </a:pPr>
            <a:r>
              <a:rPr lang="en-US" sz="1600" dirty="0">
                <a:solidFill>
                  <a:schemeClr val="tx1"/>
                </a:solidFill>
              </a:rPr>
              <a:t>District leaders will be able to easily check the status of teacher completion and create a report for that can be used for Data Pipeline reporting.</a:t>
            </a:r>
          </a:p>
          <a:p>
            <a:pPr marL="684530" lvl="1" indent="-256540">
              <a:spcAft>
                <a:spcPts val="400"/>
              </a:spcAft>
              <a:buFont typeface="Arial"/>
              <a:buChar char="•"/>
            </a:pPr>
            <a:endParaRPr lang="en-US" sz="1600" dirty="0">
              <a:solidFill>
                <a:schemeClr val="tx1"/>
              </a:solidFill>
            </a:endParaRPr>
          </a:p>
          <a:p>
            <a:pPr marL="342265" indent="-256540" algn="ctr">
              <a:buNone/>
            </a:pPr>
            <a:r>
              <a:rPr lang="en-US" sz="1800" b="1" i="1" dirty="0">
                <a:solidFill>
                  <a:schemeClr val="tx1"/>
                </a:solidFill>
              </a:rPr>
              <a:t>If a teacher does not submit evidence of completion through COOL, then the district will be required to submit evidence of completion on the teacher's behalf directly to CDE through a Secure Transfer process. </a:t>
            </a:r>
            <a:endParaRPr lang="en-US" sz="1800" i="1" dirty="0">
              <a:solidFill>
                <a:schemeClr val="tx1"/>
              </a:solidFill>
            </a:endParaRPr>
          </a:p>
          <a:p>
            <a:pPr marL="85725" indent="0" algn="ctr">
              <a:spcAft>
                <a:spcPts val="400"/>
              </a:spcAft>
              <a:buNone/>
            </a:pPr>
            <a:endParaRPr lang="en-US" sz="1800" b="1" i="1" dirty="0">
              <a:solidFill>
                <a:schemeClr val="tx1"/>
              </a:solidFill>
            </a:endParaRPr>
          </a:p>
          <a:p>
            <a:pPr marL="342265" indent="-256540">
              <a:spcAft>
                <a:spcPts val="400"/>
              </a:spcAft>
            </a:pPr>
            <a:endParaRPr lang="en-US" sz="2000" dirty="0">
              <a:solidFill>
                <a:schemeClr val="tx1"/>
              </a:solidFill>
            </a:endParaRPr>
          </a:p>
        </p:txBody>
      </p:sp>
    </p:spTree>
    <p:extLst>
      <p:ext uri="{BB962C8B-B14F-4D97-AF65-F5344CB8AC3E}">
        <p14:creationId xmlns:p14="http://schemas.microsoft.com/office/powerpoint/2010/main" val="4104260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4A3B-7D38-4211-AFA3-19506D0F4B5F}"/>
              </a:ext>
            </a:extLst>
          </p:cNvPr>
          <p:cNvSpPr>
            <a:spLocks noGrp="1"/>
          </p:cNvSpPr>
          <p:nvPr>
            <p:ph type="title"/>
          </p:nvPr>
        </p:nvSpPr>
        <p:spPr>
          <a:xfrm>
            <a:off x="0" y="2510724"/>
            <a:ext cx="9144000" cy="1375525"/>
          </a:xfrm>
        </p:spPr>
        <p:txBody>
          <a:bodyPr/>
          <a:lstStyle/>
          <a:p>
            <a:r>
              <a:rPr lang="en-US" sz="6000">
                <a:latin typeface="+mj-lt"/>
              </a:rPr>
              <a:t>Questions</a:t>
            </a:r>
          </a:p>
        </p:txBody>
      </p:sp>
    </p:spTree>
    <p:extLst>
      <p:ext uri="{BB962C8B-B14F-4D97-AF65-F5344CB8AC3E}">
        <p14:creationId xmlns:p14="http://schemas.microsoft.com/office/powerpoint/2010/main" val="121550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d0cccbd173_0_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320"/>
              <a:buFont typeface="Arial"/>
              <a:buNone/>
            </a:pPr>
            <a:r>
              <a:rPr lang="en-US" b="1">
                <a:solidFill>
                  <a:srgbClr val="FFFFFF"/>
                </a:solidFill>
                <a:latin typeface="Museo Slab 500" panose="02000000000000000000" pitchFamily="50" charset="0"/>
                <a:ea typeface="Roboto Slab"/>
                <a:cs typeface="Roboto Slab"/>
                <a:sym typeface="Roboto Slab"/>
              </a:rPr>
              <a:t>Introductions</a:t>
            </a:r>
            <a:endParaRPr b="1">
              <a:solidFill>
                <a:srgbClr val="FFFFFF"/>
              </a:solidFill>
              <a:latin typeface="Museo Slab 500" panose="02000000000000000000" pitchFamily="50" charset="0"/>
              <a:ea typeface="Roboto Slab"/>
              <a:cs typeface="Roboto Slab"/>
              <a:sym typeface="Roboto Slab"/>
            </a:endParaRPr>
          </a:p>
        </p:txBody>
      </p:sp>
      <p:sp>
        <p:nvSpPr>
          <p:cNvPr id="947" name="Google Shape;947;gd0cccbd173_0_1"/>
          <p:cNvSpPr txBox="1">
            <a:spLocks noGrp="1"/>
          </p:cNvSpPr>
          <p:nvPr>
            <p:ph type="body" idx="1"/>
          </p:nvPr>
        </p:nvSpPr>
        <p:spPr>
          <a:xfrm>
            <a:off x="223069" y="2005402"/>
            <a:ext cx="4584215" cy="4394400"/>
          </a:xfrm>
          <a:prstGeom prst="rect">
            <a:avLst/>
          </a:prstGeom>
          <a:noFill/>
          <a:ln>
            <a:noFill/>
          </a:ln>
        </p:spPr>
        <p:txBody>
          <a:bodyPr spcFirstLastPara="1" wrap="square" lIns="0" tIns="0" rIns="0" bIns="0" anchor="t" anchorCtr="0">
            <a:noAutofit/>
          </a:bodyPr>
          <a:lstStyle/>
          <a:p>
            <a:pPr marL="0" lvl="1" indent="0" algn="l" rtl="0">
              <a:lnSpc>
                <a:spcPct val="100000"/>
              </a:lnSpc>
              <a:spcBef>
                <a:spcPts val="1000"/>
              </a:spcBef>
              <a:spcAft>
                <a:spcPts val="0"/>
              </a:spcAft>
              <a:buClr>
                <a:schemeClr val="accent4"/>
              </a:buClr>
              <a:buSzPts val="2000"/>
              <a:buNone/>
            </a:pPr>
            <a:r>
              <a:rPr lang="en-US" sz="2000" b="1" dirty="0">
                <a:solidFill>
                  <a:schemeClr val="accent5">
                    <a:lumMod val="50000"/>
                  </a:schemeClr>
                </a:solidFill>
              </a:rPr>
              <a:t>Anji Gallanos</a:t>
            </a:r>
          </a:p>
          <a:p>
            <a:pPr marL="0" lvl="1" indent="0" algn="l" rtl="0">
              <a:lnSpc>
                <a:spcPct val="100000"/>
              </a:lnSpc>
              <a:spcBef>
                <a:spcPts val="1000"/>
              </a:spcBef>
              <a:spcAft>
                <a:spcPts val="0"/>
              </a:spcAft>
              <a:buClr>
                <a:schemeClr val="accent4"/>
              </a:buClr>
              <a:buSzPts val="2000"/>
              <a:buNone/>
            </a:pPr>
            <a:r>
              <a:rPr lang="en-US" sz="2000" dirty="0"/>
              <a:t>Director, Preschool through 3</a:t>
            </a:r>
            <a:r>
              <a:rPr lang="en-US" sz="2000" baseline="30000" dirty="0"/>
              <a:t>rd</a:t>
            </a:r>
            <a:r>
              <a:rPr lang="en-US" sz="2000" dirty="0"/>
              <a:t> Grade Office</a:t>
            </a:r>
            <a:endParaRPr lang="en-US" sz="2000" b="1" dirty="0">
              <a:solidFill>
                <a:schemeClr val="accent5">
                  <a:lumMod val="50000"/>
                </a:schemeClr>
              </a:solidFill>
            </a:endParaRPr>
          </a:p>
          <a:p>
            <a:pPr marL="0" lvl="1" indent="0" algn="l" rtl="0">
              <a:lnSpc>
                <a:spcPct val="100000"/>
              </a:lnSpc>
              <a:spcBef>
                <a:spcPts val="1000"/>
              </a:spcBef>
              <a:spcAft>
                <a:spcPts val="0"/>
              </a:spcAft>
              <a:buClr>
                <a:schemeClr val="accent4"/>
              </a:buClr>
              <a:buSzPts val="2000"/>
              <a:buNone/>
            </a:pPr>
            <a:endParaRPr lang="en-US" sz="2000" b="1" dirty="0">
              <a:solidFill>
                <a:schemeClr val="accent5">
                  <a:lumMod val="50000"/>
                </a:schemeClr>
              </a:solidFill>
            </a:endParaRPr>
          </a:p>
          <a:p>
            <a:pPr marL="0" lvl="1" indent="0" algn="l" rtl="0">
              <a:lnSpc>
                <a:spcPct val="100000"/>
              </a:lnSpc>
              <a:spcBef>
                <a:spcPts val="1000"/>
              </a:spcBef>
              <a:spcAft>
                <a:spcPts val="0"/>
              </a:spcAft>
              <a:buClr>
                <a:schemeClr val="accent4"/>
              </a:buClr>
              <a:buSzPts val="2000"/>
              <a:buNone/>
            </a:pPr>
            <a:r>
              <a:rPr lang="en-US" sz="2000" b="1" dirty="0">
                <a:solidFill>
                  <a:schemeClr val="accent5">
                    <a:lumMod val="50000"/>
                  </a:schemeClr>
                </a:solidFill>
              </a:rPr>
              <a:t>Whitney Hutton</a:t>
            </a:r>
          </a:p>
          <a:p>
            <a:pPr marL="0" lvl="1" indent="0" algn="l" rtl="0">
              <a:lnSpc>
                <a:spcPct val="100000"/>
              </a:lnSpc>
              <a:spcBef>
                <a:spcPts val="1000"/>
              </a:spcBef>
              <a:spcAft>
                <a:spcPts val="0"/>
              </a:spcAft>
              <a:buClr>
                <a:schemeClr val="accent4"/>
              </a:buClr>
              <a:buSzPts val="2000"/>
              <a:buNone/>
            </a:pPr>
            <a:r>
              <a:rPr lang="en-US" sz="1800" dirty="0"/>
              <a:t>Literacy Business Analyst, Preschool through 3</a:t>
            </a:r>
            <a:r>
              <a:rPr lang="en-US" sz="1800" baseline="30000" dirty="0"/>
              <a:t>rd</a:t>
            </a:r>
            <a:r>
              <a:rPr lang="en-US" sz="1800" dirty="0"/>
              <a:t> Grade Office</a:t>
            </a:r>
          </a:p>
          <a:p>
            <a:pPr marL="0" lvl="0" indent="0" algn="l" rtl="0">
              <a:lnSpc>
                <a:spcPct val="100000"/>
              </a:lnSpc>
              <a:spcBef>
                <a:spcPts val="1000"/>
              </a:spcBef>
              <a:spcAft>
                <a:spcPts val="0"/>
              </a:spcAft>
              <a:buClr>
                <a:srgbClr val="5C6670"/>
              </a:buClr>
              <a:buSzPts val="2400"/>
              <a:buNone/>
            </a:pPr>
            <a:endParaRPr lang="en-US" sz="1800" dirty="0"/>
          </a:p>
          <a:p>
            <a:pPr marL="0" lvl="0" indent="0" algn="l" rtl="0">
              <a:lnSpc>
                <a:spcPct val="100000"/>
              </a:lnSpc>
              <a:spcBef>
                <a:spcPts val="1000"/>
              </a:spcBef>
              <a:spcAft>
                <a:spcPts val="0"/>
              </a:spcAft>
              <a:buClr>
                <a:srgbClr val="5C6670"/>
              </a:buClr>
              <a:buSzPts val="2400"/>
              <a:buNone/>
            </a:pPr>
            <a:endParaRPr lang="en-US" sz="2300" dirty="0"/>
          </a:p>
          <a:p>
            <a:pPr marL="0" lvl="0" indent="0" algn="l" rtl="0">
              <a:lnSpc>
                <a:spcPct val="100000"/>
              </a:lnSpc>
              <a:spcBef>
                <a:spcPts val="1000"/>
              </a:spcBef>
              <a:spcAft>
                <a:spcPts val="0"/>
              </a:spcAft>
              <a:buClr>
                <a:srgbClr val="5C6670"/>
              </a:buClr>
              <a:buSzPts val="2400"/>
              <a:buFont typeface="Arial"/>
              <a:buNone/>
            </a:pPr>
            <a:endParaRPr sz="3000" dirty="0"/>
          </a:p>
        </p:txBody>
      </p:sp>
      <p:sp>
        <p:nvSpPr>
          <p:cNvPr id="4" name="Google Shape;143;p7">
            <a:extLst>
              <a:ext uri="{FF2B5EF4-FFF2-40B4-BE49-F238E27FC236}">
                <a16:creationId xmlns:a16="http://schemas.microsoft.com/office/drawing/2014/main" id="{E3EABED9-6C9E-4ABC-899E-986312DEF5D8}"/>
              </a:ext>
            </a:extLst>
          </p:cNvPr>
          <p:cNvSpPr txBox="1"/>
          <p:nvPr/>
        </p:nvSpPr>
        <p:spPr>
          <a:xfrm>
            <a:off x="5141476" y="2863789"/>
            <a:ext cx="3685200" cy="2677626"/>
          </a:xfrm>
          <a:prstGeom prst="rect">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dk1"/>
                </a:solidFill>
                <a:latin typeface="Calibri"/>
                <a:ea typeface="Calibri"/>
                <a:cs typeface="Calibri"/>
                <a:sym typeface="Calibri"/>
              </a:rPr>
              <a:t>Scheduled Dates and Times </a:t>
            </a:r>
            <a:endParaRPr sz="2200" b="1">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November 16, 2021: 3-4PM</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December 9, 2021: 3-4PM</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January 20, 2022: 3-4 PM</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February 17, 2022: 3-4PM</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March 17, 2022: 3-4PM</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April 14, 2022: 3-4PM</a:t>
            </a:r>
            <a:endParaRPr sz="200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May 12, 2022: 3-4PM</a:t>
            </a:r>
            <a:endParaRPr sz="20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A86A169-3961-4475-AF19-C8EA2C0036B1}"/>
              </a:ext>
            </a:extLst>
          </p:cNvPr>
          <p:cNvSpPr txBox="1"/>
          <p:nvPr/>
        </p:nvSpPr>
        <p:spPr>
          <a:xfrm>
            <a:off x="4836815" y="1975305"/>
            <a:ext cx="4174107" cy="830997"/>
          </a:xfrm>
          <a:prstGeom prst="rect">
            <a:avLst/>
          </a:prstGeom>
          <a:noFill/>
        </p:spPr>
        <p:txBody>
          <a:bodyPr wrap="square" rtlCol="0">
            <a:spAutoFit/>
          </a:bodyPr>
          <a:lstStyle/>
          <a:p>
            <a:pPr algn="ctr"/>
            <a:r>
              <a:rPr lang="en-US" sz="2400" b="1">
                <a:solidFill>
                  <a:schemeClr val="accent5">
                    <a:lumMod val="75000"/>
                  </a:schemeClr>
                </a:solidFill>
                <a:latin typeface="Calibri" panose="020F0502020204030204" pitchFamily="34" charset="0"/>
                <a:cs typeface="Calibri" panose="020F0502020204030204" pitchFamily="34" charset="0"/>
              </a:rPr>
              <a:t>READ Act Teacher Training Updates Office Hours</a:t>
            </a:r>
          </a:p>
        </p:txBody>
      </p:sp>
    </p:spTree>
    <p:extLst>
      <p:ext uri="{BB962C8B-B14F-4D97-AF65-F5344CB8AC3E}">
        <p14:creationId xmlns:p14="http://schemas.microsoft.com/office/powerpoint/2010/main" val="407758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4BD3-8389-4C4B-B2BA-D223A27627B3}"/>
              </a:ext>
            </a:extLst>
          </p:cNvPr>
          <p:cNvSpPr>
            <a:spLocks noGrp="1"/>
          </p:cNvSpPr>
          <p:nvPr>
            <p:ph type="title"/>
          </p:nvPr>
        </p:nvSpPr>
        <p:spPr>
          <a:xfrm>
            <a:off x="628649" y="320883"/>
            <a:ext cx="6295219" cy="527100"/>
          </a:xfrm>
        </p:spPr>
        <p:txBody>
          <a:bodyPr/>
          <a:lstStyle/>
          <a:p>
            <a:r>
              <a:rPr lang="en-US" sz="4800">
                <a:ln>
                  <a:solidFill>
                    <a:schemeClr val="tx1"/>
                  </a:solidFill>
                </a:ln>
                <a:latin typeface="+mj-lt"/>
              </a:rPr>
              <a:t>Helpful Links</a:t>
            </a:r>
          </a:p>
        </p:txBody>
      </p:sp>
      <p:sp>
        <p:nvSpPr>
          <p:cNvPr id="3" name="Text Placeholder 2">
            <a:extLst>
              <a:ext uri="{FF2B5EF4-FFF2-40B4-BE49-F238E27FC236}">
                <a16:creationId xmlns:a16="http://schemas.microsoft.com/office/drawing/2014/main" id="{B4E63F9F-5D7C-4C41-8BDF-87360F15743E}"/>
              </a:ext>
            </a:extLst>
          </p:cNvPr>
          <p:cNvSpPr>
            <a:spLocks noGrp="1"/>
          </p:cNvSpPr>
          <p:nvPr>
            <p:ph type="body" idx="1"/>
          </p:nvPr>
        </p:nvSpPr>
        <p:spPr>
          <a:xfrm>
            <a:off x="628650" y="1539433"/>
            <a:ext cx="7886700" cy="4997683"/>
          </a:xfrm>
        </p:spPr>
        <p:txBody>
          <a:bodyPr/>
          <a:lstStyle/>
          <a:p>
            <a:r>
              <a:rPr lang="en-US" sz="2400"/>
              <a:t>READ Act Main Page: </a:t>
            </a:r>
          </a:p>
          <a:p>
            <a:pPr marL="85724" indent="0">
              <a:spcBef>
                <a:spcPts val="0"/>
              </a:spcBef>
              <a:buNone/>
            </a:pPr>
            <a:r>
              <a:rPr lang="en-US" sz="2000">
                <a:hlinkClick r:id="rId2"/>
              </a:rPr>
              <a:t>http://www.cde.state.co.us/coloradoliteracy</a:t>
            </a:r>
            <a:r>
              <a:rPr lang="en-US" sz="2000"/>
              <a:t> </a:t>
            </a:r>
          </a:p>
          <a:p>
            <a:pPr>
              <a:spcBef>
                <a:spcPts val="1800"/>
              </a:spcBef>
            </a:pPr>
            <a:r>
              <a:rPr lang="en-US" sz="2400"/>
              <a:t>READ Act Designation Pathway Options:</a:t>
            </a:r>
          </a:p>
          <a:p>
            <a:pPr marL="85724" indent="0">
              <a:spcBef>
                <a:spcPts val="0"/>
              </a:spcBef>
              <a:buNone/>
            </a:pPr>
            <a:r>
              <a:rPr lang="en-US" sz="2000" b="0" i="0">
                <a:solidFill>
                  <a:srgbClr val="000000"/>
                </a:solidFill>
                <a:effectLst/>
                <a:latin typeface="+mn-lt"/>
                <a:hlinkClick r:id="rId3"/>
              </a:rPr>
              <a:t>http://www.cde.state.co.us/coloradoliteracy/teacher-training</a:t>
            </a:r>
            <a:endParaRPr lang="en-US" sz="2000" b="0" i="0">
              <a:solidFill>
                <a:srgbClr val="000000"/>
              </a:solidFill>
              <a:effectLst/>
              <a:latin typeface="+mn-lt"/>
            </a:endParaRPr>
          </a:p>
          <a:p>
            <a:pPr>
              <a:spcBef>
                <a:spcPts val="1800"/>
              </a:spcBef>
            </a:pPr>
            <a:r>
              <a:rPr lang="en-US" sz="2400">
                <a:solidFill>
                  <a:srgbClr val="000000"/>
                </a:solidFill>
                <a:latin typeface="+mn-lt"/>
              </a:rPr>
              <a:t>Submitting Documentation for READ Act Designation: </a:t>
            </a:r>
          </a:p>
          <a:p>
            <a:pPr marL="85724" indent="0">
              <a:spcBef>
                <a:spcPts val="0"/>
              </a:spcBef>
              <a:buNone/>
            </a:pPr>
            <a:r>
              <a:rPr lang="en-US" sz="2000" b="0" i="0">
                <a:solidFill>
                  <a:srgbClr val="000000"/>
                </a:solidFill>
                <a:effectLst/>
                <a:latin typeface="+mn-lt"/>
                <a:hlinkClick r:id="rId4"/>
              </a:rPr>
              <a:t>http://www.cde.state.co.us/coloradoliteracy/readactdesignation</a:t>
            </a:r>
            <a:endParaRPr lang="en-US" sz="2000" b="0" i="0">
              <a:solidFill>
                <a:srgbClr val="000000"/>
              </a:solidFill>
              <a:effectLst/>
              <a:latin typeface="+mn-lt"/>
            </a:endParaRPr>
          </a:p>
          <a:p>
            <a:pPr>
              <a:spcBef>
                <a:spcPts val="1800"/>
              </a:spcBef>
            </a:pPr>
            <a:r>
              <a:rPr lang="en-US" sz="2400" b="0" i="0">
                <a:solidFill>
                  <a:srgbClr val="000000"/>
                </a:solidFill>
                <a:effectLst/>
                <a:latin typeface="+mn-lt"/>
              </a:rPr>
              <a:t>CDE Approved Professional Development:</a:t>
            </a:r>
          </a:p>
          <a:p>
            <a:pPr marL="85724" indent="0">
              <a:spcBef>
                <a:spcPts val="0"/>
              </a:spcBef>
              <a:buNone/>
            </a:pPr>
            <a:r>
              <a:rPr lang="en-US" sz="2000" b="0" i="0">
                <a:solidFill>
                  <a:srgbClr val="000000"/>
                </a:solidFill>
                <a:effectLst/>
                <a:latin typeface="+mn-lt"/>
                <a:hlinkClick r:id="rId5"/>
              </a:rPr>
              <a:t>http://www.cde.state.co.us/coloradoliteracy/option-advisorylistofpd</a:t>
            </a:r>
            <a:r>
              <a:rPr lang="en-US" sz="2000" b="0" i="0">
                <a:solidFill>
                  <a:srgbClr val="000000"/>
                </a:solidFill>
                <a:effectLst/>
                <a:latin typeface="+mn-lt"/>
              </a:rPr>
              <a:t> </a:t>
            </a:r>
          </a:p>
          <a:p>
            <a:pPr>
              <a:spcBef>
                <a:spcPts val="1800"/>
              </a:spcBef>
            </a:pPr>
            <a:r>
              <a:rPr lang="en-US" sz="2400">
                <a:solidFill>
                  <a:srgbClr val="000000"/>
                </a:solidFill>
                <a:latin typeface="+mn-lt"/>
              </a:rPr>
              <a:t>Webinar/Office Hours Information:</a:t>
            </a:r>
          </a:p>
          <a:p>
            <a:pPr marL="85724" indent="0">
              <a:spcBef>
                <a:spcPts val="0"/>
              </a:spcBef>
              <a:buNone/>
            </a:pPr>
            <a:r>
              <a:rPr lang="en-US" sz="2000" b="0" i="0">
                <a:solidFill>
                  <a:srgbClr val="000000"/>
                </a:solidFill>
                <a:effectLst/>
                <a:latin typeface="+mn-lt"/>
                <a:hlinkClick r:id="rId6"/>
              </a:rPr>
              <a:t>https://www.cde.state.co.us/coloradoliteracy/readactdesignation</a:t>
            </a:r>
            <a:r>
              <a:rPr lang="en-US" sz="2000" b="0" i="0">
                <a:solidFill>
                  <a:srgbClr val="000000"/>
                </a:solidFill>
                <a:effectLst/>
                <a:latin typeface="+mn-lt"/>
              </a:rPr>
              <a:t> </a:t>
            </a:r>
          </a:p>
          <a:p>
            <a:pPr>
              <a:spcBef>
                <a:spcPts val="1800"/>
              </a:spcBef>
            </a:pPr>
            <a:r>
              <a:rPr lang="en-US" sz="2400" b="0" i="0">
                <a:solidFill>
                  <a:srgbClr val="000000"/>
                </a:solidFill>
                <a:effectLst/>
                <a:latin typeface="+mn-lt"/>
              </a:rPr>
              <a:t>READ Act Statute and State Board Rules:</a:t>
            </a:r>
          </a:p>
          <a:p>
            <a:pPr marL="85724" indent="0">
              <a:spcBef>
                <a:spcPts val="0"/>
              </a:spcBef>
              <a:buNone/>
            </a:pPr>
            <a:r>
              <a:rPr lang="en-US" sz="1800" b="0" i="0">
                <a:solidFill>
                  <a:srgbClr val="000000"/>
                </a:solidFill>
                <a:effectLst/>
                <a:latin typeface="+mn-lt"/>
                <a:hlinkClick r:id="rId7"/>
              </a:rPr>
              <a:t>http://www.cde.state.co.us/coloradoliteracy/readactstatuteandstateboardrules</a:t>
            </a:r>
            <a:r>
              <a:rPr lang="en-US" sz="1800" b="0" i="0">
                <a:solidFill>
                  <a:srgbClr val="000000"/>
                </a:solidFill>
                <a:effectLst/>
                <a:latin typeface="+mn-lt"/>
              </a:rPr>
              <a:t> </a:t>
            </a:r>
          </a:p>
          <a:p>
            <a:pPr marL="85724" indent="0">
              <a:spcBef>
                <a:spcPts val="0"/>
              </a:spcBef>
              <a:buNone/>
            </a:pPr>
            <a:endParaRPr lang="en-US" sz="2000">
              <a:solidFill>
                <a:srgbClr val="000000"/>
              </a:solidFill>
              <a:latin typeface="+mn-lt"/>
            </a:endParaRPr>
          </a:p>
          <a:p>
            <a:pPr marL="85724" indent="0">
              <a:spcBef>
                <a:spcPts val="0"/>
              </a:spcBef>
              <a:buNone/>
            </a:pPr>
            <a:r>
              <a:rPr lang="en-US" sz="2000" b="0" i="0">
                <a:solidFill>
                  <a:srgbClr val="000000"/>
                </a:solidFill>
                <a:effectLst/>
                <a:latin typeface="+mn-lt"/>
              </a:rPr>
              <a:t> </a:t>
            </a:r>
            <a:endParaRPr lang="en-US" sz="2000">
              <a:latin typeface="+mn-lt"/>
            </a:endParaRPr>
          </a:p>
        </p:txBody>
      </p:sp>
    </p:spTree>
    <p:extLst>
      <p:ext uri="{BB962C8B-B14F-4D97-AF65-F5344CB8AC3E}">
        <p14:creationId xmlns:p14="http://schemas.microsoft.com/office/powerpoint/2010/main" val="54638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a:latin typeface="Museo Slab 500" panose="02000000000000000000" pitchFamily="50" charset="0"/>
              </a:rPr>
              <a:t>Webinar Logistics</a:t>
            </a:r>
            <a:br>
              <a:rPr lang="en-US" b="1">
                <a:latin typeface="Museo Slab 500" panose="02000000000000000000" pitchFamily="50" charset="0"/>
              </a:rPr>
            </a:br>
            <a:r>
              <a:rPr lang="en-US" sz="2000" b="1">
                <a:latin typeface="Museo Slab 500" panose="02000000000000000000" pitchFamily="50" charset="0"/>
              </a:rPr>
              <a:t>Q&amp;A During the Webinar</a:t>
            </a:r>
          </a:p>
        </p:txBody>
      </p:sp>
      <p:sp>
        <p:nvSpPr>
          <p:cNvPr id="3" name="Text Placeholder 2">
            <a:extLst>
              <a:ext uri="{FF2B5EF4-FFF2-40B4-BE49-F238E27FC236}">
                <a16:creationId xmlns:a16="http://schemas.microsoft.com/office/drawing/2014/main" id="{AD86F9FE-E295-4E59-815D-5DBA4EDE6954}"/>
              </a:ext>
            </a:extLst>
          </p:cNvPr>
          <p:cNvSpPr>
            <a:spLocks noGrp="1"/>
          </p:cNvSpPr>
          <p:nvPr>
            <p:ph type="body" idx="1"/>
          </p:nvPr>
        </p:nvSpPr>
        <p:spPr/>
        <p:txBody>
          <a:bodyPr/>
          <a:lstStyle/>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Organized by topic </a:t>
            </a:r>
            <a:endParaRPr lang="en-US" sz="1800" b="0" i="0" u="none" strike="noStrike">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As we complete discussion of each topic, there will be designated time for participants to </a:t>
            </a:r>
            <a:r>
              <a:rPr lang="en-US" sz="1800" b="1" i="0" u="none" strike="noStrike">
                <a:solidFill>
                  <a:srgbClr val="000000"/>
                </a:solidFill>
                <a:effectLst/>
                <a:latin typeface="Calibri" panose="020F0502020204030204" pitchFamily="34" charset="0"/>
              </a:rPr>
              <a:t>enter questions in the Q&amp;A feature</a:t>
            </a:r>
            <a:r>
              <a:rPr lang="en-US" sz="1800" b="0" i="0" u="none" strike="noStrike">
                <a:solidFill>
                  <a:srgbClr val="000000"/>
                </a:solidFill>
                <a:effectLst/>
                <a:latin typeface="Calibri" panose="020F0502020204030204" pitchFamily="34" charset="0"/>
              </a:rPr>
              <a:t> that are related to that specific topics.</a:t>
            </a:r>
            <a:endParaRPr lang="en-US" sz="1400" b="0" i="0" u="none" strike="noStrike">
              <a:solidFill>
                <a:srgbClr val="000000"/>
              </a:solidFill>
              <a:effectLst/>
              <a:latin typeface="Arial" panose="020B0604020202020204" pitchFamily="34" charset="0"/>
            </a:endParaRPr>
          </a:p>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Some questions will be answered during the webinar and others will be captured for further consideration.</a:t>
            </a:r>
          </a:p>
          <a:p>
            <a:pPr marL="114300" indent="0" rtl="0">
              <a:spcBef>
                <a:spcPts val="1000"/>
              </a:spcBef>
              <a:spcAft>
                <a:spcPts val="0"/>
              </a:spcAft>
              <a:buNone/>
            </a:pPr>
            <a:endParaRPr lang="en-US" sz="1800" b="1" i="0" u="none" strike="noStrike">
              <a:solidFill>
                <a:srgbClr val="000000"/>
              </a:solidFill>
              <a:effectLst/>
              <a:latin typeface="Calibri" panose="020F0502020204030204" pitchFamily="34" charset="0"/>
            </a:endParaRPr>
          </a:p>
          <a:p>
            <a:pPr marL="114300" indent="0" rtl="0">
              <a:spcBef>
                <a:spcPts val="1000"/>
              </a:spcBef>
              <a:spcAft>
                <a:spcPts val="0"/>
              </a:spcAft>
              <a:buNone/>
            </a:pPr>
            <a:r>
              <a:rPr lang="en-US" sz="1800" b="1" i="0" u="none" strike="noStrike">
                <a:solidFill>
                  <a:srgbClr val="000000"/>
                </a:solidFill>
                <a:effectLst/>
                <a:latin typeface="Calibri" panose="020F0502020204030204" pitchFamily="34" charset="0"/>
              </a:rPr>
              <a:t>Additionally:</a:t>
            </a:r>
            <a:endParaRPr lang="en-US" sz="1800" b="0" i="0" u="none" strike="noStrike">
              <a:solidFill>
                <a:srgbClr val="000000"/>
              </a:solidFill>
              <a:effectLst/>
              <a:latin typeface="Calibri" panose="020F0502020204030204" pitchFamily="34" charset="0"/>
            </a:endParaRPr>
          </a:p>
          <a:p>
            <a:pPr rtl="0" fontAlgn="base">
              <a:spcBef>
                <a:spcPts val="1000"/>
              </a:spcBef>
              <a:spcAft>
                <a:spcPts val="0"/>
              </a:spcAft>
              <a:buFont typeface="Arial" panose="020B0604020202020204" pitchFamily="34" charset="0"/>
              <a:buChar char="•"/>
            </a:pPr>
            <a:r>
              <a:rPr lang="en-US" sz="1800" b="0" i="0" u="none" strike="noStrike">
                <a:solidFill>
                  <a:srgbClr val="000000"/>
                </a:solidFill>
                <a:effectLst/>
                <a:latin typeface="Calibri" panose="020F0502020204030204" pitchFamily="34" charset="0"/>
              </a:rPr>
              <a:t>For general questions about the CDE-Provided Teacher Training options email: </a:t>
            </a:r>
            <a:r>
              <a:rPr lang="en-US" sz="1800" b="0" i="0" u="sng" strike="noStrike">
                <a:solidFill>
                  <a:srgbClr val="0563C1"/>
                </a:solidFill>
                <a:effectLst/>
                <a:latin typeface="Calibri" panose="020F0502020204030204" pitchFamily="34" charset="0"/>
                <a:hlinkClick r:id="rId3"/>
              </a:rPr>
              <a:t>ReadActTraining@cde.state.co.us</a:t>
            </a:r>
            <a:endParaRPr lang="en-US" sz="1800" b="0" i="0" u="sng" strike="noStrike">
              <a:solidFill>
                <a:srgbClr val="0563C1"/>
              </a:solidFill>
              <a:effectLst/>
              <a:latin typeface="Calibri" panose="020F0502020204030204" pitchFamily="34" charset="0"/>
            </a:endParaRPr>
          </a:p>
          <a:p>
            <a:pPr rtl="0" fontAlgn="base">
              <a:spcBef>
                <a:spcPts val="1000"/>
              </a:spcBef>
              <a:spcAft>
                <a:spcPts val="0"/>
              </a:spcAft>
              <a:buFont typeface="Arial" panose="020B0604020202020204" pitchFamily="34" charset="0"/>
              <a:buChar char="•"/>
            </a:pPr>
            <a:r>
              <a:rPr lang="en-US" sz="1800">
                <a:solidFill>
                  <a:schemeClr val="tx1"/>
                </a:solidFill>
                <a:latin typeface="Calibri" panose="020F0502020204030204" pitchFamily="34" charset="0"/>
              </a:rPr>
              <a:t>For all other questions related to the READ Act email: </a:t>
            </a:r>
            <a:r>
              <a:rPr lang="en-US" sz="1800" u="sng">
                <a:solidFill>
                  <a:srgbClr val="0563C1"/>
                </a:solidFill>
                <a:latin typeface="Calibri" panose="020F0502020204030204" pitchFamily="34" charset="0"/>
              </a:rPr>
              <a:t>ReadAct@cde.state.co.us</a:t>
            </a:r>
            <a:endParaRPr lang="en-US" sz="1800" b="0" i="0" u="sng" strike="noStrike">
              <a:solidFill>
                <a:srgbClr val="0563C1"/>
              </a:solidFill>
              <a:effectLst/>
              <a:latin typeface="Calibri" panose="020F0502020204030204" pitchFamily="34" charset="0"/>
            </a:endParaRPr>
          </a:p>
          <a:p>
            <a:pPr marL="114300" indent="0" rtl="0" fontAlgn="base">
              <a:spcBef>
                <a:spcPts val="1000"/>
              </a:spcBef>
              <a:spcAft>
                <a:spcPts val="0"/>
              </a:spcAft>
              <a:buNone/>
            </a:pPr>
            <a:r>
              <a:rPr lang="en-US" sz="1800" b="0" i="0" u="none" strike="noStrike">
                <a:solidFill>
                  <a:srgbClr val="000000"/>
                </a:solidFill>
                <a:effectLst/>
                <a:latin typeface="Calibri" panose="020F0502020204030204" pitchFamily="34" charset="0"/>
              </a:rPr>
              <a:t> </a:t>
            </a:r>
            <a:endParaRPr lang="en-US" sz="1800" b="0" i="0" u="none" strike="noStrike">
              <a:solidFill>
                <a:srgbClr val="000000"/>
              </a:solidFill>
              <a:effectLst/>
              <a:latin typeface="Arial" panose="020B0604020202020204" pitchFamily="34" charset="0"/>
            </a:endParaRPr>
          </a:p>
          <a:p>
            <a:pPr marL="114300" indent="0" rtl="0" fontAlgn="base">
              <a:spcBef>
                <a:spcPts val="1000"/>
              </a:spcBef>
              <a:spcAft>
                <a:spcPts val="0"/>
              </a:spcAft>
              <a:buNone/>
            </a:pPr>
            <a:endParaRPr lang="en-US" sz="1800" b="0" i="0" u="none" strike="noStrike">
              <a:solidFill>
                <a:srgbClr val="000000"/>
              </a:solidFill>
              <a:effectLst/>
              <a:latin typeface="Arial" panose="020B0604020202020204" pitchFamily="34" charset="0"/>
            </a:endParaRPr>
          </a:p>
          <a:p>
            <a:pPr marL="114300" indent="0">
              <a:buNone/>
            </a:pPr>
            <a:endParaRPr lang="en-US"/>
          </a:p>
        </p:txBody>
      </p:sp>
    </p:spTree>
    <p:extLst>
      <p:ext uri="{BB962C8B-B14F-4D97-AF65-F5344CB8AC3E}">
        <p14:creationId xmlns:p14="http://schemas.microsoft.com/office/powerpoint/2010/main" val="319385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cc80f4f4ae_0_8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000"/>
              <a:buFont typeface="Arial"/>
              <a:buNone/>
            </a:pPr>
            <a:r>
              <a:rPr lang="en-US" sz="3600" b="1">
                <a:solidFill>
                  <a:srgbClr val="FFFFFF"/>
                </a:solidFill>
                <a:latin typeface="Museo Slab 500" panose="02000000000000000000" pitchFamily="50" charset="0"/>
                <a:ea typeface="Roboto Slab"/>
                <a:cs typeface="Roboto Slab"/>
                <a:sym typeface="Roboto Slab"/>
              </a:rPr>
              <a:t>Session </a:t>
            </a:r>
            <a:r>
              <a:rPr lang="en-US" sz="3600" b="1">
                <a:solidFill>
                  <a:srgbClr val="FFFFFF"/>
                </a:solidFill>
                <a:latin typeface="Museo Slab 500" panose="02000000000000000000" pitchFamily="50" charset="0"/>
                <a:ea typeface="Roboto Slab"/>
                <a:cs typeface="Roboto Slab"/>
                <a:sym typeface="Roboto Slab"/>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Objectives:</a:t>
            </a:r>
            <a:endParaRPr lang="en-US" sz="3600" b="1">
              <a:solidFill>
                <a:srgbClr val="FFFFFF"/>
              </a:solidFill>
              <a:latin typeface="Museo Slab 500" panose="02000000000000000000" pitchFamily="50" charset="0"/>
              <a:ea typeface="Roboto Slab"/>
              <a:cs typeface="Roboto Slab"/>
              <a:sym typeface="Roboto Slab"/>
            </a:endParaRPr>
          </a:p>
        </p:txBody>
      </p:sp>
      <p:sp>
        <p:nvSpPr>
          <p:cNvPr id="955" name="Google Shape;955;gcc80f4f4ae_0_81"/>
          <p:cNvSpPr txBox="1">
            <a:spLocks noGrp="1"/>
          </p:cNvSpPr>
          <p:nvPr>
            <p:ph type="body" idx="1"/>
          </p:nvPr>
        </p:nvSpPr>
        <p:spPr>
          <a:xfrm>
            <a:off x="4345653" y="2451514"/>
            <a:ext cx="4290300" cy="3336521"/>
          </a:xfrm>
          <a:prstGeom prst="rect">
            <a:avLst/>
          </a:prstGeom>
          <a:noFill/>
          <a:ln>
            <a:noFill/>
          </a:ln>
        </p:spPr>
        <p:txBody>
          <a:bodyPr spcFirstLastPara="1" wrap="square" lIns="0" tIns="0" rIns="0" bIns="0" anchor="t" anchorCtr="0">
            <a:noAutofit/>
          </a:bodyPr>
          <a:lstStyle/>
          <a:p>
            <a:pPr marL="285750" indent="-285750">
              <a:lnSpc>
                <a:spcPct val="100000"/>
              </a:lnSpc>
              <a:spcBef>
                <a:spcPts val="0"/>
              </a:spcBef>
              <a:spcAft>
                <a:spcPts val="1000"/>
              </a:spcAft>
              <a:buFont typeface="Wingdings" panose="05000000000000000000" pitchFamily="2" charset="2"/>
              <a:buChar char="Ø"/>
            </a:pPr>
            <a:r>
              <a:rPr lang="en-US" sz="2000" dirty="0"/>
              <a:t>Share information on district reporting requirements</a:t>
            </a:r>
          </a:p>
          <a:p>
            <a:pPr marL="0" indent="0">
              <a:lnSpc>
                <a:spcPct val="115000"/>
              </a:lnSpc>
              <a:spcBef>
                <a:spcPts val="0"/>
              </a:spcBef>
              <a:spcAft>
                <a:spcPts val="1000"/>
              </a:spcAft>
              <a:buNone/>
            </a:pPr>
            <a:endParaRPr lang="en-US" sz="1800" dirty="0"/>
          </a:p>
          <a:p>
            <a:pPr marL="0" marR="0" lvl="0" indent="0" algn="l" rtl="0">
              <a:lnSpc>
                <a:spcPct val="100000"/>
              </a:lnSpc>
              <a:spcBef>
                <a:spcPts val="1000"/>
              </a:spcBef>
              <a:spcAft>
                <a:spcPts val="0"/>
              </a:spcAft>
              <a:buSzPts val="1800"/>
              <a:buNone/>
            </a:pPr>
            <a:endParaRPr sz="1800" dirty="0"/>
          </a:p>
          <a:p>
            <a:pPr marL="228600" marR="0" lvl="0" indent="0" algn="l" rtl="0">
              <a:lnSpc>
                <a:spcPct val="100000"/>
              </a:lnSpc>
              <a:spcBef>
                <a:spcPts val="1000"/>
              </a:spcBef>
              <a:spcAft>
                <a:spcPts val="0"/>
              </a:spcAft>
              <a:buSzPts val="1800"/>
              <a:buNone/>
            </a:pPr>
            <a:endParaRPr sz="2400" dirty="0"/>
          </a:p>
          <a:p>
            <a:pPr marL="0" lvl="0" indent="0" algn="l" rtl="0">
              <a:lnSpc>
                <a:spcPct val="100000"/>
              </a:lnSpc>
              <a:spcBef>
                <a:spcPts val="1000"/>
              </a:spcBef>
              <a:spcAft>
                <a:spcPts val="0"/>
              </a:spcAft>
              <a:buClr>
                <a:srgbClr val="5C6670"/>
              </a:buClr>
              <a:buSzPts val="2400"/>
              <a:buNone/>
            </a:pPr>
            <a:endParaRPr sz="3000" dirty="0">
              <a:latin typeface="Calibri"/>
              <a:ea typeface="Calibri"/>
              <a:cs typeface="Calibri"/>
              <a:sym typeface="Calibri"/>
            </a:endParaRPr>
          </a:p>
          <a:p>
            <a:pPr marL="342900" lvl="0" indent="-190500" algn="l" rtl="0">
              <a:lnSpc>
                <a:spcPct val="100000"/>
              </a:lnSpc>
              <a:spcBef>
                <a:spcPts val="1000"/>
              </a:spcBef>
              <a:spcAft>
                <a:spcPts val="0"/>
              </a:spcAft>
              <a:buClr>
                <a:srgbClr val="5C6670"/>
              </a:buClr>
              <a:buSzPts val="2400"/>
              <a:buFont typeface="Arial"/>
              <a:buNone/>
            </a:pPr>
            <a:endParaRPr dirty="0"/>
          </a:p>
          <a:p>
            <a:pPr marL="0" lvl="0" indent="0" algn="l" rtl="0">
              <a:lnSpc>
                <a:spcPct val="100000"/>
              </a:lnSpc>
              <a:spcBef>
                <a:spcPts val="1000"/>
              </a:spcBef>
              <a:spcAft>
                <a:spcPts val="0"/>
              </a:spcAft>
              <a:buClr>
                <a:srgbClr val="5C6670"/>
              </a:buClr>
              <a:buSzPts val="2400"/>
              <a:buNone/>
            </a:pPr>
            <a:endParaRPr dirty="0"/>
          </a:p>
        </p:txBody>
      </p:sp>
      <p:pic>
        <p:nvPicPr>
          <p:cNvPr id="956" name="Google Shape;956;gcc80f4f4ae_0_8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381550"/>
            <a:ext cx="3874925" cy="5476450"/>
          </a:xfrm>
          <a:prstGeom prst="rect">
            <a:avLst/>
          </a:prstGeom>
          <a:noFill/>
          <a:ln>
            <a:noFill/>
          </a:ln>
        </p:spPr>
      </p:pic>
    </p:spTree>
    <p:extLst>
      <p:ext uri="{BB962C8B-B14F-4D97-AF65-F5344CB8AC3E}">
        <p14:creationId xmlns:p14="http://schemas.microsoft.com/office/powerpoint/2010/main" val="97121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A190-CC82-4C9B-BA8E-F196A8BF7D05}"/>
              </a:ext>
            </a:extLst>
          </p:cNvPr>
          <p:cNvSpPr>
            <a:spLocks noGrp="1"/>
          </p:cNvSpPr>
          <p:nvPr>
            <p:ph type="title"/>
          </p:nvPr>
        </p:nvSpPr>
        <p:spPr/>
        <p:txBody>
          <a:bodyPr/>
          <a:lstStyle/>
          <a:p>
            <a:pPr marL="0" lvl="0" indent="0" rtl="0">
              <a:spcBef>
                <a:spcPts val="0"/>
              </a:spcBef>
              <a:spcAft>
                <a:spcPts val="0"/>
              </a:spcAft>
            </a:pPr>
            <a:r>
              <a:rPr lang="en-US" sz="2400" b="1">
                <a:latin typeface="Museo Slab 500" panose="02000000000000000000" pitchFamily="50" charset="0"/>
                <a:ea typeface="Roboto Slab"/>
                <a:cs typeface="Roboto Slab"/>
                <a:sym typeface="Roboto Slab"/>
              </a:rPr>
              <a:t>Colorado READ Act</a:t>
            </a:r>
            <a:br>
              <a:rPr lang="en-US" sz="3200" b="1">
                <a:latin typeface="Museo Slab 500" panose="02000000000000000000" pitchFamily="50" charset="0"/>
                <a:ea typeface="Roboto Slab"/>
                <a:cs typeface="Roboto Slab"/>
                <a:sym typeface="Roboto Slab"/>
              </a:rPr>
            </a:br>
            <a:r>
              <a:rPr lang="en-US" sz="2000">
                <a:latin typeface="Museo Slab 500" panose="02000000000000000000" pitchFamily="50" charset="0"/>
                <a:ea typeface="Roboto Slab"/>
                <a:cs typeface="Roboto Slab"/>
                <a:sym typeface="Roboto Slab"/>
              </a:rPr>
              <a:t>K-3 Teacher </a:t>
            </a:r>
            <a:r>
              <a:rPr lang="en-US" sz="2000">
                <a:latin typeface="Museo Slab 500" panose="02000000000000000000" pitchFamily="50" charset="0"/>
                <a:ea typeface="Roboto Slab"/>
                <a:cs typeface="Roboto Slab"/>
                <a:sym typeface="Roboto Sla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36"/>
                  </a:ext>
                </a:extLst>
              </a:rPr>
              <a:t>Training Deadlines</a:t>
            </a:r>
            <a:endParaRPr lang="en-US" sz="2000"/>
          </a:p>
        </p:txBody>
      </p:sp>
      <p:sp>
        <p:nvSpPr>
          <p:cNvPr id="3" name="Text Placeholder 2">
            <a:extLst>
              <a:ext uri="{FF2B5EF4-FFF2-40B4-BE49-F238E27FC236}">
                <a16:creationId xmlns:a16="http://schemas.microsoft.com/office/drawing/2014/main" id="{1AD7DEF5-AA53-430C-8BFC-B7CD3EA122B3}"/>
              </a:ext>
            </a:extLst>
          </p:cNvPr>
          <p:cNvSpPr>
            <a:spLocks noGrp="1"/>
          </p:cNvSpPr>
          <p:nvPr>
            <p:ph type="body" idx="1"/>
          </p:nvPr>
        </p:nvSpPr>
        <p:spPr>
          <a:xfrm>
            <a:off x="628649" y="3018651"/>
            <a:ext cx="7886700" cy="3518466"/>
          </a:xfrm>
        </p:spPr>
        <p:txBody>
          <a:bodyPr/>
          <a:lstStyle/>
          <a:p>
            <a:pPr marL="50800" indent="0">
              <a:buNone/>
            </a:pPr>
            <a:r>
              <a:rPr lang="en-US" sz="2000" b="1"/>
              <a:t>Deadlines for K-3</a:t>
            </a:r>
            <a:r>
              <a:rPr lang="en-US" sz="2000" b="1" baseline="30000"/>
              <a:t>rd</a:t>
            </a:r>
            <a:r>
              <a:rPr lang="en-US" sz="2000" b="1"/>
              <a:t> grade teachers hired on or before June 1, 2022:</a:t>
            </a:r>
          </a:p>
          <a:p>
            <a:r>
              <a:rPr lang="en-US" sz="2000" b="1"/>
              <a:t>August 1, 2022: </a:t>
            </a:r>
            <a:r>
              <a:rPr lang="en-US" sz="2000"/>
              <a:t>Evidence-based training in teaching reading must be completed</a:t>
            </a:r>
          </a:p>
          <a:p>
            <a:r>
              <a:rPr lang="en-US" sz="2000" b="1"/>
              <a:t>August 15, 2022: </a:t>
            </a:r>
            <a:r>
              <a:rPr lang="en-US" sz="2000"/>
              <a:t>Documentation should be submitted to the Colorado Online Licensing (COOL) system</a:t>
            </a:r>
          </a:p>
          <a:p>
            <a:pPr marL="50800" indent="0" algn="ctr">
              <a:buNone/>
            </a:pPr>
            <a:r>
              <a:rPr lang="en-US" sz="1800" i="1">
                <a:solidFill>
                  <a:srgbClr val="0070C0"/>
                </a:solidFill>
              </a:rPr>
              <a:t>K-3</a:t>
            </a:r>
            <a:r>
              <a:rPr lang="en-US" sz="1800" i="1" baseline="30000">
                <a:solidFill>
                  <a:srgbClr val="0070C0"/>
                </a:solidFill>
              </a:rPr>
              <a:t>rd</a:t>
            </a:r>
            <a:r>
              <a:rPr lang="en-US" sz="1800" i="1">
                <a:solidFill>
                  <a:srgbClr val="0070C0"/>
                </a:solidFill>
              </a:rPr>
              <a:t> grade teachers hired after June 1, 2022, will need to register for a training as soon as they receive their district email address and have it completed soon after. </a:t>
            </a:r>
          </a:p>
          <a:p>
            <a:pPr marL="50800" indent="0" algn="ctr">
              <a:buNone/>
            </a:pPr>
            <a:r>
              <a:rPr lang="en-US" sz="1800" i="1">
                <a:solidFill>
                  <a:srgbClr val="0070C0"/>
                </a:solidFill>
              </a:rPr>
              <a:t>Teachers must be prepared to show evidence that they are enrolled and progressing in a CDE approved training.</a:t>
            </a:r>
            <a:endParaRPr lang="en-US" sz="1800"/>
          </a:p>
        </p:txBody>
      </p:sp>
      <p:sp>
        <p:nvSpPr>
          <p:cNvPr id="4" name="TextBox 3">
            <a:extLst>
              <a:ext uri="{FF2B5EF4-FFF2-40B4-BE49-F238E27FC236}">
                <a16:creationId xmlns:a16="http://schemas.microsoft.com/office/drawing/2014/main" id="{59BFBA91-CB85-4D16-87BD-2EBD3585F992}"/>
              </a:ext>
            </a:extLst>
          </p:cNvPr>
          <p:cNvSpPr txBox="1"/>
          <p:nvPr/>
        </p:nvSpPr>
        <p:spPr>
          <a:xfrm>
            <a:off x="838985" y="1564850"/>
            <a:ext cx="7466029" cy="1323439"/>
          </a:xfrm>
          <a:prstGeom prst="rect">
            <a:avLst/>
          </a:prstGeom>
          <a:noFill/>
          <a:ln w="28575">
            <a:solidFill>
              <a:schemeClr val="tx1"/>
            </a:solidFill>
          </a:ln>
        </p:spPr>
        <p:txBody>
          <a:bodyPr wrap="square" rtlCol="0">
            <a:spAutoFit/>
          </a:bodyPr>
          <a:lstStyle/>
          <a:p>
            <a:pPr marL="0" lvl="0" indent="0" algn="ctr" rtl="0">
              <a:spcBef>
                <a:spcPts val="0"/>
              </a:spcBef>
              <a:spcAft>
                <a:spcPts val="0"/>
              </a:spcAft>
              <a:buClr>
                <a:srgbClr val="232C67"/>
              </a:buClr>
              <a:buSzPts val="2000"/>
              <a:buFont typeface="Arial"/>
              <a:buNone/>
            </a:pPr>
            <a:r>
              <a:rPr lang="en-US" sz="2000" b="1" dirty="0">
                <a:solidFill>
                  <a:srgbClr val="0B5394"/>
                </a:solidFill>
                <a:latin typeface="Calibri" panose="020F0502020204030204" pitchFamily="34" charset="0"/>
                <a:cs typeface="Calibri" panose="020F0502020204030204" pitchFamily="34" charset="0"/>
              </a:rPr>
              <a:t>By the beginning of the 2022-23 school year</a:t>
            </a:r>
            <a:r>
              <a:rPr lang="en-US" sz="2000" b="1" dirty="0">
                <a:solidFill>
                  <a:srgbClr val="0B5394"/>
                </a:solidFill>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3"/>
                  </a:ext>
                </a:extLst>
              </a:rPr>
              <a:t>, each district that receives READ funding must ensure that K–3 teachers complete evidence-based training in teaching reading and pass an end of course assessment. </a:t>
            </a:r>
            <a:endParaRPr lang="en-US" sz="2000" b="1" dirty="0">
              <a:solidFill>
                <a:srgbClr val="0B5394"/>
              </a:solidFill>
              <a:latin typeface="Calibri" panose="020F0502020204030204" pitchFamily="34" charset="0"/>
              <a:cs typeface="Calibri" panose="020F0502020204030204" pitchFamily="34" charset="0"/>
              <a:extLst>
                <a:ext uri="http://customooxmlschemas.google.com/">
                  <go:slidesCustomData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4"/>
                </a:ext>
              </a:extLst>
            </a:endParaRPr>
          </a:p>
        </p:txBody>
      </p:sp>
    </p:spTree>
    <p:extLst>
      <p:ext uri="{BB962C8B-B14F-4D97-AF65-F5344CB8AC3E}">
        <p14:creationId xmlns:p14="http://schemas.microsoft.com/office/powerpoint/2010/main" val="3431804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1FFBB-193F-4574-B933-847ED35DBAF5}"/>
              </a:ext>
            </a:extLst>
          </p:cNvPr>
          <p:cNvSpPr>
            <a:spLocks noGrp="1"/>
          </p:cNvSpPr>
          <p:nvPr>
            <p:ph type="title"/>
          </p:nvPr>
        </p:nvSpPr>
        <p:spPr/>
        <p:txBody>
          <a:bodyPr/>
          <a:lstStyle/>
          <a:p>
            <a:r>
              <a:rPr lang="en-US" b="1" dirty="0">
                <a:latin typeface="+mj-lt"/>
                <a:cs typeface="Segoe UI"/>
              </a:rPr>
              <a:t>District Teacher Training Reporting</a:t>
            </a:r>
            <a:br>
              <a:rPr lang="en-US" b="1" dirty="0">
                <a:latin typeface="+mj-lt"/>
                <a:cs typeface="Segoe UI"/>
              </a:rPr>
            </a:br>
            <a:r>
              <a:rPr lang="en-US" sz="2400" b="1">
                <a:latin typeface="+mj-lt"/>
                <a:cs typeface="Segoe UI"/>
              </a:rPr>
              <a:t>Submitting Teacher Training Completion  </a:t>
            </a:r>
            <a:br>
              <a:rPr lang="en-US" sz="2400" b="1" dirty="0">
                <a:latin typeface="+mj-lt"/>
                <a:cs typeface="Segoe UI"/>
              </a:rPr>
            </a:br>
            <a:r>
              <a:rPr lang="en-US" sz="2400" b="1">
                <a:latin typeface="+mj-lt"/>
                <a:cs typeface="Segoe UI"/>
              </a:rPr>
              <a:t>in Data Pipeline</a:t>
            </a:r>
            <a:endParaRPr lang="en-US" sz="2400">
              <a:latin typeface="+mj-lt"/>
            </a:endParaRPr>
          </a:p>
          <a:p>
            <a:endParaRPr lang="en-US" sz="2400" b="1">
              <a:latin typeface="+mj-lt"/>
            </a:endParaRPr>
          </a:p>
        </p:txBody>
      </p:sp>
    </p:spTree>
    <p:extLst>
      <p:ext uri="{BB962C8B-B14F-4D97-AF65-F5344CB8AC3E}">
        <p14:creationId xmlns:p14="http://schemas.microsoft.com/office/powerpoint/2010/main" val="427472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3E23-2838-4DD7-9F69-B7CB6AB36186}"/>
              </a:ext>
            </a:extLst>
          </p:cNvPr>
          <p:cNvSpPr>
            <a:spLocks noGrp="1"/>
          </p:cNvSpPr>
          <p:nvPr>
            <p:ph type="title"/>
          </p:nvPr>
        </p:nvSpPr>
        <p:spPr/>
        <p:txBody>
          <a:bodyPr/>
          <a:lstStyle/>
          <a:p>
            <a:r>
              <a:rPr lang="en-US" sz="2400" b="1" dirty="0">
                <a:latin typeface="+mj-lt"/>
              </a:rPr>
              <a:t>District Teacher Training Reporting</a:t>
            </a:r>
            <a:br>
              <a:rPr lang="en-US" sz="2400" b="1" dirty="0">
                <a:latin typeface="+mj-lt"/>
              </a:rPr>
            </a:br>
            <a:r>
              <a:rPr lang="en-US" sz="2000" b="1" dirty="0">
                <a:latin typeface="+mj-lt"/>
              </a:rPr>
              <a:t>Timeline</a:t>
            </a:r>
            <a:br>
              <a:rPr lang="en-US" sz="2400" b="1" dirty="0">
                <a:latin typeface="+mj-lt"/>
              </a:rPr>
            </a:br>
            <a:br>
              <a:rPr lang="en-US" sz="2400" b="1" dirty="0">
                <a:latin typeface="+mj-lt"/>
              </a:rPr>
            </a:br>
            <a:endParaRPr lang="en-US" sz="2000" dirty="0"/>
          </a:p>
        </p:txBody>
      </p:sp>
      <p:sp>
        <p:nvSpPr>
          <p:cNvPr id="7" name="Text Placeholder 1">
            <a:extLst>
              <a:ext uri="{FF2B5EF4-FFF2-40B4-BE49-F238E27FC236}">
                <a16:creationId xmlns:a16="http://schemas.microsoft.com/office/drawing/2014/main" id="{EE41346A-B52B-4558-8702-3A2D7110E64E}"/>
              </a:ext>
            </a:extLst>
          </p:cNvPr>
          <p:cNvSpPr>
            <a:spLocks noGrp="1"/>
          </p:cNvSpPr>
          <p:nvPr>
            <p:ph type="body" idx="1"/>
          </p:nvPr>
        </p:nvSpPr>
        <p:spPr>
          <a:xfrm>
            <a:off x="628650" y="1489871"/>
            <a:ext cx="7886700" cy="4918678"/>
          </a:xfrm>
          <a:solidFill>
            <a:schemeClr val="bg1"/>
          </a:solidFill>
        </p:spPr>
        <p:txBody>
          <a:bodyPr/>
          <a:lstStyle/>
          <a:p>
            <a:pPr marL="50800" indent="0">
              <a:buNone/>
            </a:pPr>
            <a:r>
              <a:rPr lang="en-US" sz="2000" dirty="0">
                <a:solidFill>
                  <a:schemeClr val="tx1"/>
                </a:solidFill>
              </a:rPr>
              <a:t>District Teacher Training Completion reporting window opens </a:t>
            </a:r>
            <a:r>
              <a:rPr lang="en-US" sz="2000" b="1" dirty="0">
                <a:solidFill>
                  <a:schemeClr val="tx1"/>
                </a:solidFill>
              </a:rPr>
              <a:t>August 1, 2022 </a:t>
            </a:r>
            <a:r>
              <a:rPr lang="en-US" sz="2000" dirty="0">
                <a:solidFill>
                  <a:schemeClr val="tx1"/>
                </a:solidFill>
              </a:rPr>
              <a:t>and closes </a:t>
            </a:r>
            <a:r>
              <a:rPr lang="en-US" sz="2000" b="1" dirty="0">
                <a:solidFill>
                  <a:schemeClr val="tx1"/>
                </a:solidFill>
              </a:rPr>
              <a:t>August 31, 2022. </a:t>
            </a:r>
            <a:endParaRPr lang="en-US" sz="2000" dirty="0">
              <a:solidFill>
                <a:schemeClr val="tx1"/>
              </a:solidFill>
            </a:endParaRPr>
          </a:p>
          <a:p>
            <a:pPr marL="50800" indent="0">
              <a:buNone/>
            </a:pPr>
            <a:endParaRPr lang="en-US" sz="2000" b="1" dirty="0">
              <a:solidFill>
                <a:schemeClr val="tx1"/>
              </a:solidFill>
            </a:endParaRPr>
          </a:p>
          <a:p>
            <a:pPr marL="50800" indent="0">
              <a:buNone/>
            </a:pPr>
            <a:r>
              <a:rPr lang="en-US" sz="2000" b="1" dirty="0">
                <a:solidFill>
                  <a:schemeClr val="tx1"/>
                </a:solidFill>
              </a:rPr>
              <a:t>Timeline:</a:t>
            </a:r>
          </a:p>
          <a:p>
            <a:pPr marL="393700" indent="-342900">
              <a:buFont typeface="Arial" panose="020B0604020202020204" pitchFamily="34" charset="0"/>
              <a:buChar char="•"/>
            </a:pPr>
            <a:r>
              <a:rPr lang="en-US" sz="2000" b="1" dirty="0">
                <a:solidFill>
                  <a:schemeClr val="tx1"/>
                </a:solidFill>
              </a:rPr>
              <a:t>March – July 2022: </a:t>
            </a:r>
            <a:r>
              <a:rPr lang="en-US" sz="2000" dirty="0">
                <a:solidFill>
                  <a:schemeClr val="tx1"/>
                </a:solidFill>
              </a:rPr>
              <a:t>Districts continue to encourage teachers to submit documentation to the Colorado Online Licensing (COOL) system</a:t>
            </a:r>
            <a:endParaRPr lang="en-US" sz="2000" b="1" dirty="0">
              <a:solidFill>
                <a:schemeClr val="tx1"/>
              </a:solidFill>
            </a:endParaRPr>
          </a:p>
          <a:p>
            <a:pPr marL="336550" indent="-285750">
              <a:buFont typeface="Arial" panose="020B0604020202020204" pitchFamily="34" charset="0"/>
              <a:buChar char="•"/>
            </a:pPr>
            <a:r>
              <a:rPr lang="en-US" sz="2000" b="1" dirty="0">
                <a:solidFill>
                  <a:schemeClr val="tx1"/>
                </a:solidFill>
              </a:rPr>
              <a:t>August 1, 2022: </a:t>
            </a:r>
            <a:r>
              <a:rPr lang="en-US" sz="2000" dirty="0">
                <a:solidFill>
                  <a:schemeClr val="tx1"/>
                </a:solidFill>
              </a:rPr>
              <a:t>Evidence-based training in teaching reading must be completed by teachers &amp; district reporting window opens</a:t>
            </a:r>
          </a:p>
          <a:p>
            <a:pPr marL="336550" indent="-285750">
              <a:buFont typeface="Arial" panose="020B0604020202020204" pitchFamily="34" charset="0"/>
              <a:buChar char="•"/>
            </a:pPr>
            <a:r>
              <a:rPr lang="en-US" sz="2000" b="1" dirty="0">
                <a:solidFill>
                  <a:schemeClr val="tx1"/>
                </a:solidFill>
              </a:rPr>
              <a:t>August 15, 2022: </a:t>
            </a:r>
            <a:r>
              <a:rPr lang="en-US" sz="2000" dirty="0">
                <a:solidFill>
                  <a:schemeClr val="tx1"/>
                </a:solidFill>
              </a:rPr>
              <a:t>Documentation must be submitted to the COOL system by teachers </a:t>
            </a:r>
          </a:p>
          <a:p>
            <a:pPr marL="336550" indent="-285750">
              <a:buFont typeface="Arial" panose="020B0604020202020204" pitchFamily="34" charset="0"/>
              <a:buChar char="•"/>
            </a:pPr>
            <a:r>
              <a:rPr lang="en-US" sz="2000" b="1" dirty="0">
                <a:solidFill>
                  <a:schemeClr val="tx1"/>
                </a:solidFill>
              </a:rPr>
              <a:t>August 31, 2022: </a:t>
            </a:r>
            <a:r>
              <a:rPr lang="en-US" sz="2000" dirty="0">
                <a:solidFill>
                  <a:schemeClr val="tx1"/>
                </a:solidFill>
              </a:rPr>
              <a:t>District must have error free and locked Teacher Training Completion data file in the Status Dashboard </a:t>
            </a:r>
          </a:p>
          <a:p>
            <a:pPr marL="427990" lvl="1" indent="0">
              <a:spcAft>
                <a:spcPts val="400"/>
              </a:spcAft>
              <a:buNone/>
            </a:pPr>
            <a:endParaRPr lang="en-US" sz="1600" dirty="0">
              <a:solidFill>
                <a:schemeClr val="tx1"/>
              </a:solidFill>
            </a:endParaRPr>
          </a:p>
          <a:p>
            <a:pPr marL="342265" indent="-256540">
              <a:spcAft>
                <a:spcPts val="400"/>
              </a:spcAft>
            </a:pPr>
            <a:endParaRPr lang="en-US" sz="1600" dirty="0">
              <a:solidFill>
                <a:schemeClr val="tx1"/>
              </a:solidFill>
            </a:endParaRPr>
          </a:p>
        </p:txBody>
      </p:sp>
    </p:spTree>
    <p:extLst>
      <p:ext uri="{BB962C8B-B14F-4D97-AF65-F5344CB8AC3E}">
        <p14:creationId xmlns:p14="http://schemas.microsoft.com/office/powerpoint/2010/main" val="375830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3E23-2838-4DD7-9F69-B7CB6AB36186}"/>
              </a:ext>
            </a:extLst>
          </p:cNvPr>
          <p:cNvSpPr>
            <a:spLocks noGrp="1"/>
          </p:cNvSpPr>
          <p:nvPr>
            <p:ph type="title"/>
          </p:nvPr>
        </p:nvSpPr>
        <p:spPr/>
        <p:txBody>
          <a:bodyPr/>
          <a:lstStyle/>
          <a:p>
            <a:r>
              <a:rPr lang="en-US" sz="2400" b="1" dirty="0">
                <a:latin typeface="+mj-lt"/>
              </a:rPr>
              <a:t>District Teacher Training Reporting</a:t>
            </a:r>
            <a:br>
              <a:rPr lang="en-US" sz="2400" b="1" dirty="0">
                <a:latin typeface="+mj-lt"/>
              </a:rPr>
            </a:br>
            <a:r>
              <a:rPr lang="en-US" sz="2000" b="1" dirty="0">
                <a:latin typeface="+mj-lt"/>
              </a:rPr>
              <a:t>Data Pipeline</a:t>
            </a:r>
            <a:br>
              <a:rPr lang="en-US" sz="2400" b="1" dirty="0">
                <a:latin typeface="+mj-lt"/>
              </a:rPr>
            </a:br>
            <a:br>
              <a:rPr lang="en-US" sz="2400" b="1" dirty="0">
                <a:latin typeface="+mj-lt"/>
              </a:rPr>
            </a:br>
            <a:endParaRPr lang="en-US" sz="2000" dirty="0"/>
          </a:p>
        </p:txBody>
      </p:sp>
      <p:sp>
        <p:nvSpPr>
          <p:cNvPr id="4" name="TextBox 3">
            <a:extLst>
              <a:ext uri="{FF2B5EF4-FFF2-40B4-BE49-F238E27FC236}">
                <a16:creationId xmlns:a16="http://schemas.microsoft.com/office/drawing/2014/main" id="{B8A4AE0E-E20B-AC08-1E8C-0913FAE9436E}"/>
              </a:ext>
            </a:extLst>
          </p:cNvPr>
          <p:cNvSpPr txBox="1"/>
          <p:nvPr/>
        </p:nvSpPr>
        <p:spPr>
          <a:xfrm>
            <a:off x="161392" y="1502425"/>
            <a:ext cx="8702192" cy="707886"/>
          </a:xfrm>
          <a:prstGeom prst="rect">
            <a:avLst/>
          </a:prstGeom>
          <a:noFill/>
          <a:ln w="28575">
            <a:solidFill>
              <a:schemeClr val="tx1"/>
            </a:solidFill>
          </a:ln>
        </p:spPr>
        <p:txBody>
          <a:bodyPr wrap="square" rtlCol="0">
            <a:spAutoFit/>
          </a:bodyPr>
          <a:lstStyle/>
          <a:p>
            <a:pPr marL="0" lvl="0" indent="0" algn="ctr" rtl="0">
              <a:spcBef>
                <a:spcPts val="0"/>
              </a:spcBef>
              <a:spcAft>
                <a:spcPts val="0"/>
              </a:spcAft>
              <a:buClr>
                <a:srgbClr val="232C67"/>
              </a:buClr>
              <a:buSzPts val="2000"/>
              <a:buFont typeface="Arial"/>
              <a:buNone/>
            </a:pPr>
            <a:r>
              <a:rPr lang="en-US" sz="2000" b="1" dirty="0">
                <a:solidFill>
                  <a:srgbClr val="0B5394"/>
                </a:solidFill>
                <a:latin typeface="Calibri" panose="020F0502020204030204" pitchFamily="34" charset="0"/>
                <a:cs typeface="Calibri" panose="020F0502020204030204" pitchFamily="34" charset="0"/>
                <a:hlinkClick r:id="rId2"/>
              </a:rPr>
              <a:t>Data Pipeline </a:t>
            </a:r>
            <a:r>
              <a:rPr lang="en-US" sz="2000" b="1" dirty="0">
                <a:solidFill>
                  <a:srgbClr val="0B5394"/>
                </a:solidFill>
                <a:latin typeface="Calibri" panose="020F0502020204030204" pitchFamily="34" charset="0"/>
                <a:cs typeface="Calibri" panose="020F0502020204030204" pitchFamily="34" charset="0"/>
              </a:rPr>
              <a:t>is a streamlined approach to efficiently move required education information from school districts to CDE</a:t>
            </a:r>
            <a:endParaRPr lang="en-US" sz="2000" b="1" dirty="0">
              <a:solidFill>
                <a:srgbClr val="0B5394"/>
              </a:solidFill>
              <a:latin typeface="Calibri" panose="020F0502020204030204" pitchFamily="34" charset="0"/>
              <a:cs typeface="Calibri" panose="020F050202020403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lc="http://schemas.openxmlformats.org/drawingml/2006/lockedCanvas" xmlns="" textRoundtripDataId="24"/>
                </a:ext>
              </a:extLst>
            </a:endParaRPr>
          </a:p>
        </p:txBody>
      </p:sp>
      <p:pic>
        <p:nvPicPr>
          <p:cNvPr id="5" name="Picture 4" descr="Screenshot of the following website: https://www.cde.state.co.us/idm/datapipeline.">
            <a:extLst>
              <a:ext uri="{FF2B5EF4-FFF2-40B4-BE49-F238E27FC236}">
                <a16:creationId xmlns:a16="http://schemas.microsoft.com/office/drawing/2014/main" id="{2089AB6F-F4EE-BDCE-3740-9D8F46C242CC}"/>
              </a:ext>
            </a:extLst>
          </p:cNvPr>
          <p:cNvPicPr>
            <a:picLocks noChangeAspect="1"/>
          </p:cNvPicPr>
          <p:nvPr/>
        </p:nvPicPr>
        <p:blipFill>
          <a:blip r:embed="rId3"/>
          <a:stretch>
            <a:fillRect/>
          </a:stretch>
        </p:blipFill>
        <p:spPr>
          <a:xfrm>
            <a:off x="161392" y="2484053"/>
            <a:ext cx="5990981" cy="3650754"/>
          </a:xfrm>
          <a:prstGeom prst="rect">
            <a:avLst/>
          </a:prstGeom>
        </p:spPr>
      </p:pic>
      <p:sp>
        <p:nvSpPr>
          <p:cNvPr id="6" name="Arrow: Left 5" descr="Arrow pointing to the blue &quot;Log in to Data Pipeline&quot; button on the following website: https://www.cde.state.co.us/idm/datapipeline.">
            <a:extLst>
              <a:ext uri="{FF2B5EF4-FFF2-40B4-BE49-F238E27FC236}">
                <a16:creationId xmlns:a16="http://schemas.microsoft.com/office/drawing/2014/main" id="{801FB685-57C8-F143-63C5-6FCFF8AB60C5}"/>
              </a:ext>
            </a:extLst>
          </p:cNvPr>
          <p:cNvSpPr/>
          <p:nvPr/>
        </p:nvSpPr>
        <p:spPr>
          <a:xfrm>
            <a:off x="1736271" y="3951669"/>
            <a:ext cx="592402" cy="254571"/>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C53-6376-4B03-845E-2C6379E1EC3D}"/>
              </a:ext>
            </a:extLst>
          </p:cNvPr>
          <p:cNvSpPr>
            <a:spLocks noGrp="1"/>
          </p:cNvSpPr>
          <p:nvPr>
            <p:ph type="title"/>
          </p:nvPr>
        </p:nvSpPr>
        <p:spPr/>
        <p:txBody>
          <a:bodyPr/>
          <a:lstStyle/>
          <a:p>
            <a:r>
              <a:rPr lang="en-US" sz="2400" b="1" dirty="0">
                <a:latin typeface="+mj-lt"/>
              </a:rPr>
              <a:t>District Teacher Training Reporting</a:t>
            </a:r>
            <a:br>
              <a:rPr lang="en-US" sz="2400" b="1" dirty="0">
                <a:latin typeface="+mj-lt"/>
              </a:rPr>
            </a:br>
            <a:r>
              <a:rPr lang="en-US" sz="2000" b="1" dirty="0">
                <a:latin typeface="+mj-lt"/>
              </a:rPr>
              <a:t>Identity Management System</a:t>
            </a:r>
            <a:br>
              <a:rPr lang="en-US" dirty="0"/>
            </a:br>
            <a:endParaRPr lang="en-US" sz="2000" dirty="0">
              <a:latin typeface="+mj-lt"/>
            </a:endParaRPr>
          </a:p>
        </p:txBody>
      </p:sp>
      <p:sp>
        <p:nvSpPr>
          <p:cNvPr id="11" name="Content Placeholder 5">
            <a:extLst>
              <a:ext uri="{FF2B5EF4-FFF2-40B4-BE49-F238E27FC236}">
                <a16:creationId xmlns:a16="http://schemas.microsoft.com/office/drawing/2014/main" id="{A8DE1357-96D1-77D6-8E1B-FF3D87952DB2}"/>
              </a:ext>
            </a:extLst>
          </p:cNvPr>
          <p:cNvSpPr txBox="1">
            <a:spLocks/>
          </p:cNvSpPr>
          <p:nvPr/>
        </p:nvSpPr>
        <p:spPr>
          <a:xfrm>
            <a:off x="518276" y="1578396"/>
            <a:ext cx="3886200" cy="45837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b="1" dirty="0">
                <a:latin typeface="+mn-lt"/>
              </a:rPr>
              <a:t>Identity Management System - </a:t>
            </a:r>
            <a:r>
              <a:rPr lang="en-US" sz="2000" dirty="0">
                <a:latin typeface="+mn-lt"/>
              </a:rPr>
              <a:t>Before logging into Data Pipeline, data respondent will request the </a:t>
            </a:r>
            <a:r>
              <a:rPr lang="en-US" sz="2000" dirty="0">
                <a:highlight>
                  <a:srgbClr val="FFFF00"/>
                </a:highlight>
                <a:latin typeface="+mn-lt"/>
              </a:rPr>
              <a:t>REDLEAAPPROVER</a:t>
            </a:r>
            <a:r>
              <a:rPr lang="en-US" sz="2000" dirty="0">
                <a:latin typeface="+mn-lt"/>
              </a:rPr>
              <a:t> role in the </a:t>
            </a:r>
            <a:r>
              <a:rPr lang="en-US" sz="2000" dirty="0" err="1">
                <a:latin typeface="+mn-lt"/>
              </a:rPr>
              <a:t>IdM</a:t>
            </a:r>
            <a:r>
              <a:rPr lang="en-US" sz="2000" dirty="0">
                <a:latin typeface="+mn-lt"/>
              </a:rPr>
              <a:t> System from their Local Access Manager (LAM) </a:t>
            </a:r>
          </a:p>
          <a:p>
            <a:pPr marL="342900" indent="-342900">
              <a:buFont typeface="Arial" panose="020B0604020202020204" pitchFamily="34" charset="0"/>
              <a:buChar char="•"/>
            </a:pPr>
            <a:r>
              <a:rPr lang="en-US" sz="2000" dirty="0">
                <a:latin typeface="+mn-lt"/>
              </a:rPr>
              <a:t>LAMs can view the </a:t>
            </a:r>
            <a:r>
              <a:rPr lang="en-US" sz="2000" dirty="0" err="1">
                <a:latin typeface="+mn-lt"/>
                <a:hlinkClick r:id="rId2"/>
              </a:rPr>
              <a:t>IdM</a:t>
            </a:r>
            <a:r>
              <a:rPr lang="en-US" sz="2000" dirty="0">
                <a:latin typeface="+mn-lt"/>
                <a:hlinkClick r:id="rId2"/>
              </a:rPr>
              <a:t> FAQ website</a:t>
            </a:r>
            <a:r>
              <a:rPr lang="en-US" sz="2000" dirty="0">
                <a:latin typeface="+mn-lt"/>
              </a:rPr>
              <a:t> for additional information on how to administer user accounts</a:t>
            </a:r>
          </a:p>
          <a:p>
            <a:pPr marL="342900" indent="-342900">
              <a:buFont typeface="Arial" panose="020B0604020202020204" pitchFamily="34" charset="0"/>
              <a:buChar char="•"/>
            </a:pPr>
            <a:r>
              <a:rPr lang="en-US" sz="2000" dirty="0">
                <a:latin typeface="+mn-lt"/>
              </a:rPr>
              <a:t>Please contact the CDE Identity Manager for any questions related to </a:t>
            </a:r>
            <a:r>
              <a:rPr lang="en-US" sz="2000" dirty="0" err="1">
                <a:latin typeface="+mn-lt"/>
              </a:rPr>
              <a:t>Idm</a:t>
            </a:r>
            <a:r>
              <a:rPr lang="en-US" sz="2000" dirty="0">
                <a:latin typeface="+mn-lt"/>
              </a:rPr>
              <a:t>: </a:t>
            </a:r>
            <a:r>
              <a:rPr lang="it-IT" sz="2000" b="0" i="0" u="sng" dirty="0">
                <a:solidFill>
                  <a:srgbClr val="403F3B"/>
                </a:solidFill>
                <a:effectLst/>
                <a:latin typeface="SourceSansProRegular"/>
                <a:hlinkClick r:id="rId3"/>
              </a:rPr>
              <a:t>CDEIdM@cde.state.co.us</a:t>
            </a:r>
            <a:endParaRPr lang="it-IT" sz="2000" b="0" i="0" dirty="0">
              <a:solidFill>
                <a:srgbClr val="333333"/>
              </a:solidFill>
              <a:effectLst/>
              <a:latin typeface="SourceSansProRegular"/>
            </a:endParaRPr>
          </a:p>
          <a:p>
            <a:pPr marL="342900" indent="-342900">
              <a:buFont typeface="Arial" panose="020B0604020202020204" pitchFamily="34" charset="0"/>
              <a:buChar char="•"/>
            </a:pPr>
            <a:endParaRPr lang="en-US" sz="1800" dirty="0">
              <a:latin typeface="+mn-lt"/>
            </a:endParaRPr>
          </a:p>
          <a:p>
            <a:pPr marL="342900" indent="-342900">
              <a:buFont typeface="Arial" panose="020B0604020202020204" pitchFamily="34" charset="0"/>
              <a:buChar char="•"/>
            </a:pPr>
            <a:endParaRPr lang="en-US" sz="1800" dirty="0">
              <a:latin typeface="+mn-lt"/>
            </a:endParaRPr>
          </a:p>
          <a:p>
            <a:endParaRPr lang="en-US" dirty="0"/>
          </a:p>
        </p:txBody>
      </p:sp>
      <p:sp>
        <p:nvSpPr>
          <p:cNvPr id="6" name="Content Placeholder 5">
            <a:extLst>
              <a:ext uri="{FF2B5EF4-FFF2-40B4-BE49-F238E27FC236}">
                <a16:creationId xmlns:a16="http://schemas.microsoft.com/office/drawing/2014/main" id="{6F4FD1C3-0C2B-12CC-0CAA-0060FD54FF18}"/>
              </a:ext>
            </a:extLst>
          </p:cNvPr>
          <p:cNvSpPr txBox="1">
            <a:spLocks/>
          </p:cNvSpPr>
          <p:nvPr/>
        </p:nvSpPr>
        <p:spPr>
          <a:xfrm>
            <a:off x="4572000" y="1496392"/>
            <a:ext cx="3886200" cy="45837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b="1" dirty="0">
                <a:latin typeface="+mn-lt"/>
              </a:rPr>
              <a:t>Access Management - </a:t>
            </a:r>
            <a:r>
              <a:rPr lang="en-US" sz="1800" dirty="0">
                <a:latin typeface="+mn-lt"/>
                <a:hlinkClick r:id="rId4"/>
              </a:rPr>
              <a:t>https://www.cde.state.co.us/idm</a:t>
            </a:r>
            <a:endParaRPr lang="en-US" sz="1800" dirty="0">
              <a:latin typeface="+mn-lt"/>
            </a:endParaRPr>
          </a:p>
          <a:p>
            <a:endParaRPr lang="en-US" dirty="0"/>
          </a:p>
        </p:txBody>
      </p:sp>
      <p:pic>
        <p:nvPicPr>
          <p:cNvPr id="16" name="Picture 15" descr="Screenshot of the following website: https://www.cde.state.co.us/idm.">
            <a:extLst>
              <a:ext uri="{FF2B5EF4-FFF2-40B4-BE49-F238E27FC236}">
                <a16:creationId xmlns:a16="http://schemas.microsoft.com/office/drawing/2014/main" id="{5B89CC7F-4869-96EC-7AF4-E7F77AB8D718}"/>
              </a:ext>
            </a:extLst>
          </p:cNvPr>
          <p:cNvPicPr>
            <a:picLocks noChangeAspect="1"/>
          </p:cNvPicPr>
          <p:nvPr/>
        </p:nvPicPr>
        <p:blipFill>
          <a:blip r:embed="rId5"/>
          <a:stretch>
            <a:fillRect/>
          </a:stretch>
        </p:blipFill>
        <p:spPr>
          <a:xfrm>
            <a:off x="5046605" y="2181326"/>
            <a:ext cx="2446148" cy="2801129"/>
          </a:xfrm>
          <a:prstGeom prst="rect">
            <a:avLst/>
          </a:prstGeom>
        </p:spPr>
      </p:pic>
      <p:sp>
        <p:nvSpPr>
          <p:cNvPr id="20" name="Arrow: Right 19" descr="Arrow pointing the hyperlink for the Data Pipeline application on the following webpage: https://www.cde.state.co.us/idm.">
            <a:extLst>
              <a:ext uri="{FF2B5EF4-FFF2-40B4-BE49-F238E27FC236}">
                <a16:creationId xmlns:a16="http://schemas.microsoft.com/office/drawing/2014/main" id="{2E273936-0026-AB79-DE87-3D668FD6DAD9}"/>
              </a:ext>
            </a:extLst>
          </p:cNvPr>
          <p:cNvSpPr/>
          <p:nvPr/>
        </p:nvSpPr>
        <p:spPr>
          <a:xfrm rot="10800000">
            <a:off x="6101816" y="3331452"/>
            <a:ext cx="642129" cy="26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creenshot of the Registration and Access section of the following website: https://www.cde.state.co.us/idm.">
            <a:extLst>
              <a:ext uri="{FF2B5EF4-FFF2-40B4-BE49-F238E27FC236}">
                <a16:creationId xmlns:a16="http://schemas.microsoft.com/office/drawing/2014/main" id="{22061B05-CB8F-3F9C-7546-66158505B398}"/>
              </a:ext>
            </a:extLst>
          </p:cNvPr>
          <p:cNvPicPr>
            <a:picLocks noChangeAspect="1"/>
          </p:cNvPicPr>
          <p:nvPr/>
        </p:nvPicPr>
        <p:blipFill>
          <a:blip r:embed="rId6"/>
          <a:stretch>
            <a:fillRect/>
          </a:stretch>
        </p:blipFill>
        <p:spPr>
          <a:xfrm>
            <a:off x="5046605" y="4992288"/>
            <a:ext cx="1573624" cy="738640"/>
          </a:xfrm>
          <a:prstGeom prst="rect">
            <a:avLst/>
          </a:prstGeom>
        </p:spPr>
      </p:pic>
      <p:sp>
        <p:nvSpPr>
          <p:cNvPr id="19" name="Arrow: Right 18" descr="Arrow pointing to the &quot;Access Management&quot; hyperlink on the following website: https://www.cde.state.co.us/idm.">
            <a:extLst>
              <a:ext uri="{FF2B5EF4-FFF2-40B4-BE49-F238E27FC236}">
                <a16:creationId xmlns:a16="http://schemas.microsoft.com/office/drawing/2014/main" id="{415B6534-A6BA-0A67-3F62-AB2D9AC2E011}"/>
              </a:ext>
            </a:extLst>
          </p:cNvPr>
          <p:cNvSpPr/>
          <p:nvPr/>
        </p:nvSpPr>
        <p:spPr>
          <a:xfrm>
            <a:off x="4520111" y="5271261"/>
            <a:ext cx="642129" cy="26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45234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DE Brand Colors">
      <a:dk1>
        <a:sysClr val="windowText" lastClr="000000"/>
      </a:dk1>
      <a:lt1>
        <a:sysClr val="window" lastClr="FFFFFF"/>
      </a:lt1>
      <a:dk2>
        <a:srgbClr val="232C67"/>
      </a:dk2>
      <a:lt2>
        <a:srgbClr val="D0D2D3"/>
      </a:lt2>
      <a:accent1>
        <a:srgbClr val="6D3B5D"/>
      </a:accent1>
      <a:accent2>
        <a:srgbClr val="EF7521"/>
      </a:accent2>
      <a:accent3>
        <a:srgbClr val="7C98AC"/>
      </a:accent3>
      <a:accent4>
        <a:srgbClr val="F8B333"/>
      </a:accent4>
      <a:accent5>
        <a:srgbClr val="488BC9"/>
      </a:accent5>
      <a:accent6>
        <a:srgbClr val="26B351"/>
      </a:accent6>
      <a:hlink>
        <a:srgbClr val="077682"/>
      </a:hlink>
      <a:folHlink>
        <a:srgbClr val="825474"/>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useo Slab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2" ma:contentTypeDescription="Create a new document." ma:contentTypeScope="" ma:versionID="afa0162d41b078ab0e07f968676e7d4f">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2a47c717b686feea27c7af386d64d074"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65171F-BBF2-4604-8B0A-6047EA17BC06}">
  <ds:schemaRefs>
    <ds:schemaRef ds:uri="a8a5022a-f7c3-44ce-84b2-af1b9b0e209b"/>
    <ds:schemaRef ds:uri="ca089b0c-06ed-427f-8343-b7314193c4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C33242-079B-47C1-9939-D0EAE9E2E83C}">
  <ds:schemaRefs>
    <ds:schemaRef ds:uri="a8a5022a-f7c3-44ce-84b2-af1b9b0e209b"/>
    <ds:schemaRef ds:uri="ca089b0c-06ed-427f-8343-b7314193c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2DA438-1DF7-4678-83CE-1B744F05B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TotalTime>
  <Words>1954</Words>
  <Application>Microsoft Office PowerPoint</Application>
  <PresentationFormat>On-screen Show (4:3)</PresentationFormat>
  <Paragraphs>184</Paragraphs>
  <Slides>20</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20</vt:i4>
      </vt:variant>
    </vt:vector>
  </HeadingPairs>
  <TitlesOfParts>
    <vt:vector size="33" baseType="lpstr">
      <vt:lpstr>Arial</vt:lpstr>
      <vt:lpstr>Roboto Slab</vt:lpstr>
      <vt:lpstr>SourceSansProRegular</vt:lpstr>
      <vt:lpstr>Calibri</vt:lpstr>
      <vt:lpstr>Trebuchet MS</vt:lpstr>
      <vt:lpstr>Museo Slab 500</vt:lpstr>
      <vt:lpstr>Lucida Sans</vt:lpstr>
      <vt:lpstr>Wingdings</vt:lpstr>
      <vt:lpstr>Office Theme</vt:lpstr>
      <vt:lpstr>Office Theme</vt:lpstr>
      <vt:lpstr>Office Theme</vt:lpstr>
      <vt:lpstr>Office Theme</vt:lpstr>
      <vt:lpstr>Office Theme</vt:lpstr>
      <vt:lpstr>READ Act Teacher Training Office Hours </vt:lpstr>
      <vt:lpstr>Introductions</vt:lpstr>
      <vt:lpstr>Webinar Logistics Q&amp;A During the Webinar</vt:lpstr>
      <vt:lpstr>Session Objectives:</vt:lpstr>
      <vt:lpstr>Colorado READ Act K-3 Teacher Training Deadlines</vt:lpstr>
      <vt:lpstr>District Teacher Training Reporting Submitting Teacher Training Completion   in Data Pipeline </vt:lpstr>
      <vt:lpstr>District Teacher Training Reporting Timeline  </vt:lpstr>
      <vt:lpstr>District Teacher Training Reporting Data Pipeline  </vt:lpstr>
      <vt:lpstr>District Teacher Training Reporting Identity Management System </vt:lpstr>
      <vt:lpstr>District Teacher Training Reporting Data Elements </vt:lpstr>
      <vt:lpstr>District Teacher Training Reporting Data Collection Website </vt:lpstr>
      <vt:lpstr>District Teacher Training Reporting Data Elements </vt:lpstr>
      <vt:lpstr>District Teacher Training Reporting READ Training Export Report   </vt:lpstr>
      <vt:lpstr>District Teacher Training Reporting READ Training Export Elements  </vt:lpstr>
      <vt:lpstr>District Teacher Training Reporting READ Training Export Report  </vt:lpstr>
      <vt:lpstr>District Teacher Training Reporting COOL Reports  </vt:lpstr>
      <vt:lpstr>District Teacher Training Reporting District Reporting Collection   </vt:lpstr>
      <vt:lpstr>District Teacher Training Reporting Evidence of Training Completion   </vt:lpstr>
      <vt:lpstr>Questions</vt:lpstr>
      <vt:lpstr>Helpful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Ahlstrand, Melissa</dc:creator>
  <cp:lastModifiedBy>Pembroke, Gionna</cp:lastModifiedBy>
  <cp:revision>10</cp:revision>
  <dcterms:modified xsi:type="dcterms:W3CDTF">2022-05-16T17:24:25Z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ies>
</file>