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93" r:id="rId5"/>
    <p:sldMasterId id="2147483725" r:id="rId6"/>
  </p:sldMasterIdLst>
  <p:notesMasterIdLst>
    <p:notesMasterId r:id="rId49"/>
  </p:notesMasterIdLst>
  <p:handoutMasterIdLst>
    <p:handoutMasterId r:id="rId50"/>
  </p:handoutMasterIdLst>
  <p:sldIdLst>
    <p:sldId id="5274" r:id="rId7"/>
    <p:sldId id="4710" r:id="rId8"/>
    <p:sldId id="4542" r:id="rId9"/>
    <p:sldId id="4568" r:id="rId10"/>
    <p:sldId id="274" r:id="rId11"/>
    <p:sldId id="5278" r:id="rId12"/>
    <p:sldId id="4602" r:id="rId13"/>
    <p:sldId id="5265" r:id="rId14"/>
    <p:sldId id="5264" r:id="rId15"/>
    <p:sldId id="4546" r:id="rId16"/>
    <p:sldId id="5263" r:id="rId17"/>
    <p:sldId id="286" r:id="rId18"/>
    <p:sldId id="278" r:id="rId19"/>
    <p:sldId id="258" r:id="rId20"/>
    <p:sldId id="279" r:id="rId21"/>
    <p:sldId id="5241" r:id="rId22"/>
    <p:sldId id="4545" r:id="rId23"/>
    <p:sldId id="5206" r:id="rId24"/>
    <p:sldId id="5243" r:id="rId25"/>
    <p:sldId id="5247" r:id="rId26"/>
    <p:sldId id="5251" r:id="rId27"/>
    <p:sldId id="5252" r:id="rId28"/>
    <p:sldId id="273" r:id="rId29"/>
    <p:sldId id="5207" r:id="rId30"/>
    <p:sldId id="5258" r:id="rId31"/>
    <p:sldId id="5236" r:id="rId32"/>
    <p:sldId id="4548" r:id="rId33"/>
    <p:sldId id="5266" r:id="rId34"/>
    <p:sldId id="5256" r:id="rId35"/>
    <p:sldId id="5242" r:id="rId36"/>
    <p:sldId id="283" r:id="rId37"/>
    <p:sldId id="5260" r:id="rId38"/>
    <p:sldId id="5257" r:id="rId39"/>
    <p:sldId id="5267" r:id="rId40"/>
    <p:sldId id="284" r:id="rId41"/>
    <p:sldId id="5268" r:id="rId42"/>
    <p:sldId id="5280" r:id="rId43"/>
    <p:sldId id="5279" r:id="rId44"/>
    <p:sldId id="4582" r:id="rId45"/>
    <p:sldId id="4543" r:id="rId46"/>
    <p:sldId id="4578" r:id="rId47"/>
    <p:sldId id="526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A4CF25-5D5A-BA8B-182B-DE7B26071773}" name="Fickling, Caitlin" initials="CF" userId="S::Fickling_c@cde.state.co.us::6f4b670a-bc59-4974-b15f-f34eb09359f7" providerId="AD"/>
  <p188:author id="{75F981CC-38A5-C624-9DD6-663D40FE379E}" name="Fickling, Caitlin" initials="FC" userId="S::fickling_c@cde.state.co.us::6f4b670a-bc59-4974-b15f-f34eb09359f7" providerId="AD"/>
  <p188:author id="{D73C94F5-3650-A07E-3D65-C2FC979FD76B}" name="Olson, Jamie" initials="JO" userId="S::Olson_J@cde.state.co.us::167fe529-3f31-461b-81fc-c891b2ac182b" providerId="AD"/>
  <p188:author id="{497A1CFB-15CA-23FD-C340-56027DBC50DC}" name="Beveridge, Lindsey" initials="LB" userId="S::Beveridge_l@cde.state.co.us::c0fdd95f-42ba-43e7-a90d-1d23cce210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y, Laura" initials="LL" lastIdx="1" clrIdx="0">
    <p:extLst>
      <p:ext uri="{19B8F6BF-5375-455C-9EA6-DF929625EA0E}">
        <p15:presenceInfo xmlns:p15="http://schemas.microsoft.com/office/powerpoint/2012/main" userId="S::lay_l@cde.state.co.us::3e17ffca-3d2d-4f17-aa87-aa21053628e7" providerId="AD"/>
      </p:ext>
    </p:extLst>
  </p:cmAuthor>
  <p:cmAuthor id="2" name="Harris, Mandy" initials="HM" lastIdx="44" clrIdx="1">
    <p:extLst>
      <p:ext uri="{19B8F6BF-5375-455C-9EA6-DF929625EA0E}">
        <p15:presenceInfo xmlns:p15="http://schemas.microsoft.com/office/powerpoint/2012/main" userId="S::Harris_a@cde.state.co.us::29d72680-a158-42f4-9054-1b26d48aaa73" providerId="AD"/>
      </p:ext>
    </p:extLst>
  </p:cmAuthor>
  <p:cmAuthor id="3" name="Fickling, Caitlin" initials="FC" lastIdx="23" clrIdx="2">
    <p:extLst>
      <p:ext uri="{19B8F6BF-5375-455C-9EA6-DF929625EA0E}">
        <p15:presenceInfo xmlns:p15="http://schemas.microsoft.com/office/powerpoint/2012/main" userId="S::Fickling_c@cde.state.co.us::6f4b670a-bc59-4974-b15f-f34eb09359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97A"/>
    <a:srgbClr val="93A5A8"/>
    <a:srgbClr val="BDA07D"/>
    <a:srgbClr val="627272"/>
    <a:srgbClr val="7C99AC"/>
    <a:srgbClr val="3E7090"/>
    <a:srgbClr val="FFFFFF"/>
    <a:srgbClr val="E7E6E6"/>
    <a:srgbClr val="685135"/>
    <a:srgbClr val="F5F9F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E3C586-CCDB-4D90-9409-E85039ED037B}" v="3" dt="2024-10-09T19:32:27.4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1" autoAdjust="0"/>
    <p:restoredTop sz="72163" autoAdjust="0"/>
  </p:normalViewPr>
  <p:slideViewPr>
    <p:cSldViewPr snapToGrid="0">
      <p:cViewPr varScale="1">
        <p:scale>
          <a:sx n="45" d="100"/>
          <a:sy n="45" d="100"/>
        </p:scale>
        <p:origin x="78" y="27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9" d="100"/>
          <a:sy n="59" d="100"/>
        </p:scale>
        <p:origin x="148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ckling, Caitlin" userId="6f4b670a-bc59-4974-b15f-f34eb09359f7" providerId="ADAL" clId="{5DE3C586-CCDB-4D90-9409-E85039ED037B}"/>
    <pc:docChg chg="undo custSel modSld">
      <pc:chgData name="Fickling, Caitlin" userId="6f4b670a-bc59-4974-b15f-f34eb09359f7" providerId="ADAL" clId="{5DE3C586-CCDB-4D90-9409-E85039ED037B}" dt="2024-10-09T19:32:16.759" v="32" actId="1076"/>
      <pc:docMkLst>
        <pc:docMk/>
      </pc:docMkLst>
      <pc:sldChg chg="modSp mod">
        <pc:chgData name="Fickling, Caitlin" userId="6f4b670a-bc59-4974-b15f-f34eb09359f7" providerId="ADAL" clId="{5DE3C586-CCDB-4D90-9409-E85039ED037B}" dt="2024-10-09T19:30:47.760" v="1" actId="1076"/>
        <pc:sldMkLst>
          <pc:docMk/>
          <pc:sldMk cId="2470843062" sldId="4710"/>
        </pc:sldMkLst>
        <pc:spChg chg="mod">
          <ac:chgData name="Fickling, Caitlin" userId="6f4b670a-bc59-4974-b15f-f34eb09359f7" providerId="ADAL" clId="{5DE3C586-CCDB-4D90-9409-E85039ED037B}" dt="2024-10-09T19:30:47.760" v="1" actId="1076"/>
          <ac:spMkLst>
            <pc:docMk/>
            <pc:sldMk cId="2470843062" sldId="4710"/>
            <ac:spMk id="4" creationId="{56C8A8B7-A93B-30BB-01DF-2AB6ECF3ED05}"/>
          </ac:spMkLst>
        </pc:spChg>
      </pc:sldChg>
      <pc:sldChg chg="addSp modSp mod">
        <pc:chgData name="Fickling, Caitlin" userId="6f4b670a-bc59-4974-b15f-f34eb09359f7" providerId="ADAL" clId="{5DE3C586-CCDB-4D90-9409-E85039ED037B}" dt="2024-10-09T19:32:16.759" v="32" actId="1076"/>
        <pc:sldMkLst>
          <pc:docMk/>
          <pc:sldMk cId="1669319434" sldId="5257"/>
        </pc:sldMkLst>
        <pc:spChg chg="add mod">
          <ac:chgData name="Fickling, Caitlin" userId="6f4b670a-bc59-4974-b15f-f34eb09359f7" providerId="ADAL" clId="{5DE3C586-CCDB-4D90-9409-E85039ED037B}" dt="2024-10-09T19:32:16.759" v="32" actId="1076"/>
          <ac:spMkLst>
            <pc:docMk/>
            <pc:sldMk cId="1669319434" sldId="5257"/>
            <ac:spMk id="3" creationId="{D5F1B187-B7E9-248B-7AEF-1DAD998216D6}"/>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BB86-9050-4DE7-8473-BBCE6986A1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42FC79-DEB3-4494-AF1A-9C5C74783A06}">
      <dgm:prSet custT="1"/>
      <dgm:spPr/>
      <dgm:t>
        <a:bodyPr/>
        <a:lstStyle/>
        <a:p>
          <a:pPr>
            <a:lnSpc>
              <a:spcPct val="100000"/>
            </a:lnSpc>
          </a:pPr>
          <a:r>
            <a:rPr lang="en-US" sz="2000" dirty="0"/>
            <a:t>Review a developmentally appropriate writing progression that begins at the sentence level</a:t>
          </a:r>
        </a:p>
      </dgm:t>
    </dgm:pt>
    <dgm:pt modelId="{248B6264-EE04-428B-84FA-EF2F3CEEFBDF}" type="parTrans" cxnId="{09E16ED1-992C-4466-8061-B64F72DB3E79}">
      <dgm:prSet/>
      <dgm:spPr/>
      <dgm:t>
        <a:bodyPr/>
        <a:lstStyle/>
        <a:p>
          <a:endParaRPr lang="en-US"/>
        </a:p>
      </dgm:t>
    </dgm:pt>
    <dgm:pt modelId="{CF2080C6-9FB8-443F-AC1F-42E22D56870D}" type="sibTrans" cxnId="{09E16ED1-992C-4466-8061-B64F72DB3E79}">
      <dgm:prSet/>
      <dgm:spPr/>
      <dgm:t>
        <a:bodyPr/>
        <a:lstStyle/>
        <a:p>
          <a:endParaRPr lang="en-US"/>
        </a:p>
      </dgm:t>
    </dgm:pt>
    <dgm:pt modelId="{79E5BBD8-9B26-4838-A0ED-8F8C85539287}">
      <dgm:prSet custT="1"/>
      <dgm:spPr/>
      <dgm:t>
        <a:bodyPr/>
        <a:lstStyle/>
        <a:p>
          <a:pPr>
            <a:lnSpc>
              <a:spcPct val="100000"/>
            </a:lnSpc>
          </a:pPr>
          <a:r>
            <a:rPr lang="en-US" sz="2000" dirty="0"/>
            <a:t>Engage in academic discourse on evidence-based instructional considerations</a:t>
          </a:r>
        </a:p>
      </dgm:t>
    </dgm:pt>
    <dgm:pt modelId="{B9C79844-C02D-468B-9B03-059D73623DA9}" type="parTrans" cxnId="{FDA4F790-A248-40E6-8F1D-3C630B5E8541}">
      <dgm:prSet/>
      <dgm:spPr/>
      <dgm:t>
        <a:bodyPr/>
        <a:lstStyle/>
        <a:p>
          <a:endParaRPr lang="en-US"/>
        </a:p>
      </dgm:t>
    </dgm:pt>
    <dgm:pt modelId="{7FC598E7-33A3-4F9F-9B48-BE29B245FBB8}" type="sibTrans" cxnId="{FDA4F790-A248-40E6-8F1D-3C630B5E8541}">
      <dgm:prSet/>
      <dgm:spPr/>
      <dgm:t>
        <a:bodyPr/>
        <a:lstStyle/>
        <a:p>
          <a:endParaRPr lang="en-US"/>
        </a:p>
      </dgm:t>
    </dgm:pt>
    <dgm:pt modelId="{5B4CAA5A-E747-405C-AFE6-6564F9933B78}">
      <dgm:prSet custT="1"/>
      <dgm:spPr/>
      <dgm:t>
        <a:bodyPr/>
        <a:lstStyle/>
        <a:p>
          <a:pPr>
            <a:lnSpc>
              <a:spcPct val="100000"/>
            </a:lnSpc>
          </a:pPr>
          <a:r>
            <a:rPr lang="en-US" sz="2000" dirty="0"/>
            <a:t>Explore the three sentence structures and their impact on developing skilled reader and writers</a:t>
          </a:r>
        </a:p>
      </dgm:t>
    </dgm:pt>
    <dgm:pt modelId="{72E10A78-9EDB-4818-BA3D-835C2E326C98}" type="parTrans" cxnId="{D8FD1C55-B7C2-4D2A-B29F-FCA21FEAD595}">
      <dgm:prSet/>
      <dgm:spPr/>
      <dgm:t>
        <a:bodyPr/>
        <a:lstStyle/>
        <a:p>
          <a:endParaRPr lang="en-US"/>
        </a:p>
      </dgm:t>
    </dgm:pt>
    <dgm:pt modelId="{DED66510-80AC-43E1-8BC2-5F276B057EF1}" type="sibTrans" cxnId="{D8FD1C55-B7C2-4D2A-B29F-FCA21FEAD595}">
      <dgm:prSet/>
      <dgm:spPr/>
      <dgm:t>
        <a:bodyPr/>
        <a:lstStyle/>
        <a:p>
          <a:endParaRPr lang="en-US"/>
        </a:p>
      </dgm:t>
    </dgm:pt>
    <dgm:pt modelId="{D6E17A6B-4482-4D3B-A541-88F7CDDE5564}">
      <dgm:prSet custT="1"/>
      <dgm:spPr/>
      <dgm:t>
        <a:bodyPr/>
        <a:lstStyle/>
        <a:p>
          <a:pPr>
            <a:lnSpc>
              <a:spcPct val="100000"/>
            </a:lnSpc>
          </a:pPr>
          <a:r>
            <a:rPr lang="en-US" sz="2000" dirty="0"/>
            <a:t>Analyze current curriculum and materials </a:t>
          </a:r>
        </a:p>
      </dgm:t>
    </dgm:pt>
    <dgm:pt modelId="{399F3F69-8D86-4FF5-9720-5089F62D2990}" type="parTrans" cxnId="{821B97C5-A070-4A30-8981-064617931111}">
      <dgm:prSet/>
      <dgm:spPr/>
      <dgm:t>
        <a:bodyPr/>
        <a:lstStyle/>
        <a:p>
          <a:endParaRPr lang="en-US"/>
        </a:p>
      </dgm:t>
    </dgm:pt>
    <dgm:pt modelId="{D2039947-41FC-4033-92DB-DE539194ECFD}" type="sibTrans" cxnId="{821B97C5-A070-4A30-8981-064617931111}">
      <dgm:prSet/>
      <dgm:spPr/>
      <dgm:t>
        <a:bodyPr/>
        <a:lstStyle/>
        <a:p>
          <a:endParaRPr lang="en-US"/>
        </a:p>
      </dgm:t>
    </dgm:pt>
    <dgm:pt modelId="{D409C16D-B540-4CA2-BE90-6D8DFC3810FE}" type="pres">
      <dgm:prSet presAssocID="{85C8BB86-9050-4DE7-8473-BBCE6986A144}" presName="root" presStyleCnt="0">
        <dgm:presLayoutVars>
          <dgm:dir/>
          <dgm:resizeHandles val="exact"/>
        </dgm:presLayoutVars>
      </dgm:prSet>
      <dgm:spPr/>
    </dgm:pt>
    <dgm:pt modelId="{EC536AFC-458D-4174-910F-9FC4ED3EE4CE}" type="pres">
      <dgm:prSet presAssocID="{3142FC79-DEB3-4494-AF1A-9C5C74783A06}" presName="compNode" presStyleCnt="0"/>
      <dgm:spPr/>
    </dgm:pt>
    <dgm:pt modelId="{3B5048DC-3A0C-4724-AB82-160CDD2C74A3}" type="pres">
      <dgm:prSet presAssocID="{3142FC79-DEB3-4494-AF1A-9C5C74783A06}" presName="bgRect" presStyleLbl="bgShp" presStyleIdx="0" presStyleCnt="4"/>
      <dgm:spPr>
        <a:solidFill>
          <a:schemeClr val="accent1">
            <a:lumMod val="60000"/>
            <a:lumOff val="40000"/>
          </a:schemeClr>
        </a:solidFill>
      </dgm:spPr>
    </dgm:pt>
    <dgm:pt modelId="{EDD4F29A-97A9-468F-825C-EEE657B6A3C9}" type="pres">
      <dgm:prSet presAssocID="{3142FC79-DEB3-4494-AF1A-9C5C74783A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C171AA73-57B9-4199-9038-25DD53498B2D}" type="pres">
      <dgm:prSet presAssocID="{3142FC79-DEB3-4494-AF1A-9C5C74783A06}" presName="spaceRect" presStyleCnt="0"/>
      <dgm:spPr/>
    </dgm:pt>
    <dgm:pt modelId="{A1935BDB-71CA-48AD-BDE1-CD1219676668}" type="pres">
      <dgm:prSet presAssocID="{3142FC79-DEB3-4494-AF1A-9C5C74783A06}" presName="parTx" presStyleLbl="revTx" presStyleIdx="0" presStyleCnt="4">
        <dgm:presLayoutVars>
          <dgm:chMax val="0"/>
          <dgm:chPref val="0"/>
        </dgm:presLayoutVars>
      </dgm:prSet>
      <dgm:spPr/>
    </dgm:pt>
    <dgm:pt modelId="{855B33F1-1CA1-4CF2-ADAB-93C5F37EF6AA}" type="pres">
      <dgm:prSet presAssocID="{CF2080C6-9FB8-443F-AC1F-42E22D56870D}" presName="sibTrans" presStyleCnt="0"/>
      <dgm:spPr/>
    </dgm:pt>
    <dgm:pt modelId="{036814EB-5294-4170-8691-1D64D288F66A}" type="pres">
      <dgm:prSet presAssocID="{79E5BBD8-9B26-4838-A0ED-8F8C85539287}" presName="compNode" presStyleCnt="0"/>
      <dgm:spPr/>
    </dgm:pt>
    <dgm:pt modelId="{8A2544E7-975A-4E09-BF66-9A8EFEB70397}" type="pres">
      <dgm:prSet presAssocID="{79E5BBD8-9B26-4838-A0ED-8F8C85539287}" presName="bgRect" presStyleLbl="bgShp" presStyleIdx="1" presStyleCnt="4"/>
      <dgm:spPr>
        <a:solidFill>
          <a:schemeClr val="accent1">
            <a:lumMod val="60000"/>
            <a:lumOff val="40000"/>
          </a:schemeClr>
        </a:solidFill>
      </dgm:spPr>
    </dgm:pt>
    <dgm:pt modelId="{749E03D4-A2A9-4B2E-89D2-9C08A4582332}" type="pres">
      <dgm:prSet presAssocID="{79E5BBD8-9B26-4838-A0ED-8F8C855392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65B3634-7C32-4C70-B7D3-608D931DF787}" type="pres">
      <dgm:prSet presAssocID="{79E5BBD8-9B26-4838-A0ED-8F8C85539287}" presName="spaceRect" presStyleCnt="0"/>
      <dgm:spPr/>
    </dgm:pt>
    <dgm:pt modelId="{EF9EBC76-96C8-4CCD-B1D1-9C81E95C878D}" type="pres">
      <dgm:prSet presAssocID="{79E5BBD8-9B26-4838-A0ED-8F8C85539287}" presName="parTx" presStyleLbl="revTx" presStyleIdx="1" presStyleCnt="4">
        <dgm:presLayoutVars>
          <dgm:chMax val="0"/>
          <dgm:chPref val="0"/>
        </dgm:presLayoutVars>
      </dgm:prSet>
      <dgm:spPr/>
    </dgm:pt>
    <dgm:pt modelId="{0A575395-16A8-4014-A411-6DC292D1141E}" type="pres">
      <dgm:prSet presAssocID="{7FC598E7-33A3-4F9F-9B48-BE29B245FBB8}" presName="sibTrans" presStyleCnt="0"/>
      <dgm:spPr/>
    </dgm:pt>
    <dgm:pt modelId="{6D187D97-CAEA-4381-9355-AC558EE67BDD}" type="pres">
      <dgm:prSet presAssocID="{5B4CAA5A-E747-405C-AFE6-6564F9933B78}" presName="compNode" presStyleCnt="0"/>
      <dgm:spPr/>
    </dgm:pt>
    <dgm:pt modelId="{10EBE445-40BA-40E8-9D8A-113605F9A0B0}" type="pres">
      <dgm:prSet presAssocID="{5B4CAA5A-E747-405C-AFE6-6564F9933B78}" presName="bgRect" presStyleLbl="bgShp" presStyleIdx="2" presStyleCnt="4"/>
      <dgm:spPr>
        <a:solidFill>
          <a:schemeClr val="accent1">
            <a:lumMod val="60000"/>
            <a:lumOff val="40000"/>
          </a:schemeClr>
        </a:solidFill>
      </dgm:spPr>
    </dgm:pt>
    <dgm:pt modelId="{212E3882-AABA-49C9-A83C-F92E1C8F1036}" type="pres">
      <dgm:prSet presAssocID="{5B4CAA5A-E747-405C-AFE6-6564F9933B7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49611F8-4D70-4C1B-8F52-5A2A6A742035}" type="pres">
      <dgm:prSet presAssocID="{5B4CAA5A-E747-405C-AFE6-6564F9933B78}" presName="spaceRect" presStyleCnt="0"/>
      <dgm:spPr/>
    </dgm:pt>
    <dgm:pt modelId="{CF9B6DB4-9CBE-43A6-A18B-D50A3625A027}" type="pres">
      <dgm:prSet presAssocID="{5B4CAA5A-E747-405C-AFE6-6564F9933B78}" presName="parTx" presStyleLbl="revTx" presStyleIdx="2" presStyleCnt="4">
        <dgm:presLayoutVars>
          <dgm:chMax val="0"/>
          <dgm:chPref val="0"/>
        </dgm:presLayoutVars>
      </dgm:prSet>
      <dgm:spPr/>
    </dgm:pt>
    <dgm:pt modelId="{31BEE3F0-7687-49E2-AE10-DAFFB82C6A6A}" type="pres">
      <dgm:prSet presAssocID="{DED66510-80AC-43E1-8BC2-5F276B057EF1}" presName="sibTrans" presStyleCnt="0"/>
      <dgm:spPr/>
    </dgm:pt>
    <dgm:pt modelId="{76385E10-C568-4C80-B070-055381489B67}" type="pres">
      <dgm:prSet presAssocID="{D6E17A6B-4482-4D3B-A541-88F7CDDE5564}" presName="compNode" presStyleCnt="0"/>
      <dgm:spPr/>
    </dgm:pt>
    <dgm:pt modelId="{AACC3483-4FEA-418A-88E6-75837B3CB9B3}" type="pres">
      <dgm:prSet presAssocID="{D6E17A6B-4482-4D3B-A541-88F7CDDE5564}" presName="bgRect" presStyleLbl="bgShp" presStyleIdx="3" presStyleCnt="4"/>
      <dgm:spPr>
        <a:solidFill>
          <a:schemeClr val="accent1">
            <a:lumMod val="60000"/>
            <a:lumOff val="40000"/>
          </a:schemeClr>
        </a:solidFill>
      </dgm:spPr>
    </dgm:pt>
    <dgm:pt modelId="{5C338307-9B04-4243-B26B-E58D81BB187E}" type="pres">
      <dgm:prSet presAssocID="{D6E17A6B-4482-4D3B-A541-88F7CDDE55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1DAFE516-EF44-49B0-A2EB-09747FAA0590}" type="pres">
      <dgm:prSet presAssocID="{D6E17A6B-4482-4D3B-A541-88F7CDDE5564}" presName="spaceRect" presStyleCnt="0"/>
      <dgm:spPr/>
    </dgm:pt>
    <dgm:pt modelId="{90E5CEA6-3950-4E4C-9196-CA5A44007B0B}" type="pres">
      <dgm:prSet presAssocID="{D6E17A6B-4482-4D3B-A541-88F7CDDE5564}" presName="parTx" presStyleLbl="revTx" presStyleIdx="3" presStyleCnt="4">
        <dgm:presLayoutVars>
          <dgm:chMax val="0"/>
          <dgm:chPref val="0"/>
        </dgm:presLayoutVars>
      </dgm:prSet>
      <dgm:spPr/>
    </dgm:pt>
  </dgm:ptLst>
  <dgm:cxnLst>
    <dgm:cxn modelId="{4DA91309-BE48-4553-8A9A-F72C95318464}" type="presOf" srcId="{D6E17A6B-4482-4D3B-A541-88F7CDDE5564}" destId="{90E5CEA6-3950-4E4C-9196-CA5A44007B0B}" srcOrd="0" destOrd="0" presId="urn:microsoft.com/office/officeart/2018/2/layout/IconVerticalSolidList"/>
    <dgm:cxn modelId="{1156FF14-838E-43AF-AC0F-CEB56F99631E}" type="presOf" srcId="{85C8BB86-9050-4DE7-8473-BBCE6986A144}" destId="{D409C16D-B540-4CA2-BE90-6D8DFC3810FE}" srcOrd="0" destOrd="0" presId="urn:microsoft.com/office/officeart/2018/2/layout/IconVerticalSolidList"/>
    <dgm:cxn modelId="{B6EC4435-A839-42C3-8F64-51E1762E49DF}" type="presOf" srcId="{79E5BBD8-9B26-4838-A0ED-8F8C85539287}" destId="{EF9EBC76-96C8-4CCD-B1D1-9C81E95C878D}" srcOrd="0" destOrd="0" presId="urn:microsoft.com/office/officeart/2018/2/layout/IconVerticalSolidList"/>
    <dgm:cxn modelId="{D8FD1C55-B7C2-4D2A-B29F-FCA21FEAD595}" srcId="{85C8BB86-9050-4DE7-8473-BBCE6986A144}" destId="{5B4CAA5A-E747-405C-AFE6-6564F9933B78}" srcOrd="2" destOrd="0" parTransId="{72E10A78-9EDB-4818-BA3D-835C2E326C98}" sibTransId="{DED66510-80AC-43E1-8BC2-5F276B057EF1}"/>
    <dgm:cxn modelId="{E2030F8C-05AB-4466-B033-C6FDFA61752F}" type="presOf" srcId="{5B4CAA5A-E747-405C-AFE6-6564F9933B78}" destId="{CF9B6DB4-9CBE-43A6-A18B-D50A3625A027}" srcOrd="0" destOrd="0" presId="urn:microsoft.com/office/officeart/2018/2/layout/IconVerticalSolidList"/>
    <dgm:cxn modelId="{FDA4F790-A248-40E6-8F1D-3C630B5E8541}" srcId="{85C8BB86-9050-4DE7-8473-BBCE6986A144}" destId="{79E5BBD8-9B26-4838-A0ED-8F8C85539287}" srcOrd="1" destOrd="0" parTransId="{B9C79844-C02D-468B-9B03-059D73623DA9}" sibTransId="{7FC598E7-33A3-4F9F-9B48-BE29B245FBB8}"/>
    <dgm:cxn modelId="{821B97C5-A070-4A30-8981-064617931111}" srcId="{85C8BB86-9050-4DE7-8473-BBCE6986A144}" destId="{D6E17A6B-4482-4D3B-A541-88F7CDDE5564}" srcOrd="3" destOrd="0" parTransId="{399F3F69-8D86-4FF5-9720-5089F62D2990}" sibTransId="{D2039947-41FC-4033-92DB-DE539194ECFD}"/>
    <dgm:cxn modelId="{5A7BE7CA-EC66-465D-9268-91C7861688F3}" type="presOf" srcId="{3142FC79-DEB3-4494-AF1A-9C5C74783A06}" destId="{A1935BDB-71CA-48AD-BDE1-CD1219676668}" srcOrd="0" destOrd="0" presId="urn:microsoft.com/office/officeart/2018/2/layout/IconVerticalSolidList"/>
    <dgm:cxn modelId="{09E16ED1-992C-4466-8061-B64F72DB3E79}" srcId="{85C8BB86-9050-4DE7-8473-BBCE6986A144}" destId="{3142FC79-DEB3-4494-AF1A-9C5C74783A06}" srcOrd="0" destOrd="0" parTransId="{248B6264-EE04-428B-84FA-EF2F3CEEFBDF}" sibTransId="{CF2080C6-9FB8-443F-AC1F-42E22D56870D}"/>
    <dgm:cxn modelId="{72E3F7EF-DCF1-4387-AC70-544C8F202785}" type="presParOf" srcId="{D409C16D-B540-4CA2-BE90-6D8DFC3810FE}" destId="{EC536AFC-458D-4174-910F-9FC4ED3EE4CE}" srcOrd="0" destOrd="0" presId="urn:microsoft.com/office/officeart/2018/2/layout/IconVerticalSolidList"/>
    <dgm:cxn modelId="{8EA8FF6C-1566-4300-9139-CCA15F8DAF27}" type="presParOf" srcId="{EC536AFC-458D-4174-910F-9FC4ED3EE4CE}" destId="{3B5048DC-3A0C-4724-AB82-160CDD2C74A3}" srcOrd="0" destOrd="0" presId="urn:microsoft.com/office/officeart/2018/2/layout/IconVerticalSolidList"/>
    <dgm:cxn modelId="{3044ED35-5B44-4DE4-B835-6A5C25EAE89C}" type="presParOf" srcId="{EC536AFC-458D-4174-910F-9FC4ED3EE4CE}" destId="{EDD4F29A-97A9-468F-825C-EEE657B6A3C9}" srcOrd="1" destOrd="0" presId="urn:microsoft.com/office/officeart/2018/2/layout/IconVerticalSolidList"/>
    <dgm:cxn modelId="{CA505F2D-B5A9-4663-AF81-EF9854C56167}" type="presParOf" srcId="{EC536AFC-458D-4174-910F-9FC4ED3EE4CE}" destId="{C171AA73-57B9-4199-9038-25DD53498B2D}" srcOrd="2" destOrd="0" presId="urn:microsoft.com/office/officeart/2018/2/layout/IconVerticalSolidList"/>
    <dgm:cxn modelId="{A9DDE451-C45E-466C-8459-505C5B594145}" type="presParOf" srcId="{EC536AFC-458D-4174-910F-9FC4ED3EE4CE}" destId="{A1935BDB-71CA-48AD-BDE1-CD1219676668}" srcOrd="3" destOrd="0" presId="urn:microsoft.com/office/officeart/2018/2/layout/IconVerticalSolidList"/>
    <dgm:cxn modelId="{2C9C7480-3CA4-4D44-8373-006FC5808CCE}" type="presParOf" srcId="{D409C16D-B540-4CA2-BE90-6D8DFC3810FE}" destId="{855B33F1-1CA1-4CF2-ADAB-93C5F37EF6AA}" srcOrd="1" destOrd="0" presId="urn:microsoft.com/office/officeart/2018/2/layout/IconVerticalSolidList"/>
    <dgm:cxn modelId="{BD08D3BB-46CE-4B5E-8721-7ECFC6B8EAD0}" type="presParOf" srcId="{D409C16D-B540-4CA2-BE90-6D8DFC3810FE}" destId="{036814EB-5294-4170-8691-1D64D288F66A}" srcOrd="2" destOrd="0" presId="urn:microsoft.com/office/officeart/2018/2/layout/IconVerticalSolidList"/>
    <dgm:cxn modelId="{659A5521-D47A-43E0-B56A-173F5DF9CBE5}" type="presParOf" srcId="{036814EB-5294-4170-8691-1D64D288F66A}" destId="{8A2544E7-975A-4E09-BF66-9A8EFEB70397}" srcOrd="0" destOrd="0" presId="urn:microsoft.com/office/officeart/2018/2/layout/IconVerticalSolidList"/>
    <dgm:cxn modelId="{9A0799E6-89AD-4372-9165-05CFF66CD01A}" type="presParOf" srcId="{036814EB-5294-4170-8691-1D64D288F66A}" destId="{749E03D4-A2A9-4B2E-89D2-9C08A4582332}" srcOrd="1" destOrd="0" presId="urn:microsoft.com/office/officeart/2018/2/layout/IconVerticalSolidList"/>
    <dgm:cxn modelId="{69F1F047-8230-4541-9A6B-03F9A97DB31F}" type="presParOf" srcId="{036814EB-5294-4170-8691-1D64D288F66A}" destId="{165B3634-7C32-4C70-B7D3-608D931DF787}" srcOrd="2" destOrd="0" presId="urn:microsoft.com/office/officeart/2018/2/layout/IconVerticalSolidList"/>
    <dgm:cxn modelId="{C6D12660-0EAF-49E0-92B3-5E0EF51B139C}" type="presParOf" srcId="{036814EB-5294-4170-8691-1D64D288F66A}" destId="{EF9EBC76-96C8-4CCD-B1D1-9C81E95C878D}" srcOrd="3" destOrd="0" presId="urn:microsoft.com/office/officeart/2018/2/layout/IconVerticalSolidList"/>
    <dgm:cxn modelId="{478DD4F5-73E5-4A26-B13B-B7D6F4F3F6C7}" type="presParOf" srcId="{D409C16D-B540-4CA2-BE90-6D8DFC3810FE}" destId="{0A575395-16A8-4014-A411-6DC292D1141E}" srcOrd="3" destOrd="0" presId="urn:microsoft.com/office/officeart/2018/2/layout/IconVerticalSolidList"/>
    <dgm:cxn modelId="{26DE6E2C-CBBF-4D2F-85EE-23C008308492}" type="presParOf" srcId="{D409C16D-B540-4CA2-BE90-6D8DFC3810FE}" destId="{6D187D97-CAEA-4381-9355-AC558EE67BDD}" srcOrd="4" destOrd="0" presId="urn:microsoft.com/office/officeart/2018/2/layout/IconVerticalSolidList"/>
    <dgm:cxn modelId="{FF30AB77-A6BF-4363-94FF-583986D2F411}" type="presParOf" srcId="{6D187D97-CAEA-4381-9355-AC558EE67BDD}" destId="{10EBE445-40BA-40E8-9D8A-113605F9A0B0}" srcOrd="0" destOrd="0" presId="urn:microsoft.com/office/officeart/2018/2/layout/IconVerticalSolidList"/>
    <dgm:cxn modelId="{5D38C9EA-4E83-416A-86F3-96BF6C2E33CC}" type="presParOf" srcId="{6D187D97-CAEA-4381-9355-AC558EE67BDD}" destId="{212E3882-AABA-49C9-A83C-F92E1C8F1036}" srcOrd="1" destOrd="0" presId="urn:microsoft.com/office/officeart/2018/2/layout/IconVerticalSolidList"/>
    <dgm:cxn modelId="{077BEBD9-52A4-4407-AC33-A5BD04DAE12D}" type="presParOf" srcId="{6D187D97-CAEA-4381-9355-AC558EE67BDD}" destId="{049611F8-4D70-4C1B-8F52-5A2A6A742035}" srcOrd="2" destOrd="0" presId="urn:microsoft.com/office/officeart/2018/2/layout/IconVerticalSolidList"/>
    <dgm:cxn modelId="{4214B9A8-DD46-460A-A9BF-E68E15F2E7AA}" type="presParOf" srcId="{6D187D97-CAEA-4381-9355-AC558EE67BDD}" destId="{CF9B6DB4-9CBE-43A6-A18B-D50A3625A027}" srcOrd="3" destOrd="0" presId="urn:microsoft.com/office/officeart/2018/2/layout/IconVerticalSolidList"/>
    <dgm:cxn modelId="{41D41F0C-D8D3-4DA2-99AC-D4D928DD4420}" type="presParOf" srcId="{D409C16D-B540-4CA2-BE90-6D8DFC3810FE}" destId="{31BEE3F0-7687-49E2-AE10-DAFFB82C6A6A}" srcOrd="5" destOrd="0" presId="urn:microsoft.com/office/officeart/2018/2/layout/IconVerticalSolidList"/>
    <dgm:cxn modelId="{72A06632-BC2E-470F-8841-37A3D6FF1571}" type="presParOf" srcId="{D409C16D-B540-4CA2-BE90-6D8DFC3810FE}" destId="{76385E10-C568-4C80-B070-055381489B67}" srcOrd="6" destOrd="0" presId="urn:microsoft.com/office/officeart/2018/2/layout/IconVerticalSolidList"/>
    <dgm:cxn modelId="{CB941C5C-7683-44E1-9837-CAAB7989315A}" type="presParOf" srcId="{76385E10-C568-4C80-B070-055381489B67}" destId="{AACC3483-4FEA-418A-88E6-75837B3CB9B3}" srcOrd="0" destOrd="0" presId="urn:microsoft.com/office/officeart/2018/2/layout/IconVerticalSolidList"/>
    <dgm:cxn modelId="{F610C33D-FEAF-4EBA-874F-3436B39D36F5}" type="presParOf" srcId="{76385E10-C568-4C80-B070-055381489B67}" destId="{5C338307-9B04-4243-B26B-E58D81BB187E}" srcOrd="1" destOrd="0" presId="urn:microsoft.com/office/officeart/2018/2/layout/IconVerticalSolidList"/>
    <dgm:cxn modelId="{9B71D9AA-7330-4AFF-A9A1-309B4EECDE99}" type="presParOf" srcId="{76385E10-C568-4C80-B070-055381489B67}" destId="{1DAFE516-EF44-49B0-A2EB-09747FAA0590}" srcOrd="2" destOrd="0" presId="urn:microsoft.com/office/officeart/2018/2/layout/IconVerticalSolidList"/>
    <dgm:cxn modelId="{6E7CE170-3520-4F71-93C8-29211C309AD0}" type="presParOf" srcId="{76385E10-C568-4C80-B070-055381489B67}" destId="{90E5CEA6-3950-4E4C-9196-CA5A44007B0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A590643-19F5-4EAE-90B4-8C63348D3F5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0704848-A36E-486B-AE25-D742D980A6FB}">
      <dgm:prSet/>
      <dgm:spPr/>
      <dgm:t>
        <a:bodyPr/>
        <a:lstStyle/>
        <a:p>
          <a:r>
            <a:rPr lang="en-US" dirty="0"/>
            <a:t>Is our curriculum structured so that students have multiple opportunities to identify sentences in text?</a:t>
          </a:r>
        </a:p>
      </dgm:t>
    </dgm:pt>
    <dgm:pt modelId="{5B607B11-2562-4F6B-95BE-95ECE150F627}" type="parTrans" cxnId="{AEA7FC8E-51DA-4BDF-A2FB-6E8374572D40}">
      <dgm:prSet/>
      <dgm:spPr/>
      <dgm:t>
        <a:bodyPr/>
        <a:lstStyle/>
        <a:p>
          <a:endParaRPr lang="en-US"/>
        </a:p>
      </dgm:t>
    </dgm:pt>
    <dgm:pt modelId="{7E6452B7-260F-4CDD-8BDC-6D41CE339195}" type="sibTrans" cxnId="{AEA7FC8E-51DA-4BDF-A2FB-6E8374572D40}">
      <dgm:prSet/>
      <dgm:spPr/>
      <dgm:t>
        <a:bodyPr/>
        <a:lstStyle/>
        <a:p>
          <a:endParaRPr lang="en-US"/>
        </a:p>
      </dgm:t>
    </dgm:pt>
    <dgm:pt modelId="{A51F2509-A343-481D-9256-3877E3EAE1EB}">
      <dgm:prSet/>
      <dgm:spPr/>
      <dgm:t>
        <a:bodyPr/>
        <a:lstStyle/>
        <a:p>
          <a:r>
            <a:rPr lang="en-US" dirty="0"/>
            <a:t>How are lessons structured to connect the reciprocal relationship of reading and writing? </a:t>
          </a:r>
        </a:p>
      </dgm:t>
    </dgm:pt>
    <dgm:pt modelId="{46C541E2-0F52-48B9-96A9-372E81C759BF}" type="parTrans" cxnId="{ADC39CCF-E361-4EA5-AC8F-D29E8646981E}">
      <dgm:prSet/>
      <dgm:spPr/>
      <dgm:t>
        <a:bodyPr/>
        <a:lstStyle/>
        <a:p>
          <a:endParaRPr lang="en-US"/>
        </a:p>
      </dgm:t>
    </dgm:pt>
    <dgm:pt modelId="{AC27AE40-AF71-4C69-9C48-992506F60C75}" type="sibTrans" cxnId="{ADC39CCF-E361-4EA5-AC8F-D29E8646981E}">
      <dgm:prSet/>
      <dgm:spPr/>
      <dgm:t>
        <a:bodyPr/>
        <a:lstStyle/>
        <a:p>
          <a:endParaRPr lang="en-US"/>
        </a:p>
      </dgm:t>
    </dgm:pt>
    <dgm:pt modelId="{210F845A-4B51-4F24-ABE3-DD92F32627EC}">
      <dgm:prSet/>
      <dgm:spPr/>
      <dgm:t>
        <a:bodyPr/>
        <a:lstStyle/>
        <a:p>
          <a:r>
            <a:rPr lang="en-US" dirty="0"/>
            <a:t>Which high leverage sentence structure activities are already included in our curriculum?</a:t>
          </a:r>
        </a:p>
      </dgm:t>
    </dgm:pt>
    <dgm:pt modelId="{8048D279-0BD1-4745-9900-391A9A780CCF}" type="parTrans" cxnId="{E5F8289B-3365-4272-88C5-F14C995E8866}">
      <dgm:prSet/>
      <dgm:spPr/>
      <dgm:t>
        <a:bodyPr/>
        <a:lstStyle/>
        <a:p>
          <a:endParaRPr lang="en-US"/>
        </a:p>
      </dgm:t>
    </dgm:pt>
    <dgm:pt modelId="{2F59341A-8F1D-4BB0-9597-B3DB0C0109B0}" type="sibTrans" cxnId="{E5F8289B-3365-4272-88C5-F14C995E8866}">
      <dgm:prSet/>
      <dgm:spPr/>
      <dgm:t>
        <a:bodyPr/>
        <a:lstStyle/>
        <a:p>
          <a:endParaRPr lang="en-US"/>
        </a:p>
      </dgm:t>
    </dgm:pt>
    <dgm:pt modelId="{B623B3ED-7228-4FD2-ACEF-65856B91F1AB}">
      <dgm:prSet/>
      <dgm:spPr/>
      <dgm:t>
        <a:bodyPr/>
        <a:lstStyle/>
        <a:p>
          <a:r>
            <a:rPr lang="en-US" dirty="0"/>
            <a:t>Are activities or supports included that help to connect this sentence level instruction to reading instruction and support for paragraph writing? </a:t>
          </a:r>
        </a:p>
      </dgm:t>
    </dgm:pt>
    <dgm:pt modelId="{62F80883-ED55-4300-A657-5C45E353771A}" type="parTrans" cxnId="{D0D192A6-1B98-4658-9870-B6502B984E8B}">
      <dgm:prSet/>
      <dgm:spPr/>
      <dgm:t>
        <a:bodyPr/>
        <a:lstStyle/>
        <a:p>
          <a:endParaRPr lang="en-US"/>
        </a:p>
      </dgm:t>
    </dgm:pt>
    <dgm:pt modelId="{C6EE2B9B-995E-48F6-A2B6-301C66D7EC93}" type="sibTrans" cxnId="{D0D192A6-1B98-4658-9870-B6502B984E8B}">
      <dgm:prSet/>
      <dgm:spPr/>
      <dgm:t>
        <a:bodyPr/>
        <a:lstStyle/>
        <a:p>
          <a:endParaRPr lang="en-US"/>
        </a:p>
      </dgm:t>
    </dgm:pt>
    <dgm:pt modelId="{4C850E57-92C5-480E-A7F0-91C1893438AB}" type="pres">
      <dgm:prSet presAssocID="{0A590643-19F5-4EAE-90B4-8C63348D3F57}" presName="vert0" presStyleCnt="0">
        <dgm:presLayoutVars>
          <dgm:dir/>
          <dgm:animOne val="branch"/>
          <dgm:animLvl val="lvl"/>
        </dgm:presLayoutVars>
      </dgm:prSet>
      <dgm:spPr/>
    </dgm:pt>
    <dgm:pt modelId="{72D26025-FA5C-4685-A6C3-B4E08443E275}" type="pres">
      <dgm:prSet presAssocID="{00704848-A36E-486B-AE25-D742D980A6FB}" presName="thickLine" presStyleLbl="alignNode1" presStyleIdx="0" presStyleCnt="4"/>
      <dgm:spPr/>
    </dgm:pt>
    <dgm:pt modelId="{B24B2C9F-C1C5-408E-8CAE-679559B6D026}" type="pres">
      <dgm:prSet presAssocID="{00704848-A36E-486B-AE25-D742D980A6FB}" presName="horz1" presStyleCnt="0"/>
      <dgm:spPr/>
    </dgm:pt>
    <dgm:pt modelId="{FF577383-EA84-426F-AF85-C974EBE5E041}" type="pres">
      <dgm:prSet presAssocID="{00704848-A36E-486B-AE25-D742D980A6FB}" presName="tx1" presStyleLbl="revTx" presStyleIdx="0" presStyleCnt="4"/>
      <dgm:spPr/>
    </dgm:pt>
    <dgm:pt modelId="{B37D3EC3-0059-4F68-9C25-95A62B2BA2A4}" type="pres">
      <dgm:prSet presAssocID="{00704848-A36E-486B-AE25-D742D980A6FB}" presName="vert1" presStyleCnt="0"/>
      <dgm:spPr/>
    </dgm:pt>
    <dgm:pt modelId="{032E73A3-04CE-4F51-BB36-DBEC2BE88AA3}" type="pres">
      <dgm:prSet presAssocID="{A51F2509-A343-481D-9256-3877E3EAE1EB}" presName="thickLine" presStyleLbl="alignNode1" presStyleIdx="1" presStyleCnt="4"/>
      <dgm:spPr/>
    </dgm:pt>
    <dgm:pt modelId="{DDAAC759-14D6-4547-9F3B-B06470989F30}" type="pres">
      <dgm:prSet presAssocID="{A51F2509-A343-481D-9256-3877E3EAE1EB}" presName="horz1" presStyleCnt="0"/>
      <dgm:spPr/>
    </dgm:pt>
    <dgm:pt modelId="{92742862-AFE8-4CAC-8629-CC5660366EC0}" type="pres">
      <dgm:prSet presAssocID="{A51F2509-A343-481D-9256-3877E3EAE1EB}" presName="tx1" presStyleLbl="revTx" presStyleIdx="1" presStyleCnt="4"/>
      <dgm:spPr/>
    </dgm:pt>
    <dgm:pt modelId="{67B2FED5-EAAD-40B8-B21B-6572DECAE401}" type="pres">
      <dgm:prSet presAssocID="{A51F2509-A343-481D-9256-3877E3EAE1EB}" presName="vert1" presStyleCnt="0"/>
      <dgm:spPr/>
    </dgm:pt>
    <dgm:pt modelId="{DBE39019-9127-4ACB-8517-83BE7E53464B}" type="pres">
      <dgm:prSet presAssocID="{210F845A-4B51-4F24-ABE3-DD92F32627EC}" presName="thickLine" presStyleLbl="alignNode1" presStyleIdx="2" presStyleCnt="4"/>
      <dgm:spPr/>
    </dgm:pt>
    <dgm:pt modelId="{2ADD55D2-757F-4856-84BE-D18DCF95D440}" type="pres">
      <dgm:prSet presAssocID="{210F845A-4B51-4F24-ABE3-DD92F32627EC}" presName="horz1" presStyleCnt="0"/>
      <dgm:spPr/>
    </dgm:pt>
    <dgm:pt modelId="{72113602-60F4-40F0-8276-84B09EB059C3}" type="pres">
      <dgm:prSet presAssocID="{210F845A-4B51-4F24-ABE3-DD92F32627EC}" presName="tx1" presStyleLbl="revTx" presStyleIdx="2" presStyleCnt="4"/>
      <dgm:spPr/>
    </dgm:pt>
    <dgm:pt modelId="{91D72D51-AF03-4BB5-B70E-3FDF4CA26185}" type="pres">
      <dgm:prSet presAssocID="{210F845A-4B51-4F24-ABE3-DD92F32627EC}" presName="vert1" presStyleCnt="0"/>
      <dgm:spPr/>
    </dgm:pt>
    <dgm:pt modelId="{F7898CB9-3263-4A6A-945D-877A1177D5E8}" type="pres">
      <dgm:prSet presAssocID="{B623B3ED-7228-4FD2-ACEF-65856B91F1AB}" presName="thickLine" presStyleLbl="alignNode1" presStyleIdx="3" presStyleCnt="4"/>
      <dgm:spPr/>
    </dgm:pt>
    <dgm:pt modelId="{8ED6DCEC-959F-42D5-8408-BD0B4ECF46B8}" type="pres">
      <dgm:prSet presAssocID="{B623B3ED-7228-4FD2-ACEF-65856B91F1AB}" presName="horz1" presStyleCnt="0"/>
      <dgm:spPr/>
    </dgm:pt>
    <dgm:pt modelId="{33162DAE-78EC-4711-8437-912062F6B75F}" type="pres">
      <dgm:prSet presAssocID="{B623B3ED-7228-4FD2-ACEF-65856B91F1AB}" presName="tx1" presStyleLbl="revTx" presStyleIdx="3" presStyleCnt="4"/>
      <dgm:spPr/>
    </dgm:pt>
    <dgm:pt modelId="{2607ACBB-4E1F-4579-AEED-28B3C1456B80}" type="pres">
      <dgm:prSet presAssocID="{B623B3ED-7228-4FD2-ACEF-65856B91F1AB}" presName="vert1" presStyleCnt="0"/>
      <dgm:spPr/>
    </dgm:pt>
  </dgm:ptLst>
  <dgm:cxnLst>
    <dgm:cxn modelId="{1814EE3D-7419-46C0-83A9-7818705A9057}" type="presOf" srcId="{A51F2509-A343-481D-9256-3877E3EAE1EB}" destId="{92742862-AFE8-4CAC-8629-CC5660366EC0}" srcOrd="0" destOrd="0" presId="urn:microsoft.com/office/officeart/2008/layout/LinedList"/>
    <dgm:cxn modelId="{78878E5E-3BE7-47CE-9D50-C72A26FABE4A}" type="presOf" srcId="{00704848-A36E-486B-AE25-D742D980A6FB}" destId="{FF577383-EA84-426F-AF85-C974EBE5E041}" srcOrd="0" destOrd="0" presId="urn:microsoft.com/office/officeart/2008/layout/LinedList"/>
    <dgm:cxn modelId="{D3FCFC69-1DF6-4C10-B8AF-924DD996793B}" type="presOf" srcId="{B623B3ED-7228-4FD2-ACEF-65856B91F1AB}" destId="{33162DAE-78EC-4711-8437-912062F6B75F}" srcOrd="0" destOrd="0" presId="urn:microsoft.com/office/officeart/2008/layout/LinedList"/>
    <dgm:cxn modelId="{AEA7FC8E-51DA-4BDF-A2FB-6E8374572D40}" srcId="{0A590643-19F5-4EAE-90B4-8C63348D3F57}" destId="{00704848-A36E-486B-AE25-D742D980A6FB}" srcOrd="0" destOrd="0" parTransId="{5B607B11-2562-4F6B-95BE-95ECE150F627}" sibTransId="{7E6452B7-260F-4CDD-8BDC-6D41CE339195}"/>
    <dgm:cxn modelId="{E0FCD590-8F15-4974-96DC-7AE7D8663076}" type="presOf" srcId="{0A590643-19F5-4EAE-90B4-8C63348D3F57}" destId="{4C850E57-92C5-480E-A7F0-91C1893438AB}" srcOrd="0" destOrd="0" presId="urn:microsoft.com/office/officeart/2008/layout/LinedList"/>
    <dgm:cxn modelId="{E5F8289B-3365-4272-88C5-F14C995E8866}" srcId="{0A590643-19F5-4EAE-90B4-8C63348D3F57}" destId="{210F845A-4B51-4F24-ABE3-DD92F32627EC}" srcOrd="2" destOrd="0" parTransId="{8048D279-0BD1-4745-9900-391A9A780CCF}" sibTransId="{2F59341A-8F1D-4BB0-9597-B3DB0C0109B0}"/>
    <dgm:cxn modelId="{D0D192A6-1B98-4658-9870-B6502B984E8B}" srcId="{0A590643-19F5-4EAE-90B4-8C63348D3F57}" destId="{B623B3ED-7228-4FD2-ACEF-65856B91F1AB}" srcOrd="3" destOrd="0" parTransId="{62F80883-ED55-4300-A657-5C45E353771A}" sibTransId="{C6EE2B9B-995E-48F6-A2B6-301C66D7EC93}"/>
    <dgm:cxn modelId="{ADC39CCF-E361-4EA5-AC8F-D29E8646981E}" srcId="{0A590643-19F5-4EAE-90B4-8C63348D3F57}" destId="{A51F2509-A343-481D-9256-3877E3EAE1EB}" srcOrd="1" destOrd="0" parTransId="{46C541E2-0F52-48B9-96A9-372E81C759BF}" sibTransId="{AC27AE40-AF71-4C69-9C48-992506F60C75}"/>
    <dgm:cxn modelId="{41FBC0F0-48F6-445C-9818-8BA9A6BE998B}" type="presOf" srcId="{210F845A-4B51-4F24-ABE3-DD92F32627EC}" destId="{72113602-60F4-40F0-8276-84B09EB059C3}" srcOrd="0" destOrd="0" presId="urn:microsoft.com/office/officeart/2008/layout/LinedList"/>
    <dgm:cxn modelId="{3DE1FDF5-E629-4E21-975E-6A922A3CD8C6}" type="presParOf" srcId="{4C850E57-92C5-480E-A7F0-91C1893438AB}" destId="{72D26025-FA5C-4685-A6C3-B4E08443E275}" srcOrd="0" destOrd="0" presId="urn:microsoft.com/office/officeart/2008/layout/LinedList"/>
    <dgm:cxn modelId="{902CC93E-E731-45C1-9F74-01017EE648B9}" type="presParOf" srcId="{4C850E57-92C5-480E-A7F0-91C1893438AB}" destId="{B24B2C9F-C1C5-408E-8CAE-679559B6D026}" srcOrd="1" destOrd="0" presId="urn:microsoft.com/office/officeart/2008/layout/LinedList"/>
    <dgm:cxn modelId="{BE8AB290-BEE9-46ED-BF44-DE083564CF39}" type="presParOf" srcId="{B24B2C9F-C1C5-408E-8CAE-679559B6D026}" destId="{FF577383-EA84-426F-AF85-C974EBE5E041}" srcOrd="0" destOrd="0" presId="urn:microsoft.com/office/officeart/2008/layout/LinedList"/>
    <dgm:cxn modelId="{0C75B86B-FE31-4C87-AED6-B55E0CC39BFE}" type="presParOf" srcId="{B24B2C9F-C1C5-408E-8CAE-679559B6D026}" destId="{B37D3EC3-0059-4F68-9C25-95A62B2BA2A4}" srcOrd="1" destOrd="0" presId="urn:microsoft.com/office/officeart/2008/layout/LinedList"/>
    <dgm:cxn modelId="{0F52708F-49B1-42DD-8441-6FCAE644DBAD}" type="presParOf" srcId="{4C850E57-92C5-480E-A7F0-91C1893438AB}" destId="{032E73A3-04CE-4F51-BB36-DBEC2BE88AA3}" srcOrd="2" destOrd="0" presId="urn:microsoft.com/office/officeart/2008/layout/LinedList"/>
    <dgm:cxn modelId="{A7A82D3B-DDC8-4EA8-BD13-AD2ADBBE84C5}" type="presParOf" srcId="{4C850E57-92C5-480E-A7F0-91C1893438AB}" destId="{DDAAC759-14D6-4547-9F3B-B06470989F30}" srcOrd="3" destOrd="0" presId="urn:microsoft.com/office/officeart/2008/layout/LinedList"/>
    <dgm:cxn modelId="{56AB2233-7FEB-45B5-A0E4-23163EB9E123}" type="presParOf" srcId="{DDAAC759-14D6-4547-9F3B-B06470989F30}" destId="{92742862-AFE8-4CAC-8629-CC5660366EC0}" srcOrd="0" destOrd="0" presId="urn:microsoft.com/office/officeart/2008/layout/LinedList"/>
    <dgm:cxn modelId="{6B410BDF-7046-4165-B4BB-CA62C448E685}" type="presParOf" srcId="{DDAAC759-14D6-4547-9F3B-B06470989F30}" destId="{67B2FED5-EAAD-40B8-B21B-6572DECAE401}" srcOrd="1" destOrd="0" presId="urn:microsoft.com/office/officeart/2008/layout/LinedList"/>
    <dgm:cxn modelId="{E9205254-BBC6-468C-80FB-F9915D683F7B}" type="presParOf" srcId="{4C850E57-92C5-480E-A7F0-91C1893438AB}" destId="{DBE39019-9127-4ACB-8517-83BE7E53464B}" srcOrd="4" destOrd="0" presId="urn:microsoft.com/office/officeart/2008/layout/LinedList"/>
    <dgm:cxn modelId="{E0EA9FD5-5402-486E-8CA2-8972734BFD7D}" type="presParOf" srcId="{4C850E57-92C5-480E-A7F0-91C1893438AB}" destId="{2ADD55D2-757F-4856-84BE-D18DCF95D440}" srcOrd="5" destOrd="0" presId="urn:microsoft.com/office/officeart/2008/layout/LinedList"/>
    <dgm:cxn modelId="{A3F89647-44F2-45E8-9B8B-4C4436A23748}" type="presParOf" srcId="{2ADD55D2-757F-4856-84BE-D18DCF95D440}" destId="{72113602-60F4-40F0-8276-84B09EB059C3}" srcOrd="0" destOrd="0" presId="urn:microsoft.com/office/officeart/2008/layout/LinedList"/>
    <dgm:cxn modelId="{00A7FA51-5901-4BC2-B974-E01CA244A773}" type="presParOf" srcId="{2ADD55D2-757F-4856-84BE-D18DCF95D440}" destId="{91D72D51-AF03-4BB5-B70E-3FDF4CA26185}" srcOrd="1" destOrd="0" presId="urn:microsoft.com/office/officeart/2008/layout/LinedList"/>
    <dgm:cxn modelId="{470A2E78-E066-40D3-9E9F-59132BC1FE56}" type="presParOf" srcId="{4C850E57-92C5-480E-A7F0-91C1893438AB}" destId="{F7898CB9-3263-4A6A-945D-877A1177D5E8}" srcOrd="6" destOrd="0" presId="urn:microsoft.com/office/officeart/2008/layout/LinedList"/>
    <dgm:cxn modelId="{3EB180B7-6ABC-4639-BCC7-F164B2BB804A}" type="presParOf" srcId="{4C850E57-92C5-480E-A7F0-91C1893438AB}" destId="{8ED6DCEC-959F-42D5-8408-BD0B4ECF46B8}" srcOrd="7" destOrd="0" presId="urn:microsoft.com/office/officeart/2008/layout/LinedList"/>
    <dgm:cxn modelId="{C4020D65-3967-42DC-A51E-CA25AD854BE2}" type="presParOf" srcId="{8ED6DCEC-959F-42D5-8408-BD0B4ECF46B8}" destId="{33162DAE-78EC-4711-8437-912062F6B75F}" srcOrd="0" destOrd="0" presId="urn:microsoft.com/office/officeart/2008/layout/LinedList"/>
    <dgm:cxn modelId="{51446732-F2BA-44F0-9DCD-6961917A1A11}" type="presParOf" srcId="{8ED6DCEC-959F-42D5-8408-BD0B4ECF46B8}" destId="{2607ACBB-4E1F-4579-AEED-28B3C1456B8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9CAFEBE-6AD8-4771-BC58-8AAF94268D0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EC31218-A694-491D-AB70-A985A0BD056C}">
      <dgm:prSet/>
      <dgm:spPr/>
      <dgm:t>
        <a:bodyPr/>
        <a:lstStyle/>
        <a:p>
          <a:r>
            <a:rPr lang="en-US" dirty="0"/>
            <a:t>Review your existing curriculum</a:t>
          </a:r>
        </a:p>
      </dgm:t>
    </dgm:pt>
    <dgm:pt modelId="{9DF65026-A405-4BC6-8C9B-393A60C2FC54}" type="parTrans" cxnId="{A59B7F76-25E5-4037-8A2B-BF2550ABF950}">
      <dgm:prSet/>
      <dgm:spPr/>
      <dgm:t>
        <a:bodyPr/>
        <a:lstStyle/>
        <a:p>
          <a:endParaRPr lang="en-US"/>
        </a:p>
      </dgm:t>
    </dgm:pt>
    <dgm:pt modelId="{E7961B8D-68E6-4853-A6F4-A2B8DB1D8109}" type="sibTrans" cxnId="{A59B7F76-25E5-4037-8A2B-BF2550ABF950}">
      <dgm:prSet/>
      <dgm:spPr/>
      <dgm:t>
        <a:bodyPr/>
        <a:lstStyle/>
        <a:p>
          <a:endParaRPr lang="en-US"/>
        </a:p>
      </dgm:t>
    </dgm:pt>
    <dgm:pt modelId="{BE3D3059-2EBB-4BBD-8B11-51CC8730DB15}">
      <dgm:prSet/>
      <dgm:spPr/>
      <dgm:t>
        <a:bodyPr/>
        <a:lstStyle/>
        <a:p>
          <a:r>
            <a:rPr lang="en-US" dirty="0"/>
            <a:t>Create a plan to incorporate sentence structure activities into your lessons</a:t>
          </a:r>
        </a:p>
      </dgm:t>
    </dgm:pt>
    <dgm:pt modelId="{324FC497-D631-45F0-AE26-C60DAAA57506}" type="parTrans" cxnId="{ABEACC22-BE08-4D17-B0B5-B0C212F42EBB}">
      <dgm:prSet/>
      <dgm:spPr/>
      <dgm:t>
        <a:bodyPr/>
        <a:lstStyle/>
        <a:p>
          <a:endParaRPr lang="en-US"/>
        </a:p>
      </dgm:t>
    </dgm:pt>
    <dgm:pt modelId="{12F2BF49-B0A1-41D9-82AE-2FA3466463CA}" type="sibTrans" cxnId="{ABEACC22-BE08-4D17-B0B5-B0C212F42EBB}">
      <dgm:prSet/>
      <dgm:spPr/>
      <dgm:t>
        <a:bodyPr/>
        <a:lstStyle/>
        <a:p>
          <a:endParaRPr lang="en-US"/>
        </a:p>
      </dgm:t>
    </dgm:pt>
    <dgm:pt modelId="{52D5BE07-46EC-4FA8-BDFF-3659AAA9A97A}">
      <dgm:prSet/>
      <dgm:spPr/>
      <dgm:t>
        <a:bodyPr/>
        <a:lstStyle/>
        <a:p>
          <a:r>
            <a:rPr lang="en-US" dirty="0"/>
            <a:t>Take time to review mentor texts that can be used to support identifying sentence structure elements</a:t>
          </a:r>
        </a:p>
      </dgm:t>
    </dgm:pt>
    <dgm:pt modelId="{3B3C1A4F-2287-482F-A35A-04D4C0970481}" type="parTrans" cxnId="{2D1C0872-0AE7-4194-9F8A-019E60A263A4}">
      <dgm:prSet/>
      <dgm:spPr/>
      <dgm:t>
        <a:bodyPr/>
        <a:lstStyle/>
        <a:p>
          <a:endParaRPr lang="en-US"/>
        </a:p>
      </dgm:t>
    </dgm:pt>
    <dgm:pt modelId="{BADA85F9-06D8-4186-A624-DA0767268228}" type="sibTrans" cxnId="{2D1C0872-0AE7-4194-9F8A-019E60A263A4}">
      <dgm:prSet/>
      <dgm:spPr/>
      <dgm:t>
        <a:bodyPr/>
        <a:lstStyle/>
        <a:p>
          <a:endParaRPr lang="en-US"/>
        </a:p>
      </dgm:t>
    </dgm:pt>
    <dgm:pt modelId="{44F7770A-3379-46B0-80D4-9FC1BC30E7F2}">
      <dgm:prSet/>
      <dgm:spPr/>
      <dgm:t>
        <a:bodyPr/>
        <a:lstStyle/>
        <a:p>
          <a:r>
            <a:rPr lang="en-US" dirty="0"/>
            <a:t>Reflect on writing instruction and plan for more intentional support at the sentence level</a:t>
          </a:r>
        </a:p>
      </dgm:t>
    </dgm:pt>
    <dgm:pt modelId="{B46715F2-DA09-4ADF-93D5-CB08013BE164}" type="parTrans" cxnId="{79EBB663-9630-4421-A1EA-1BD23A3A95CE}">
      <dgm:prSet/>
      <dgm:spPr/>
      <dgm:t>
        <a:bodyPr/>
        <a:lstStyle/>
        <a:p>
          <a:endParaRPr lang="en-US"/>
        </a:p>
      </dgm:t>
    </dgm:pt>
    <dgm:pt modelId="{17FC9DAC-F523-428A-A284-9E1CCDBA5FA6}" type="sibTrans" cxnId="{79EBB663-9630-4421-A1EA-1BD23A3A95CE}">
      <dgm:prSet/>
      <dgm:spPr/>
      <dgm:t>
        <a:bodyPr/>
        <a:lstStyle/>
        <a:p>
          <a:endParaRPr lang="en-US"/>
        </a:p>
      </dgm:t>
    </dgm:pt>
    <dgm:pt modelId="{9F49B3AB-0002-40CF-A850-2070086C40D5}" type="pres">
      <dgm:prSet presAssocID="{49CAFEBE-6AD8-4771-BC58-8AAF94268D0A}" presName="vert0" presStyleCnt="0">
        <dgm:presLayoutVars>
          <dgm:dir/>
          <dgm:animOne val="branch"/>
          <dgm:animLvl val="lvl"/>
        </dgm:presLayoutVars>
      </dgm:prSet>
      <dgm:spPr/>
    </dgm:pt>
    <dgm:pt modelId="{0726D367-D19D-48D7-9617-EF3426772EC9}" type="pres">
      <dgm:prSet presAssocID="{5EC31218-A694-491D-AB70-A985A0BD056C}" presName="thickLine" presStyleLbl="alignNode1" presStyleIdx="0" presStyleCnt="4"/>
      <dgm:spPr/>
    </dgm:pt>
    <dgm:pt modelId="{099000D6-48D3-40A6-8F03-43960AAD644B}" type="pres">
      <dgm:prSet presAssocID="{5EC31218-A694-491D-AB70-A985A0BD056C}" presName="horz1" presStyleCnt="0"/>
      <dgm:spPr/>
    </dgm:pt>
    <dgm:pt modelId="{544286F9-8D63-43A8-8038-5794C7F7EE93}" type="pres">
      <dgm:prSet presAssocID="{5EC31218-A694-491D-AB70-A985A0BD056C}" presName="tx1" presStyleLbl="revTx" presStyleIdx="0" presStyleCnt="4"/>
      <dgm:spPr/>
    </dgm:pt>
    <dgm:pt modelId="{F6A38D22-75C1-4D50-9138-33AC79ECDF63}" type="pres">
      <dgm:prSet presAssocID="{5EC31218-A694-491D-AB70-A985A0BD056C}" presName="vert1" presStyleCnt="0"/>
      <dgm:spPr/>
    </dgm:pt>
    <dgm:pt modelId="{6FFDAF97-89C1-4AEB-9341-0D8C6E0BA2BB}" type="pres">
      <dgm:prSet presAssocID="{BE3D3059-2EBB-4BBD-8B11-51CC8730DB15}" presName="thickLine" presStyleLbl="alignNode1" presStyleIdx="1" presStyleCnt="4"/>
      <dgm:spPr/>
    </dgm:pt>
    <dgm:pt modelId="{E6BAFB63-664B-46D0-9C0C-88FD920E71F4}" type="pres">
      <dgm:prSet presAssocID="{BE3D3059-2EBB-4BBD-8B11-51CC8730DB15}" presName="horz1" presStyleCnt="0"/>
      <dgm:spPr/>
    </dgm:pt>
    <dgm:pt modelId="{79974065-CF9B-4574-BA27-5C06564A3BA0}" type="pres">
      <dgm:prSet presAssocID="{BE3D3059-2EBB-4BBD-8B11-51CC8730DB15}" presName="tx1" presStyleLbl="revTx" presStyleIdx="1" presStyleCnt="4"/>
      <dgm:spPr/>
    </dgm:pt>
    <dgm:pt modelId="{8C87347E-247D-48E6-A39D-723EDDCD324B}" type="pres">
      <dgm:prSet presAssocID="{BE3D3059-2EBB-4BBD-8B11-51CC8730DB15}" presName="vert1" presStyleCnt="0"/>
      <dgm:spPr/>
    </dgm:pt>
    <dgm:pt modelId="{97F31488-A320-49DB-8D48-A1ACEAA2AB58}" type="pres">
      <dgm:prSet presAssocID="{52D5BE07-46EC-4FA8-BDFF-3659AAA9A97A}" presName="thickLine" presStyleLbl="alignNode1" presStyleIdx="2" presStyleCnt="4"/>
      <dgm:spPr/>
    </dgm:pt>
    <dgm:pt modelId="{2F4982F3-C424-4CB6-AB76-4A9BA9AFFD50}" type="pres">
      <dgm:prSet presAssocID="{52D5BE07-46EC-4FA8-BDFF-3659AAA9A97A}" presName="horz1" presStyleCnt="0"/>
      <dgm:spPr/>
    </dgm:pt>
    <dgm:pt modelId="{8E081C8A-ADEE-4894-BA9B-3B334337AA8E}" type="pres">
      <dgm:prSet presAssocID="{52D5BE07-46EC-4FA8-BDFF-3659AAA9A97A}" presName="tx1" presStyleLbl="revTx" presStyleIdx="2" presStyleCnt="4"/>
      <dgm:spPr/>
    </dgm:pt>
    <dgm:pt modelId="{9962BD64-220E-4429-8BCE-11A419A5F1AE}" type="pres">
      <dgm:prSet presAssocID="{52D5BE07-46EC-4FA8-BDFF-3659AAA9A97A}" presName="vert1" presStyleCnt="0"/>
      <dgm:spPr/>
    </dgm:pt>
    <dgm:pt modelId="{F0175680-0065-4DA3-9FE9-96DB225EF3F4}" type="pres">
      <dgm:prSet presAssocID="{44F7770A-3379-46B0-80D4-9FC1BC30E7F2}" presName="thickLine" presStyleLbl="alignNode1" presStyleIdx="3" presStyleCnt="4"/>
      <dgm:spPr/>
    </dgm:pt>
    <dgm:pt modelId="{6191F62A-A492-449E-BFE5-66E0C8D333B2}" type="pres">
      <dgm:prSet presAssocID="{44F7770A-3379-46B0-80D4-9FC1BC30E7F2}" presName="horz1" presStyleCnt="0"/>
      <dgm:spPr/>
    </dgm:pt>
    <dgm:pt modelId="{3FD56E94-489C-46B6-9A33-CDE7A23ED28A}" type="pres">
      <dgm:prSet presAssocID="{44F7770A-3379-46B0-80D4-9FC1BC30E7F2}" presName="tx1" presStyleLbl="revTx" presStyleIdx="3" presStyleCnt="4"/>
      <dgm:spPr/>
    </dgm:pt>
    <dgm:pt modelId="{76F76148-9D91-427F-8FF3-2F444213BD10}" type="pres">
      <dgm:prSet presAssocID="{44F7770A-3379-46B0-80D4-9FC1BC30E7F2}" presName="vert1" presStyleCnt="0"/>
      <dgm:spPr/>
    </dgm:pt>
  </dgm:ptLst>
  <dgm:cxnLst>
    <dgm:cxn modelId="{C36BCF03-62D5-44C8-AC3A-C252F42D2AC8}" type="presOf" srcId="{BE3D3059-2EBB-4BBD-8B11-51CC8730DB15}" destId="{79974065-CF9B-4574-BA27-5C06564A3BA0}" srcOrd="0" destOrd="0" presId="urn:microsoft.com/office/officeart/2008/layout/LinedList"/>
    <dgm:cxn modelId="{B72A3A08-4458-4FB1-BD61-B1950ECEFFB2}" type="presOf" srcId="{44F7770A-3379-46B0-80D4-9FC1BC30E7F2}" destId="{3FD56E94-489C-46B6-9A33-CDE7A23ED28A}" srcOrd="0" destOrd="0" presId="urn:microsoft.com/office/officeart/2008/layout/LinedList"/>
    <dgm:cxn modelId="{191F510E-F637-498B-9808-45D2F59EDBF4}" type="presOf" srcId="{5EC31218-A694-491D-AB70-A985A0BD056C}" destId="{544286F9-8D63-43A8-8038-5794C7F7EE93}" srcOrd="0" destOrd="0" presId="urn:microsoft.com/office/officeart/2008/layout/LinedList"/>
    <dgm:cxn modelId="{ABEACC22-BE08-4D17-B0B5-B0C212F42EBB}" srcId="{49CAFEBE-6AD8-4771-BC58-8AAF94268D0A}" destId="{BE3D3059-2EBB-4BBD-8B11-51CC8730DB15}" srcOrd="1" destOrd="0" parTransId="{324FC497-D631-45F0-AE26-C60DAAA57506}" sibTransId="{12F2BF49-B0A1-41D9-82AE-2FA3466463CA}"/>
    <dgm:cxn modelId="{3A24F836-F8E8-418B-9822-AABE0A25AF3D}" type="presOf" srcId="{49CAFEBE-6AD8-4771-BC58-8AAF94268D0A}" destId="{9F49B3AB-0002-40CF-A850-2070086C40D5}" srcOrd="0" destOrd="0" presId="urn:microsoft.com/office/officeart/2008/layout/LinedList"/>
    <dgm:cxn modelId="{79EBB663-9630-4421-A1EA-1BD23A3A95CE}" srcId="{49CAFEBE-6AD8-4771-BC58-8AAF94268D0A}" destId="{44F7770A-3379-46B0-80D4-9FC1BC30E7F2}" srcOrd="3" destOrd="0" parTransId="{B46715F2-DA09-4ADF-93D5-CB08013BE164}" sibTransId="{17FC9DAC-F523-428A-A284-9E1CCDBA5FA6}"/>
    <dgm:cxn modelId="{2D1C0872-0AE7-4194-9F8A-019E60A263A4}" srcId="{49CAFEBE-6AD8-4771-BC58-8AAF94268D0A}" destId="{52D5BE07-46EC-4FA8-BDFF-3659AAA9A97A}" srcOrd="2" destOrd="0" parTransId="{3B3C1A4F-2287-482F-A35A-04D4C0970481}" sibTransId="{BADA85F9-06D8-4186-A624-DA0767268228}"/>
    <dgm:cxn modelId="{A59B7F76-25E5-4037-8A2B-BF2550ABF950}" srcId="{49CAFEBE-6AD8-4771-BC58-8AAF94268D0A}" destId="{5EC31218-A694-491D-AB70-A985A0BD056C}" srcOrd="0" destOrd="0" parTransId="{9DF65026-A405-4BC6-8C9B-393A60C2FC54}" sibTransId="{E7961B8D-68E6-4853-A6F4-A2B8DB1D8109}"/>
    <dgm:cxn modelId="{10B4BBEA-128A-417E-9580-67E4DCC8601F}" type="presOf" srcId="{52D5BE07-46EC-4FA8-BDFF-3659AAA9A97A}" destId="{8E081C8A-ADEE-4894-BA9B-3B334337AA8E}" srcOrd="0" destOrd="0" presId="urn:microsoft.com/office/officeart/2008/layout/LinedList"/>
    <dgm:cxn modelId="{02528A71-B9E6-4BB2-AA41-42885E255724}" type="presParOf" srcId="{9F49B3AB-0002-40CF-A850-2070086C40D5}" destId="{0726D367-D19D-48D7-9617-EF3426772EC9}" srcOrd="0" destOrd="0" presId="urn:microsoft.com/office/officeart/2008/layout/LinedList"/>
    <dgm:cxn modelId="{4FCC7D21-B709-4164-A5E3-233B551CA595}" type="presParOf" srcId="{9F49B3AB-0002-40CF-A850-2070086C40D5}" destId="{099000D6-48D3-40A6-8F03-43960AAD644B}" srcOrd="1" destOrd="0" presId="urn:microsoft.com/office/officeart/2008/layout/LinedList"/>
    <dgm:cxn modelId="{ED08288A-6323-4BE8-B501-59219C35BEFE}" type="presParOf" srcId="{099000D6-48D3-40A6-8F03-43960AAD644B}" destId="{544286F9-8D63-43A8-8038-5794C7F7EE93}" srcOrd="0" destOrd="0" presId="urn:microsoft.com/office/officeart/2008/layout/LinedList"/>
    <dgm:cxn modelId="{17C683A6-DBF4-4018-BF12-706024628DDA}" type="presParOf" srcId="{099000D6-48D3-40A6-8F03-43960AAD644B}" destId="{F6A38D22-75C1-4D50-9138-33AC79ECDF63}" srcOrd="1" destOrd="0" presId="urn:microsoft.com/office/officeart/2008/layout/LinedList"/>
    <dgm:cxn modelId="{CAD1D49D-E354-4380-B4FE-A2B79FC8DA8A}" type="presParOf" srcId="{9F49B3AB-0002-40CF-A850-2070086C40D5}" destId="{6FFDAF97-89C1-4AEB-9341-0D8C6E0BA2BB}" srcOrd="2" destOrd="0" presId="urn:microsoft.com/office/officeart/2008/layout/LinedList"/>
    <dgm:cxn modelId="{FEBF7605-76B7-489B-B229-045DD4E13C14}" type="presParOf" srcId="{9F49B3AB-0002-40CF-A850-2070086C40D5}" destId="{E6BAFB63-664B-46D0-9C0C-88FD920E71F4}" srcOrd="3" destOrd="0" presId="urn:microsoft.com/office/officeart/2008/layout/LinedList"/>
    <dgm:cxn modelId="{90FFD355-EB46-4FDE-A8A6-7007B4740369}" type="presParOf" srcId="{E6BAFB63-664B-46D0-9C0C-88FD920E71F4}" destId="{79974065-CF9B-4574-BA27-5C06564A3BA0}" srcOrd="0" destOrd="0" presId="urn:microsoft.com/office/officeart/2008/layout/LinedList"/>
    <dgm:cxn modelId="{C6388C58-E5F6-4A83-BF22-7E1F2519A845}" type="presParOf" srcId="{E6BAFB63-664B-46D0-9C0C-88FD920E71F4}" destId="{8C87347E-247D-48E6-A39D-723EDDCD324B}" srcOrd="1" destOrd="0" presId="urn:microsoft.com/office/officeart/2008/layout/LinedList"/>
    <dgm:cxn modelId="{31BCD507-B679-4EA3-92C6-7118111E70D2}" type="presParOf" srcId="{9F49B3AB-0002-40CF-A850-2070086C40D5}" destId="{97F31488-A320-49DB-8D48-A1ACEAA2AB58}" srcOrd="4" destOrd="0" presId="urn:microsoft.com/office/officeart/2008/layout/LinedList"/>
    <dgm:cxn modelId="{A659A078-6E1B-4FAF-8CAE-D1964E2750FF}" type="presParOf" srcId="{9F49B3AB-0002-40CF-A850-2070086C40D5}" destId="{2F4982F3-C424-4CB6-AB76-4A9BA9AFFD50}" srcOrd="5" destOrd="0" presId="urn:microsoft.com/office/officeart/2008/layout/LinedList"/>
    <dgm:cxn modelId="{9A1983D7-5D55-4836-B24C-0B93480A5892}" type="presParOf" srcId="{2F4982F3-C424-4CB6-AB76-4A9BA9AFFD50}" destId="{8E081C8A-ADEE-4894-BA9B-3B334337AA8E}" srcOrd="0" destOrd="0" presId="urn:microsoft.com/office/officeart/2008/layout/LinedList"/>
    <dgm:cxn modelId="{9951A1D4-8A6E-4710-995B-C203CC95587F}" type="presParOf" srcId="{2F4982F3-C424-4CB6-AB76-4A9BA9AFFD50}" destId="{9962BD64-220E-4429-8BCE-11A419A5F1AE}" srcOrd="1" destOrd="0" presId="urn:microsoft.com/office/officeart/2008/layout/LinedList"/>
    <dgm:cxn modelId="{1E29B540-B3F2-4DA9-9815-8412E00F2E2A}" type="presParOf" srcId="{9F49B3AB-0002-40CF-A850-2070086C40D5}" destId="{F0175680-0065-4DA3-9FE9-96DB225EF3F4}" srcOrd="6" destOrd="0" presId="urn:microsoft.com/office/officeart/2008/layout/LinedList"/>
    <dgm:cxn modelId="{BE074868-122D-4223-AB79-A1DA76998B61}" type="presParOf" srcId="{9F49B3AB-0002-40CF-A850-2070086C40D5}" destId="{6191F62A-A492-449E-BFE5-66E0C8D333B2}" srcOrd="7" destOrd="0" presId="urn:microsoft.com/office/officeart/2008/layout/LinedList"/>
    <dgm:cxn modelId="{8238969D-1D94-458B-84A1-44474601DDAD}" type="presParOf" srcId="{6191F62A-A492-449E-BFE5-66E0C8D333B2}" destId="{3FD56E94-489C-46B6-9A33-CDE7A23ED28A}" srcOrd="0" destOrd="0" presId="urn:microsoft.com/office/officeart/2008/layout/LinedList"/>
    <dgm:cxn modelId="{AFE7742D-B890-4C58-BC77-1E83D9D6B262}" type="presParOf" srcId="{6191F62A-A492-449E-BFE5-66E0C8D333B2}" destId="{76F76148-9D91-427F-8FF3-2F444213BD1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1A3C43-BF44-490B-92EB-99534BB2DE62}" type="doc">
      <dgm:prSet loTypeId="urn:microsoft.com/office/officeart/2005/8/layout/StepDownProcess" loCatId="process" qsTypeId="urn:microsoft.com/office/officeart/2005/8/quickstyle/simple1" qsCatId="simple" csTypeId="urn:microsoft.com/office/officeart/2005/8/colors/colorful2" csCatId="colorful" phldr="1"/>
      <dgm:spPr/>
      <dgm:t>
        <a:bodyPr/>
        <a:lstStyle/>
        <a:p>
          <a:endParaRPr lang="en-US"/>
        </a:p>
      </dgm:t>
    </dgm:pt>
    <dgm:pt modelId="{DAB8288A-290D-4909-9A39-42F89C04D2B8}">
      <dgm:prSet phldrT="[Text]"/>
      <dgm:spPr/>
      <dgm:t>
        <a:bodyPr/>
        <a:lstStyle/>
        <a:p>
          <a:r>
            <a:rPr lang="en-US" dirty="0"/>
            <a:t>Words and Phrases</a:t>
          </a:r>
        </a:p>
      </dgm:t>
    </dgm:pt>
    <dgm:pt modelId="{6AA6E7E8-3267-452A-8699-7F0BBDEC520A}" type="parTrans" cxnId="{14DA565F-9483-412A-966C-0FE80BEFE546}">
      <dgm:prSet/>
      <dgm:spPr/>
      <dgm:t>
        <a:bodyPr/>
        <a:lstStyle/>
        <a:p>
          <a:endParaRPr lang="en-US"/>
        </a:p>
      </dgm:t>
    </dgm:pt>
    <dgm:pt modelId="{772DB41D-3A14-4E36-A484-01CEE8A75081}" type="sibTrans" cxnId="{14DA565F-9483-412A-966C-0FE80BEFE546}">
      <dgm:prSet/>
      <dgm:spPr/>
      <dgm:t>
        <a:bodyPr/>
        <a:lstStyle/>
        <a:p>
          <a:endParaRPr lang="en-US"/>
        </a:p>
      </dgm:t>
    </dgm:pt>
    <dgm:pt modelId="{8EAB00FD-432F-4A80-AF9B-020F9E362FD0}">
      <dgm:prSet phldrT="[Text]" custT="1"/>
      <dgm:spPr/>
      <dgm:t>
        <a:bodyPr/>
        <a:lstStyle/>
        <a:p>
          <a:r>
            <a:rPr lang="en-US" sz="1800" dirty="0">
              <a:latin typeface="Calibri Light" panose="020F0302020204030204" pitchFamily="34" charset="0"/>
              <a:cs typeface="Calibri Light" panose="020F0302020204030204" pitchFamily="34" charset="0"/>
            </a:rPr>
            <a:t>Academic vocabulary (breadth and depth)</a:t>
          </a:r>
        </a:p>
      </dgm:t>
    </dgm:pt>
    <dgm:pt modelId="{A5ED7867-C6FA-4B35-8C03-926FC53005BD}" type="parTrans" cxnId="{57968D37-9CE5-4A1B-9919-3A234D5D04ED}">
      <dgm:prSet/>
      <dgm:spPr/>
      <dgm:t>
        <a:bodyPr/>
        <a:lstStyle/>
        <a:p>
          <a:endParaRPr lang="en-US"/>
        </a:p>
      </dgm:t>
    </dgm:pt>
    <dgm:pt modelId="{1364539A-0403-4A29-8CC8-24840297F672}" type="sibTrans" cxnId="{57968D37-9CE5-4A1B-9919-3A234D5D04ED}">
      <dgm:prSet/>
      <dgm:spPr/>
      <dgm:t>
        <a:bodyPr/>
        <a:lstStyle/>
        <a:p>
          <a:endParaRPr lang="en-US"/>
        </a:p>
      </dgm:t>
    </dgm:pt>
    <dgm:pt modelId="{EA4FE2A2-3025-46FD-B9CF-3F7922470658}">
      <dgm:prSet phldrT="[Text]"/>
      <dgm:spPr/>
      <dgm:t>
        <a:bodyPr/>
        <a:lstStyle/>
        <a:p>
          <a:r>
            <a:rPr lang="en-US" dirty="0"/>
            <a:t>Sentences</a:t>
          </a:r>
        </a:p>
      </dgm:t>
    </dgm:pt>
    <dgm:pt modelId="{CC07CEAE-3EF6-43C6-8F8F-5700275256BB}" type="parTrans" cxnId="{7B0B77D4-4457-4D6C-AB0A-55E24C3C8366}">
      <dgm:prSet/>
      <dgm:spPr/>
      <dgm:t>
        <a:bodyPr/>
        <a:lstStyle/>
        <a:p>
          <a:endParaRPr lang="en-US"/>
        </a:p>
      </dgm:t>
    </dgm:pt>
    <dgm:pt modelId="{E4F1F48D-8E51-4CA0-B826-53FAEFAC1214}" type="sibTrans" cxnId="{7B0B77D4-4457-4D6C-AB0A-55E24C3C8366}">
      <dgm:prSet/>
      <dgm:spPr/>
      <dgm:t>
        <a:bodyPr/>
        <a:lstStyle/>
        <a:p>
          <a:endParaRPr lang="en-US"/>
        </a:p>
      </dgm:t>
    </dgm:pt>
    <dgm:pt modelId="{665221E3-3233-46A9-8EB9-4C24F3E30727}">
      <dgm:prSet phldrT="[Text]" custT="1"/>
      <dgm:spPr/>
      <dgm:t>
        <a:bodyPr/>
        <a:lstStyle/>
        <a:p>
          <a:r>
            <a:rPr lang="en-US" sz="1800" dirty="0">
              <a:latin typeface="Calibri Light" panose="020F0302020204030204" pitchFamily="34" charset="0"/>
              <a:cs typeface="Calibri Light" panose="020F0302020204030204" pitchFamily="34" charset="0"/>
            </a:rPr>
            <a:t>Density</a:t>
          </a:r>
        </a:p>
      </dgm:t>
    </dgm:pt>
    <dgm:pt modelId="{430FF4C5-35DC-4CEC-9C2E-A071CAFE132C}" type="parTrans" cxnId="{26D4CDFB-8424-4FD2-A0C0-2E3D19164CB8}">
      <dgm:prSet/>
      <dgm:spPr/>
      <dgm:t>
        <a:bodyPr/>
        <a:lstStyle/>
        <a:p>
          <a:endParaRPr lang="en-US"/>
        </a:p>
      </dgm:t>
    </dgm:pt>
    <dgm:pt modelId="{AAFC9FFC-8453-4C7D-87C1-5C68B7B25E3D}" type="sibTrans" cxnId="{26D4CDFB-8424-4FD2-A0C0-2E3D19164CB8}">
      <dgm:prSet/>
      <dgm:spPr/>
      <dgm:t>
        <a:bodyPr/>
        <a:lstStyle/>
        <a:p>
          <a:endParaRPr lang="en-US"/>
        </a:p>
      </dgm:t>
    </dgm:pt>
    <dgm:pt modelId="{B6C71ADC-1900-4CD5-9A8B-A79EE491D570}">
      <dgm:prSet phldrT="[Text]"/>
      <dgm:spPr/>
      <dgm:t>
        <a:bodyPr/>
        <a:lstStyle/>
        <a:p>
          <a:r>
            <a:rPr lang="en-US" dirty="0"/>
            <a:t>Background Knowledge</a:t>
          </a:r>
        </a:p>
      </dgm:t>
    </dgm:pt>
    <dgm:pt modelId="{44E2D186-8821-4906-AD9B-24B7AA1849B1}" type="parTrans" cxnId="{16193858-BDD6-4E1D-92D4-88069259DD42}">
      <dgm:prSet/>
      <dgm:spPr/>
      <dgm:t>
        <a:bodyPr/>
        <a:lstStyle/>
        <a:p>
          <a:endParaRPr lang="en-US"/>
        </a:p>
      </dgm:t>
    </dgm:pt>
    <dgm:pt modelId="{A7071F18-3B4A-46B4-9708-82E8B519D081}" type="sibTrans" cxnId="{16193858-BDD6-4E1D-92D4-88069259DD42}">
      <dgm:prSet/>
      <dgm:spPr/>
      <dgm:t>
        <a:bodyPr/>
        <a:lstStyle/>
        <a:p>
          <a:endParaRPr lang="en-US"/>
        </a:p>
      </dgm:t>
    </dgm:pt>
    <dgm:pt modelId="{604BF166-5D1C-452A-8432-7ADAF3FE97DB}">
      <dgm:prSet phldrT="[Text]" custT="1"/>
      <dgm:spPr/>
      <dgm:t>
        <a:bodyPr/>
        <a:lstStyle/>
        <a:p>
          <a:r>
            <a:rPr lang="en-US" sz="1800" dirty="0">
              <a:latin typeface="Calibri Light" panose="020F0302020204030204" pitchFamily="34" charset="0"/>
              <a:cs typeface="Calibri Light" panose="020F0302020204030204" pitchFamily="34" charset="0"/>
            </a:rPr>
            <a:t>Schema</a:t>
          </a:r>
        </a:p>
      </dgm:t>
    </dgm:pt>
    <dgm:pt modelId="{C0E7B32E-45E7-4740-A7ED-39308C90F8C6}" type="parTrans" cxnId="{4E73EF5B-6BD5-4B06-8346-051519952EA5}">
      <dgm:prSet/>
      <dgm:spPr/>
      <dgm:t>
        <a:bodyPr/>
        <a:lstStyle/>
        <a:p>
          <a:endParaRPr lang="en-US"/>
        </a:p>
      </dgm:t>
    </dgm:pt>
    <dgm:pt modelId="{F83421F9-3FB9-45B6-A1B6-56D13345BBBE}" type="sibTrans" cxnId="{4E73EF5B-6BD5-4B06-8346-051519952EA5}">
      <dgm:prSet/>
      <dgm:spPr/>
      <dgm:t>
        <a:bodyPr/>
        <a:lstStyle/>
        <a:p>
          <a:endParaRPr lang="en-US"/>
        </a:p>
      </dgm:t>
    </dgm:pt>
    <dgm:pt modelId="{B64E458F-74A9-42BD-9F33-25A7267384C0}">
      <dgm:prSet phldrT="[Text]"/>
      <dgm:spPr/>
      <dgm:t>
        <a:bodyPr/>
        <a:lstStyle/>
        <a:p>
          <a:r>
            <a:rPr lang="en-US" dirty="0"/>
            <a:t>Coherent Representation of Text</a:t>
          </a:r>
        </a:p>
      </dgm:t>
    </dgm:pt>
    <dgm:pt modelId="{FDBF5F81-EBD2-4CF0-8981-05AC31844EDC}" type="parTrans" cxnId="{B9ED8D1B-FD42-42C3-8DB5-F5C4A2D5C52F}">
      <dgm:prSet/>
      <dgm:spPr/>
      <dgm:t>
        <a:bodyPr/>
        <a:lstStyle/>
        <a:p>
          <a:endParaRPr lang="en-US"/>
        </a:p>
      </dgm:t>
    </dgm:pt>
    <dgm:pt modelId="{A6E3EFFC-58C3-411B-AB32-71CE8B7D4A01}" type="sibTrans" cxnId="{B9ED8D1B-FD42-42C3-8DB5-F5C4A2D5C52F}">
      <dgm:prSet/>
      <dgm:spPr/>
      <dgm:t>
        <a:bodyPr/>
        <a:lstStyle/>
        <a:p>
          <a:endParaRPr lang="en-US"/>
        </a:p>
      </dgm:t>
    </dgm:pt>
    <dgm:pt modelId="{47393D6C-48E6-415C-A324-D5D1B733BF2F}">
      <dgm:prSet phldrT="[Text]" custT="1"/>
      <dgm:spPr/>
      <dgm:t>
        <a:bodyPr/>
        <a:lstStyle/>
        <a:p>
          <a:r>
            <a:rPr lang="en-US" sz="1800" dirty="0">
              <a:latin typeface="Calibri Light" panose="020F0302020204030204" pitchFamily="34" charset="0"/>
              <a:cs typeface="Calibri Light" panose="020F0302020204030204" pitchFamily="34" charset="0"/>
            </a:rPr>
            <a:t>Length</a:t>
          </a:r>
        </a:p>
      </dgm:t>
    </dgm:pt>
    <dgm:pt modelId="{753E6622-41D1-4972-85D9-C0FD9546B152}" type="parTrans" cxnId="{6E92E41A-8218-4D6F-968A-ED61B081E597}">
      <dgm:prSet/>
      <dgm:spPr/>
      <dgm:t>
        <a:bodyPr/>
        <a:lstStyle/>
        <a:p>
          <a:endParaRPr lang="en-US"/>
        </a:p>
      </dgm:t>
    </dgm:pt>
    <dgm:pt modelId="{528B5A39-BCEC-428A-B42E-1AB0FE5FCD31}" type="sibTrans" cxnId="{6E92E41A-8218-4D6F-968A-ED61B081E597}">
      <dgm:prSet/>
      <dgm:spPr/>
      <dgm:t>
        <a:bodyPr/>
        <a:lstStyle/>
        <a:p>
          <a:endParaRPr lang="en-US"/>
        </a:p>
      </dgm:t>
    </dgm:pt>
    <dgm:pt modelId="{B552B2F0-A27B-48F2-A0B2-BE2C8A3C96C1}">
      <dgm:prSet phldrT="[Text]" custT="1"/>
      <dgm:spPr/>
      <dgm:t>
        <a:bodyPr/>
        <a:lstStyle/>
        <a:p>
          <a:r>
            <a:rPr lang="en-US" sz="1800" dirty="0">
              <a:latin typeface="Calibri Light" panose="020F0302020204030204" pitchFamily="34" charset="0"/>
              <a:cs typeface="Calibri Light" panose="020F0302020204030204" pitchFamily="34" charset="0"/>
            </a:rPr>
            <a:t>Structure</a:t>
          </a:r>
        </a:p>
      </dgm:t>
    </dgm:pt>
    <dgm:pt modelId="{A1DF09BC-51C7-4F9B-9358-579D33EF10FA}" type="parTrans" cxnId="{364543E5-CB20-492C-8C94-E16BF3FFEFEB}">
      <dgm:prSet/>
      <dgm:spPr/>
      <dgm:t>
        <a:bodyPr/>
        <a:lstStyle/>
        <a:p>
          <a:endParaRPr lang="en-US"/>
        </a:p>
      </dgm:t>
    </dgm:pt>
    <dgm:pt modelId="{327ADF3D-DED5-462F-BA38-A67D2E910847}" type="sibTrans" cxnId="{364543E5-CB20-492C-8C94-E16BF3FFEFEB}">
      <dgm:prSet/>
      <dgm:spPr/>
      <dgm:t>
        <a:bodyPr/>
        <a:lstStyle/>
        <a:p>
          <a:endParaRPr lang="en-US"/>
        </a:p>
      </dgm:t>
    </dgm:pt>
    <dgm:pt modelId="{81C6310C-0B6F-4082-B0C2-E536CCFC6BF3}">
      <dgm:prSet phldrT="[Text]" custT="1"/>
      <dgm:spPr/>
      <dgm:t>
        <a:bodyPr/>
        <a:lstStyle/>
        <a:p>
          <a:r>
            <a:rPr lang="en-US" sz="1800" dirty="0">
              <a:latin typeface="Calibri Light" panose="020F0302020204030204" pitchFamily="34" charset="0"/>
              <a:cs typeface="Calibri Light" panose="020F0302020204030204" pitchFamily="34" charset="0"/>
            </a:rPr>
            <a:t>Cohesive ties and connectives</a:t>
          </a:r>
        </a:p>
      </dgm:t>
    </dgm:pt>
    <dgm:pt modelId="{3ED0A827-787A-4C63-B21D-D60D6769B950}" type="parTrans" cxnId="{84600EBE-1597-43EE-9644-0CB067886729}">
      <dgm:prSet/>
      <dgm:spPr/>
      <dgm:t>
        <a:bodyPr/>
        <a:lstStyle/>
        <a:p>
          <a:endParaRPr lang="en-US"/>
        </a:p>
      </dgm:t>
    </dgm:pt>
    <dgm:pt modelId="{6A4D5B67-A6FE-473B-9B66-4CD4DE74093C}" type="sibTrans" cxnId="{84600EBE-1597-43EE-9644-0CB067886729}">
      <dgm:prSet/>
      <dgm:spPr/>
      <dgm:t>
        <a:bodyPr/>
        <a:lstStyle/>
        <a:p>
          <a:endParaRPr lang="en-US"/>
        </a:p>
      </dgm:t>
    </dgm:pt>
    <dgm:pt modelId="{47E4B5DC-F651-48ED-B7ED-489A78DC4856}">
      <dgm:prSet phldrT="[Text]" custT="1"/>
      <dgm:spPr/>
      <dgm:t>
        <a:bodyPr/>
        <a:lstStyle/>
        <a:p>
          <a:r>
            <a:rPr lang="en-US" sz="1800" dirty="0">
              <a:latin typeface="Calibri Light" panose="020F0302020204030204" pitchFamily="34" charset="0"/>
              <a:cs typeface="Calibri Light" panose="020F0302020204030204" pitchFamily="34" charset="0"/>
            </a:rPr>
            <a:t>Text structure</a:t>
          </a:r>
        </a:p>
      </dgm:t>
    </dgm:pt>
    <dgm:pt modelId="{314BF116-F1E9-4D50-B8B1-05BAE1F58650}" type="parTrans" cxnId="{77C5DF83-5B0F-443F-B502-5B73CC055691}">
      <dgm:prSet/>
      <dgm:spPr/>
      <dgm:t>
        <a:bodyPr/>
        <a:lstStyle/>
        <a:p>
          <a:endParaRPr lang="en-US"/>
        </a:p>
      </dgm:t>
    </dgm:pt>
    <dgm:pt modelId="{1CBCF073-8F2E-4E62-9236-ABED408953FC}" type="sibTrans" cxnId="{77C5DF83-5B0F-443F-B502-5B73CC055691}">
      <dgm:prSet/>
      <dgm:spPr/>
      <dgm:t>
        <a:bodyPr/>
        <a:lstStyle/>
        <a:p>
          <a:endParaRPr lang="en-US"/>
        </a:p>
      </dgm:t>
    </dgm:pt>
    <dgm:pt modelId="{C7EA0EC5-5B68-4F24-A9B7-073D30420364}">
      <dgm:prSet phldrT="[Text]" custT="1"/>
      <dgm:spPr/>
      <dgm:t>
        <a:bodyPr/>
        <a:lstStyle/>
        <a:p>
          <a:r>
            <a:rPr lang="en-US" sz="1800" dirty="0">
              <a:latin typeface="Calibri Light" panose="020F0302020204030204" pitchFamily="34" charset="0"/>
              <a:cs typeface="Calibri Light" panose="020F0302020204030204" pitchFamily="34" charset="0"/>
            </a:rPr>
            <a:t>Inference </a:t>
          </a:r>
        </a:p>
      </dgm:t>
    </dgm:pt>
    <dgm:pt modelId="{3C68CD32-C508-44D6-A22E-55A0A93DF919}" type="parTrans" cxnId="{77865760-D244-476D-92F3-565CF751F71B}">
      <dgm:prSet/>
      <dgm:spPr/>
      <dgm:t>
        <a:bodyPr/>
        <a:lstStyle/>
        <a:p>
          <a:endParaRPr lang="en-US"/>
        </a:p>
      </dgm:t>
    </dgm:pt>
    <dgm:pt modelId="{FFE456DF-9BD9-41E1-A295-083652D9424B}" type="sibTrans" cxnId="{77865760-D244-476D-92F3-565CF751F71B}">
      <dgm:prSet/>
      <dgm:spPr/>
      <dgm:t>
        <a:bodyPr/>
        <a:lstStyle/>
        <a:p>
          <a:endParaRPr lang="en-US"/>
        </a:p>
      </dgm:t>
    </dgm:pt>
    <dgm:pt modelId="{721FC694-537B-4A6E-9E70-CA6414459C58}">
      <dgm:prSet phldrT="[Text]" custT="1"/>
      <dgm:spPr/>
      <dgm:t>
        <a:bodyPr/>
        <a:lstStyle/>
        <a:p>
          <a:r>
            <a:rPr lang="en-US" sz="1800" dirty="0">
              <a:latin typeface="Calibri Light" panose="020F0302020204030204" pitchFamily="34" charset="0"/>
              <a:cs typeface="Calibri Light" panose="020F0302020204030204" pitchFamily="34" charset="0"/>
            </a:rPr>
            <a:t>Local</a:t>
          </a:r>
        </a:p>
      </dgm:t>
    </dgm:pt>
    <dgm:pt modelId="{AD7D7DC4-C131-4D8A-8F3E-C31F32EB3391}" type="parTrans" cxnId="{1E908C64-BA06-4B2B-A71B-BD724CE8604C}">
      <dgm:prSet/>
      <dgm:spPr/>
      <dgm:t>
        <a:bodyPr/>
        <a:lstStyle/>
        <a:p>
          <a:endParaRPr lang="en-US"/>
        </a:p>
      </dgm:t>
    </dgm:pt>
    <dgm:pt modelId="{D0B23FD6-A54E-4751-80AA-98E28512F04B}" type="sibTrans" cxnId="{1E908C64-BA06-4B2B-A71B-BD724CE8604C}">
      <dgm:prSet/>
      <dgm:spPr/>
      <dgm:t>
        <a:bodyPr/>
        <a:lstStyle/>
        <a:p>
          <a:endParaRPr lang="en-US"/>
        </a:p>
      </dgm:t>
    </dgm:pt>
    <dgm:pt modelId="{A920717D-0AF2-468E-BCB2-FCC74CD33700}">
      <dgm:prSet phldrT="[Text]" custT="1"/>
      <dgm:spPr/>
      <dgm:t>
        <a:bodyPr/>
        <a:lstStyle/>
        <a:p>
          <a:r>
            <a:rPr lang="en-US" sz="1800" dirty="0">
              <a:latin typeface="Calibri Light" panose="020F0302020204030204" pitchFamily="34" charset="0"/>
              <a:cs typeface="Calibri Light" panose="020F0302020204030204" pitchFamily="34" charset="0"/>
            </a:rPr>
            <a:t>Global</a:t>
          </a:r>
        </a:p>
      </dgm:t>
    </dgm:pt>
    <dgm:pt modelId="{EEA7B3D3-1882-4F63-880B-4E6609D99D83}" type="parTrans" cxnId="{01C2C98C-3DEF-4991-9443-82D454DCC7CE}">
      <dgm:prSet/>
      <dgm:spPr/>
      <dgm:t>
        <a:bodyPr/>
        <a:lstStyle/>
        <a:p>
          <a:endParaRPr lang="en-US"/>
        </a:p>
      </dgm:t>
    </dgm:pt>
    <dgm:pt modelId="{CF8EF191-CBDE-41EE-962F-BD8B9B45A4A8}" type="sibTrans" cxnId="{01C2C98C-3DEF-4991-9443-82D454DCC7CE}">
      <dgm:prSet/>
      <dgm:spPr/>
      <dgm:t>
        <a:bodyPr/>
        <a:lstStyle/>
        <a:p>
          <a:endParaRPr lang="en-US"/>
        </a:p>
      </dgm:t>
    </dgm:pt>
    <dgm:pt modelId="{D169FC8A-898E-4DFF-BB68-32AEE95DFAE1}" type="pres">
      <dgm:prSet presAssocID="{FE1A3C43-BF44-490B-92EB-99534BB2DE62}" presName="rootnode" presStyleCnt="0">
        <dgm:presLayoutVars>
          <dgm:chMax/>
          <dgm:chPref/>
          <dgm:dir/>
          <dgm:animLvl val="lvl"/>
        </dgm:presLayoutVars>
      </dgm:prSet>
      <dgm:spPr/>
    </dgm:pt>
    <dgm:pt modelId="{7E2C0A00-3783-41C0-97C3-0DC2A63581F4}" type="pres">
      <dgm:prSet presAssocID="{DAB8288A-290D-4909-9A39-42F89C04D2B8}" presName="composite" presStyleCnt="0"/>
      <dgm:spPr/>
    </dgm:pt>
    <dgm:pt modelId="{E7C5903C-D131-4506-8C93-E5A0D94EE0F4}" type="pres">
      <dgm:prSet presAssocID="{DAB8288A-290D-4909-9A39-42F89C04D2B8}" presName="bentUpArrow1" presStyleLbl="alignImgPlace1" presStyleIdx="0" presStyleCnt="3"/>
      <dgm:spPr/>
    </dgm:pt>
    <dgm:pt modelId="{F41BFCC3-8431-47CF-975B-1A4C0162728F}" type="pres">
      <dgm:prSet presAssocID="{DAB8288A-290D-4909-9A39-42F89C04D2B8}" presName="ParentText" presStyleLbl="node1" presStyleIdx="0" presStyleCnt="4">
        <dgm:presLayoutVars>
          <dgm:chMax val="1"/>
          <dgm:chPref val="1"/>
          <dgm:bulletEnabled val="1"/>
        </dgm:presLayoutVars>
      </dgm:prSet>
      <dgm:spPr/>
    </dgm:pt>
    <dgm:pt modelId="{7AF73D93-58E7-47FE-9CF1-B17F2C8B9837}" type="pres">
      <dgm:prSet presAssocID="{DAB8288A-290D-4909-9A39-42F89C04D2B8}" presName="ChildText" presStyleLbl="revTx" presStyleIdx="0" presStyleCnt="3">
        <dgm:presLayoutVars>
          <dgm:chMax val="0"/>
          <dgm:chPref val="0"/>
          <dgm:bulletEnabled val="1"/>
        </dgm:presLayoutVars>
      </dgm:prSet>
      <dgm:spPr/>
    </dgm:pt>
    <dgm:pt modelId="{E83D82EB-D960-4DC1-B430-CCAB002EF8B9}" type="pres">
      <dgm:prSet presAssocID="{772DB41D-3A14-4E36-A484-01CEE8A75081}" presName="sibTrans" presStyleCnt="0"/>
      <dgm:spPr/>
    </dgm:pt>
    <dgm:pt modelId="{9A50918E-373C-4156-9141-DAF88EAB131D}" type="pres">
      <dgm:prSet presAssocID="{EA4FE2A2-3025-46FD-B9CF-3F7922470658}" presName="composite" presStyleCnt="0"/>
      <dgm:spPr/>
    </dgm:pt>
    <dgm:pt modelId="{B7477558-EDD6-4714-A31C-AACE13F705E0}" type="pres">
      <dgm:prSet presAssocID="{EA4FE2A2-3025-46FD-B9CF-3F7922470658}" presName="bentUpArrow1" presStyleLbl="alignImgPlace1" presStyleIdx="1" presStyleCnt="3"/>
      <dgm:spPr/>
    </dgm:pt>
    <dgm:pt modelId="{1968068C-AFF1-4605-965A-53457DAB2AA0}" type="pres">
      <dgm:prSet presAssocID="{EA4FE2A2-3025-46FD-B9CF-3F7922470658}" presName="ParentText" presStyleLbl="node1" presStyleIdx="1" presStyleCnt="4">
        <dgm:presLayoutVars>
          <dgm:chMax val="1"/>
          <dgm:chPref val="1"/>
          <dgm:bulletEnabled val="1"/>
        </dgm:presLayoutVars>
      </dgm:prSet>
      <dgm:spPr/>
    </dgm:pt>
    <dgm:pt modelId="{37CAF361-3EC4-4A42-8908-F78D3A358CFB}" type="pres">
      <dgm:prSet presAssocID="{EA4FE2A2-3025-46FD-B9CF-3F7922470658}" presName="ChildText" presStyleLbl="revTx" presStyleIdx="1" presStyleCnt="3" custScaleX="216361" custLinFactNeighborX="58087" custLinFactNeighborY="1067">
        <dgm:presLayoutVars>
          <dgm:chMax val="0"/>
          <dgm:chPref val="0"/>
          <dgm:bulletEnabled val="1"/>
        </dgm:presLayoutVars>
      </dgm:prSet>
      <dgm:spPr/>
    </dgm:pt>
    <dgm:pt modelId="{AD7C1453-F90E-4B02-954E-432371CC3F99}" type="pres">
      <dgm:prSet presAssocID="{E4F1F48D-8E51-4CA0-B826-53FAEFAC1214}" presName="sibTrans" presStyleCnt="0"/>
      <dgm:spPr/>
    </dgm:pt>
    <dgm:pt modelId="{A536E0E7-E22A-452D-9A01-37279061360D}" type="pres">
      <dgm:prSet presAssocID="{B6C71ADC-1900-4CD5-9A8B-A79EE491D570}" presName="composite" presStyleCnt="0"/>
      <dgm:spPr/>
    </dgm:pt>
    <dgm:pt modelId="{50D57FC5-7F86-4952-9FBA-40A689240D85}" type="pres">
      <dgm:prSet presAssocID="{B6C71ADC-1900-4CD5-9A8B-A79EE491D570}" presName="bentUpArrow1" presStyleLbl="alignImgPlace1" presStyleIdx="2" presStyleCnt="3"/>
      <dgm:spPr/>
    </dgm:pt>
    <dgm:pt modelId="{AA29B0E6-CCB1-4C35-97B0-C9287D57B4C7}" type="pres">
      <dgm:prSet presAssocID="{B6C71ADC-1900-4CD5-9A8B-A79EE491D570}" presName="ParentText" presStyleLbl="node1" presStyleIdx="2" presStyleCnt="4">
        <dgm:presLayoutVars>
          <dgm:chMax val="1"/>
          <dgm:chPref val="1"/>
          <dgm:bulletEnabled val="1"/>
        </dgm:presLayoutVars>
      </dgm:prSet>
      <dgm:spPr/>
    </dgm:pt>
    <dgm:pt modelId="{578F3741-4AA4-4248-89A1-6F6A6B4E8C49}" type="pres">
      <dgm:prSet presAssocID="{B6C71ADC-1900-4CD5-9A8B-A79EE491D570}" presName="ChildText" presStyleLbl="revTx" presStyleIdx="2" presStyleCnt="3" custScaleX="184205" custLinFactNeighborX="43151">
        <dgm:presLayoutVars>
          <dgm:chMax val="0"/>
          <dgm:chPref val="0"/>
          <dgm:bulletEnabled val="1"/>
        </dgm:presLayoutVars>
      </dgm:prSet>
      <dgm:spPr/>
    </dgm:pt>
    <dgm:pt modelId="{553DB504-F8F7-41AB-B985-9C0D52C0304B}" type="pres">
      <dgm:prSet presAssocID="{A7071F18-3B4A-46B4-9708-82E8B519D081}" presName="sibTrans" presStyleCnt="0"/>
      <dgm:spPr/>
    </dgm:pt>
    <dgm:pt modelId="{62FC009F-5E2F-492F-96EE-30BCFCCC7B0F}" type="pres">
      <dgm:prSet presAssocID="{B64E458F-74A9-42BD-9F33-25A7267384C0}" presName="composite" presStyleCnt="0"/>
      <dgm:spPr/>
    </dgm:pt>
    <dgm:pt modelId="{C3F9D1E6-AA58-47FE-B38E-FEBD008077A8}" type="pres">
      <dgm:prSet presAssocID="{B64E458F-74A9-42BD-9F33-25A7267384C0}" presName="ParentText" presStyleLbl="node1" presStyleIdx="3" presStyleCnt="4">
        <dgm:presLayoutVars>
          <dgm:chMax val="1"/>
          <dgm:chPref val="1"/>
          <dgm:bulletEnabled val="1"/>
        </dgm:presLayoutVars>
      </dgm:prSet>
      <dgm:spPr/>
    </dgm:pt>
  </dgm:ptLst>
  <dgm:cxnLst>
    <dgm:cxn modelId="{F6E76912-317A-4904-BDFC-CFAF9981CCA9}" type="presOf" srcId="{81C6310C-0B6F-4082-B0C2-E536CCFC6BF3}" destId="{37CAF361-3EC4-4A42-8908-F78D3A358CFB}" srcOrd="0" destOrd="3" presId="urn:microsoft.com/office/officeart/2005/8/layout/StepDownProcess"/>
    <dgm:cxn modelId="{47EF0D14-F05A-46EB-9CEF-A57598D2D9BD}" type="presOf" srcId="{EA4FE2A2-3025-46FD-B9CF-3F7922470658}" destId="{1968068C-AFF1-4605-965A-53457DAB2AA0}" srcOrd="0" destOrd="0" presId="urn:microsoft.com/office/officeart/2005/8/layout/StepDownProcess"/>
    <dgm:cxn modelId="{6E92E41A-8218-4D6F-968A-ED61B081E597}" srcId="{EA4FE2A2-3025-46FD-B9CF-3F7922470658}" destId="{47393D6C-48E6-415C-A324-D5D1B733BF2F}" srcOrd="1" destOrd="0" parTransId="{753E6622-41D1-4972-85D9-C0FD9546B152}" sibTransId="{528B5A39-BCEC-428A-B42E-1AB0FE5FCD31}"/>
    <dgm:cxn modelId="{B9ED8D1B-FD42-42C3-8DB5-F5C4A2D5C52F}" srcId="{FE1A3C43-BF44-490B-92EB-99534BB2DE62}" destId="{B64E458F-74A9-42BD-9F33-25A7267384C0}" srcOrd="3" destOrd="0" parTransId="{FDBF5F81-EBD2-4CF0-8981-05AC31844EDC}" sibTransId="{A6E3EFFC-58C3-411B-AB32-71CE8B7D4A01}"/>
    <dgm:cxn modelId="{57968D37-9CE5-4A1B-9919-3A234D5D04ED}" srcId="{DAB8288A-290D-4909-9A39-42F89C04D2B8}" destId="{8EAB00FD-432F-4A80-AF9B-020F9E362FD0}" srcOrd="0" destOrd="0" parTransId="{A5ED7867-C6FA-4B35-8C03-926FC53005BD}" sibTransId="{1364539A-0403-4A29-8CC8-24840297F672}"/>
    <dgm:cxn modelId="{4E73EF5B-6BD5-4B06-8346-051519952EA5}" srcId="{B6C71ADC-1900-4CD5-9A8B-A79EE491D570}" destId="{604BF166-5D1C-452A-8432-7ADAF3FE97DB}" srcOrd="0" destOrd="0" parTransId="{C0E7B32E-45E7-4740-A7ED-39308C90F8C6}" sibTransId="{F83421F9-3FB9-45B6-A1B6-56D13345BBBE}"/>
    <dgm:cxn modelId="{2AEC295C-926D-41CA-883B-5C6613BB8D16}" type="presOf" srcId="{47393D6C-48E6-415C-A324-D5D1B733BF2F}" destId="{37CAF361-3EC4-4A42-8908-F78D3A358CFB}" srcOrd="0" destOrd="1" presId="urn:microsoft.com/office/officeart/2005/8/layout/StepDownProcess"/>
    <dgm:cxn modelId="{14DA565F-9483-412A-966C-0FE80BEFE546}" srcId="{FE1A3C43-BF44-490B-92EB-99534BB2DE62}" destId="{DAB8288A-290D-4909-9A39-42F89C04D2B8}" srcOrd="0" destOrd="0" parTransId="{6AA6E7E8-3267-452A-8699-7F0BBDEC520A}" sibTransId="{772DB41D-3A14-4E36-A484-01CEE8A75081}"/>
    <dgm:cxn modelId="{77865760-D244-476D-92F3-565CF751F71B}" srcId="{B6C71ADC-1900-4CD5-9A8B-A79EE491D570}" destId="{C7EA0EC5-5B68-4F24-A9B7-073D30420364}" srcOrd="2" destOrd="0" parTransId="{3C68CD32-C508-44D6-A22E-55A0A93DF919}" sibTransId="{FFE456DF-9BD9-41E1-A295-083652D9424B}"/>
    <dgm:cxn modelId="{1E908C64-BA06-4B2B-A71B-BD724CE8604C}" srcId="{C7EA0EC5-5B68-4F24-A9B7-073D30420364}" destId="{721FC694-537B-4A6E-9E70-CA6414459C58}" srcOrd="0" destOrd="0" parTransId="{AD7D7DC4-C131-4D8A-8F3E-C31F32EB3391}" sibTransId="{D0B23FD6-A54E-4751-80AA-98E28512F04B}"/>
    <dgm:cxn modelId="{37B68674-BB6B-439D-BDAB-C295202DD7BD}" type="presOf" srcId="{8EAB00FD-432F-4A80-AF9B-020F9E362FD0}" destId="{7AF73D93-58E7-47FE-9CF1-B17F2C8B9837}" srcOrd="0" destOrd="0" presId="urn:microsoft.com/office/officeart/2005/8/layout/StepDownProcess"/>
    <dgm:cxn modelId="{90A77177-9A72-4DFE-9B80-CAFDEE7952B4}" type="presOf" srcId="{665221E3-3233-46A9-8EB9-4C24F3E30727}" destId="{37CAF361-3EC4-4A42-8908-F78D3A358CFB}" srcOrd="0" destOrd="0" presId="urn:microsoft.com/office/officeart/2005/8/layout/StepDownProcess"/>
    <dgm:cxn modelId="{16193858-BDD6-4E1D-92D4-88069259DD42}" srcId="{FE1A3C43-BF44-490B-92EB-99534BB2DE62}" destId="{B6C71ADC-1900-4CD5-9A8B-A79EE491D570}" srcOrd="2" destOrd="0" parTransId="{44E2D186-8821-4906-AD9B-24B7AA1849B1}" sibTransId="{A7071F18-3B4A-46B4-9708-82E8B519D081}"/>
    <dgm:cxn modelId="{77C5DF83-5B0F-443F-B502-5B73CC055691}" srcId="{B6C71ADC-1900-4CD5-9A8B-A79EE491D570}" destId="{47E4B5DC-F651-48ED-B7ED-489A78DC4856}" srcOrd="1" destOrd="0" parTransId="{314BF116-F1E9-4D50-B8B1-05BAE1F58650}" sibTransId="{1CBCF073-8F2E-4E62-9236-ABED408953FC}"/>
    <dgm:cxn modelId="{01C2C98C-3DEF-4991-9443-82D454DCC7CE}" srcId="{C7EA0EC5-5B68-4F24-A9B7-073D30420364}" destId="{A920717D-0AF2-468E-BCB2-FCC74CD33700}" srcOrd="1" destOrd="0" parTransId="{EEA7B3D3-1882-4F63-880B-4E6609D99D83}" sibTransId="{CF8EF191-CBDE-41EE-962F-BD8B9B45A4A8}"/>
    <dgm:cxn modelId="{96223C8D-C4A7-462D-8132-DD979113CB3B}" type="presOf" srcId="{B64E458F-74A9-42BD-9F33-25A7267384C0}" destId="{C3F9D1E6-AA58-47FE-B38E-FEBD008077A8}" srcOrd="0" destOrd="0" presId="urn:microsoft.com/office/officeart/2005/8/layout/StepDownProcess"/>
    <dgm:cxn modelId="{5FC6A693-97E6-4D2B-BDD3-F31D97E5D263}" type="presOf" srcId="{DAB8288A-290D-4909-9A39-42F89C04D2B8}" destId="{F41BFCC3-8431-47CF-975B-1A4C0162728F}" srcOrd="0" destOrd="0" presId="urn:microsoft.com/office/officeart/2005/8/layout/StepDownProcess"/>
    <dgm:cxn modelId="{02D9809F-282E-4B6D-AA6F-D17B7E483001}" type="presOf" srcId="{C7EA0EC5-5B68-4F24-A9B7-073D30420364}" destId="{578F3741-4AA4-4248-89A1-6F6A6B4E8C49}" srcOrd="0" destOrd="2" presId="urn:microsoft.com/office/officeart/2005/8/layout/StepDownProcess"/>
    <dgm:cxn modelId="{678604BB-C23D-44AD-BDFF-DCCFAEDA6F27}" type="presOf" srcId="{A920717D-0AF2-468E-BCB2-FCC74CD33700}" destId="{578F3741-4AA4-4248-89A1-6F6A6B4E8C49}" srcOrd="0" destOrd="4" presId="urn:microsoft.com/office/officeart/2005/8/layout/StepDownProcess"/>
    <dgm:cxn modelId="{84600EBE-1597-43EE-9644-0CB067886729}" srcId="{EA4FE2A2-3025-46FD-B9CF-3F7922470658}" destId="{81C6310C-0B6F-4082-B0C2-E536CCFC6BF3}" srcOrd="3" destOrd="0" parTransId="{3ED0A827-787A-4C63-B21D-D60D6769B950}" sibTransId="{6A4D5B67-A6FE-473B-9B66-4CD4DE74093C}"/>
    <dgm:cxn modelId="{E54947C3-CAB6-4BC8-87BF-DE3B1CD0A936}" type="presOf" srcId="{B552B2F0-A27B-48F2-A0B2-BE2C8A3C96C1}" destId="{37CAF361-3EC4-4A42-8908-F78D3A358CFB}" srcOrd="0" destOrd="2" presId="urn:microsoft.com/office/officeart/2005/8/layout/StepDownProcess"/>
    <dgm:cxn modelId="{7B0B77D4-4457-4D6C-AB0A-55E24C3C8366}" srcId="{FE1A3C43-BF44-490B-92EB-99534BB2DE62}" destId="{EA4FE2A2-3025-46FD-B9CF-3F7922470658}" srcOrd="1" destOrd="0" parTransId="{CC07CEAE-3EF6-43C6-8F8F-5700275256BB}" sibTransId="{E4F1F48D-8E51-4CA0-B826-53FAEFAC1214}"/>
    <dgm:cxn modelId="{28F01AE3-D29F-4104-9C1C-F1BCC4B0A899}" type="presOf" srcId="{B6C71ADC-1900-4CD5-9A8B-A79EE491D570}" destId="{AA29B0E6-CCB1-4C35-97B0-C9287D57B4C7}" srcOrd="0" destOrd="0" presId="urn:microsoft.com/office/officeart/2005/8/layout/StepDownProcess"/>
    <dgm:cxn modelId="{364543E5-CB20-492C-8C94-E16BF3FFEFEB}" srcId="{EA4FE2A2-3025-46FD-B9CF-3F7922470658}" destId="{B552B2F0-A27B-48F2-A0B2-BE2C8A3C96C1}" srcOrd="2" destOrd="0" parTransId="{A1DF09BC-51C7-4F9B-9358-579D33EF10FA}" sibTransId="{327ADF3D-DED5-462F-BA38-A67D2E910847}"/>
    <dgm:cxn modelId="{584A1DF0-862F-4C64-A25B-2DC70E074A6A}" type="presOf" srcId="{604BF166-5D1C-452A-8432-7ADAF3FE97DB}" destId="{578F3741-4AA4-4248-89A1-6F6A6B4E8C49}" srcOrd="0" destOrd="0" presId="urn:microsoft.com/office/officeart/2005/8/layout/StepDownProcess"/>
    <dgm:cxn modelId="{67158BF1-F52C-474B-8C18-24C0EBF67B2F}" type="presOf" srcId="{721FC694-537B-4A6E-9E70-CA6414459C58}" destId="{578F3741-4AA4-4248-89A1-6F6A6B4E8C49}" srcOrd="0" destOrd="3" presId="urn:microsoft.com/office/officeart/2005/8/layout/StepDownProcess"/>
    <dgm:cxn modelId="{276BD5FA-82F7-4C50-B32B-2C1B91A40787}" type="presOf" srcId="{FE1A3C43-BF44-490B-92EB-99534BB2DE62}" destId="{D169FC8A-898E-4DFF-BB68-32AEE95DFAE1}" srcOrd="0" destOrd="0" presId="urn:microsoft.com/office/officeart/2005/8/layout/StepDownProcess"/>
    <dgm:cxn modelId="{26D4CDFB-8424-4FD2-A0C0-2E3D19164CB8}" srcId="{EA4FE2A2-3025-46FD-B9CF-3F7922470658}" destId="{665221E3-3233-46A9-8EB9-4C24F3E30727}" srcOrd="0" destOrd="0" parTransId="{430FF4C5-35DC-4CEC-9C2E-A071CAFE132C}" sibTransId="{AAFC9FFC-8453-4C7D-87C1-5C68B7B25E3D}"/>
    <dgm:cxn modelId="{CC9CDEFB-2CBC-4A58-B85B-B2225F83A807}" type="presOf" srcId="{47E4B5DC-F651-48ED-B7ED-489A78DC4856}" destId="{578F3741-4AA4-4248-89A1-6F6A6B4E8C49}" srcOrd="0" destOrd="1" presId="urn:microsoft.com/office/officeart/2005/8/layout/StepDownProcess"/>
    <dgm:cxn modelId="{2647AC13-3CCD-4D3D-921B-B5C17A4E2EBC}" type="presParOf" srcId="{D169FC8A-898E-4DFF-BB68-32AEE95DFAE1}" destId="{7E2C0A00-3783-41C0-97C3-0DC2A63581F4}" srcOrd="0" destOrd="0" presId="urn:microsoft.com/office/officeart/2005/8/layout/StepDownProcess"/>
    <dgm:cxn modelId="{BBA8366D-E82F-4ACC-A411-C1FA550F96E4}" type="presParOf" srcId="{7E2C0A00-3783-41C0-97C3-0DC2A63581F4}" destId="{E7C5903C-D131-4506-8C93-E5A0D94EE0F4}" srcOrd="0" destOrd="0" presId="urn:microsoft.com/office/officeart/2005/8/layout/StepDownProcess"/>
    <dgm:cxn modelId="{2EDD50BF-C21D-4A33-BDB3-8A7BAF63642E}" type="presParOf" srcId="{7E2C0A00-3783-41C0-97C3-0DC2A63581F4}" destId="{F41BFCC3-8431-47CF-975B-1A4C0162728F}" srcOrd="1" destOrd="0" presId="urn:microsoft.com/office/officeart/2005/8/layout/StepDownProcess"/>
    <dgm:cxn modelId="{9AA00640-D8F7-415B-9DF7-B9CD7FAF3DF6}" type="presParOf" srcId="{7E2C0A00-3783-41C0-97C3-0DC2A63581F4}" destId="{7AF73D93-58E7-47FE-9CF1-B17F2C8B9837}" srcOrd="2" destOrd="0" presId="urn:microsoft.com/office/officeart/2005/8/layout/StepDownProcess"/>
    <dgm:cxn modelId="{9E55C2D9-237B-4369-86C1-D554DB9A0E45}" type="presParOf" srcId="{D169FC8A-898E-4DFF-BB68-32AEE95DFAE1}" destId="{E83D82EB-D960-4DC1-B430-CCAB002EF8B9}" srcOrd="1" destOrd="0" presId="urn:microsoft.com/office/officeart/2005/8/layout/StepDownProcess"/>
    <dgm:cxn modelId="{03475BBA-2C7F-4B68-933F-4E1BD46DE020}" type="presParOf" srcId="{D169FC8A-898E-4DFF-BB68-32AEE95DFAE1}" destId="{9A50918E-373C-4156-9141-DAF88EAB131D}" srcOrd="2" destOrd="0" presId="urn:microsoft.com/office/officeart/2005/8/layout/StepDownProcess"/>
    <dgm:cxn modelId="{4047DFFE-195C-4BBF-A383-1B5CEE316082}" type="presParOf" srcId="{9A50918E-373C-4156-9141-DAF88EAB131D}" destId="{B7477558-EDD6-4714-A31C-AACE13F705E0}" srcOrd="0" destOrd="0" presId="urn:microsoft.com/office/officeart/2005/8/layout/StepDownProcess"/>
    <dgm:cxn modelId="{5677AB6D-A4A0-4176-AD6B-FD370C62B5D4}" type="presParOf" srcId="{9A50918E-373C-4156-9141-DAF88EAB131D}" destId="{1968068C-AFF1-4605-965A-53457DAB2AA0}" srcOrd="1" destOrd="0" presId="urn:microsoft.com/office/officeart/2005/8/layout/StepDownProcess"/>
    <dgm:cxn modelId="{F5CE833B-7537-480C-9352-FE0E17565A3F}" type="presParOf" srcId="{9A50918E-373C-4156-9141-DAF88EAB131D}" destId="{37CAF361-3EC4-4A42-8908-F78D3A358CFB}" srcOrd="2" destOrd="0" presId="urn:microsoft.com/office/officeart/2005/8/layout/StepDownProcess"/>
    <dgm:cxn modelId="{6F74E9A5-2E27-400E-93A4-01DB1DF3DF27}" type="presParOf" srcId="{D169FC8A-898E-4DFF-BB68-32AEE95DFAE1}" destId="{AD7C1453-F90E-4B02-954E-432371CC3F99}" srcOrd="3" destOrd="0" presId="urn:microsoft.com/office/officeart/2005/8/layout/StepDownProcess"/>
    <dgm:cxn modelId="{B0437482-31D5-4BDC-897D-A7E2C58815CD}" type="presParOf" srcId="{D169FC8A-898E-4DFF-BB68-32AEE95DFAE1}" destId="{A536E0E7-E22A-452D-9A01-37279061360D}" srcOrd="4" destOrd="0" presId="urn:microsoft.com/office/officeart/2005/8/layout/StepDownProcess"/>
    <dgm:cxn modelId="{352BAD6D-2C17-47DF-9A4B-58441B91B21A}" type="presParOf" srcId="{A536E0E7-E22A-452D-9A01-37279061360D}" destId="{50D57FC5-7F86-4952-9FBA-40A689240D85}" srcOrd="0" destOrd="0" presId="urn:microsoft.com/office/officeart/2005/8/layout/StepDownProcess"/>
    <dgm:cxn modelId="{C8847292-3988-4BBB-B49C-0C125FB6EB7B}" type="presParOf" srcId="{A536E0E7-E22A-452D-9A01-37279061360D}" destId="{AA29B0E6-CCB1-4C35-97B0-C9287D57B4C7}" srcOrd="1" destOrd="0" presId="urn:microsoft.com/office/officeart/2005/8/layout/StepDownProcess"/>
    <dgm:cxn modelId="{8449AF28-ADA0-4E4F-AFC7-EF1778FBDB92}" type="presParOf" srcId="{A536E0E7-E22A-452D-9A01-37279061360D}" destId="{578F3741-4AA4-4248-89A1-6F6A6B4E8C49}" srcOrd="2" destOrd="0" presId="urn:microsoft.com/office/officeart/2005/8/layout/StepDownProcess"/>
    <dgm:cxn modelId="{9BE0B952-47A3-4988-88BC-DBE813BD04B5}" type="presParOf" srcId="{D169FC8A-898E-4DFF-BB68-32AEE95DFAE1}" destId="{553DB504-F8F7-41AB-B985-9C0D52C0304B}" srcOrd="5" destOrd="0" presId="urn:microsoft.com/office/officeart/2005/8/layout/StepDownProcess"/>
    <dgm:cxn modelId="{02496C95-C301-43DD-A6D0-A6FBD6F459B8}" type="presParOf" srcId="{D169FC8A-898E-4DFF-BB68-32AEE95DFAE1}" destId="{62FC009F-5E2F-492F-96EE-30BCFCCC7B0F}" srcOrd="6" destOrd="0" presId="urn:microsoft.com/office/officeart/2005/8/layout/StepDownProcess"/>
    <dgm:cxn modelId="{8E0414FA-DB34-4541-BB46-ACF8665C61AB}" type="presParOf" srcId="{62FC009F-5E2F-492F-96EE-30BCFCCC7B0F}" destId="{C3F9D1E6-AA58-47FE-B38E-FEBD008077A8}"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774A10-97E4-4357-BCC8-DB221D77FF5C}" type="doc">
      <dgm:prSet loTypeId="urn:microsoft.com/office/officeart/2005/8/layout/pyramid4" loCatId="relationship" qsTypeId="urn:microsoft.com/office/officeart/2005/8/quickstyle/simple1" qsCatId="simple" csTypeId="urn:microsoft.com/office/officeart/2005/8/colors/colorful2" csCatId="colorful" phldr="1"/>
      <dgm:spPr/>
      <dgm:t>
        <a:bodyPr/>
        <a:lstStyle/>
        <a:p>
          <a:endParaRPr lang="en-US"/>
        </a:p>
      </dgm:t>
    </dgm:pt>
    <dgm:pt modelId="{8CA0E630-22EC-47EF-B766-CD688E363A04}">
      <dgm:prSet phldrT="[Text]" custT="1"/>
      <dgm:spPr/>
      <dgm:t>
        <a:bodyPr/>
        <a:lstStyle/>
        <a:p>
          <a:pPr algn="ctr"/>
          <a:r>
            <a:rPr lang="en-US" sz="1600" b="1" dirty="0">
              <a:solidFill>
                <a:schemeClr val="tx1"/>
              </a:solidFill>
              <a:latin typeface="Calibri" panose="020F0502020204030204" pitchFamily="34" charset="0"/>
              <a:cs typeface="Calibri" panose="020F0502020204030204" pitchFamily="34" charset="0"/>
            </a:rPr>
            <a:t>Transcription</a:t>
          </a:r>
        </a:p>
      </dgm:t>
    </dgm:pt>
    <dgm:pt modelId="{9C11C8A9-F30D-4D0A-B25E-ACA89B99C694}" type="sibTrans" cxnId="{DB9448F3-3009-4F93-AEF6-6120D330A512}">
      <dgm:prSet/>
      <dgm:spPr/>
      <dgm:t>
        <a:bodyPr/>
        <a:lstStyle/>
        <a:p>
          <a:endParaRPr lang="en-US"/>
        </a:p>
      </dgm:t>
    </dgm:pt>
    <dgm:pt modelId="{3ABD4507-2E1B-4E43-BF6C-A344DC65EEF5}" type="parTrans" cxnId="{DB9448F3-3009-4F93-AEF6-6120D330A512}">
      <dgm:prSet/>
      <dgm:spPr/>
      <dgm:t>
        <a:bodyPr/>
        <a:lstStyle/>
        <a:p>
          <a:endParaRPr lang="en-US"/>
        </a:p>
      </dgm:t>
    </dgm:pt>
    <dgm:pt modelId="{00F60CAB-C47F-4A1C-AEA7-4F7E3223AC32}">
      <dgm:prSet phldrT="[Text]" custT="1"/>
      <dgm:spPr/>
      <dgm:t>
        <a:bodyPr/>
        <a:lstStyle/>
        <a:p>
          <a:r>
            <a:rPr lang="en-US" sz="1600" b="1" dirty="0">
              <a:solidFill>
                <a:schemeClr val="tx1"/>
              </a:solidFill>
              <a:latin typeface="Calibri" panose="020F0502020204030204" pitchFamily="34" charset="0"/>
              <a:cs typeface="Calibri" panose="020F0502020204030204" pitchFamily="34" charset="0"/>
            </a:rPr>
            <a:t>Composition</a:t>
          </a:r>
        </a:p>
      </dgm:t>
    </dgm:pt>
    <dgm:pt modelId="{0064364C-C20A-4CB9-B0FA-5FF7AE974D13}" type="sibTrans" cxnId="{8A1E1A83-2AEE-4AE8-AA5C-0F87A6B35040}">
      <dgm:prSet/>
      <dgm:spPr/>
      <dgm:t>
        <a:bodyPr/>
        <a:lstStyle/>
        <a:p>
          <a:endParaRPr lang="en-US"/>
        </a:p>
      </dgm:t>
    </dgm:pt>
    <dgm:pt modelId="{FECACF05-6F3F-4B4E-98D2-64DF18275AE9}" type="parTrans" cxnId="{8A1E1A83-2AEE-4AE8-AA5C-0F87A6B35040}">
      <dgm:prSet/>
      <dgm:spPr/>
      <dgm:t>
        <a:bodyPr/>
        <a:lstStyle/>
        <a:p>
          <a:endParaRPr lang="en-US"/>
        </a:p>
      </dgm:t>
    </dgm:pt>
    <dgm:pt modelId="{28D34FF0-0261-4A3A-9AC0-9A44E28C89F4}">
      <dgm:prSet phldrT="[Text]" custT="1"/>
      <dgm:spPr/>
      <dgm:t>
        <a:bodyPr/>
        <a:lstStyle/>
        <a:p>
          <a:r>
            <a:rPr lang="en-US" sz="2000" b="1" dirty="0">
              <a:solidFill>
                <a:schemeClr val="tx1"/>
              </a:solidFill>
              <a:latin typeface="Calibri" panose="020F0502020204030204" pitchFamily="34" charset="0"/>
              <a:cs typeface="Calibri" panose="020F0502020204030204" pitchFamily="34" charset="0"/>
            </a:rPr>
            <a:t>Working Memory</a:t>
          </a:r>
        </a:p>
      </dgm:t>
    </dgm:pt>
    <dgm:pt modelId="{0AC1D4B9-48E7-4F36-92A2-A1E7348A440B}" type="sibTrans" cxnId="{E237B943-7D65-4B6C-86CD-288560864F4E}">
      <dgm:prSet/>
      <dgm:spPr/>
      <dgm:t>
        <a:bodyPr/>
        <a:lstStyle/>
        <a:p>
          <a:endParaRPr lang="en-US"/>
        </a:p>
      </dgm:t>
    </dgm:pt>
    <dgm:pt modelId="{D8B43EBF-DD10-4E55-A457-7FC3E1DC65D4}" type="parTrans" cxnId="{E237B943-7D65-4B6C-86CD-288560864F4E}">
      <dgm:prSet/>
      <dgm:spPr/>
      <dgm:t>
        <a:bodyPr/>
        <a:lstStyle/>
        <a:p>
          <a:endParaRPr lang="en-US"/>
        </a:p>
      </dgm:t>
    </dgm:pt>
    <dgm:pt modelId="{3E8C4F84-E355-48FB-9DDC-97A38C11D56E}">
      <dgm:prSet phldrT="[Text]" custT="1"/>
      <dgm:spPr/>
      <dgm:t>
        <a:bodyPr/>
        <a:lstStyle/>
        <a:p>
          <a:pPr algn="ctr"/>
          <a:r>
            <a:rPr lang="en-US" sz="1800" b="1" dirty="0">
              <a:solidFill>
                <a:schemeClr val="tx1"/>
              </a:solidFill>
              <a:latin typeface="Calibri" panose="020F0502020204030204" pitchFamily="34" charset="0"/>
              <a:cs typeface="Calibri" panose="020F0502020204030204" pitchFamily="34" charset="0"/>
            </a:rPr>
            <a:t>Executive Function</a:t>
          </a:r>
        </a:p>
      </dgm:t>
    </dgm:pt>
    <dgm:pt modelId="{B2859351-52B1-4D5F-A20A-4A8DED8D29A6}" type="sibTrans" cxnId="{112981B9-DE23-4E85-82F5-7D935E9536F7}">
      <dgm:prSet/>
      <dgm:spPr/>
      <dgm:t>
        <a:bodyPr/>
        <a:lstStyle/>
        <a:p>
          <a:endParaRPr lang="en-US"/>
        </a:p>
      </dgm:t>
    </dgm:pt>
    <dgm:pt modelId="{A2843C21-6994-4066-A71C-425ADF0E0705}" type="parTrans" cxnId="{112981B9-DE23-4E85-82F5-7D935E9536F7}">
      <dgm:prSet/>
      <dgm:spPr/>
      <dgm:t>
        <a:bodyPr/>
        <a:lstStyle/>
        <a:p>
          <a:endParaRPr lang="en-US"/>
        </a:p>
      </dgm:t>
    </dgm:pt>
    <dgm:pt modelId="{25808349-E4C1-4E0D-99A9-1CD45507A040}" type="pres">
      <dgm:prSet presAssocID="{C4774A10-97E4-4357-BCC8-DB221D77FF5C}" presName="compositeShape" presStyleCnt="0">
        <dgm:presLayoutVars>
          <dgm:chMax val="9"/>
          <dgm:dir/>
          <dgm:resizeHandles val="exact"/>
        </dgm:presLayoutVars>
      </dgm:prSet>
      <dgm:spPr/>
    </dgm:pt>
    <dgm:pt modelId="{7FB15932-CE6E-4067-B893-CE308CAE93AA}" type="pres">
      <dgm:prSet presAssocID="{C4774A10-97E4-4357-BCC8-DB221D77FF5C}" presName="triangle1" presStyleLbl="node1" presStyleIdx="0" presStyleCnt="4">
        <dgm:presLayoutVars>
          <dgm:bulletEnabled val="1"/>
        </dgm:presLayoutVars>
      </dgm:prSet>
      <dgm:spPr/>
    </dgm:pt>
    <dgm:pt modelId="{AAF6E2D2-96A2-4CF3-89C1-A8CA73C035AE}" type="pres">
      <dgm:prSet presAssocID="{C4774A10-97E4-4357-BCC8-DB221D77FF5C}" presName="triangle2" presStyleLbl="node1" presStyleIdx="1" presStyleCnt="4" custLinFactNeighborX="0" custLinFactNeighborY="-582">
        <dgm:presLayoutVars>
          <dgm:bulletEnabled val="1"/>
        </dgm:presLayoutVars>
      </dgm:prSet>
      <dgm:spPr/>
    </dgm:pt>
    <dgm:pt modelId="{3A827E84-689B-49BC-A99C-55374625FD8D}" type="pres">
      <dgm:prSet presAssocID="{C4774A10-97E4-4357-BCC8-DB221D77FF5C}" presName="triangle3" presStyleLbl="node1" presStyleIdx="2" presStyleCnt="4" custLinFactNeighborY="3191">
        <dgm:presLayoutVars>
          <dgm:bulletEnabled val="1"/>
        </dgm:presLayoutVars>
      </dgm:prSet>
      <dgm:spPr/>
    </dgm:pt>
    <dgm:pt modelId="{5E7C91E3-DE6C-4A7B-95D1-5D91918E0E49}" type="pres">
      <dgm:prSet presAssocID="{C4774A10-97E4-4357-BCC8-DB221D77FF5C}" presName="triangle4" presStyleLbl="node1" presStyleIdx="3" presStyleCnt="4" custLinFactNeighborX="0" custLinFactNeighborY="1122">
        <dgm:presLayoutVars>
          <dgm:bulletEnabled val="1"/>
        </dgm:presLayoutVars>
      </dgm:prSet>
      <dgm:spPr/>
    </dgm:pt>
  </dgm:ptLst>
  <dgm:cxnLst>
    <dgm:cxn modelId="{3DD33B2A-3E13-4C39-8A07-4064F16F9FCD}" type="presOf" srcId="{3E8C4F84-E355-48FB-9DDC-97A38C11D56E}" destId="{5E7C91E3-DE6C-4A7B-95D1-5D91918E0E49}" srcOrd="0" destOrd="0" presId="urn:microsoft.com/office/officeart/2005/8/layout/pyramid4"/>
    <dgm:cxn modelId="{42B24236-9ED1-4B48-AFA8-A4CD69FCC7FE}" type="presOf" srcId="{00F60CAB-C47F-4A1C-AEA7-4F7E3223AC32}" destId="{7FB15932-CE6E-4067-B893-CE308CAE93AA}" srcOrd="0" destOrd="0" presId="urn:microsoft.com/office/officeart/2005/8/layout/pyramid4"/>
    <dgm:cxn modelId="{0F09B63E-5D07-449F-B3B2-F6541C9BFFA6}" type="presOf" srcId="{C4774A10-97E4-4357-BCC8-DB221D77FF5C}" destId="{25808349-E4C1-4E0D-99A9-1CD45507A040}" srcOrd="0" destOrd="0" presId="urn:microsoft.com/office/officeart/2005/8/layout/pyramid4"/>
    <dgm:cxn modelId="{E237B943-7D65-4B6C-86CD-288560864F4E}" srcId="{C4774A10-97E4-4357-BCC8-DB221D77FF5C}" destId="{28D34FF0-0261-4A3A-9AC0-9A44E28C89F4}" srcOrd="2" destOrd="0" parTransId="{D8B43EBF-DD10-4E55-A457-7FC3E1DC65D4}" sibTransId="{0AC1D4B9-48E7-4F36-92A2-A1E7348A440B}"/>
    <dgm:cxn modelId="{157C2C50-5DB6-444D-9BC4-55C18A7A5C61}" type="presOf" srcId="{8CA0E630-22EC-47EF-B766-CD688E363A04}" destId="{AAF6E2D2-96A2-4CF3-89C1-A8CA73C035AE}" srcOrd="0" destOrd="0" presId="urn:microsoft.com/office/officeart/2005/8/layout/pyramid4"/>
    <dgm:cxn modelId="{8A1E1A83-2AEE-4AE8-AA5C-0F87A6B35040}" srcId="{C4774A10-97E4-4357-BCC8-DB221D77FF5C}" destId="{00F60CAB-C47F-4A1C-AEA7-4F7E3223AC32}" srcOrd="0" destOrd="0" parTransId="{FECACF05-6F3F-4B4E-98D2-64DF18275AE9}" sibTransId="{0064364C-C20A-4CB9-B0FA-5FF7AE974D13}"/>
    <dgm:cxn modelId="{21D2C0AE-EFA7-4890-9952-CCD86E5A3C06}" type="presOf" srcId="{28D34FF0-0261-4A3A-9AC0-9A44E28C89F4}" destId="{3A827E84-689B-49BC-A99C-55374625FD8D}" srcOrd="0" destOrd="0" presId="urn:microsoft.com/office/officeart/2005/8/layout/pyramid4"/>
    <dgm:cxn modelId="{112981B9-DE23-4E85-82F5-7D935E9536F7}" srcId="{C4774A10-97E4-4357-BCC8-DB221D77FF5C}" destId="{3E8C4F84-E355-48FB-9DDC-97A38C11D56E}" srcOrd="3" destOrd="0" parTransId="{A2843C21-6994-4066-A71C-425ADF0E0705}" sibTransId="{B2859351-52B1-4D5F-A20A-4A8DED8D29A6}"/>
    <dgm:cxn modelId="{DB9448F3-3009-4F93-AEF6-6120D330A512}" srcId="{C4774A10-97E4-4357-BCC8-DB221D77FF5C}" destId="{8CA0E630-22EC-47EF-B766-CD688E363A04}" srcOrd="1" destOrd="0" parTransId="{3ABD4507-2E1B-4E43-BF6C-A344DC65EEF5}" sibTransId="{9C11C8A9-F30D-4D0A-B25E-ACA89B99C694}"/>
    <dgm:cxn modelId="{9C652429-D3F5-4E8C-8336-4F16420A7A40}" type="presParOf" srcId="{25808349-E4C1-4E0D-99A9-1CD45507A040}" destId="{7FB15932-CE6E-4067-B893-CE308CAE93AA}" srcOrd="0" destOrd="0" presId="urn:microsoft.com/office/officeart/2005/8/layout/pyramid4"/>
    <dgm:cxn modelId="{A6CF8B61-C001-4929-8313-3C3D69E0BF71}" type="presParOf" srcId="{25808349-E4C1-4E0D-99A9-1CD45507A040}" destId="{AAF6E2D2-96A2-4CF3-89C1-A8CA73C035AE}" srcOrd="1" destOrd="0" presId="urn:microsoft.com/office/officeart/2005/8/layout/pyramid4"/>
    <dgm:cxn modelId="{13F73651-93CC-4708-809F-7597347B75BE}" type="presParOf" srcId="{25808349-E4C1-4E0D-99A9-1CD45507A040}" destId="{3A827E84-689B-49BC-A99C-55374625FD8D}" srcOrd="2" destOrd="0" presId="urn:microsoft.com/office/officeart/2005/8/layout/pyramid4"/>
    <dgm:cxn modelId="{A65F9554-1AFB-475B-8339-6BB61998FFE9}" type="presParOf" srcId="{25808349-E4C1-4E0D-99A9-1CD45507A040}" destId="{5E7C91E3-DE6C-4A7B-95D1-5D91918E0E49}"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8530AB5-131D-4204-BE92-D9E2510A3A1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935CC25E-CEDC-414C-8A5C-92459ABEB2DA}">
      <dgm:prSet custT="1"/>
      <dgm:spPr/>
      <dgm:t>
        <a:bodyPr/>
        <a:lstStyle/>
        <a:p>
          <a:r>
            <a:rPr lang="en-US" sz="1600" b="1" dirty="0">
              <a:solidFill>
                <a:schemeClr val="tx1"/>
              </a:solidFill>
              <a:latin typeface="Calibri Light" panose="020F0302020204030204" pitchFamily="34" charset="0"/>
              <a:cs typeface="Calibri Light" panose="020F0302020204030204" pitchFamily="34" charset="0"/>
            </a:rPr>
            <a:t>Run</a:t>
          </a:r>
          <a:r>
            <a:rPr lang="en-US" sz="1600" dirty="0">
              <a:solidFill>
                <a:schemeClr val="tx1"/>
              </a:solidFill>
              <a:latin typeface="Calibri Light" panose="020F0302020204030204" pitchFamily="34" charset="0"/>
              <a:cs typeface="Calibri Light" panose="020F0302020204030204" pitchFamily="34" charset="0"/>
            </a:rPr>
            <a:t> is a verb, and it’s also a noun. </a:t>
          </a:r>
        </a:p>
      </dgm:t>
    </dgm:pt>
    <dgm:pt modelId="{A6A07A72-C22F-4E26-8EC3-F474EE189090}" type="parTrans" cxnId="{3787F711-02E0-4CAC-9E46-39EA9801DCCE}">
      <dgm:prSet/>
      <dgm:spPr/>
      <dgm:t>
        <a:bodyPr/>
        <a:lstStyle/>
        <a:p>
          <a:endParaRPr lang="en-US"/>
        </a:p>
      </dgm:t>
    </dgm:pt>
    <dgm:pt modelId="{F490C971-ED4D-4014-9AAC-372ECBD4BC7F}" type="sibTrans" cxnId="{3787F711-02E0-4CAC-9E46-39EA9801DCCE}">
      <dgm:prSet/>
      <dgm:spPr/>
      <dgm:t>
        <a:bodyPr/>
        <a:lstStyle/>
        <a:p>
          <a:endParaRPr lang="en-US"/>
        </a:p>
      </dgm:t>
    </dgm:pt>
    <dgm:pt modelId="{5D8DEE02-8F41-437C-A593-0EF29C593B95}">
      <dgm:prSet custT="1"/>
      <dgm:spPr/>
      <dgm:t>
        <a:bodyPr/>
        <a:lstStyle/>
        <a:p>
          <a:r>
            <a:rPr lang="en-US" sz="1400" dirty="0">
              <a:solidFill>
                <a:schemeClr val="tx1"/>
              </a:solidFill>
              <a:latin typeface="Calibri Light" panose="020F0302020204030204" pitchFamily="34" charset="0"/>
              <a:cs typeface="Calibri Light" panose="020F0302020204030204" pitchFamily="34" charset="0"/>
            </a:rPr>
            <a:t>You should </a:t>
          </a:r>
          <a:r>
            <a:rPr lang="en-US" sz="1400" b="1" dirty="0">
              <a:solidFill>
                <a:schemeClr val="tx1"/>
              </a:solidFill>
              <a:latin typeface="Calibri Light" panose="020F0302020204030204" pitchFamily="34" charset="0"/>
              <a:cs typeface="Calibri Light" panose="020F0302020204030204" pitchFamily="34" charset="0"/>
            </a:rPr>
            <a:t>run</a:t>
          </a:r>
          <a:r>
            <a:rPr lang="en-US" sz="1400" dirty="0">
              <a:solidFill>
                <a:schemeClr val="tx1"/>
              </a:solidFill>
              <a:latin typeface="Calibri Light" panose="020F0302020204030204" pitchFamily="34" charset="0"/>
              <a:cs typeface="Calibri Light" panose="020F0302020204030204" pitchFamily="34" charset="0"/>
            </a:rPr>
            <a:t> a little farther. (verb) </a:t>
          </a:r>
        </a:p>
      </dgm:t>
    </dgm:pt>
    <dgm:pt modelId="{583A1C76-38D1-4F80-87BC-F35188F113F6}" type="parTrans" cxnId="{95E4A792-BE83-4387-9F69-FABF154DB080}">
      <dgm:prSet/>
      <dgm:spPr/>
      <dgm:t>
        <a:bodyPr/>
        <a:lstStyle/>
        <a:p>
          <a:endParaRPr lang="en-US"/>
        </a:p>
      </dgm:t>
    </dgm:pt>
    <dgm:pt modelId="{769A63BE-2EDC-4070-BC0C-29B7A4861C01}" type="sibTrans" cxnId="{95E4A792-BE83-4387-9F69-FABF154DB080}">
      <dgm:prSet/>
      <dgm:spPr/>
      <dgm:t>
        <a:bodyPr/>
        <a:lstStyle/>
        <a:p>
          <a:endParaRPr lang="en-US"/>
        </a:p>
      </dgm:t>
    </dgm:pt>
    <dgm:pt modelId="{0D70DA77-F334-421E-AD86-7C946F4AC128}">
      <dgm:prSet custT="1"/>
      <dgm:spPr/>
      <dgm:t>
        <a:bodyPr/>
        <a:lstStyle/>
        <a:p>
          <a:r>
            <a:rPr lang="en-US" sz="1600" b="1" dirty="0">
              <a:solidFill>
                <a:schemeClr val="tx1"/>
              </a:solidFill>
              <a:latin typeface="Calibri Light" panose="020F0302020204030204" pitchFamily="34" charset="0"/>
              <a:cs typeface="Calibri Light" panose="020F0302020204030204" pitchFamily="34" charset="0"/>
            </a:rPr>
            <a:t>Fast</a:t>
          </a:r>
          <a:r>
            <a:rPr lang="en-US" sz="1600" dirty="0">
              <a:solidFill>
                <a:schemeClr val="tx1"/>
              </a:solidFill>
              <a:latin typeface="Calibri Light" panose="020F0302020204030204" pitchFamily="34" charset="0"/>
              <a:cs typeface="Calibri Light" panose="020F0302020204030204" pitchFamily="34" charset="0"/>
            </a:rPr>
            <a:t> is an adjective, and it’s also a verb. </a:t>
          </a:r>
        </a:p>
      </dgm:t>
    </dgm:pt>
    <dgm:pt modelId="{28BFEE2E-77FD-49C6-82B0-66C28D7365D3}" type="parTrans" cxnId="{E461E2B9-9F6C-4999-ACB7-E022B867FE75}">
      <dgm:prSet/>
      <dgm:spPr/>
      <dgm:t>
        <a:bodyPr/>
        <a:lstStyle/>
        <a:p>
          <a:endParaRPr lang="en-US"/>
        </a:p>
      </dgm:t>
    </dgm:pt>
    <dgm:pt modelId="{3D3C1369-33A3-4051-A703-E1DB2B27E434}" type="sibTrans" cxnId="{E461E2B9-9F6C-4999-ACB7-E022B867FE75}">
      <dgm:prSet/>
      <dgm:spPr/>
      <dgm:t>
        <a:bodyPr/>
        <a:lstStyle/>
        <a:p>
          <a:endParaRPr lang="en-US"/>
        </a:p>
      </dgm:t>
    </dgm:pt>
    <dgm:pt modelId="{D7CDF4C3-9ABB-4A86-89DC-428F5B1D2493}">
      <dgm:prSet custT="1"/>
      <dgm:spPr/>
      <dgm:t>
        <a:bodyPr/>
        <a:lstStyle/>
        <a:p>
          <a:r>
            <a:rPr lang="en-US" sz="1400" dirty="0">
              <a:solidFill>
                <a:schemeClr val="tx1"/>
              </a:solidFill>
              <a:latin typeface="Calibri Light" panose="020F0302020204030204" pitchFamily="34" charset="0"/>
              <a:cs typeface="Calibri Light" panose="020F0302020204030204" pitchFamily="34" charset="0"/>
            </a:rPr>
            <a:t>He travelled by a </a:t>
          </a:r>
          <a:r>
            <a:rPr lang="en-US" sz="1400" b="1" dirty="0">
              <a:solidFill>
                <a:schemeClr val="tx1"/>
              </a:solidFill>
              <a:latin typeface="Calibri Light" panose="020F0302020204030204" pitchFamily="34" charset="0"/>
              <a:cs typeface="Calibri Light" panose="020F0302020204030204" pitchFamily="34" charset="0"/>
            </a:rPr>
            <a:t>fast</a:t>
          </a:r>
          <a:r>
            <a:rPr lang="en-US" sz="1400" dirty="0">
              <a:solidFill>
                <a:schemeClr val="tx1"/>
              </a:solidFill>
              <a:latin typeface="Calibri Light" panose="020F0302020204030204" pitchFamily="34" charset="0"/>
              <a:cs typeface="Calibri Light" panose="020F0302020204030204" pitchFamily="34" charset="0"/>
            </a:rPr>
            <a:t> train. (adjective)</a:t>
          </a:r>
        </a:p>
      </dgm:t>
    </dgm:pt>
    <dgm:pt modelId="{7F5F6500-FAA5-4142-9036-CA4E0EDD8B3A}" type="parTrans" cxnId="{895804D8-0E14-4015-B450-382DDF7C53EB}">
      <dgm:prSet/>
      <dgm:spPr/>
      <dgm:t>
        <a:bodyPr/>
        <a:lstStyle/>
        <a:p>
          <a:endParaRPr lang="en-US"/>
        </a:p>
      </dgm:t>
    </dgm:pt>
    <dgm:pt modelId="{2DBAB8A6-3BE7-404B-9C3C-9F113BEC5BDC}" type="sibTrans" cxnId="{895804D8-0E14-4015-B450-382DDF7C53EB}">
      <dgm:prSet/>
      <dgm:spPr/>
      <dgm:t>
        <a:bodyPr/>
        <a:lstStyle/>
        <a:p>
          <a:endParaRPr lang="en-US"/>
        </a:p>
      </dgm:t>
    </dgm:pt>
    <dgm:pt modelId="{A34ECF14-5B43-47A2-972B-2F0DFA54DF1E}">
      <dgm:prSet custT="1"/>
      <dgm:spPr/>
      <dgm:t>
        <a:bodyPr/>
        <a:lstStyle/>
        <a:p>
          <a:r>
            <a:rPr lang="en-US" sz="1600" b="1" dirty="0">
              <a:solidFill>
                <a:schemeClr val="tx1"/>
              </a:solidFill>
              <a:latin typeface="Calibri Light" panose="020F0302020204030204" pitchFamily="34" charset="0"/>
              <a:cs typeface="Calibri Light" panose="020F0302020204030204" pitchFamily="34" charset="0"/>
            </a:rPr>
            <a:t>Mean</a:t>
          </a:r>
          <a:r>
            <a:rPr lang="en-US" sz="1600" dirty="0">
              <a:solidFill>
                <a:schemeClr val="tx1"/>
              </a:solidFill>
              <a:latin typeface="Calibri Light" panose="020F0302020204030204" pitchFamily="34" charset="0"/>
              <a:cs typeface="Calibri Light" panose="020F0302020204030204" pitchFamily="34" charset="0"/>
            </a:rPr>
            <a:t> is a verb, and it’s also an adjective and a noun. </a:t>
          </a:r>
        </a:p>
      </dgm:t>
    </dgm:pt>
    <dgm:pt modelId="{A4158463-1986-4782-B402-74B17E61A912}" type="parTrans" cxnId="{52ACFEDC-2017-449A-948E-325D464A353B}">
      <dgm:prSet/>
      <dgm:spPr/>
      <dgm:t>
        <a:bodyPr/>
        <a:lstStyle/>
        <a:p>
          <a:endParaRPr lang="en-US"/>
        </a:p>
      </dgm:t>
    </dgm:pt>
    <dgm:pt modelId="{391B72EB-76B0-46CF-923F-70E698B44174}" type="sibTrans" cxnId="{52ACFEDC-2017-449A-948E-325D464A353B}">
      <dgm:prSet/>
      <dgm:spPr/>
      <dgm:t>
        <a:bodyPr/>
        <a:lstStyle/>
        <a:p>
          <a:endParaRPr lang="en-US"/>
        </a:p>
      </dgm:t>
    </dgm:pt>
    <dgm:pt modelId="{32AB578A-7B0F-4FFB-93FE-6D71BB701189}">
      <dgm:prSet/>
      <dgm:spPr/>
      <dgm:t>
        <a:bodyPr/>
        <a:lstStyle/>
        <a:p>
          <a:r>
            <a:rPr lang="en-US" sz="1500" b="1" dirty="0">
              <a:solidFill>
                <a:schemeClr val="tx1"/>
              </a:solidFill>
              <a:latin typeface="Calibri Light" panose="020F0302020204030204" pitchFamily="34" charset="0"/>
              <a:cs typeface="Calibri Light" panose="020F0302020204030204" pitchFamily="34" charset="0"/>
            </a:rPr>
            <a:t>Back</a:t>
          </a:r>
          <a:r>
            <a:rPr lang="en-US" sz="1500" dirty="0">
              <a:solidFill>
                <a:schemeClr val="tx1"/>
              </a:solidFill>
              <a:latin typeface="Calibri Light" panose="020F0302020204030204" pitchFamily="34" charset="0"/>
              <a:cs typeface="Calibri Light" panose="020F0302020204030204" pitchFamily="34" charset="0"/>
            </a:rPr>
            <a:t> is a noun, but it can also be an adjective, verb, or adverb. </a:t>
          </a:r>
        </a:p>
      </dgm:t>
    </dgm:pt>
    <dgm:pt modelId="{7770ADDF-2EF3-471B-84DE-435F37B8AE89}" type="sibTrans" cxnId="{ED9B90E7-AD3E-4904-A0B3-A1B19D90F8D4}">
      <dgm:prSet/>
      <dgm:spPr/>
      <dgm:t>
        <a:bodyPr/>
        <a:lstStyle/>
        <a:p>
          <a:endParaRPr lang="en-US"/>
        </a:p>
      </dgm:t>
    </dgm:pt>
    <dgm:pt modelId="{028867C3-A684-41F2-A3D2-271BCA3BC625}" type="parTrans" cxnId="{ED9B90E7-AD3E-4904-A0B3-A1B19D90F8D4}">
      <dgm:prSet/>
      <dgm:spPr/>
      <dgm:t>
        <a:bodyPr/>
        <a:lstStyle/>
        <a:p>
          <a:endParaRPr lang="en-US"/>
        </a:p>
      </dgm:t>
    </dgm:pt>
    <dgm:pt modelId="{FF75F5E3-FEA5-4E29-BEA6-74D4E5C87945}">
      <dgm:prSet custT="1"/>
      <dgm:spPr/>
      <dgm:t>
        <a:bodyPr/>
        <a:lstStyle/>
        <a:p>
          <a:r>
            <a:rPr lang="en-US" sz="1300" dirty="0">
              <a:solidFill>
                <a:schemeClr val="tx1"/>
              </a:solidFill>
              <a:latin typeface="Calibri Light" panose="020F0302020204030204" pitchFamily="34" charset="0"/>
              <a:cs typeface="Calibri Light" panose="020F0302020204030204" pitchFamily="34" charset="0"/>
            </a:rPr>
            <a:t>The old man’s </a:t>
          </a:r>
          <a:r>
            <a:rPr lang="en-US" sz="1300" b="1" dirty="0">
              <a:solidFill>
                <a:schemeClr val="tx1"/>
              </a:solidFill>
              <a:latin typeface="Calibri Light" panose="020F0302020204030204" pitchFamily="34" charset="0"/>
              <a:cs typeface="Calibri Light" panose="020F0302020204030204" pitchFamily="34" charset="0"/>
            </a:rPr>
            <a:t>back</a:t>
          </a:r>
          <a:r>
            <a:rPr lang="en-US" sz="1300" dirty="0">
              <a:solidFill>
                <a:schemeClr val="tx1"/>
              </a:solidFill>
              <a:latin typeface="Calibri Light" panose="020F0302020204030204" pitchFamily="34" charset="0"/>
              <a:cs typeface="Calibri Light" panose="020F0302020204030204" pitchFamily="34" charset="0"/>
            </a:rPr>
            <a:t> hurt after a long day. (noun)</a:t>
          </a:r>
        </a:p>
      </dgm:t>
    </dgm:pt>
    <dgm:pt modelId="{23898261-5A9D-41FB-BDC7-6C00CA8F29D3}" type="sibTrans" cxnId="{4BAC109E-91B4-4BB7-A6EA-40880B3DDA7E}">
      <dgm:prSet/>
      <dgm:spPr/>
      <dgm:t>
        <a:bodyPr/>
        <a:lstStyle/>
        <a:p>
          <a:endParaRPr lang="en-US"/>
        </a:p>
      </dgm:t>
    </dgm:pt>
    <dgm:pt modelId="{460D9447-2735-4399-B91B-0C1FAB089FBD}" type="parTrans" cxnId="{4BAC109E-91B4-4BB7-A6EA-40880B3DDA7E}">
      <dgm:prSet/>
      <dgm:spPr/>
      <dgm:t>
        <a:bodyPr/>
        <a:lstStyle/>
        <a:p>
          <a:endParaRPr lang="en-US"/>
        </a:p>
      </dgm:t>
    </dgm:pt>
    <dgm:pt modelId="{E6D0114F-48D5-4DA8-AD0A-166575323280}">
      <dgm:prSet custT="1"/>
      <dgm:spPr/>
      <dgm:t>
        <a:bodyPr/>
        <a:lstStyle/>
        <a:p>
          <a:r>
            <a:rPr lang="en-US" sz="1300" dirty="0">
              <a:solidFill>
                <a:schemeClr val="tx1"/>
              </a:solidFill>
              <a:latin typeface="Calibri Light" panose="020F0302020204030204" pitchFamily="34" charset="0"/>
              <a:cs typeface="Calibri Light" panose="020F0302020204030204" pitchFamily="34" charset="0"/>
            </a:rPr>
            <a:t>We will enter through the </a:t>
          </a:r>
          <a:r>
            <a:rPr lang="en-US" sz="1300" b="1" dirty="0">
              <a:solidFill>
                <a:schemeClr val="tx1"/>
              </a:solidFill>
              <a:latin typeface="Calibri Light" panose="020F0302020204030204" pitchFamily="34" charset="0"/>
              <a:cs typeface="Calibri Light" panose="020F0302020204030204" pitchFamily="34" charset="0"/>
            </a:rPr>
            <a:t>back</a:t>
          </a:r>
          <a:r>
            <a:rPr lang="en-US" sz="1300" dirty="0">
              <a:solidFill>
                <a:schemeClr val="tx1"/>
              </a:solidFill>
              <a:latin typeface="Calibri Light" panose="020F0302020204030204" pitchFamily="34" charset="0"/>
              <a:cs typeface="Calibri Light" panose="020F0302020204030204" pitchFamily="34" charset="0"/>
            </a:rPr>
            <a:t> door. (adjective)</a:t>
          </a:r>
        </a:p>
      </dgm:t>
    </dgm:pt>
    <dgm:pt modelId="{8DCF5927-DF8C-4831-AA4A-D8F7E8DA1CA8}" type="sibTrans" cxnId="{94ED5AAA-FA46-4C18-A223-29694C62DD3B}">
      <dgm:prSet/>
      <dgm:spPr/>
      <dgm:t>
        <a:bodyPr/>
        <a:lstStyle/>
        <a:p>
          <a:endParaRPr lang="en-US"/>
        </a:p>
      </dgm:t>
    </dgm:pt>
    <dgm:pt modelId="{518C656B-99FE-47FC-B409-4B15B26E0F7C}" type="parTrans" cxnId="{94ED5AAA-FA46-4C18-A223-29694C62DD3B}">
      <dgm:prSet/>
      <dgm:spPr/>
      <dgm:t>
        <a:bodyPr/>
        <a:lstStyle/>
        <a:p>
          <a:endParaRPr lang="en-US"/>
        </a:p>
      </dgm:t>
    </dgm:pt>
    <dgm:pt modelId="{F855BD19-D906-476D-913F-0A58FA3026FF}">
      <dgm:prSet custT="1"/>
      <dgm:spPr/>
      <dgm:t>
        <a:bodyPr/>
        <a:lstStyle/>
        <a:p>
          <a:r>
            <a:rPr lang="en-US" sz="1300" dirty="0">
              <a:solidFill>
                <a:schemeClr val="tx1"/>
              </a:solidFill>
              <a:latin typeface="Calibri Light" panose="020F0302020204030204" pitchFamily="34" charset="0"/>
              <a:cs typeface="Calibri Light" panose="020F0302020204030204" pitchFamily="34" charset="0"/>
            </a:rPr>
            <a:t>I can </a:t>
          </a:r>
          <a:r>
            <a:rPr lang="en-US" sz="1300" b="1" dirty="0">
              <a:solidFill>
                <a:schemeClr val="tx1"/>
              </a:solidFill>
              <a:latin typeface="Calibri Light" panose="020F0302020204030204" pitchFamily="34" charset="0"/>
              <a:cs typeface="Calibri Light" panose="020F0302020204030204" pitchFamily="34" charset="0"/>
            </a:rPr>
            <a:t>back</a:t>
          </a:r>
          <a:r>
            <a:rPr lang="en-US" sz="1300" dirty="0">
              <a:solidFill>
                <a:schemeClr val="tx1"/>
              </a:solidFill>
              <a:latin typeface="Calibri Light" panose="020F0302020204030204" pitchFamily="34" charset="0"/>
              <a:cs typeface="Calibri Light" panose="020F0302020204030204" pitchFamily="34" charset="0"/>
            </a:rPr>
            <a:t> the car into the parking spot. (verb)</a:t>
          </a:r>
        </a:p>
      </dgm:t>
    </dgm:pt>
    <dgm:pt modelId="{C4150CFC-9D73-47BB-B44B-F03B6F8A63E7}" type="parTrans" cxnId="{61EFA328-FB9E-4A9C-859D-BFFD8D07E6D3}">
      <dgm:prSet/>
      <dgm:spPr/>
      <dgm:t>
        <a:bodyPr/>
        <a:lstStyle/>
        <a:p>
          <a:endParaRPr lang="en-US"/>
        </a:p>
      </dgm:t>
    </dgm:pt>
    <dgm:pt modelId="{FE3E71B0-29B8-427F-B18D-8798D84A8822}" type="sibTrans" cxnId="{61EFA328-FB9E-4A9C-859D-BFFD8D07E6D3}">
      <dgm:prSet/>
      <dgm:spPr/>
      <dgm:t>
        <a:bodyPr/>
        <a:lstStyle/>
        <a:p>
          <a:endParaRPr lang="en-US"/>
        </a:p>
      </dgm:t>
    </dgm:pt>
    <dgm:pt modelId="{95D504AA-7FCD-4C19-8600-FE4F3B693B94}">
      <dgm:prSet custT="1"/>
      <dgm:spPr/>
      <dgm:t>
        <a:bodyPr/>
        <a:lstStyle/>
        <a:p>
          <a:r>
            <a:rPr lang="en-US" sz="1400" dirty="0">
              <a:solidFill>
                <a:schemeClr val="tx1"/>
              </a:solidFill>
              <a:latin typeface="Calibri Light" panose="020F0302020204030204" pitchFamily="34" charset="0"/>
              <a:cs typeface="Calibri Light" panose="020F0302020204030204" pitchFamily="34" charset="0"/>
            </a:rPr>
            <a:t>There is a</a:t>
          </a:r>
          <a:r>
            <a:rPr lang="en-US" sz="1400" b="1" dirty="0">
              <a:solidFill>
                <a:schemeClr val="tx1"/>
              </a:solidFill>
              <a:latin typeface="Calibri Light" panose="020F0302020204030204" pitchFamily="34" charset="0"/>
              <a:cs typeface="Calibri Light" panose="020F0302020204030204" pitchFamily="34" charset="0"/>
            </a:rPr>
            <a:t> run </a:t>
          </a:r>
          <a:r>
            <a:rPr lang="en-US" sz="1400" dirty="0">
              <a:solidFill>
                <a:schemeClr val="tx1"/>
              </a:solidFill>
              <a:latin typeface="Calibri Light" panose="020F0302020204030204" pitchFamily="34" charset="0"/>
              <a:cs typeface="Calibri Light" panose="020F0302020204030204" pitchFamily="34" charset="0"/>
            </a:rPr>
            <a:t>in her stockings. (noun)</a:t>
          </a:r>
        </a:p>
      </dgm:t>
    </dgm:pt>
    <dgm:pt modelId="{F91EE224-0FF8-4F41-B60F-3283993087E9}" type="parTrans" cxnId="{C430DC7C-ADB5-482E-84EC-D22B86100096}">
      <dgm:prSet/>
      <dgm:spPr/>
      <dgm:t>
        <a:bodyPr/>
        <a:lstStyle/>
        <a:p>
          <a:endParaRPr lang="en-US"/>
        </a:p>
      </dgm:t>
    </dgm:pt>
    <dgm:pt modelId="{EDD534D2-8F81-46E8-B3F9-7B183848FA62}" type="sibTrans" cxnId="{C430DC7C-ADB5-482E-84EC-D22B86100096}">
      <dgm:prSet/>
      <dgm:spPr/>
      <dgm:t>
        <a:bodyPr/>
        <a:lstStyle/>
        <a:p>
          <a:endParaRPr lang="en-US"/>
        </a:p>
      </dgm:t>
    </dgm:pt>
    <dgm:pt modelId="{3E0C35E6-BED3-4EBD-812A-2DAD96DFFC56}">
      <dgm:prSet custT="1"/>
      <dgm:spPr/>
      <dgm:t>
        <a:bodyPr/>
        <a:lstStyle/>
        <a:p>
          <a:r>
            <a:rPr lang="en-US" sz="1400" dirty="0">
              <a:solidFill>
                <a:schemeClr val="tx1"/>
              </a:solidFill>
              <a:latin typeface="Calibri Light" panose="020F0302020204030204" pitchFamily="34" charset="0"/>
              <a:cs typeface="Calibri Light" panose="020F0302020204030204" pitchFamily="34" charset="0"/>
            </a:rPr>
            <a:t>They will </a:t>
          </a:r>
          <a:r>
            <a:rPr lang="en-US" sz="1400" b="1" dirty="0">
              <a:solidFill>
                <a:schemeClr val="tx1"/>
              </a:solidFill>
              <a:latin typeface="Calibri Light" panose="020F0302020204030204" pitchFamily="34" charset="0"/>
              <a:cs typeface="Calibri Light" panose="020F0302020204030204" pitchFamily="34" charset="0"/>
            </a:rPr>
            <a:t>fast</a:t>
          </a:r>
          <a:r>
            <a:rPr lang="en-US" sz="1400" dirty="0">
              <a:solidFill>
                <a:schemeClr val="tx1"/>
              </a:solidFill>
              <a:latin typeface="Calibri Light" panose="020F0302020204030204" pitchFamily="34" charset="0"/>
              <a:cs typeface="Calibri Light" panose="020F0302020204030204" pitchFamily="34" charset="0"/>
            </a:rPr>
            <a:t> until sundown. (verb)</a:t>
          </a:r>
        </a:p>
      </dgm:t>
    </dgm:pt>
    <dgm:pt modelId="{443C1CCD-11DF-427F-B938-39997F3BDE92}" type="parTrans" cxnId="{44C8DF09-DC59-465D-BE61-99F2496B115A}">
      <dgm:prSet/>
      <dgm:spPr/>
      <dgm:t>
        <a:bodyPr/>
        <a:lstStyle/>
        <a:p>
          <a:endParaRPr lang="en-US"/>
        </a:p>
      </dgm:t>
    </dgm:pt>
    <dgm:pt modelId="{29157D86-803E-4152-B551-E48F98ABB7D6}" type="sibTrans" cxnId="{44C8DF09-DC59-465D-BE61-99F2496B115A}">
      <dgm:prSet/>
      <dgm:spPr/>
      <dgm:t>
        <a:bodyPr/>
        <a:lstStyle/>
        <a:p>
          <a:endParaRPr lang="en-US"/>
        </a:p>
      </dgm:t>
    </dgm:pt>
    <dgm:pt modelId="{64C055C4-3F3F-4D0B-BD08-F54167193E87}">
      <dgm:prSet custT="1"/>
      <dgm:spPr/>
      <dgm:t>
        <a:bodyPr/>
        <a:lstStyle/>
        <a:p>
          <a:r>
            <a:rPr lang="en-US" sz="1300" dirty="0">
              <a:solidFill>
                <a:schemeClr val="tx1"/>
              </a:solidFill>
              <a:latin typeface="Calibri Light" panose="020F0302020204030204" pitchFamily="34" charset="0"/>
              <a:cs typeface="Calibri Light" panose="020F0302020204030204" pitchFamily="34" charset="0"/>
            </a:rPr>
            <a:t>What does that word </a:t>
          </a:r>
          <a:r>
            <a:rPr lang="en-US" sz="1300" b="1" dirty="0">
              <a:solidFill>
                <a:schemeClr val="tx1"/>
              </a:solidFill>
              <a:latin typeface="Calibri Light" panose="020F0302020204030204" pitchFamily="34" charset="0"/>
              <a:cs typeface="Calibri Light" panose="020F0302020204030204" pitchFamily="34" charset="0"/>
            </a:rPr>
            <a:t>mean</a:t>
          </a:r>
          <a:r>
            <a:rPr lang="en-US" sz="1300" dirty="0">
              <a:solidFill>
                <a:schemeClr val="tx1"/>
              </a:solidFill>
              <a:latin typeface="Calibri Light" panose="020F0302020204030204" pitchFamily="34" charset="0"/>
              <a:cs typeface="Calibri Light" panose="020F0302020204030204" pitchFamily="34" charset="0"/>
            </a:rPr>
            <a:t>? (verb)</a:t>
          </a:r>
        </a:p>
      </dgm:t>
    </dgm:pt>
    <dgm:pt modelId="{7BA9B461-622F-4532-B508-57ABFDF45AA4}" type="parTrans" cxnId="{977CF854-94B1-4E82-BFFF-9273ED8E2EA3}">
      <dgm:prSet/>
      <dgm:spPr/>
      <dgm:t>
        <a:bodyPr/>
        <a:lstStyle/>
        <a:p>
          <a:endParaRPr lang="en-US"/>
        </a:p>
      </dgm:t>
    </dgm:pt>
    <dgm:pt modelId="{728B3872-4E2E-4686-965F-BB8852BF373F}" type="sibTrans" cxnId="{977CF854-94B1-4E82-BFFF-9273ED8E2EA3}">
      <dgm:prSet/>
      <dgm:spPr/>
      <dgm:t>
        <a:bodyPr/>
        <a:lstStyle/>
        <a:p>
          <a:endParaRPr lang="en-US"/>
        </a:p>
      </dgm:t>
    </dgm:pt>
    <dgm:pt modelId="{CD97A07C-A496-4F7D-B2A1-C4A4EBD29C18}">
      <dgm:prSet custT="1"/>
      <dgm:spPr/>
      <dgm:t>
        <a:bodyPr/>
        <a:lstStyle/>
        <a:p>
          <a:r>
            <a:rPr lang="en-US" sz="1300" dirty="0">
              <a:solidFill>
                <a:schemeClr val="tx1"/>
              </a:solidFill>
              <a:latin typeface="Calibri Light" panose="020F0302020204030204" pitchFamily="34" charset="0"/>
              <a:cs typeface="Calibri Light" panose="020F0302020204030204" pitchFamily="34" charset="0"/>
            </a:rPr>
            <a:t>The </a:t>
          </a:r>
          <a:r>
            <a:rPr lang="en-US" sz="1300" b="1" dirty="0">
              <a:solidFill>
                <a:schemeClr val="tx1"/>
              </a:solidFill>
              <a:latin typeface="Calibri Light" panose="020F0302020204030204" pitchFamily="34" charset="0"/>
              <a:cs typeface="Calibri Light" panose="020F0302020204030204" pitchFamily="34" charset="0"/>
            </a:rPr>
            <a:t>mean</a:t>
          </a:r>
          <a:r>
            <a:rPr lang="en-US" sz="1300" dirty="0">
              <a:solidFill>
                <a:schemeClr val="tx1"/>
              </a:solidFill>
              <a:latin typeface="Calibri Light" panose="020F0302020204030204" pitchFamily="34" charset="0"/>
              <a:cs typeface="Calibri Light" panose="020F0302020204030204" pitchFamily="34" charset="0"/>
            </a:rPr>
            <a:t> owner hit his dog for barking. (adjective)</a:t>
          </a:r>
        </a:p>
      </dgm:t>
    </dgm:pt>
    <dgm:pt modelId="{C8FC8B89-1D17-4D40-9521-23FE2FFA3601}" type="parTrans" cxnId="{55F29A7D-FEF7-4333-9A9C-D859DF675F25}">
      <dgm:prSet/>
      <dgm:spPr/>
      <dgm:t>
        <a:bodyPr/>
        <a:lstStyle/>
        <a:p>
          <a:endParaRPr lang="en-US"/>
        </a:p>
      </dgm:t>
    </dgm:pt>
    <dgm:pt modelId="{E49C144A-E419-4745-8487-9020A26CF440}" type="sibTrans" cxnId="{55F29A7D-FEF7-4333-9A9C-D859DF675F25}">
      <dgm:prSet/>
      <dgm:spPr/>
      <dgm:t>
        <a:bodyPr/>
        <a:lstStyle/>
        <a:p>
          <a:endParaRPr lang="en-US"/>
        </a:p>
      </dgm:t>
    </dgm:pt>
    <dgm:pt modelId="{F4441640-8F49-42A9-A95C-5910112C2247}">
      <dgm:prSet custT="1"/>
      <dgm:spPr/>
      <dgm:t>
        <a:bodyPr/>
        <a:lstStyle/>
        <a:p>
          <a:r>
            <a:rPr lang="en-US" sz="1300" dirty="0">
              <a:solidFill>
                <a:schemeClr val="tx1"/>
              </a:solidFill>
              <a:latin typeface="Calibri Light" panose="020F0302020204030204" pitchFamily="34" charset="0"/>
              <a:cs typeface="Calibri Light" panose="020F0302020204030204" pitchFamily="34" charset="0"/>
            </a:rPr>
            <a:t>What is the </a:t>
          </a:r>
          <a:r>
            <a:rPr lang="en-US" sz="1300" b="1" dirty="0">
              <a:solidFill>
                <a:schemeClr val="tx1"/>
              </a:solidFill>
              <a:latin typeface="Calibri Light" panose="020F0302020204030204" pitchFamily="34" charset="0"/>
              <a:cs typeface="Calibri Light" panose="020F0302020204030204" pitchFamily="34" charset="0"/>
            </a:rPr>
            <a:t>mean</a:t>
          </a:r>
          <a:r>
            <a:rPr lang="en-US" sz="1300" dirty="0">
              <a:solidFill>
                <a:schemeClr val="tx1"/>
              </a:solidFill>
              <a:latin typeface="Calibri Light" panose="020F0302020204030204" pitchFamily="34" charset="0"/>
              <a:cs typeface="Calibri Light" panose="020F0302020204030204" pitchFamily="34" charset="0"/>
            </a:rPr>
            <a:t> temperature in that area? (noun) </a:t>
          </a:r>
        </a:p>
      </dgm:t>
    </dgm:pt>
    <dgm:pt modelId="{82153DE4-7FB2-43D8-B331-836FE44C3E20}" type="parTrans" cxnId="{08D03C7F-CAEF-497B-93CF-B1A3FBE8B598}">
      <dgm:prSet/>
      <dgm:spPr/>
      <dgm:t>
        <a:bodyPr/>
        <a:lstStyle/>
        <a:p>
          <a:endParaRPr lang="en-US"/>
        </a:p>
      </dgm:t>
    </dgm:pt>
    <dgm:pt modelId="{8CEB3E8D-2BB4-46D6-9324-62D102574BDE}" type="sibTrans" cxnId="{08D03C7F-CAEF-497B-93CF-B1A3FBE8B598}">
      <dgm:prSet/>
      <dgm:spPr/>
      <dgm:t>
        <a:bodyPr/>
        <a:lstStyle/>
        <a:p>
          <a:endParaRPr lang="en-US"/>
        </a:p>
      </dgm:t>
    </dgm:pt>
    <dgm:pt modelId="{6F94CE1B-B602-4089-9D4C-B3FD261D61D1}" type="pres">
      <dgm:prSet presAssocID="{78530AB5-131D-4204-BE92-D9E2510A3A15}" presName="matrix" presStyleCnt="0">
        <dgm:presLayoutVars>
          <dgm:chMax val="1"/>
          <dgm:dir/>
          <dgm:resizeHandles val="exact"/>
        </dgm:presLayoutVars>
      </dgm:prSet>
      <dgm:spPr/>
    </dgm:pt>
    <dgm:pt modelId="{FA80E71D-C97E-4408-A58E-59D8133BBE2D}" type="pres">
      <dgm:prSet presAssocID="{78530AB5-131D-4204-BE92-D9E2510A3A15}" presName="diamond" presStyleLbl="bgShp" presStyleIdx="0" presStyleCnt="1"/>
      <dgm:spPr/>
    </dgm:pt>
    <dgm:pt modelId="{E75EA104-5E35-4296-BC28-5B607069622B}" type="pres">
      <dgm:prSet presAssocID="{78530AB5-131D-4204-BE92-D9E2510A3A15}" presName="quad1" presStyleLbl="node1" presStyleIdx="0" presStyleCnt="4">
        <dgm:presLayoutVars>
          <dgm:chMax val="0"/>
          <dgm:chPref val="0"/>
          <dgm:bulletEnabled val="1"/>
        </dgm:presLayoutVars>
      </dgm:prSet>
      <dgm:spPr/>
    </dgm:pt>
    <dgm:pt modelId="{3FCA9A31-719C-48B2-964C-F725EA570F98}" type="pres">
      <dgm:prSet presAssocID="{78530AB5-131D-4204-BE92-D9E2510A3A15}" presName="quad2" presStyleLbl="node1" presStyleIdx="1" presStyleCnt="4">
        <dgm:presLayoutVars>
          <dgm:chMax val="0"/>
          <dgm:chPref val="0"/>
          <dgm:bulletEnabled val="1"/>
        </dgm:presLayoutVars>
      </dgm:prSet>
      <dgm:spPr/>
    </dgm:pt>
    <dgm:pt modelId="{1D94603E-1482-4873-9002-12991B374FAD}" type="pres">
      <dgm:prSet presAssocID="{78530AB5-131D-4204-BE92-D9E2510A3A15}" presName="quad3" presStyleLbl="node1" presStyleIdx="2" presStyleCnt="4">
        <dgm:presLayoutVars>
          <dgm:chMax val="0"/>
          <dgm:chPref val="0"/>
          <dgm:bulletEnabled val="1"/>
        </dgm:presLayoutVars>
      </dgm:prSet>
      <dgm:spPr/>
    </dgm:pt>
    <dgm:pt modelId="{81217F0F-2508-46FA-9449-37E26372ABA9}" type="pres">
      <dgm:prSet presAssocID="{78530AB5-131D-4204-BE92-D9E2510A3A15}" presName="quad4" presStyleLbl="node1" presStyleIdx="3" presStyleCnt="4">
        <dgm:presLayoutVars>
          <dgm:chMax val="0"/>
          <dgm:chPref val="0"/>
          <dgm:bulletEnabled val="1"/>
        </dgm:presLayoutVars>
      </dgm:prSet>
      <dgm:spPr/>
    </dgm:pt>
  </dgm:ptLst>
  <dgm:cxnLst>
    <dgm:cxn modelId="{ADF3BD00-7587-4BD6-BB7D-259C22020FC7}" type="presOf" srcId="{5D8DEE02-8F41-437C-A593-0EF29C593B95}" destId="{3FCA9A31-719C-48B2-964C-F725EA570F98}" srcOrd="0" destOrd="1" presId="urn:microsoft.com/office/officeart/2005/8/layout/matrix3"/>
    <dgm:cxn modelId="{A5DA4606-5595-4EC1-A360-BC8302E6280E}" type="presOf" srcId="{F4441640-8F49-42A9-A95C-5910112C2247}" destId="{81217F0F-2508-46FA-9449-37E26372ABA9}" srcOrd="0" destOrd="3" presId="urn:microsoft.com/office/officeart/2005/8/layout/matrix3"/>
    <dgm:cxn modelId="{44C8DF09-DC59-465D-BE61-99F2496B115A}" srcId="{0D70DA77-F334-421E-AD86-7C946F4AC128}" destId="{3E0C35E6-BED3-4EBD-812A-2DAD96DFFC56}" srcOrd="1" destOrd="0" parTransId="{443C1CCD-11DF-427F-B938-39997F3BDE92}" sibTransId="{29157D86-803E-4152-B551-E48F98ABB7D6}"/>
    <dgm:cxn modelId="{8B2A950B-194E-4F09-8B69-38AB5AFFBE00}" type="presOf" srcId="{935CC25E-CEDC-414C-8A5C-92459ABEB2DA}" destId="{3FCA9A31-719C-48B2-964C-F725EA570F98}" srcOrd="0" destOrd="0" presId="urn:microsoft.com/office/officeart/2005/8/layout/matrix3"/>
    <dgm:cxn modelId="{3787F711-02E0-4CAC-9E46-39EA9801DCCE}" srcId="{78530AB5-131D-4204-BE92-D9E2510A3A15}" destId="{935CC25E-CEDC-414C-8A5C-92459ABEB2DA}" srcOrd="1" destOrd="0" parTransId="{A6A07A72-C22F-4E26-8EC3-F474EE189090}" sibTransId="{F490C971-ED4D-4014-9AAC-372ECBD4BC7F}"/>
    <dgm:cxn modelId="{E33F4227-7848-498B-9E84-F99CED2F7D5A}" type="presOf" srcId="{0D70DA77-F334-421E-AD86-7C946F4AC128}" destId="{1D94603E-1482-4873-9002-12991B374FAD}" srcOrd="0" destOrd="0" presId="urn:microsoft.com/office/officeart/2005/8/layout/matrix3"/>
    <dgm:cxn modelId="{02074228-67F0-490E-AB1C-4A166C52B2C1}" type="presOf" srcId="{FF75F5E3-FEA5-4E29-BEA6-74D4E5C87945}" destId="{E75EA104-5E35-4296-BC28-5B607069622B}" srcOrd="0" destOrd="1" presId="urn:microsoft.com/office/officeart/2005/8/layout/matrix3"/>
    <dgm:cxn modelId="{61EFA328-FB9E-4A9C-859D-BFFD8D07E6D3}" srcId="{32AB578A-7B0F-4FFB-93FE-6D71BB701189}" destId="{F855BD19-D906-476D-913F-0A58FA3026FF}" srcOrd="2" destOrd="0" parTransId="{C4150CFC-9D73-47BB-B44B-F03B6F8A63E7}" sibTransId="{FE3E71B0-29B8-427F-B18D-8798D84A8822}"/>
    <dgm:cxn modelId="{9F52932C-8898-46CB-A2E1-39371ABB56A1}" type="presOf" srcId="{64C055C4-3F3F-4D0B-BD08-F54167193E87}" destId="{81217F0F-2508-46FA-9449-37E26372ABA9}" srcOrd="0" destOrd="1" presId="urn:microsoft.com/office/officeart/2005/8/layout/matrix3"/>
    <dgm:cxn modelId="{F9FC0730-2EBB-4ACA-91BC-CD4E55CC169E}" type="presOf" srcId="{D7CDF4C3-9ABB-4A86-89DC-428F5B1D2493}" destId="{1D94603E-1482-4873-9002-12991B374FAD}" srcOrd="0" destOrd="1" presId="urn:microsoft.com/office/officeart/2005/8/layout/matrix3"/>
    <dgm:cxn modelId="{D9507566-06D7-46DC-8D3C-56B7EF0D8624}" type="presOf" srcId="{A34ECF14-5B43-47A2-972B-2F0DFA54DF1E}" destId="{81217F0F-2508-46FA-9449-37E26372ABA9}" srcOrd="0" destOrd="0" presId="urn:microsoft.com/office/officeart/2005/8/layout/matrix3"/>
    <dgm:cxn modelId="{75115F69-02D1-4630-BFDA-26375DFB1AE1}" type="presOf" srcId="{E6D0114F-48D5-4DA8-AD0A-166575323280}" destId="{E75EA104-5E35-4296-BC28-5B607069622B}" srcOrd="0" destOrd="2" presId="urn:microsoft.com/office/officeart/2005/8/layout/matrix3"/>
    <dgm:cxn modelId="{95712052-7A81-4D4F-8A23-16E3547820CD}" type="presOf" srcId="{F855BD19-D906-476D-913F-0A58FA3026FF}" destId="{E75EA104-5E35-4296-BC28-5B607069622B}" srcOrd="0" destOrd="3" presId="urn:microsoft.com/office/officeart/2005/8/layout/matrix3"/>
    <dgm:cxn modelId="{977CF854-94B1-4E82-BFFF-9273ED8E2EA3}" srcId="{A34ECF14-5B43-47A2-972B-2F0DFA54DF1E}" destId="{64C055C4-3F3F-4D0B-BD08-F54167193E87}" srcOrd="0" destOrd="0" parTransId="{7BA9B461-622F-4532-B508-57ABFDF45AA4}" sibTransId="{728B3872-4E2E-4686-965F-BB8852BF373F}"/>
    <dgm:cxn modelId="{C979AB5A-EE19-497B-997C-67ACC355590F}" type="presOf" srcId="{3E0C35E6-BED3-4EBD-812A-2DAD96DFFC56}" destId="{1D94603E-1482-4873-9002-12991B374FAD}" srcOrd="0" destOrd="2" presId="urn:microsoft.com/office/officeart/2005/8/layout/matrix3"/>
    <dgm:cxn modelId="{52BDC97A-75FF-4D01-8309-7B8C430A4878}" type="presOf" srcId="{CD97A07C-A496-4F7D-B2A1-C4A4EBD29C18}" destId="{81217F0F-2508-46FA-9449-37E26372ABA9}" srcOrd="0" destOrd="2" presId="urn:microsoft.com/office/officeart/2005/8/layout/matrix3"/>
    <dgm:cxn modelId="{C430DC7C-ADB5-482E-84EC-D22B86100096}" srcId="{935CC25E-CEDC-414C-8A5C-92459ABEB2DA}" destId="{95D504AA-7FCD-4C19-8600-FE4F3B693B94}" srcOrd="1" destOrd="0" parTransId="{F91EE224-0FF8-4F41-B60F-3283993087E9}" sibTransId="{EDD534D2-8F81-46E8-B3F9-7B183848FA62}"/>
    <dgm:cxn modelId="{4C9BE97C-9F38-4782-BBD9-AE7832F0B07C}" type="presOf" srcId="{32AB578A-7B0F-4FFB-93FE-6D71BB701189}" destId="{E75EA104-5E35-4296-BC28-5B607069622B}" srcOrd="0" destOrd="0" presId="urn:microsoft.com/office/officeart/2005/8/layout/matrix3"/>
    <dgm:cxn modelId="{55F29A7D-FEF7-4333-9A9C-D859DF675F25}" srcId="{A34ECF14-5B43-47A2-972B-2F0DFA54DF1E}" destId="{CD97A07C-A496-4F7D-B2A1-C4A4EBD29C18}" srcOrd="1" destOrd="0" parTransId="{C8FC8B89-1D17-4D40-9521-23FE2FFA3601}" sibTransId="{E49C144A-E419-4745-8487-9020A26CF440}"/>
    <dgm:cxn modelId="{08D03C7F-CAEF-497B-93CF-B1A3FBE8B598}" srcId="{A34ECF14-5B43-47A2-972B-2F0DFA54DF1E}" destId="{F4441640-8F49-42A9-A95C-5910112C2247}" srcOrd="2" destOrd="0" parTransId="{82153DE4-7FB2-43D8-B331-836FE44C3E20}" sibTransId="{8CEB3E8D-2BB4-46D6-9324-62D102574BDE}"/>
    <dgm:cxn modelId="{95E4A792-BE83-4387-9F69-FABF154DB080}" srcId="{935CC25E-CEDC-414C-8A5C-92459ABEB2DA}" destId="{5D8DEE02-8F41-437C-A593-0EF29C593B95}" srcOrd="0" destOrd="0" parTransId="{583A1C76-38D1-4F80-87BC-F35188F113F6}" sibTransId="{769A63BE-2EDC-4070-BC0C-29B7A4861C01}"/>
    <dgm:cxn modelId="{4BAC109E-91B4-4BB7-A6EA-40880B3DDA7E}" srcId="{32AB578A-7B0F-4FFB-93FE-6D71BB701189}" destId="{FF75F5E3-FEA5-4E29-BEA6-74D4E5C87945}" srcOrd="0" destOrd="0" parTransId="{460D9447-2735-4399-B91B-0C1FAB089FBD}" sibTransId="{23898261-5A9D-41FB-BDC7-6C00CA8F29D3}"/>
    <dgm:cxn modelId="{94ED5AAA-FA46-4C18-A223-29694C62DD3B}" srcId="{32AB578A-7B0F-4FFB-93FE-6D71BB701189}" destId="{E6D0114F-48D5-4DA8-AD0A-166575323280}" srcOrd="1" destOrd="0" parTransId="{518C656B-99FE-47FC-B409-4B15B26E0F7C}" sibTransId="{8DCF5927-DF8C-4831-AA4A-D8F7E8DA1CA8}"/>
    <dgm:cxn modelId="{E461E2B9-9F6C-4999-ACB7-E022B867FE75}" srcId="{78530AB5-131D-4204-BE92-D9E2510A3A15}" destId="{0D70DA77-F334-421E-AD86-7C946F4AC128}" srcOrd="2" destOrd="0" parTransId="{28BFEE2E-77FD-49C6-82B0-66C28D7365D3}" sibTransId="{3D3C1369-33A3-4051-A703-E1DB2B27E434}"/>
    <dgm:cxn modelId="{3114E9BB-6093-4732-929D-B8AB53529E21}" type="presOf" srcId="{78530AB5-131D-4204-BE92-D9E2510A3A15}" destId="{6F94CE1B-B602-4089-9D4C-B3FD261D61D1}" srcOrd="0" destOrd="0" presId="urn:microsoft.com/office/officeart/2005/8/layout/matrix3"/>
    <dgm:cxn modelId="{931FFDC8-E491-49E8-92C5-9268884E23DF}" type="presOf" srcId="{95D504AA-7FCD-4C19-8600-FE4F3B693B94}" destId="{3FCA9A31-719C-48B2-964C-F725EA570F98}" srcOrd="0" destOrd="2" presId="urn:microsoft.com/office/officeart/2005/8/layout/matrix3"/>
    <dgm:cxn modelId="{895804D8-0E14-4015-B450-382DDF7C53EB}" srcId="{0D70DA77-F334-421E-AD86-7C946F4AC128}" destId="{D7CDF4C3-9ABB-4A86-89DC-428F5B1D2493}" srcOrd="0" destOrd="0" parTransId="{7F5F6500-FAA5-4142-9036-CA4E0EDD8B3A}" sibTransId="{2DBAB8A6-3BE7-404B-9C3C-9F113BEC5BDC}"/>
    <dgm:cxn modelId="{52ACFEDC-2017-449A-948E-325D464A353B}" srcId="{78530AB5-131D-4204-BE92-D9E2510A3A15}" destId="{A34ECF14-5B43-47A2-972B-2F0DFA54DF1E}" srcOrd="3" destOrd="0" parTransId="{A4158463-1986-4782-B402-74B17E61A912}" sibTransId="{391B72EB-76B0-46CF-923F-70E698B44174}"/>
    <dgm:cxn modelId="{ED9B90E7-AD3E-4904-A0B3-A1B19D90F8D4}" srcId="{78530AB5-131D-4204-BE92-D9E2510A3A15}" destId="{32AB578A-7B0F-4FFB-93FE-6D71BB701189}" srcOrd="0" destOrd="0" parTransId="{028867C3-A684-41F2-A3D2-271BCA3BC625}" sibTransId="{7770ADDF-2EF3-471B-84DE-435F37B8AE89}"/>
    <dgm:cxn modelId="{45D1A621-4FAD-4D6F-8329-4AAD8C29738B}" type="presParOf" srcId="{6F94CE1B-B602-4089-9D4C-B3FD261D61D1}" destId="{FA80E71D-C97E-4408-A58E-59D8133BBE2D}" srcOrd="0" destOrd="0" presId="urn:microsoft.com/office/officeart/2005/8/layout/matrix3"/>
    <dgm:cxn modelId="{FD6C9893-3BE3-4B79-A4EF-BC7813140F44}" type="presParOf" srcId="{6F94CE1B-B602-4089-9D4C-B3FD261D61D1}" destId="{E75EA104-5E35-4296-BC28-5B607069622B}" srcOrd="1" destOrd="0" presId="urn:microsoft.com/office/officeart/2005/8/layout/matrix3"/>
    <dgm:cxn modelId="{EA9D640A-92C3-4EE3-8E52-A6B3ABF95308}" type="presParOf" srcId="{6F94CE1B-B602-4089-9D4C-B3FD261D61D1}" destId="{3FCA9A31-719C-48B2-964C-F725EA570F98}" srcOrd="2" destOrd="0" presId="urn:microsoft.com/office/officeart/2005/8/layout/matrix3"/>
    <dgm:cxn modelId="{24A754C8-3183-4F69-8D77-1E8A32128BAB}" type="presParOf" srcId="{6F94CE1B-B602-4089-9D4C-B3FD261D61D1}" destId="{1D94603E-1482-4873-9002-12991B374FAD}" srcOrd="3" destOrd="0" presId="urn:microsoft.com/office/officeart/2005/8/layout/matrix3"/>
    <dgm:cxn modelId="{98EB3C80-D858-4333-AFBD-7B21F3631660}" type="presParOf" srcId="{6F94CE1B-B602-4089-9D4C-B3FD261D61D1}" destId="{81217F0F-2508-46FA-9449-37E26372ABA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D25BB7-7D73-469F-8B14-6B5BBE48745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A12EE4F-D7B9-4A88-96F2-44A6A03B254D}">
      <dgm:prSet custT="1"/>
      <dgm:spPr/>
      <dgm:t>
        <a:bodyPr/>
        <a:lstStyle/>
        <a:p>
          <a:r>
            <a:rPr lang="en-US" sz="2000" b="0" i="0" dirty="0">
              <a:solidFill>
                <a:schemeClr val="tx1"/>
              </a:solidFill>
              <a:latin typeface="Calibri Light"/>
              <a:ea typeface="Calibri Light"/>
              <a:cs typeface="Calibri Light"/>
            </a:rPr>
            <a:t>Keep instruction direct and engaging</a:t>
          </a:r>
          <a:endParaRPr lang="en-US" sz="2000" dirty="0">
            <a:solidFill>
              <a:schemeClr val="tx1"/>
            </a:solidFill>
            <a:latin typeface="Calibri Light"/>
            <a:ea typeface="Calibri Light"/>
            <a:cs typeface="Calibri Light"/>
          </a:endParaRPr>
        </a:p>
      </dgm:t>
    </dgm:pt>
    <dgm:pt modelId="{47DEF1E2-EDC2-4537-9325-FBC41A049ABE}" type="parTrans" cxnId="{616406F2-07BA-4EFC-BBFF-8E8577C5A06A}">
      <dgm:prSet/>
      <dgm:spPr/>
      <dgm:t>
        <a:bodyPr/>
        <a:lstStyle/>
        <a:p>
          <a:endParaRPr lang="en-US"/>
        </a:p>
      </dgm:t>
    </dgm:pt>
    <dgm:pt modelId="{AFF4A888-9395-4421-BB8D-79F086793BFC}" type="sibTrans" cxnId="{616406F2-07BA-4EFC-BBFF-8E8577C5A06A}">
      <dgm:prSet/>
      <dgm:spPr/>
      <dgm:t>
        <a:bodyPr/>
        <a:lstStyle/>
        <a:p>
          <a:endParaRPr lang="en-US"/>
        </a:p>
      </dgm:t>
    </dgm:pt>
    <dgm:pt modelId="{8F90C91D-B4F6-4C54-A974-0EBE682176E5}">
      <dgm:prSet custT="1"/>
      <dgm:spPr/>
      <dgm:t>
        <a:bodyPr/>
        <a:lstStyle/>
        <a:p>
          <a:r>
            <a:rPr lang="en-US" sz="2000" b="0" i="0" dirty="0">
              <a:solidFill>
                <a:schemeClr val="tx1"/>
              </a:solidFill>
              <a:latin typeface="Calibri Light"/>
              <a:ea typeface="Calibri Light"/>
              <a:cs typeface="Calibri Light"/>
            </a:rPr>
            <a:t>Identify parts of speech as only a small part of the instructional routine</a:t>
          </a:r>
          <a:endParaRPr lang="en-US" sz="2000" dirty="0">
            <a:solidFill>
              <a:schemeClr val="tx1"/>
            </a:solidFill>
            <a:latin typeface="Calibri Light"/>
            <a:ea typeface="Calibri Light"/>
            <a:cs typeface="Calibri Light"/>
          </a:endParaRPr>
        </a:p>
      </dgm:t>
    </dgm:pt>
    <dgm:pt modelId="{CC7740A2-DAFA-4EEB-89A7-30319DD2294F}" type="parTrans" cxnId="{88F2F70B-5E73-40A9-8AE7-A3450649D080}">
      <dgm:prSet/>
      <dgm:spPr/>
      <dgm:t>
        <a:bodyPr/>
        <a:lstStyle/>
        <a:p>
          <a:endParaRPr lang="en-US"/>
        </a:p>
      </dgm:t>
    </dgm:pt>
    <dgm:pt modelId="{EF196B16-59F7-4DCF-A24D-CC573824FFEA}" type="sibTrans" cxnId="{88F2F70B-5E73-40A9-8AE7-A3450649D080}">
      <dgm:prSet/>
      <dgm:spPr/>
      <dgm:t>
        <a:bodyPr/>
        <a:lstStyle/>
        <a:p>
          <a:endParaRPr lang="en-US"/>
        </a:p>
      </dgm:t>
    </dgm:pt>
    <dgm:pt modelId="{2EDF54EE-7C56-4654-823C-1B50DF14CC63}">
      <dgm:prSet custT="1"/>
      <dgm:spPr/>
      <dgm:t>
        <a:bodyPr/>
        <a:lstStyle/>
        <a:p>
          <a:r>
            <a:rPr lang="en-US" sz="2000" b="0" i="0" dirty="0">
              <a:solidFill>
                <a:schemeClr val="tx1"/>
              </a:solidFill>
              <a:latin typeface="Calibri Light"/>
              <a:ea typeface="Calibri Light"/>
              <a:cs typeface="Calibri Light"/>
            </a:rPr>
            <a:t>Generate and discuss good examples is the focus of  modeling and guided practice</a:t>
          </a:r>
          <a:endParaRPr lang="en-US" sz="2000" dirty="0">
            <a:solidFill>
              <a:schemeClr val="tx1"/>
            </a:solidFill>
            <a:latin typeface="Calibri Light"/>
            <a:ea typeface="Calibri Light"/>
            <a:cs typeface="Calibri Light"/>
          </a:endParaRPr>
        </a:p>
      </dgm:t>
    </dgm:pt>
    <dgm:pt modelId="{9D1B9A09-ADD7-4471-9E38-D2D26DDE87F1}" type="parTrans" cxnId="{3A4F3E9A-257B-47A9-BDDC-F82DB0896EC1}">
      <dgm:prSet/>
      <dgm:spPr/>
      <dgm:t>
        <a:bodyPr/>
        <a:lstStyle/>
        <a:p>
          <a:endParaRPr lang="en-US"/>
        </a:p>
      </dgm:t>
    </dgm:pt>
    <dgm:pt modelId="{44FA75CC-9776-43F3-BE27-9CB9904E52ED}" type="sibTrans" cxnId="{3A4F3E9A-257B-47A9-BDDC-F82DB0896EC1}">
      <dgm:prSet/>
      <dgm:spPr/>
      <dgm:t>
        <a:bodyPr/>
        <a:lstStyle/>
        <a:p>
          <a:endParaRPr lang="en-US"/>
        </a:p>
      </dgm:t>
    </dgm:pt>
    <dgm:pt modelId="{FCFBF657-322A-4C5F-975D-528A84053CF7}">
      <dgm:prSet custT="1"/>
      <dgm:spPr/>
      <dgm:t>
        <a:bodyPr/>
        <a:lstStyle/>
        <a:p>
          <a:r>
            <a:rPr lang="en-US" sz="2000" b="0" i="0" dirty="0">
              <a:solidFill>
                <a:schemeClr val="tx1"/>
              </a:solidFill>
              <a:latin typeface="Calibri Light"/>
              <a:ea typeface="Calibri Light"/>
              <a:cs typeface="Calibri Light"/>
            </a:rPr>
            <a:t>The goal for instruction, especially in upper grades, is to review quickly and then expand the depth of knowledge </a:t>
          </a:r>
          <a:endParaRPr lang="en-US" sz="2000" dirty="0">
            <a:solidFill>
              <a:schemeClr val="tx1"/>
            </a:solidFill>
            <a:latin typeface="Calibri Light"/>
            <a:ea typeface="Calibri Light"/>
            <a:cs typeface="Calibri Light"/>
          </a:endParaRPr>
        </a:p>
      </dgm:t>
    </dgm:pt>
    <dgm:pt modelId="{E8D5ABBA-C199-4D7E-B800-8D81E4322D30}" type="parTrans" cxnId="{CF803EF3-AF63-4149-A939-A3F7CF63B678}">
      <dgm:prSet/>
      <dgm:spPr/>
      <dgm:t>
        <a:bodyPr/>
        <a:lstStyle/>
        <a:p>
          <a:endParaRPr lang="en-US"/>
        </a:p>
      </dgm:t>
    </dgm:pt>
    <dgm:pt modelId="{0F1F8392-01E1-4226-8021-899AB4439AA7}" type="sibTrans" cxnId="{CF803EF3-AF63-4149-A939-A3F7CF63B678}">
      <dgm:prSet/>
      <dgm:spPr/>
      <dgm:t>
        <a:bodyPr/>
        <a:lstStyle/>
        <a:p>
          <a:endParaRPr lang="en-US"/>
        </a:p>
      </dgm:t>
    </dgm:pt>
    <dgm:pt modelId="{7B81A09B-246D-44E7-9EC9-49D243404AD3}">
      <dgm:prSet custT="1"/>
      <dgm:spPr/>
      <dgm:t>
        <a:bodyPr/>
        <a:lstStyle/>
        <a:p>
          <a:r>
            <a:rPr lang="en-US" sz="2000" b="0" i="0" dirty="0">
              <a:solidFill>
                <a:schemeClr val="tx1"/>
              </a:solidFill>
              <a:latin typeface="Calibri Light"/>
              <a:ea typeface="Calibri Light"/>
              <a:cs typeface="Calibri Light"/>
            </a:rPr>
            <a:t>The final step is to have students generate examples and practice the concept in their own speaking and writing </a:t>
          </a:r>
          <a:endParaRPr lang="en-US" sz="2000" dirty="0">
            <a:solidFill>
              <a:schemeClr val="tx1"/>
            </a:solidFill>
            <a:latin typeface="Calibri Light"/>
            <a:ea typeface="Calibri Light"/>
            <a:cs typeface="Calibri Light"/>
          </a:endParaRPr>
        </a:p>
      </dgm:t>
    </dgm:pt>
    <dgm:pt modelId="{86B248C9-ECBA-472E-AB47-E3AD52D89DEA}" type="parTrans" cxnId="{94DDED9F-2128-4E86-8E17-1DF9234842A6}">
      <dgm:prSet/>
      <dgm:spPr/>
      <dgm:t>
        <a:bodyPr/>
        <a:lstStyle/>
        <a:p>
          <a:endParaRPr lang="en-US"/>
        </a:p>
      </dgm:t>
    </dgm:pt>
    <dgm:pt modelId="{F68F5698-F77B-460A-B707-1A25714DE0F8}" type="sibTrans" cxnId="{94DDED9F-2128-4E86-8E17-1DF9234842A6}">
      <dgm:prSet/>
      <dgm:spPr/>
      <dgm:t>
        <a:bodyPr/>
        <a:lstStyle/>
        <a:p>
          <a:endParaRPr lang="en-US"/>
        </a:p>
      </dgm:t>
    </dgm:pt>
    <dgm:pt modelId="{0A87E130-A3F5-4284-915C-BB73E61576EA}" type="pres">
      <dgm:prSet presAssocID="{26D25BB7-7D73-469F-8B14-6B5BBE487450}" presName="linear" presStyleCnt="0">
        <dgm:presLayoutVars>
          <dgm:animLvl val="lvl"/>
          <dgm:resizeHandles val="exact"/>
        </dgm:presLayoutVars>
      </dgm:prSet>
      <dgm:spPr/>
    </dgm:pt>
    <dgm:pt modelId="{5CE005F3-9A58-4CA0-B5C5-A3452E38E845}" type="pres">
      <dgm:prSet presAssocID="{DA12EE4F-D7B9-4A88-96F2-44A6A03B254D}" presName="parentText" presStyleLbl="node1" presStyleIdx="0" presStyleCnt="5">
        <dgm:presLayoutVars>
          <dgm:chMax val="0"/>
          <dgm:bulletEnabled val="1"/>
        </dgm:presLayoutVars>
      </dgm:prSet>
      <dgm:spPr/>
    </dgm:pt>
    <dgm:pt modelId="{3B22574D-A375-4DAC-B6D6-11A78213F02D}" type="pres">
      <dgm:prSet presAssocID="{AFF4A888-9395-4421-BB8D-79F086793BFC}" presName="spacer" presStyleCnt="0"/>
      <dgm:spPr/>
    </dgm:pt>
    <dgm:pt modelId="{9E9EE66E-9903-40E5-BC95-5579C884D741}" type="pres">
      <dgm:prSet presAssocID="{8F90C91D-B4F6-4C54-A974-0EBE682176E5}" presName="parentText" presStyleLbl="node1" presStyleIdx="1" presStyleCnt="5">
        <dgm:presLayoutVars>
          <dgm:chMax val="0"/>
          <dgm:bulletEnabled val="1"/>
        </dgm:presLayoutVars>
      </dgm:prSet>
      <dgm:spPr/>
    </dgm:pt>
    <dgm:pt modelId="{617CE242-20ED-47D0-BE5C-CF87A6C4E8E3}" type="pres">
      <dgm:prSet presAssocID="{EF196B16-59F7-4DCF-A24D-CC573824FFEA}" presName="spacer" presStyleCnt="0"/>
      <dgm:spPr/>
    </dgm:pt>
    <dgm:pt modelId="{8DD6018D-0347-4004-B4B5-34FA78EFF238}" type="pres">
      <dgm:prSet presAssocID="{2EDF54EE-7C56-4654-823C-1B50DF14CC63}" presName="parentText" presStyleLbl="node1" presStyleIdx="2" presStyleCnt="5">
        <dgm:presLayoutVars>
          <dgm:chMax val="0"/>
          <dgm:bulletEnabled val="1"/>
        </dgm:presLayoutVars>
      </dgm:prSet>
      <dgm:spPr/>
    </dgm:pt>
    <dgm:pt modelId="{2BC8FF98-B815-40CF-8CCD-8169F9923F43}" type="pres">
      <dgm:prSet presAssocID="{44FA75CC-9776-43F3-BE27-9CB9904E52ED}" presName="spacer" presStyleCnt="0"/>
      <dgm:spPr/>
    </dgm:pt>
    <dgm:pt modelId="{762E192A-6E91-4C0A-8487-81C3DE7383AD}" type="pres">
      <dgm:prSet presAssocID="{FCFBF657-322A-4C5F-975D-528A84053CF7}" presName="parentText" presStyleLbl="node1" presStyleIdx="3" presStyleCnt="5">
        <dgm:presLayoutVars>
          <dgm:chMax val="0"/>
          <dgm:bulletEnabled val="1"/>
        </dgm:presLayoutVars>
      </dgm:prSet>
      <dgm:spPr/>
    </dgm:pt>
    <dgm:pt modelId="{3281B03D-5444-437A-B2A8-473202A8192A}" type="pres">
      <dgm:prSet presAssocID="{0F1F8392-01E1-4226-8021-899AB4439AA7}" presName="spacer" presStyleCnt="0"/>
      <dgm:spPr/>
    </dgm:pt>
    <dgm:pt modelId="{F820A03D-B836-4A68-9881-52EFB44B1B7E}" type="pres">
      <dgm:prSet presAssocID="{7B81A09B-246D-44E7-9EC9-49D243404AD3}" presName="parentText" presStyleLbl="node1" presStyleIdx="4" presStyleCnt="5">
        <dgm:presLayoutVars>
          <dgm:chMax val="0"/>
          <dgm:bulletEnabled val="1"/>
        </dgm:presLayoutVars>
      </dgm:prSet>
      <dgm:spPr/>
    </dgm:pt>
  </dgm:ptLst>
  <dgm:cxnLst>
    <dgm:cxn modelId="{88F2F70B-5E73-40A9-8AE7-A3450649D080}" srcId="{26D25BB7-7D73-469F-8B14-6B5BBE487450}" destId="{8F90C91D-B4F6-4C54-A974-0EBE682176E5}" srcOrd="1" destOrd="0" parTransId="{CC7740A2-DAFA-4EEB-89A7-30319DD2294F}" sibTransId="{EF196B16-59F7-4DCF-A24D-CC573824FFEA}"/>
    <dgm:cxn modelId="{64CD421B-B0A8-4781-99FC-ADB27832CD61}" type="presOf" srcId="{DA12EE4F-D7B9-4A88-96F2-44A6A03B254D}" destId="{5CE005F3-9A58-4CA0-B5C5-A3452E38E845}" srcOrd="0" destOrd="0" presId="urn:microsoft.com/office/officeart/2005/8/layout/vList2"/>
    <dgm:cxn modelId="{C366F32D-CC6C-4FD7-A8B7-C100C3C52C5A}" type="presOf" srcId="{26D25BB7-7D73-469F-8B14-6B5BBE487450}" destId="{0A87E130-A3F5-4284-915C-BB73E61576EA}" srcOrd="0" destOrd="0" presId="urn:microsoft.com/office/officeart/2005/8/layout/vList2"/>
    <dgm:cxn modelId="{3A4F3E9A-257B-47A9-BDDC-F82DB0896EC1}" srcId="{26D25BB7-7D73-469F-8B14-6B5BBE487450}" destId="{2EDF54EE-7C56-4654-823C-1B50DF14CC63}" srcOrd="2" destOrd="0" parTransId="{9D1B9A09-ADD7-4471-9E38-D2D26DDE87F1}" sibTransId="{44FA75CC-9776-43F3-BE27-9CB9904E52ED}"/>
    <dgm:cxn modelId="{AA8FB79D-01EE-474E-81EE-AA21C33CCD58}" type="presOf" srcId="{FCFBF657-322A-4C5F-975D-528A84053CF7}" destId="{762E192A-6E91-4C0A-8487-81C3DE7383AD}" srcOrd="0" destOrd="0" presId="urn:microsoft.com/office/officeart/2005/8/layout/vList2"/>
    <dgm:cxn modelId="{94DDED9F-2128-4E86-8E17-1DF9234842A6}" srcId="{26D25BB7-7D73-469F-8B14-6B5BBE487450}" destId="{7B81A09B-246D-44E7-9EC9-49D243404AD3}" srcOrd="4" destOrd="0" parTransId="{86B248C9-ECBA-472E-AB47-E3AD52D89DEA}" sibTransId="{F68F5698-F77B-460A-B707-1A25714DE0F8}"/>
    <dgm:cxn modelId="{E2320DB9-14D4-4BDC-A496-824929B9801C}" type="presOf" srcId="{7B81A09B-246D-44E7-9EC9-49D243404AD3}" destId="{F820A03D-B836-4A68-9881-52EFB44B1B7E}" srcOrd="0" destOrd="0" presId="urn:microsoft.com/office/officeart/2005/8/layout/vList2"/>
    <dgm:cxn modelId="{16C574DE-2DB9-4DB5-98B1-92A9FAC63535}" type="presOf" srcId="{2EDF54EE-7C56-4654-823C-1B50DF14CC63}" destId="{8DD6018D-0347-4004-B4B5-34FA78EFF238}" srcOrd="0" destOrd="0" presId="urn:microsoft.com/office/officeart/2005/8/layout/vList2"/>
    <dgm:cxn modelId="{7B35A5E9-17D9-4715-8DA9-0C6B3B1C40DD}" type="presOf" srcId="{8F90C91D-B4F6-4C54-A974-0EBE682176E5}" destId="{9E9EE66E-9903-40E5-BC95-5579C884D741}" srcOrd="0" destOrd="0" presId="urn:microsoft.com/office/officeart/2005/8/layout/vList2"/>
    <dgm:cxn modelId="{616406F2-07BA-4EFC-BBFF-8E8577C5A06A}" srcId="{26D25BB7-7D73-469F-8B14-6B5BBE487450}" destId="{DA12EE4F-D7B9-4A88-96F2-44A6A03B254D}" srcOrd="0" destOrd="0" parTransId="{47DEF1E2-EDC2-4537-9325-FBC41A049ABE}" sibTransId="{AFF4A888-9395-4421-BB8D-79F086793BFC}"/>
    <dgm:cxn modelId="{CF803EF3-AF63-4149-A939-A3F7CF63B678}" srcId="{26D25BB7-7D73-469F-8B14-6B5BBE487450}" destId="{FCFBF657-322A-4C5F-975D-528A84053CF7}" srcOrd="3" destOrd="0" parTransId="{E8D5ABBA-C199-4D7E-B800-8D81E4322D30}" sibTransId="{0F1F8392-01E1-4226-8021-899AB4439AA7}"/>
    <dgm:cxn modelId="{ED679FF6-438A-41B4-A865-40B3C70EE753}" type="presParOf" srcId="{0A87E130-A3F5-4284-915C-BB73E61576EA}" destId="{5CE005F3-9A58-4CA0-B5C5-A3452E38E845}" srcOrd="0" destOrd="0" presId="urn:microsoft.com/office/officeart/2005/8/layout/vList2"/>
    <dgm:cxn modelId="{78F3AC78-1FA9-48C4-9073-621933C8D0F7}" type="presParOf" srcId="{0A87E130-A3F5-4284-915C-BB73E61576EA}" destId="{3B22574D-A375-4DAC-B6D6-11A78213F02D}" srcOrd="1" destOrd="0" presId="urn:microsoft.com/office/officeart/2005/8/layout/vList2"/>
    <dgm:cxn modelId="{2B22C022-86B4-42FC-A1DA-3808ABB99384}" type="presParOf" srcId="{0A87E130-A3F5-4284-915C-BB73E61576EA}" destId="{9E9EE66E-9903-40E5-BC95-5579C884D741}" srcOrd="2" destOrd="0" presId="urn:microsoft.com/office/officeart/2005/8/layout/vList2"/>
    <dgm:cxn modelId="{7345D4D0-7BFD-4F1F-B8E9-E39F41247FA0}" type="presParOf" srcId="{0A87E130-A3F5-4284-915C-BB73E61576EA}" destId="{617CE242-20ED-47D0-BE5C-CF87A6C4E8E3}" srcOrd="3" destOrd="0" presId="urn:microsoft.com/office/officeart/2005/8/layout/vList2"/>
    <dgm:cxn modelId="{A057CFB5-5891-455B-AA06-D7A7E42612A2}" type="presParOf" srcId="{0A87E130-A3F5-4284-915C-BB73E61576EA}" destId="{8DD6018D-0347-4004-B4B5-34FA78EFF238}" srcOrd="4" destOrd="0" presId="urn:microsoft.com/office/officeart/2005/8/layout/vList2"/>
    <dgm:cxn modelId="{D2D9DB9B-F16A-4FC8-86D2-A9BD1D1297CB}" type="presParOf" srcId="{0A87E130-A3F5-4284-915C-BB73E61576EA}" destId="{2BC8FF98-B815-40CF-8CCD-8169F9923F43}" srcOrd="5" destOrd="0" presId="urn:microsoft.com/office/officeart/2005/8/layout/vList2"/>
    <dgm:cxn modelId="{2038780D-2362-4D2C-AB9C-1854F9051B8C}" type="presParOf" srcId="{0A87E130-A3F5-4284-915C-BB73E61576EA}" destId="{762E192A-6E91-4C0A-8487-81C3DE7383AD}" srcOrd="6" destOrd="0" presId="urn:microsoft.com/office/officeart/2005/8/layout/vList2"/>
    <dgm:cxn modelId="{F5A8D05A-056C-4840-A074-A3B53516427A}" type="presParOf" srcId="{0A87E130-A3F5-4284-915C-BB73E61576EA}" destId="{3281B03D-5444-437A-B2A8-473202A8192A}" srcOrd="7" destOrd="0" presId="urn:microsoft.com/office/officeart/2005/8/layout/vList2"/>
    <dgm:cxn modelId="{6D841B4A-F03D-471E-B1E9-60746250AC46}" type="presParOf" srcId="{0A87E130-A3F5-4284-915C-BB73E61576EA}" destId="{F820A03D-B836-4A68-9881-52EFB44B1B7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650B20-12BC-4409-833B-A72E162B66AC}"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473C3106-86F3-4D32-B876-F100639E95F6}">
      <dgm:prSet/>
      <dgm:spPr/>
      <dgm:t>
        <a:bodyPr/>
        <a:lstStyle/>
        <a:p>
          <a:r>
            <a:rPr lang="en-US" dirty="0">
              <a:solidFill>
                <a:schemeClr val="tx1"/>
              </a:solidFill>
            </a:rPr>
            <a:t>Sentence Expansion</a:t>
          </a:r>
        </a:p>
      </dgm:t>
    </dgm:pt>
    <dgm:pt modelId="{59726C98-DED7-428E-9A7C-BB71764D15D2}" type="parTrans" cxnId="{FFCFCF2C-C833-4EC0-879A-137D20D1FF92}">
      <dgm:prSet/>
      <dgm:spPr/>
      <dgm:t>
        <a:bodyPr/>
        <a:lstStyle/>
        <a:p>
          <a:endParaRPr lang="en-US"/>
        </a:p>
      </dgm:t>
    </dgm:pt>
    <dgm:pt modelId="{DEB27587-C468-4771-B565-EBD3F78DCD23}" type="sibTrans" cxnId="{FFCFCF2C-C833-4EC0-879A-137D20D1FF92}">
      <dgm:prSet/>
      <dgm:spPr/>
      <dgm:t>
        <a:bodyPr/>
        <a:lstStyle/>
        <a:p>
          <a:endParaRPr lang="en-US"/>
        </a:p>
      </dgm:t>
    </dgm:pt>
    <dgm:pt modelId="{0CF76154-1D18-4B91-933A-B12D083CF692}">
      <dgm:prSet/>
      <dgm:spPr/>
      <dgm:t>
        <a:bodyPr/>
        <a:lstStyle/>
        <a:p>
          <a:r>
            <a:rPr lang="en-US" dirty="0">
              <a:solidFill>
                <a:schemeClr val="tx1"/>
              </a:solidFill>
            </a:rPr>
            <a:t>Sentence Combining </a:t>
          </a:r>
        </a:p>
      </dgm:t>
    </dgm:pt>
    <dgm:pt modelId="{D2CEC40A-3279-405B-9CA2-BC611566A32F}" type="parTrans" cxnId="{6F1F1F66-6F58-4D2B-8651-7056855059C2}">
      <dgm:prSet/>
      <dgm:spPr/>
      <dgm:t>
        <a:bodyPr/>
        <a:lstStyle/>
        <a:p>
          <a:endParaRPr lang="en-US"/>
        </a:p>
      </dgm:t>
    </dgm:pt>
    <dgm:pt modelId="{5A549999-2A76-4065-A664-797B56AC6EAA}" type="sibTrans" cxnId="{6F1F1F66-6F58-4D2B-8651-7056855059C2}">
      <dgm:prSet/>
      <dgm:spPr/>
      <dgm:t>
        <a:bodyPr/>
        <a:lstStyle/>
        <a:p>
          <a:endParaRPr lang="en-US"/>
        </a:p>
      </dgm:t>
    </dgm:pt>
    <dgm:pt modelId="{0D5E35CD-F3CF-413D-8909-1D6D5B1CA85C}">
      <dgm:prSet/>
      <dgm:spPr/>
      <dgm:t>
        <a:bodyPr/>
        <a:lstStyle/>
        <a:p>
          <a:r>
            <a:rPr lang="en-US" dirty="0">
              <a:solidFill>
                <a:schemeClr val="tx1"/>
              </a:solidFill>
            </a:rPr>
            <a:t>Sentence Sorting </a:t>
          </a:r>
        </a:p>
      </dgm:t>
    </dgm:pt>
    <dgm:pt modelId="{7D0A098A-54CB-40EB-9EAC-B573195DB33A}" type="parTrans" cxnId="{56523DBD-DC59-4017-8AC5-0EB8A529E416}">
      <dgm:prSet/>
      <dgm:spPr/>
      <dgm:t>
        <a:bodyPr/>
        <a:lstStyle/>
        <a:p>
          <a:endParaRPr lang="en-US"/>
        </a:p>
      </dgm:t>
    </dgm:pt>
    <dgm:pt modelId="{1D30BC67-5A98-41CE-A800-6EDEE3FE8FCB}" type="sibTrans" cxnId="{56523DBD-DC59-4017-8AC5-0EB8A529E416}">
      <dgm:prSet/>
      <dgm:spPr/>
      <dgm:t>
        <a:bodyPr/>
        <a:lstStyle/>
        <a:p>
          <a:endParaRPr lang="en-US"/>
        </a:p>
      </dgm:t>
    </dgm:pt>
    <dgm:pt modelId="{F1B2EDC4-6E46-4222-9BBA-0FD5312B0675}">
      <dgm:prSet/>
      <dgm:spPr/>
      <dgm:t>
        <a:bodyPr/>
        <a:lstStyle/>
        <a:p>
          <a:r>
            <a:rPr lang="en-US" dirty="0">
              <a:solidFill>
                <a:schemeClr val="tx1"/>
              </a:solidFill>
            </a:rPr>
            <a:t>Sentence Starters </a:t>
          </a:r>
        </a:p>
      </dgm:t>
    </dgm:pt>
    <dgm:pt modelId="{6DE6B20E-79E9-45F7-BB40-4596E157433A}" type="parTrans" cxnId="{98D27C02-FB0B-455E-BD61-A1ABC2532C41}">
      <dgm:prSet/>
      <dgm:spPr/>
      <dgm:t>
        <a:bodyPr/>
        <a:lstStyle/>
        <a:p>
          <a:endParaRPr lang="en-US"/>
        </a:p>
      </dgm:t>
    </dgm:pt>
    <dgm:pt modelId="{6F1FB0CF-1C25-4736-95EB-E7463D73D7F4}" type="sibTrans" cxnId="{98D27C02-FB0B-455E-BD61-A1ABC2532C41}">
      <dgm:prSet/>
      <dgm:spPr/>
      <dgm:t>
        <a:bodyPr/>
        <a:lstStyle/>
        <a:p>
          <a:endParaRPr lang="en-US"/>
        </a:p>
      </dgm:t>
    </dgm:pt>
    <dgm:pt modelId="{181106BA-3CD0-4B84-B7E9-3A6C6CA88982}">
      <dgm:prSet/>
      <dgm:spPr/>
      <dgm:t>
        <a:bodyPr/>
        <a:lstStyle/>
        <a:p>
          <a:r>
            <a:rPr lang="en-US" dirty="0">
              <a:solidFill>
                <a:schemeClr val="tx1"/>
              </a:solidFill>
            </a:rPr>
            <a:t>Sentence Scramble </a:t>
          </a:r>
        </a:p>
      </dgm:t>
    </dgm:pt>
    <dgm:pt modelId="{E3A4A572-6265-4631-A10B-C7EFBFE8D98A}" type="parTrans" cxnId="{E4C45607-E303-4A6F-AA3C-5C5D305040DE}">
      <dgm:prSet/>
      <dgm:spPr/>
      <dgm:t>
        <a:bodyPr/>
        <a:lstStyle/>
        <a:p>
          <a:endParaRPr lang="en-US"/>
        </a:p>
      </dgm:t>
    </dgm:pt>
    <dgm:pt modelId="{6D0ED4D0-7DB1-49DF-87BA-D0A286A5623C}" type="sibTrans" cxnId="{E4C45607-E303-4A6F-AA3C-5C5D305040DE}">
      <dgm:prSet/>
      <dgm:spPr/>
      <dgm:t>
        <a:bodyPr/>
        <a:lstStyle/>
        <a:p>
          <a:endParaRPr lang="en-US"/>
        </a:p>
      </dgm:t>
    </dgm:pt>
    <dgm:pt modelId="{5881F823-082A-42C3-9B71-F1092BBA15EC}">
      <dgm:prSet/>
      <dgm:spPr/>
      <dgm:t>
        <a:bodyPr/>
        <a:lstStyle/>
        <a:p>
          <a:r>
            <a:rPr lang="en-US" dirty="0">
              <a:solidFill>
                <a:schemeClr val="tx1"/>
              </a:solidFill>
            </a:rPr>
            <a:t>Sentence Imitation</a:t>
          </a:r>
        </a:p>
      </dgm:t>
    </dgm:pt>
    <dgm:pt modelId="{3FC68D86-75F4-473F-9488-167AC9BAF41A}" type="parTrans" cxnId="{B0BC759F-57AC-46B8-976B-CA075095B87A}">
      <dgm:prSet/>
      <dgm:spPr/>
      <dgm:t>
        <a:bodyPr/>
        <a:lstStyle/>
        <a:p>
          <a:endParaRPr lang="en-US"/>
        </a:p>
      </dgm:t>
    </dgm:pt>
    <dgm:pt modelId="{FE64752E-66F8-41CE-BEE5-613DF45AFAC4}" type="sibTrans" cxnId="{B0BC759F-57AC-46B8-976B-CA075095B87A}">
      <dgm:prSet/>
      <dgm:spPr/>
      <dgm:t>
        <a:bodyPr/>
        <a:lstStyle/>
        <a:p>
          <a:endParaRPr lang="en-US"/>
        </a:p>
      </dgm:t>
    </dgm:pt>
    <dgm:pt modelId="{85C56E3B-4441-4700-A3CC-2E54E0E4A66B}" type="pres">
      <dgm:prSet presAssocID="{C6650B20-12BC-4409-833B-A72E162B66AC}" presName="diagram" presStyleCnt="0">
        <dgm:presLayoutVars>
          <dgm:dir/>
          <dgm:resizeHandles val="exact"/>
        </dgm:presLayoutVars>
      </dgm:prSet>
      <dgm:spPr/>
    </dgm:pt>
    <dgm:pt modelId="{606B6F6A-754E-471C-A33A-EB13B9E59092}" type="pres">
      <dgm:prSet presAssocID="{473C3106-86F3-4D32-B876-F100639E95F6}" presName="node" presStyleLbl="node1" presStyleIdx="0" presStyleCnt="6">
        <dgm:presLayoutVars>
          <dgm:bulletEnabled val="1"/>
        </dgm:presLayoutVars>
      </dgm:prSet>
      <dgm:spPr/>
    </dgm:pt>
    <dgm:pt modelId="{08C91879-C49F-42B1-8F51-365897756F5E}" type="pres">
      <dgm:prSet presAssocID="{DEB27587-C468-4771-B565-EBD3F78DCD23}" presName="sibTrans" presStyleCnt="0"/>
      <dgm:spPr/>
    </dgm:pt>
    <dgm:pt modelId="{7C567261-B217-4D31-AF24-4EB538685D42}" type="pres">
      <dgm:prSet presAssocID="{0CF76154-1D18-4B91-933A-B12D083CF692}" presName="node" presStyleLbl="node1" presStyleIdx="1" presStyleCnt="6">
        <dgm:presLayoutVars>
          <dgm:bulletEnabled val="1"/>
        </dgm:presLayoutVars>
      </dgm:prSet>
      <dgm:spPr/>
    </dgm:pt>
    <dgm:pt modelId="{CBA9C18D-4C88-4A5B-A090-60F9FAE61BB5}" type="pres">
      <dgm:prSet presAssocID="{5A549999-2A76-4065-A664-797B56AC6EAA}" presName="sibTrans" presStyleCnt="0"/>
      <dgm:spPr/>
    </dgm:pt>
    <dgm:pt modelId="{72C16018-62F9-452B-BAA6-85B5B48C10B5}" type="pres">
      <dgm:prSet presAssocID="{0D5E35CD-F3CF-413D-8909-1D6D5B1CA85C}" presName="node" presStyleLbl="node1" presStyleIdx="2" presStyleCnt="6">
        <dgm:presLayoutVars>
          <dgm:bulletEnabled val="1"/>
        </dgm:presLayoutVars>
      </dgm:prSet>
      <dgm:spPr/>
    </dgm:pt>
    <dgm:pt modelId="{A174F5DE-4714-4089-87A8-C13B87A70E6F}" type="pres">
      <dgm:prSet presAssocID="{1D30BC67-5A98-41CE-A800-6EDEE3FE8FCB}" presName="sibTrans" presStyleCnt="0"/>
      <dgm:spPr/>
    </dgm:pt>
    <dgm:pt modelId="{FF666928-1495-48CD-A395-41484582C87C}" type="pres">
      <dgm:prSet presAssocID="{F1B2EDC4-6E46-4222-9BBA-0FD5312B0675}" presName="node" presStyleLbl="node1" presStyleIdx="3" presStyleCnt="6">
        <dgm:presLayoutVars>
          <dgm:bulletEnabled val="1"/>
        </dgm:presLayoutVars>
      </dgm:prSet>
      <dgm:spPr/>
    </dgm:pt>
    <dgm:pt modelId="{2F2D1EA2-741E-4A96-98A8-E0D2F8EEAB29}" type="pres">
      <dgm:prSet presAssocID="{6F1FB0CF-1C25-4736-95EB-E7463D73D7F4}" presName="sibTrans" presStyleCnt="0"/>
      <dgm:spPr/>
    </dgm:pt>
    <dgm:pt modelId="{DB947DE9-1AB1-40A0-A0D9-314E019D2886}" type="pres">
      <dgm:prSet presAssocID="{181106BA-3CD0-4B84-B7E9-3A6C6CA88982}" presName="node" presStyleLbl="node1" presStyleIdx="4" presStyleCnt="6">
        <dgm:presLayoutVars>
          <dgm:bulletEnabled val="1"/>
        </dgm:presLayoutVars>
      </dgm:prSet>
      <dgm:spPr/>
    </dgm:pt>
    <dgm:pt modelId="{CD0F2C23-FDCF-4658-8E6B-F0465E5632B9}" type="pres">
      <dgm:prSet presAssocID="{6D0ED4D0-7DB1-49DF-87BA-D0A286A5623C}" presName="sibTrans" presStyleCnt="0"/>
      <dgm:spPr/>
    </dgm:pt>
    <dgm:pt modelId="{7786F968-5A34-47C8-A98C-148A8419A1C2}" type="pres">
      <dgm:prSet presAssocID="{5881F823-082A-42C3-9B71-F1092BBA15EC}" presName="node" presStyleLbl="node1" presStyleIdx="5" presStyleCnt="6">
        <dgm:presLayoutVars>
          <dgm:bulletEnabled val="1"/>
        </dgm:presLayoutVars>
      </dgm:prSet>
      <dgm:spPr/>
    </dgm:pt>
  </dgm:ptLst>
  <dgm:cxnLst>
    <dgm:cxn modelId="{98D27C02-FB0B-455E-BD61-A1ABC2532C41}" srcId="{C6650B20-12BC-4409-833B-A72E162B66AC}" destId="{F1B2EDC4-6E46-4222-9BBA-0FD5312B0675}" srcOrd="3" destOrd="0" parTransId="{6DE6B20E-79E9-45F7-BB40-4596E157433A}" sibTransId="{6F1FB0CF-1C25-4736-95EB-E7463D73D7F4}"/>
    <dgm:cxn modelId="{E4C45607-E303-4A6F-AA3C-5C5D305040DE}" srcId="{C6650B20-12BC-4409-833B-A72E162B66AC}" destId="{181106BA-3CD0-4B84-B7E9-3A6C6CA88982}" srcOrd="4" destOrd="0" parTransId="{E3A4A572-6265-4631-A10B-C7EFBFE8D98A}" sibTransId="{6D0ED4D0-7DB1-49DF-87BA-D0A286A5623C}"/>
    <dgm:cxn modelId="{D8369B08-E0C7-4185-ACC6-46026ECE6347}" type="presOf" srcId="{5881F823-082A-42C3-9B71-F1092BBA15EC}" destId="{7786F968-5A34-47C8-A98C-148A8419A1C2}" srcOrd="0" destOrd="0" presId="urn:microsoft.com/office/officeart/2005/8/layout/default"/>
    <dgm:cxn modelId="{E8E6FC15-30A5-41B1-B9D7-2ECCA6126299}" type="presOf" srcId="{0D5E35CD-F3CF-413D-8909-1D6D5B1CA85C}" destId="{72C16018-62F9-452B-BAA6-85B5B48C10B5}" srcOrd="0" destOrd="0" presId="urn:microsoft.com/office/officeart/2005/8/layout/default"/>
    <dgm:cxn modelId="{DBC8E227-8E15-44F6-B79E-1A6587DE7662}" type="presOf" srcId="{181106BA-3CD0-4B84-B7E9-3A6C6CA88982}" destId="{DB947DE9-1AB1-40A0-A0D9-314E019D2886}" srcOrd="0" destOrd="0" presId="urn:microsoft.com/office/officeart/2005/8/layout/default"/>
    <dgm:cxn modelId="{FFCFCF2C-C833-4EC0-879A-137D20D1FF92}" srcId="{C6650B20-12BC-4409-833B-A72E162B66AC}" destId="{473C3106-86F3-4D32-B876-F100639E95F6}" srcOrd="0" destOrd="0" parTransId="{59726C98-DED7-428E-9A7C-BB71764D15D2}" sibTransId="{DEB27587-C468-4771-B565-EBD3F78DCD23}"/>
    <dgm:cxn modelId="{6F1F1F66-6F58-4D2B-8651-7056855059C2}" srcId="{C6650B20-12BC-4409-833B-A72E162B66AC}" destId="{0CF76154-1D18-4B91-933A-B12D083CF692}" srcOrd="1" destOrd="0" parTransId="{D2CEC40A-3279-405B-9CA2-BC611566A32F}" sibTransId="{5A549999-2A76-4065-A664-797B56AC6EAA}"/>
    <dgm:cxn modelId="{06E0D479-819F-4845-A532-1F6B7BDB495C}" type="presOf" srcId="{F1B2EDC4-6E46-4222-9BBA-0FD5312B0675}" destId="{FF666928-1495-48CD-A395-41484582C87C}" srcOrd="0" destOrd="0" presId="urn:microsoft.com/office/officeart/2005/8/layout/default"/>
    <dgm:cxn modelId="{50FD797F-8E6E-40E4-BBAB-4088321D7E53}" type="presOf" srcId="{473C3106-86F3-4D32-B876-F100639E95F6}" destId="{606B6F6A-754E-471C-A33A-EB13B9E59092}" srcOrd="0" destOrd="0" presId="urn:microsoft.com/office/officeart/2005/8/layout/default"/>
    <dgm:cxn modelId="{D89F308D-D50E-4B71-A945-E0177BCE70D3}" type="presOf" srcId="{0CF76154-1D18-4B91-933A-B12D083CF692}" destId="{7C567261-B217-4D31-AF24-4EB538685D42}" srcOrd="0" destOrd="0" presId="urn:microsoft.com/office/officeart/2005/8/layout/default"/>
    <dgm:cxn modelId="{B0BC759F-57AC-46B8-976B-CA075095B87A}" srcId="{C6650B20-12BC-4409-833B-A72E162B66AC}" destId="{5881F823-082A-42C3-9B71-F1092BBA15EC}" srcOrd="5" destOrd="0" parTransId="{3FC68D86-75F4-473F-9488-167AC9BAF41A}" sibTransId="{FE64752E-66F8-41CE-BEE5-613DF45AFAC4}"/>
    <dgm:cxn modelId="{56523DBD-DC59-4017-8AC5-0EB8A529E416}" srcId="{C6650B20-12BC-4409-833B-A72E162B66AC}" destId="{0D5E35CD-F3CF-413D-8909-1D6D5B1CA85C}" srcOrd="2" destOrd="0" parTransId="{7D0A098A-54CB-40EB-9EAC-B573195DB33A}" sibTransId="{1D30BC67-5A98-41CE-A800-6EDEE3FE8FCB}"/>
    <dgm:cxn modelId="{E7CF38D1-899A-45DC-9A03-BD3E35754BD3}" type="presOf" srcId="{C6650B20-12BC-4409-833B-A72E162B66AC}" destId="{85C56E3B-4441-4700-A3CC-2E54E0E4A66B}" srcOrd="0" destOrd="0" presId="urn:microsoft.com/office/officeart/2005/8/layout/default"/>
    <dgm:cxn modelId="{B9A8AF00-8E1F-42F8-80CA-48B427FEDB68}" type="presParOf" srcId="{85C56E3B-4441-4700-A3CC-2E54E0E4A66B}" destId="{606B6F6A-754E-471C-A33A-EB13B9E59092}" srcOrd="0" destOrd="0" presId="urn:microsoft.com/office/officeart/2005/8/layout/default"/>
    <dgm:cxn modelId="{BD86210F-F6E8-4934-B142-5F871881BBD4}" type="presParOf" srcId="{85C56E3B-4441-4700-A3CC-2E54E0E4A66B}" destId="{08C91879-C49F-42B1-8F51-365897756F5E}" srcOrd="1" destOrd="0" presId="urn:microsoft.com/office/officeart/2005/8/layout/default"/>
    <dgm:cxn modelId="{A6887596-C174-4F20-90C8-DB2948D4557D}" type="presParOf" srcId="{85C56E3B-4441-4700-A3CC-2E54E0E4A66B}" destId="{7C567261-B217-4D31-AF24-4EB538685D42}" srcOrd="2" destOrd="0" presId="urn:microsoft.com/office/officeart/2005/8/layout/default"/>
    <dgm:cxn modelId="{16CAAFE1-84B6-4A42-9E12-7175D4B0839B}" type="presParOf" srcId="{85C56E3B-4441-4700-A3CC-2E54E0E4A66B}" destId="{CBA9C18D-4C88-4A5B-A090-60F9FAE61BB5}" srcOrd="3" destOrd="0" presId="urn:microsoft.com/office/officeart/2005/8/layout/default"/>
    <dgm:cxn modelId="{8D7BEA8D-2ED1-4E68-BA08-5B29CB69424A}" type="presParOf" srcId="{85C56E3B-4441-4700-A3CC-2E54E0E4A66B}" destId="{72C16018-62F9-452B-BAA6-85B5B48C10B5}" srcOrd="4" destOrd="0" presId="urn:microsoft.com/office/officeart/2005/8/layout/default"/>
    <dgm:cxn modelId="{3D8A691B-3408-4C27-90B2-7864EBAF39F9}" type="presParOf" srcId="{85C56E3B-4441-4700-A3CC-2E54E0E4A66B}" destId="{A174F5DE-4714-4089-87A8-C13B87A70E6F}" srcOrd="5" destOrd="0" presId="urn:microsoft.com/office/officeart/2005/8/layout/default"/>
    <dgm:cxn modelId="{ADAEFD17-B109-405E-9178-2DAD0FA1006C}" type="presParOf" srcId="{85C56E3B-4441-4700-A3CC-2E54E0E4A66B}" destId="{FF666928-1495-48CD-A395-41484582C87C}" srcOrd="6" destOrd="0" presId="urn:microsoft.com/office/officeart/2005/8/layout/default"/>
    <dgm:cxn modelId="{2265B9CB-4D72-474D-A1FD-F26F1579BF5F}" type="presParOf" srcId="{85C56E3B-4441-4700-A3CC-2E54E0E4A66B}" destId="{2F2D1EA2-741E-4A96-98A8-E0D2F8EEAB29}" srcOrd="7" destOrd="0" presId="urn:microsoft.com/office/officeart/2005/8/layout/default"/>
    <dgm:cxn modelId="{9C173D2E-46F3-49D6-AC5F-B5B742568638}" type="presParOf" srcId="{85C56E3B-4441-4700-A3CC-2E54E0E4A66B}" destId="{DB947DE9-1AB1-40A0-A0D9-314E019D2886}" srcOrd="8" destOrd="0" presId="urn:microsoft.com/office/officeart/2005/8/layout/default"/>
    <dgm:cxn modelId="{8C29CAE1-1DD1-4D05-95C5-C79C786DC48B}" type="presParOf" srcId="{85C56E3B-4441-4700-A3CC-2E54E0E4A66B}" destId="{CD0F2C23-FDCF-4658-8E6B-F0465E5632B9}" srcOrd="9" destOrd="0" presId="urn:microsoft.com/office/officeart/2005/8/layout/default"/>
    <dgm:cxn modelId="{0B370C06-AE3A-4F53-A569-C043FA9DF443}" type="presParOf" srcId="{85C56E3B-4441-4700-A3CC-2E54E0E4A66B}" destId="{7786F968-5A34-47C8-A98C-148A8419A1C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145502-05CD-4CAB-9532-7C53D62630B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097E0AE-3952-41E6-BEEA-A0A9B09701A0}">
      <dgm:prSet custT="1"/>
      <dgm:spPr/>
      <dgm:t>
        <a:bodyPr/>
        <a:lstStyle/>
        <a:p>
          <a:r>
            <a:rPr lang="en-US" sz="2400" dirty="0">
              <a:solidFill>
                <a:schemeClr val="tx1"/>
              </a:solidFill>
            </a:rPr>
            <a:t>Expand the subject.</a:t>
          </a:r>
        </a:p>
      </dgm:t>
    </dgm:pt>
    <dgm:pt modelId="{CDA83AE4-2C2C-46E2-A1A3-FA69FE6E1F88}" type="parTrans" cxnId="{05698996-6BD2-4550-B170-F9AD23B726A4}">
      <dgm:prSet/>
      <dgm:spPr/>
      <dgm:t>
        <a:bodyPr/>
        <a:lstStyle/>
        <a:p>
          <a:endParaRPr lang="en-US"/>
        </a:p>
      </dgm:t>
    </dgm:pt>
    <dgm:pt modelId="{26DD65A4-8B32-4B3C-856A-3894A80A593D}" type="sibTrans" cxnId="{05698996-6BD2-4550-B170-F9AD23B726A4}">
      <dgm:prSet/>
      <dgm:spPr/>
      <dgm:t>
        <a:bodyPr/>
        <a:lstStyle/>
        <a:p>
          <a:endParaRPr lang="en-US"/>
        </a:p>
      </dgm:t>
    </dgm:pt>
    <dgm:pt modelId="{43BD8DBB-73CB-4776-93DC-B209170541AC}">
      <dgm:prSet custT="1"/>
      <dgm:spPr/>
      <dgm:t>
        <a:bodyPr/>
        <a:lstStyle/>
        <a:p>
          <a:r>
            <a:rPr lang="en-US" sz="2400" dirty="0">
              <a:solidFill>
                <a:schemeClr val="tx1"/>
              </a:solidFill>
            </a:rPr>
            <a:t>Expand the predicate. </a:t>
          </a:r>
        </a:p>
      </dgm:t>
    </dgm:pt>
    <dgm:pt modelId="{3E0CAFC5-6FAC-4B74-B5E7-2542706F8F28}" type="parTrans" cxnId="{287E7FB0-0F4A-4FDA-ADFF-35BC3BE690E8}">
      <dgm:prSet/>
      <dgm:spPr/>
      <dgm:t>
        <a:bodyPr/>
        <a:lstStyle/>
        <a:p>
          <a:endParaRPr lang="en-US"/>
        </a:p>
      </dgm:t>
    </dgm:pt>
    <dgm:pt modelId="{9B32CAB3-7BFA-48BE-947F-EDF5177E263C}" type="sibTrans" cxnId="{287E7FB0-0F4A-4FDA-ADFF-35BC3BE690E8}">
      <dgm:prSet/>
      <dgm:spPr/>
      <dgm:t>
        <a:bodyPr/>
        <a:lstStyle/>
        <a:p>
          <a:endParaRPr lang="en-US"/>
        </a:p>
      </dgm:t>
    </dgm:pt>
    <dgm:pt modelId="{BD91AB8D-4350-45C5-8498-F3E392DA8389}">
      <dgm:prSet custT="1"/>
      <dgm:spPr/>
      <dgm:t>
        <a:bodyPr/>
        <a:lstStyle/>
        <a:p>
          <a:r>
            <a:rPr lang="en-US" sz="2400" dirty="0">
              <a:solidFill>
                <a:schemeClr val="tx1"/>
              </a:solidFill>
            </a:rPr>
            <a:t>Add phrases.</a:t>
          </a:r>
        </a:p>
      </dgm:t>
    </dgm:pt>
    <dgm:pt modelId="{21714209-1A90-482D-88D4-18BEF69E48E0}" type="parTrans" cxnId="{14F19818-060B-4B62-9A45-F5839B2CC7D6}">
      <dgm:prSet/>
      <dgm:spPr/>
      <dgm:t>
        <a:bodyPr/>
        <a:lstStyle/>
        <a:p>
          <a:endParaRPr lang="en-US"/>
        </a:p>
      </dgm:t>
    </dgm:pt>
    <dgm:pt modelId="{E392B3B1-5E3E-46BE-BF3F-544724E8A684}" type="sibTrans" cxnId="{14F19818-060B-4B62-9A45-F5839B2CC7D6}">
      <dgm:prSet/>
      <dgm:spPr/>
      <dgm:t>
        <a:bodyPr/>
        <a:lstStyle/>
        <a:p>
          <a:endParaRPr lang="en-US"/>
        </a:p>
      </dgm:t>
    </dgm:pt>
    <dgm:pt modelId="{458C5337-06D2-43A6-AC02-3A6FC5B1A75D}">
      <dgm:prSet custT="1"/>
      <dgm:spPr/>
      <dgm:t>
        <a:bodyPr/>
        <a:lstStyle/>
        <a:p>
          <a:r>
            <a:rPr lang="en-US" sz="2400" dirty="0">
              <a:solidFill>
                <a:schemeClr val="tx1"/>
              </a:solidFill>
            </a:rPr>
            <a:t>Compound the subject. </a:t>
          </a:r>
        </a:p>
      </dgm:t>
    </dgm:pt>
    <dgm:pt modelId="{8159D624-68CB-4B67-A7FB-DE1AA44576E3}" type="parTrans" cxnId="{EF3C7CB7-7939-4EC8-82AD-875CB1F1CDC5}">
      <dgm:prSet/>
      <dgm:spPr/>
      <dgm:t>
        <a:bodyPr/>
        <a:lstStyle/>
        <a:p>
          <a:endParaRPr lang="en-US"/>
        </a:p>
      </dgm:t>
    </dgm:pt>
    <dgm:pt modelId="{BCE5EE47-CD88-4ECC-88B3-38404B7BA1F9}" type="sibTrans" cxnId="{EF3C7CB7-7939-4EC8-82AD-875CB1F1CDC5}">
      <dgm:prSet/>
      <dgm:spPr/>
      <dgm:t>
        <a:bodyPr/>
        <a:lstStyle/>
        <a:p>
          <a:endParaRPr lang="en-US"/>
        </a:p>
      </dgm:t>
    </dgm:pt>
    <dgm:pt modelId="{21AF12F5-44DD-4F2E-8590-87A924AFB5DA}">
      <dgm:prSet custT="1"/>
      <dgm:spPr/>
      <dgm:t>
        <a:bodyPr/>
        <a:lstStyle/>
        <a:p>
          <a:r>
            <a:rPr lang="en-US" sz="2400" dirty="0">
              <a:solidFill>
                <a:schemeClr val="tx1"/>
              </a:solidFill>
            </a:rPr>
            <a:t>Compound the predicate. </a:t>
          </a:r>
        </a:p>
      </dgm:t>
    </dgm:pt>
    <dgm:pt modelId="{36F96850-D124-4A59-9AD6-8BDF5C06F36D}" type="parTrans" cxnId="{C97DFE6A-F074-419F-A1BB-1AA621A85EFA}">
      <dgm:prSet/>
      <dgm:spPr/>
      <dgm:t>
        <a:bodyPr/>
        <a:lstStyle/>
        <a:p>
          <a:endParaRPr lang="en-US"/>
        </a:p>
      </dgm:t>
    </dgm:pt>
    <dgm:pt modelId="{AC894CBA-3F40-4DAA-8154-F6C85F5571CF}" type="sibTrans" cxnId="{C97DFE6A-F074-419F-A1BB-1AA621A85EFA}">
      <dgm:prSet/>
      <dgm:spPr/>
      <dgm:t>
        <a:bodyPr/>
        <a:lstStyle/>
        <a:p>
          <a:endParaRPr lang="en-US"/>
        </a:p>
      </dgm:t>
    </dgm:pt>
    <dgm:pt modelId="{2E56B5F0-F713-453F-8211-963FD59971EE}" type="pres">
      <dgm:prSet presAssocID="{9E145502-05CD-4CAB-9532-7C53D62630B7}" presName="linear" presStyleCnt="0">
        <dgm:presLayoutVars>
          <dgm:dir/>
          <dgm:animLvl val="lvl"/>
          <dgm:resizeHandles val="exact"/>
        </dgm:presLayoutVars>
      </dgm:prSet>
      <dgm:spPr/>
    </dgm:pt>
    <dgm:pt modelId="{D8E1E267-E19E-42CA-994B-B6B46C367FC6}" type="pres">
      <dgm:prSet presAssocID="{5097E0AE-3952-41E6-BEEA-A0A9B09701A0}" presName="parentLin" presStyleCnt="0"/>
      <dgm:spPr/>
    </dgm:pt>
    <dgm:pt modelId="{4D4B5704-F789-4AC4-BDE7-2A0C42848607}" type="pres">
      <dgm:prSet presAssocID="{5097E0AE-3952-41E6-BEEA-A0A9B09701A0}" presName="parentLeftMargin" presStyleLbl="node1" presStyleIdx="0" presStyleCnt="5"/>
      <dgm:spPr/>
    </dgm:pt>
    <dgm:pt modelId="{37482E0E-D01D-454F-A6BA-4C38DF7B198F}" type="pres">
      <dgm:prSet presAssocID="{5097E0AE-3952-41E6-BEEA-A0A9B09701A0}" presName="parentText" presStyleLbl="node1" presStyleIdx="0" presStyleCnt="5">
        <dgm:presLayoutVars>
          <dgm:chMax val="0"/>
          <dgm:bulletEnabled val="1"/>
        </dgm:presLayoutVars>
      </dgm:prSet>
      <dgm:spPr/>
    </dgm:pt>
    <dgm:pt modelId="{D0E3B4FB-EA9C-4030-8B06-3ACE0DC2CA3F}" type="pres">
      <dgm:prSet presAssocID="{5097E0AE-3952-41E6-BEEA-A0A9B09701A0}" presName="negativeSpace" presStyleCnt="0"/>
      <dgm:spPr/>
    </dgm:pt>
    <dgm:pt modelId="{CF3D922C-00DD-4DF7-BB18-577CE99D5FF6}" type="pres">
      <dgm:prSet presAssocID="{5097E0AE-3952-41E6-BEEA-A0A9B09701A0}" presName="childText" presStyleLbl="conFgAcc1" presStyleIdx="0" presStyleCnt="5">
        <dgm:presLayoutVars>
          <dgm:bulletEnabled val="1"/>
        </dgm:presLayoutVars>
      </dgm:prSet>
      <dgm:spPr/>
    </dgm:pt>
    <dgm:pt modelId="{A08E7E0E-40CD-4298-82D1-A14C835357DC}" type="pres">
      <dgm:prSet presAssocID="{26DD65A4-8B32-4B3C-856A-3894A80A593D}" presName="spaceBetweenRectangles" presStyleCnt="0"/>
      <dgm:spPr/>
    </dgm:pt>
    <dgm:pt modelId="{4EA2DD76-1C89-4B60-A664-7250C2225710}" type="pres">
      <dgm:prSet presAssocID="{43BD8DBB-73CB-4776-93DC-B209170541AC}" presName="parentLin" presStyleCnt="0"/>
      <dgm:spPr/>
    </dgm:pt>
    <dgm:pt modelId="{5647DD88-F9F2-4573-AC8B-70BA7ACDC04E}" type="pres">
      <dgm:prSet presAssocID="{43BD8DBB-73CB-4776-93DC-B209170541AC}" presName="parentLeftMargin" presStyleLbl="node1" presStyleIdx="0" presStyleCnt="5"/>
      <dgm:spPr/>
    </dgm:pt>
    <dgm:pt modelId="{5CD2FE42-5F2A-4FFB-97EB-53F875034D1C}" type="pres">
      <dgm:prSet presAssocID="{43BD8DBB-73CB-4776-93DC-B209170541AC}" presName="parentText" presStyleLbl="node1" presStyleIdx="1" presStyleCnt="5">
        <dgm:presLayoutVars>
          <dgm:chMax val="0"/>
          <dgm:bulletEnabled val="1"/>
        </dgm:presLayoutVars>
      </dgm:prSet>
      <dgm:spPr/>
    </dgm:pt>
    <dgm:pt modelId="{4147FE2E-AB2B-4352-8A9B-F2D2FA0C9984}" type="pres">
      <dgm:prSet presAssocID="{43BD8DBB-73CB-4776-93DC-B209170541AC}" presName="negativeSpace" presStyleCnt="0"/>
      <dgm:spPr/>
    </dgm:pt>
    <dgm:pt modelId="{B5E68C65-66BF-4D96-B9CF-651109F9890A}" type="pres">
      <dgm:prSet presAssocID="{43BD8DBB-73CB-4776-93DC-B209170541AC}" presName="childText" presStyleLbl="conFgAcc1" presStyleIdx="1" presStyleCnt="5">
        <dgm:presLayoutVars>
          <dgm:bulletEnabled val="1"/>
        </dgm:presLayoutVars>
      </dgm:prSet>
      <dgm:spPr/>
    </dgm:pt>
    <dgm:pt modelId="{92C0C16B-4955-45A5-ADF8-89D066758077}" type="pres">
      <dgm:prSet presAssocID="{9B32CAB3-7BFA-48BE-947F-EDF5177E263C}" presName="spaceBetweenRectangles" presStyleCnt="0"/>
      <dgm:spPr/>
    </dgm:pt>
    <dgm:pt modelId="{9552EB39-4A63-487A-A72C-C7774C74CAA8}" type="pres">
      <dgm:prSet presAssocID="{BD91AB8D-4350-45C5-8498-F3E392DA8389}" presName="parentLin" presStyleCnt="0"/>
      <dgm:spPr/>
    </dgm:pt>
    <dgm:pt modelId="{11C910FE-2D3C-4346-BC13-73E8CF8557A2}" type="pres">
      <dgm:prSet presAssocID="{BD91AB8D-4350-45C5-8498-F3E392DA8389}" presName="parentLeftMargin" presStyleLbl="node1" presStyleIdx="1" presStyleCnt="5"/>
      <dgm:spPr/>
    </dgm:pt>
    <dgm:pt modelId="{37E28017-BC02-46DD-8462-422420AE369A}" type="pres">
      <dgm:prSet presAssocID="{BD91AB8D-4350-45C5-8498-F3E392DA8389}" presName="parentText" presStyleLbl="node1" presStyleIdx="2" presStyleCnt="5">
        <dgm:presLayoutVars>
          <dgm:chMax val="0"/>
          <dgm:bulletEnabled val="1"/>
        </dgm:presLayoutVars>
      </dgm:prSet>
      <dgm:spPr/>
    </dgm:pt>
    <dgm:pt modelId="{AB9A8538-75B1-425F-B0CB-DDA01E3D10E7}" type="pres">
      <dgm:prSet presAssocID="{BD91AB8D-4350-45C5-8498-F3E392DA8389}" presName="negativeSpace" presStyleCnt="0"/>
      <dgm:spPr/>
    </dgm:pt>
    <dgm:pt modelId="{D75B8D2D-1C22-4269-BAF7-E07104DD3C29}" type="pres">
      <dgm:prSet presAssocID="{BD91AB8D-4350-45C5-8498-F3E392DA8389}" presName="childText" presStyleLbl="conFgAcc1" presStyleIdx="2" presStyleCnt="5">
        <dgm:presLayoutVars>
          <dgm:bulletEnabled val="1"/>
        </dgm:presLayoutVars>
      </dgm:prSet>
      <dgm:spPr/>
    </dgm:pt>
    <dgm:pt modelId="{5047E6DB-661F-458A-B699-09F483643159}" type="pres">
      <dgm:prSet presAssocID="{E392B3B1-5E3E-46BE-BF3F-544724E8A684}" presName="spaceBetweenRectangles" presStyleCnt="0"/>
      <dgm:spPr/>
    </dgm:pt>
    <dgm:pt modelId="{C09229ED-01BB-4E0F-A0EB-474A1FD499BC}" type="pres">
      <dgm:prSet presAssocID="{458C5337-06D2-43A6-AC02-3A6FC5B1A75D}" presName="parentLin" presStyleCnt="0"/>
      <dgm:spPr/>
    </dgm:pt>
    <dgm:pt modelId="{E21A465D-9489-4331-AEB5-2DEB9F0A5884}" type="pres">
      <dgm:prSet presAssocID="{458C5337-06D2-43A6-AC02-3A6FC5B1A75D}" presName="parentLeftMargin" presStyleLbl="node1" presStyleIdx="2" presStyleCnt="5"/>
      <dgm:spPr/>
    </dgm:pt>
    <dgm:pt modelId="{DB733DC5-9C6D-4CC8-A231-027D4B0247C0}" type="pres">
      <dgm:prSet presAssocID="{458C5337-06D2-43A6-AC02-3A6FC5B1A75D}" presName="parentText" presStyleLbl="node1" presStyleIdx="3" presStyleCnt="5">
        <dgm:presLayoutVars>
          <dgm:chMax val="0"/>
          <dgm:bulletEnabled val="1"/>
        </dgm:presLayoutVars>
      </dgm:prSet>
      <dgm:spPr/>
    </dgm:pt>
    <dgm:pt modelId="{B1F57419-B3EE-42E6-91BE-590E3669EA6E}" type="pres">
      <dgm:prSet presAssocID="{458C5337-06D2-43A6-AC02-3A6FC5B1A75D}" presName="negativeSpace" presStyleCnt="0"/>
      <dgm:spPr/>
    </dgm:pt>
    <dgm:pt modelId="{2E0B5F3A-55FB-4FED-B941-4C0FA599ED82}" type="pres">
      <dgm:prSet presAssocID="{458C5337-06D2-43A6-AC02-3A6FC5B1A75D}" presName="childText" presStyleLbl="conFgAcc1" presStyleIdx="3" presStyleCnt="5">
        <dgm:presLayoutVars>
          <dgm:bulletEnabled val="1"/>
        </dgm:presLayoutVars>
      </dgm:prSet>
      <dgm:spPr/>
    </dgm:pt>
    <dgm:pt modelId="{218D0DAD-3746-445D-90F4-82E0A050E1E3}" type="pres">
      <dgm:prSet presAssocID="{BCE5EE47-CD88-4ECC-88B3-38404B7BA1F9}" presName="spaceBetweenRectangles" presStyleCnt="0"/>
      <dgm:spPr/>
    </dgm:pt>
    <dgm:pt modelId="{36320CC9-E8B2-429F-A6C4-06017F12786F}" type="pres">
      <dgm:prSet presAssocID="{21AF12F5-44DD-4F2E-8590-87A924AFB5DA}" presName="parentLin" presStyleCnt="0"/>
      <dgm:spPr/>
    </dgm:pt>
    <dgm:pt modelId="{42ECD52D-B33E-4730-ACFA-03EBC0328338}" type="pres">
      <dgm:prSet presAssocID="{21AF12F5-44DD-4F2E-8590-87A924AFB5DA}" presName="parentLeftMargin" presStyleLbl="node1" presStyleIdx="3" presStyleCnt="5"/>
      <dgm:spPr/>
    </dgm:pt>
    <dgm:pt modelId="{D08D85D2-0D7E-4055-9391-E5CD9A7A68E3}" type="pres">
      <dgm:prSet presAssocID="{21AF12F5-44DD-4F2E-8590-87A924AFB5DA}" presName="parentText" presStyleLbl="node1" presStyleIdx="4" presStyleCnt="5">
        <dgm:presLayoutVars>
          <dgm:chMax val="0"/>
          <dgm:bulletEnabled val="1"/>
        </dgm:presLayoutVars>
      </dgm:prSet>
      <dgm:spPr/>
    </dgm:pt>
    <dgm:pt modelId="{EA05E25B-1EA3-4868-BC5F-B19D87838B65}" type="pres">
      <dgm:prSet presAssocID="{21AF12F5-44DD-4F2E-8590-87A924AFB5DA}" presName="negativeSpace" presStyleCnt="0"/>
      <dgm:spPr/>
    </dgm:pt>
    <dgm:pt modelId="{A13F8D1B-0C14-4912-B196-640B5DDE71F9}" type="pres">
      <dgm:prSet presAssocID="{21AF12F5-44DD-4F2E-8590-87A924AFB5DA}" presName="childText" presStyleLbl="conFgAcc1" presStyleIdx="4" presStyleCnt="5">
        <dgm:presLayoutVars>
          <dgm:bulletEnabled val="1"/>
        </dgm:presLayoutVars>
      </dgm:prSet>
      <dgm:spPr/>
    </dgm:pt>
  </dgm:ptLst>
  <dgm:cxnLst>
    <dgm:cxn modelId="{7D05CA16-E894-4448-AF16-D753FD33A155}" type="presOf" srcId="{9E145502-05CD-4CAB-9532-7C53D62630B7}" destId="{2E56B5F0-F713-453F-8211-963FD59971EE}" srcOrd="0" destOrd="0" presId="urn:microsoft.com/office/officeart/2005/8/layout/list1"/>
    <dgm:cxn modelId="{14F19818-060B-4B62-9A45-F5839B2CC7D6}" srcId="{9E145502-05CD-4CAB-9532-7C53D62630B7}" destId="{BD91AB8D-4350-45C5-8498-F3E392DA8389}" srcOrd="2" destOrd="0" parTransId="{21714209-1A90-482D-88D4-18BEF69E48E0}" sibTransId="{E392B3B1-5E3E-46BE-BF3F-544724E8A684}"/>
    <dgm:cxn modelId="{C563B91F-02BD-492B-808C-97ED117EA420}" type="presOf" srcId="{458C5337-06D2-43A6-AC02-3A6FC5B1A75D}" destId="{E21A465D-9489-4331-AEB5-2DEB9F0A5884}" srcOrd="0" destOrd="0" presId="urn:microsoft.com/office/officeart/2005/8/layout/list1"/>
    <dgm:cxn modelId="{93B25969-AB51-4339-AB2E-050C53EA0C6C}" type="presOf" srcId="{5097E0AE-3952-41E6-BEEA-A0A9B09701A0}" destId="{4D4B5704-F789-4AC4-BDE7-2A0C42848607}" srcOrd="0" destOrd="0" presId="urn:microsoft.com/office/officeart/2005/8/layout/list1"/>
    <dgm:cxn modelId="{C97DFE6A-F074-419F-A1BB-1AA621A85EFA}" srcId="{9E145502-05CD-4CAB-9532-7C53D62630B7}" destId="{21AF12F5-44DD-4F2E-8590-87A924AFB5DA}" srcOrd="4" destOrd="0" parTransId="{36F96850-D124-4A59-9AD6-8BDF5C06F36D}" sibTransId="{AC894CBA-3F40-4DAA-8154-F6C85F5571CF}"/>
    <dgm:cxn modelId="{7DB7597E-A21B-490C-9B44-0525194981AF}" type="presOf" srcId="{43BD8DBB-73CB-4776-93DC-B209170541AC}" destId="{5647DD88-F9F2-4573-AC8B-70BA7ACDC04E}" srcOrd="0" destOrd="0" presId="urn:microsoft.com/office/officeart/2005/8/layout/list1"/>
    <dgm:cxn modelId="{05698996-6BD2-4550-B170-F9AD23B726A4}" srcId="{9E145502-05CD-4CAB-9532-7C53D62630B7}" destId="{5097E0AE-3952-41E6-BEEA-A0A9B09701A0}" srcOrd="0" destOrd="0" parTransId="{CDA83AE4-2C2C-46E2-A1A3-FA69FE6E1F88}" sibTransId="{26DD65A4-8B32-4B3C-856A-3894A80A593D}"/>
    <dgm:cxn modelId="{C9D54D9D-7F00-41C1-8BA3-75B16C85F965}" type="presOf" srcId="{BD91AB8D-4350-45C5-8498-F3E392DA8389}" destId="{11C910FE-2D3C-4346-BC13-73E8CF8557A2}" srcOrd="0" destOrd="0" presId="urn:microsoft.com/office/officeart/2005/8/layout/list1"/>
    <dgm:cxn modelId="{3A6C4DA0-3554-4FE6-8780-F2AD3C597637}" type="presOf" srcId="{BD91AB8D-4350-45C5-8498-F3E392DA8389}" destId="{37E28017-BC02-46DD-8462-422420AE369A}" srcOrd="1" destOrd="0" presId="urn:microsoft.com/office/officeart/2005/8/layout/list1"/>
    <dgm:cxn modelId="{EB89BCA9-BBAB-4B0C-B7B6-C2DC5E364478}" type="presOf" srcId="{43BD8DBB-73CB-4776-93DC-B209170541AC}" destId="{5CD2FE42-5F2A-4FFB-97EB-53F875034D1C}" srcOrd="1" destOrd="0" presId="urn:microsoft.com/office/officeart/2005/8/layout/list1"/>
    <dgm:cxn modelId="{287E7FB0-0F4A-4FDA-ADFF-35BC3BE690E8}" srcId="{9E145502-05CD-4CAB-9532-7C53D62630B7}" destId="{43BD8DBB-73CB-4776-93DC-B209170541AC}" srcOrd="1" destOrd="0" parTransId="{3E0CAFC5-6FAC-4B74-B5E7-2542706F8F28}" sibTransId="{9B32CAB3-7BFA-48BE-947F-EDF5177E263C}"/>
    <dgm:cxn modelId="{EF3C7CB7-7939-4EC8-82AD-875CB1F1CDC5}" srcId="{9E145502-05CD-4CAB-9532-7C53D62630B7}" destId="{458C5337-06D2-43A6-AC02-3A6FC5B1A75D}" srcOrd="3" destOrd="0" parTransId="{8159D624-68CB-4B67-A7FB-DE1AA44576E3}" sibTransId="{BCE5EE47-CD88-4ECC-88B3-38404B7BA1F9}"/>
    <dgm:cxn modelId="{E6B2A5C0-013A-4090-A5F9-EA8ACB5513FA}" type="presOf" srcId="{5097E0AE-3952-41E6-BEEA-A0A9B09701A0}" destId="{37482E0E-D01D-454F-A6BA-4C38DF7B198F}" srcOrd="1" destOrd="0" presId="urn:microsoft.com/office/officeart/2005/8/layout/list1"/>
    <dgm:cxn modelId="{48EF98D9-7D84-44CE-BFA6-7DB21683FF41}" type="presOf" srcId="{458C5337-06D2-43A6-AC02-3A6FC5B1A75D}" destId="{DB733DC5-9C6D-4CC8-A231-027D4B0247C0}" srcOrd="1" destOrd="0" presId="urn:microsoft.com/office/officeart/2005/8/layout/list1"/>
    <dgm:cxn modelId="{9C2CF4EC-322A-4555-A80E-EE9D09834C88}" type="presOf" srcId="{21AF12F5-44DD-4F2E-8590-87A924AFB5DA}" destId="{D08D85D2-0D7E-4055-9391-E5CD9A7A68E3}" srcOrd="1" destOrd="0" presId="urn:microsoft.com/office/officeart/2005/8/layout/list1"/>
    <dgm:cxn modelId="{EC3E50ED-FC1C-4414-83D5-9C8C3460D7E8}" type="presOf" srcId="{21AF12F5-44DD-4F2E-8590-87A924AFB5DA}" destId="{42ECD52D-B33E-4730-ACFA-03EBC0328338}" srcOrd="0" destOrd="0" presId="urn:microsoft.com/office/officeart/2005/8/layout/list1"/>
    <dgm:cxn modelId="{489EC40E-2124-40E8-9C6F-7B8625F4B026}" type="presParOf" srcId="{2E56B5F0-F713-453F-8211-963FD59971EE}" destId="{D8E1E267-E19E-42CA-994B-B6B46C367FC6}" srcOrd="0" destOrd="0" presId="urn:microsoft.com/office/officeart/2005/8/layout/list1"/>
    <dgm:cxn modelId="{0FFD7057-E563-4861-A8AA-37D2A20277EA}" type="presParOf" srcId="{D8E1E267-E19E-42CA-994B-B6B46C367FC6}" destId="{4D4B5704-F789-4AC4-BDE7-2A0C42848607}" srcOrd="0" destOrd="0" presId="urn:microsoft.com/office/officeart/2005/8/layout/list1"/>
    <dgm:cxn modelId="{7B5A958C-D51D-48E8-AFFA-B6912BF90903}" type="presParOf" srcId="{D8E1E267-E19E-42CA-994B-B6B46C367FC6}" destId="{37482E0E-D01D-454F-A6BA-4C38DF7B198F}" srcOrd="1" destOrd="0" presId="urn:microsoft.com/office/officeart/2005/8/layout/list1"/>
    <dgm:cxn modelId="{4BDB57DA-F467-4C1C-9B13-1FC2D33C6AD3}" type="presParOf" srcId="{2E56B5F0-F713-453F-8211-963FD59971EE}" destId="{D0E3B4FB-EA9C-4030-8B06-3ACE0DC2CA3F}" srcOrd="1" destOrd="0" presId="urn:microsoft.com/office/officeart/2005/8/layout/list1"/>
    <dgm:cxn modelId="{63DDD477-E650-49DF-AAA2-5A9F6311B51D}" type="presParOf" srcId="{2E56B5F0-F713-453F-8211-963FD59971EE}" destId="{CF3D922C-00DD-4DF7-BB18-577CE99D5FF6}" srcOrd="2" destOrd="0" presId="urn:microsoft.com/office/officeart/2005/8/layout/list1"/>
    <dgm:cxn modelId="{EAD83553-782B-493E-BC14-25B367444569}" type="presParOf" srcId="{2E56B5F0-F713-453F-8211-963FD59971EE}" destId="{A08E7E0E-40CD-4298-82D1-A14C835357DC}" srcOrd="3" destOrd="0" presId="urn:microsoft.com/office/officeart/2005/8/layout/list1"/>
    <dgm:cxn modelId="{31FF6562-E830-4CC0-8F07-428C1EF1445A}" type="presParOf" srcId="{2E56B5F0-F713-453F-8211-963FD59971EE}" destId="{4EA2DD76-1C89-4B60-A664-7250C2225710}" srcOrd="4" destOrd="0" presId="urn:microsoft.com/office/officeart/2005/8/layout/list1"/>
    <dgm:cxn modelId="{1C05C538-79B5-48B9-9E21-F6BF1847C1C9}" type="presParOf" srcId="{4EA2DD76-1C89-4B60-A664-7250C2225710}" destId="{5647DD88-F9F2-4573-AC8B-70BA7ACDC04E}" srcOrd="0" destOrd="0" presId="urn:microsoft.com/office/officeart/2005/8/layout/list1"/>
    <dgm:cxn modelId="{2293FC3C-4411-400D-A226-BD481E937726}" type="presParOf" srcId="{4EA2DD76-1C89-4B60-A664-7250C2225710}" destId="{5CD2FE42-5F2A-4FFB-97EB-53F875034D1C}" srcOrd="1" destOrd="0" presId="urn:microsoft.com/office/officeart/2005/8/layout/list1"/>
    <dgm:cxn modelId="{7306D818-C000-4965-9DE1-CA7A36E2E59A}" type="presParOf" srcId="{2E56B5F0-F713-453F-8211-963FD59971EE}" destId="{4147FE2E-AB2B-4352-8A9B-F2D2FA0C9984}" srcOrd="5" destOrd="0" presId="urn:microsoft.com/office/officeart/2005/8/layout/list1"/>
    <dgm:cxn modelId="{84D074A0-67A1-465F-A1B3-D57BF1106D0F}" type="presParOf" srcId="{2E56B5F0-F713-453F-8211-963FD59971EE}" destId="{B5E68C65-66BF-4D96-B9CF-651109F9890A}" srcOrd="6" destOrd="0" presId="urn:microsoft.com/office/officeart/2005/8/layout/list1"/>
    <dgm:cxn modelId="{6E6E3B61-72DA-4953-95CD-E46EFB23719C}" type="presParOf" srcId="{2E56B5F0-F713-453F-8211-963FD59971EE}" destId="{92C0C16B-4955-45A5-ADF8-89D066758077}" srcOrd="7" destOrd="0" presId="urn:microsoft.com/office/officeart/2005/8/layout/list1"/>
    <dgm:cxn modelId="{01DA9300-EF66-4F85-BA73-5E64BCCA63A6}" type="presParOf" srcId="{2E56B5F0-F713-453F-8211-963FD59971EE}" destId="{9552EB39-4A63-487A-A72C-C7774C74CAA8}" srcOrd="8" destOrd="0" presId="urn:microsoft.com/office/officeart/2005/8/layout/list1"/>
    <dgm:cxn modelId="{1B367A2C-B05E-4889-9DE1-1229FBA5387A}" type="presParOf" srcId="{9552EB39-4A63-487A-A72C-C7774C74CAA8}" destId="{11C910FE-2D3C-4346-BC13-73E8CF8557A2}" srcOrd="0" destOrd="0" presId="urn:microsoft.com/office/officeart/2005/8/layout/list1"/>
    <dgm:cxn modelId="{A1F14E66-6C64-4A9C-A4B9-5C451C34FD8B}" type="presParOf" srcId="{9552EB39-4A63-487A-A72C-C7774C74CAA8}" destId="{37E28017-BC02-46DD-8462-422420AE369A}" srcOrd="1" destOrd="0" presId="urn:microsoft.com/office/officeart/2005/8/layout/list1"/>
    <dgm:cxn modelId="{1239130D-D606-4E59-B13F-D36D75E32569}" type="presParOf" srcId="{2E56B5F0-F713-453F-8211-963FD59971EE}" destId="{AB9A8538-75B1-425F-B0CB-DDA01E3D10E7}" srcOrd="9" destOrd="0" presId="urn:microsoft.com/office/officeart/2005/8/layout/list1"/>
    <dgm:cxn modelId="{60F60D13-7BE4-4824-A443-222DCCC9E149}" type="presParOf" srcId="{2E56B5F0-F713-453F-8211-963FD59971EE}" destId="{D75B8D2D-1C22-4269-BAF7-E07104DD3C29}" srcOrd="10" destOrd="0" presId="urn:microsoft.com/office/officeart/2005/8/layout/list1"/>
    <dgm:cxn modelId="{96C24F16-BD3D-456A-9FF3-BC9166A90A6B}" type="presParOf" srcId="{2E56B5F0-F713-453F-8211-963FD59971EE}" destId="{5047E6DB-661F-458A-B699-09F483643159}" srcOrd="11" destOrd="0" presId="urn:microsoft.com/office/officeart/2005/8/layout/list1"/>
    <dgm:cxn modelId="{FB11DBE2-98EA-4207-B875-BE05DEB9D3D1}" type="presParOf" srcId="{2E56B5F0-F713-453F-8211-963FD59971EE}" destId="{C09229ED-01BB-4E0F-A0EB-474A1FD499BC}" srcOrd="12" destOrd="0" presId="urn:microsoft.com/office/officeart/2005/8/layout/list1"/>
    <dgm:cxn modelId="{F906724D-816E-4EB3-A5D4-271BC4462342}" type="presParOf" srcId="{C09229ED-01BB-4E0F-A0EB-474A1FD499BC}" destId="{E21A465D-9489-4331-AEB5-2DEB9F0A5884}" srcOrd="0" destOrd="0" presId="urn:microsoft.com/office/officeart/2005/8/layout/list1"/>
    <dgm:cxn modelId="{AFAD8572-9322-48D0-8F41-AEEC34392C7B}" type="presParOf" srcId="{C09229ED-01BB-4E0F-A0EB-474A1FD499BC}" destId="{DB733DC5-9C6D-4CC8-A231-027D4B0247C0}" srcOrd="1" destOrd="0" presId="urn:microsoft.com/office/officeart/2005/8/layout/list1"/>
    <dgm:cxn modelId="{AFE34C1D-AC7C-423D-AC52-CE46B6F3F1DE}" type="presParOf" srcId="{2E56B5F0-F713-453F-8211-963FD59971EE}" destId="{B1F57419-B3EE-42E6-91BE-590E3669EA6E}" srcOrd="13" destOrd="0" presId="urn:microsoft.com/office/officeart/2005/8/layout/list1"/>
    <dgm:cxn modelId="{6D00F2BF-3434-40D0-AF6B-D92DBBE9FEAD}" type="presParOf" srcId="{2E56B5F0-F713-453F-8211-963FD59971EE}" destId="{2E0B5F3A-55FB-4FED-B941-4C0FA599ED82}" srcOrd="14" destOrd="0" presId="urn:microsoft.com/office/officeart/2005/8/layout/list1"/>
    <dgm:cxn modelId="{2B637187-36CA-474D-9D3E-CFD21E751904}" type="presParOf" srcId="{2E56B5F0-F713-453F-8211-963FD59971EE}" destId="{218D0DAD-3746-445D-90F4-82E0A050E1E3}" srcOrd="15" destOrd="0" presId="urn:microsoft.com/office/officeart/2005/8/layout/list1"/>
    <dgm:cxn modelId="{5222A61B-5904-4C20-8F4C-7B80EE7D19CD}" type="presParOf" srcId="{2E56B5F0-F713-453F-8211-963FD59971EE}" destId="{36320CC9-E8B2-429F-A6C4-06017F12786F}" srcOrd="16" destOrd="0" presId="urn:microsoft.com/office/officeart/2005/8/layout/list1"/>
    <dgm:cxn modelId="{6FBA5AF3-E6EB-45F7-9A3B-DCF30FB9ACDA}" type="presParOf" srcId="{36320CC9-E8B2-429F-A6C4-06017F12786F}" destId="{42ECD52D-B33E-4730-ACFA-03EBC0328338}" srcOrd="0" destOrd="0" presId="urn:microsoft.com/office/officeart/2005/8/layout/list1"/>
    <dgm:cxn modelId="{74E23BAB-ABE1-4792-A3CC-0F36D0AE53E2}" type="presParOf" srcId="{36320CC9-E8B2-429F-A6C4-06017F12786F}" destId="{D08D85D2-0D7E-4055-9391-E5CD9A7A68E3}" srcOrd="1" destOrd="0" presId="urn:microsoft.com/office/officeart/2005/8/layout/list1"/>
    <dgm:cxn modelId="{FBE12937-1150-464B-9D5F-0FBFAD6E59BA}" type="presParOf" srcId="{2E56B5F0-F713-453F-8211-963FD59971EE}" destId="{EA05E25B-1EA3-4868-BC5F-B19D87838B65}" srcOrd="17" destOrd="0" presId="urn:microsoft.com/office/officeart/2005/8/layout/list1"/>
    <dgm:cxn modelId="{74E163D2-8D19-45F5-AF5B-B968E5938C82}" type="presParOf" srcId="{2E56B5F0-F713-453F-8211-963FD59971EE}" destId="{A13F8D1B-0C14-4912-B196-640B5DDE71F9}"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487616-4BE2-43C0-821A-6ABAB147CF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A4967E3-33AF-4F57-A82B-963C791A3801}">
      <dgm:prSet/>
      <dgm:spPr/>
      <dgm:t>
        <a:bodyPr/>
        <a:lstStyle/>
        <a:p>
          <a:r>
            <a:rPr lang="en-US" b="0" i="0" baseline="0" dirty="0">
              <a:solidFill>
                <a:schemeClr val="tx1"/>
              </a:solidFill>
            </a:rPr>
            <a:t>1. Introduce </a:t>
          </a:r>
          <a:endParaRPr lang="en-US" dirty="0">
            <a:solidFill>
              <a:schemeClr val="tx1"/>
            </a:solidFill>
          </a:endParaRPr>
        </a:p>
      </dgm:t>
    </dgm:pt>
    <dgm:pt modelId="{5D0FD60B-0824-4533-BB75-0356B77070A8}" type="parTrans" cxnId="{082BD0FD-009A-49BC-B487-F3D01521B8B7}">
      <dgm:prSet/>
      <dgm:spPr/>
      <dgm:t>
        <a:bodyPr/>
        <a:lstStyle/>
        <a:p>
          <a:endParaRPr lang="en-US"/>
        </a:p>
      </dgm:t>
    </dgm:pt>
    <dgm:pt modelId="{E15D2325-78D7-4F57-A935-FB00E859C9FC}" type="sibTrans" cxnId="{082BD0FD-009A-49BC-B487-F3D01521B8B7}">
      <dgm:prSet/>
      <dgm:spPr/>
      <dgm:t>
        <a:bodyPr/>
        <a:lstStyle/>
        <a:p>
          <a:endParaRPr lang="en-US"/>
        </a:p>
      </dgm:t>
    </dgm:pt>
    <dgm:pt modelId="{7E610B5A-43CE-412B-B697-D35F39355972}">
      <dgm:prSet/>
      <dgm:spPr/>
      <dgm:t>
        <a:bodyPr/>
        <a:lstStyle/>
        <a:p>
          <a:r>
            <a:rPr lang="en-US" b="0" i="0" baseline="0" dirty="0">
              <a:solidFill>
                <a:schemeClr val="tx1"/>
              </a:solidFill>
            </a:rPr>
            <a:t>2. Identify  </a:t>
          </a:r>
          <a:endParaRPr lang="en-US" dirty="0">
            <a:solidFill>
              <a:schemeClr val="tx1"/>
            </a:solidFill>
          </a:endParaRPr>
        </a:p>
      </dgm:t>
    </dgm:pt>
    <dgm:pt modelId="{CD8F26DA-E5B6-48D5-B7CD-97FCC07E3651}" type="parTrans" cxnId="{24382C00-C0F9-432A-914E-B7E33D4A3BB5}">
      <dgm:prSet/>
      <dgm:spPr/>
      <dgm:t>
        <a:bodyPr/>
        <a:lstStyle/>
        <a:p>
          <a:endParaRPr lang="en-US"/>
        </a:p>
      </dgm:t>
    </dgm:pt>
    <dgm:pt modelId="{01DB2A19-D4DB-490E-9C3E-22C7F79A18AF}" type="sibTrans" cxnId="{24382C00-C0F9-432A-914E-B7E33D4A3BB5}">
      <dgm:prSet/>
      <dgm:spPr/>
      <dgm:t>
        <a:bodyPr/>
        <a:lstStyle/>
        <a:p>
          <a:endParaRPr lang="en-US"/>
        </a:p>
      </dgm:t>
    </dgm:pt>
    <dgm:pt modelId="{21F80CB7-23F4-4956-AA11-64CF15995486}">
      <dgm:prSet/>
      <dgm:spPr/>
      <dgm:t>
        <a:bodyPr/>
        <a:lstStyle/>
        <a:p>
          <a:r>
            <a:rPr lang="en-US" b="0" i="0" baseline="0" dirty="0">
              <a:solidFill>
                <a:schemeClr val="tx1"/>
              </a:solidFill>
            </a:rPr>
            <a:t>3. Expand, combine, unscramble, imitate, etc.</a:t>
          </a:r>
          <a:endParaRPr lang="en-US" dirty="0">
            <a:solidFill>
              <a:schemeClr val="tx1"/>
            </a:solidFill>
          </a:endParaRPr>
        </a:p>
      </dgm:t>
    </dgm:pt>
    <dgm:pt modelId="{01DB2222-630C-4B7A-BD19-F20117E2ABDD}" type="parTrans" cxnId="{BE434638-00DB-4351-9737-92D1239CC5E1}">
      <dgm:prSet/>
      <dgm:spPr/>
      <dgm:t>
        <a:bodyPr/>
        <a:lstStyle/>
        <a:p>
          <a:endParaRPr lang="en-US"/>
        </a:p>
      </dgm:t>
    </dgm:pt>
    <dgm:pt modelId="{50343A6C-BAB5-4D54-80A7-4A45CD40753C}" type="sibTrans" cxnId="{BE434638-00DB-4351-9737-92D1239CC5E1}">
      <dgm:prSet/>
      <dgm:spPr/>
      <dgm:t>
        <a:bodyPr/>
        <a:lstStyle/>
        <a:p>
          <a:endParaRPr lang="en-US"/>
        </a:p>
      </dgm:t>
    </dgm:pt>
    <dgm:pt modelId="{75F7C9CC-A376-4B62-A720-C91EBC6CA7EF}">
      <dgm:prSet/>
      <dgm:spPr/>
      <dgm:t>
        <a:bodyPr/>
        <a:lstStyle/>
        <a:p>
          <a:r>
            <a:rPr lang="en-US" b="0" i="0" baseline="0" dirty="0">
              <a:solidFill>
                <a:schemeClr val="tx1"/>
              </a:solidFill>
            </a:rPr>
            <a:t>4. Generate </a:t>
          </a:r>
          <a:endParaRPr lang="en-US" dirty="0">
            <a:solidFill>
              <a:schemeClr val="tx1"/>
            </a:solidFill>
          </a:endParaRPr>
        </a:p>
      </dgm:t>
    </dgm:pt>
    <dgm:pt modelId="{D726FB93-17E4-4BA6-B66E-621D208025B2}" type="parTrans" cxnId="{6B3968EE-823A-4D31-8C31-742F73414F4F}">
      <dgm:prSet/>
      <dgm:spPr/>
      <dgm:t>
        <a:bodyPr/>
        <a:lstStyle/>
        <a:p>
          <a:endParaRPr lang="en-US"/>
        </a:p>
      </dgm:t>
    </dgm:pt>
    <dgm:pt modelId="{7EEA7467-8BA2-4A37-9783-6D47C51BB035}" type="sibTrans" cxnId="{6B3968EE-823A-4D31-8C31-742F73414F4F}">
      <dgm:prSet/>
      <dgm:spPr/>
      <dgm:t>
        <a:bodyPr/>
        <a:lstStyle/>
        <a:p>
          <a:endParaRPr lang="en-US"/>
        </a:p>
      </dgm:t>
    </dgm:pt>
    <dgm:pt modelId="{8958C434-F131-46CD-A67F-9C1D98BBF40E}">
      <dgm:prSet/>
      <dgm:spPr/>
      <dgm:t>
        <a:bodyPr/>
        <a:lstStyle/>
        <a:p>
          <a:r>
            <a:rPr lang="en-US" b="0" i="0" baseline="0" dirty="0">
              <a:solidFill>
                <a:schemeClr val="tx1"/>
              </a:solidFill>
            </a:rPr>
            <a:t>5. Share</a:t>
          </a:r>
          <a:r>
            <a:rPr lang="en-US" b="0" i="0" baseline="0" dirty="0"/>
            <a:t> </a:t>
          </a:r>
          <a:endParaRPr lang="en-US" dirty="0"/>
        </a:p>
      </dgm:t>
    </dgm:pt>
    <dgm:pt modelId="{062DC435-1DE4-48AD-B673-00950EA5C3EC}" type="parTrans" cxnId="{FCE1150B-8A3E-4378-BCBD-85FCD1B07A34}">
      <dgm:prSet/>
      <dgm:spPr/>
      <dgm:t>
        <a:bodyPr/>
        <a:lstStyle/>
        <a:p>
          <a:endParaRPr lang="en-US"/>
        </a:p>
      </dgm:t>
    </dgm:pt>
    <dgm:pt modelId="{B68A6BB6-7611-4CBC-9D6C-CEAC214BC676}" type="sibTrans" cxnId="{FCE1150B-8A3E-4378-BCBD-85FCD1B07A34}">
      <dgm:prSet/>
      <dgm:spPr/>
      <dgm:t>
        <a:bodyPr/>
        <a:lstStyle/>
        <a:p>
          <a:endParaRPr lang="en-US"/>
        </a:p>
      </dgm:t>
    </dgm:pt>
    <dgm:pt modelId="{8EF86D6B-CCC9-4803-9F59-0A5C9E006F86}">
      <dgm:prSet/>
      <dgm:spPr/>
      <dgm:t>
        <a:bodyPr/>
        <a:lstStyle/>
        <a:p>
          <a:r>
            <a:rPr lang="en-US" b="0" i="0" baseline="0" dirty="0">
              <a:solidFill>
                <a:schemeClr val="tx1"/>
              </a:solidFill>
            </a:rPr>
            <a:t>6. Discuss</a:t>
          </a:r>
          <a:r>
            <a:rPr lang="en-US" b="0" i="0" baseline="0" dirty="0"/>
            <a:t> </a:t>
          </a:r>
          <a:endParaRPr lang="en-US" dirty="0"/>
        </a:p>
      </dgm:t>
    </dgm:pt>
    <dgm:pt modelId="{00CF37C1-396C-47D3-AAE8-656C493C6140}" type="parTrans" cxnId="{E21300B5-C7E1-4D6C-89F1-DE6F26DEF462}">
      <dgm:prSet/>
      <dgm:spPr/>
      <dgm:t>
        <a:bodyPr/>
        <a:lstStyle/>
        <a:p>
          <a:endParaRPr lang="en-US"/>
        </a:p>
      </dgm:t>
    </dgm:pt>
    <dgm:pt modelId="{528E6FEE-D83E-4AFA-8FDF-1F83EC043C78}" type="sibTrans" cxnId="{E21300B5-C7E1-4D6C-89F1-DE6F26DEF462}">
      <dgm:prSet/>
      <dgm:spPr/>
      <dgm:t>
        <a:bodyPr/>
        <a:lstStyle/>
        <a:p>
          <a:endParaRPr lang="en-US"/>
        </a:p>
      </dgm:t>
    </dgm:pt>
    <dgm:pt modelId="{175D792A-4FBF-4101-A890-DE8345C4A062}" type="pres">
      <dgm:prSet presAssocID="{F9487616-4BE2-43C0-821A-6ABAB147CF23}" presName="linear" presStyleCnt="0">
        <dgm:presLayoutVars>
          <dgm:animLvl val="lvl"/>
          <dgm:resizeHandles val="exact"/>
        </dgm:presLayoutVars>
      </dgm:prSet>
      <dgm:spPr/>
    </dgm:pt>
    <dgm:pt modelId="{5C34889D-5380-45ED-9929-F5E587C2D9E4}" type="pres">
      <dgm:prSet presAssocID="{2A4967E3-33AF-4F57-A82B-963C791A3801}" presName="parentText" presStyleLbl="node1" presStyleIdx="0" presStyleCnt="6">
        <dgm:presLayoutVars>
          <dgm:chMax val="0"/>
          <dgm:bulletEnabled val="1"/>
        </dgm:presLayoutVars>
      </dgm:prSet>
      <dgm:spPr/>
    </dgm:pt>
    <dgm:pt modelId="{24320872-9411-4636-B441-C6ABC9850DF4}" type="pres">
      <dgm:prSet presAssocID="{E15D2325-78D7-4F57-A935-FB00E859C9FC}" presName="spacer" presStyleCnt="0"/>
      <dgm:spPr/>
    </dgm:pt>
    <dgm:pt modelId="{2EF03454-F8D6-4901-832A-E0A376F0590E}" type="pres">
      <dgm:prSet presAssocID="{7E610B5A-43CE-412B-B697-D35F39355972}" presName="parentText" presStyleLbl="node1" presStyleIdx="1" presStyleCnt="6">
        <dgm:presLayoutVars>
          <dgm:chMax val="0"/>
          <dgm:bulletEnabled val="1"/>
        </dgm:presLayoutVars>
      </dgm:prSet>
      <dgm:spPr/>
    </dgm:pt>
    <dgm:pt modelId="{AA6D2633-51B4-4022-BD77-6DA85D59B233}" type="pres">
      <dgm:prSet presAssocID="{01DB2A19-D4DB-490E-9C3E-22C7F79A18AF}" presName="spacer" presStyleCnt="0"/>
      <dgm:spPr/>
    </dgm:pt>
    <dgm:pt modelId="{C4BFCC1E-E291-47C3-B1A6-B6EF5BC41929}" type="pres">
      <dgm:prSet presAssocID="{21F80CB7-23F4-4956-AA11-64CF15995486}" presName="parentText" presStyleLbl="node1" presStyleIdx="2" presStyleCnt="6">
        <dgm:presLayoutVars>
          <dgm:chMax val="0"/>
          <dgm:bulletEnabled val="1"/>
        </dgm:presLayoutVars>
      </dgm:prSet>
      <dgm:spPr/>
    </dgm:pt>
    <dgm:pt modelId="{D18DBE53-E2C3-4ED1-A23D-FB9BFB9C7A96}" type="pres">
      <dgm:prSet presAssocID="{50343A6C-BAB5-4D54-80A7-4A45CD40753C}" presName="spacer" presStyleCnt="0"/>
      <dgm:spPr/>
    </dgm:pt>
    <dgm:pt modelId="{1B59C95C-D107-4142-A7CB-C3AFB04E8D4F}" type="pres">
      <dgm:prSet presAssocID="{75F7C9CC-A376-4B62-A720-C91EBC6CA7EF}" presName="parentText" presStyleLbl="node1" presStyleIdx="3" presStyleCnt="6">
        <dgm:presLayoutVars>
          <dgm:chMax val="0"/>
          <dgm:bulletEnabled val="1"/>
        </dgm:presLayoutVars>
      </dgm:prSet>
      <dgm:spPr/>
    </dgm:pt>
    <dgm:pt modelId="{D542FD53-28C8-42A1-82B0-CED5CB86A141}" type="pres">
      <dgm:prSet presAssocID="{7EEA7467-8BA2-4A37-9783-6D47C51BB035}" presName="spacer" presStyleCnt="0"/>
      <dgm:spPr/>
    </dgm:pt>
    <dgm:pt modelId="{1A8A8763-8529-4E36-B9A0-BBCF2E65C0C7}" type="pres">
      <dgm:prSet presAssocID="{8958C434-F131-46CD-A67F-9C1D98BBF40E}" presName="parentText" presStyleLbl="node1" presStyleIdx="4" presStyleCnt="6">
        <dgm:presLayoutVars>
          <dgm:chMax val="0"/>
          <dgm:bulletEnabled val="1"/>
        </dgm:presLayoutVars>
      </dgm:prSet>
      <dgm:spPr/>
    </dgm:pt>
    <dgm:pt modelId="{47685E79-A024-4494-953E-B4938E6F7843}" type="pres">
      <dgm:prSet presAssocID="{B68A6BB6-7611-4CBC-9D6C-CEAC214BC676}" presName="spacer" presStyleCnt="0"/>
      <dgm:spPr/>
    </dgm:pt>
    <dgm:pt modelId="{AFAB51C0-CB62-400A-90F0-76B72594A851}" type="pres">
      <dgm:prSet presAssocID="{8EF86D6B-CCC9-4803-9F59-0A5C9E006F86}" presName="parentText" presStyleLbl="node1" presStyleIdx="5" presStyleCnt="6">
        <dgm:presLayoutVars>
          <dgm:chMax val="0"/>
          <dgm:bulletEnabled val="1"/>
        </dgm:presLayoutVars>
      </dgm:prSet>
      <dgm:spPr/>
    </dgm:pt>
  </dgm:ptLst>
  <dgm:cxnLst>
    <dgm:cxn modelId="{24382C00-C0F9-432A-914E-B7E33D4A3BB5}" srcId="{F9487616-4BE2-43C0-821A-6ABAB147CF23}" destId="{7E610B5A-43CE-412B-B697-D35F39355972}" srcOrd="1" destOrd="0" parTransId="{CD8F26DA-E5B6-48D5-B7CD-97FCC07E3651}" sibTransId="{01DB2A19-D4DB-490E-9C3E-22C7F79A18AF}"/>
    <dgm:cxn modelId="{FCE1150B-8A3E-4378-BCBD-85FCD1B07A34}" srcId="{F9487616-4BE2-43C0-821A-6ABAB147CF23}" destId="{8958C434-F131-46CD-A67F-9C1D98BBF40E}" srcOrd="4" destOrd="0" parTransId="{062DC435-1DE4-48AD-B673-00950EA5C3EC}" sibTransId="{B68A6BB6-7611-4CBC-9D6C-CEAC214BC676}"/>
    <dgm:cxn modelId="{BE434638-00DB-4351-9737-92D1239CC5E1}" srcId="{F9487616-4BE2-43C0-821A-6ABAB147CF23}" destId="{21F80CB7-23F4-4956-AA11-64CF15995486}" srcOrd="2" destOrd="0" parTransId="{01DB2222-630C-4B7A-BD19-F20117E2ABDD}" sibTransId="{50343A6C-BAB5-4D54-80A7-4A45CD40753C}"/>
    <dgm:cxn modelId="{56505A74-E6A8-465C-958A-962EC54615CD}" type="presOf" srcId="{75F7C9CC-A376-4B62-A720-C91EBC6CA7EF}" destId="{1B59C95C-D107-4142-A7CB-C3AFB04E8D4F}" srcOrd="0" destOrd="0" presId="urn:microsoft.com/office/officeart/2005/8/layout/vList2"/>
    <dgm:cxn modelId="{D5472475-084F-468E-BA00-A70F072E2493}" type="presOf" srcId="{7E610B5A-43CE-412B-B697-D35F39355972}" destId="{2EF03454-F8D6-4901-832A-E0A376F0590E}" srcOrd="0" destOrd="0" presId="urn:microsoft.com/office/officeart/2005/8/layout/vList2"/>
    <dgm:cxn modelId="{46986F57-1CBB-45F3-A1EA-15E2A004AA40}" type="presOf" srcId="{F9487616-4BE2-43C0-821A-6ABAB147CF23}" destId="{175D792A-4FBF-4101-A890-DE8345C4A062}" srcOrd="0" destOrd="0" presId="urn:microsoft.com/office/officeart/2005/8/layout/vList2"/>
    <dgm:cxn modelId="{D7BC6A8C-8E85-4CE9-BA6E-96C725C2B88E}" type="presOf" srcId="{8958C434-F131-46CD-A67F-9C1D98BBF40E}" destId="{1A8A8763-8529-4E36-B9A0-BBCF2E65C0C7}" srcOrd="0" destOrd="0" presId="urn:microsoft.com/office/officeart/2005/8/layout/vList2"/>
    <dgm:cxn modelId="{004E15A2-414A-43B5-BAF4-2FE645D4E14E}" type="presOf" srcId="{8EF86D6B-CCC9-4803-9F59-0A5C9E006F86}" destId="{AFAB51C0-CB62-400A-90F0-76B72594A851}" srcOrd="0" destOrd="0" presId="urn:microsoft.com/office/officeart/2005/8/layout/vList2"/>
    <dgm:cxn modelId="{E21300B5-C7E1-4D6C-89F1-DE6F26DEF462}" srcId="{F9487616-4BE2-43C0-821A-6ABAB147CF23}" destId="{8EF86D6B-CCC9-4803-9F59-0A5C9E006F86}" srcOrd="5" destOrd="0" parTransId="{00CF37C1-396C-47D3-AAE8-656C493C6140}" sibTransId="{528E6FEE-D83E-4AFA-8FDF-1F83EC043C78}"/>
    <dgm:cxn modelId="{0CE6CCDC-5954-444F-83E7-6C7B095E9A0D}" type="presOf" srcId="{2A4967E3-33AF-4F57-A82B-963C791A3801}" destId="{5C34889D-5380-45ED-9929-F5E587C2D9E4}" srcOrd="0" destOrd="0" presId="urn:microsoft.com/office/officeart/2005/8/layout/vList2"/>
    <dgm:cxn modelId="{6B3968EE-823A-4D31-8C31-742F73414F4F}" srcId="{F9487616-4BE2-43C0-821A-6ABAB147CF23}" destId="{75F7C9CC-A376-4B62-A720-C91EBC6CA7EF}" srcOrd="3" destOrd="0" parTransId="{D726FB93-17E4-4BA6-B66E-621D208025B2}" sibTransId="{7EEA7467-8BA2-4A37-9783-6D47C51BB035}"/>
    <dgm:cxn modelId="{335BFEF8-E70F-4541-8C91-73BA69771CCE}" type="presOf" srcId="{21F80CB7-23F4-4956-AA11-64CF15995486}" destId="{C4BFCC1E-E291-47C3-B1A6-B6EF5BC41929}" srcOrd="0" destOrd="0" presId="urn:microsoft.com/office/officeart/2005/8/layout/vList2"/>
    <dgm:cxn modelId="{082BD0FD-009A-49BC-B487-F3D01521B8B7}" srcId="{F9487616-4BE2-43C0-821A-6ABAB147CF23}" destId="{2A4967E3-33AF-4F57-A82B-963C791A3801}" srcOrd="0" destOrd="0" parTransId="{5D0FD60B-0824-4533-BB75-0356B77070A8}" sibTransId="{E15D2325-78D7-4F57-A935-FB00E859C9FC}"/>
    <dgm:cxn modelId="{B82FABD0-EB2E-4C68-9F2E-7784D0D94631}" type="presParOf" srcId="{175D792A-4FBF-4101-A890-DE8345C4A062}" destId="{5C34889D-5380-45ED-9929-F5E587C2D9E4}" srcOrd="0" destOrd="0" presId="urn:microsoft.com/office/officeart/2005/8/layout/vList2"/>
    <dgm:cxn modelId="{FB5596A7-728F-4297-B6C7-BEDB1BEA82C1}" type="presParOf" srcId="{175D792A-4FBF-4101-A890-DE8345C4A062}" destId="{24320872-9411-4636-B441-C6ABC9850DF4}" srcOrd="1" destOrd="0" presId="urn:microsoft.com/office/officeart/2005/8/layout/vList2"/>
    <dgm:cxn modelId="{313E143F-67B9-4009-AC6D-D96884201C94}" type="presParOf" srcId="{175D792A-4FBF-4101-A890-DE8345C4A062}" destId="{2EF03454-F8D6-4901-832A-E0A376F0590E}" srcOrd="2" destOrd="0" presId="urn:microsoft.com/office/officeart/2005/8/layout/vList2"/>
    <dgm:cxn modelId="{72894E63-F0DD-4301-8A59-21EF279474FC}" type="presParOf" srcId="{175D792A-4FBF-4101-A890-DE8345C4A062}" destId="{AA6D2633-51B4-4022-BD77-6DA85D59B233}" srcOrd="3" destOrd="0" presId="urn:microsoft.com/office/officeart/2005/8/layout/vList2"/>
    <dgm:cxn modelId="{A0DBD968-CC35-457E-BB52-D51F291B96E3}" type="presParOf" srcId="{175D792A-4FBF-4101-A890-DE8345C4A062}" destId="{C4BFCC1E-E291-47C3-B1A6-B6EF5BC41929}" srcOrd="4" destOrd="0" presId="urn:microsoft.com/office/officeart/2005/8/layout/vList2"/>
    <dgm:cxn modelId="{8D740DDC-36E3-4B06-9960-C8D9A3859E0A}" type="presParOf" srcId="{175D792A-4FBF-4101-A890-DE8345C4A062}" destId="{D18DBE53-E2C3-4ED1-A23D-FB9BFB9C7A96}" srcOrd="5" destOrd="0" presId="urn:microsoft.com/office/officeart/2005/8/layout/vList2"/>
    <dgm:cxn modelId="{08BA0123-543A-402F-87E4-7547AA518027}" type="presParOf" srcId="{175D792A-4FBF-4101-A890-DE8345C4A062}" destId="{1B59C95C-D107-4142-A7CB-C3AFB04E8D4F}" srcOrd="6" destOrd="0" presId="urn:microsoft.com/office/officeart/2005/8/layout/vList2"/>
    <dgm:cxn modelId="{0DFAD1A1-A881-421F-83D1-A0EF67D64AA3}" type="presParOf" srcId="{175D792A-4FBF-4101-A890-DE8345C4A062}" destId="{D542FD53-28C8-42A1-82B0-CED5CB86A141}" srcOrd="7" destOrd="0" presId="urn:microsoft.com/office/officeart/2005/8/layout/vList2"/>
    <dgm:cxn modelId="{F8B3E884-DD55-4F00-8898-DC204C671D37}" type="presParOf" srcId="{175D792A-4FBF-4101-A890-DE8345C4A062}" destId="{1A8A8763-8529-4E36-B9A0-BBCF2E65C0C7}" srcOrd="8" destOrd="0" presId="urn:microsoft.com/office/officeart/2005/8/layout/vList2"/>
    <dgm:cxn modelId="{A70012BA-8C30-4166-8FFE-7E925E43E2FC}" type="presParOf" srcId="{175D792A-4FBF-4101-A890-DE8345C4A062}" destId="{47685E79-A024-4494-953E-B4938E6F7843}" srcOrd="9" destOrd="0" presId="urn:microsoft.com/office/officeart/2005/8/layout/vList2"/>
    <dgm:cxn modelId="{49DC1359-009C-4C83-B8F1-1B5D0552ED23}" type="presParOf" srcId="{175D792A-4FBF-4101-A890-DE8345C4A062}" destId="{AFAB51C0-CB62-400A-90F0-76B72594A851}"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D34811-E06C-4ACF-8164-4443FB19D8A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43FF465-C9B1-47AB-B84D-17B071DE0577}">
      <dgm:prSet custT="1"/>
      <dgm:spPr/>
      <dgm:t>
        <a:bodyPr/>
        <a:lstStyle/>
        <a:p>
          <a:r>
            <a:rPr lang="en-US" sz="2400" b="1" i="0" dirty="0">
              <a:solidFill>
                <a:schemeClr val="tx1"/>
              </a:solidFill>
              <a:latin typeface="Calibri Light" panose="020F0302020204030204" pitchFamily="34" charset="0"/>
              <a:cs typeface="Calibri Light" panose="020F0302020204030204" pitchFamily="34" charset="0"/>
            </a:rPr>
            <a:t>Introduce:</a:t>
          </a:r>
          <a:endParaRPr lang="en-US" sz="2400" dirty="0">
            <a:solidFill>
              <a:schemeClr val="tx1"/>
            </a:solidFill>
            <a:latin typeface="Calibri Light" panose="020F0302020204030204" pitchFamily="34" charset="0"/>
            <a:cs typeface="Calibri Light" panose="020F0302020204030204" pitchFamily="34" charset="0"/>
          </a:endParaRPr>
        </a:p>
      </dgm:t>
    </dgm:pt>
    <dgm:pt modelId="{AE3884C9-A766-4858-858F-D624506343D1}" type="parTrans" cxnId="{5E6BAFFF-CA5F-4E8A-AD43-4C60CFE90BFC}">
      <dgm:prSet/>
      <dgm:spPr/>
      <dgm:t>
        <a:bodyPr/>
        <a:lstStyle/>
        <a:p>
          <a:endParaRPr lang="en-US"/>
        </a:p>
      </dgm:t>
    </dgm:pt>
    <dgm:pt modelId="{EA08BEEC-8D54-4EB4-9DFE-9021EF38D694}" type="sibTrans" cxnId="{5E6BAFFF-CA5F-4E8A-AD43-4C60CFE90BFC}">
      <dgm:prSet/>
      <dgm:spPr/>
      <dgm:t>
        <a:bodyPr/>
        <a:lstStyle/>
        <a:p>
          <a:endParaRPr lang="en-US"/>
        </a:p>
      </dgm:t>
    </dgm:pt>
    <dgm:pt modelId="{503C8AB9-76AA-4966-A93B-EA1EF2EDAF27}">
      <dgm:prSet custT="1"/>
      <dgm:spPr/>
      <dgm:t>
        <a:bodyPr/>
        <a:lstStyle/>
        <a:p>
          <a:r>
            <a:rPr lang="en-US" sz="1600" b="0" i="0" dirty="0">
              <a:latin typeface="Calibri Light" panose="020F0302020204030204" pitchFamily="34" charset="0"/>
              <a:cs typeface="Calibri Light" panose="020F0302020204030204" pitchFamily="34" charset="0"/>
            </a:rPr>
            <a:t>Combining can make sentences more complex, interesting, and easier to understand. </a:t>
          </a:r>
          <a:endParaRPr lang="en-US" sz="1600" dirty="0">
            <a:latin typeface="Calibri Light" panose="020F0302020204030204" pitchFamily="34" charset="0"/>
            <a:cs typeface="Calibri Light" panose="020F0302020204030204" pitchFamily="34" charset="0"/>
          </a:endParaRPr>
        </a:p>
      </dgm:t>
    </dgm:pt>
    <dgm:pt modelId="{90B3C072-1AFF-48E3-ADA6-BF3FD9052C04}" type="parTrans" cxnId="{4F39B9F1-19E7-417F-9813-317B94081A2B}">
      <dgm:prSet/>
      <dgm:spPr/>
      <dgm:t>
        <a:bodyPr/>
        <a:lstStyle/>
        <a:p>
          <a:endParaRPr lang="en-US"/>
        </a:p>
      </dgm:t>
    </dgm:pt>
    <dgm:pt modelId="{5E7B3C23-7013-4BA2-A763-5F6A367432DC}" type="sibTrans" cxnId="{4F39B9F1-19E7-417F-9813-317B94081A2B}">
      <dgm:prSet/>
      <dgm:spPr/>
      <dgm:t>
        <a:bodyPr/>
        <a:lstStyle/>
        <a:p>
          <a:endParaRPr lang="en-US"/>
        </a:p>
      </dgm:t>
    </dgm:pt>
    <dgm:pt modelId="{E90A16B6-A7BB-4922-AE5E-7C2E2E0737FF}">
      <dgm:prSet custT="1"/>
      <dgm:spPr/>
      <dgm:t>
        <a:bodyPr/>
        <a:lstStyle/>
        <a:p>
          <a:r>
            <a:rPr lang="en-US" sz="2400" b="1" i="0" dirty="0">
              <a:solidFill>
                <a:schemeClr val="tx1"/>
              </a:solidFill>
              <a:latin typeface="Calibri Light" panose="020F0302020204030204" pitchFamily="34" charset="0"/>
              <a:cs typeface="Calibri Light" panose="020F0302020204030204" pitchFamily="34" charset="0"/>
            </a:rPr>
            <a:t>Identify:</a:t>
          </a:r>
          <a:endParaRPr lang="en-US" sz="2400" dirty="0">
            <a:solidFill>
              <a:schemeClr val="tx1"/>
            </a:solidFill>
            <a:latin typeface="Calibri Light" panose="020F0302020204030204" pitchFamily="34" charset="0"/>
            <a:cs typeface="Calibri Light" panose="020F0302020204030204" pitchFamily="34" charset="0"/>
          </a:endParaRPr>
        </a:p>
      </dgm:t>
    </dgm:pt>
    <dgm:pt modelId="{8557195A-C72F-4479-861C-D1295D04B8C2}" type="parTrans" cxnId="{C9B7B861-B776-44B0-A371-FA141ACF804C}">
      <dgm:prSet/>
      <dgm:spPr/>
      <dgm:t>
        <a:bodyPr/>
        <a:lstStyle/>
        <a:p>
          <a:endParaRPr lang="en-US"/>
        </a:p>
      </dgm:t>
    </dgm:pt>
    <dgm:pt modelId="{96917316-8054-41A1-BC21-23A25FC76446}" type="sibTrans" cxnId="{C9B7B861-B776-44B0-A371-FA141ACF804C}">
      <dgm:prSet/>
      <dgm:spPr/>
      <dgm:t>
        <a:bodyPr/>
        <a:lstStyle/>
        <a:p>
          <a:endParaRPr lang="en-US"/>
        </a:p>
      </dgm:t>
    </dgm:pt>
    <dgm:pt modelId="{F962F719-81D1-4A3C-BFA0-73F1B2EC1479}">
      <dgm:prSet custT="1"/>
      <dgm:spPr/>
      <dgm:t>
        <a:bodyPr/>
        <a:lstStyle/>
        <a:p>
          <a:r>
            <a:rPr lang="en-US" sz="2400" b="1" i="0" dirty="0">
              <a:solidFill>
                <a:schemeClr val="tx1"/>
              </a:solidFill>
              <a:latin typeface="Calibri Light" panose="020F0302020204030204" pitchFamily="34" charset="0"/>
              <a:cs typeface="Calibri Light" panose="020F0302020204030204" pitchFamily="34" charset="0"/>
            </a:rPr>
            <a:t>Combine:</a:t>
          </a:r>
          <a:r>
            <a:rPr lang="en-US" sz="2400" b="0" i="0" dirty="0">
              <a:solidFill>
                <a:schemeClr val="tx1"/>
              </a:solidFill>
              <a:latin typeface="Calibri Light" panose="020F0302020204030204" pitchFamily="34" charset="0"/>
              <a:cs typeface="Calibri Light" panose="020F0302020204030204" pitchFamily="34" charset="0"/>
            </a:rPr>
            <a:t> </a:t>
          </a:r>
          <a:endParaRPr lang="en-US" sz="2400" dirty="0">
            <a:solidFill>
              <a:schemeClr val="tx1"/>
            </a:solidFill>
            <a:latin typeface="Calibri Light" panose="020F0302020204030204" pitchFamily="34" charset="0"/>
            <a:cs typeface="Calibri Light" panose="020F0302020204030204" pitchFamily="34" charset="0"/>
          </a:endParaRPr>
        </a:p>
      </dgm:t>
    </dgm:pt>
    <dgm:pt modelId="{F9F89163-A208-414D-A848-E046D1332AB7}" type="parTrans" cxnId="{1AD870C0-D1A8-46F6-B55A-2F350F5F9244}">
      <dgm:prSet/>
      <dgm:spPr/>
      <dgm:t>
        <a:bodyPr/>
        <a:lstStyle/>
        <a:p>
          <a:endParaRPr lang="en-US"/>
        </a:p>
      </dgm:t>
    </dgm:pt>
    <dgm:pt modelId="{E2413F26-C392-49E1-9203-06E544AE1EAF}" type="sibTrans" cxnId="{1AD870C0-D1A8-46F6-B55A-2F350F5F9244}">
      <dgm:prSet/>
      <dgm:spPr/>
      <dgm:t>
        <a:bodyPr/>
        <a:lstStyle/>
        <a:p>
          <a:endParaRPr lang="en-US"/>
        </a:p>
      </dgm:t>
    </dgm:pt>
    <dgm:pt modelId="{967C3817-EB88-4552-8B9F-FAD73C49E42C}">
      <dgm:prSet custT="1"/>
      <dgm:spPr/>
      <dgm:t>
        <a:bodyPr/>
        <a:lstStyle/>
        <a:p>
          <a:r>
            <a:rPr lang="en-US" sz="2400" b="1" i="0" dirty="0">
              <a:solidFill>
                <a:schemeClr val="tx1"/>
              </a:solidFill>
              <a:latin typeface="Calibri Light" panose="020F0302020204030204" pitchFamily="34" charset="0"/>
              <a:cs typeface="Calibri Light" panose="020F0302020204030204" pitchFamily="34" charset="0"/>
            </a:rPr>
            <a:t>Generate: </a:t>
          </a:r>
          <a:endParaRPr lang="en-US" sz="2400" dirty="0">
            <a:solidFill>
              <a:schemeClr val="tx1"/>
            </a:solidFill>
            <a:latin typeface="Calibri Light" panose="020F0302020204030204" pitchFamily="34" charset="0"/>
            <a:cs typeface="Calibri Light" panose="020F0302020204030204" pitchFamily="34" charset="0"/>
          </a:endParaRPr>
        </a:p>
      </dgm:t>
    </dgm:pt>
    <dgm:pt modelId="{D6EBDAC7-BEE7-41D3-B546-2BD33FF3C12D}" type="parTrans" cxnId="{1E4B0F0E-CD73-47D1-9012-7A471A211D09}">
      <dgm:prSet/>
      <dgm:spPr/>
      <dgm:t>
        <a:bodyPr/>
        <a:lstStyle/>
        <a:p>
          <a:endParaRPr lang="en-US"/>
        </a:p>
      </dgm:t>
    </dgm:pt>
    <dgm:pt modelId="{BA6D96BF-4DDB-4842-A757-974C0292C0DF}" type="sibTrans" cxnId="{1E4B0F0E-CD73-47D1-9012-7A471A211D09}">
      <dgm:prSet/>
      <dgm:spPr/>
      <dgm:t>
        <a:bodyPr/>
        <a:lstStyle/>
        <a:p>
          <a:endParaRPr lang="en-US"/>
        </a:p>
      </dgm:t>
    </dgm:pt>
    <dgm:pt modelId="{2CB475CF-C170-42E5-8E3B-4AA2B4A8D79F}">
      <dgm:prSet custT="1"/>
      <dgm:spPr/>
      <dgm:t>
        <a:bodyPr/>
        <a:lstStyle/>
        <a:p>
          <a:r>
            <a:rPr lang="en-US" sz="1500" b="0" i="0" dirty="0">
              <a:latin typeface="Calibri Light" panose="020F0302020204030204" pitchFamily="34" charset="0"/>
              <a:cs typeface="Calibri Light" panose="020F0302020204030204" pitchFamily="34" charset="0"/>
            </a:rPr>
            <a:t>Create two different sentences by combining these 2 basic sentences. </a:t>
          </a:r>
          <a:endParaRPr lang="en-US" sz="1500" dirty="0">
            <a:latin typeface="Calibri Light" panose="020F0302020204030204" pitchFamily="34" charset="0"/>
            <a:cs typeface="Calibri Light" panose="020F0302020204030204" pitchFamily="34" charset="0"/>
          </a:endParaRPr>
        </a:p>
      </dgm:t>
    </dgm:pt>
    <dgm:pt modelId="{D8B31E36-0D1C-4A37-B7C8-42C552D051AE}" type="parTrans" cxnId="{51523736-CAC9-4968-890A-511E20E67ABD}">
      <dgm:prSet/>
      <dgm:spPr/>
      <dgm:t>
        <a:bodyPr/>
        <a:lstStyle/>
        <a:p>
          <a:endParaRPr lang="en-US"/>
        </a:p>
      </dgm:t>
    </dgm:pt>
    <dgm:pt modelId="{4E3AAB13-411F-4B5C-A924-9368F2FBD608}" type="sibTrans" cxnId="{51523736-CAC9-4968-890A-511E20E67ABD}">
      <dgm:prSet/>
      <dgm:spPr/>
      <dgm:t>
        <a:bodyPr/>
        <a:lstStyle/>
        <a:p>
          <a:endParaRPr lang="en-US"/>
        </a:p>
      </dgm:t>
    </dgm:pt>
    <dgm:pt modelId="{567C6DD9-CB5A-40E0-A4E8-0CFC31952BC3}">
      <dgm:prSet custT="1"/>
      <dgm:spPr/>
      <dgm:t>
        <a:bodyPr/>
        <a:lstStyle/>
        <a:p>
          <a:r>
            <a:rPr lang="en-US" sz="2400" b="1" i="0" dirty="0">
              <a:solidFill>
                <a:schemeClr val="tx1"/>
              </a:solidFill>
              <a:latin typeface="Calibri Light" panose="020F0302020204030204" pitchFamily="34" charset="0"/>
              <a:cs typeface="Calibri Light" panose="020F0302020204030204" pitchFamily="34" charset="0"/>
            </a:rPr>
            <a:t>Share:</a:t>
          </a:r>
          <a:r>
            <a:rPr lang="en-US" sz="2400" b="0" i="0" dirty="0">
              <a:solidFill>
                <a:schemeClr val="tx1"/>
              </a:solidFill>
              <a:latin typeface="Calibri Light" panose="020F0302020204030204" pitchFamily="34" charset="0"/>
              <a:cs typeface="Calibri Light" panose="020F0302020204030204" pitchFamily="34" charset="0"/>
            </a:rPr>
            <a:t> </a:t>
          </a:r>
          <a:endParaRPr lang="en-US" sz="2400" dirty="0">
            <a:solidFill>
              <a:schemeClr val="tx1"/>
            </a:solidFill>
            <a:latin typeface="Calibri Light" panose="020F0302020204030204" pitchFamily="34" charset="0"/>
            <a:cs typeface="Calibri Light" panose="020F0302020204030204" pitchFamily="34" charset="0"/>
          </a:endParaRPr>
        </a:p>
      </dgm:t>
    </dgm:pt>
    <dgm:pt modelId="{EADAF891-AD9A-4EEB-9A05-82530B794BB1}" type="parTrans" cxnId="{BFC8AC4D-6C4C-4507-8C68-886AC4AA52DB}">
      <dgm:prSet/>
      <dgm:spPr/>
      <dgm:t>
        <a:bodyPr/>
        <a:lstStyle/>
        <a:p>
          <a:endParaRPr lang="en-US"/>
        </a:p>
      </dgm:t>
    </dgm:pt>
    <dgm:pt modelId="{15A2031A-724A-43E6-B767-107877CDEB6F}" type="sibTrans" cxnId="{BFC8AC4D-6C4C-4507-8C68-886AC4AA52DB}">
      <dgm:prSet/>
      <dgm:spPr/>
      <dgm:t>
        <a:bodyPr/>
        <a:lstStyle/>
        <a:p>
          <a:endParaRPr lang="en-US"/>
        </a:p>
      </dgm:t>
    </dgm:pt>
    <dgm:pt modelId="{DFF72737-459A-41A8-8AF3-ECFBAD532D26}">
      <dgm:prSet custT="1"/>
      <dgm:spPr/>
      <dgm:t>
        <a:bodyPr/>
        <a:lstStyle/>
        <a:p>
          <a:r>
            <a:rPr lang="en-US" sz="1600" b="0" i="0" dirty="0">
              <a:latin typeface="Calibri Light" panose="020F0302020204030204" pitchFamily="34" charset="0"/>
              <a:cs typeface="Calibri Light" panose="020F0302020204030204" pitchFamily="34" charset="0"/>
            </a:rPr>
            <a:t>Choose #1 or #2 to share with your table group. </a:t>
          </a:r>
          <a:endParaRPr lang="en-US" sz="1600" dirty="0">
            <a:latin typeface="Calibri Light" panose="020F0302020204030204" pitchFamily="34" charset="0"/>
            <a:cs typeface="Calibri Light" panose="020F0302020204030204" pitchFamily="34" charset="0"/>
          </a:endParaRPr>
        </a:p>
      </dgm:t>
    </dgm:pt>
    <dgm:pt modelId="{A99A1301-B96C-43DD-ACCD-1D6EB490D05F}" type="parTrans" cxnId="{2926DD22-F618-4DF3-9059-771417538969}">
      <dgm:prSet/>
      <dgm:spPr/>
      <dgm:t>
        <a:bodyPr/>
        <a:lstStyle/>
        <a:p>
          <a:endParaRPr lang="en-US"/>
        </a:p>
      </dgm:t>
    </dgm:pt>
    <dgm:pt modelId="{A39D2E12-FD2D-4C60-A139-635D9EB2720D}" type="sibTrans" cxnId="{2926DD22-F618-4DF3-9059-771417538969}">
      <dgm:prSet/>
      <dgm:spPr/>
      <dgm:t>
        <a:bodyPr/>
        <a:lstStyle/>
        <a:p>
          <a:endParaRPr lang="en-US"/>
        </a:p>
      </dgm:t>
    </dgm:pt>
    <dgm:pt modelId="{DA4687BD-6ED0-43D2-9B37-77353E8C2F3A}">
      <dgm:prSet custT="1"/>
      <dgm:spPr/>
      <dgm:t>
        <a:bodyPr/>
        <a:lstStyle/>
        <a:p>
          <a:r>
            <a:rPr lang="en-US" sz="2400" b="1" i="0" dirty="0">
              <a:solidFill>
                <a:schemeClr val="tx1"/>
              </a:solidFill>
              <a:latin typeface="Calibri Light" panose="020F0302020204030204" pitchFamily="34" charset="0"/>
              <a:cs typeface="Calibri Light" panose="020F0302020204030204" pitchFamily="34" charset="0"/>
            </a:rPr>
            <a:t>Discuss:</a:t>
          </a:r>
          <a:r>
            <a:rPr lang="en-US" sz="2400" b="0" i="0" dirty="0">
              <a:solidFill>
                <a:schemeClr val="tx1"/>
              </a:solidFill>
              <a:latin typeface="Calibri Light" panose="020F0302020204030204" pitchFamily="34" charset="0"/>
              <a:cs typeface="Calibri Light" panose="020F0302020204030204" pitchFamily="34" charset="0"/>
            </a:rPr>
            <a:t> </a:t>
          </a:r>
          <a:endParaRPr lang="en-US" sz="2400" dirty="0">
            <a:solidFill>
              <a:schemeClr val="tx1"/>
            </a:solidFill>
            <a:latin typeface="Calibri Light" panose="020F0302020204030204" pitchFamily="34" charset="0"/>
            <a:cs typeface="Calibri Light" panose="020F0302020204030204" pitchFamily="34" charset="0"/>
          </a:endParaRPr>
        </a:p>
      </dgm:t>
    </dgm:pt>
    <dgm:pt modelId="{83B81BBA-173E-4F77-B019-5B928FAC58F8}" type="parTrans" cxnId="{7C006EE2-8874-458A-BDB0-E068CF748618}">
      <dgm:prSet/>
      <dgm:spPr/>
      <dgm:t>
        <a:bodyPr/>
        <a:lstStyle/>
        <a:p>
          <a:endParaRPr lang="en-US"/>
        </a:p>
      </dgm:t>
    </dgm:pt>
    <dgm:pt modelId="{1227D38C-76B5-4665-8890-90647B04B3F8}" type="sibTrans" cxnId="{7C006EE2-8874-458A-BDB0-E068CF748618}">
      <dgm:prSet/>
      <dgm:spPr/>
      <dgm:t>
        <a:bodyPr/>
        <a:lstStyle/>
        <a:p>
          <a:endParaRPr lang="en-US"/>
        </a:p>
      </dgm:t>
    </dgm:pt>
    <dgm:pt modelId="{D6990E84-FC4C-459F-8A71-FD521C284B6F}">
      <dgm:prSet custT="1"/>
      <dgm:spPr/>
      <dgm:t>
        <a:bodyPr/>
        <a:lstStyle/>
        <a:p>
          <a:r>
            <a:rPr lang="en-US" sz="1500" b="0" i="0" dirty="0">
              <a:latin typeface="Calibri Light" panose="020F0302020204030204" pitchFamily="34" charset="0"/>
              <a:cs typeface="Calibri Light" panose="020F0302020204030204" pitchFamily="34" charset="0"/>
            </a:rPr>
            <a:t>Teacher asks each table group to share out one of the sentences they talked about in their group. Teacher uses the student examples to clarify and expand upon student knowledge. </a:t>
          </a:r>
          <a:endParaRPr lang="en-US" sz="1500" dirty="0">
            <a:latin typeface="Calibri Light" panose="020F0302020204030204" pitchFamily="34" charset="0"/>
            <a:cs typeface="Calibri Light" panose="020F0302020204030204" pitchFamily="34" charset="0"/>
          </a:endParaRPr>
        </a:p>
      </dgm:t>
    </dgm:pt>
    <dgm:pt modelId="{076B2E84-D965-45CF-AB5C-8E877EEB1E72}" type="parTrans" cxnId="{748922B6-1871-4319-84AD-2FFCFFCF676A}">
      <dgm:prSet/>
      <dgm:spPr/>
      <dgm:t>
        <a:bodyPr/>
        <a:lstStyle/>
        <a:p>
          <a:endParaRPr lang="en-US"/>
        </a:p>
      </dgm:t>
    </dgm:pt>
    <dgm:pt modelId="{003309AB-1430-425C-8D69-918B4057F7A1}" type="sibTrans" cxnId="{748922B6-1871-4319-84AD-2FFCFFCF676A}">
      <dgm:prSet/>
      <dgm:spPr/>
      <dgm:t>
        <a:bodyPr/>
        <a:lstStyle/>
        <a:p>
          <a:endParaRPr lang="en-US"/>
        </a:p>
      </dgm:t>
    </dgm:pt>
    <dgm:pt modelId="{F1AE0410-D765-4BEA-8258-54796E2480C3}">
      <dgm:prSet custT="1"/>
      <dgm:spPr/>
      <dgm:t>
        <a:bodyPr/>
        <a:lstStyle/>
        <a:p>
          <a:r>
            <a:rPr lang="en-US" sz="1500" b="0" i="0" dirty="0">
              <a:latin typeface="Calibri Light" panose="020F0302020204030204" pitchFamily="34" charset="0"/>
              <a:cs typeface="Calibri Light" panose="020F0302020204030204" pitchFamily="34" charset="0"/>
            </a:rPr>
            <a:t>Bears hibernate in winter. Bears sleep in their dens for months. </a:t>
          </a:r>
          <a:endParaRPr lang="en-US" sz="1500" dirty="0">
            <a:latin typeface="Calibri Light" panose="020F0302020204030204" pitchFamily="34" charset="0"/>
            <a:cs typeface="Calibri Light" panose="020F0302020204030204" pitchFamily="34" charset="0"/>
          </a:endParaRPr>
        </a:p>
      </dgm:t>
    </dgm:pt>
    <dgm:pt modelId="{088EC497-9065-4528-B1AB-927644EFE2D5}" type="parTrans" cxnId="{6BE1F78D-693B-4B1B-A0F0-E904747A8D73}">
      <dgm:prSet/>
      <dgm:spPr/>
      <dgm:t>
        <a:bodyPr/>
        <a:lstStyle/>
        <a:p>
          <a:endParaRPr lang="en-US"/>
        </a:p>
      </dgm:t>
    </dgm:pt>
    <dgm:pt modelId="{00F94976-0470-4910-B340-71D4932EF997}" type="sibTrans" cxnId="{6BE1F78D-693B-4B1B-A0F0-E904747A8D73}">
      <dgm:prSet/>
      <dgm:spPr/>
      <dgm:t>
        <a:bodyPr/>
        <a:lstStyle/>
        <a:p>
          <a:endParaRPr lang="en-US"/>
        </a:p>
      </dgm:t>
    </dgm:pt>
    <dgm:pt modelId="{25313F39-A0A6-4D08-BF50-FA2963C659D7}">
      <dgm:prSet custT="1"/>
      <dgm:spPr/>
      <dgm:t>
        <a:bodyPr/>
        <a:lstStyle/>
        <a:p>
          <a:r>
            <a:rPr lang="en-US" sz="1600" b="0" i="0" dirty="0">
              <a:latin typeface="Calibri Light" panose="020F0302020204030204" pitchFamily="34" charset="0"/>
              <a:cs typeface="Calibri Light" panose="020F0302020204030204" pitchFamily="34" charset="0"/>
            </a:rPr>
            <a:t>1. The bear catches fish in the river. </a:t>
          </a:r>
          <a:endParaRPr lang="en-US" sz="1600" dirty="0">
            <a:latin typeface="Calibri Light" panose="020F0302020204030204" pitchFamily="34" charset="0"/>
            <a:cs typeface="Calibri Light" panose="020F0302020204030204" pitchFamily="34" charset="0"/>
          </a:endParaRPr>
        </a:p>
      </dgm:t>
    </dgm:pt>
    <dgm:pt modelId="{FE22C51A-01D3-4D4D-BECE-D1649F591D19}" type="parTrans" cxnId="{3E096F34-1F3F-4E1C-9212-2C64087ACF24}">
      <dgm:prSet/>
      <dgm:spPr/>
      <dgm:t>
        <a:bodyPr/>
        <a:lstStyle/>
        <a:p>
          <a:endParaRPr lang="en-US"/>
        </a:p>
      </dgm:t>
    </dgm:pt>
    <dgm:pt modelId="{79BDABE2-F861-4E4D-84DF-90BCCF091A79}" type="sibTrans" cxnId="{3E096F34-1F3F-4E1C-9212-2C64087ACF24}">
      <dgm:prSet/>
      <dgm:spPr/>
      <dgm:t>
        <a:bodyPr/>
        <a:lstStyle/>
        <a:p>
          <a:endParaRPr lang="en-US"/>
        </a:p>
      </dgm:t>
    </dgm:pt>
    <dgm:pt modelId="{24BFD14A-EB78-4B03-BB71-16407C968DDF}">
      <dgm:prSet custT="1"/>
      <dgm:spPr/>
      <dgm:t>
        <a:bodyPr/>
        <a:lstStyle/>
        <a:p>
          <a:r>
            <a:rPr lang="en-US" sz="1600" b="0" i="0" dirty="0">
              <a:latin typeface="Calibri Light" panose="020F0302020204030204" pitchFamily="34" charset="0"/>
              <a:cs typeface="Calibri Light" panose="020F0302020204030204" pitchFamily="34" charset="0"/>
            </a:rPr>
            <a:t>2. The bear eats up to 30 fish in a day. </a:t>
          </a:r>
          <a:endParaRPr lang="en-US" sz="1600" dirty="0">
            <a:latin typeface="Calibri Light" panose="020F0302020204030204" pitchFamily="34" charset="0"/>
            <a:cs typeface="Calibri Light" panose="020F0302020204030204" pitchFamily="34" charset="0"/>
          </a:endParaRPr>
        </a:p>
      </dgm:t>
    </dgm:pt>
    <dgm:pt modelId="{A7A14906-AC11-46E8-82D8-76C9AB420886}" type="parTrans" cxnId="{566F82C2-BD2D-4CA7-A2C3-9973755DD46B}">
      <dgm:prSet/>
      <dgm:spPr/>
      <dgm:t>
        <a:bodyPr/>
        <a:lstStyle/>
        <a:p>
          <a:endParaRPr lang="en-US"/>
        </a:p>
      </dgm:t>
    </dgm:pt>
    <dgm:pt modelId="{952B2958-191C-4820-A9A8-9FB6D176EC51}" type="sibTrans" cxnId="{566F82C2-BD2D-4CA7-A2C3-9973755DD46B}">
      <dgm:prSet/>
      <dgm:spPr/>
      <dgm:t>
        <a:bodyPr/>
        <a:lstStyle/>
        <a:p>
          <a:endParaRPr lang="en-US"/>
        </a:p>
      </dgm:t>
    </dgm:pt>
    <dgm:pt modelId="{0FC2B265-CA91-472A-B41C-CD8829E9AC11}">
      <dgm:prSet custT="1"/>
      <dgm:spPr/>
      <dgm:t>
        <a:bodyPr/>
        <a:lstStyle/>
        <a:p>
          <a:r>
            <a:rPr lang="en-US" sz="1600" b="0" i="0" dirty="0">
              <a:latin typeface="Calibri Light" panose="020F0302020204030204" pitchFamily="34" charset="0"/>
              <a:cs typeface="Calibri Light" panose="020F0302020204030204" pitchFamily="34" charset="0"/>
            </a:rPr>
            <a:t>Let’s look at some basic sentences and combine them into a more complex sentence. </a:t>
          </a:r>
          <a:endParaRPr lang="en-US" sz="1600" dirty="0">
            <a:latin typeface="Calibri Light" panose="020F0302020204030204" pitchFamily="34" charset="0"/>
            <a:cs typeface="Calibri Light" panose="020F0302020204030204" pitchFamily="34" charset="0"/>
          </a:endParaRPr>
        </a:p>
      </dgm:t>
    </dgm:pt>
    <dgm:pt modelId="{BB0E137C-FC5C-41EE-8B66-754F93D5BF1E}" type="parTrans" cxnId="{BBA35A42-2674-4C01-913B-16434BB535C2}">
      <dgm:prSet/>
      <dgm:spPr/>
      <dgm:t>
        <a:bodyPr/>
        <a:lstStyle/>
        <a:p>
          <a:endParaRPr lang="en-US"/>
        </a:p>
      </dgm:t>
    </dgm:pt>
    <dgm:pt modelId="{A4760632-6F9B-47BD-ABCB-0EB9F7922613}" type="sibTrans" cxnId="{BBA35A42-2674-4C01-913B-16434BB535C2}">
      <dgm:prSet/>
      <dgm:spPr/>
      <dgm:t>
        <a:bodyPr/>
        <a:lstStyle/>
        <a:p>
          <a:endParaRPr lang="en-US"/>
        </a:p>
      </dgm:t>
    </dgm:pt>
    <dgm:pt modelId="{8BD80A00-5022-4CAB-AB64-D019C745D3C8}" type="pres">
      <dgm:prSet presAssocID="{71D34811-E06C-4ACF-8164-4443FB19D8A0}" presName="Name0" presStyleCnt="0">
        <dgm:presLayoutVars>
          <dgm:dir/>
          <dgm:animLvl val="lvl"/>
          <dgm:resizeHandles val="exact"/>
        </dgm:presLayoutVars>
      </dgm:prSet>
      <dgm:spPr/>
    </dgm:pt>
    <dgm:pt modelId="{BE76D954-7D15-4FCA-8C14-4AF673B7A89C}" type="pres">
      <dgm:prSet presAssocID="{E43FF465-C9B1-47AB-B84D-17B071DE0577}" presName="linNode" presStyleCnt="0"/>
      <dgm:spPr/>
    </dgm:pt>
    <dgm:pt modelId="{E63C7906-2EA3-406E-B8EC-64AD16DBB3CB}" type="pres">
      <dgm:prSet presAssocID="{E43FF465-C9B1-47AB-B84D-17B071DE0577}" presName="parentText" presStyleLbl="node1" presStyleIdx="0" presStyleCnt="6" custScaleX="66330">
        <dgm:presLayoutVars>
          <dgm:chMax val="1"/>
          <dgm:bulletEnabled val="1"/>
        </dgm:presLayoutVars>
      </dgm:prSet>
      <dgm:spPr/>
    </dgm:pt>
    <dgm:pt modelId="{D82CD30F-514A-4CA5-A76A-B825A0F399C1}" type="pres">
      <dgm:prSet presAssocID="{E43FF465-C9B1-47AB-B84D-17B071DE0577}" presName="descendantText" presStyleLbl="alignAccFollowNode1" presStyleIdx="0" presStyleCnt="6">
        <dgm:presLayoutVars>
          <dgm:bulletEnabled val="1"/>
        </dgm:presLayoutVars>
      </dgm:prSet>
      <dgm:spPr/>
    </dgm:pt>
    <dgm:pt modelId="{D7EC9153-CE74-47C8-856A-6DB8B0AE1245}" type="pres">
      <dgm:prSet presAssocID="{EA08BEEC-8D54-4EB4-9DFE-9021EF38D694}" presName="sp" presStyleCnt="0"/>
      <dgm:spPr/>
    </dgm:pt>
    <dgm:pt modelId="{8A5C5304-9104-4A48-BF35-8EA188934F8C}" type="pres">
      <dgm:prSet presAssocID="{E90A16B6-A7BB-4922-AE5E-7C2E2E0737FF}" presName="linNode" presStyleCnt="0"/>
      <dgm:spPr/>
    </dgm:pt>
    <dgm:pt modelId="{9300BDE8-E0D4-4FE9-BE59-8CD372FAEC3E}" type="pres">
      <dgm:prSet presAssocID="{E90A16B6-A7BB-4922-AE5E-7C2E2E0737FF}" presName="parentText" presStyleLbl="node1" presStyleIdx="1" presStyleCnt="6" custScaleX="66330">
        <dgm:presLayoutVars>
          <dgm:chMax val="1"/>
          <dgm:bulletEnabled val="1"/>
        </dgm:presLayoutVars>
      </dgm:prSet>
      <dgm:spPr/>
    </dgm:pt>
    <dgm:pt modelId="{9103A4BC-7CD2-4B5A-9FB8-5401E6C02ADA}" type="pres">
      <dgm:prSet presAssocID="{E90A16B6-A7BB-4922-AE5E-7C2E2E0737FF}" presName="descendantText" presStyleLbl="alignAccFollowNode1" presStyleIdx="1" presStyleCnt="6">
        <dgm:presLayoutVars>
          <dgm:bulletEnabled val="1"/>
        </dgm:presLayoutVars>
      </dgm:prSet>
      <dgm:spPr/>
    </dgm:pt>
    <dgm:pt modelId="{E6BB89FD-F77C-493A-B63A-7CA99CB37992}" type="pres">
      <dgm:prSet presAssocID="{96917316-8054-41A1-BC21-23A25FC76446}" presName="sp" presStyleCnt="0"/>
      <dgm:spPr/>
    </dgm:pt>
    <dgm:pt modelId="{88E72A7E-D12A-460B-AFC1-A7B1736848F0}" type="pres">
      <dgm:prSet presAssocID="{F962F719-81D1-4A3C-BFA0-73F1B2EC1479}" presName="linNode" presStyleCnt="0"/>
      <dgm:spPr/>
    </dgm:pt>
    <dgm:pt modelId="{63793D74-47C3-49CE-8262-BF0ECFDF1E09}" type="pres">
      <dgm:prSet presAssocID="{F962F719-81D1-4A3C-BFA0-73F1B2EC1479}" presName="parentText" presStyleLbl="node1" presStyleIdx="2" presStyleCnt="6" custScaleX="68014">
        <dgm:presLayoutVars>
          <dgm:chMax val="1"/>
          <dgm:bulletEnabled val="1"/>
        </dgm:presLayoutVars>
      </dgm:prSet>
      <dgm:spPr/>
    </dgm:pt>
    <dgm:pt modelId="{A13779D6-813E-4AAC-BE4E-E2CB41E887C4}" type="pres">
      <dgm:prSet presAssocID="{F962F719-81D1-4A3C-BFA0-73F1B2EC1479}" presName="descendantText" presStyleLbl="alignAccFollowNode1" presStyleIdx="2" presStyleCnt="6">
        <dgm:presLayoutVars>
          <dgm:bulletEnabled val="1"/>
        </dgm:presLayoutVars>
      </dgm:prSet>
      <dgm:spPr/>
    </dgm:pt>
    <dgm:pt modelId="{5C982A7C-F325-4577-A529-37A9B60C6217}" type="pres">
      <dgm:prSet presAssocID="{E2413F26-C392-49E1-9203-06E544AE1EAF}" presName="sp" presStyleCnt="0"/>
      <dgm:spPr/>
    </dgm:pt>
    <dgm:pt modelId="{3D803AB6-A408-4885-B3B8-3A254487A280}" type="pres">
      <dgm:prSet presAssocID="{967C3817-EB88-4552-8B9F-FAD73C49E42C}" presName="linNode" presStyleCnt="0"/>
      <dgm:spPr/>
    </dgm:pt>
    <dgm:pt modelId="{0A849908-8DB9-4F23-A72A-45BE100C0F8C}" type="pres">
      <dgm:prSet presAssocID="{967C3817-EB88-4552-8B9F-FAD73C49E42C}" presName="parentText" presStyleLbl="node1" presStyleIdx="3" presStyleCnt="6" custScaleX="69698">
        <dgm:presLayoutVars>
          <dgm:chMax val="1"/>
          <dgm:bulletEnabled val="1"/>
        </dgm:presLayoutVars>
      </dgm:prSet>
      <dgm:spPr/>
    </dgm:pt>
    <dgm:pt modelId="{8D1A44C4-F9AF-4FCD-9905-B80564E592BC}" type="pres">
      <dgm:prSet presAssocID="{967C3817-EB88-4552-8B9F-FAD73C49E42C}" presName="descendantText" presStyleLbl="alignAccFollowNode1" presStyleIdx="3" presStyleCnt="6">
        <dgm:presLayoutVars>
          <dgm:bulletEnabled val="1"/>
        </dgm:presLayoutVars>
      </dgm:prSet>
      <dgm:spPr/>
    </dgm:pt>
    <dgm:pt modelId="{653B9BAB-DBEF-4B90-905D-9A5FB1A82F43}" type="pres">
      <dgm:prSet presAssocID="{BA6D96BF-4DDB-4842-A757-974C0292C0DF}" presName="sp" presStyleCnt="0"/>
      <dgm:spPr/>
    </dgm:pt>
    <dgm:pt modelId="{63837191-4638-4F0B-9E5A-606D810B8CC3}" type="pres">
      <dgm:prSet presAssocID="{567C6DD9-CB5A-40E0-A4E8-0CFC31952BC3}" presName="linNode" presStyleCnt="0"/>
      <dgm:spPr/>
    </dgm:pt>
    <dgm:pt modelId="{FFB5ABDC-EBBB-4BD9-BFE1-95F0F613B53B}" type="pres">
      <dgm:prSet presAssocID="{567C6DD9-CB5A-40E0-A4E8-0CFC31952BC3}" presName="parentText" presStyleLbl="node1" presStyleIdx="4" presStyleCnt="6" custScaleX="68540">
        <dgm:presLayoutVars>
          <dgm:chMax val="1"/>
          <dgm:bulletEnabled val="1"/>
        </dgm:presLayoutVars>
      </dgm:prSet>
      <dgm:spPr/>
    </dgm:pt>
    <dgm:pt modelId="{F1A6E5F7-BB6A-48DB-B4E9-2FF3D6636E10}" type="pres">
      <dgm:prSet presAssocID="{567C6DD9-CB5A-40E0-A4E8-0CFC31952BC3}" presName="descendantText" presStyleLbl="alignAccFollowNode1" presStyleIdx="4" presStyleCnt="6">
        <dgm:presLayoutVars>
          <dgm:bulletEnabled val="1"/>
        </dgm:presLayoutVars>
      </dgm:prSet>
      <dgm:spPr/>
    </dgm:pt>
    <dgm:pt modelId="{1639AE14-3DD3-42CC-9F51-A1C4281CF2DE}" type="pres">
      <dgm:prSet presAssocID="{15A2031A-724A-43E6-B767-107877CDEB6F}" presName="sp" presStyleCnt="0"/>
      <dgm:spPr/>
    </dgm:pt>
    <dgm:pt modelId="{BFB59E57-4C4D-45E9-B82F-6C5451425C3F}" type="pres">
      <dgm:prSet presAssocID="{DA4687BD-6ED0-43D2-9B37-77353E8C2F3A}" presName="linNode" presStyleCnt="0"/>
      <dgm:spPr/>
    </dgm:pt>
    <dgm:pt modelId="{83348BC1-D727-47BC-901E-1F4A7338A05F}" type="pres">
      <dgm:prSet presAssocID="{DA4687BD-6ED0-43D2-9B37-77353E8C2F3A}" presName="parentText" presStyleLbl="node1" presStyleIdx="5" presStyleCnt="6" custScaleX="69698">
        <dgm:presLayoutVars>
          <dgm:chMax val="1"/>
          <dgm:bulletEnabled val="1"/>
        </dgm:presLayoutVars>
      </dgm:prSet>
      <dgm:spPr/>
    </dgm:pt>
    <dgm:pt modelId="{DC2EA053-6487-4C44-A09E-127D883FFEAD}" type="pres">
      <dgm:prSet presAssocID="{DA4687BD-6ED0-43D2-9B37-77353E8C2F3A}" presName="descendantText" presStyleLbl="alignAccFollowNode1" presStyleIdx="5" presStyleCnt="6">
        <dgm:presLayoutVars>
          <dgm:bulletEnabled val="1"/>
        </dgm:presLayoutVars>
      </dgm:prSet>
      <dgm:spPr/>
    </dgm:pt>
  </dgm:ptLst>
  <dgm:cxnLst>
    <dgm:cxn modelId="{6F2F9B0C-7668-41DF-AB46-B370E14A4082}" type="presOf" srcId="{24BFD14A-EB78-4B03-BB71-16407C968DDF}" destId="{A13779D6-813E-4AAC-BE4E-E2CB41E887C4}" srcOrd="0" destOrd="1" presId="urn:microsoft.com/office/officeart/2005/8/layout/vList5"/>
    <dgm:cxn modelId="{1E4B0F0E-CD73-47D1-9012-7A471A211D09}" srcId="{71D34811-E06C-4ACF-8164-4443FB19D8A0}" destId="{967C3817-EB88-4552-8B9F-FAD73C49E42C}" srcOrd="3" destOrd="0" parTransId="{D6EBDAC7-BEE7-41D3-B546-2BD33FF3C12D}" sibTransId="{BA6D96BF-4DDB-4842-A757-974C0292C0DF}"/>
    <dgm:cxn modelId="{2926DD22-F618-4DF3-9059-771417538969}" srcId="{567C6DD9-CB5A-40E0-A4E8-0CFC31952BC3}" destId="{DFF72737-459A-41A8-8AF3-ECFBAD532D26}" srcOrd="0" destOrd="0" parTransId="{A99A1301-B96C-43DD-ACCD-1D6EB490D05F}" sibTransId="{A39D2E12-FD2D-4C60-A139-635D9EB2720D}"/>
    <dgm:cxn modelId="{3E096F34-1F3F-4E1C-9212-2C64087ACF24}" srcId="{F962F719-81D1-4A3C-BFA0-73F1B2EC1479}" destId="{25313F39-A0A6-4D08-BF50-FA2963C659D7}" srcOrd="0" destOrd="0" parTransId="{FE22C51A-01D3-4D4D-BECE-D1649F591D19}" sibTransId="{79BDABE2-F861-4E4D-84DF-90BCCF091A79}"/>
    <dgm:cxn modelId="{51523736-CAC9-4968-890A-511E20E67ABD}" srcId="{967C3817-EB88-4552-8B9F-FAD73C49E42C}" destId="{2CB475CF-C170-42E5-8E3B-4AA2B4A8D79F}" srcOrd="0" destOrd="0" parTransId="{D8B31E36-0D1C-4A37-B7C8-42C552D051AE}" sibTransId="{4E3AAB13-411F-4B5C-A924-9368F2FBD608}"/>
    <dgm:cxn modelId="{C7807D60-7C33-4901-9697-C69FDD2CC2A1}" type="presOf" srcId="{503C8AB9-76AA-4966-A93B-EA1EF2EDAF27}" destId="{D82CD30F-514A-4CA5-A76A-B825A0F399C1}" srcOrd="0" destOrd="0" presId="urn:microsoft.com/office/officeart/2005/8/layout/vList5"/>
    <dgm:cxn modelId="{C9B7B861-B776-44B0-A371-FA141ACF804C}" srcId="{71D34811-E06C-4ACF-8164-4443FB19D8A0}" destId="{E90A16B6-A7BB-4922-AE5E-7C2E2E0737FF}" srcOrd="1" destOrd="0" parTransId="{8557195A-C72F-4479-861C-D1295D04B8C2}" sibTransId="{96917316-8054-41A1-BC21-23A25FC76446}"/>
    <dgm:cxn modelId="{BBA35A42-2674-4C01-913B-16434BB535C2}" srcId="{E90A16B6-A7BB-4922-AE5E-7C2E2E0737FF}" destId="{0FC2B265-CA91-472A-B41C-CD8829E9AC11}" srcOrd="0" destOrd="0" parTransId="{BB0E137C-FC5C-41EE-8B66-754F93D5BF1E}" sibTransId="{A4760632-6F9B-47BD-ABCB-0EB9F7922613}"/>
    <dgm:cxn modelId="{BFC8AC4D-6C4C-4507-8C68-886AC4AA52DB}" srcId="{71D34811-E06C-4ACF-8164-4443FB19D8A0}" destId="{567C6DD9-CB5A-40E0-A4E8-0CFC31952BC3}" srcOrd="4" destOrd="0" parTransId="{EADAF891-AD9A-4EEB-9A05-82530B794BB1}" sibTransId="{15A2031A-724A-43E6-B767-107877CDEB6F}"/>
    <dgm:cxn modelId="{08F13975-35E3-45C9-9B48-A014DFDCD0F2}" type="presOf" srcId="{F1AE0410-D765-4BEA-8258-54796E2480C3}" destId="{8D1A44C4-F9AF-4FCD-9905-B80564E592BC}" srcOrd="0" destOrd="1" presId="urn:microsoft.com/office/officeart/2005/8/layout/vList5"/>
    <dgm:cxn modelId="{6763E077-B4B4-46D9-9931-D4D45544652F}" type="presOf" srcId="{E90A16B6-A7BB-4922-AE5E-7C2E2E0737FF}" destId="{9300BDE8-E0D4-4FE9-BE59-8CD372FAEC3E}" srcOrd="0" destOrd="0" presId="urn:microsoft.com/office/officeart/2005/8/layout/vList5"/>
    <dgm:cxn modelId="{C1832279-F79A-46AC-9343-051776CF31A5}" type="presOf" srcId="{F962F719-81D1-4A3C-BFA0-73F1B2EC1479}" destId="{63793D74-47C3-49CE-8262-BF0ECFDF1E09}" srcOrd="0" destOrd="0" presId="urn:microsoft.com/office/officeart/2005/8/layout/vList5"/>
    <dgm:cxn modelId="{4201F780-B8F4-41BF-9B00-E6BA8E05C2FB}" type="presOf" srcId="{0FC2B265-CA91-472A-B41C-CD8829E9AC11}" destId="{9103A4BC-7CD2-4B5A-9FB8-5401E6C02ADA}" srcOrd="0" destOrd="0" presId="urn:microsoft.com/office/officeart/2005/8/layout/vList5"/>
    <dgm:cxn modelId="{31C5C888-D7D9-43D6-87E6-F4186728B869}" type="presOf" srcId="{71D34811-E06C-4ACF-8164-4443FB19D8A0}" destId="{8BD80A00-5022-4CAB-AB64-D019C745D3C8}" srcOrd="0" destOrd="0" presId="urn:microsoft.com/office/officeart/2005/8/layout/vList5"/>
    <dgm:cxn modelId="{72ED9F8B-52F2-405E-AC6E-6E7331039322}" type="presOf" srcId="{D6990E84-FC4C-459F-8A71-FD521C284B6F}" destId="{DC2EA053-6487-4C44-A09E-127D883FFEAD}" srcOrd="0" destOrd="0" presId="urn:microsoft.com/office/officeart/2005/8/layout/vList5"/>
    <dgm:cxn modelId="{6BE1F78D-693B-4B1B-A0F0-E904747A8D73}" srcId="{967C3817-EB88-4552-8B9F-FAD73C49E42C}" destId="{F1AE0410-D765-4BEA-8258-54796E2480C3}" srcOrd="1" destOrd="0" parTransId="{088EC497-9065-4528-B1AB-927644EFE2D5}" sibTransId="{00F94976-0470-4910-B340-71D4932EF997}"/>
    <dgm:cxn modelId="{B8DED69E-3ED1-4122-8058-20BCD6C54439}" type="presOf" srcId="{567C6DD9-CB5A-40E0-A4E8-0CFC31952BC3}" destId="{FFB5ABDC-EBBB-4BD9-BFE1-95F0F613B53B}" srcOrd="0" destOrd="0" presId="urn:microsoft.com/office/officeart/2005/8/layout/vList5"/>
    <dgm:cxn modelId="{3655A4A1-06CC-4AE5-8F8A-912683258869}" type="presOf" srcId="{E43FF465-C9B1-47AB-B84D-17B071DE0577}" destId="{E63C7906-2EA3-406E-B8EC-64AD16DBB3CB}" srcOrd="0" destOrd="0" presId="urn:microsoft.com/office/officeart/2005/8/layout/vList5"/>
    <dgm:cxn modelId="{748922B6-1871-4319-84AD-2FFCFFCF676A}" srcId="{DA4687BD-6ED0-43D2-9B37-77353E8C2F3A}" destId="{D6990E84-FC4C-459F-8A71-FD521C284B6F}" srcOrd="0" destOrd="0" parTransId="{076B2E84-D965-45CF-AB5C-8E877EEB1E72}" sibTransId="{003309AB-1430-425C-8D69-918B4057F7A1}"/>
    <dgm:cxn modelId="{1AD870C0-D1A8-46F6-B55A-2F350F5F9244}" srcId="{71D34811-E06C-4ACF-8164-4443FB19D8A0}" destId="{F962F719-81D1-4A3C-BFA0-73F1B2EC1479}" srcOrd="2" destOrd="0" parTransId="{F9F89163-A208-414D-A848-E046D1332AB7}" sibTransId="{E2413F26-C392-49E1-9203-06E544AE1EAF}"/>
    <dgm:cxn modelId="{566F82C2-BD2D-4CA7-A2C3-9973755DD46B}" srcId="{F962F719-81D1-4A3C-BFA0-73F1B2EC1479}" destId="{24BFD14A-EB78-4B03-BB71-16407C968DDF}" srcOrd="1" destOrd="0" parTransId="{A7A14906-AC11-46E8-82D8-76C9AB420886}" sibTransId="{952B2958-191C-4820-A9A8-9FB6D176EC51}"/>
    <dgm:cxn modelId="{03AF81CB-3219-45BC-9684-2C23476CE543}" type="presOf" srcId="{DFF72737-459A-41A8-8AF3-ECFBAD532D26}" destId="{F1A6E5F7-BB6A-48DB-B4E9-2FF3D6636E10}" srcOrd="0" destOrd="0" presId="urn:microsoft.com/office/officeart/2005/8/layout/vList5"/>
    <dgm:cxn modelId="{8E2E01D3-4421-44BA-B62A-924002483FC4}" type="presOf" srcId="{967C3817-EB88-4552-8B9F-FAD73C49E42C}" destId="{0A849908-8DB9-4F23-A72A-45BE100C0F8C}" srcOrd="0" destOrd="0" presId="urn:microsoft.com/office/officeart/2005/8/layout/vList5"/>
    <dgm:cxn modelId="{5319E4D3-B2CD-4400-8A83-DC92C1C267E6}" type="presOf" srcId="{DA4687BD-6ED0-43D2-9B37-77353E8C2F3A}" destId="{83348BC1-D727-47BC-901E-1F4A7338A05F}" srcOrd="0" destOrd="0" presId="urn:microsoft.com/office/officeart/2005/8/layout/vList5"/>
    <dgm:cxn modelId="{7C006EE2-8874-458A-BDB0-E068CF748618}" srcId="{71D34811-E06C-4ACF-8164-4443FB19D8A0}" destId="{DA4687BD-6ED0-43D2-9B37-77353E8C2F3A}" srcOrd="5" destOrd="0" parTransId="{83B81BBA-173E-4F77-B019-5B928FAC58F8}" sibTransId="{1227D38C-76B5-4665-8890-90647B04B3F8}"/>
    <dgm:cxn modelId="{8625C5EB-ADED-4C22-B87B-AAA9C458FE6D}" type="presOf" srcId="{25313F39-A0A6-4D08-BF50-FA2963C659D7}" destId="{A13779D6-813E-4AAC-BE4E-E2CB41E887C4}" srcOrd="0" destOrd="0" presId="urn:microsoft.com/office/officeart/2005/8/layout/vList5"/>
    <dgm:cxn modelId="{4F39B9F1-19E7-417F-9813-317B94081A2B}" srcId="{E43FF465-C9B1-47AB-B84D-17B071DE0577}" destId="{503C8AB9-76AA-4966-A93B-EA1EF2EDAF27}" srcOrd="0" destOrd="0" parTransId="{90B3C072-1AFF-48E3-ADA6-BF3FD9052C04}" sibTransId="{5E7B3C23-7013-4BA2-A763-5F6A367432DC}"/>
    <dgm:cxn modelId="{3D8551FD-376E-45C9-880B-69B603F1E28E}" type="presOf" srcId="{2CB475CF-C170-42E5-8E3B-4AA2B4A8D79F}" destId="{8D1A44C4-F9AF-4FCD-9905-B80564E592BC}" srcOrd="0" destOrd="0" presId="urn:microsoft.com/office/officeart/2005/8/layout/vList5"/>
    <dgm:cxn modelId="{5E6BAFFF-CA5F-4E8A-AD43-4C60CFE90BFC}" srcId="{71D34811-E06C-4ACF-8164-4443FB19D8A0}" destId="{E43FF465-C9B1-47AB-B84D-17B071DE0577}" srcOrd="0" destOrd="0" parTransId="{AE3884C9-A766-4858-858F-D624506343D1}" sibTransId="{EA08BEEC-8D54-4EB4-9DFE-9021EF38D694}"/>
    <dgm:cxn modelId="{3B3C08A1-2A5D-4103-A4D8-EEFA61556AB8}" type="presParOf" srcId="{8BD80A00-5022-4CAB-AB64-D019C745D3C8}" destId="{BE76D954-7D15-4FCA-8C14-4AF673B7A89C}" srcOrd="0" destOrd="0" presId="urn:microsoft.com/office/officeart/2005/8/layout/vList5"/>
    <dgm:cxn modelId="{67C08A9D-5F33-4A00-AFAE-32040258E1CC}" type="presParOf" srcId="{BE76D954-7D15-4FCA-8C14-4AF673B7A89C}" destId="{E63C7906-2EA3-406E-B8EC-64AD16DBB3CB}" srcOrd="0" destOrd="0" presId="urn:microsoft.com/office/officeart/2005/8/layout/vList5"/>
    <dgm:cxn modelId="{D786C309-365A-461A-8B00-1336CC396EB3}" type="presParOf" srcId="{BE76D954-7D15-4FCA-8C14-4AF673B7A89C}" destId="{D82CD30F-514A-4CA5-A76A-B825A0F399C1}" srcOrd="1" destOrd="0" presId="urn:microsoft.com/office/officeart/2005/8/layout/vList5"/>
    <dgm:cxn modelId="{F4E8C69A-57C9-4AA6-9A70-1385EDEEF36D}" type="presParOf" srcId="{8BD80A00-5022-4CAB-AB64-D019C745D3C8}" destId="{D7EC9153-CE74-47C8-856A-6DB8B0AE1245}" srcOrd="1" destOrd="0" presId="urn:microsoft.com/office/officeart/2005/8/layout/vList5"/>
    <dgm:cxn modelId="{8D9CD388-71DC-4784-89DF-58171FA16859}" type="presParOf" srcId="{8BD80A00-5022-4CAB-AB64-D019C745D3C8}" destId="{8A5C5304-9104-4A48-BF35-8EA188934F8C}" srcOrd="2" destOrd="0" presId="urn:microsoft.com/office/officeart/2005/8/layout/vList5"/>
    <dgm:cxn modelId="{190C1F3A-A6AF-4F85-AC61-DE9AE3220F64}" type="presParOf" srcId="{8A5C5304-9104-4A48-BF35-8EA188934F8C}" destId="{9300BDE8-E0D4-4FE9-BE59-8CD372FAEC3E}" srcOrd="0" destOrd="0" presId="urn:microsoft.com/office/officeart/2005/8/layout/vList5"/>
    <dgm:cxn modelId="{BB5F6FAE-25A1-4669-A4A7-FFC0775FEF4E}" type="presParOf" srcId="{8A5C5304-9104-4A48-BF35-8EA188934F8C}" destId="{9103A4BC-7CD2-4B5A-9FB8-5401E6C02ADA}" srcOrd="1" destOrd="0" presId="urn:microsoft.com/office/officeart/2005/8/layout/vList5"/>
    <dgm:cxn modelId="{CCB6AB30-72E3-44CC-AFD8-1F78611FEB56}" type="presParOf" srcId="{8BD80A00-5022-4CAB-AB64-D019C745D3C8}" destId="{E6BB89FD-F77C-493A-B63A-7CA99CB37992}" srcOrd="3" destOrd="0" presId="urn:microsoft.com/office/officeart/2005/8/layout/vList5"/>
    <dgm:cxn modelId="{CDF1FC31-A24D-45B3-8F11-FC73343F1D3B}" type="presParOf" srcId="{8BD80A00-5022-4CAB-AB64-D019C745D3C8}" destId="{88E72A7E-D12A-460B-AFC1-A7B1736848F0}" srcOrd="4" destOrd="0" presId="urn:microsoft.com/office/officeart/2005/8/layout/vList5"/>
    <dgm:cxn modelId="{66E602B7-2E58-4D03-A7B2-7F079B851140}" type="presParOf" srcId="{88E72A7E-D12A-460B-AFC1-A7B1736848F0}" destId="{63793D74-47C3-49CE-8262-BF0ECFDF1E09}" srcOrd="0" destOrd="0" presId="urn:microsoft.com/office/officeart/2005/8/layout/vList5"/>
    <dgm:cxn modelId="{8B193644-6783-4451-97B8-3AF9B96F1E15}" type="presParOf" srcId="{88E72A7E-D12A-460B-AFC1-A7B1736848F0}" destId="{A13779D6-813E-4AAC-BE4E-E2CB41E887C4}" srcOrd="1" destOrd="0" presId="urn:microsoft.com/office/officeart/2005/8/layout/vList5"/>
    <dgm:cxn modelId="{7F2F5792-CB06-4F42-932F-3BBC701B1770}" type="presParOf" srcId="{8BD80A00-5022-4CAB-AB64-D019C745D3C8}" destId="{5C982A7C-F325-4577-A529-37A9B60C6217}" srcOrd="5" destOrd="0" presId="urn:microsoft.com/office/officeart/2005/8/layout/vList5"/>
    <dgm:cxn modelId="{9C525827-7B43-4A1A-9D5B-2DA605138911}" type="presParOf" srcId="{8BD80A00-5022-4CAB-AB64-D019C745D3C8}" destId="{3D803AB6-A408-4885-B3B8-3A254487A280}" srcOrd="6" destOrd="0" presId="urn:microsoft.com/office/officeart/2005/8/layout/vList5"/>
    <dgm:cxn modelId="{0645610F-193A-4DD4-8551-7BAD00768ECD}" type="presParOf" srcId="{3D803AB6-A408-4885-B3B8-3A254487A280}" destId="{0A849908-8DB9-4F23-A72A-45BE100C0F8C}" srcOrd="0" destOrd="0" presId="urn:microsoft.com/office/officeart/2005/8/layout/vList5"/>
    <dgm:cxn modelId="{635F3940-FEE8-4730-AB17-526B8CF8A2D6}" type="presParOf" srcId="{3D803AB6-A408-4885-B3B8-3A254487A280}" destId="{8D1A44C4-F9AF-4FCD-9905-B80564E592BC}" srcOrd="1" destOrd="0" presId="urn:microsoft.com/office/officeart/2005/8/layout/vList5"/>
    <dgm:cxn modelId="{51C1E628-97D3-4BB5-91EA-BC47DA078716}" type="presParOf" srcId="{8BD80A00-5022-4CAB-AB64-D019C745D3C8}" destId="{653B9BAB-DBEF-4B90-905D-9A5FB1A82F43}" srcOrd="7" destOrd="0" presId="urn:microsoft.com/office/officeart/2005/8/layout/vList5"/>
    <dgm:cxn modelId="{599058C7-F77E-441E-B687-3828F690B281}" type="presParOf" srcId="{8BD80A00-5022-4CAB-AB64-D019C745D3C8}" destId="{63837191-4638-4F0B-9E5A-606D810B8CC3}" srcOrd="8" destOrd="0" presId="urn:microsoft.com/office/officeart/2005/8/layout/vList5"/>
    <dgm:cxn modelId="{1C5C07FA-D305-40A2-8EAF-1EBF09694FB1}" type="presParOf" srcId="{63837191-4638-4F0B-9E5A-606D810B8CC3}" destId="{FFB5ABDC-EBBB-4BD9-BFE1-95F0F613B53B}" srcOrd="0" destOrd="0" presId="urn:microsoft.com/office/officeart/2005/8/layout/vList5"/>
    <dgm:cxn modelId="{7CA01D9B-8864-48EB-92C9-6BCE3EE2DE95}" type="presParOf" srcId="{63837191-4638-4F0B-9E5A-606D810B8CC3}" destId="{F1A6E5F7-BB6A-48DB-B4E9-2FF3D6636E10}" srcOrd="1" destOrd="0" presId="urn:microsoft.com/office/officeart/2005/8/layout/vList5"/>
    <dgm:cxn modelId="{80B91517-9545-44B0-A3C7-DFD06FCFF70C}" type="presParOf" srcId="{8BD80A00-5022-4CAB-AB64-D019C745D3C8}" destId="{1639AE14-3DD3-42CC-9F51-A1C4281CF2DE}" srcOrd="9" destOrd="0" presId="urn:microsoft.com/office/officeart/2005/8/layout/vList5"/>
    <dgm:cxn modelId="{C79CF2DD-2E22-45DD-8D63-DEDE1A5F4590}" type="presParOf" srcId="{8BD80A00-5022-4CAB-AB64-D019C745D3C8}" destId="{BFB59E57-4C4D-45E9-B82F-6C5451425C3F}" srcOrd="10" destOrd="0" presId="urn:microsoft.com/office/officeart/2005/8/layout/vList5"/>
    <dgm:cxn modelId="{ACDBE624-6496-479B-9E21-EA972576C14D}" type="presParOf" srcId="{BFB59E57-4C4D-45E9-B82F-6C5451425C3F}" destId="{83348BC1-D727-47BC-901E-1F4A7338A05F}" srcOrd="0" destOrd="0" presId="urn:microsoft.com/office/officeart/2005/8/layout/vList5"/>
    <dgm:cxn modelId="{8F98F7DF-4853-4E58-9A2B-26BFF2AC3017}" type="presParOf" srcId="{BFB59E57-4C4D-45E9-B82F-6C5451425C3F}" destId="{DC2EA053-6487-4C44-A09E-127D883FFEA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48DC-3A0C-4724-AB82-160CDD2C74A3}">
      <dsp:nvSpPr>
        <dsp:cNvPr id="0" name=""/>
        <dsp:cNvSpPr/>
      </dsp:nvSpPr>
      <dsp:spPr>
        <a:xfrm>
          <a:off x="0" y="1964"/>
          <a:ext cx="6561393"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DD4F29A-97A9-468F-825C-EEE657B6A3C9}">
      <dsp:nvSpPr>
        <dsp:cNvPr id="0" name=""/>
        <dsp:cNvSpPr/>
      </dsp:nvSpPr>
      <dsp:spPr>
        <a:xfrm>
          <a:off x="301227" y="226018"/>
          <a:ext cx="547687" cy="547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35BDB-71CA-48AD-BDE1-CD1219676668}">
      <dsp:nvSpPr>
        <dsp:cNvPr id="0" name=""/>
        <dsp:cNvSpPr/>
      </dsp:nvSpPr>
      <dsp:spPr>
        <a:xfrm>
          <a:off x="1150143" y="1964"/>
          <a:ext cx="5411249"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dirty="0"/>
            <a:t>Review a developmentally appropriate writing progression that begins at the sentence level</a:t>
          </a:r>
        </a:p>
      </dsp:txBody>
      <dsp:txXfrm>
        <a:off x="1150143" y="1964"/>
        <a:ext cx="5411249" cy="995794"/>
      </dsp:txXfrm>
    </dsp:sp>
    <dsp:sp modelId="{8A2544E7-975A-4E09-BF66-9A8EFEB70397}">
      <dsp:nvSpPr>
        <dsp:cNvPr id="0" name=""/>
        <dsp:cNvSpPr/>
      </dsp:nvSpPr>
      <dsp:spPr>
        <a:xfrm>
          <a:off x="0" y="1246708"/>
          <a:ext cx="6561393"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49E03D4-A2A9-4B2E-89D2-9C08A4582332}">
      <dsp:nvSpPr>
        <dsp:cNvPr id="0" name=""/>
        <dsp:cNvSpPr/>
      </dsp:nvSpPr>
      <dsp:spPr>
        <a:xfrm>
          <a:off x="301227" y="1470762"/>
          <a:ext cx="547687" cy="547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EBC76-96C8-4CCD-B1D1-9C81E95C878D}">
      <dsp:nvSpPr>
        <dsp:cNvPr id="0" name=""/>
        <dsp:cNvSpPr/>
      </dsp:nvSpPr>
      <dsp:spPr>
        <a:xfrm>
          <a:off x="1150143" y="1246708"/>
          <a:ext cx="5411249"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dirty="0"/>
            <a:t>Engage in academic discourse on evidence-based instructional considerations</a:t>
          </a:r>
        </a:p>
      </dsp:txBody>
      <dsp:txXfrm>
        <a:off x="1150143" y="1246708"/>
        <a:ext cx="5411249" cy="995794"/>
      </dsp:txXfrm>
    </dsp:sp>
    <dsp:sp modelId="{10EBE445-40BA-40E8-9D8A-113605F9A0B0}">
      <dsp:nvSpPr>
        <dsp:cNvPr id="0" name=""/>
        <dsp:cNvSpPr/>
      </dsp:nvSpPr>
      <dsp:spPr>
        <a:xfrm>
          <a:off x="0" y="2491451"/>
          <a:ext cx="6561393"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12E3882-AABA-49C9-A83C-F92E1C8F1036}">
      <dsp:nvSpPr>
        <dsp:cNvPr id="0" name=""/>
        <dsp:cNvSpPr/>
      </dsp:nvSpPr>
      <dsp:spPr>
        <a:xfrm>
          <a:off x="301227" y="2715505"/>
          <a:ext cx="547687" cy="547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6DB4-9CBE-43A6-A18B-D50A3625A027}">
      <dsp:nvSpPr>
        <dsp:cNvPr id="0" name=""/>
        <dsp:cNvSpPr/>
      </dsp:nvSpPr>
      <dsp:spPr>
        <a:xfrm>
          <a:off x="1150143" y="2491451"/>
          <a:ext cx="5411249"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dirty="0"/>
            <a:t>Explore the three sentence structures and their impact on developing skilled reader and writers</a:t>
          </a:r>
        </a:p>
      </dsp:txBody>
      <dsp:txXfrm>
        <a:off x="1150143" y="2491451"/>
        <a:ext cx="5411249" cy="995794"/>
      </dsp:txXfrm>
    </dsp:sp>
    <dsp:sp modelId="{AACC3483-4FEA-418A-88E6-75837B3CB9B3}">
      <dsp:nvSpPr>
        <dsp:cNvPr id="0" name=""/>
        <dsp:cNvSpPr/>
      </dsp:nvSpPr>
      <dsp:spPr>
        <a:xfrm>
          <a:off x="0" y="3736195"/>
          <a:ext cx="6561393"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338307-9B04-4243-B26B-E58D81BB187E}">
      <dsp:nvSpPr>
        <dsp:cNvPr id="0" name=""/>
        <dsp:cNvSpPr/>
      </dsp:nvSpPr>
      <dsp:spPr>
        <a:xfrm>
          <a:off x="301227" y="3960249"/>
          <a:ext cx="547687" cy="5476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CEA6-3950-4E4C-9196-CA5A44007B0B}">
      <dsp:nvSpPr>
        <dsp:cNvPr id="0" name=""/>
        <dsp:cNvSpPr/>
      </dsp:nvSpPr>
      <dsp:spPr>
        <a:xfrm>
          <a:off x="1150143" y="3736195"/>
          <a:ext cx="5411249"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dirty="0"/>
            <a:t>Analyze current curriculum and materials </a:t>
          </a:r>
        </a:p>
      </dsp:txBody>
      <dsp:txXfrm>
        <a:off x="1150143" y="3736195"/>
        <a:ext cx="5411249" cy="9957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26025-FA5C-4685-A6C3-B4E08443E275}">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577383-EA84-426F-AF85-C974EBE5E041}">
      <dsp:nvSpPr>
        <dsp:cNvPr id="0" name=""/>
        <dsp:cNvSpPr/>
      </dsp:nvSpPr>
      <dsp:spPr>
        <a:xfrm>
          <a:off x="0" y="0"/>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Is our curriculum structured so that students have multiple opportunities to identify sentences in text?</a:t>
          </a:r>
        </a:p>
      </dsp:txBody>
      <dsp:txXfrm>
        <a:off x="0" y="0"/>
        <a:ext cx="10515600" cy="1088136"/>
      </dsp:txXfrm>
    </dsp:sp>
    <dsp:sp modelId="{032E73A3-04CE-4F51-BB36-DBEC2BE88AA3}">
      <dsp:nvSpPr>
        <dsp:cNvPr id="0" name=""/>
        <dsp:cNvSpPr/>
      </dsp:nvSpPr>
      <dsp:spPr>
        <a:xfrm>
          <a:off x="0" y="1088136"/>
          <a:ext cx="10515600" cy="0"/>
        </a:xfrm>
        <a:prstGeom prst="line">
          <a:avLst/>
        </a:prstGeom>
        <a:solidFill>
          <a:schemeClr val="accent2">
            <a:hueOff val="-25409"/>
            <a:satOff val="-10422"/>
            <a:lumOff val="8302"/>
            <a:alphaOff val="0"/>
          </a:schemeClr>
        </a:solidFill>
        <a:ln w="12700" cap="flat" cmpd="sng" algn="ctr">
          <a:solidFill>
            <a:schemeClr val="accent2">
              <a:hueOff val="-25409"/>
              <a:satOff val="-10422"/>
              <a:lumOff val="83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742862-AFE8-4CAC-8629-CC5660366EC0}">
      <dsp:nvSpPr>
        <dsp:cNvPr id="0" name=""/>
        <dsp:cNvSpPr/>
      </dsp:nvSpPr>
      <dsp:spPr>
        <a:xfrm>
          <a:off x="0" y="1088136"/>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How are lessons structured to connect the reciprocal relationship of reading and writing? </a:t>
          </a:r>
        </a:p>
      </dsp:txBody>
      <dsp:txXfrm>
        <a:off x="0" y="1088136"/>
        <a:ext cx="10515600" cy="1088136"/>
      </dsp:txXfrm>
    </dsp:sp>
    <dsp:sp modelId="{DBE39019-9127-4ACB-8517-83BE7E53464B}">
      <dsp:nvSpPr>
        <dsp:cNvPr id="0" name=""/>
        <dsp:cNvSpPr/>
      </dsp:nvSpPr>
      <dsp:spPr>
        <a:xfrm>
          <a:off x="0" y="2176272"/>
          <a:ext cx="10515600" cy="0"/>
        </a:xfrm>
        <a:prstGeom prst="line">
          <a:avLst/>
        </a:prstGeom>
        <a:solidFill>
          <a:schemeClr val="accent2">
            <a:hueOff val="-50818"/>
            <a:satOff val="-20844"/>
            <a:lumOff val="16603"/>
            <a:alphaOff val="0"/>
          </a:schemeClr>
        </a:solidFill>
        <a:ln w="12700" cap="flat" cmpd="sng" algn="ctr">
          <a:solidFill>
            <a:schemeClr val="accent2">
              <a:hueOff val="-50818"/>
              <a:satOff val="-20844"/>
              <a:lumOff val="166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113602-60F4-40F0-8276-84B09EB059C3}">
      <dsp:nvSpPr>
        <dsp:cNvPr id="0" name=""/>
        <dsp:cNvSpPr/>
      </dsp:nvSpPr>
      <dsp:spPr>
        <a:xfrm>
          <a:off x="0" y="2176272"/>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Which high leverage sentence structure activities are already included in our curriculum?</a:t>
          </a:r>
        </a:p>
      </dsp:txBody>
      <dsp:txXfrm>
        <a:off x="0" y="2176272"/>
        <a:ext cx="10515600" cy="1088136"/>
      </dsp:txXfrm>
    </dsp:sp>
    <dsp:sp modelId="{F7898CB9-3263-4A6A-945D-877A1177D5E8}">
      <dsp:nvSpPr>
        <dsp:cNvPr id="0" name=""/>
        <dsp:cNvSpPr/>
      </dsp:nvSpPr>
      <dsp:spPr>
        <a:xfrm>
          <a:off x="0" y="3264408"/>
          <a:ext cx="10515600" cy="0"/>
        </a:xfrm>
        <a:prstGeom prst="line">
          <a:avLst/>
        </a:prstGeom>
        <a:solidFill>
          <a:schemeClr val="accent2">
            <a:hueOff val="-76227"/>
            <a:satOff val="-31266"/>
            <a:lumOff val="24905"/>
            <a:alphaOff val="0"/>
          </a:schemeClr>
        </a:solidFill>
        <a:ln w="12700" cap="flat" cmpd="sng" algn="ctr">
          <a:solidFill>
            <a:schemeClr val="accent2">
              <a:hueOff val="-76227"/>
              <a:satOff val="-31266"/>
              <a:lumOff val="249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162DAE-78EC-4711-8437-912062F6B75F}">
      <dsp:nvSpPr>
        <dsp:cNvPr id="0" name=""/>
        <dsp:cNvSpPr/>
      </dsp:nvSpPr>
      <dsp:spPr>
        <a:xfrm>
          <a:off x="0" y="3264408"/>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Are activities or supports included that help to connect this sentence level instruction to reading instruction and support for paragraph writing? </a:t>
          </a:r>
        </a:p>
      </dsp:txBody>
      <dsp:txXfrm>
        <a:off x="0" y="3264408"/>
        <a:ext cx="10515600" cy="10881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6D367-D19D-48D7-9617-EF3426772EC9}">
      <dsp:nvSpPr>
        <dsp:cNvPr id="0" name=""/>
        <dsp:cNvSpPr/>
      </dsp:nvSpPr>
      <dsp:spPr>
        <a:xfrm>
          <a:off x="0" y="0"/>
          <a:ext cx="6450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4286F9-8D63-43A8-8038-5794C7F7EE93}">
      <dsp:nvSpPr>
        <dsp:cNvPr id="0" name=""/>
        <dsp:cNvSpPr/>
      </dsp:nvSpPr>
      <dsp:spPr>
        <a:xfrm>
          <a:off x="0" y="0"/>
          <a:ext cx="6450740" cy="1120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Review your existing curriculum</a:t>
          </a:r>
        </a:p>
      </dsp:txBody>
      <dsp:txXfrm>
        <a:off x="0" y="0"/>
        <a:ext cx="6450740" cy="1120139"/>
      </dsp:txXfrm>
    </dsp:sp>
    <dsp:sp modelId="{6FFDAF97-89C1-4AEB-9341-0D8C6E0BA2BB}">
      <dsp:nvSpPr>
        <dsp:cNvPr id="0" name=""/>
        <dsp:cNvSpPr/>
      </dsp:nvSpPr>
      <dsp:spPr>
        <a:xfrm>
          <a:off x="0" y="1120139"/>
          <a:ext cx="6450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974065-CF9B-4574-BA27-5C06564A3BA0}">
      <dsp:nvSpPr>
        <dsp:cNvPr id="0" name=""/>
        <dsp:cNvSpPr/>
      </dsp:nvSpPr>
      <dsp:spPr>
        <a:xfrm>
          <a:off x="0" y="1120139"/>
          <a:ext cx="6450740" cy="1120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Create a plan to incorporate sentence structure activities into your lessons</a:t>
          </a:r>
        </a:p>
      </dsp:txBody>
      <dsp:txXfrm>
        <a:off x="0" y="1120139"/>
        <a:ext cx="6450740" cy="1120139"/>
      </dsp:txXfrm>
    </dsp:sp>
    <dsp:sp modelId="{97F31488-A320-49DB-8D48-A1ACEAA2AB58}">
      <dsp:nvSpPr>
        <dsp:cNvPr id="0" name=""/>
        <dsp:cNvSpPr/>
      </dsp:nvSpPr>
      <dsp:spPr>
        <a:xfrm>
          <a:off x="0" y="2240279"/>
          <a:ext cx="6450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81C8A-ADEE-4894-BA9B-3B334337AA8E}">
      <dsp:nvSpPr>
        <dsp:cNvPr id="0" name=""/>
        <dsp:cNvSpPr/>
      </dsp:nvSpPr>
      <dsp:spPr>
        <a:xfrm>
          <a:off x="0" y="2240279"/>
          <a:ext cx="6450740" cy="1120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Take time to review mentor texts that can be used to support identifying sentence structure elements</a:t>
          </a:r>
        </a:p>
      </dsp:txBody>
      <dsp:txXfrm>
        <a:off x="0" y="2240279"/>
        <a:ext cx="6450740" cy="1120139"/>
      </dsp:txXfrm>
    </dsp:sp>
    <dsp:sp modelId="{F0175680-0065-4DA3-9FE9-96DB225EF3F4}">
      <dsp:nvSpPr>
        <dsp:cNvPr id="0" name=""/>
        <dsp:cNvSpPr/>
      </dsp:nvSpPr>
      <dsp:spPr>
        <a:xfrm>
          <a:off x="0" y="3360419"/>
          <a:ext cx="6450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56E94-489C-46B6-9A33-CDE7A23ED28A}">
      <dsp:nvSpPr>
        <dsp:cNvPr id="0" name=""/>
        <dsp:cNvSpPr/>
      </dsp:nvSpPr>
      <dsp:spPr>
        <a:xfrm>
          <a:off x="0" y="3360419"/>
          <a:ext cx="6450740" cy="1120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Reflect on writing instruction and plan for more intentional support at the sentence level</a:t>
          </a:r>
        </a:p>
      </dsp:txBody>
      <dsp:txXfrm>
        <a:off x="0" y="3360419"/>
        <a:ext cx="6450740" cy="1120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5903C-D131-4506-8C93-E5A0D94EE0F4}">
      <dsp:nvSpPr>
        <dsp:cNvPr id="0" name=""/>
        <dsp:cNvSpPr/>
      </dsp:nvSpPr>
      <dsp:spPr>
        <a:xfrm rot="5400000">
          <a:off x="1272885" y="1384877"/>
          <a:ext cx="1216223" cy="1384626"/>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1BFCC3-8431-47CF-975B-1A4C0162728F}">
      <dsp:nvSpPr>
        <dsp:cNvPr id="0" name=""/>
        <dsp:cNvSpPr/>
      </dsp:nvSpPr>
      <dsp:spPr>
        <a:xfrm>
          <a:off x="950660" y="36669"/>
          <a:ext cx="2047403" cy="1433116"/>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Words and Phrases</a:t>
          </a:r>
        </a:p>
      </dsp:txBody>
      <dsp:txXfrm>
        <a:off x="1020632" y="106641"/>
        <a:ext cx="1907459" cy="1293172"/>
      </dsp:txXfrm>
    </dsp:sp>
    <dsp:sp modelId="{7AF73D93-58E7-47FE-9CF1-B17F2C8B9837}">
      <dsp:nvSpPr>
        <dsp:cNvPr id="0" name=""/>
        <dsp:cNvSpPr/>
      </dsp:nvSpPr>
      <dsp:spPr>
        <a:xfrm>
          <a:off x="2998064" y="173349"/>
          <a:ext cx="1489086" cy="1158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alibri Light" panose="020F0302020204030204" pitchFamily="34" charset="0"/>
              <a:cs typeface="Calibri Light" panose="020F0302020204030204" pitchFamily="34" charset="0"/>
            </a:rPr>
            <a:t>Academic vocabulary (breadth and depth)</a:t>
          </a:r>
        </a:p>
      </dsp:txBody>
      <dsp:txXfrm>
        <a:off x="2998064" y="173349"/>
        <a:ext cx="1489086" cy="1158307"/>
      </dsp:txXfrm>
    </dsp:sp>
    <dsp:sp modelId="{B7477558-EDD6-4714-A31C-AACE13F705E0}">
      <dsp:nvSpPr>
        <dsp:cNvPr id="0" name=""/>
        <dsp:cNvSpPr/>
      </dsp:nvSpPr>
      <dsp:spPr>
        <a:xfrm rot="5400000">
          <a:off x="2970400" y="2994739"/>
          <a:ext cx="1216223" cy="1384626"/>
        </a:xfrm>
        <a:prstGeom prst="bentUpArrow">
          <a:avLst>
            <a:gd name="adj1" fmla="val 32840"/>
            <a:gd name="adj2" fmla="val 25000"/>
            <a:gd name="adj3" fmla="val 35780"/>
          </a:avLst>
        </a:prstGeom>
        <a:solidFill>
          <a:schemeClr val="accent2">
            <a:tint val="50000"/>
            <a:hueOff val="-106933"/>
            <a:satOff val="13967"/>
            <a:lumOff val="83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68068C-AFF1-4605-965A-53457DAB2AA0}">
      <dsp:nvSpPr>
        <dsp:cNvPr id="0" name=""/>
        <dsp:cNvSpPr/>
      </dsp:nvSpPr>
      <dsp:spPr>
        <a:xfrm>
          <a:off x="2648175" y="1646531"/>
          <a:ext cx="2047403" cy="1433116"/>
        </a:xfrm>
        <a:prstGeom prst="roundRect">
          <a:avLst>
            <a:gd name="adj" fmla="val 16670"/>
          </a:avLst>
        </a:prstGeom>
        <a:solidFill>
          <a:schemeClr val="accent2">
            <a:hueOff val="-25409"/>
            <a:satOff val="-10422"/>
            <a:lumOff val="8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Sentences</a:t>
          </a:r>
        </a:p>
      </dsp:txBody>
      <dsp:txXfrm>
        <a:off x="2718147" y="1716503"/>
        <a:ext cx="1907459" cy="1293172"/>
      </dsp:txXfrm>
    </dsp:sp>
    <dsp:sp modelId="{37CAF361-3EC4-4A42-8908-F78D3A358CFB}">
      <dsp:nvSpPr>
        <dsp:cNvPr id="0" name=""/>
        <dsp:cNvSpPr/>
      </dsp:nvSpPr>
      <dsp:spPr>
        <a:xfrm>
          <a:off x="4694187" y="1795571"/>
          <a:ext cx="3221802" cy="1158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alibri Light" panose="020F0302020204030204" pitchFamily="34" charset="0"/>
              <a:cs typeface="Calibri Light" panose="020F0302020204030204" pitchFamily="34" charset="0"/>
            </a:rPr>
            <a:t>Density</a:t>
          </a:r>
        </a:p>
        <a:p>
          <a:pPr marL="171450" lvl="1" indent="-171450" algn="l" defTabSz="800100">
            <a:lnSpc>
              <a:spcPct val="90000"/>
            </a:lnSpc>
            <a:spcBef>
              <a:spcPct val="0"/>
            </a:spcBef>
            <a:spcAft>
              <a:spcPct val="15000"/>
            </a:spcAft>
            <a:buChar char="•"/>
          </a:pPr>
          <a:r>
            <a:rPr lang="en-US" sz="1800" kern="1200" dirty="0">
              <a:latin typeface="Calibri Light" panose="020F0302020204030204" pitchFamily="34" charset="0"/>
              <a:cs typeface="Calibri Light" panose="020F0302020204030204" pitchFamily="34" charset="0"/>
            </a:rPr>
            <a:t>Length</a:t>
          </a:r>
        </a:p>
        <a:p>
          <a:pPr marL="171450" lvl="1" indent="-171450" algn="l" defTabSz="800100">
            <a:lnSpc>
              <a:spcPct val="90000"/>
            </a:lnSpc>
            <a:spcBef>
              <a:spcPct val="0"/>
            </a:spcBef>
            <a:spcAft>
              <a:spcPct val="15000"/>
            </a:spcAft>
            <a:buChar char="•"/>
          </a:pPr>
          <a:r>
            <a:rPr lang="en-US" sz="1800" kern="1200" dirty="0">
              <a:latin typeface="Calibri Light" panose="020F0302020204030204" pitchFamily="34" charset="0"/>
              <a:cs typeface="Calibri Light" panose="020F0302020204030204" pitchFamily="34" charset="0"/>
            </a:rPr>
            <a:t>Structure</a:t>
          </a:r>
        </a:p>
        <a:p>
          <a:pPr marL="171450" lvl="1" indent="-171450" algn="l" defTabSz="800100">
            <a:lnSpc>
              <a:spcPct val="90000"/>
            </a:lnSpc>
            <a:spcBef>
              <a:spcPct val="0"/>
            </a:spcBef>
            <a:spcAft>
              <a:spcPct val="15000"/>
            </a:spcAft>
            <a:buChar char="•"/>
          </a:pPr>
          <a:r>
            <a:rPr lang="en-US" sz="1800" kern="1200" dirty="0">
              <a:latin typeface="Calibri Light" panose="020F0302020204030204" pitchFamily="34" charset="0"/>
              <a:cs typeface="Calibri Light" panose="020F0302020204030204" pitchFamily="34" charset="0"/>
            </a:rPr>
            <a:t>Cohesive ties and connectives</a:t>
          </a:r>
        </a:p>
      </dsp:txBody>
      <dsp:txXfrm>
        <a:off x="4694187" y="1795571"/>
        <a:ext cx="3221802" cy="1158307"/>
      </dsp:txXfrm>
    </dsp:sp>
    <dsp:sp modelId="{50D57FC5-7F86-4952-9FBA-40A689240D85}">
      <dsp:nvSpPr>
        <dsp:cNvPr id="0" name=""/>
        <dsp:cNvSpPr/>
      </dsp:nvSpPr>
      <dsp:spPr>
        <a:xfrm rot="5400000">
          <a:off x="4667916" y="4604601"/>
          <a:ext cx="1216223" cy="1384626"/>
        </a:xfrm>
        <a:prstGeom prst="bentUpArrow">
          <a:avLst>
            <a:gd name="adj1" fmla="val 32840"/>
            <a:gd name="adj2" fmla="val 25000"/>
            <a:gd name="adj3" fmla="val 35780"/>
          </a:avLst>
        </a:prstGeom>
        <a:solidFill>
          <a:schemeClr val="accent2">
            <a:tint val="50000"/>
            <a:hueOff val="-213865"/>
            <a:satOff val="27933"/>
            <a:lumOff val="167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29B0E6-CCB1-4C35-97B0-C9287D57B4C7}">
      <dsp:nvSpPr>
        <dsp:cNvPr id="0" name=""/>
        <dsp:cNvSpPr/>
      </dsp:nvSpPr>
      <dsp:spPr>
        <a:xfrm>
          <a:off x="4345690" y="3256394"/>
          <a:ext cx="2047403" cy="1433116"/>
        </a:xfrm>
        <a:prstGeom prst="roundRect">
          <a:avLst>
            <a:gd name="adj" fmla="val 16670"/>
          </a:avLst>
        </a:prstGeom>
        <a:solidFill>
          <a:schemeClr val="accent2">
            <a:hueOff val="-50818"/>
            <a:satOff val="-20844"/>
            <a:lumOff val="166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Background Knowledge</a:t>
          </a:r>
        </a:p>
      </dsp:txBody>
      <dsp:txXfrm>
        <a:off x="4415662" y="3326366"/>
        <a:ext cx="1907459" cy="1293172"/>
      </dsp:txXfrm>
    </dsp:sp>
    <dsp:sp modelId="{578F3741-4AA4-4248-89A1-6F6A6B4E8C49}">
      <dsp:nvSpPr>
        <dsp:cNvPr id="0" name=""/>
        <dsp:cNvSpPr/>
      </dsp:nvSpPr>
      <dsp:spPr>
        <a:xfrm>
          <a:off x="6408707" y="3393074"/>
          <a:ext cx="2742971" cy="1158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alibri Light" panose="020F0302020204030204" pitchFamily="34" charset="0"/>
              <a:cs typeface="Calibri Light" panose="020F0302020204030204" pitchFamily="34" charset="0"/>
            </a:rPr>
            <a:t>Schema</a:t>
          </a:r>
        </a:p>
        <a:p>
          <a:pPr marL="171450" lvl="1" indent="-171450" algn="l" defTabSz="800100">
            <a:lnSpc>
              <a:spcPct val="90000"/>
            </a:lnSpc>
            <a:spcBef>
              <a:spcPct val="0"/>
            </a:spcBef>
            <a:spcAft>
              <a:spcPct val="15000"/>
            </a:spcAft>
            <a:buChar char="•"/>
          </a:pPr>
          <a:r>
            <a:rPr lang="en-US" sz="1800" kern="1200" dirty="0">
              <a:latin typeface="Calibri Light" panose="020F0302020204030204" pitchFamily="34" charset="0"/>
              <a:cs typeface="Calibri Light" panose="020F0302020204030204" pitchFamily="34" charset="0"/>
            </a:rPr>
            <a:t>Text structure</a:t>
          </a:r>
        </a:p>
        <a:p>
          <a:pPr marL="171450" lvl="1" indent="-171450" algn="l" defTabSz="800100">
            <a:lnSpc>
              <a:spcPct val="90000"/>
            </a:lnSpc>
            <a:spcBef>
              <a:spcPct val="0"/>
            </a:spcBef>
            <a:spcAft>
              <a:spcPct val="15000"/>
            </a:spcAft>
            <a:buChar char="•"/>
          </a:pPr>
          <a:r>
            <a:rPr lang="en-US" sz="1800" kern="1200" dirty="0">
              <a:latin typeface="Calibri Light" panose="020F0302020204030204" pitchFamily="34" charset="0"/>
              <a:cs typeface="Calibri Light" panose="020F0302020204030204" pitchFamily="34" charset="0"/>
            </a:rPr>
            <a:t>Inference </a:t>
          </a:r>
        </a:p>
        <a:p>
          <a:pPr marL="342900" lvl="2" indent="-171450" algn="l" defTabSz="800100">
            <a:lnSpc>
              <a:spcPct val="90000"/>
            </a:lnSpc>
            <a:spcBef>
              <a:spcPct val="0"/>
            </a:spcBef>
            <a:spcAft>
              <a:spcPct val="15000"/>
            </a:spcAft>
            <a:buChar char="•"/>
          </a:pPr>
          <a:r>
            <a:rPr lang="en-US" sz="1800" kern="1200" dirty="0">
              <a:latin typeface="Calibri Light" panose="020F0302020204030204" pitchFamily="34" charset="0"/>
              <a:cs typeface="Calibri Light" panose="020F0302020204030204" pitchFamily="34" charset="0"/>
            </a:rPr>
            <a:t>Local</a:t>
          </a:r>
        </a:p>
        <a:p>
          <a:pPr marL="342900" lvl="2" indent="-171450" algn="l" defTabSz="800100">
            <a:lnSpc>
              <a:spcPct val="90000"/>
            </a:lnSpc>
            <a:spcBef>
              <a:spcPct val="0"/>
            </a:spcBef>
            <a:spcAft>
              <a:spcPct val="15000"/>
            </a:spcAft>
            <a:buChar char="•"/>
          </a:pPr>
          <a:r>
            <a:rPr lang="en-US" sz="1800" kern="1200" dirty="0">
              <a:latin typeface="Calibri Light" panose="020F0302020204030204" pitchFamily="34" charset="0"/>
              <a:cs typeface="Calibri Light" panose="020F0302020204030204" pitchFamily="34" charset="0"/>
            </a:rPr>
            <a:t>Global</a:t>
          </a:r>
        </a:p>
      </dsp:txBody>
      <dsp:txXfrm>
        <a:off x="6408707" y="3393074"/>
        <a:ext cx="2742971" cy="1158307"/>
      </dsp:txXfrm>
    </dsp:sp>
    <dsp:sp modelId="{C3F9D1E6-AA58-47FE-B38E-FEBD008077A8}">
      <dsp:nvSpPr>
        <dsp:cNvPr id="0" name=""/>
        <dsp:cNvSpPr/>
      </dsp:nvSpPr>
      <dsp:spPr>
        <a:xfrm>
          <a:off x="6043206" y="4866256"/>
          <a:ext cx="2047403" cy="1433116"/>
        </a:xfrm>
        <a:prstGeom prst="roundRect">
          <a:avLst>
            <a:gd name="adj" fmla="val 16670"/>
          </a:avLst>
        </a:prstGeom>
        <a:solidFill>
          <a:schemeClr val="accent2">
            <a:hueOff val="-76227"/>
            <a:satOff val="-31266"/>
            <a:lumOff val="249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Coherent Representation of Text</a:t>
          </a:r>
        </a:p>
      </dsp:txBody>
      <dsp:txXfrm>
        <a:off x="6113178" y="4936228"/>
        <a:ext cx="1907459" cy="12931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15932-CE6E-4067-B893-CE308CAE93AA}">
      <dsp:nvSpPr>
        <dsp:cNvPr id="0" name=""/>
        <dsp:cNvSpPr/>
      </dsp:nvSpPr>
      <dsp:spPr>
        <a:xfrm>
          <a:off x="2983113" y="0"/>
          <a:ext cx="2470076" cy="2470076"/>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Calibri" panose="020F0502020204030204" pitchFamily="34" charset="0"/>
              <a:cs typeface="Calibri" panose="020F0502020204030204" pitchFamily="34" charset="0"/>
            </a:rPr>
            <a:t>Composition</a:t>
          </a:r>
        </a:p>
      </dsp:txBody>
      <dsp:txXfrm>
        <a:off x="3600632" y="1235038"/>
        <a:ext cx="1235038" cy="1235038"/>
      </dsp:txXfrm>
    </dsp:sp>
    <dsp:sp modelId="{AAF6E2D2-96A2-4CF3-89C1-A8CA73C035AE}">
      <dsp:nvSpPr>
        <dsp:cNvPr id="0" name=""/>
        <dsp:cNvSpPr/>
      </dsp:nvSpPr>
      <dsp:spPr>
        <a:xfrm>
          <a:off x="1748074" y="2455701"/>
          <a:ext cx="2470076" cy="2470076"/>
        </a:xfrm>
        <a:prstGeom prst="triangle">
          <a:avLst/>
        </a:prstGeom>
        <a:solidFill>
          <a:schemeClr val="accent2">
            <a:hueOff val="-296846"/>
            <a:satOff val="-9679"/>
            <a:lumOff val="7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Calibri" panose="020F0502020204030204" pitchFamily="34" charset="0"/>
              <a:cs typeface="Calibri" panose="020F0502020204030204" pitchFamily="34" charset="0"/>
            </a:rPr>
            <a:t>Transcription</a:t>
          </a:r>
        </a:p>
      </dsp:txBody>
      <dsp:txXfrm>
        <a:off x="2365593" y="3690739"/>
        <a:ext cx="1235038" cy="1235038"/>
      </dsp:txXfrm>
    </dsp:sp>
    <dsp:sp modelId="{3A827E84-689B-49BC-A99C-55374625FD8D}">
      <dsp:nvSpPr>
        <dsp:cNvPr id="0" name=""/>
        <dsp:cNvSpPr/>
      </dsp:nvSpPr>
      <dsp:spPr>
        <a:xfrm rot="10800000">
          <a:off x="2983113" y="2470076"/>
          <a:ext cx="2470076" cy="2470076"/>
        </a:xfrm>
        <a:prstGeom prst="triangle">
          <a:avLst/>
        </a:prstGeom>
        <a:solidFill>
          <a:schemeClr val="accent2">
            <a:hueOff val="-593692"/>
            <a:satOff val="-19358"/>
            <a:lumOff val="142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Calibri" panose="020F0502020204030204" pitchFamily="34" charset="0"/>
              <a:cs typeface="Calibri" panose="020F0502020204030204" pitchFamily="34" charset="0"/>
            </a:rPr>
            <a:t>Working Memory</a:t>
          </a:r>
        </a:p>
      </dsp:txBody>
      <dsp:txXfrm rot="10800000">
        <a:off x="3600632" y="2470076"/>
        <a:ext cx="1235038" cy="1235038"/>
      </dsp:txXfrm>
    </dsp:sp>
    <dsp:sp modelId="{5E7C91E3-DE6C-4A7B-95D1-5D91918E0E49}">
      <dsp:nvSpPr>
        <dsp:cNvPr id="0" name=""/>
        <dsp:cNvSpPr/>
      </dsp:nvSpPr>
      <dsp:spPr>
        <a:xfrm>
          <a:off x="4218151" y="2470076"/>
          <a:ext cx="2470076" cy="2470076"/>
        </a:xfrm>
        <a:prstGeom prst="triangle">
          <a:avLst/>
        </a:prstGeom>
        <a:solidFill>
          <a:schemeClr val="accent2">
            <a:hueOff val="-890538"/>
            <a:satOff val="-29037"/>
            <a:lumOff val="2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Calibri" panose="020F0502020204030204" pitchFamily="34" charset="0"/>
              <a:cs typeface="Calibri" panose="020F0502020204030204" pitchFamily="34" charset="0"/>
            </a:rPr>
            <a:t>Executive Function</a:t>
          </a:r>
        </a:p>
      </dsp:txBody>
      <dsp:txXfrm>
        <a:off x="4835670" y="3705114"/>
        <a:ext cx="1235038" cy="12350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0E71D-C97E-4408-A58E-59D8133BBE2D}">
      <dsp:nvSpPr>
        <dsp:cNvPr id="0" name=""/>
        <dsp:cNvSpPr/>
      </dsp:nvSpPr>
      <dsp:spPr>
        <a:xfrm>
          <a:off x="748161" y="0"/>
          <a:ext cx="5792454" cy="5792454"/>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5EA104-5E35-4296-BC28-5B607069622B}">
      <dsp:nvSpPr>
        <dsp:cNvPr id="0" name=""/>
        <dsp:cNvSpPr/>
      </dsp:nvSpPr>
      <dsp:spPr>
        <a:xfrm>
          <a:off x="1298444" y="550283"/>
          <a:ext cx="2259057" cy="22590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666750">
            <a:lnSpc>
              <a:spcPct val="90000"/>
            </a:lnSpc>
            <a:spcBef>
              <a:spcPct val="0"/>
            </a:spcBef>
            <a:spcAft>
              <a:spcPct val="35000"/>
            </a:spcAft>
            <a:buNone/>
          </a:pPr>
          <a:r>
            <a:rPr lang="en-US" sz="1500" b="1" kern="1200" dirty="0">
              <a:solidFill>
                <a:schemeClr val="tx1"/>
              </a:solidFill>
              <a:latin typeface="Calibri Light" panose="020F0302020204030204" pitchFamily="34" charset="0"/>
              <a:cs typeface="Calibri Light" panose="020F0302020204030204" pitchFamily="34" charset="0"/>
            </a:rPr>
            <a:t>Back</a:t>
          </a:r>
          <a:r>
            <a:rPr lang="en-US" sz="1500" kern="1200" dirty="0">
              <a:solidFill>
                <a:schemeClr val="tx1"/>
              </a:solidFill>
              <a:latin typeface="Calibri Light" panose="020F0302020204030204" pitchFamily="34" charset="0"/>
              <a:cs typeface="Calibri Light" panose="020F0302020204030204" pitchFamily="34" charset="0"/>
            </a:rPr>
            <a:t> is a noun, but it can also be an adjective, verb, or adverb. </a:t>
          </a:r>
        </a:p>
        <a:p>
          <a:pPr marL="114300" lvl="1" indent="-114300" algn="l" defTabSz="577850">
            <a:lnSpc>
              <a:spcPct val="90000"/>
            </a:lnSpc>
            <a:spcBef>
              <a:spcPct val="0"/>
            </a:spcBef>
            <a:spcAft>
              <a:spcPct val="15000"/>
            </a:spcAft>
            <a:buChar char="•"/>
          </a:pPr>
          <a:r>
            <a:rPr lang="en-US" sz="1300" kern="1200" dirty="0">
              <a:solidFill>
                <a:schemeClr val="tx1"/>
              </a:solidFill>
              <a:latin typeface="Calibri Light" panose="020F0302020204030204" pitchFamily="34" charset="0"/>
              <a:cs typeface="Calibri Light" panose="020F0302020204030204" pitchFamily="34" charset="0"/>
            </a:rPr>
            <a:t>The old man’s </a:t>
          </a:r>
          <a:r>
            <a:rPr lang="en-US" sz="1300" b="1" kern="1200" dirty="0">
              <a:solidFill>
                <a:schemeClr val="tx1"/>
              </a:solidFill>
              <a:latin typeface="Calibri Light" panose="020F0302020204030204" pitchFamily="34" charset="0"/>
              <a:cs typeface="Calibri Light" panose="020F0302020204030204" pitchFamily="34" charset="0"/>
            </a:rPr>
            <a:t>back</a:t>
          </a:r>
          <a:r>
            <a:rPr lang="en-US" sz="1300" kern="1200" dirty="0">
              <a:solidFill>
                <a:schemeClr val="tx1"/>
              </a:solidFill>
              <a:latin typeface="Calibri Light" panose="020F0302020204030204" pitchFamily="34" charset="0"/>
              <a:cs typeface="Calibri Light" panose="020F0302020204030204" pitchFamily="34" charset="0"/>
            </a:rPr>
            <a:t> hurt after a long day. (noun)</a:t>
          </a:r>
        </a:p>
        <a:p>
          <a:pPr marL="114300" lvl="1" indent="-114300" algn="l" defTabSz="577850">
            <a:lnSpc>
              <a:spcPct val="90000"/>
            </a:lnSpc>
            <a:spcBef>
              <a:spcPct val="0"/>
            </a:spcBef>
            <a:spcAft>
              <a:spcPct val="15000"/>
            </a:spcAft>
            <a:buChar char="•"/>
          </a:pPr>
          <a:r>
            <a:rPr lang="en-US" sz="1300" kern="1200" dirty="0">
              <a:solidFill>
                <a:schemeClr val="tx1"/>
              </a:solidFill>
              <a:latin typeface="Calibri Light" panose="020F0302020204030204" pitchFamily="34" charset="0"/>
              <a:cs typeface="Calibri Light" panose="020F0302020204030204" pitchFamily="34" charset="0"/>
            </a:rPr>
            <a:t>We will enter through the </a:t>
          </a:r>
          <a:r>
            <a:rPr lang="en-US" sz="1300" b="1" kern="1200" dirty="0">
              <a:solidFill>
                <a:schemeClr val="tx1"/>
              </a:solidFill>
              <a:latin typeface="Calibri Light" panose="020F0302020204030204" pitchFamily="34" charset="0"/>
              <a:cs typeface="Calibri Light" panose="020F0302020204030204" pitchFamily="34" charset="0"/>
            </a:rPr>
            <a:t>back</a:t>
          </a:r>
          <a:r>
            <a:rPr lang="en-US" sz="1300" kern="1200" dirty="0">
              <a:solidFill>
                <a:schemeClr val="tx1"/>
              </a:solidFill>
              <a:latin typeface="Calibri Light" panose="020F0302020204030204" pitchFamily="34" charset="0"/>
              <a:cs typeface="Calibri Light" panose="020F0302020204030204" pitchFamily="34" charset="0"/>
            </a:rPr>
            <a:t> door. (adjective)</a:t>
          </a:r>
        </a:p>
        <a:p>
          <a:pPr marL="114300" lvl="1" indent="-114300" algn="l" defTabSz="577850">
            <a:lnSpc>
              <a:spcPct val="90000"/>
            </a:lnSpc>
            <a:spcBef>
              <a:spcPct val="0"/>
            </a:spcBef>
            <a:spcAft>
              <a:spcPct val="15000"/>
            </a:spcAft>
            <a:buChar char="•"/>
          </a:pPr>
          <a:r>
            <a:rPr lang="en-US" sz="1300" kern="1200" dirty="0">
              <a:solidFill>
                <a:schemeClr val="tx1"/>
              </a:solidFill>
              <a:latin typeface="Calibri Light" panose="020F0302020204030204" pitchFamily="34" charset="0"/>
              <a:cs typeface="Calibri Light" panose="020F0302020204030204" pitchFamily="34" charset="0"/>
            </a:rPr>
            <a:t>I can </a:t>
          </a:r>
          <a:r>
            <a:rPr lang="en-US" sz="1300" b="1" kern="1200" dirty="0">
              <a:solidFill>
                <a:schemeClr val="tx1"/>
              </a:solidFill>
              <a:latin typeface="Calibri Light" panose="020F0302020204030204" pitchFamily="34" charset="0"/>
              <a:cs typeface="Calibri Light" panose="020F0302020204030204" pitchFamily="34" charset="0"/>
            </a:rPr>
            <a:t>back</a:t>
          </a:r>
          <a:r>
            <a:rPr lang="en-US" sz="1300" kern="1200" dirty="0">
              <a:solidFill>
                <a:schemeClr val="tx1"/>
              </a:solidFill>
              <a:latin typeface="Calibri Light" panose="020F0302020204030204" pitchFamily="34" charset="0"/>
              <a:cs typeface="Calibri Light" panose="020F0302020204030204" pitchFamily="34" charset="0"/>
            </a:rPr>
            <a:t> the car into the parking spot. (verb)</a:t>
          </a:r>
        </a:p>
      </dsp:txBody>
      <dsp:txXfrm>
        <a:off x="1408722" y="660561"/>
        <a:ext cx="2038501" cy="2038501"/>
      </dsp:txXfrm>
    </dsp:sp>
    <dsp:sp modelId="{3FCA9A31-719C-48B2-964C-F725EA570F98}">
      <dsp:nvSpPr>
        <dsp:cNvPr id="0" name=""/>
        <dsp:cNvSpPr/>
      </dsp:nvSpPr>
      <dsp:spPr>
        <a:xfrm>
          <a:off x="3731275" y="550283"/>
          <a:ext cx="2259057" cy="22590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Calibri Light" panose="020F0302020204030204" pitchFamily="34" charset="0"/>
              <a:cs typeface="Calibri Light" panose="020F0302020204030204" pitchFamily="34" charset="0"/>
            </a:rPr>
            <a:t>Run</a:t>
          </a:r>
          <a:r>
            <a:rPr lang="en-US" sz="1600" kern="1200" dirty="0">
              <a:solidFill>
                <a:schemeClr val="tx1"/>
              </a:solidFill>
              <a:latin typeface="Calibri Light" panose="020F0302020204030204" pitchFamily="34" charset="0"/>
              <a:cs typeface="Calibri Light" panose="020F0302020204030204" pitchFamily="34" charset="0"/>
            </a:rPr>
            <a:t> is a verb, and it’s also a noun. </a:t>
          </a:r>
        </a:p>
        <a:p>
          <a:pPr marL="114300" lvl="1" indent="-114300" algn="l" defTabSz="622300">
            <a:lnSpc>
              <a:spcPct val="90000"/>
            </a:lnSpc>
            <a:spcBef>
              <a:spcPct val="0"/>
            </a:spcBef>
            <a:spcAft>
              <a:spcPct val="15000"/>
            </a:spcAft>
            <a:buChar char="•"/>
          </a:pPr>
          <a:r>
            <a:rPr lang="en-US" sz="1400" kern="1200" dirty="0">
              <a:solidFill>
                <a:schemeClr val="tx1"/>
              </a:solidFill>
              <a:latin typeface="Calibri Light" panose="020F0302020204030204" pitchFamily="34" charset="0"/>
              <a:cs typeface="Calibri Light" panose="020F0302020204030204" pitchFamily="34" charset="0"/>
            </a:rPr>
            <a:t>You should </a:t>
          </a:r>
          <a:r>
            <a:rPr lang="en-US" sz="1400" b="1" kern="1200" dirty="0">
              <a:solidFill>
                <a:schemeClr val="tx1"/>
              </a:solidFill>
              <a:latin typeface="Calibri Light" panose="020F0302020204030204" pitchFamily="34" charset="0"/>
              <a:cs typeface="Calibri Light" panose="020F0302020204030204" pitchFamily="34" charset="0"/>
            </a:rPr>
            <a:t>run</a:t>
          </a:r>
          <a:r>
            <a:rPr lang="en-US" sz="1400" kern="1200" dirty="0">
              <a:solidFill>
                <a:schemeClr val="tx1"/>
              </a:solidFill>
              <a:latin typeface="Calibri Light" panose="020F0302020204030204" pitchFamily="34" charset="0"/>
              <a:cs typeface="Calibri Light" panose="020F0302020204030204" pitchFamily="34" charset="0"/>
            </a:rPr>
            <a:t> a little farther. (verb) </a:t>
          </a:r>
        </a:p>
        <a:p>
          <a:pPr marL="114300" lvl="1" indent="-114300" algn="l" defTabSz="622300">
            <a:lnSpc>
              <a:spcPct val="90000"/>
            </a:lnSpc>
            <a:spcBef>
              <a:spcPct val="0"/>
            </a:spcBef>
            <a:spcAft>
              <a:spcPct val="15000"/>
            </a:spcAft>
            <a:buChar char="•"/>
          </a:pPr>
          <a:r>
            <a:rPr lang="en-US" sz="1400" kern="1200" dirty="0">
              <a:solidFill>
                <a:schemeClr val="tx1"/>
              </a:solidFill>
              <a:latin typeface="Calibri Light" panose="020F0302020204030204" pitchFamily="34" charset="0"/>
              <a:cs typeface="Calibri Light" panose="020F0302020204030204" pitchFamily="34" charset="0"/>
            </a:rPr>
            <a:t>There is a</a:t>
          </a:r>
          <a:r>
            <a:rPr lang="en-US" sz="1400" b="1" kern="1200" dirty="0">
              <a:solidFill>
                <a:schemeClr val="tx1"/>
              </a:solidFill>
              <a:latin typeface="Calibri Light" panose="020F0302020204030204" pitchFamily="34" charset="0"/>
              <a:cs typeface="Calibri Light" panose="020F0302020204030204" pitchFamily="34" charset="0"/>
            </a:rPr>
            <a:t> run </a:t>
          </a:r>
          <a:r>
            <a:rPr lang="en-US" sz="1400" kern="1200" dirty="0">
              <a:solidFill>
                <a:schemeClr val="tx1"/>
              </a:solidFill>
              <a:latin typeface="Calibri Light" panose="020F0302020204030204" pitchFamily="34" charset="0"/>
              <a:cs typeface="Calibri Light" panose="020F0302020204030204" pitchFamily="34" charset="0"/>
            </a:rPr>
            <a:t>in her stockings. (noun)</a:t>
          </a:r>
        </a:p>
      </dsp:txBody>
      <dsp:txXfrm>
        <a:off x="3841553" y="660561"/>
        <a:ext cx="2038501" cy="2038501"/>
      </dsp:txXfrm>
    </dsp:sp>
    <dsp:sp modelId="{1D94603E-1482-4873-9002-12991B374FAD}">
      <dsp:nvSpPr>
        <dsp:cNvPr id="0" name=""/>
        <dsp:cNvSpPr/>
      </dsp:nvSpPr>
      <dsp:spPr>
        <a:xfrm>
          <a:off x="1298444" y="2983113"/>
          <a:ext cx="2259057" cy="22590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Calibri Light" panose="020F0302020204030204" pitchFamily="34" charset="0"/>
              <a:cs typeface="Calibri Light" panose="020F0302020204030204" pitchFamily="34" charset="0"/>
            </a:rPr>
            <a:t>Fast</a:t>
          </a:r>
          <a:r>
            <a:rPr lang="en-US" sz="1600" kern="1200" dirty="0">
              <a:solidFill>
                <a:schemeClr val="tx1"/>
              </a:solidFill>
              <a:latin typeface="Calibri Light" panose="020F0302020204030204" pitchFamily="34" charset="0"/>
              <a:cs typeface="Calibri Light" panose="020F0302020204030204" pitchFamily="34" charset="0"/>
            </a:rPr>
            <a:t> is an adjective, and it’s also a verb. </a:t>
          </a:r>
        </a:p>
        <a:p>
          <a:pPr marL="114300" lvl="1" indent="-114300" algn="l" defTabSz="622300">
            <a:lnSpc>
              <a:spcPct val="90000"/>
            </a:lnSpc>
            <a:spcBef>
              <a:spcPct val="0"/>
            </a:spcBef>
            <a:spcAft>
              <a:spcPct val="15000"/>
            </a:spcAft>
            <a:buChar char="•"/>
          </a:pPr>
          <a:r>
            <a:rPr lang="en-US" sz="1400" kern="1200" dirty="0">
              <a:solidFill>
                <a:schemeClr val="tx1"/>
              </a:solidFill>
              <a:latin typeface="Calibri Light" panose="020F0302020204030204" pitchFamily="34" charset="0"/>
              <a:cs typeface="Calibri Light" panose="020F0302020204030204" pitchFamily="34" charset="0"/>
            </a:rPr>
            <a:t>He travelled by a </a:t>
          </a:r>
          <a:r>
            <a:rPr lang="en-US" sz="1400" b="1" kern="1200" dirty="0">
              <a:solidFill>
                <a:schemeClr val="tx1"/>
              </a:solidFill>
              <a:latin typeface="Calibri Light" panose="020F0302020204030204" pitchFamily="34" charset="0"/>
              <a:cs typeface="Calibri Light" panose="020F0302020204030204" pitchFamily="34" charset="0"/>
            </a:rPr>
            <a:t>fast</a:t>
          </a:r>
          <a:r>
            <a:rPr lang="en-US" sz="1400" kern="1200" dirty="0">
              <a:solidFill>
                <a:schemeClr val="tx1"/>
              </a:solidFill>
              <a:latin typeface="Calibri Light" panose="020F0302020204030204" pitchFamily="34" charset="0"/>
              <a:cs typeface="Calibri Light" panose="020F0302020204030204" pitchFamily="34" charset="0"/>
            </a:rPr>
            <a:t> train. (adjective)</a:t>
          </a:r>
        </a:p>
        <a:p>
          <a:pPr marL="114300" lvl="1" indent="-114300" algn="l" defTabSz="622300">
            <a:lnSpc>
              <a:spcPct val="90000"/>
            </a:lnSpc>
            <a:spcBef>
              <a:spcPct val="0"/>
            </a:spcBef>
            <a:spcAft>
              <a:spcPct val="15000"/>
            </a:spcAft>
            <a:buChar char="•"/>
          </a:pPr>
          <a:r>
            <a:rPr lang="en-US" sz="1400" kern="1200" dirty="0">
              <a:solidFill>
                <a:schemeClr val="tx1"/>
              </a:solidFill>
              <a:latin typeface="Calibri Light" panose="020F0302020204030204" pitchFamily="34" charset="0"/>
              <a:cs typeface="Calibri Light" panose="020F0302020204030204" pitchFamily="34" charset="0"/>
            </a:rPr>
            <a:t>They will </a:t>
          </a:r>
          <a:r>
            <a:rPr lang="en-US" sz="1400" b="1" kern="1200" dirty="0">
              <a:solidFill>
                <a:schemeClr val="tx1"/>
              </a:solidFill>
              <a:latin typeface="Calibri Light" panose="020F0302020204030204" pitchFamily="34" charset="0"/>
              <a:cs typeface="Calibri Light" panose="020F0302020204030204" pitchFamily="34" charset="0"/>
            </a:rPr>
            <a:t>fast</a:t>
          </a:r>
          <a:r>
            <a:rPr lang="en-US" sz="1400" kern="1200" dirty="0">
              <a:solidFill>
                <a:schemeClr val="tx1"/>
              </a:solidFill>
              <a:latin typeface="Calibri Light" panose="020F0302020204030204" pitchFamily="34" charset="0"/>
              <a:cs typeface="Calibri Light" panose="020F0302020204030204" pitchFamily="34" charset="0"/>
            </a:rPr>
            <a:t> until sundown. (verb)</a:t>
          </a:r>
        </a:p>
      </dsp:txBody>
      <dsp:txXfrm>
        <a:off x="1408722" y="3093391"/>
        <a:ext cx="2038501" cy="2038501"/>
      </dsp:txXfrm>
    </dsp:sp>
    <dsp:sp modelId="{81217F0F-2508-46FA-9449-37E26372ABA9}">
      <dsp:nvSpPr>
        <dsp:cNvPr id="0" name=""/>
        <dsp:cNvSpPr/>
      </dsp:nvSpPr>
      <dsp:spPr>
        <a:xfrm>
          <a:off x="3731275" y="2983113"/>
          <a:ext cx="2259057" cy="22590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Calibri Light" panose="020F0302020204030204" pitchFamily="34" charset="0"/>
              <a:cs typeface="Calibri Light" panose="020F0302020204030204" pitchFamily="34" charset="0"/>
            </a:rPr>
            <a:t>Mean</a:t>
          </a:r>
          <a:r>
            <a:rPr lang="en-US" sz="1600" kern="1200" dirty="0">
              <a:solidFill>
                <a:schemeClr val="tx1"/>
              </a:solidFill>
              <a:latin typeface="Calibri Light" panose="020F0302020204030204" pitchFamily="34" charset="0"/>
              <a:cs typeface="Calibri Light" panose="020F0302020204030204" pitchFamily="34" charset="0"/>
            </a:rPr>
            <a:t> is a verb, and it’s also an adjective and a noun. </a:t>
          </a:r>
        </a:p>
        <a:p>
          <a:pPr marL="114300" lvl="1" indent="-114300" algn="l" defTabSz="577850">
            <a:lnSpc>
              <a:spcPct val="90000"/>
            </a:lnSpc>
            <a:spcBef>
              <a:spcPct val="0"/>
            </a:spcBef>
            <a:spcAft>
              <a:spcPct val="15000"/>
            </a:spcAft>
            <a:buChar char="•"/>
          </a:pPr>
          <a:r>
            <a:rPr lang="en-US" sz="1300" kern="1200" dirty="0">
              <a:solidFill>
                <a:schemeClr val="tx1"/>
              </a:solidFill>
              <a:latin typeface="Calibri Light" panose="020F0302020204030204" pitchFamily="34" charset="0"/>
              <a:cs typeface="Calibri Light" panose="020F0302020204030204" pitchFamily="34" charset="0"/>
            </a:rPr>
            <a:t>What does that word </a:t>
          </a:r>
          <a:r>
            <a:rPr lang="en-US" sz="1300" b="1" kern="1200" dirty="0">
              <a:solidFill>
                <a:schemeClr val="tx1"/>
              </a:solidFill>
              <a:latin typeface="Calibri Light" panose="020F0302020204030204" pitchFamily="34" charset="0"/>
              <a:cs typeface="Calibri Light" panose="020F0302020204030204" pitchFamily="34" charset="0"/>
            </a:rPr>
            <a:t>mean</a:t>
          </a:r>
          <a:r>
            <a:rPr lang="en-US" sz="1300" kern="1200" dirty="0">
              <a:solidFill>
                <a:schemeClr val="tx1"/>
              </a:solidFill>
              <a:latin typeface="Calibri Light" panose="020F0302020204030204" pitchFamily="34" charset="0"/>
              <a:cs typeface="Calibri Light" panose="020F0302020204030204" pitchFamily="34" charset="0"/>
            </a:rPr>
            <a:t>? (verb)</a:t>
          </a:r>
        </a:p>
        <a:p>
          <a:pPr marL="114300" lvl="1" indent="-114300" algn="l" defTabSz="577850">
            <a:lnSpc>
              <a:spcPct val="90000"/>
            </a:lnSpc>
            <a:spcBef>
              <a:spcPct val="0"/>
            </a:spcBef>
            <a:spcAft>
              <a:spcPct val="15000"/>
            </a:spcAft>
            <a:buChar char="•"/>
          </a:pPr>
          <a:r>
            <a:rPr lang="en-US" sz="1300" kern="1200" dirty="0">
              <a:solidFill>
                <a:schemeClr val="tx1"/>
              </a:solidFill>
              <a:latin typeface="Calibri Light" panose="020F0302020204030204" pitchFamily="34" charset="0"/>
              <a:cs typeface="Calibri Light" panose="020F0302020204030204" pitchFamily="34" charset="0"/>
            </a:rPr>
            <a:t>The </a:t>
          </a:r>
          <a:r>
            <a:rPr lang="en-US" sz="1300" b="1" kern="1200" dirty="0">
              <a:solidFill>
                <a:schemeClr val="tx1"/>
              </a:solidFill>
              <a:latin typeface="Calibri Light" panose="020F0302020204030204" pitchFamily="34" charset="0"/>
              <a:cs typeface="Calibri Light" panose="020F0302020204030204" pitchFamily="34" charset="0"/>
            </a:rPr>
            <a:t>mean</a:t>
          </a:r>
          <a:r>
            <a:rPr lang="en-US" sz="1300" kern="1200" dirty="0">
              <a:solidFill>
                <a:schemeClr val="tx1"/>
              </a:solidFill>
              <a:latin typeface="Calibri Light" panose="020F0302020204030204" pitchFamily="34" charset="0"/>
              <a:cs typeface="Calibri Light" panose="020F0302020204030204" pitchFamily="34" charset="0"/>
            </a:rPr>
            <a:t> owner hit his dog for barking. (adjective)</a:t>
          </a:r>
        </a:p>
        <a:p>
          <a:pPr marL="114300" lvl="1" indent="-114300" algn="l" defTabSz="577850">
            <a:lnSpc>
              <a:spcPct val="90000"/>
            </a:lnSpc>
            <a:spcBef>
              <a:spcPct val="0"/>
            </a:spcBef>
            <a:spcAft>
              <a:spcPct val="15000"/>
            </a:spcAft>
            <a:buChar char="•"/>
          </a:pPr>
          <a:r>
            <a:rPr lang="en-US" sz="1300" kern="1200" dirty="0">
              <a:solidFill>
                <a:schemeClr val="tx1"/>
              </a:solidFill>
              <a:latin typeface="Calibri Light" panose="020F0302020204030204" pitchFamily="34" charset="0"/>
              <a:cs typeface="Calibri Light" panose="020F0302020204030204" pitchFamily="34" charset="0"/>
            </a:rPr>
            <a:t>What is the </a:t>
          </a:r>
          <a:r>
            <a:rPr lang="en-US" sz="1300" b="1" kern="1200" dirty="0">
              <a:solidFill>
                <a:schemeClr val="tx1"/>
              </a:solidFill>
              <a:latin typeface="Calibri Light" panose="020F0302020204030204" pitchFamily="34" charset="0"/>
              <a:cs typeface="Calibri Light" panose="020F0302020204030204" pitchFamily="34" charset="0"/>
            </a:rPr>
            <a:t>mean</a:t>
          </a:r>
          <a:r>
            <a:rPr lang="en-US" sz="1300" kern="1200" dirty="0">
              <a:solidFill>
                <a:schemeClr val="tx1"/>
              </a:solidFill>
              <a:latin typeface="Calibri Light" panose="020F0302020204030204" pitchFamily="34" charset="0"/>
              <a:cs typeface="Calibri Light" panose="020F0302020204030204" pitchFamily="34" charset="0"/>
            </a:rPr>
            <a:t> temperature in that area? (noun) </a:t>
          </a:r>
        </a:p>
      </dsp:txBody>
      <dsp:txXfrm>
        <a:off x="3841553" y="3093391"/>
        <a:ext cx="2038501" cy="20385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005F3-9A58-4CA0-B5C5-A3452E38E845}">
      <dsp:nvSpPr>
        <dsp:cNvPr id="0" name=""/>
        <dsp:cNvSpPr/>
      </dsp:nvSpPr>
      <dsp:spPr>
        <a:xfrm>
          <a:off x="0" y="1867"/>
          <a:ext cx="5257800" cy="1062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latin typeface="Calibri Light"/>
              <a:ea typeface="Calibri Light"/>
              <a:cs typeface="Calibri Light"/>
            </a:rPr>
            <a:t>Keep instruction direct and engaging</a:t>
          </a:r>
          <a:endParaRPr lang="en-US" sz="2000" kern="1200" dirty="0">
            <a:solidFill>
              <a:schemeClr val="tx1"/>
            </a:solidFill>
            <a:latin typeface="Calibri Light"/>
            <a:ea typeface="Calibri Light"/>
            <a:cs typeface="Calibri Light"/>
          </a:endParaRPr>
        </a:p>
      </dsp:txBody>
      <dsp:txXfrm>
        <a:off x="51877" y="53744"/>
        <a:ext cx="5154046" cy="958961"/>
      </dsp:txXfrm>
    </dsp:sp>
    <dsp:sp modelId="{9E9EE66E-9903-40E5-BC95-5579C884D741}">
      <dsp:nvSpPr>
        <dsp:cNvPr id="0" name=""/>
        <dsp:cNvSpPr/>
      </dsp:nvSpPr>
      <dsp:spPr>
        <a:xfrm>
          <a:off x="0" y="1078279"/>
          <a:ext cx="5257800" cy="1062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latin typeface="Calibri Light"/>
              <a:ea typeface="Calibri Light"/>
              <a:cs typeface="Calibri Light"/>
            </a:rPr>
            <a:t>Identify parts of speech as only a small part of the instructional routine</a:t>
          </a:r>
          <a:endParaRPr lang="en-US" sz="2000" kern="1200" dirty="0">
            <a:solidFill>
              <a:schemeClr val="tx1"/>
            </a:solidFill>
            <a:latin typeface="Calibri Light"/>
            <a:ea typeface="Calibri Light"/>
            <a:cs typeface="Calibri Light"/>
          </a:endParaRPr>
        </a:p>
      </dsp:txBody>
      <dsp:txXfrm>
        <a:off x="51877" y="1130156"/>
        <a:ext cx="5154046" cy="958961"/>
      </dsp:txXfrm>
    </dsp:sp>
    <dsp:sp modelId="{8DD6018D-0347-4004-B4B5-34FA78EFF238}">
      <dsp:nvSpPr>
        <dsp:cNvPr id="0" name=""/>
        <dsp:cNvSpPr/>
      </dsp:nvSpPr>
      <dsp:spPr>
        <a:xfrm>
          <a:off x="0" y="2154692"/>
          <a:ext cx="5257800" cy="1062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latin typeface="Calibri Light"/>
              <a:ea typeface="Calibri Light"/>
              <a:cs typeface="Calibri Light"/>
            </a:rPr>
            <a:t>Generate and discuss good examples is the focus of  modeling and guided practice</a:t>
          </a:r>
          <a:endParaRPr lang="en-US" sz="2000" kern="1200" dirty="0">
            <a:solidFill>
              <a:schemeClr val="tx1"/>
            </a:solidFill>
            <a:latin typeface="Calibri Light"/>
            <a:ea typeface="Calibri Light"/>
            <a:cs typeface="Calibri Light"/>
          </a:endParaRPr>
        </a:p>
      </dsp:txBody>
      <dsp:txXfrm>
        <a:off x="51877" y="2206569"/>
        <a:ext cx="5154046" cy="958961"/>
      </dsp:txXfrm>
    </dsp:sp>
    <dsp:sp modelId="{762E192A-6E91-4C0A-8487-81C3DE7383AD}">
      <dsp:nvSpPr>
        <dsp:cNvPr id="0" name=""/>
        <dsp:cNvSpPr/>
      </dsp:nvSpPr>
      <dsp:spPr>
        <a:xfrm>
          <a:off x="0" y="3231105"/>
          <a:ext cx="5257800" cy="1062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latin typeface="Calibri Light"/>
              <a:ea typeface="Calibri Light"/>
              <a:cs typeface="Calibri Light"/>
            </a:rPr>
            <a:t>The goal for instruction, especially in upper grades, is to review quickly and then expand the depth of knowledge </a:t>
          </a:r>
          <a:endParaRPr lang="en-US" sz="2000" kern="1200" dirty="0">
            <a:solidFill>
              <a:schemeClr val="tx1"/>
            </a:solidFill>
            <a:latin typeface="Calibri Light"/>
            <a:ea typeface="Calibri Light"/>
            <a:cs typeface="Calibri Light"/>
          </a:endParaRPr>
        </a:p>
      </dsp:txBody>
      <dsp:txXfrm>
        <a:off x="51877" y="3282982"/>
        <a:ext cx="5154046" cy="958961"/>
      </dsp:txXfrm>
    </dsp:sp>
    <dsp:sp modelId="{F820A03D-B836-4A68-9881-52EFB44B1B7E}">
      <dsp:nvSpPr>
        <dsp:cNvPr id="0" name=""/>
        <dsp:cNvSpPr/>
      </dsp:nvSpPr>
      <dsp:spPr>
        <a:xfrm>
          <a:off x="0" y="4307517"/>
          <a:ext cx="5257800" cy="1062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latin typeface="Calibri Light"/>
              <a:ea typeface="Calibri Light"/>
              <a:cs typeface="Calibri Light"/>
            </a:rPr>
            <a:t>The final step is to have students generate examples and practice the concept in their own speaking and writing </a:t>
          </a:r>
          <a:endParaRPr lang="en-US" sz="2000" kern="1200" dirty="0">
            <a:solidFill>
              <a:schemeClr val="tx1"/>
            </a:solidFill>
            <a:latin typeface="Calibri Light"/>
            <a:ea typeface="Calibri Light"/>
            <a:cs typeface="Calibri Light"/>
          </a:endParaRPr>
        </a:p>
      </dsp:txBody>
      <dsp:txXfrm>
        <a:off x="51877" y="4359394"/>
        <a:ext cx="5154046" cy="9589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B6F6A-754E-471C-A33A-EB13B9E59092}">
      <dsp:nvSpPr>
        <dsp:cNvPr id="0" name=""/>
        <dsp:cNvSpPr/>
      </dsp:nvSpPr>
      <dsp:spPr>
        <a:xfrm>
          <a:off x="0" y="160974"/>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tx1"/>
              </a:solidFill>
            </a:rPr>
            <a:t>Sentence Expansion</a:t>
          </a:r>
        </a:p>
      </dsp:txBody>
      <dsp:txXfrm>
        <a:off x="0" y="160974"/>
        <a:ext cx="3286125" cy="1971675"/>
      </dsp:txXfrm>
    </dsp:sp>
    <dsp:sp modelId="{7C567261-B217-4D31-AF24-4EB538685D42}">
      <dsp:nvSpPr>
        <dsp:cNvPr id="0" name=""/>
        <dsp:cNvSpPr/>
      </dsp:nvSpPr>
      <dsp:spPr>
        <a:xfrm>
          <a:off x="3614737" y="160974"/>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tx1"/>
              </a:solidFill>
            </a:rPr>
            <a:t>Sentence Combining </a:t>
          </a:r>
        </a:p>
      </dsp:txBody>
      <dsp:txXfrm>
        <a:off x="3614737" y="160974"/>
        <a:ext cx="3286125" cy="1971675"/>
      </dsp:txXfrm>
    </dsp:sp>
    <dsp:sp modelId="{72C16018-62F9-452B-BAA6-85B5B48C10B5}">
      <dsp:nvSpPr>
        <dsp:cNvPr id="0" name=""/>
        <dsp:cNvSpPr/>
      </dsp:nvSpPr>
      <dsp:spPr>
        <a:xfrm>
          <a:off x="7229475" y="160974"/>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tx1"/>
              </a:solidFill>
            </a:rPr>
            <a:t>Sentence Sorting </a:t>
          </a:r>
        </a:p>
      </dsp:txBody>
      <dsp:txXfrm>
        <a:off x="7229475" y="160974"/>
        <a:ext cx="3286125" cy="1971675"/>
      </dsp:txXfrm>
    </dsp:sp>
    <dsp:sp modelId="{FF666928-1495-48CD-A395-41484582C87C}">
      <dsp:nvSpPr>
        <dsp:cNvPr id="0" name=""/>
        <dsp:cNvSpPr/>
      </dsp:nvSpPr>
      <dsp:spPr>
        <a:xfrm>
          <a:off x="0" y="2461262"/>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tx1"/>
              </a:solidFill>
            </a:rPr>
            <a:t>Sentence Starters </a:t>
          </a:r>
        </a:p>
      </dsp:txBody>
      <dsp:txXfrm>
        <a:off x="0" y="2461262"/>
        <a:ext cx="3286125" cy="1971675"/>
      </dsp:txXfrm>
    </dsp:sp>
    <dsp:sp modelId="{DB947DE9-1AB1-40A0-A0D9-314E019D2886}">
      <dsp:nvSpPr>
        <dsp:cNvPr id="0" name=""/>
        <dsp:cNvSpPr/>
      </dsp:nvSpPr>
      <dsp:spPr>
        <a:xfrm>
          <a:off x="3614737" y="2461262"/>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tx1"/>
              </a:solidFill>
            </a:rPr>
            <a:t>Sentence Scramble </a:t>
          </a:r>
        </a:p>
      </dsp:txBody>
      <dsp:txXfrm>
        <a:off x="3614737" y="2461262"/>
        <a:ext cx="3286125" cy="1971675"/>
      </dsp:txXfrm>
    </dsp:sp>
    <dsp:sp modelId="{7786F968-5A34-47C8-A98C-148A8419A1C2}">
      <dsp:nvSpPr>
        <dsp:cNvPr id="0" name=""/>
        <dsp:cNvSpPr/>
      </dsp:nvSpPr>
      <dsp:spPr>
        <a:xfrm>
          <a:off x="7229475" y="2461262"/>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tx1"/>
              </a:solidFill>
            </a:rPr>
            <a:t>Sentence Imitation</a:t>
          </a:r>
        </a:p>
      </dsp:txBody>
      <dsp:txXfrm>
        <a:off x="7229475" y="2461262"/>
        <a:ext cx="3286125" cy="1971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D922C-00DD-4DF7-BB18-577CE99D5FF6}">
      <dsp:nvSpPr>
        <dsp:cNvPr id="0" name=""/>
        <dsp:cNvSpPr/>
      </dsp:nvSpPr>
      <dsp:spPr>
        <a:xfrm>
          <a:off x="0" y="319411"/>
          <a:ext cx="5674664"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482E0E-D01D-454F-A6BA-4C38DF7B198F}">
      <dsp:nvSpPr>
        <dsp:cNvPr id="0" name=""/>
        <dsp:cNvSpPr/>
      </dsp:nvSpPr>
      <dsp:spPr>
        <a:xfrm>
          <a:off x="283733" y="38970"/>
          <a:ext cx="3972264"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142" tIns="0" rIns="150142"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Expand the subject.</a:t>
          </a:r>
        </a:p>
      </dsp:txBody>
      <dsp:txXfrm>
        <a:off x="311113" y="66350"/>
        <a:ext cx="3917504" cy="506120"/>
      </dsp:txXfrm>
    </dsp:sp>
    <dsp:sp modelId="{B5E68C65-66BF-4D96-B9CF-651109F9890A}">
      <dsp:nvSpPr>
        <dsp:cNvPr id="0" name=""/>
        <dsp:cNvSpPr/>
      </dsp:nvSpPr>
      <dsp:spPr>
        <a:xfrm>
          <a:off x="0" y="1181251"/>
          <a:ext cx="5674664"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D2FE42-5F2A-4FFB-97EB-53F875034D1C}">
      <dsp:nvSpPr>
        <dsp:cNvPr id="0" name=""/>
        <dsp:cNvSpPr/>
      </dsp:nvSpPr>
      <dsp:spPr>
        <a:xfrm>
          <a:off x="283733" y="900811"/>
          <a:ext cx="3972264"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142" tIns="0" rIns="150142"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Expand the predicate. </a:t>
          </a:r>
        </a:p>
      </dsp:txBody>
      <dsp:txXfrm>
        <a:off x="311113" y="928191"/>
        <a:ext cx="3917504" cy="506120"/>
      </dsp:txXfrm>
    </dsp:sp>
    <dsp:sp modelId="{D75B8D2D-1C22-4269-BAF7-E07104DD3C29}">
      <dsp:nvSpPr>
        <dsp:cNvPr id="0" name=""/>
        <dsp:cNvSpPr/>
      </dsp:nvSpPr>
      <dsp:spPr>
        <a:xfrm>
          <a:off x="0" y="2043091"/>
          <a:ext cx="5674664"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E28017-BC02-46DD-8462-422420AE369A}">
      <dsp:nvSpPr>
        <dsp:cNvPr id="0" name=""/>
        <dsp:cNvSpPr/>
      </dsp:nvSpPr>
      <dsp:spPr>
        <a:xfrm>
          <a:off x="283733" y="1762651"/>
          <a:ext cx="3972264"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142" tIns="0" rIns="150142"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Add phrases.</a:t>
          </a:r>
        </a:p>
      </dsp:txBody>
      <dsp:txXfrm>
        <a:off x="311113" y="1790031"/>
        <a:ext cx="3917504" cy="506120"/>
      </dsp:txXfrm>
    </dsp:sp>
    <dsp:sp modelId="{2E0B5F3A-55FB-4FED-B941-4C0FA599ED82}">
      <dsp:nvSpPr>
        <dsp:cNvPr id="0" name=""/>
        <dsp:cNvSpPr/>
      </dsp:nvSpPr>
      <dsp:spPr>
        <a:xfrm>
          <a:off x="0" y="2904931"/>
          <a:ext cx="5674664"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33DC5-9C6D-4CC8-A231-027D4B0247C0}">
      <dsp:nvSpPr>
        <dsp:cNvPr id="0" name=""/>
        <dsp:cNvSpPr/>
      </dsp:nvSpPr>
      <dsp:spPr>
        <a:xfrm>
          <a:off x="283733" y="2624491"/>
          <a:ext cx="3972264"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142" tIns="0" rIns="150142"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Compound the subject. </a:t>
          </a:r>
        </a:p>
      </dsp:txBody>
      <dsp:txXfrm>
        <a:off x="311113" y="2651871"/>
        <a:ext cx="3917504" cy="506120"/>
      </dsp:txXfrm>
    </dsp:sp>
    <dsp:sp modelId="{A13F8D1B-0C14-4912-B196-640B5DDE71F9}">
      <dsp:nvSpPr>
        <dsp:cNvPr id="0" name=""/>
        <dsp:cNvSpPr/>
      </dsp:nvSpPr>
      <dsp:spPr>
        <a:xfrm>
          <a:off x="0" y="3766770"/>
          <a:ext cx="5674664"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8D85D2-0D7E-4055-9391-E5CD9A7A68E3}">
      <dsp:nvSpPr>
        <dsp:cNvPr id="0" name=""/>
        <dsp:cNvSpPr/>
      </dsp:nvSpPr>
      <dsp:spPr>
        <a:xfrm>
          <a:off x="283733" y="3486331"/>
          <a:ext cx="3972264"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142" tIns="0" rIns="150142"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Compound the predicate. </a:t>
          </a:r>
        </a:p>
      </dsp:txBody>
      <dsp:txXfrm>
        <a:off x="311113" y="3513711"/>
        <a:ext cx="3917504" cy="5061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4889D-5380-45ED-9929-F5E587C2D9E4}">
      <dsp:nvSpPr>
        <dsp:cNvPr id="0" name=""/>
        <dsp:cNvSpPr/>
      </dsp:nvSpPr>
      <dsp:spPr>
        <a:xfrm>
          <a:off x="0" y="473826"/>
          <a:ext cx="5981178" cy="617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solidFill>
                <a:schemeClr val="tx1"/>
              </a:solidFill>
            </a:rPr>
            <a:t>1. Introduce </a:t>
          </a:r>
          <a:endParaRPr lang="en-US" sz="2400" kern="1200" dirty="0">
            <a:solidFill>
              <a:schemeClr val="tx1"/>
            </a:solidFill>
          </a:endParaRPr>
        </a:p>
      </dsp:txBody>
      <dsp:txXfrm>
        <a:off x="30157" y="503983"/>
        <a:ext cx="5920864" cy="557445"/>
      </dsp:txXfrm>
    </dsp:sp>
    <dsp:sp modelId="{2EF03454-F8D6-4901-832A-E0A376F0590E}">
      <dsp:nvSpPr>
        <dsp:cNvPr id="0" name=""/>
        <dsp:cNvSpPr/>
      </dsp:nvSpPr>
      <dsp:spPr>
        <a:xfrm>
          <a:off x="0" y="1160706"/>
          <a:ext cx="5981178" cy="617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solidFill>
                <a:schemeClr val="tx1"/>
              </a:solidFill>
            </a:rPr>
            <a:t>2. Identify  </a:t>
          </a:r>
          <a:endParaRPr lang="en-US" sz="2400" kern="1200" dirty="0">
            <a:solidFill>
              <a:schemeClr val="tx1"/>
            </a:solidFill>
          </a:endParaRPr>
        </a:p>
      </dsp:txBody>
      <dsp:txXfrm>
        <a:off x="30157" y="1190863"/>
        <a:ext cx="5920864" cy="557445"/>
      </dsp:txXfrm>
    </dsp:sp>
    <dsp:sp modelId="{C4BFCC1E-E291-47C3-B1A6-B6EF5BC41929}">
      <dsp:nvSpPr>
        <dsp:cNvPr id="0" name=""/>
        <dsp:cNvSpPr/>
      </dsp:nvSpPr>
      <dsp:spPr>
        <a:xfrm>
          <a:off x="0" y="1847586"/>
          <a:ext cx="5981178" cy="617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solidFill>
                <a:schemeClr val="tx1"/>
              </a:solidFill>
            </a:rPr>
            <a:t>3. Expand, combine, unscramble, imitate, etc.</a:t>
          </a:r>
          <a:endParaRPr lang="en-US" sz="2400" kern="1200" dirty="0">
            <a:solidFill>
              <a:schemeClr val="tx1"/>
            </a:solidFill>
          </a:endParaRPr>
        </a:p>
      </dsp:txBody>
      <dsp:txXfrm>
        <a:off x="30157" y="1877743"/>
        <a:ext cx="5920864" cy="557445"/>
      </dsp:txXfrm>
    </dsp:sp>
    <dsp:sp modelId="{1B59C95C-D107-4142-A7CB-C3AFB04E8D4F}">
      <dsp:nvSpPr>
        <dsp:cNvPr id="0" name=""/>
        <dsp:cNvSpPr/>
      </dsp:nvSpPr>
      <dsp:spPr>
        <a:xfrm>
          <a:off x="0" y="2534466"/>
          <a:ext cx="5981178" cy="617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solidFill>
                <a:schemeClr val="tx1"/>
              </a:solidFill>
            </a:rPr>
            <a:t>4. Generate </a:t>
          </a:r>
          <a:endParaRPr lang="en-US" sz="2400" kern="1200" dirty="0">
            <a:solidFill>
              <a:schemeClr val="tx1"/>
            </a:solidFill>
          </a:endParaRPr>
        </a:p>
      </dsp:txBody>
      <dsp:txXfrm>
        <a:off x="30157" y="2564623"/>
        <a:ext cx="5920864" cy="557445"/>
      </dsp:txXfrm>
    </dsp:sp>
    <dsp:sp modelId="{1A8A8763-8529-4E36-B9A0-BBCF2E65C0C7}">
      <dsp:nvSpPr>
        <dsp:cNvPr id="0" name=""/>
        <dsp:cNvSpPr/>
      </dsp:nvSpPr>
      <dsp:spPr>
        <a:xfrm>
          <a:off x="0" y="3221346"/>
          <a:ext cx="5981178" cy="617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solidFill>
                <a:schemeClr val="tx1"/>
              </a:solidFill>
            </a:rPr>
            <a:t>5. Share</a:t>
          </a:r>
          <a:r>
            <a:rPr lang="en-US" sz="2400" b="0" i="0" kern="1200" baseline="0" dirty="0"/>
            <a:t> </a:t>
          </a:r>
          <a:endParaRPr lang="en-US" sz="2400" kern="1200" dirty="0"/>
        </a:p>
      </dsp:txBody>
      <dsp:txXfrm>
        <a:off x="30157" y="3251503"/>
        <a:ext cx="5920864" cy="557445"/>
      </dsp:txXfrm>
    </dsp:sp>
    <dsp:sp modelId="{AFAB51C0-CB62-400A-90F0-76B72594A851}">
      <dsp:nvSpPr>
        <dsp:cNvPr id="0" name=""/>
        <dsp:cNvSpPr/>
      </dsp:nvSpPr>
      <dsp:spPr>
        <a:xfrm>
          <a:off x="0" y="3908226"/>
          <a:ext cx="5981178" cy="617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solidFill>
                <a:schemeClr val="tx1"/>
              </a:solidFill>
            </a:rPr>
            <a:t>6. Discuss</a:t>
          </a:r>
          <a:r>
            <a:rPr lang="en-US" sz="2400" b="0" i="0" kern="1200" baseline="0" dirty="0"/>
            <a:t> </a:t>
          </a:r>
          <a:endParaRPr lang="en-US" sz="2400" kern="1200" dirty="0"/>
        </a:p>
      </dsp:txBody>
      <dsp:txXfrm>
        <a:off x="30157" y="3938383"/>
        <a:ext cx="5920864" cy="5574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CD30F-514A-4CA5-A76A-B825A0F399C1}">
      <dsp:nvSpPr>
        <dsp:cNvPr id="0" name=""/>
        <dsp:cNvSpPr/>
      </dsp:nvSpPr>
      <dsp:spPr>
        <a:xfrm rot="5400000">
          <a:off x="3864579" y="-1718062"/>
          <a:ext cx="814264" cy="445745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latin typeface="Calibri Light" panose="020F0302020204030204" pitchFamily="34" charset="0"/>
              <a:cs typeface="Calibri Light" panose="020F0302020204030204" pitchFamily="34" charset="0"/>
            </a:rPr>
            <a:t>Combining can make sentences more complex, interesting, and easier to understand. </a:t>
          </a:r>
          <a:endParaRPr lang="en-US" sz="1600" kern="1200" dirty="0">
            <a:latin typeface="Calibri Light" panose="020F0302020204030204" pitchFamily="34" charset="0"/>
            <a:cs typeface="Calibri Light" panose="020F0302020204030204" pitchFamily="34" charset="0"/>
          </a:endParaRPr>
        </a:p>
      </dsp:txBody>
      <dsp:txXfrm rot="-5400000">
        <a:off x="2042986" y="143280"/>
        <a:ext cx="4417702" cy="734766"/>
      </dsp:txXfrm>
    </dsp:sp>
    <dsp:sp modelId="{E63C7906-2EA3-406E-B8EC-64AD16DBB3CB}">
      <dsp:nvSpPr>
        <dsp:cNvPr id="0" name=""/>
        <dsp:cNvSpPr/>
      </dsp:nvSpPr>
      <dsp:spPr>
        <a:xfrm>
          <a:off x="379883" y="1748"/>
          <a:ext cx="1663103" cy="1017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tx1"/>
              </a:solidFill>
              <a:latin typeface="Calibri Light" panose="020F0302020204030204" pitchFamily="34" charset="0"/>
              <a:cs typeface="Calibri Light" panose="020F0302020204030204" pitchFamily="34" charset="0"/>
            </a:rPr>
            <a:t>Introduce:</a:t>
          </a:r>
          <a:endParaRPr lang="en-US" sz="2400" kern="1200" dirty="0">
            <a:solidFill>
              <a:schemeClr val="tx1"/>
            </a:solidFill>
            <a:latin typeface="Calibri Light" panose="020F0302020204030204" pitchFamily="34" charset="0"/>
            <a:cs typeface="Calibri Light" panose="020F0302020204030204" pitchFamily="34" charset="0"/>
          </a:endParaRPr>
        </a:p>
      </dsp:txBody>
      <dsp:txXfrm>
        <a:off x="429569" y="51434"/>
        <a:ext cx="1563731" cy="918458"/>
      </dsp:txXfrm>
    </dsp:sp>
    <dsp:sp modelId="{9103A4BC-7CD2-4B5A-9FB8-5401E6C02ADA}">
      <dsp:nvSpPr>
        <dsp:cNvPr id="0" name=""/>
        <dsp:cNvSpPr/>
      </dsp:nvSpPr>
      <dsp:spPr>
        <a:xfrm rot="5400000">
          <a:off x="3864579" y="-649339"/>
          <a:ext cx="814264" cy="445745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latin typeface="Calibri Light" panose="020F0302020204030204" pitchFamily="34" charset="0"/>
              <a:cs typeface="Calibri Light" panose="020F0302020204030204" pitchFamily="34" charset="0"/>
            </a:rPr>
            <a:t>Let’s look at some basic sentences and combine them into a more complex sentence. </a:t>
          </a:r>
          <a:endParaRPr lang="en-US" sz="1600" kern="1200" dirty="0">
            <a:latin typeface="Calibri Light" panose="020F0302020204030204" pitchFamily="34" charset="0"/>
            <a:cs typeface="Calibri Light" panose="020F0302020204030204" pitchFamily="34" charset="0"/>
          </a:endParaRPr>
        </a:p>
      </dsp:txBody>
      <dsp:txXfrm rot="-5400000">
        <a:off x="2042986" y="1212003"/>
        <a:ext cx="4417702" cy="734766"/>
      </dsp:txXfrm>
    </dsp:sp>
    <dsp:sp modelId="{9300BDE8-E0D4-4FE9-BE59-8CD372FAEC3E}">
      <dsp:nvSpPr>
        <dsp:cNvPr id="0" name=""/>
        <dsp:cNvSpPr/>
      </dsp:nvSpPr>
      <dsp:spPr>
        <a:xfrm>
          <a:off x="379883" y="1070470"/>
          <a:ext cx="1663103" cy="1017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tx1"/>
              </a:solidFill>
              <a:latin typeface="Calibri Light" panose="020F0302020204030204" pitchFamily="34" charset="0"/>
              <a:cs typeface="Calibri Light" panose="020F0302020204030204" pitchFamily="34" charset="0"/>
            </a:rPr>
            <a:t>Identify:</a:t>
          </a:r>
          <a:endParaRPr lang="en-US" sz="2400" kern="1200" dirty="0">
            <a:solidFill>
              <a:schemeClr val="tx1"/>
            </a:solidFill>
            <a:latin typeface="Calibri Light" panose="020F0302020204030204" pitchFamily="34" charset="0"/>
            <a:cs typeface="Calibri Light" panose="020F0302020204030204" pitchFamily="34" charset="0"/>
          </a:endParaRPr>
        </a:p>
      </dsp:txBody>
      <dsp:txXfrm>
        <a:off x="429569" y="1120156"/>
        <a:ext cx="1563731" cy="918458"/>
      </dsp:txXfrm>
    </dsp:sp>
    <dsp:sp modelId="{A13779D6-813E-4AAC-BE4E-E2CB41E887C4}">
      <dsp:nvSpPr>
        <dsp:cNvPr id="0" name=""/>
        <dsp:cNvSpPr/>
      </dsp:nvSpPr>
      <dsp:spPr>
        <a:xfrm rot="5400000">
          <a:off x="3906803" y="419382"/>
          <a:ext cx="814264" cy="445745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latin typeface="Calibri Light" panose="020F0302020204030204" pitchFamily="34" charset="0"/>
              <a:cs typeface="Calibri Light" panose="020F0302020204030204" pitchFamily="34" charset="0"/>
            </a:rPr>
            <a:t>1. The bear catches fish in the river. </a:t>
          </a:r>
          <a:endParaRPr lang="en-US" sz="1600" kern="1200" dirty="0">
            <a:latin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n-US" sz="1600" b="0" i="0" kern="1200" dirty="0">
              <a:latin typeface="Calibri Light" panose="020F0302020204030204" pitchFamily="34" charset="0"/>
              <a:cs typeface="Calibri Light" panose="020F0302020204030204" pitchFamily="34" charset="0"/>
            </a:rPr>
            <a:t>2. The bear eats up to 30 fish in a day. </a:t>
          </a:r>
          <a:endParaRPr lang="en-US" sz="1600" kern="1200" dirty="0">
            <a:latin typeface="Calibri Light" panose="020F0302020204030204" pitchFamily="34" charset="0"/>
            <a:cs typeface="Calibri Light" panose="020F0302020204030204" pitchFamily="34" charset="0"/>
          </a:endParaRPr>
        </a:p>
      </dsp:txBody>
      <dsp:txXfrm rot="-5400000">
        <a:off x="2085210" y="2280725"/>
        <a:ext cx="4417702" cy="734766"/>
      </dsp:txXfrm>
    </dsp:sp>
    <dsp:sp modelId="{63793D74-47C3-49CE-8262-BF0ECFDF1E09}">
      <dsp:nvSpPr>
        <dsp:cNvPr id="0" name=""/>
        <dsp:cNvSpPr/>
      </dsp:nvSpPr>
      <dsp:spPr>
        <a:xfrm>
          <a:off x="379883" y="2139193"/>
          <a:ext cx="1705326" cy="1017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tx1"/>
              </a:solidFill>
              <a:latin typeface="Calibri Light" panose="020F0302020204030204" pitchFamily="34" charset="0"/>
              <a:cs typeface="Calibri Light" panose="020F0302020204030204" pitchFamily="34" charset="0"/>
            </a:rPr>
            <a:t>Combine:</a:t>
          </a:r>
          <a:r>
            <a:rPr lang="en-US" sz="2400" b="0" i="0" kern="1200" dirty="0">
              <a:solidFill>
                <a:schemeClr val="tx1"/>
              </a:solidFill>
              <a:latin typeface="Calibri Light" panose="020F0302020204030204" pitchFamily="34" charset="0"/>
              <a:cs typeface="Calibri Light" panose="020F0302020204030204" pitchFamily="34" charset="0"/>
            </a:rPr>
            <a:t> </a:t>
          </a:r>
          <a:endParaRPr lang="en-US" sz="2400" kern="1200" dirty="0">
            <a:solidFill>
              <a:schemeClr val="tx1"/>
            </a:solidFill>
            <a:latin typeface="Calibri Light" panose="020F0302020204030204" pitchFamily="34" charset="0"/>
            <a:cs typeface="Calibri Light" panose="020F0302020204030204" pitchFamily="34" charset="0"/>
          </a:endParaRPr>
        </a:p>
      </dsp:txBody>
      <dsp:txXfrm>
        <a:off x="429569" y="2188879"/>
        <a:ext cx="1605954" cy="918458"/>
      </dsp:txXfrm>
    </dsp:sp>
    <dsp:sp modelId="{8D1A44C4-F9AF-4FCD-9905-B80564E592BC}">
      <dsp:nvSpPr>
        <dsp:cNvPr id="0" name=""/>
        <dsp:cNvSpPr/>
      </dsp:nvSpPr>
      <dsp:spPr>
        <a:xfrm rot="5400000">
          <a:off x="3949026" y="1488105"/>
          <a:ext cx="814264" cy="445745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b="0" i="0" kern="1200" dirty="0">
              <a:latin typeface="Calibri Light" panose="020F0302020204030204" pitchFamily="34" charset="0"/>
              <a:cs typeface="Calibri Light" panose="020F0302020204030204" pitchFamily="34" charset="0"/>
            </a:rPr>
            <a:t>Create two different sentences by combining these 2 basic sentences. </a:t>
          </a:r>
          <a:endParaRPr lang="en-US" sz="1500" kern="1200" dirty="0">
            <a:latin typeface="Calibri Light" panose="020F0302020204030204" pitchFamily="34" charset="0"/>
            <a:cs typeface="Calibri Light" panose="020F0302020204030204" pitchFamily="34" charset="0"/>
          </a:endParaRPr>
        </a:p>
        <a:p>
          <a:pPr marL="114300" lvl="1" indent="-114300" algn="l" defTabSz="666750">
            <a:lnSpc>
              <a:spcPct val="90000"/>
            </a:lnSpc>
            <a:spcBef>
              <a:spcPct val="0"/>
            </a:spcBef>
            <a:spcAft>
              <a:spcPct val="15000"/>
            </a:spcAft>
            <a:buChar char="•"/>
          </a:pPr>
          <a:r>
            <a:rPr lang="en-US" sz="1500" b="0" i="0" kern="1200" dirty="0">
              <a:latin typeface="Calibri Light" panose="020F0302020204030204" pitchFamily="34" charset="0"/>
              <a:cs typeface="Calibri Light" panose="020F0302020204030204" pitchFamily="34" charset="0"/>
            </a:rPr>
            <a:t>Bears hibernate in winter. Bears sleep in their dens for months. </a:t>
          </a:r>
          <a:endParaRPr lang="en-US" sz="1500" kern="1200" dirty="0">
            <a:latin typeface="Calibri Light" panose="020F0302020204030204" pitchFamily="34" charset="0"/>
            <a:cs typeface="Calibri Light" panose="020F0302020204030204" pitchFamily="34" charset="0"/>
          </a:endParaRPr>
        </a:p>
      </dsp:txBody>
      <dsp:txXfrm rot="-5400000">
        <a:off x="2127433" y="3349448"/>
        <a:ext cx="4417702" cy="734766"/>
      </dsp:txXfrm>
    </dsp:sp>
    <dsp:sp modelId="{0A849908-8DB9-4F23-A72A-45BE100C0F8C}">
      <dsp:nvSpPr>
        <dsp:cNvPr id="0" name=""/>
        <dsp:cNvSpPr/>
      </dsp:nvSpPr>
      <dsp:spPr>
        <a:xfrm>
          <a:off x="379883" y="3207915"/>
          <a:ext cx="1747549" cy="1017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tx1"/>
              </a:solidFill>
              <a:latin typeface="Calibri Light" panose="020F0302020204030204" pitchFamily="34" charset="0"/>
              <a:cs typeface="Calibri Light" panose="020F0302020204030204" pitchFamily="34" charset="0"/>
            </a:rPr>
            <a:t>Generate: </a:t>
          </a:r>
          <a:endParaRPr lang="en-US" sz="2400" kern="1200" dirty="0">
            <a:solidFill>
              <a:schemeClr val="tx1"/>
            </a:solidFill>
            <a:latin typeface="Calibri Light" panose="020F0302020204030204" pitchFamily="34" charset="0"/>
            <a:cs typeface="Calibri Light" panose="020F0302020204030204" pitchFamily="34" charset="0"/>
          </a:endParaRPr>
        </a:p>
      </dsp:txBody>
      <dsp:txXfrm>
        <a:off x="429569" y="3257601"/>
        <a:ext cx="1648177" cy="918458"/>
      </dsp:txXfrm>
    </dsp:sp>
    <dsp:sp modelId="{F1A6E5F7-BB6A-48DB-B4E9-2FF3D6636E10}">
      <dsp:nvSpPr>
        <dsp:cNvPr id="0" name=""/>
        <dsp:cNvSpPr/>
      </dsp:nvSpPr>
      <dsp:spPr>
        <a:xfrm rot="5400000">
          <a:off x="3919991" y="2556828"/>
          <a:ext cx="814264" cy="445745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latin typeface="Calibri Light" panose="020F0302020204030204" pitchFamily="34" charset="0"/>
              <a:cs typeface="Calibri Light" panose="020F0302020204030204" pitchFamily="34" charset="0"/>
            </a:rPr>
            <a:t>Choose #1 or #2 to share with your table group. </a:t>
          </a:r>
          <a:endParaRPr lang="en-US" sz="1600" kern="1200" dirty="0">
            <a:latin typeface="Calibri Light" panose="020F0302020204030204" pitchFamily="34" charset="0"/>
            <a:cs typeface="Calibri Light" panose="020F0302020204030204" pitchFamily="34" charset="0"/>
          </a:endParaRPr>
        </a:p>
      </dsp:txBody>
      <dsp:txXfrm rot="-5400000">
        <a:off x="2098398" y="4418171"/>
        <a:ext cx="4417702" cy="734766"/>
      </dsp:txXfrm>
    </dsp:sp>
    <dsp:sp modelId="{FFB5ABDC-EBBB-4BD9-BFE1-95F0F613B53B}">
      <dsp:nvSpPr>
        <dsp:cNvPr id="0" name=""/>
        <dsp:cNvSpPr/>
      </dsp:nvSpPr>
      <dsp:spPr>
        <a:xfrm>
          <a:off x="379883" y="4276638"/>
          <a:ext cx="1718514" cy="1017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tx1"/>
              </a:solidFill>
              <a:latin typeface="Calibri Light" panose="020F0302020204030204" pitchFamily="34" charset="0"/>
              <a:cs typeface="Calibri Light" panose="020F0302020204030204" pitchFamily="34" charset="0"/>
            </a:rPr>
            <a:t>Share:</a:t>
          </a:r>
          <a:r>
            <a:rPr lang="en-US" sz="2400" b="0" i="0" kern="1200" dirty="0">
              <a:solidFill>
                <a:schemeClr val="tx1"/>
              </a:solidFill>
              <a:latin typeface="Calibri Light" panose="020F0302020204030204" pitchFamily="34" charset="0"/>
              <a:cs typeface="Calibri Light" panose="020F0302020204030204" pitchFamily="34" charset="0"/>
            </a:rPr>
            <a:t> </a:t>
          </a:r>
          <a:endParaRPr lang="en-US" sz="2400" kern="1200" dirty="0">
            <a:solidFill>
              <a:schemeClr val="tx1"/>
            </a:solidFill>
            <a:latin typeface="Calibri Light" panose="020F0302020204030204" pitchFamily="34" charset="0"/>
            <a:cs typeface="Calibri Light" panose="020F0302020204030204" pitchFamily="34" charset="0"/>
          </a:endParaRPr>
        </a:p>
      </dsp:txBody>
      <dsp:txXfrm>
        <a:off x="429569" y="4326324"/>
        <a:ext cx="1619142" cy="918458"/>
      </dsp:txXfrm>
    </dsp:sp>
    <dsp:sp modelId="{DC2EA053-6487-4C44-A09E-127D883FFEAD}">
      <dsp:nvSpPr>
        <dsp:cNvPr id="0" name=""/>
        <dsp:cNvSpPr/>
      </dsp:nvSpPr>
      <dsp:spPr>
        <a:xfrm rot="5400000">
          <a:off x="3949026" y="3625550"/>
          <a:ext cx="814264" cy="445745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b="0" i="0" kern="1200" dirty="0">
              <a:latin typeface="Calibri Light" panose="020F0302020204030204" pitchFamily="34" charset="0"/>
              <a:cs typeface="Calibri Light" panose="020F0302020204030204" pitchFamily="34" charset="0"/>
            </a:rPr>
            <a:t>Teacher asks each table group to share out one of the sentences they talked about in their group. Teacher uses the student examples to clarify and expand upon student knowledge. </a:t>
          </a:r>
          <a:endParaRPr lang="en-US" sz="1500" kern="1200" dirty="0">
            <a:latin typeface="Calibri Light" panose="020F0302020204030204" pitchFamily="34" charset="0"/>
            <a:cs typeface="Calibri Light" panose="020F0302020204030204" pitchFamily="34" charset="0"/>
          </a:endParaRPr>
        </a:p>
      </dsp:txBody>
      <dsp:txXfrm rot="-5400000">
        <a:off x="2127433" y="5486893"/>
        <a:ext cx="4417702" cy="734766"/>
      </dsp:txXfrm>
    </dsp:sp>
    <dsp:sp modelId="{83348BC1-D727-47BC-901E-1F4A7338A05F}">
      <dsp:nvSpPr>
        <dsp:cNvPr id="0" name=""/>
        <dsp:cNvSpPr/>
      </dsp:nvSpPr>
      <dsp:spPr>
        <a:xfrm>
          <a:off x="379883" y="5345360"/>
          <a:ext cx="1747549" cy="1017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tx1"/>
              </a:solidFill>
              <a:latin typeface="Calibri Light" panose="020F0302020204030204" pitchFamily="34" charset="0"/>
              <a:cs typeface="Calibri Light" panose="020F0302020204030204" pitchFamily="34" charset="0"/>
            </a:rPr>
            <a:t>Discuss:</a:t>
          </a:r>
          <a:r>
            <a:rPr lang="en-US" sz="2400" b="0" i="0" kern="1200" dirty="0">
              <a:solidFill>
                <a:schemeClr val="tx1"/>
              </a:solidFill>
              <a:latin typeface="Calibri Light" panose="020F0302020204030204" pitchFamily="34" charset="0"/>
              <a:cs typeface="Calibri Light" panose="020F0302020204030204" pitchFamily="34" charset="0"/>
            </a:rPr>
            <a:t> </a:t>
          </a:r>
          <a:endParaRPr lang="en-US" sz="2400" kern="1200" dirty="0">
            <a:solidFill>
              <a:schemeClr val="tx1"/>
            </a:solidFill>
            <a:latin typeface="Calibri Light" panose="020F0302020204030204" pitchFamily="34" charset="0"/>
            <a:cs typeface="Calibri Light" panose="020F0302020204030204" pitchFamily="34" charset="0"/>
          </a:endParaRPr>
        </a:p>
      </dsp:txBody>
      <dsp:txXfrm>
        <a:off x="429569" y="5395046"/>
        <a:ext cx="1648177" cy="9184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F03AE-1CC2-475F-B909-50970E9699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B63C45E-73BA-4C86-A24F-A5006B4E7B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7A4CE-17BB-4BB2-AC7B-97495293E2AC}" type="datetimeFigureOut">
              <a:rPr lang="en-US" smtClean="0"/>
              <a:t>10/9/2024</a:t>
            </a:fld>
            <a:endParaRPr lang="en-US" dirty="0"/>
          </a:p>
        </p:txBody>
      </p:sp>
      <p:sp>
        <p:nvSpPr>
          <p:cNvPr id="4" name="Footer Placeholder 3">
            <a:extLst>
              <a:ext uri="{FF2B5EF4-FFF2-40B4-BE49-F238E27FC236}">
                <a16:creationId xmlns:a16="http://schemas.microsoft.com/office/drawing/2014/main" id="{D71DB874-DF6A-4AFA-8055-4AD7EE4CE3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677078F-04CB-4625-B536-5BCAA2EC6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0EF92D-82DD-4142-BCE8-036B91487D2E}" type="slidenum">
              <a:rPr lang="en-US" smtClean="0"/>
              <a:t>‹#›</a:t>
            </a:fld>
            <a:endParaRPr lang="en-US" dirty="0"/>
          </a:p>
        </p:txBody>
      </p:sp>
    </p:spTree>
    <p:extLst>
      <p:ext uri="{BB962C8B-B14F-4D97-AF65-F5344CB8AC3E}">
        <p14:creationId xmlns:p14="http://schemas.microsoft.com/office/powerpoint/2010/main" val="757070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6C8F5-2FDA-4718-81AA-24F4816BBD56}" type="datetimeFigureOut">
              <a:rPr lang="en-US" smtClean="0"/>
              <a:t>10/9/2024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EC616-C518-4358-9496-6C33B2F5FA56}" type="slidenum">
              <a:rPr lang="en-US" smtClean="0"/>
              <a:t>‹#›</a:t>
            </a:fld>
            <a:endParaRPr lang="en-US" dirty="0"/>
          </a:p>
        </p:txBody>
      </p:sp>
    </p:spTree>
    <p:extLst>
      <p:ext uri="{BB962C8B-B14F-4D97-AF65-F5344CB8AC3E}">
        <p14:creationId xmlns:p14="http://schemas.microsoft.com/office/powerpoint/2010/main" val="173232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Science of Reading professional development series brought to you by the Colorado Department of Education Elementary Literacy and School Readiness office. This lab session is focusing on sentence structure.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25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review of the essential elements of teaching sentence structure. It is important to understand there is not a widely accepted writing skill progression that follows a typical scope and sequence.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064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7"/>
        <p:cNvGrpSpPr/>
        <p:nvPr/>
      </p:nvGrpSpPr>
      <p:grpSpPr>
        <a:xfrm>
          <a:off x="0" y="0"/>
          <a:ext cx="0" cy="0"/>
          <a:chOff x="0" y="0"/>
          <a:chExt cx="0" cy="0"/>
        </a:xfrm>
      </p:grpSpPr>
      <p:sp>
        <p:nvSpPr>
          <p:cNvPr id="6198" name="Google Shape;6198;g92b62f16b1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9" name="Google Shape;6199;g92b62f16b1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Speaker Notes: </a:t>
            </a:r>
          </a:p>
          <a:p>
            <a:endParaRPr lang="en-US" dirty="0"/>
          </a:p>
          <a:p>
            <a:r>
              <a:rPr lang="en-US" dirty="0"/>
              <a:t>Instead, there is consensus amongst researchers on major components of writing that are involved throughout all stages. This continuum of skills span across ages and grades and grow in complexity as they are further developed.  When we write, our brains are constantly engaging and connecting each element depicted in this chart to various degrees. </a:t>
            </a:r>
          </a:p>
          <a:p>
            <a:endParaRPr lang="en-US" dirty="0"/>
          </a:p>
          <a:p>
            <a:r>
              <a:rPr lang="en-US" dirty="0"/>
              <a:t>The progression you see here is designed to layer with the Colorado Academic Standards to assist in pinpointing instructional focus for learners. </a:t>
            </a:r>
          </a:p>
          <a:p>
            <a:endParaRPr lang="en-US" dirty="0"/>
          </a:p>
          <a:p>
            <a:r>
              <a:rPr lang="en-US" dirty="0"/>
              <a:t>Take a look at transcription. Transcription can be simply learning to write a single grapheme, or it can involve multi-paragraph essays. Though it is considered one of the simpler tasks, we may still have students in upper grades who need more practice with transcription to reach enough automaticity that they can focus on the deeper level of thinking required to write a paragraph. </a:t>
            </a:r>
          </a:p>
          <a:p>
            <a:endParaRPr lang="en-US" dirty="0"/>
          </a:p>
          <a:p>
            <a:r>
              <a:rPr lang="en-US" dirty="0"/>
              <a:t>We can look to the Colorado Academic Standards (included in your handouts) to help compare what students need to be mastering and layer it with this progression to identify where we can support with systematic and explicit writing instruction.  We can use these two tools to pinpoint areas of instructional need for students who are struggling with grade-level writing tasks, as well as what we can focus on and build for our younger learners to get them to the more complex task of application and ideation. </a:t>
            </a:r>
          </a:p>
          <a:p>
            <a:endParaRPr lang="en-US" dirty="0"/>
          </a:p>
          <a:p>
            <a:r>
              <a:rPr lang="en-US" dirty="0"/>
              <a:t>For today, we are going to focus on Syntax and Sentence Structure. </a:t>
            </a:r>
          </a:p>
          <a:p>
            <a:endParaRPr lang="en-US" dirty="0"/>
          </a:p>
          <a:p>
            <a:endParaRPr lang="en-US" dirty="0"/>
          </a:p>
          <a:p>
            <a:r>
              <a:rPr lang="en-US" dirty="0"/>
              <a:t>Additional Optional notes for presenter below:</a:t>
            </a:r>
            <a:endParaRPr lang="en-US" dirty="0">
              <a:ea typeface="Calibri"/>
              <a:cs typeface="Calibri"/>
            </a:endParaRPr>
          </a:p>
          <a:p>
            <a:endParaRPr lang="en-US" dirty="0"/>
          </a:p>
          <a:p>
            <a:r>
              <a:rPr lang="en-US" dirty="0"/>
              <a:t>Sound awareness: This begins at our most basic phonological awareness tasks and includes advanced vocabulary and discourse. Hearing word parts, individual phonemes, words, and prosody all support writing. </a:t>
            </a:r>
          </a:p>
          <a:p>
            <a:r>
              <a:rPr lang="en-US" dirty="0"/>
              <a:t>Transcription: This can be our simple phonics sound-symbol correspondences, spelling patterns, but also includes transcribing ideas and higher ordered thinking. </a:t>
            </a:r>
          </a:p>
          <a:p>
            <a:r>
              <a:rPr lang="en-US" dirty="0"/>
              <a:t>Syntax- At first, we expose students to syntactic awareness primarily auditorily, eventually our student apply these skills to their writing. </a:t>
            </a:r>
          </a:p>
          <a:p>
            <a:r>
              <a:rPr lang="en-US" dirty="0"/>
              <a:t>Syntactic Awareness </a:t>
            </a:r>
          </a:p>
          <a:p>
            <a:r>
              <a:rPr lang="en-US" dirty="0"/>
              <a:t>Sentence Structures (3 main types): This is where we are landing today. Essentially, we want to build a strong foundation in sentence structure using high leverage strategies. And, if our students who are expected to be paragraphing and writing essays at grade level but are not, we want to typically go back to sentence structures to ensure they have a solid understanding of applying these skills. </a:t>
            </a:r>
          </a:p>
          <a:p>
            <a:r>
              <a:rPr lang="en-US" dirty="0"/>
              <a:t>Applied Ideation – The generation and organization of ideas (Juel et al 1986)</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291756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a:t>
            </a:r>
          </a:p>
          <a:p>
            <a:endParaRPr lang="en-US" dirty="0"/>
          </a:p>
          <a:p>
            <a:r>
              <a:rPr lang="en-US" dirty="0"/>
              <a:t>Why is writing so difficult?</a:t>
            </a:r>
          </a:p>
          <a:p>
            <a:endParaRPr lang="en-US" dirty="0"/>
          </a:p>
          <a:p>
            <a:r>
              <a:rPr lang="en-US" dirty="0"/>
              <a:t>We must look at all the different processes that are going on in order to write. This model was developed by Beringer and colleagues (2002, p.92). Just like the Simple View of Reading, it is a way of sorting the very complex process of writing into key components. </a:t>
            </a:r>
          </a:p>
          <a:p>
            <a:endParaRPr lang="en-US" dirty="0"/>
          </a:p>
          <a:p>
            <a:r>
              <a:rPr lang="en-US" dirty="0"/>
              <a:t>Composition – Ideas, words, sentences</a:t>
            </a:r>
          </a:p>
          <a:p>
            <a:r>
              <a:rPr lang="en-US" dirty="0"/>
              <a:t>Transcription – Handwriting, spelling, Typing</a:t>
            </a:r>
          </a:p>
          <a:p>
            <a:r>
              <a:rPr lang="en-US" dirty="0"/>
              <a:t>Executive Function, often oversimplified as organizational tasks or emotion regulation, is critical in reading and writing acquisition and involves the language center of the brain. For writing specifically, it impacts our planning, intrinsic motivation, and reviewing/editing our work. When we think of our students who already are struggling with executive functioning and are tasking this system to produce written expression, it is no wonder we see some of the avoidance behaviors, melt downs, or inability to start in many of our students.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outer triangle in this model functions as a mechanism to freeing up working memory for the task of writing. </a:t>
            </a:r>
          </a:p>
          <a:p>
            <a:endParaRPr lang="en-US" dirty="0"/>
          </a:p>
          <a:p>
            <a:r>
              <a:rPr lang="en-US" dirty="0"/>
              <a:t>Working memory is like a small desk in our brains with limited space. When we continue to add more and more information to that desk, eventually the things that we first placed on it will drop off. The goal of writing instruction is to help support our students through explicit, systematic instruction, scaffolding, and accurate practice to create automaticity in the areas of the three outer triangles, so that we can free up working memory for more higher-ordered tasks such as ideation and application we saw in our previous model. By doing so, we’re reducing the cognitive load that is required for the anything-but-simple task of writing.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12</a:t>
            </a:fld>
            <a:endParaRPr lang="en-US" dirty="0"/>
          </a:p>
        </p:txBody>
      </p:sp>
    </p:spTree>
    <p:extLst>
      <p:ext uri="{BB962C8B-B14F-4D97-AF65-F5344CB8AC3E}">
        <p14:creationId xmlns:p14="http://schemas.microsoft.com/office/powerpoint/2010/main" val="3897419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Calibri Light" panose="020F0302020204030204" pitchFamily="34" charset="0"/>
                <a:cs typeface="Calibri Light" panose="020F0302020204030204" pitchFamily="34" charset="0"/>
              </a:rPr>
              <a:t>Speaker Notes: </a:t>
            </a:r>
          </a:p>
          <a:p>
            <a:pPr rtl="0">
              <a:spcBef>
                <a:spcPts val="0"/>
              </a:spcBef>
              <a:spcAft>
                <a:spcPts val="0"/>
              </a:spcAft>
            </a:pPr>
            <a:endParaRPr lang="en-US" sz="1200" b="0" i="0" u="none" strike="noStrike" dirty="0">
              <a:solidFill>
                <a:srgbClr val="000000"/>
              </a:solidFill>
              <a:effectLst/>
              <a:latin typeface="Calibri Light" panose="020F0302020204030204" pitchFamily="34" charset="0"/>
              <a:cs typeface="Calibri Light" panose="020F0302020204030204" pitchFamily="34" charset="0"/>
            </a:endParaRPr>
          </a:p>
          <a:p>
            <a:pPr rtl="0">
              <a:spcBef>
                <a:spcPts val="0"/>
              </a:spcBef>
              <a:spcAft>
                <a:spcPts val="0"/>
              </a:spcAft>
            </a:pPr>
            <a:r>
              <a:rPr lang="en-US" sz="1200" b="0" i="0" u="none" strike="noStrike" dirty="0">
                <a:solidFill>
                  <a:srgbClr val="000000"/>
                </a:solidFill>
                <a:effectLst/>
                <a:latin typeface="Calibri Light" panose="020F0302020204030204" pitchFamily="34" charset="0"/>
                <a:cs typeface="Calibri Light" panose="020F0302020204030204" pitchFamily="34" charset="0"/>
              </a:rPr>
              <a:t>A growing body of research (Scott 2009; Brimo et al, 2015)  indicates that comprehension is connected not just to vocabulary, but also to syntax. </a:t>
            </a:r>
          </a:p>
          <a:p>
            <a:pPr rtl="0">
              <a:spcBef>
                <a:spcPts val="0"/>
              </a:spcBef>
              <a:spcAft>
                <a:spcPts val="0"/>
              </a:spcAft>
            </a:pPr>
            <a:endParaRPr lang="en-US" sz="1200" b="0" dirty="0">
              <a:effectLst/>
              <a:latin typeface="Calibri Light" panose="020F0302020204030204" pitchFamily="34" charset="0"/>
              <a:cs typeface="Calibri Light" panose="020F0302020204030204" pitchFamily="34" charset="0"/>
            </a:endParaRPr>
          </a:p>
          <a:p>
            <a:pPr rtl="0">
              <a:spcBef>
                <a:spcPts val="0"/>
              </a:spcBef>
              <a:spcAft>
                <a:spcPts val="0"/>
              </a:spcAft>
            </a:pPr>
            <a:r>
              <a:rPr lang="en-US" sz="1200" b="0" i="0" u="none" strike="noStrike" dirty="0">
                <a:solidFill>
                  <a:srgbClr val="000000"/>
                </a:solidFill>
                <a:effectLst/>
                <a:latin typeface="Calibri Light" panose="020F0302020204030204" pitchFamily="34" charset="0"/>
                <a:cs typeface="Calibri Light" panose="020F0302020204030204" pitchFamily="34" charset="0"/>
              </a:rPr>
              <a:t>A student must understand 90-95% of the words on a page to understand the content (Nagy &amp; J. Scott, 2000). </a:t>
            </a:r>
            <a:r>
              <a:rPr lang="en-US" sz="1200" dirty="0">
                <a:solidFill>
                  <a:srgbClr val="000000"/>
                </a:solidFill>
                <a:latin typeface="Calibri Light" panose="020F0302020204030204" pitchFamily="34" charset="0"/>
                <a:cs typeface="Calibri Light" panose="020F0302020204030204" pitchFamily="34" charset="0"/>
              </a:rPr>
              <a:t>It is very possible that </a:t>
            </a:r>
            <a:r>
              <a:rPr lang="en-US" sz="1200" b="0" i="0" u="none" strike="noStrike" dirty="0">
                <a:solidFill>
                  <a:srgbClr val="000000"/>
                </a:solidFill>
                <a:effectLst/>
                <a:latin typeface="Calibri Light" panose="020F0302020204030204" pitchFamily="34" charset="0"/>
                <a:cs typeface="Calibri Light" panose="020F0302020204030204" pitchFamily="34" charset="0"/>
              </a:rPr>
              <a:t>student can understand all the words in a text and, due to syntax, still find that text incomprehensible. </a:t>
            </a:r>
            <a:endParaRPr lang="en-US" sz="1200" b="0" dirty="0">
              <a:effectLst/>
              <a:latin typeface="Calibri Light" panose="020F0302020204030204" pitchFamily="34" charset="0"/>
              <a:cs typeface="Calibri Light" panose="020F0302020204030204" pitchFamily="34" charset="0"/>
            </a:endParaRPr>
          </a:p>
          <a:p>
            <a:pPr rtl="0">
              <a:spcBef>
                <a:spcPts val="0"/>
              </a:spcBef>
              <a:spcAft>
                <a:spcPts val="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In order to ground our understanding, it is important to note that syntax is the core of sentence level instruction. Grammar refers to the whole system with syntax being a component. Syntax is the arrangement of words and phrases to create well formed sentences. In other words, it is word order. Syntax is about thinking of the way words work together to convey meaning to an audience. </a:t>
            </a:r>
            <a:endParaRPr lang="en-US" b="0" dirty="0">
              <a:effectLst/>
            </a:endParaRPr>
          </a:p>
          <a:p>
            <a:endParaRPr lang="en-US" b="0" dirty="0">
              <a:effectLst/>
            </a:endParaRPr>
          </a:p>
          <a:p>
            <a:r>
              <a:rPr lang="en-US" b="0" dirty="0">
                <a:effectLst/>
              </a:rPr>
              <a:t>Timothy Shanahan notes that when it comes to syntax instruction, </a:t>
            </a:r>
            <a:r>
              <a:rPr lang="en-US" sz="1200" b="0" i="0" u="none" strike="noStrike" dirty="0">
                <a:solidFill>
                  <a:srgbClr val="000000"/>
                </a:solidFill>
                <a:effectLst/>
                <a:latin typeface="Calibri" panose="020F0502020204030204" pitchFamily="34" charset="0"/>
              </a:rPr>
              <a:t>“Readers must be able to understand sentences, but they must do so like proficient language users, not linguists. If a student can construct sentences that make sense and tease out the meanings of those sentences they confront in texts, then I don’t care much whether they can explain the difference between an infinitive and a participle or know what a gerund is.” (Shanahan, 2022) </a:t>
            </a:r>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13</a:t>
            </a:fld>
            <a:endParaRPr lang="en-US" dirty="0"/>
          </a:p>
        </p:txBody>
      </p:sp>
    </p:spTree>
    <p:extLst>
      <p:ext uri="{BB962C8B-B14F-4D97-AF65-F5344CB8AC3E}">
        <p14:creationId xmlns:p14="http://schemas.microsoft.com/office/powerpoint/2010/main" val="379090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r>
              <a:rPr lang="en-US" sz="1200" b="0" dirty="0">
                <a:effectLst/>
                <a:latin typeface="Calibri Light" panose="020F0302020204030204" pitchFamily="34" charset="0"/>
                <a:ea typeface="Times New Roman" panose="02020603050405020304" pitchFamily="18" charset="0"/>
              </a:rPr>
              <a:t>Speaker Notes: </a:t>
            </a:r>
          </a:p>
          <a:p>
            <a:pPr marL="0" marR="0" lvl="0" indent="0">
              <a:spcBef>
                <a:spcPts val="0"/>
              </a:spcBef>
              <a:spcAft>
                <a:spcPts val="0"/>
              </a:spcAft>
              <a:buSzPts val="1000"/>
              <a:buFont typeface="Symbol" panose="05050102010706020507" pitchFamily="18" charset="2"/>
              <a:buNone/>
              <a:tabLst>
                <a:tab pos="457200" algn="l"/>
              </a:tabLst>
            </a:pPr>
            <a:endParaRPr lang="en-US" sz="1200" b="1" dirty="0">
              <a:effectLst/>
              <a:latin typeface="Calibri Light" panose="020F0302020204030204" pitchFamily="34"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b="1" dirty="0">
                <a:effectLst/>
                <a:latin typeface="Calibri Light" panose="020F0302020204030204" pitchFamily="34" charset="0"/>
                <a:ea typeface="Times New Roman" panose="02020603050405020304" pitchFamily="18" charset="0"/>
              </a:rPr>
              <a:t>Syntax</a:t>
            </a:r>
            <a:r>
              <a:rPr lang="en-US" sz="1200" dirty="0">
                <a:effectLst/>
                <a:latin typeface="Calibri Light" panose="020F0302020204030204" pitchFamily="34" charset="0"/>
                <a:ea typeface="Times New Roman" panose="02020603050405020304" pitchFamily="18" charset="0"/>
              </a:rPr>
              <a:t> is the arrangement of words, phrases, and clauses that make up a sentence, and </a:t>
            </a:r>
            <a:r>
              <a:rPr lang="en-US" sz="1200" b="1" dirty="0">
                <a:effectLst/>
                <a:latin typeface="Calibri Light" panose="020F0302020204030204" pitchFamily="34" charset="0"/>
                <a:ea typeface="Times New Roman" panose="02020603050405020304" pitchFamily="18" charset="0"/>
              </a:rPr>
              <a:t>syntactic awareness is</a:t>
            </a:r>
            <a:r>
              <a:rPr lang="en-US" sz="1200" dirty="0">
                <a:effectLst/>
                <a:latin typeface="Calibri Light" panose="020F0302020204030204" pitchFamily="34" charset="0"/>
                <a:ea typeface="Times New Roman" panose="02020603050405020304" pitchFamily="18" charset="0"/>
              </a:rPr>
              <a:t> the understanding of grammar, to develop sentence sense (what sounds grammatically correct). Combined, these help facilitate reading comprehension.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b="1" dirty="0">
                <a:effectLst/>
                <a:latin typeface="Calibri Light" panose="020F0302020204030204" pitchFamily="34" charset="0"/>
                <a:ea typeface="Times New Roman" panose="02020603050405020304" pitchFamily="18" charset="0"/>
              </a:rPr>
              <a:t>Syntactic knowledge also helps students </a:t>
            </a:r>
            <a:r>
              <a:rPr lang="en-US" sz="1200" b="1" dirty="0">
                <a:effectLst/>
                <a:latin typeface="Calibri Light" panose="020F0302020204030204" pitchFamily="34" charset="0"/>
                <a:ea typeface="Times New Roman" panose="02020603050405020304" pitchFamily="18" charset="0"/>
                <a:cs typeface="Times New Roman" panose="02020603050405020304" pitchFamily="18" charset="0"/>
              </a:rPr>
              <a:t>predict unknown words</a:t>
            </a:r>
            <a:r>
              <a:rPr lang="en-US" sz="1200" dirty="0">
                <a:effectLst/>
                <a:latin typeface="Calibri Light" panose="020F0302020204030204" pitchFamily="34" charset="0"/>
                <a:ea typeface="Times New Roman" panose="02020603050405020304" pitchFamily="18" charset="0"/>
                <a:cs typeface="Times New Roman" panose="02020603050405020304" pitchFamily="18" charset="0"/>
              </a:rPr>
              <a:t>, which </a:t>
            </a:r>
            <a:r>
              <a:rPr lang="en-US" sz="1200" b="1" dirty="0">
                <a:effectLst/>
                <a:latin typeface="Calibri Light" panose="020F0302020204030204" pitchFamily="34" charset="0"/>
                <a:ea typeface="Times New Roman" panose="02020603050405020304" pitchFamily="18" charset="0"/>
                <a:cs typeface="Times New Roman" panose="02020603050405020304" pitchFamily="18" charset="0"/>
              </a:rPr>
              <a:t>improves comprehension.</a:t>
            </a:r>
            <a:r>
              <a:rPr lang="en-US" sz="12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b="1" dirty="0">
                <a:solidFill>
                  <a:srgbClr val="000000"/>
                </a:solidFill>
                <a:effectLst/>
                <a:latin typeface="Calibri Light" panose="020F0302020204030204" pitchFamily="34" charset="0"/>
                <a:ea typeface="Times New Roman" panose="02020603050405020304" pitchFamily="18" charset="0"/>
              </a:rPr>
              <a:t>Finally, It is important to teach sentence structure to show students how grammar relates to reading and writing.</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14</a:t>
            </a:fld>
            <a:endParaRPr lang="en-US" dirty="0"/>
          </a:p>
        </p:txBody>
      </p:sp>
    </p:spTree>
    <p:extLst>
      <p:ext uri="{BB962C8B-B14F-4D97-AF65-F5344CB8AC3E}">
        <p14:creationId xmlns:p14="http://schemas.microsoft.com/office/powerpoint/2010/main" val="1186306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Syntax is about word order. Here you can see that by placing the word “just” in a different order in each of these sentences, we change the meaning of the sentence. Now, some of these are not syntactically common, but this still illustrates how syntax can change the readability and meaning of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to show each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They </a:t>
            </a:r>
            <a:r>
              <a:rPr lang="en-US" sz="1200" b="1" dirty="0">
                <a:latin typeface="Calibri Light" panose="020F0302020204030204" pitchFamily="34" charset="0"/>
                <a:cs typeface="Calibri Light" panose="020F0302020204030204" pitchFamily="34" charset="0"/>
              </a:rPr>
              <a:t>just</a:t>
            </a:r>
            <a:r>
              <a:rPr lang="en-US" sz="1200" dirty="0">
                <a:latin typeface="Calibri Light" panose="020F0302020204030204" pitchFamily="34" charset="0"/>
                <a:cs typeface="Calibri Light" panose="020F0302020204030204" pitchFamily="34" charset="0"/>
              </a:rPr>
              <a:t> told her that they were busy. (Just indicates when she was told)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They told </a:t>
            </a:r>
            <a:r>
              <a:rPr lang="en-US" sz="1200" b="1" dirty="0">
                <a:latin typeface="Calibri Light" panose="020F0302020204030204" pitchFamily="34" charset="0"/>
                <a:cs typeface="Calibri Light" panose="020F0302020204030204" pitchFamily="34" charset="0"/>
              </a:rPr>
              <a:t>just</a:t>
            </a:r>
            <a:r>
              <a:rPr lang="en-US" sz="1200" dirty="0">
                <a:latin typeface="Calibri Light" panose="020F0302020204030204" pitchFamily="34" charset="0"/>
                <a:cs typeface="Calibri Light" panose="020F0302020204030204" pitchFamily="34" charset="0"/>
              </a:rPr>
              <a:t> her that they were busy. (Just indicates that they told only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They told her </a:t>
            </a:r>
            <a:r>
              <a:rPr lang="en-US" sz="1200" b="1" dirty="0">
                <a:latin typeface="Calibri Light" panose="020F0302020204030204" pitchFamily="34" charset="0"/>
                <a:cs typeface="Calibri Light" panose="020F0302020204030204" pitchFamily="34" charset="0"/>
              </a:rPr>
              <a:t>just</a:t>
            </a:r>
            <a:r>
              <a:rPr lang="en-US" sz="1200" dirty="0">
                <a:latin typeface="Calibri Light" panose="020F0302020204030204" pitchFamily="34" charset="0"/>
                <a:cs typeface="Calibri Light" panose="020F0302020204030204" pitchFamily="34" charset="0"/>
              </a:rPr>
              <a:t> that they were busy. (Just indicates that they only told her they were busy and no other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They told her that </a:t>
            </a:r>
            <a:r>
              <a:rPr lang="en-US" sz="1200" b="1" dirty="0">
                <a:latin typeface="Calibri Light" panose="020F0302020204030204" pitchFamily="34" charset="0"/>
                <a:cs typeface="Calibri Light" panose="020F0302020204030204" pitchFamily="34" charset="0"/>
              </a:rPr>
              <a:t>just</a:t>
            </a:r>
            <a:r>
              <a:rPr lang="en-US" sz="1200" dirty="0">
                <a:latin typeface="Calibri Light" panose="020F0302020204030204" pitchFamily="34" charset="0"/>
                <a:cs typeface="Calibri Light" panose="020F0302020204030204" pitchFamily="34" charset="0"/>
              </a:rPr>
              <a:t> they were busy. (Just indicates that only they were busy)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They told her that they </a:t>
            </a:r>
            <a:r>
              <a:rPr lang="en-US" sz="1200" b="1" dirty="0">
                <a:latin typeface="Calibri Light" panose="020F0302020204030204" pitchFamily="34" charset="0"/>
                <a:cs typeface="Calibri Light" panose="020F0302020204030204" pitchFamily="34" charset="0"/>
              </a:rPr>
              <a:t>just</a:t>
            </a:r>
            <a:r>
              <a:rPr lang="en-US" sz="1200" dirty="0">
                <a:latin typeface="Calibri Light" panose="020F0302020204030204" pitchFamily="34" charset="0"/>
                <a:cs typeface="Calibri Light" panose="020F0302020204030204" pitchFamily="34" charset="0"/>
              </a:rPr>
              <a:t> were busy. (Just indicates when they were busy)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They told her that they were </a:t>
            </a:r>
            <a:r>
              <a:rPr lang="en-US" sz="1200" b="1" dirty="0">
                <a:latin typeface="Calibri Light" panose="020F0302020204030204" pitchFamily="34" charset="0"/>
                <a:cs typeface="Calibri Light" panose="020F0302020204030204" pitchFamily="34" charset="0"/>
              </a:rPr>
              <a:t>just</a:t>
            </a:r>
            <a:r>
              <a:rPr lang="en-US" sz="1200" dirty="0">
                <a:latin typeface="Calibri Light" panose="020F0302020204030204" pitchFamily="34" charset="0"/>
                <a:cs typeface="Calibri Light" panose="020F0302020204030204" pitchFamily="34" charset="0"/>
              </a:rPr>
              <a:t> busy. (Just can indicate “when” or “only” like sentence 5 and 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C58EC616-C518-4358-9496-6C33B2F5FA56}" type="slidenum">
              <a:rPr lang="en-US" smtClean="0"/>
              <a:t>15</a:t>
            </a:fld>
            <a:endParaRPr lang="en-US" dirty="0"/>
          </a:p>
        </p:txBody>
      </p:sp>
    </p:spTree>
    <p:extLst>
      <p:ext uri="{BB962C8B-B14F-4D97-AF65-F5344CB8AC3E}">
        <p14:creationId xmlns:p14="http://schemas.microsoft.com/office/powerpoint/2010/main" val="2105295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a:t>
            </a:r>
          </a:p>
          <a:p>
            <a:endParaRPr lang="en-US" dirty="0"/>
          </a:p>
          <a:p>
            <a:r>
              <a:rPr lang="en-US" dirty="0"/>
              <a:t>In her book, The Writing Revolution, Natalie Wexler (2017) identifies the problem that “writing is assigned, not taught” (p.2). Let’s just pause to think about that a bit. As a new teacher or even as an experienced teacher following a curriculum or district guidance, it can be common to assign writing to students as opposed to teaching it. Many teachers have been trained to focus on that final product, a polished paragraph. Teachers have modeled writing on the board as students copied, occasionally filling in a blank with their own text and idea. There is a final product that looks great in the hallways, something administrators and parents admire. But, when reflecting on this practice and on how much of that writing was student-generated, the truth is that very little of these products are truly student-generated. </a:t>
            </a:r>
            <a:br>
              <a:rPr lang="en-US" dirty="0"/>
            </a:br>
            <a:r>
              <a:rPr lang="en-US" dirty="0"/>
              <a:t>With this practice, students are not proficient in sentence generation or in their understanding of parts of speech. They are demonstrating proficiency in copying from the board. </a:t>
            </a:r>
          </a:p>
          <a:p>
            <a:endParaRPr lang="en-US" dirty="0"/>
          </a:p>
          <a:p>
            <a:r>
              <a:rPr lang="en-US" dirty="0"/>
              <a:t>So, it is important to note that while we may have scientifically and evidence-based reading curriculum, and while we may add in additional writing curriculum, we still can be missing some of the critical components of instruction necessary to build our foundational skills in writing in the early grades. </a:t>
            </a:r>
          </a:p>
          <a:p>
            <a:endParaRPr lang="en-US" dirty="0"/>
          </a:p>
          <a:p>
            <a:r>
              <a:rPr lang="en-US" dirty="0"/>
              <a:t>By upper grades, it is assumed students know the foundational elements of writing. These students are expected to craft multi-paragraph essays and complex texts to meet grade-level standards without having been taught how to write a well-developed sentence or without multiple opportunities for practice and application of this skill.  </a:t>
            </a:r>
          </a:p>
          <a:p>
            <a:endParaRPr lang="en-US" dirty="0"/>
          </a:p>
          <a:p>
            <a:pPr marL="342900" indent="-342900">
              <a:lnSpc>
                <a:spcPct val="20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Writing must be explicitly taught, beginning in early elementary grades</a:t>
            </a:r>
          </a:p>
          <a:p>
            <a:pPr marL="342900" indent="-342900">
              <a:lnSpc>
                <a:spcPct val="20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Syntactic awareness improves reading comprehension</a:t>
            </a:r>
          </a:p>
          <a:p>
            <a:pPr marL="342900" indent="-342900">
              <a:lnSpc>
                <a:spcPct val="20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Sentences are the building blocks of all writing</a:t>
            </a:r>
          </a:p>
          <a:p>
            <a:pPr marL="342900" indent="-342900">
              <a:lnSpc>
                <a:spcPct val="20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Writing is a powerful teaching tool when embedded into existing curriculum</a:t>
            </a:r>
          </a:p>
          <a:p>
            <a:endParaRPr lang="en-US" dirty="0"/>
          </a:p>
          <a:p>
            <a:r>
              <a:rPr lang="en-US" b="1" dirty="0"/>
              <a:t>For this section, we are going to briefly introduce each of these concepts and then, later, we will circle back to how we teach them. </a:t>
            </a:r>
          </a:p>
        </p:txBody>
      </p:sp>
      <p:sp>
        <p:nvSpPr>
          <p:cNvPr id="4" name="Slide Number Placeholder 3"/>
          <p:cNvSpPr>
            <a:spLocks noGrp="1"/>
          </p:cNvSpPr>
          <p:nvPr>
            <p:ph type="sldNum" sz="quarter" idx="5"/>
          </p:nvPr>
        </p:nvSpPr>
        <p:spPr/>
        <p:txBody>
          <a:bodyPr/>
          <a:lstStyle/>
          <a:p>
            <a:fld id="{C58EC616-C518-4358-9496-6C33B2F5FA56}" type="slidenum">
              <a:rPr lang="en-US" smtClean="0"/>
              <a:t>16</a:t>
            </a:fld>
            <a:endParaRPr lang="en-US" dirty="0"/>
          </a:p>
        </p:txBody>
      </p:sp>
    </p:spTree>
    <p:extLst>
      <p:ext uri="{BB962C8B-B14F-4D97-AF65-F5344CB8AC3E}">
        <p14:creationId xmlns:p14="http://schemas.microsoft.com/office/powerpoint/2010/main" val="27128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Before we begin to talk about the main three types of sentences, we want to make sure we understand what goes into a sentence in the first place.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want our students to have a good understanding of these foundational elements, too.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 today’s purpose, we are going to go through the next slides to provide you with a refresher on some of the language and terminology we’ll be using. Also, the definitions and examples we share can be found in your handouts if you need to circle back to this.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532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86d80a4c9c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86d80a4c9c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dirty="0"/>
              <a:t>Facilitator Notes: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Review these definitions and examples with your staff as needed. </a:t>
            </a:r>
          </a:p>
          <a:p>
            <a:pPr marL="0" lvl="0" indent="0" algn="l" rtl="0">
              <a:spcBef>
                <a:spcPts val="0"/>
              </a:spcBef>
              <a:spcAft>
                <a:spcPts val="0"/>
              </a:spcAft>
              <a:buNone/>
            </a:pPr>
            <a:r>
              <a:rPr lang="en-US" b="0" dirty="0"/>
              <a:t>Provide a guided discussion around this question with table groups and offer time to share out to the whole group. </a:t>
            </a:r>
          </a:p>
          <a:p>
            <a:pPr marL="0" lvl="0" indent="0" algn="l" rtl="0">
              <a:spcBef>
                <a:spcPts val="0"/>
              </a:spcBef>
              <a:spcAft>
                <a:spcPts val="0"/>
              </a:spcAft>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many of you recognize these parts of speech or know they are taught within your literacy blocks?</a:t>
            </a:r>
          </a:p>
          <a:p>
            <a:pPr marL="0" lvl="0" indent="0" algn="l" rtl="0">
              <a:spcBef>
                <a:spcPts val="0"/>
              </a:spcBef>
              <a:spcAft>
                <a:spcPts val="0"/>
              </a:spcAft>
              <a:buNone/>
            </a:pPr>
            <a:endParaRPr lang="en-US" b="1" dirty="0"/>
          </a:p>
          <a:p>
            <a:pPr marL="0" lvl="0" indent="0" algn="l" rtl="0">
              <a:spcBef>
                <a:spcPts val="0"/>
              </a:spcBef>
              <a:spcAft>
                <a:spcPts val="0"/>
              </a:spcAft>
              <a:buNone/>
            </a:pPr>
            <a:endParaRPr b="1" dirty="0"/>
          </a:p>
        </p:txBody>
      </p:sp>
      <p:sp>
        <p:nvSpPr>
          <p:cNvPr id="653" name="Google Shape;653;g86d80a4c9c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86d80a4c9c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86d80a4c9c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fontAlgn="t">
              <a:spcBef>
                <a:spcPts val="0"/>
              </a:spcBef>
              <a:spcAft>
                <a:spcPts val="0"/>
              </a:spcAft>
            </a:pPr>
            <a:r>
              <a:rPr lang="en-US" sz="1200" b="0" i="0" u="none" strike="noStrike" dirty="0">
                <a:solidFill>
                  <a:srgbClr val="000000"/>
                </a:solidFill>
                <a:effectLst/>
                <a:latin typeface="Calibri" panose="020F0502020204030204" pitchFamily="34" charset="0"/>
              </a:rPr>
              <a:t>Speaker Notes: </a:t>
            </a:r>
          </a:p>
          <a:p>
            <a:pPr rtl="0" fontAlgn="t">
              <a:spcBef>
                <a:spcPts val="0"/>
              </a:spcBef>
              <a:spcAft>
                <a:spcPts val="0"/>
              </a:spcAft>
            </a:pPr>
            <a:endParaRPr lang="en-US" sz="1200" b="0" i="0" u="none" strike="noStrike" dirty="0">
              <a:solidFill>
                <a:srgbClr val="000000"/>
              </a:solidFill>
              <a:effectLst/>
              <a:latin typeface="Calibri" panose="020F0502020204030204" pitchFamily="34" charset="0"/>
            </a:endParaRPr>
          </a:p>
          <a:p>
            <a:pPr rtl="0" fontAlgn="t">
              <a:spcBef>
                <a:spcPts val="0"/>
              </a:spcBef>
              <a:spcAft>
                <a:spcPts val="0"/>
              </a:spcAft>
            </a:pPr>
            <a:r>
              <a:rPr lang="en-US" sz="1200" b="0" i="0" u="none" strike="noStrike" dirty="0">
                <a:solidFill>
                  <a:srgbClr val="000000"/>
                </a:solidFill>
                <a:effectLst/>
                <a:latin typeface="Calibri" panose="020F0502020204030204" pitchFamily="34" charset="0"/>
              </a:rPr>
              <a:t>When discussing teaching conjunctions, clauses, phrases, and sentence types, knowledge of these terms is not as common as that which was listed on the previous slide. </a:t>
            </a:r>
          </a:p>
          <a:p>
            <a:pPr rtl="0" fontAlgn="t">
              <a:spcBef>
                <a:spcPts val="0"/>
              </a:spcBef>
              <a:spcAft>
                <a:spcPts val="0"/>
              </a:spcAft>
            </a:pPr>
            <a:endParaRPr lang="en-US" sz="1200" b="0" i="0" u="none" strike="noStrike" dirty="0">
              <a:solidFill>
                <a:srgbClr val="000000"/>
              </a:solidFill>
              <a:effectLst/>
              <a:latin typeface="Calibri" panose="020F0502020204030204" pitchFamily="34" charset="0"/>
            </a:endParaRPr>
          </a:p>
          <a:p>
            <a:pPr rtl="0" fontAlgn="t">
              <a:spcBef>
                <a:spcPts val="0"/>
              </a:spcBef>
              <a:spcAft>
                <a:spcPts val="0"/>
              </a:spcAft>
            </a:pPr>
            <a:r>
              <a:rPr lang="en-US" sz="1200" b="0" i="0" u="none" strike="noStrike" dirty="0">
                <a:solidFill>
                  <a:srgbClr val="000000"/>
                </a:solidFill>
                <a:effectLst/>
                <a:latin typeface="Calibri" panose="020F0502020204030204" pitchFamily="34" charset="0"/>
              </a:rPr>
              <a:t>Conjunctions join words, phrases, and clauses to each other. There are four types of conjunctions: coordinating, correlative, subordinate, and adverbial.</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p>
            <a:pPr rtl="0" fontAlgn="t">
              <a:spcBef>
                <a:spcPts val="0"/>
              </a:spcBef>
              <a:spcAft>
                <a:spcPts val="0"/>
              </a:spcAft>
            </a:pP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n-US" sz="1200" b="0" i="0" u="none" strike="noStrike" dirty="0">
                <a:solidFill>
                  <a:srgbClr val="000000"/>
                </a:solidFill>
                <a:effectLst/>
                <a:latin typeface="Times New Roman" panose="02020603050405020304" pitchFamily="18" charset="0"/>
                <a:cs typeface="Times New Roman" panose="02020603050405020304" pitchFamily="18" charset="0"/>
              </a:rPr>
              <a:t>Today, we are only going to look closer at coordinating conjunctions and subordinating conjunctions.  (shown in the red box) </a:t>
            </a:r>
          </a:p>
          <a:p>
            <a:pPr rtl="0" fontAlgn="t">
              <a:spcBef>
                <a:spcPts val="0"/>
              </a:spcBef>
              <a:spcAft>
                <a:spcPts val="0"/>
              </a:spcAft>
            </a:pP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n-US" sz="1200" b="0" i="0" u="none" strike="noStrike" dirty="0">
                <a:solidFill>
                  <a:srgbClr val="000000"/>
                </a:solidFill>
                <a:effectLst/>
                <a:latin typeface="Times New Roman" panose="02020603050405020304" pitchFamily="18" charset="0"/>
                <a:cs typeface="Times New Roman" panose="02020603050405020304" pitchFamily="18" charset="0"/>
              </a:rPr>
              <a:t>Coordinating Conjunctions:  </a:t>
            </a:r>
            <a:r>
              <a:rPr lang="en-US" sz="1800" b="0" i="0" u="none" strike="noStrike" dirty="0">
                <a:solidFill>
                  <a:srgbClr val="000000"/>
                </a:solidFill>
                <a:effectLst/>
                <a:latin typeface="Calibri" panose="020F0502020204030204" pitchFamily="34" charset="0"/>
              </a:rPr>
              <a:t>Joins two words or groups of words of equal standing which creates either a compound subject or verb, or a compound sentence. Sometimes referred to using the acronym FANBOYS (for, and, nor, but, or, yet, so).</a:t>
            </a:r>
          </a:p>
          <a:p>
            <a:pPr rtl="0" fontAlgn="t">
              <a:spcBef>
                <a:spcPts val="0"/>
              </a:spcBef>
              <a:spcAft>
                <a:spcPts val="0"/>
              </a:spcAft>
            </a:pP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p>
            <a:pPr rtl="0" fontAlgn="t">
              <a:spcBef>
                <a:spcPts val="0"/>
              </a:spcBef>
              <a:spcAft>
                <a:spcPts val="0"/>
              </a:spcAft>
            </a:pPr>
            <a:r>
              <a:rPr lang="en-US" sz="1200" b="0" i="0" u="none" strike="noStrike" dirty="0">
                <a:solidFill>
                  <a:srgbClr val="000000"/>
                </a:solidFill>
                <a:effectLst/>
                <a:latin typeface="Times New Roman" panose="02020603050405020304" pitchFamily="18" charset="0"/>
                <a:cs typeface="Times New Roman" panose="02020603050405020304" pitchFamily="18" charset="0"/>
              </a:rPr>
              <a:t>Subordinating Conjunction: </a:t>
            </a:r>
            <a:r>
              <a:rPr lang="en-US" sz="1800" b="0" i="0" u="none" strike="noStrike" dirty="0">
                <a:solidFill>
                  <a:srgbClr val="000000"/>
                </a:solidFill>
                <a:effectLst/>
                <a:latin typeface="Calibri" panose="020F0502020204030204" pitchFamily="34" charset="0"/>
              </a:rPr>
              <a:t>Begin a dependent clause in a complex sentence (e.g. after, before, as while, until, because, since, unless).</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p>
            <a:pPr rtl="0" fontAlgn="t">
              <a:spcBef>
                <a:spcPts val="0"/>
              </a:spcBef>
              <a:spcAft>
                <a:spcPts val="0"/>
              </a:spcAft>
            </a:pP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p:txBody>
      </p:sp>
      <p:sp>
        <p:nvSpPr>
          <p:cNvPr id="653" name="Google Shape;653;g86d80a4c9c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dirty="0"/>
          </a:p>
        </p:txBody>
      </p:sp>
    </p:spTree>
    <p:extLst>
      <p:ext uri="{BB962C8B-B14F-4D97-AF65-F5344CB8AC3E}">
        <p14:creationId xmlns:p14="http://schemas.microsoft.com/office/powerpoint/2010/main" val="861971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2</a:t>
            </a:fld>
            <a:endParaRPr lang="en-US" dirty="0"/>
          </a:p>
        </p:txBody>
      </p:sp>
    </p:spTree>
    <p:extLst>
      <p:ext uri="{BB962C8B-B14F-4D97-AF65-F5344CB8AC3E}">
        <p14:creationId xmlns:p14="http://schemas.microsoft.com/office/powerpoint/2010/main" val="1151098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86d80a4c9c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86d80a4c9c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 clause is a group of words with a subject and its predicate, or a “who and a do”. </a:t>
            </a:r>
          </a:p>
          <a:p>
            <a:pPr marL="0" lvl="0" indent="0" algn="l" rtl="0">
              <a:spcBef>
                <a:spcPts val="0"/>
              </a:spcBef>
              <a:spcAft>
                <a:spcPts val="0"/>
              </a:spcAft>
              <a:buNone/>
            </a:pPr>
            <a:endParaRPr lang="en-US" dirty="0"/>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Light" panose="020F0302020204030204" pitchFamily="34" charset="0"/>
                <a:ea typeface="Times New Roman" panose="02020603050405020304" pitchFamily="18" charset="0"/>
              </a:rPr>
              <a:t>A </a:t>
            </a:r>
            <a:r>
              <a:rPr lang="en-US" sz="1800" b="1" dirty="0">
                <a:effectLst/>
                <a:latin typeface="Calibri Light" panose="020F0302020204030204" pitchFamily="34" charset="0"/>
                <a:ea typeface="Times New Roman" panose="02020603050405020304" pitchFamily="18" charset="0"/>
              </a:rPr>
              <a:t>clause</a:t>
            </a:r>
            <a:r>
              <a:rPr lang="en-US" sz="1800" dirty="0">
                <a:effectLst/>
                <a:latin typeface="Calibri Light" panose="020F0302020204030204" pitchFamily="34" charset="0"/>
                <a:ea typeface="Times New Roman" panose="02020603050405020304" pitchFamily="18" charset="0"/>
              </a:rPr>
              <a:t> is a group of words that contains subject and a predicate; or a </a:t>
            </a:r>
            <a:r>
              <a:rPr lang="en-US" sz="1800" b="1" dirty="0">
                <a:effectLst/>
                <a:latin typeface="Calibri Light" panose="020F0302020204030204" pitchFamily="34" charset="0"/>
                <a:ea typeface="Times New Roman" panose="02020603050405020304" pitchFamily="18" charset="0"/>
              </a:rPr>
              <a:t>“who and a do.”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Light" panose="020F0302020204030204" pitchFamily="34" charset="0"/>
                <a:ea typeface="Times New Roman" panose="02020603050405020304" pitchFamily="18" charset="0"/>
              </a:rPr>
              <a:t>Some clauses are I</a:t>
            </a:r>
            <a:r>
              <a:rPr lang="en-US" sz="1800" b="1" dirty="0">
                <a:effectLst/>
                <a:latin typeface="Calibri Light" panose="020F0302020204030204" pitchFamily="34" charset="0"/>
                <a:ea typeface="Times New Roman" panose="02020603050405020304" pitchFamily="18" charset="0"/>
              </a:rPr>
              <a:t>NDEPENDENT</a:t>
            </a:r>
            <a:r>
              <a:rPr lang="en-US" sz="1800" dirty="0">
                <a:effectLst/>
                <a:latin typeface="Calibri Light" panose="020F0302020204030204" pitchFamily="34" charset="0"/>
                <a:ea typeface="Times New Roman" panose="02020603050405020304" pitchFamily="18" charset="0"/>
              </a:rPr>
              <a:t> or can stand alone as a sentence. </a:t>
            </a:r>
          </a:p>
          <a:p>
            <a:pPr marL="0" marR="0" lvl="0" indent="0">
              <a:spcBef>
                <a:spcPts val="0"/>
              </a:spcBef>
              <a:spcAft>
                <a:spcPts val="0"/>
              </a:spcAft>
              <a:buSzPts val="1000"/>
              <a:buFont typeface="Symbol" panose="05050102010706020507" pitchFamily="18" charset="2"/>
              <a:buNone/>
              <a:tabLst>
                <a:tab pos="457200" algn="l"/>
              </a:tabLst>
            </a:pPr>
            <a:endParaRPr lang="en-US" sz="1800" dirty="0">
              <a:effectLst/>
              <a:latin typeface="Calibri Light" panose="020F0302020204030204" pitchFamily="34" charset="0"/>
              <a:ea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800" dirty="0">
                <a:effectLst/>
                <a:latin typeface="Calibri Light" panose="020F0302020204030204" pitchFamily="34" charset="0"/>
                <a:ea typeface="Times New Roman" panose="02020603050405020304" pitchFamily="18" charset="0"/>
              </a:rPr>
              <a:t>Facilitator Notes: </a:t>
            </a:r>
          </a:p>
          <a:p>
            <a:pPr marL="0" marR="0" lvl="0" indent="0">
              <a:spcBef>
                <a:spcPts val="0"/>
              </a:spcBef>
              <a:spcAft>
                <a:spcPts val="0"/>
              </a:spcAft>
              <a:buSzPts val="1000"/>
              <a:buFont typeface="Symbol" panose="05050102010706020507" pitchFamily="18" charset="2"/>
              <a:buNone/>
              <a:tabLst>
                <a:tab pos="457200" algn="l"/>
              </a:tabLst>
            </a:pPr>
            <a:endParaRPr lang="en-US" sz="1800" dirty="0">
              <a:effectLst/>
              <a:latin typeface="Calibri Light" panose="020F0302020204030204" pitchFamily="34" charset="0"/>
              <a:ea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800" dirty="0">
                <a:effectLst/>
                <a:latin typeface="Calibri Light" panose="020F0302020204030204" pitchFamily="34" charset="0"/>
                <a:ea typeface="Times New Roman" panose="02020603050405020304" pitchFamily="18" charset="0"/>
              </a:rPr>
              <a:t>Click to reveal the sentence</a:t>
            </a:r>
          </a:p>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effectLst/>
              <a:latin typeface="Calibri Light" panose="020F0302020204030204" pitchFamily="34"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Light" panose="020F0302020204030204" pitchFamily="34" charset="0"/>
                <a:ea typeface="Times New Roman" panose="02020603050405020304" pitchFamily="18" charset="0"/>
              </a:rPr>
              <a:t>Ask audience to identify the independent clause</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Light" panose="020F0302020204030204" pitchFamily="34" charset="0"/>
                <a:ea typeface="Times New Roman" panose="02020603050405020304" pitchFamily="18" charset="0"/>
              </a:rPr>
              <a:t>Click to reveal the bracket and the check boxes</a:t>
            </a:r>
            <a:endParaRPr lang="en-US" sz="1800" dirty="0">
              <a:effectLst/>
              <a:latin typeface="Times New Roman" panose="02020603050405020304" pitchFamily="18" charset="0"/>
              <a:ea typeface="Times New Roman" panose="02020603050405020304" pitchFamily="18" charset="0"/>
            </a:endParaRPr>
          </a:p>
        </p:txBody>
      </p:sp>
      <p:sp>
        <p:nvSpPr>
          <p:cNvPr id="653" name="Google Shape;653;g86d80a4c9c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dirty="0"/>
          </a:p>
        </p:txBody>
      </p:sp>
    </p:spTree>
    <p:extLst>
      <p:ext uri="{BB962C8B-B14F-4D97-AF65-F5344CB8AC3E}">
        <p14:creationId xmlns:p14="http://schemas.microsoft.com/office/powerpoint/2010/main" val="3396337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86d80a4c9c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86d80a4c9c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 clause is a group of words with a subject and its predicate, or a “who and a do.” </a:t>
            </a:r>
          </a:p>
          <a:p>
            <a:pPr marL="0" marR="0" lvl="0" indent="0">
              <a:spcBef>
                <a:spcPts val="0"/>
              </a:spcBef>
              <a:spcAft>
                <a:spcPts val="0"/>
              </a:spcAft>
              <a:buSzPts val="1000"/>
              <a:buFont typeface="Symbol" panose="05050102010706020507" pitchFamily="18" charset="2"/>
              <a:buNone/>
              <a:tabLst>
                <a:tab pos="457200" algn="l"/>
              </a:tabLst>
            </a:pPr>
            <a:endParaRPr lang="en-US" sz="1800" dirty="0">
              <a:effectLst/>
              <a:latin typeface="Calibri Light" panose="020F0302020204030204" pitchFamily="34" charset="0"/>
              <a:ea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800" dirty="0">
                <a:effectLst/>
                <a:latin typeface="Calibri Light" panose="020F0302020204030204" pitchFamily="34" charset="0"/>
                <a:ea typeface="Times New Roman" panose="02020603050405020304" pitchFamily="18" charset="0"/>
              </a:rPr>
              <a:t>Some clauses are </a:t>
            </a:r>
            <a:r>
              <a:rPr lang="en-US" sz="1800" b="1" dirty="0">
                <a:effectLst/>
                <a:latin typeface="Calibri Light" panose="020F0302020204030204" pitchFamily="34" charset="0"/>
                <a:ea typeface="Times New Roman" panose="02020603050405020304" pitchFamily="18" charset="0"/>
              </a:rPr>
              <a:t>DEPENDENT</a:t>
            </a:r>
            <a:r>
              <a:rPr lang="en-US" sz="1800" dirty="0">
                <a:effectLst/>
                <a:latin typeface="Calibri Light" panose="020F0302020204030204" pitchFamily="34" charset="0"/>
                <a:ea typeface="Times New Roman" panose="02020603050405020304" pitchFamily="18" charset="0"/>
              </a:rPr>
              <a:t>. </a:t>
            </a:r>
            <a:r>
              <a:rPr lang="en-US" sz="1800" b="1" dirty="0">
                <a:effectLst/>
                <a:latin typeface="Calibri Light" panose="020F0302020204030204" pitchFamily="34" charset="0"/>
                <a:ea typeface="Times New Roman" panose="02020603050405020304" pitchFamily="18" charset="0"/>
              </a:rPr>
              <a:t>They contain a subject and a predicate but cannot stand alone, often because of the presence of a subordinating or correlative conjunction.</a:t>
            </a:r>
          </a:p>
          <a:p>
            <a:pPr marL="0" marR="0" lvl="0" indent="0">
              <a:spcBef>
                <a:spcPts val="0"/>
              </a:spcBef>
              <a:spcAft>
                <a:spcPts val="0"/>
              </a:spcAft>
              <a:buSzPts val="1000"/>
              <a:buFont typeface="Symbol" panose="05050102010706020507" pitchFamily="18" charset="2"/>
              <a:buNone/>
              <a:tabLst>
                <a:tab pos="457200" algn="l"/>
              </a:tabLst>
            </a:pPr>
            <a:endParaRPr lang="en-US" sz="1800" b="1" dirty="0">
              <a:effectLst/>
              <a:latin typeface="Calibri Light" panose="020F0302020204030204" pitchFamily="34" charset="0"/>
              <a:ea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800" dirty="0">
                <a:effectLst/>
                <a:latin typeface="Calibri Light" panose="020F0302020204030204" pitchFamily="34" charset="0"/>
                <a:ea typeface="Times New Roman" panose="02020603050405020304" pitchFamily="18" charset="0"/>
              </a:rPr>
              <a:t>Facilitator Notes: </a:t>
            </a:r>
          </a:p>
          <a:p>
            <a:pPr marL="0" marR="0" lvl="0" indent="0">
              <a:spcBef>
                <a:spcPts val="0"/>
              </a:spcBef>
              <a:spcAft>
                <a:spcPts val="0"/>
              </a:spcAft>
              <a:buSzPts val="1000"/>
              <a:buFont typeface="Symbol" panose="05050102010706020507" pitchFamily="18" charset="2"/>
              <a:buNone/>
              <a:tabLst>
                <a:tab pos="457200" algn="l"/>
              </a:tabLst>
            </a:pPr>
            <a:endParaRPr lang="en-US" sz="1800" dirty="0">
              <a:effectLst/>
              <a:latin typeface="Calibri Light" panose="020F0302020204030204" pitchFamily="34"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Light" panose="020F0302020204030204" pitchFamily="34" charset="0"/>
                <a:ea typeface="Times New Roman" panose="02020603050405020304" pitchFamily="18" charset="0"/>
              </a:rPr>
              <a:t>Click to reveal the sentence</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Light" panose="020F0302020204030204" pitchFamily="34" charset="0"/>
                <a:ea typeface="Times New Roman" panose="02020603050405020304" pitchFamily="18" charset="0"/>
              </a:rPr>
              <a:t>Ask audience to identify the dependent clause</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Light" panose="020F0302020204030204" pitchFamily="34" charset="0"/>
                <a:ea typeface="Times New Roman" panose="02020603050405020304" pitchFamily="18" charset="0"/>
              </a:rPr>
              <a:t>Click to reveal the bracket and the check boxes</a:t>
            </a:r>
            <a:endParaRPr lang="en-US" sz="18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endParaRPr lang="en-US" sz="1800" dirty="0">
              <a:effectLst/>
              <a:latin typeface="Times New Roman" panose="02020603050405020304" pitchFamily="18" charset="0"/>
              <a:ea typeface="Times New Roman" panose="02020603050405020304" pitchFamily="18" charset="0"/>
            </a:endParaRPr>
          </a:p>
        </p:txBody>
      </p:sp>
      <p:sp>
        <p:nvSpPr>
          <p:cNvPr id="653" name="Google Shape;653;g86d80a4c9c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dirty="0"/>
          </a:p>
        </p:txBody>
      </p:sp>
    </p:spTree>
    <p:extLst>
      <p:ext uri="{BB962C8B-B14F-4D97-AF65-F5344CB8AC3E}">
        <p14:creationId xmlns:p14="http://schemas.microsoft.com/office/powerpoint/2010/main" val="1824615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86d80a4c9c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86d80a4c9c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b="1" dirty="0">
                <a:solidFill>
                  <a:srgbClr val="000000"/>
                </a:solidFill>
                <a:effectLst/>
                <a:latin typeface="Calibri Light" panose="020F0302020204030204" pitchFamily="34" charset="0"/>
                <a:ea typeface="Calibri" panose="020F0502020204030204" pitchFamily="34" charset="0"/>
                <a:cs typeface="Arial" panose="020B0604020202020204" pitchFamily="34" charset="0"/>
              </a:rPr>
              <a:t>Speaker Notes: </a:t>
            </a:r>
          </a:p>
          <a:p>
            <a:pPr marL="0" marR="0">
              <a:lnSpc>
                <a:spcPct val="107000"/>
              </a:lnSpc>
              <a:spcBef>
                <a:spcPts val="0"/>
              </a:spcBef>
              <a:spcAft>
                <a:spcPts val="800"/>
              </a:spcAft>
            </a:pPr>
            <a:endParaRPr lang="en-US" sz="1800" b="1" dirty="0">
              <a:solidFill>
                <a:srgbClr val="000000"/>
              </a:solidFill>
              <a:effectLst/>
              <a:latin typeface="Calibri Light" panose="020F03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solidFill>
                  <a:srgbClr val="000000"/>
                </a:solidFill>
                <a:effectLst/>
                <a:latin typeface="Calibri Light" panose="020F0302020204030204" pitchFamily="34" charset="0"/>
                <a:ea typeface="Calibri" panose="020F0502020204030204" pitchFamily="34" charset="0"/>
                <a:cs typeface="Arial" panose="020B0604020202020204" pitchFamily="34" charset="0"/>
              </a:rPr>
              <a:t>A phrase is group of two or more words that express a single idea but do not form a complete sentence because it is missing either the subject or predicate.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Light" panose="020F0302020204030204" pitchFamily="34" charset="0"/>
                <a:ea typeface="Times New Roman" panose="02020603050405020304" pitchFamily="18" charset="0"/>
              </a:rPr>
              <a:t>Phrases include noun phrases, verb phrases, prepositional phrases, etc.</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solidFill>
                  <a:srgbClr val="000000"/>
                </a:solidFill>
                <a:effectLst/>
                <a:latin typeface="Calibri Light" panose="020F0302020204030204" pitchFamily="34" charset="0"/>
                <a:ea typeface="Times New Roman" panose="02020603050405020304" pitchFamily="18" charset="0"/>
              </a:rPr>
              <a:t>The most common type of phrase</a:t>
            </a:r>
            <a:r>
              <a:rPr lang="en-US" sz="1800" dirty="0">
                <a:solidFill>
                  <a:srgbClr val="000000"/>
                </a:solidFill>
                <a:effectLst/>
                <a:latin typeface="Calibri Light" panose="020F0302020204030204" pitchFamily="34" charset="0"/>
                <a:ea typeface="Times New Roman" panose="02020603050405020304" pitchFamily="18" charset="0"/>
              </a:rPr>
              <a:t> that you teach in the </a:t>
            </a:r>
            <a:r>
              <a:rPr lang="en-US" sz="1800" b="1" dirty="0">
                <a:solidFill>
                  <a:srgbClr val="000000"/>
                </a:solidFill>
                <a:effectLst/>
                <a:latin typeface="Calibri Light" panose="020F0302020204030204" pitchFamily="34" charset="0"/>
                <a:ea typeface="Times New Roman" panose="02020603050405020304" pitchFamily="18" charset="0"/>
              </a:rPr>
              <a:t>early grades is the prepositional</a:t>
            </a:r>
            <a:r>
              <a:rPr lang="en-US" sz="1800" dirty="0">
                <a:solidFill>
                  <a:srgbClr val="000000"/>
                </a:solidFill>
                <a:effectLst/>
                <a:latin typeface="Calibri Light" panose="020F0302020204030204" pitchFamily="34" charset="0"/>
                <a:ea typeface="Times New Roman" panose="02020603050405020304" pitchFamily="18" charset="0"/>
              </a:rPr>
              <a:t> phrase. </a:t>
            </a:r>
            <a:r>
              <a:rPr lang="en-US" sz="1800" b="1" dirty="0">
                <a:solidFill>
                  <a:srgbClr val="000000"/>
                </a:solidFill>
                <a:effectLst/>
                <a:latin typeface="Calibri Light" panose="020F0302020204030204" pitchFamily="34" charset="0"/>
                <a:ea typeface="Times New Roman" panose="02020603050405020304" pitchFamily="18" charset="0"/>
              </a:rPr>
              <a:t>You might teach students that this is anything that you can do to a box,</a:t>
            </a:r>
            <a:r>
              <a:rPr lang="en-US" sz="1800" dirty="0">
                <a:solidFill>
                  <a:srgbClr val="000000"/>
                </a:solidFill>
                <a:effectLst/>
                <a:latin typeface="Calibri Light" panose="020F0302020204030204" pitchFamily="34" charset="0"/>
                <a:ea typeface="Times New Roman" panose="02020603050405020304" pitchFamily="18" charset="0"/>
              </a:rPr>
              <a:t> it can tell the position of an object: </a:t>
            </a:r>
            <a:r>
              <a:rPr lang="en-US" sz="1800" b="1" dirty="0">
                <a:solidFill>
                  <a:srgbClr val="000000"/>
                </a:solidFill>
                <a:effectLst/>
                <a:latin typeface="Calibri Light" panose="020F0302020204030204" pitchFamily="34" charset="0"/>
                <a:ea typeface="Times New Roman" panose="02020603050405020304" pitchFamily="18" charset="0"/>
              </a:rPr>
              <a:t>on</a:t>
            </a:r>
            <a:r>
              <a:rPr lang="en-US" sz="1800" dirty="0">
                <a:solidFill>
                  <a:srgbClr val="000000"/>
                </a:solidFill>
                <a:effectLst/>
                <a:latin typeface="Calibri Light" panose="020F0302020204030204" pitchFamily="34" charset="0"/>
                <a:ea typeface="Times New Roman" panose="02020603050405020304" pitchFamily="18" charset="0"/>
              </a:rPr>
              <a:t> the box, </a:t>
            </a:r>
            <a:r>
              <a:rPr lang="en-US" sz="1800" b="1" dirty="0">
                <a:solidFill>
                  <a:srgbClr val="000000"/>
                </a:solidFill>
                <a:effectLst/>
                <a:latin typeface="Calibri Light" panose="020F0302020204030204" pitchFamily="34" charset="0"/>
                <a:ea typeface="Times New Roman" panose="02020603050405020304" pitchFamily="18" charset="0"/>
              </a:rPr>
              <a:t>above</a:t>
            </a:r>
            <a:r>
              <a:rPr lang="en-US" sz="1800" dirty="0">
                <a:solidFill>
                  <a:srgbClr val="000000"/>
                </a:solidFill>
                <a:effectLst/>
                <a:latin typeface="Calibri Light" panose="020F0302020204030204" pitchFamily="34" charset="0"/>
                <a:ea typeface="Times New Roman" panose="02020603050405020304" pitchFamily="18" charset="0"/>
              </a:rPr>
              <a:t> the box, </a:t>
            </a:r>
            <a:r>
              <a:rPr lang="en-US" sz="1800" b="1" dirty="0">
                <a:solidFill>
                  <a:srgbClr val="000000"/>
                </a:solidFill>
                <a:effectLst/>
                <a:latin typeface="Calibri Light" panose="020F0302020204030204" pitchFamily="34" charset="0"/>
                <a:ea typeface="Times New Roman" panose="02020603050405020304" pitchFamily="18" charset="0"/>
              </a:rPr>
              <a:t>below</a:t>
            </a:r>
            <a:r>
              <a:rPr lang="en-US" sz="1800" dirty="0">
                <a:solidFill>
                  <a:srgbClr val="000000"/>
                </a:solidFill>
                <a:effectLst/>
                <a:latin typeface="Calibri Light" panose="020F0302020204030204" pitchFamily="34" charset="0"/>
                <a:ea typeface="Times New Roman" panose="02020603050405020304" pitchFamily="18" charset="0"/>
              </a:rPr>
              <a:t> the box etc.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solidFill>
                <a:srgbClr val="000000"/>
              </a:solidFill>
              <a:effectLst/>
              <a:latin typeface="Calibri Light" panose="020F0302020204030204" pitchFamily="34"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dirty="0">
                <a:solidFill>
                  <a:srgbClr val="000000"/>
                </a:solidFill>
                <a:effectLst/>
                <a:latin typeface="Calibri Light" panose="020F0302020204030204" pitchFamily="34" charset="0"/>
                <a:ea typeface="Times New Roman" panose="02020603050405020304" pitchFamily="18" charset="0"/>
              </a:rPr>
              <a:t>Facilitator Notes: </a:t>
            </a:r>
          </a:p>
          <a:p>
            <a:pPr marL="0" marR="0" lvl="0" indent="0">
              <a:spcBef>
                <a:spcPts val="0"/>
              </a:spcBef>
              <a:spcAft>
                <a:spcPts val="0"/>
              </a:spcAft>
              <a:buFont typeface="Symbol" panose="05050102010706020507" pitchFamily="18" charset="2"/>
              <a:buNone/>
            </a:pPr>
            <a:endParaRPr lang="en-US" sz="1800" dirty="0">
              <a:solidFill>
                <a:srgbClr val="000000"/>
              </a:solidFill>
              <a:effectLst/>
              <a:latin typeface="Calibri Light" panose="020F0302020204030204" pitchFamily="34"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Light" panose="020F0302020204030204" pitchFamily="34" charset="0"/>
                <a:ea typeface="Times New Roman" panose="02020603050405020304" pitchFamily="18" charset="0"/>
              </a:rPr>
              <a:t>Click to reveal the sentence</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Light" panose="020F0302020204030204" pitchFamily="34" charset="0"/>
                <a:ea typeface="Times New Roman" panose="02020603050405020304" pitchFamily="18" charset="0"/>
              </a:rPr>
              <a:t>Ask audience to identify the phrase within the predicate</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Light" panose="020F0302020204030204" pitchFamily="34" charset="0"/>
                <a:ea typeface="Times New Roman" panose="02020603050405020304" pitchFamily="18" charset="0"/>
              </a:rPr>
              <a:t>Click to reveal the bracket and the check boxes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ffectLst/>
              <a:latin typeface="Times New Roman" panose="02020603050405020304" pitchFamily="18" charset="0"/>
              <a:ea typeface="Times New Roman" panose="02020603050405020304" pitchFamily="18" charset="0"/>
            </a:endParaRPr>
          </a:p>
        </p:txBody>
      </p:sp>
      <p:sp>
        <p:nvSpPr>
          <p:cNvPr id="653" name="Google Shape;653;g86d80a4c9c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dirty="0"/>
          </a:p>
        </p:txBody>
      </p:sp>
    </p:spTree>
    <p:extLst>
      <p:ext uri="{BB962C8B-B14F-4D97-AF65-F5344CB8AC3E}">
        <p14:creationId xmlns:p14="http://schemas.microsoft.com/office/powerpoint/2010/main" val="3008906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r>
              <a:rPr lang="en-US" sz="1200" b="0" dirty="0">
                <a:effectLst/>
                <a:latin typeface="Calibri Light" panose="020F0302020204030204" pitchFamily="34" charset="0"/>
                <a:ea typeface="Times New Roman" panose="02020603050405020304" pitchFamily="18" charset="0"/>
              </a:rPr>
              <a:t>Speaker Notes: </a:t>
            </a:r>
          </a:p>
          <a:p>
            <a:pPr marL="0" marR="0" lvl="0" indent="0">
              <a:spcBef>
                <a:spcPts val="0"/>
              </a:spcBef>
              <a:spcAft>
                <a:spcPts val="0"/>
              </a:spcAft>
              <a:buSzPts val="1000"/>
              <a:buFont typeface="Symbol" panose="05050102010706020507" pitchFamily="18" charset="2"/>
              <a:buNone/>
              <a:tabLst>
                <a:tab pos="457200" algn="l"/>
              </a:tabLst>
            </a:pPr>
            <a:endParaRPr lang="en-US" sz="1200" b="0" dirty="0">
              <a:effectLst/>
              <a:latin typeface="Calibri Light" panose="020F0302020204030204" pitchFamily="34" charset="0"/>
              <a:ea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200" b="0" dirty="0">
                <a:effectLst/>
                <a:latin typeface="Calibri Light" panose="020F0302020204030204" pitchFamily="34" charset="0"/>
                <a:ea typeface="Times New Roman" panose="02020603050405020304" pitchFamily="18" charset="0"/>
              </a:rPr>
              <a:t>So why is sentence structure so important for all of our writers?</a:t>
            </a:r>
          </a:p>
          <a:p>
            <a:pPr marL="0" marR="0" lvl="0" indent="0">
              <a:spcBef>
                <a:spcPts val="0"/>
              </a:spcBef>
              <a:spcAft>
                <a:spcPts val="0"/>
              </a:spcAft>
              <a:buSzPts val="1000"/>
              <a:buFont typeface="Arial" panose="020B0604020202020204" pitchFamily="34" charset="0"/>
              <a:buNone/>
              <a:tabLst>
                <a:tab pos="457200" algn="l"/>
              </a:tabLst>
            </a:pPr>
            <a:endParaRPr lang="en-US" sz="1200" b="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SzPts val="1000"/>
              <a:buFont typeface="Arial" panose="020B0604020202020204" pitchFamily="34" charset="0"/>
              <a:buNone/>
              <a:tabLst>
                <a:tab pos="457200" algn="l"/>
              </a:tabLst>
            </a:pPr>
            <a:r>
              <a:rPr lang="en-US" sz="1200" b="0" dirty="0">
                <a:effectLst/>
                <a:latin typeface="Times New Roman" panose="02020603050405020304" pitchFamily="18" charset="0"/>
                <a:ea typeface="Times New Roman" panose="02020603050405020304" pitchFamily="18" charset="0"/>
              </a:rPr>
              <a:t>Understanding Sentence structure: </a:t>
            </a:r>
          </a:p>
          <a:p>
            <a:pPr marL="171450" marR="0" lvl="0" indent="-171450">
              <a:spcBef>
                <a:spcPts val="0"/>
              </a:spcBef>
              <a:spcAft>
                <a:spcPts val="0"/>
              </a:spcAft>
              <a:buSzPts val="1000"/>
              <a:buFont typeface="Arial" panose="020B0604020202020204" pitchFamily="34" charset="0"/>
              <a:buChar char="•"/>
              <a:tabLst>
                <a:tab pos="914400" algn="l"/>
              </a:tabLst>
            </a:pPr>
            <a:r>
              <a:rPr lang="en-US" sz="1200" b="0" dirty="0">
                <a:effectLst/>
                <a:latin typeface="Calibri Light" panose="020F0302020204030204" pitchFamily="34" charset="0"/>
                <a:ea typeface="Times New Roman" panose="02020603050405020304" pitchFamily="18" charset="0"/>
                <a:cs typeface="Times New Roman" panose="02020603050405020304" pitchFamily="18" charset="0"/>
              </a:rPr>
              <a:t>supports listening and reading comprehension,</a:t>
            </a:r>
            <a:endPar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spcBef>
                <a:spcPts val="0"/>
              </a:spcBef>
              <a:spcAft>
                <a:spcPts val="0"/>
              </a:spcAft>
              <a:buSzPts val="1000"/>
              <a:buFont typeface="Arial" panose="020B0604020202020204" pitchFamily="34" charset="0"/>
              <a:buChar char="•"/>
              <a:tabLst>
                <a:tab pos="914400" algn="l"/>
              </a:tabLst>
            </a:pPr>
            <a:r>
              <a:rPr lang="en-US" sz="1200" b="0" dirty="0">
                <a:effectLst/>
                <a:latin typeface="Calibri Light" panose="020F0302020204030204" pitchFamily="34" charset="0"/>
                <a:ea typeface="Times New Roman" panose="02020603050405020304" pitchFamily="18" charset="0"/>
                <a:cs typeface="Times New Roman" panose="02020603050405020304" pitchFamily="18" charset="0"/>
              </a:rPr>
              <a:t>enhances speaking and listening </a:t>
            </a:r>
          </a:p>
          <a:p>
            <a:pPr marL="171450" marR="0" lvl="0" indent="-171450">
              <a:spcBef>
                <a:spcPts val="0"/>
              </a:spcBef>
              <a:spcAft>
                <a:spcPts val="0"/>
              </a:spcAft>
              <a:buSzPts val="1000"/>
              <a:buFont typeface="Arial" panose="020B0604020202020204" pitchFamily="34" charset="0"/>
              <a:buChar char="•"/>
              <a:tabLst>
                <a:tab pos="914400" algn="l"/>
              </a:tabLst>
            </a:pPr>
            <a:r>
              <a:rPr lang="en-US" sz="1200" b="0" dirty="0">
                <a:effectLst/>
                <a:latin typeface="Calibri Light" panose="020F0302020204030204" pitchFamily="34" charset="0"/>
                <a:ea typeface="Times New Roman" panose="02020603050405020304" pitchFamily="18" charset="0"/>
                <a:cs typeface="Times New Roman" panose="02020603050405020304" pitchFamily="18" charset="0"/>
              </a:rPr>
              <a:t>and helps build writing skills. </a:t>
            </a:r>
          </a:p>
          <a:p>
            <a:pPr marL="457200" marR="0" lvl="1" indent="0">
              <a:spcBef>
                <a:spcPts val="0"/>
              </a:spcBef>
              <a:spcAft>
                <a:spcPts val="0"/>
              </a:spcAft>
              <a:buSzPts val="1000"/>
              <a:buFont typeface="Courier New" panose="02070309020205020404" pitchFamily="49" charset="0"/>
              <a:buNone/>
              <a:tabLst>
                <a:tab pos="914400" algn="l"/>
              </a:tabLst>
            </a:pPr>
            <a:endParaRPr lang="en-US"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200" b="1" dirty="0">
                <a:effectLst/>
                <a:latin typeface="Calibri Light" panose="020F0302020204030204" pitchFamily="34" charset="0"/>
                <a:ea typeface="Times New Roman" panose="02020603050405020304" pitchFamily="18" charset="0"/>
              </a:rPr>
              <a:t>Oftentimes, teachers jump straight into paragraph writing without ever explicitly teaching what makes a sentence in the first place. </a:t>
            </a:r>
          </a:p>
          <a:p>
            <a:pPr marL="0" marR="0" lvl="0" indent="0">
              <a:spcBef>
                <a:spcPts val="0"/>
              </a:spcBef>
              <a:spcAft>
                <a:spcPts val="0"/>
              </a:spcAft>
              <a:buSzPts val="1000"/>
              <a:buFont typeface="Symbol" panose="05050102010706020507" pitchFamily="18" charset="2"/>
              <a:buNone/>
              <a:tabLst>
                <a:tab pos="457200" algn="l"/>
              </a:tabLst>
            </a:pPr>
            <a:endParaRPr lang="en-US" sz="1200" b="0" dirty="0">
              <a:effectLst/>
              <a:latin typeface="Calibri Light" panose="020F0302020204030204" pitchFamily="34" charset="0"/>
              <a:ea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200" b="1" dirty="0">
                <a:effectLst/>
                <a:latin typeface="Calibri Light" panose="020F0302020204030204" pitchFamily="34" charset="0"/>
                <a:ea typeface="Times New Roman" panose="02020603050405020304" pitchFamily="18" charset="0"/>
              </a:rPr>
              <a:t>There is a pervasive belief that “if we can say it, we can write it,” but writing how we speak can be highly problematic! </a:t>
            </a:r>
          </a:p>
          <a:p>
            <a:pPr marL="0" marR="0" lvl="0" indent="0">
              <a:spcBef>
                <a:spcPts val="0"/>
              </a:spcBef>
              <a:spcAft>
                <a:spcPts val="0"/>
              </a:spcAft>
              <a:buSzPts val="1000"/>
              <a:buFont typeface="Symbol" panose="05050102010706020507" pitchFamily="18" charset="2"/>
              <a:buNone/>
              <a:tabLst>
                <a:tab pos="457200" algn="l"/>
              </a:tabLst>
            </a:pPr>
            <a:endParaRPr lang="en-US" sz="1200" b="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200" b="0" dirty="0">
                <a:effectLst/>
                <a:latin typeface="Calibri Light" panose="020F0302020204030204" pitchFamily="34" charset="0"/>
                <a:ea typeface="Times New Roman" panose="02020603050405020304" pitchFamily="18" charset="0"/>
              </a:rPr>
              <a:t>As we’ve already discussed it is important to begin to teach at the sentence level and help children understand what makes a sentence. </a:t>
            </a:r>
          </a:p>
          <a:p>
            <a:pPr marL="0" marR="0" lvl="0" indent="0">
              <a:spcBef>
                <a:spcPts val="0"/>
              </a:spcBef>
              <a:spcAft>
                <a:spcPts val="0"/>
              </a:spcAft>
              <a:buSzPts val="1000"/>
              <a:buFont typeface="Symbol" panose="05050102010706020507" pitchFamily="18" charset="2"/>
              <a:buNone/>
              <a:tabLst>
                <a:tab pos="457200" algn="l"/>
              </a:tabLst>
            </a:pPr>
            <a:endParaRPr lang="en-US" sz="1200" b="0" dirty="0">
              <a:effectLst/>
              <a:latin typeface="Calibri Light" panose="020F0302020204030204" pitchFamily="34" charset="0"/>
              <a:ea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200" b="0" dirty="0">
                <a:effectLst/>
                <a:latin typeface="Calibri Light" panose="020F0302020204030204" pitchFamily="34" charset="0"/>
                <a:ea typeface="Times New Roman" panose="02020603050405020304" pitchFamily="18" charset="0"/>
              </a:rPr>
              <a:t>This will, in turn, support comprehension. It also means that grade-level writing standards may not align to your students’ needs, and it is our job as educators to ensure we are meeting our students where they are at to </a:t>
            </a:r>
            <a:r>
              <a:rPr lang="en-US" sz="1200" b="1" dirty="0">
                <a:effectLst/>
                <a:latin typeface="Calibri Light" panose="020F0302020204030204" pitchFamily="34" charset="0"/>
                <a:ea typeface="Times New Roman" panose="02020603050405020304" pitchFamily="18" charset="0"/>
              </a:rPr>
              <a:t>“teach writing, and not simply assign” writing</a:t>
            </a:r>
            <a:r>
              <a:rPr lang="en-US" sz="1200" b="0" dirty="0">
                <a:effectLst/>
                <a:latin typeface="Calibri Light" panose="020F0302020204030204" pitchFamily="34" charset="0"/>
                <a:ea typeface="Times New Roman" panose="02020603050405020304" pitchFamily="18" charset="0"/>
              </a:rPr>
              <a:t>. (Wexler, 2017, p.2)</a:t>
            </a:r>
          </a:p>
          <a:p>
            <a:pPr marL="0" marR="0" lvl="0" indent="0">
              <a:spcBef>
                <a:spcPts val="0"/>
              </a:spcBef>
              <a:spcAft>
                <a:spcPts val="0"/>
              </a:spcAft>
              <a:buSzPts val="1000"/>
              <a:buFont typeface="Symbol" panose="05050102010706020507" pitchFamily="18" charset="2"/>
              <a:buNone/>
              <a:tabLst>
                <a:tab pos="457200" algn="l"/>
              </a:tabLst>
            </a:pPr>
            <a:endParaRPr lang="en-US" sz="1200" dirty="0">
              <a:effectLst/>
              <a:latin typeface="Calibri Light" panose="020F03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23</a:t>
            </a:fld>
            <a:endParaRPr lang="en-US" dirty="0"/>
          </a:p>
        </p:txBody>
      </p:sp>
    </p:spTree>
    <p:extLst>
      <p:ext uri="{BB962C8B-B14F-4D97-AF65-F5344CB8AC3E}">
        <p14:creationId xmlns:p14="http://schemas.microsoft.com/office/powerpoint/2010/main" val="307439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86d80a4c9c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86d80a4c9c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Facilitator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 simple subject of each sentence is in </a:t>
            </a:r>
            <a:r>
              <a:rPr lang="en-US" sz="1200" b="0" dirty="0">
                <a:solidFill>
                  <a:srgbClr val="C00000"/>
                </a:solidFill>
              </a:rPr>
              <a:t>red</a:t>
            </a:r>
            <a:r>
              <a:rPr lang="en-US" sz="1200" b="0" dirty="0"/>
              <a:t> and the simple predicate is in green. The complete subject would be all of the words before the verb and the complete predicate is all the words from the verb to the end of the sentence. Example of complete subject and predicate: </a:t>
            </a:r>
            <a:r>
              <a:rPr lang="en-US" sz="1200" b="1" dirty="0"/>
              <a:t>The girl and the boy </a:t>
            </a:r>
            <a:r>
              <a:rPr lang="en-US" sz="1200" b="0" u="sng" dirty="0"/>
              <a:t>ran and played at the park.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a:t>
            </a:r>
            <a:r>
              <a:rPr lang="en-US" sz="1200" b="0" dirty="0"/>
              <a:t>Definition and “</a:t>
            </a:r>
            <a:r>
              <a:rPr lang="en-US" b="1" dirty="0"/>
              <a:t>The boy jumped.” </a:t>
            </a:r>
            <a:r>
              <a:rPr lang="en-US" dirty="0"/>
              <a:t>appears</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indent="0">
              <a:buNone/>
            </a:pPr>
            <a:r>
              <a:rPr lang="en-US" sz="1200" b="1" dirty="0"/>
              <a:t>Simple sentence: has one subject-predicate relationship that can stand alone</a:t>
            </a:r>
          </a:p>
          <a:p>
            <a:pPr indent="-336550">
              <a:spcAft>
                <a:spcPts val="500"/>
              </a:spcAft>
              <a:buSzPts val="1700"/>
            </a:pPr>
            <a:endParaRPr lang="en-US" sz="1200" dirty="0"/>
          </a:p>
          <a:p>
            <a:r>
              <a:rPr lang="en-US" sz="1200" b="1" dirty="0"/>
              <a:t>Click: </a:t>
            </a:r>
            <a:r>
              <a:rPr lang="en-US" sz="1200" b="0" dirty="0"/>
              <a:t>Second definition and </a:t>
            </a:r>
            <a:r>
              <a:rPr lang="en-US" sz="1200" b="1" dirty="0"/>
              <a:t>“</a:t>
            </a:r>
            <a:r>
              <a:rPr lang="en-US" b="1" dirty="0"/>
              <a:t>The girl and the boy ran and played at the park.” </a:t>
            </a:r>
            <a:r>
              <a:rPr lang="en-US" dirty="0"/>
              <a:t>appears</a:t>
            </a:r>
          </a:p>
          <a:p>
            <a:pPr indent="-336550">
              <a:spcAft>
                <a:spcPts val="500"/>
              </a:spcAft>
              <a:buSzPts val="1700"/>
            </a:pPr>
            <a:endParaRPr lang="en-US" sz="1200" dirty="0"/>
          </a:p>
          <a:p>
            <a:pPr indent="-336550">
              <a:spcAft>
                <a:spcPts val="500"/>
              </a:spcAft>
              <a:buSzPts val="1700"/>
            </a:pPr>
            <a:r>
              <a:rPr lang="en-US" sz="1200" dirty="0"/>
              <a:t>Subjects and predicates can be compounded, but not two independent ideas. In this sentence, we see that both the subject and predicate have been compounded, but we still are holding on to one idea, the boy and girl are at the park. </a:t>
            </a:r>
          </a:p>
          <a:p>
            <a:pPr marL="0" marR="0" lvl="0" indent="-336550" algn="l" defTabSz="914400" rtl="0" eaLnBrk="1" fontAlgn="auto" latinLnBrk="0" hangingPunct="1">
              <a:lnSpc>
                <a:spcPct val="100000"/>
              </a:lnSpc>
              <a:spcBef>
                <a:spcPts val="0"/>
              </a:spcBef>
              <a:spcAft>
                <a:spcPts val="500"/>
              </a:spcAft>
              <a:buClrTx/>
              <a:buSzPts val="1700"/>
              <a:buFontTx/>
              <a:buNone/>
              <a:tabLst/>
              <a:defRPr/>
            </a:pPr>
            <a:endParaRPr lang="en-US" sz="1200" b="1" dirty="0"/>
          </a:p>
          <a:p>
            <a:pPr marL="0" marR="0" lvl="0" indent="-336550" algn="l" defTabSz="914400" rtl="0" eaLnBrk="1" fontAlgn="auto" latinLnBrk="0" hangingPunct="1">
              <a:lnSpc>
                <a:spcPct val="100000"/>
              </a:lnSpc>
              <a:spcBef>
                <a:spcPts val="0"/>
              </a:spcBef>
              <a:spcAft>
                <a:spcPts val="500"/>
              </a:spcAft>
              <a:buClrTx/>
              <a:buSzPts val="1700"/>
              <a:buFontTx/>
              <a:buNone/>
              <a:tabLst/>
              <a:defRPr/>
            </a:pPr>
            <a:r>
              <a:rPr lang="en-US" sz="1200" dirty="0"/>
              <a:t>Simple does not imply length-- sometimes simple sentences can be very long- </a:t>
            </a:r>
            <a:r>
              <a:rPr lang="en-US" sz="800" dirty="0">
                <a:effectLst/>
                <a:latin typeface="Calibri Light" panose="020F0302020204030204" pitchFamily="34" charset="0"/>
                <a:ea typeface="Times New Roman" panose="02020603050405020304" pitchFamily="18" charset="0"/>
                <a:cs typeface="Times New Roman" panose="02020603050405020304" pitchFamily="18" charset="0"/>
              </a:rPr>
              <a:t>The word simple is somewhat deceiving, however. </a:t>
            </a:r>
            <a:r>
              <a:rPr lang="en-US" sz="800" b="1" dirty="0">
                <a:effectLst/>
                <a:latin typeface="Calibri Light" panose="020F0302020204030204" pitchFamily="34" charset="0"/>
                <a:ea typeface="Times New Roman" panose="02020603050405020304" pitchFamily="18" charset="0"/>
                <a:cs typeface="Times New Roman" panose="02020603050405020304" pitchFamily="18" charset="0"/>
              </a:rPr>
              <a:t>Simple does not mean the sentence is short! </a:t>
            </a:r>
            <a:r>
              <a:rPr lang="en-US" sz="800" dirty="0">
                <a:effectLst/>
                <a:latin typeface="Calibri Light" panose="020F0302020204030204" pitchFamily="34" charset="0"/>
                <a:ea typeface="Times New Roman" panose="02020603050405020304" pitchFamily="18" charset="0"/>
                <a:cs typeface="Times New Roman" panose="02020603050405020304" pitchFamily="18" charset="0"/>
              </a:rPr>
              <a:t>There are many simple sentences that are actually fairly long and complicated. </a:t>
            </a:r>
          </a:p>
          <a:p>
            <a:pPr marL="0" marR="0" lvl="0" indent="-336550" algn="l" defTabSz="914400" rtl="0" eaLnBrk="1" fontAlgn="auto" latinLnBrk="0" hangingPunct="1">
              <a:lnSpc>
                <a:spcPct val="100000"/>
              </a:lnSpc>
              <a:spcBef>
                <a:spcPts val="0"/>
              </a:spcBef>
              <a:spcAft>
                <a:spcPts val="500"/>
              </a:spcAft>
              <a:buClrTx/>
              <a:buSzPts val="1700"/>
              <a:buFontTx/>
              <a:buNone/>
              <a:tabLst/>
              <a:defRPr/>
            </a:pPr>
            <a:endParaRPr lang="en-US" sz="8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336550" algn="l" defTabSz="914400" rtl="0" eaLnBrk="1" fontAlgn="auto" latinLnBrk="0" hangingPunct="1">
              <a:lnSpc>
                <a:spcPct val="100000"/>
              </a:lnSpc>
              <a:spcBef>
                <a:spcPts val="0"/>
              </a:spcBef>
              <a:spcAft>
                <a:spcPts val="500"/>
              </a:spcAft>
              <a:buClrTx/>
              <a:buSzPts val="1700"/>
              <a:buFontTx/>
              <a:buNone/>
              <a:tabLst/>
              <a:defRPr/>
            </a:pPr>
            <a:r>
              <a:rPr lang="en-US" sz="800" b="1" dirty="0">
                <a:effectLst/>
                <a:latin typeface="Calibri Light" panose="020F0302020204030204" pitchFamily="34" charset="0"/>
                <a:ea typeface="Times New Roman" panose="02020603050405020304" pitchFamily="18" charset="0"/>
                <a:cs typeface="Times New Roman" panose="02020603050405020304" pitchFamily="18" charset="0"/>
              </a:rPr>
              <a:t>Click: “</a:t>
            </a:r>
            <a:r>
              <a:rPr lang="en-US" sz="1050" dirty="0"/>
              <a:t>The strong little boy jumped excitedly up and down on to the rock near the edge of the river.” appears. </a:t>
            </a:r>
            <a:endParaRPr lang="en-US" sz="800" b="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336550" algn="l" defTabSz="914400" rtl="0" eaLnBrk="1" fontAlgn="auto" latinLnBrk="0" hangingPunct="1">
              <a:lnSpc>
                <a:spcPct val="100000"/>
              </a:lnSpc>
              <a:spcBef>
                <a:spcPts val="0"/>
              </a:spcBef>
              <a:spcAft>
                <a:spcPts val="500"/>
              </a:spcAft>
              <a:buClrTx/>
              <a:buSzPts val="1700"/>
              <a:buFontTx/>
              <a:buNone/>
              <a:tabLst/>
              <a:defRPr/>
            </a:pPr>
            <a:endParaRPr lang="en-US" sz="8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336550" algn="l" defTabSz="914400" rtl="0" eaLnBrk="1" fontAlgn="auto" latinLnBrk="0" hangingPunct="1">
              <a:lnSpc>
                <a:spcPct val="100000"/>
              </a:lnSpc>
              <a:spcBef>
                <a:spcPts val="0"/>
              </a:spcBef>
              <a:spcAft>
                <a:spcPts val="500"/>
              </a:spcAft>
              <a:buClrTx/>
              <a:buSzPts val="1700"/>
              <a:buFontTx/>
              <a:buNone/>
              <a:tabLst/>
              <a:defRPr/>
            </a:pP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p:txBody>
      </p:sp>
      <p:sp>
        <p:nvSpPr>
          <p:cNvPr id="661" name="Google Shape;661;g86d80a4c9c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86d80a4c9c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86d80a4c9c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buNone/>
            </a:pPr>
            <a:r>
              <a:rPr lang="en-US" b="0" dirty="0"/>
              <a:t>Speaker Notes: </a:t>
            </a:r>
          </a:p>
          <a:p>
            <a:pPr marL="0" indent="0">
              <a:buNone/>
            </a:pPr>
            <a:endParaRPr lang="en-US" b="1" dirty="0"/>
          </a:p>
          <a:p>
            <a:pPr marL="0" indent="0">
              <a:buNone/>
            </a:pPr>
            <a:r>
              <a:rPr lang="en-US" b="1" dirty="0"/>
              <a:t>Compound sentences have two independent clauses (sentences) joined by a coordinating conjunction (FANBOYS) using a comma.</a:t>
            </a:r>
            <a:endParaRPr lang="en-US" dirty="0"/>
          </a:p>
          <a:p>
            <a:pPr marL="0" indent="0">
              <a:buNone/>
            </a:pPr>
            <a:endParaRPr lang="en-US" dirty="0"/>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Light" panose="020F0302020204030204" pitchFamily="34" charset="0"/>
                <a:ea typeface="Times New Roman" panose="02020603050405020304" pitchFamily="18" charset="0"/>
              </a:rPr>
              <a:t>Once students have the simple sentence mastered, we can add on compound sentences. This time we will </a:t>
            </a:r>
            <a:r>
              <a:rPr lang="en-US" sz="1200" b="1" dirty="0">
                <a:effectLst/>
                <a:latin typeface="Calibri Light" panose="020F0302020204030204" pitchFamily="34" charset="0"/>
                <a:ea typeface="Times New Roman" panose="02020603050405020304" pitchFamily="18" charset="0"/>
              </a:rPr>
              <a:t>have two independent clauses</a:t>
            </a:r>
            <a:r>
              <a:rPr lang="en-US" sz="1200" dirty="0">
                <a:effectLst/>
                <a:latin typeface="Calibri Light" panose="020F0302020204030204" pitchFamily="34" charset="0"/>
                <a:ea typeface="Times New Roman" panose="02020603050405020304" pitchFamily="18" charset="0"/>
              </a:rPr>
              <a:t> that are </a:t>
            </a:r>
            <a:r>
              <a:rPr lang="en-US" sz="1200" b="1" dirty="0">
                <a:effectLst/>
                <a:latin typeface="Calibri Light" panose="020F0302020204030204" pitchFamily="34" charset="0"/>
                <a:ea typeface="Times New Roman" panose="02020603050405020304" pitchFamily="18" charset="0"/>
              </a:rPr>
              <a:t>joined by a coordinating conjunction.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Light" panose="020F0302020204030204" pitchFamily="34" charset="0"/>
                <a:ea typeface="Times New Roman" panose="02020603050405020304" pitchFamily="18" charset="0"/>
              </a:rPr>
              <a:t>We can remember these by the acronym </a:t>
            </a:r>
            <a:r>
              <a:rPr lang="en-US" sz="1200" b="1" dirty="0">
                <a:effectLst/>
                <a:latin typeface="Calibri Light" panose="020F0302020204030204" pitchFamily="34" charset="0"/>
                <a:ea typeface="Times New Roman" panose="02020603050405020304" pitchFamily="18" charset="0"/>
              </a:rPr>
              <a:t>FANBOYS</a:t>
            </a:r>
            <a:r>
              <a:rPr lang="en-US" sz="1200" dirty="0">
                <a:effectLst/>
                <a:latin typeface="Calibri Light" panose="020F0302020204030204" pitchFamily="34" charset="0"/>
                <a:ea typeface="Times New Roman" panose="02020603050405020304" pitchFamily="18" charset="0"/>
              </a:rPr>
              <a:t>. Each clause should stand on its own. FANBOYS = </a:t>
            </a:r>
            <a:r>
              <a:rPr lang="en-US" b="0" i="0" dirty="0">
                <a:solidFill>
                  <a:srgbClr val="040C28"/>
                </a:solidFill>
                <a:effectLst/>
                <a:latin typeface="Google Sans"/>
              </a:rPr>
              <a:t>for, and, nor, but, or, yet, and so</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Light" panose="020F0302020204030204" pitchFamily="34" charset="0"/>
                <a:ea typeface="Times New Roman" panose="02020603050405020304" pitchFamily="18" charset="0"/>
              </a:rPr>
              <a:t>These types of sentences will begin to provide variety to students’ writing. Students in 2</a:t>
            </a:r>
            <a:r>
              <a:rPr lang="en-US" sz="1200" baseline="30000" dirty="0">
                <a:effectLst/>
                <a:latin typeface="Calibri Light" panose="020F0302020204030204" pitchFamily="34" charset="0"/>
                <a:ea typeface="Times New Roman" panose="02020603050405020304" pitchFamily="18" charset="0"/>
              </a:rPr>
              <a:t>nd</a:t>
            </a:r>
            <a:r>
              <a:rPr lang="en-US" sz="1200" dirty="0">
                <a:effectLst/>
                <a:latin typeface="Calibri Light" panose="020F0302020204030204" pitchFamily="34" charset="0"/>
                <a:ea typeface="Times New Roman" panose="02020603050405020304" pitchFamily="18" charset="0"/>
              </a:rPr>
              <a:t> grade also need to begin to vary sentence beginnings. </a:t>
            </a:r>
            <a:endParaRPr lang="en-US" sz="1200" dirty="0">
              <a:effectLst/>
              <a:latin typeface="Times New Roman" panose="02020603050405020304" pitchFamily="18" charset="0"/>
              <a:ea typeface="Times New Roman" panose="02020603050405020304" pitchFamily="18" charset="0"/>
            </a:endParaRPr>
          </a:p>
        </p:txBody>
      </p:sp>
      <p:sp>
        <p:nvSpPr>
          <p:cNvPr id="661" name="Google Shape;661;g86d80a4c9c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dirty="0"/>
          </a:p>
        </p:txBody>
      </p:sp>
    </p:spTree>
    <p:extLst>
      <p:ext uri="{BB962C8B-B14F-4D97-AF65-F5344CB8AC3E}">
        <p14:creationId xmlns:p14="http://schemas.microsoft.com/office/powerpoint/2010/main" val="701398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86d80a4c9c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86d80a4c9c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1400" dirty="0"/>
              <a:t>Speaker Notes: </a:t>
            </a:r>
          </a:p>
          <a:p>
            <a:pPr marL="11430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11430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Light" panose="020F0302020204030204" pitchFamily="34" charset="0"/>
                <a:ea typeface="Times New Roman" panose="02020603050405020304" pitchFamily="18" charset="0"/>
              </a:rPr>
              <a:t>Last, we </a:t>
            </a:r>
            <a:r>
              <a:rPr lang="en-US" sz="1400" b="1" dirty="0">
                <a:effectLst/>
                <a:latin typeface="Calibri Light" panose="020F0302020204030204" pitchFamily="34" charset="0"/>
                <a:ea typeface="Times New Roman" panose="02020603050405020304" pitchFamily="18" charset="0"/>
              </a:rPr>
              <a:t>have complex sentence</a:t>
            </a:r>
            <a:r>
              <a:rPr lang="en-US" sz="1400" dirty="0">
                <a:effectLst/>
                <a:latin typeface="Calibri Light" panose="020F0302020204030204" pitchFamily="34" charset="0"/>
                <a:ea typeface="Times New Roman" panose="02020603050405020304" pitchFamily="18" charset="0"/>
              </a:rPr>
              <a:t>s, which are expected to be mastered at 3</a:t>
            </a:r>
            <a:r>
              <a:rPr lang="en-US" sz="1400" baseline="30000" dirty="0">
                <a:effectLst/>
                <a:latin typeface="Calibri Light" panose="020F0302020204030204" pitchFamily="34" charset="0"/>
                <a:ea typeface="Times New Roman" panose="02020603050405020304" pitchFamily="18" charset="0"/>
              </a:rPr>
              <a:t>rd</a:t>
            </a:r>
            <a:r>
              <a:rPr lang="en-US" sz="1400" dirty="0">
                <a:effectLst/>
                <a:latin typeface="Calibri Light" panose="020F0302020204030204" pitchFamily="34" charset="0"/>
                <a:ea typeface="Times New Roman" panose="02020603050405020304" pitchFamily="18" charset="0"/>
              </a:rPr>
              <a:t> grade level and introduced in 2</a:t>
            </a:r>
            <a:r>
              <a:rPr lang="en-US" sz="1400" baseline="30000" dirty="0">
                <a:effectLst/>
                <a:latin typeface="Calibri Light" panose="020F0302020204030204" pitchFamily="34" charset="0"/>
                <a:ea typeface="Times New Roman" panose="02020603050405020304" pitchFamily="18" charset="0"/>
              </a:rPr>
              <a:t>nd</a:t>
            </a:r>
            <a:r>
              <a:rPr lang="en-US" sz="1400" dirty="0">
                <a:effectLst/>
                <a:latin typeface="Calibri Light" panose="020F0302020204030204" pitchFamily="34" charset="0"/>
                <a:ea typeface="Times New Roman" panose="02020603050405020304" pitchFamily="18" charset="0"/>
              </a:rPr>
              <a:t> grade.</a:t>
            </a:r>
            <a:r>
              <a:rPr lang="en-US" sz="1400" dirty="0">
                <a:effectLst/>
                <a:latin typeface="Times New Roman" panose="02020603050405020304" pitchFamily="18" charset="0"/>
                <a:ea typeface="Times New Roman" panose="02020603050405020304" pitchFamily="18" charset="0"/>
              </a:rPr>
              <a:t> </a:t>
            </a:r>
            <a:r>
              <a:rPr lang="en-US" sz="1800" dirty="0">
                <a:effectLst/>
                <a:latin typeface="Calibri Light" panose="020F0302020204030204" pitchFamily="34" charset="0"/>
                <a:ea typeface="Times New Roman" panose="02020603050405020304" pitchFamily="18" charset="0"/>
              </a:rPr>
              <a:t>A complex sentence has a </a:t>
            </a:r>
            <a:r>
              <a:rPr lang="en-US" sz="1800" b="1" dirty="0">
                <a:effectLst/>
                <a:latin typeface="Calibri Light" panose="020F0302020204030204" pitchFamily="34" charset="0"/>
                <a:ea typeface="Times New Roman" panose="02020603050405020304" pitchFamily="18" charset="0"/>
              </a:rPr>
              <a:t>subordinate or dependent clause(s) attached to an independent clause</a:t>
            </a:r>
            <a:r>
              <a:rPr lang="en-US" sz="1800" dirty="0">
                <a:effectLst/>
                <a:latin typeface="Calibri Light" panose="020F0302020204030204" pitchFamily="34" charset="0"/>
                <a:ea typeface="Times New Roman" panose="02020603050405020304" pitchFamily="18" charset="0"/>
              </a:rPr>
              <a:t>. One part of the sentence cannot stand alone.</a:t>
            </a:r>
            <a:endParaRPr lang="en-US" sz="18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endParaRPr lang="en-US" sz="1800" dirty="0">
              <a:effectLst/>
              <a:latin typeface="Calibri Light" panose="020F0302020204030204" pitchFamily="34" charset="0"/>
              <a:ea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800" dirty="0">
                <a:effectLst/>
                <a:latin typeface="Calibri Light" panose="020F0302020204030204" pitchFamily="34" charset="0"/>
                <a:ea typeface="Times New Roman" panose="02020603050405020304" pitchFamily="18" charset="0"/>
              </a:rPr>
              <a:t>Facilitator Notes: </a:t>
            </a:r>
          </a:p>
          <a:p>
            <a:pPr marL="0" marR="0" lvl="0" indent="0">
              <a:spcBef>
                <a:spcPts val="0"/>
              </a:spcBef>
              <a:spcAft>
                <a:spcPts val="0"/>
              </a:spcAft>
              <a:buSzPts val="1000"/>
              <a:buFont typeface="Symbol" panose="05050102010706020507" pitchFamily="18" charset="2"/>
              <a:buNone/>
              <a:tabLst>
                <a:tab pos="457200" algn="l"/>
              </a:tabLst>
            </a:pPr>
            <a:endParaRPr lang="en-US" sz="1800" dirty="0">
              <a:effectLst/>
              <a:latin typeface="Calibri Light" panose="020F0302020204030204" pitchFamily="34" charset="0"/>
              <a:ea typeface="Times New Roman" panose="02020603050405020304" pitchFamily="18" charset="0"/>
            </a:endParaRPr>
          </a:p>
          <a:p>
            <a:pPr marL="0" marR="0" lvl="0" indent="0">
              <a:spcBef>
                <a:spcPts val="0"/>
              </a:spcBef>
              <a:spcAft>
                <a:spcPts val="0"/>
              </a:spcAft>
              <a:buSzPts val="1000"/>
              <a:buFont typeface="Symbol" panose="05050102010706020507" pitchFamily="18" charset="2"/>
              <a:buNone/>
              <a:tabLst>
                <a:tab pos="457200" algn="l"/>
              </a:tabLst>
            </a:pPr>
            <a:r>
              <a:rPr lang="en-US" sz="1800" dirty="0">
                <a:effectLst/>
                <a:latin typeface="Calibri Light" panose="020F0302020204030204" pitchFamily="34" charset="0"/>
                <a:ea typeface="Times New Roman" panose="02020603050405020304" pitchFamily="18" charset="0"/>
              </a:rPr>
              <a:t>Click through to reveal the labels on each sentence</a:t>
            </a:r>
          </a:p>
        </p:txBody>
      </p:sp>
      <p:sp>
        <p:nvSpPr>
          <p:cNvPr id="661" name="Google Shape;661;g86d80a4c9c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dirty="0"/>
          </a:p>
        </p:txBody>
      </p:sp>
    </p:spTree>
    <p:extLst>
      <p:ext uri="{BB962C8B-B14F-4D97-AF65-F5344CB8AC3E}">
        <p14:creationId xmlns:p14="http://schemas.microsoft.com/office/powerpoint/2010/main" val="473660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covered the “why” of teaching syntax, sentence structures, and various parts of speech, the next few slides will focus on the “how”. In the next section, we will cover how to teach the two core concepts of explicit syntax instruction; parts of speech and sentence parts.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24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1400" dirty="0">
                <a:latin typeface="Calibri Light"/>
                <a:ea typeface="Times New Roman" panose="02020603050405020304" pitchFamily="18" charset="0"/>
                <a:cs typeface="Calibri Light"/>
              </a:rPr>
              <a:t>Speaker Notes: </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lang="en-US" sz="1400" dirty="0">
              <a:latin typeface="Calibri Light"/>
              <a:ea typeface="Times New Roman" panose="02020603050405020304" pitchFamily="18" charset="0"/>
              <a:cs typeface="Calibri Light"/>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1400" dirty="0">
                <a:latin typeface="Calibri Light"/>
                <a:ea typeface="Times New Roman" panose="02020603050405020304" pitchFamily="18" charset="0"/>
                <a:cs typeface="Calibri Light"/>
              </a:rPr>
              <a:t>Key elements of engaging syntax instruction include:</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lang="en-US" sz="1400" dirty="0">
              <a:latin typeface="Calibri Light"/>
              <a:ea typeface="Times New Roman" panose="02020603050405020304" pitchFamily="18" charset="0"/>
              <a:cs typeface="Calibri Light"/>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200" dirty="0">
                <a:effectLst/>
                <a:latin typeface="Calibri Light"/>
                <a:ea typeface="Times New Roman" panose="02020603050405020304" pitchFamily="18" charset="0"/>
                <a:cs typeface="Calibri Light"/>
              </a:rPr>
              <a:t>Introducing and teaching </a:t>
            </a:r>
            <a:r>
              <a:rPr lang="en-US" sz="1200" dirty="0">
                <a:latin typeface="Calibri Light"/>
                <a:ea typeface="Times New Roman" panose="02020603050405020304" pitchFamily="18" charset="0"/>
                <a:cs typeface="Calibri Light"/>
              </a:rPr>
              <a:t>concepts in a logical, sequential order</a:t>
            </a: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200" dirty="0">
                <a:latin typeface="Calibri Light"/>
                <a:ea typeface="Times New Roman" panose="02020603050405020304" pitchFamily="18" charset="0"/>
                <a:cs typeface="Calibri Light"/>
              </a:rPr>
              <a:t>Explicitly using syntax in reading and writing tasks</a:t>
            </a: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200" dirty="0">
                <a:latin typeface="Calibri Light"/>
                <a:ea typeface="Times New Roman" panose="02020603050405020304" pitchFamily="18" charset="0"/>
                <a:cs typeface="Calibri Light"/>
              </a:rPr>
              <a:t>Refraining from rote memorization activities or excessive labeling activities, such as sentence diagramming</a:t>
            </a:r>
            <a:endParaRPr lang="en-US" sz="1200" dirty="0">
              <a:effectLst/>
              <a:latin typeface="Calibri Light"/>
              <a:ea typeface="Times New Roman" panose="02020603050405020304" pitchFamily="18" charset="0"/>
              <a:cs typeface="Calibri Light"/>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200" dirty="0">
                <a:latin typeface="Calibri Light"/>
                <a:ea typeface="Times New Roman" panose="02020603050405020304" pitchFamily="18" charset="0"/>
                <a:cs typeface="Calibri Light"/>
              </a:rPr>
              <a:t>Reinforcing newly learned concepts through practice activities that directly transfer to reading comprehension and writing practice</a:t>
            </a:r>
            <a:endParaRPr lang="en-US" sz="1200" dirty="0">
              <a:effectLst/>
              <a:latin typeface="Calibri Light"/>
              <a:ea typeface="Times New Roman" panose="02020603050405020304" pitchFamily="18" charset="0"/>
              <a:cs typeface="Calibri Light"/>
            </a:endParaRPr>
          </a:p>
          <a:p>
            <a:pPr marL="0" marR="0" lvl="0" indent="0">
              <a:spcBef>
                <a:spcPts val="0"/>
              </a:spcBef>
              <a:spcAft>
                <a:spcPts val="0"/>
              </a:spcAft>
              <a:buSzPts val="1000"/>
              <a:buFont typeface="Symbol" panose="05050102010706020507" pitchFamily="18" charset="2"/>
              <a:buNone/>
              <a:tabLst>
                <a:tab pos="457200" algn="l"/>
              </a:tabLst>
            </a:pPr>
            <a:endParaRPr lang="en-US" sz="1200" dirty="0">
              <a:effectLst/>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28</a:t>
            </a:fld>
            <a:endParaRPr lang="en-US" dirty="0"/>
          </a:p>
        </p:txBody>
      </p:sp>
    </p:spTree>
    <p:extLst>
      <p:ext uri="{BB962C8B-B14F-4D97-AF65-F5344CB8AC3E}">
        <p14:creationId xmlns:p14="http://schemas.microsoft.com/office/powerpoint/2010/main" val="11324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teaching the parts of speech, focus the students’ attention on the job a word has in the sentence. This builds student writing and comprehending because it reinforces the ability to understand the way words relate to one another to convey meaning.  “Don’t ask what a word is, ask what a word does” (Van Cleave, 2021). </a:t>
            </a:r>
          </a:p>
          <a:p>
            <a:endParaRPr lang="en-US" dirty="0"/>
          </a:p>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29</a:t>
            </a:fld>
            <a:endParaRPr lang="en-US" dirty="0"/>
          </a:p>
        </p:txBody>
      </p:sp>
    </p:spTree>
    <p:extLst>
      <p:ext uri="{BB962C8B-B14F-4D97-AF65-F5344CB8AC3E}">
        <p14:creationId xmlns:p14="http://schemas.microsoft.com/office/powerpoint/2010/main" val="216986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lab session is designed to provide teachers and administrators with foundational knowledge about sentence structure within the levels of language processing. This session is designed as a turnkey presentation that a teacher leader or administrator can present to staff and then follow up with analyzing their curriculum in subsequent meetings. </a:t>
            </a:r>
          </a:p>
          <a:p>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851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Speaker Notes: </a:t>
            </a:r>
          </a:p>
          <a:p>
            <a:endParaRPr lang="en-US" b="0" dirty="0"/>
          </a:p>
          <a:p>
            <a:r>
              <a:rPr lang="en-US" b="0" dirty="0"/>
              <a:t>Before we go through the elements of a lesson, it is imperative that we highlight how teaching the parts of speech can be difficult. </a:t>
            </a:r>
          </a:p>
          <a:p>
            <a:endParaRPr lang="en-US" b="1" dirty="0"/>
          </a:p>
          <a:p>
            <a:r>
              <a:rPr lang="en-US" b="1" dirty="0"/>
              <a:t>Click to remove the icons as you review each item below. </a:t>
            </a:r>
          </a:p>
          <a:p>
            <a:endParaRPr lang="en-US" b="1" dirty="0"/>
          </a:p>
          <a:p>
            <a:r>
              <a:rPr lang="en-US" b="1" dirty="0"/>
              <a:t>Back</a:t>
            </a:r>
            <a:r>
              <a:rPr lang="en-US" dirty="0"/>
              <a:t> is a noun, and it’s also an adjective, verb, and an adverb. </a:t>
            </a:r>
          </a:p>
          <a:p>
            <a:pPr lvl="0"/>
            <a:r>
              <a:rPr lang="en-US" sz="1200" dirty="0">
                <a:solidFill>
                  <a:schemeClr val="tx1"/>
                </a:solidFill>
                <a:latin typeface="Calibri Light" panose="020F0302020204030204" pitchFamily="34" charset="0"/>
                <a:cs typeface="Calibri Light" panose="020F0302020204030204" pitchFamily="34" charset="0"/>
              </a:rPr>
              <a:t>1. The old man’s back hurt after a long day. (noun)</a:t>
            </a:r>
          </a:p>
          <a:p>
            <a:pPr lvl="0"/>
            <a:r>
              <a:rPr lang="en-US" sz="1200" dirty="0">
                <a:solidFill>
                  <a:schemeClr val="tx1"/>
                </a:solidFill>
                <a:latin typeface="Calibri Light" panose="020F0302020204030204" pitchFamily="34" charset="0"/>
                <a:cs typeface="Calibri Light" panose="020F0302020204030204" pitchFamily="34" charset="0"/>
              </a:rPr>
              <a:t>2. We will enter through the back door. (adjective)</a:t>
            </a:r>
            <a:endParaRPr lang="en-US" sz="1200" dirty="0">
              <a:latin typeface="Calibri Light" panose="020F0302020204030204" pitchFamily="34" charset="0"/>
              <a:cs typeface="Calibri Light" panose="020F0302020204030204" pitchFamily="34" charset="0"/>
            </a:endParaRPr>
          </a:p>
          <a:p>
            <a:pPr lvl="0"/>
            <a:r>
              <a:rPr lang="en-US" sz="1200" dirty="0">
                <a:solidFill>
                  <a:schemeClr val="tx1"/>
                </a:solidFill>
                <a:latin typeface="Calibri Light" panose="020F0302020204030204" pitchFamily="34" charset="0"/>
                <a:cs typeface="Calibri Light" panose="020F0302020204030204" pitchFamily="34" charset="0"/>
              </a:rPr>
              <a:t>3. I can back the car into the parking spot. (verb)</a:t>
            </a:r>
            <a:endParaRPr lang="en-US" dirty="0"/>
          </a:p>
          <a:p>
            <a:pPr marL="0" indent="0">
              <a:buNone/>
            </a:pPr>
            <a:endParaRPr lang="en-US" b="1" dirty="0"/>
          </a:p>
          <a:p>
            <a:pPr marL="0" indent="0">
              <a:buNone/>
            </a:pPr>
            <a:r>
              <a:rPr lang="en-US" b="1" dirty="0"/>
              <a:t>Run </a:t>
            </a:r>
            <a:r>
              <a:rPr lang="en-US" dirty="0"/>
              <a:t>is a verb, and it’s also a noun. </a:t>
            </a:r>
          </a:p>
          <a:p>
            <a:pPr lvl="0"/>
            <a:r>
              <a:rPr lang="en-US" dirty="0"/>
              <a:t>1.</a:t>
            </a:r>
            <a:r>
              <a:rPr lang="en-US" sz="1200" dirty="0">
                <a:solidFill>
                  <a:schemeClr val="tx1"/>
                </a:solidFill>
                <a:latin typeface="Calibri Light" panose="020F0302020204030204" pitchFamily="34" charset="0"/>
                <a:cs typeface="Calibri Light" panose="020F0302020204030204" pitchFamily="34" charset="0"/>
              </a:rPr>
              <a:t> You should run a little farther. (verb) </a:t>
            </a:r>
          </a:p>
          <a:p>
            <a:pPr lvl="0"/>
            <a:r>
              <a:rPr lang="en-US" sz="1200" dirty="0">
                <a:solidFill>
                  <a:schemeClr val="tx1"/>
                </a:solidFill>
                <a:latin typeface="Calibri Light" panose="020F0302020204030204" pitchFamily="34" charset="0"/>
                <a:cs typeface="Calibri Light" panose="020F0302020204030204" pitchFamily="34" charset="0"/>
              </a:rPr>
              <a:t>2. There is a run in her stockings. (noun)</a:t>
            </a:r>
          </a:p>
          <a:p>
            <a:pPr lvl="0"/>
            <a:endParaRPr lang="en-US" sz="1200" dirty="0">
              <a:solidFill>
                <a:schemeClr val="tx1"/>
              </a:solidFill>
              <a:latin typeface="Calibri Light" panose="020F0302020204030204" pitchFamily="34" charset="0"/>
              <a:cs typeface="Calibri Light" panose="020F0302020204030204" pitchFamily="34" charset="0"/>
            </a:endParaRPr>
          </a:p>
          <a:p>
            <a:pPr marL="0" indent="0">
              <a:buNone/>
            </a:pPr>
            <a:r>
              <a:rPr lang="en-US" b="1" dirty="0"/>
              <a:t>Fast</a:t>
            </a:r>
            <a:r>
              <a:rPr lang="en-US" dirty="0"/>
              <a:t> is an adjective, and it’s also a verb.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a:t>
            </a:r>
            <a:r>
              <a:rPr lang="en-US" sz="1200" dirty="0">
                <a:solidFill>
                  <a:schemeClr val="tx1"/>
                </a:solidFill>
                <a:latin typeface="Calibri Light" panose="020F0302020204030204" pitchFamily="34" charset="0"/>
                <a:cs typeface="Calibri Light" panose="020F0302020204030204" pitchFamily="34" charset="0"/>
              </a:rPr>
              <a:t> He travelled by a fast train. (adjective)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a:t>
            </a:r>
            <a:r>
              <a:rPr lang="en-US" sz="1200" b="0" i="0" dirty="0">
                <a:solidFill>
                  <a:schemeClr val="tx1"/>
                </a:solidFill>
                <a:latin typeface="Calibri Light" panose="020F0302020204030204" pitchFamily="34" charset="0"/>
                <a:cs typeface="Calibri Light" panose="020F0302020204030204" pitchFamily="34" charset="0"/>
              </a:rPr>
              <a:t> They will fast until sundown. (verb)</a:t>
            </a:r>
            <a:endParaRPr lang="en-US" sz="1200" dirty="0">
              <a:solidFill>
                <a:schemeClr val="tx1"/>
              </a:solidFill>
              <a:latin typeface="Calibri Light" panose="020F0302020204030204" pitchFamily="34" charset="0"/>
              <a:cs typeface="Calibri Light" panose="020F0302020204030204" pitchFamily="34" charset="0"/>
            </a:endParaRPr>
          </a:p>
          <a:p>
            <a:pPr marL="0" indent="0">
              <a:buNone/>
            </a:pPr>
            <a:endParaRPr lang="en-US" dirty="0"/>
          </a:p>
          <a:p>
            <a:pPr marL="0" indent="0">
              <a:buNone/>
            </a:pPr>
            <a:r>
              <a:rPr lang="en-US" b="1" dirty="0"/>
              <a:t>Mean</a:t>
            </a:r>
            <a:r>
              <a:rPr lang="en-US" dirty="0"/>
              <a:t> is a verb, and it’s also an adjective and a noun. </a:t>
            </a:r>
          </a:p>
          <a:p>
            <a:pPr lvl="0"/>
            <a:r>
              <a:rPr lang="en-US" dirty="0"/>
              <a:t>1.</a:t>
            </a:r>
            <a:r>
              <a:rPr lang="en-US" sz="1200" dirty="0">
                <a:solidFill>
                  <a:schemeClr val="tx1"/>
                </a:solidFill>
                <a:latin typeface="Calibri Light" panose="020F0302020204030204" pitchFamily="34" charset="0"/>
                <a:cs typeface="Calibri Light" panose="020F0302020204030204" pitchFamily="34" charset="0"/>
              </a:rPr>
              <a:t> The mean owner hit his dog for barking. (adjective)</a:t>
            </a:r>
          </a:p>
          <a:p>
            <a:pPr lvl="0"/>
            <a:r>
              <a:rPr lang="en-US" sz="1200" dirty="0">
                <a:solidFill>
                  <a:schemeClr val="tx1"/>
                </a:solidFill>
                <a:latin typeface="Calibri Light" panose="020F0302020204030204" pitchFamily="34" charset="0"/>
                <a:cs typeface="Calibri Light" panose="020F0302020204030204" pitchFamily="34" charset="0"/>
              </a:rPr>
              <a:t>2. What does that word mean? (verb)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Light" panose="020F0302020204030204" pitchFamily="34" charset="0"/>
                <a:cs typeface="Calibri Light" panose="020F0302020204030204" pitchFamily="34" charset="0"/>
              </a:rPr>
              <a:t>3. What is the mean temperature in that area? (noun)</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helps us clarify that we can’t identify or label a word in isolation, and it is imperative to think about how words are applied in context. </a:t>
            </a:r>
          </a:p>
          <a:p>
            <a:pPr marL="0" indent="0">
              <a:buNone/>
            </a:pPr>
            <a:endParaRPr lang="en-US" dirty="0"/>
          </a:p>
          <a:p>
            <a:pPr marL="0" indent="0">
              <a:buNone/>
            </a:pPr>
            <a:br>
              <a:rPr lang="en-US" dirty="0"/>
            </a:br>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30</a:t>
            </a:fld>
            <a:endParaRPr lang="en-US" dirty="0"/>
          </a:p>
        </p:txBody>
      </p:sp>
    </p:spTree>
    <p:extLst>
      <p:ext uri="{BB962C8B-B14F-4D97-AF65-F5344CB8AC3E}">
        <p14:creationId xmlns:p14="http://schemas.microsoft.com/office/powerpoint/2010/main" val="2933328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Calibri Light" panose="020F0302020204030204" pitchFamily="34" charset="0"/>
                <a:cs typeface="Calibri Light" panose="020F0302020204030204" pitchFamily="34" charset="0"/>
              </a:rPr>
              <a:t>When teaching parts of speech, it is essential to keep instruction direct and engaging at a reasonable pace. Parts of speech should be identified, but this should be a small part of the instructional routine. Focus on generating and discussing good examples with students when modeling and facilitating guided practice. The goal for instruction, especially in upper grades, is to review quickly and then expand the depth of knowledge. The final step is to have students generate examples and practice the concept in their own speaking and writing to ensure transfer and application of the elements. </a:t>
            </a:r>
            <a:endParaRPr lang="en-US" dirty="0">
              <a:solidFill>
                <a:schemeClr val="tx1"/>
              </a:solidFill>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31</a:t>
            </a:fld>
            <a:endParaRPr lang="en-US" dirty="0"/>
          </a:p>
        </p:txBody>
      </p:sp>
    </p:spTree>
    <p:extLst>
      <p:ext uri="{BB962C8B-B14F-4D97-AF65-F5344CB8AC3E}">
        <p14:creationId xmlns:p14="http://schemas.microsoft.com/office/powerpoint/2010/main" val="2670952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“Many students who are good readers struggle when it comes to writing. Unlike reading, writing involves deciding what to say, which words to use, how to spell them, perhaps how to form the letters, and what order to place the words in—and that’s just at the sentence level.” </a:t>
            </a:r>
            <a:r>
              <a:rPr lang="en-US" sz="1200" b="0" dirty="0">
                <a:latin typeface="Calibri" panose="020F0502020204030204" pitchFamily="34" charset="0"/>
                <a:cs typeface="Calibri" panose="020F0502020204030204" pitchFamily="34" charset="0"/>
              </a:rPr>
              <a:t>(Hochman &amp; Wexler, 2017, p.8) </a:t>
            </a:r>
            <a:endParaRPr lang="en-US" sz="1200" b="0" dirty="0">
              <a:solidFill>
                <a:srgbClr val="4D5156"/>
              </a:solidFill>
              <a:latin typeface="Calibri" panose="020F0502020204030204" pitchFamily="34" charset="0"/>
              <a:cs typeface="Calibri" panose="020F0502020204030204" pitchFamily="34" charset="0"/>
            </a:endParaRPr>
          </a:p>
          <a:p>
            <a:pPr rtl="0">
              <a:spcBef>
                <a:spcPts val="0"/>
              </a:spcBef>
              <a:spcAft>
                <a:spcPts val="0"/>
              </a:spcAft>
            </a:pPr>
            <a:endParaRPr lang="en-US" dirty="0"/>
          </a:p>
          <a:p>
            <a:pPr rtl="0">
              <a:spcBef>
                <a:spcPts val="0"/>
              </a:spcBef>
              <a:spcAft>
                <a:spcPts val="0"/>
              </a:spcAft>
            </a:pPr>
            <a:r>
              <a:rPr lang="en-US" dirty="0"/>
              <a:t>Speaker Notes: </a:t>
            </a:r>
          </a:p>
          <a:p>
            <a:pPr rtl="0">
              <a:spcBef>
                <a:spcPts val="0"/>
              </a:spcBef>
              <a:spcAft>
                <a:spcPts val="0"/>
              </a:spcAft>
            </a:pPr>
            <a:endParaRPr lang="en-US" dirty="0"/>
          </a:p>
          <a:p>
            <a:pPr rtl="0">
              <a:spcBef>
                <a:spcPts val="0"/>
              </a:spcBef>
              <a:spcAft>
                <a:spcPts val="0"/>
              </a:spcAft>
            </a:pPr>
            <a:r>
              <a:rPr lang="en-US" dirty="0"/>
              <a:t>As we move into the next section, we will focus on putting it all together in an instructional routine that includes evidence-based practices for sentence level instruction. Wexler also states that “sentence-level writing shouldn’t be dismissed as something that’s too basic for older students to engage in. Sentences are miniature compositions. Producing even a single sentence can impose major cognitive demands on students, especially if it requires them to explain, paraphrase, or summarize sophisticated content.” </a:t>
            </a:r>
          </a:p>
        </p:txBody>
      </p:sp>
      <p:sp>
        <p:nvSpPr>
          <p:cNvPr id="4" name="Slide Number Placeholder 3"/>
          <p:cNvSpPr>
            <a:spLocks noGrp="1"/>
          </p:cNvSpPr>
          <p:nvPr>
            <p:ph type="sldNum" sz="quarter" idx="5"/>
          </p:nvPr>
        </p:nvSpPr>
        <p:spPr/>
        <p:txBody>
          <a:bodyPr/>
          <a:lstStyle/>
          <a:p>
            <a:fld id="{C58EC616-C518-4358-9496-6C33B2F5FA56}" type="slidenum">
              <a:rPr lang="en-US" smtClean="0"/>
              <a:t>32</a:t>
            </a:fld>
            <a:endParaRPr lang="en-US" dirty="0"/>
          </a:p>
        </p:txBody>
      </p:sp>
    </p:spTree>
    <p:extLst>
      <p:ext uri="{BB962C8B-B14F-4D97-AF65-F5344CB8AC3E}">
        <p14:creationId xmlns:p14="http://schemas.microsoft.com/office/powerpoint/2010/main" val="3391523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your handout, you will find explanations of each of these activities with an example. This is not a comprehensive list, but it provides a good starting point for implementation and practice at the sentence level. </a:t>
            </a:r>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33</a:t>
            </a:fld>
            <a:endParaRPr lang="en-US" dirty="0"/>
          </a:p>
        </p:txBody>
      </p:sp>
    </p:spTree>
    <p:extLst>
      <p:ext uri="{BB962C8B-B14F-4D97-AF65-F5344CB8AC3E}">
        <p14:creationId xmlns:p14="http://schemas.microsoft.com/office/powerpoint/2010/main" val="3006814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Sentence expansion activities help students use and manipulate words in sentences. They are especially useful for developing syntactic awareness for subordinate clauses, prepositional phrases, and adverbial phrases.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Sentence expansion asks students to expand and add details to a simple sentence. This activity can be done in variety or ways with different scaffolds. You might use W questions for basic expansion or provide word lists or have students expand upon basic sentences. Ex. The dogs ran. This example allows us to ask questions such as what kind of dog? Where did they run? etc.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These activities also provide opportunities for applied grammar lessons and teaching and practicing of basic parts of speech.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34</a:t>
            </a:fld>
            <a:endParaRPr lang="en-US" dirty="0"/>
          </a:p>
        </p:txBody>
      </p:sp>
    </p:spTree>
    <p:extLst>
      <p:ext uri="{BB962C8B-B14F-4D97-AF65-F5344CB8AC3E}">
        <p14:creationId xmlns:p14="http://schemas.microsoft.com/office/powerpoint/2010/main" val="1749242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This routine can be used to teach parts of speech and sentence structure. The topics of these sentences should be based on class content for engagement and continuity. </a:t>
            </a:r>
          </a:p>
          <a:p>
            <a:pPr rtl="0">
              <a:spcBef>
                <a:spcPts val="0"/>
              </a:spcBef>
              <a:spcAft>
                <a:spcPts val="0"/>
              </a:spcAft>
            </a:pPr>
            <a:endParaRPr lang="en-US" sz="1800" b="0" i="0" u="none" strike="noStrike" dirty="0">
              <a:solidFill>
                <a:srgbClr val="000000"/>
              </a:solidFill>
              <a:effectLst/>
              <a:latin typeface="Calibri" panose="020F0502020204030204" pitchFamily="34" charset="0"/>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1. Introduce concept clearly and concisely using visuals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2. Identify element in pre-written sentences</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3. Students conduct activities such as sentence expanding, combining, unscrambling, and imitating to practice their knowledge and application of the given element and to take the first steps towards enhancing sentence level writing.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4. Students generate their own examples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5. Students share examples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6. Teacher uses the student examples to clarify and expand upon student knowledge through discussion.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35</a:t>
            </a:fld>
            <a:endParaRPr lang="en-US" dirty="0"/>
          </a:p>
        </p:txBody>
      </p:sp>
    </p:spTree>
    <p:extLst>
      <p:ext uri="{BB962C8B-B14F-4D97-AF65-F5344CB8AC3E}">
        <p14:creationId xmlns:p14="http://schemas.microsoft.com/office/powerpoint/2010/main" val="626467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We have included this lesson routine example in your handout for sentence combining. Please keep in mind, this activity would be used after you have introduced the concept of a complete sentence and practice with recognizing, sorting and generating sentences.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Sentence combining helps students understand syntactically mature sentences. It improves their ability to manipulate and rearrange word and expand, clarify, and tighten sentences. This activity was developed in the 1960s and research on its efficacy goes back decades.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In kindergarten and first grade this might start as an oral language activity and as students progress through the grades it can be done in written form with scaffolds, pulling those away when appropriate. Even once students move on to paragraph and essay writing, this activity (along with the others in your handout) can be used where students go back into their own writing and choose sentences to combine or make more complex as a part of the revising process. Because of how repetitive students can be with their sentences, we need to explicitly show them how to merge sentences together to strengthen their oral and written expression. </a:t>
            </a:r>
          </a:p>
          <a:p>
            <a:pPr marL="0" marR="0">
              <a:lnSpc>
                <a:spcPct val="107000"/>
              </a:lnSpc>
              <a:spcBef>
                <a:spcPts val="0"/>
              </a:spcBef>
              <a:spcAft>
                <a:spcPts val="800"/>
              </a:spcAft>
            </a:pPr>
            <a:endParaRPr lang="en-US" sz="1800" dirty="0">
              <a:effectLst/>
              <a:latin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cs typeface="Arial" panose="020B0604020202020204" pitchFamily="34" charset="0"/>
              </a:rPr>
              <a:t>The example lesson in your handout is a basic combining sentences lesson, but this format can be used to teach and practice more complex skills from creating compound sentences, complex sentences, adding appositives, and adjusting dependent and independent clauses. </a:t>
            </a:r>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36</a:t>
            </a:fld>
            <a:endParaRPr lang="en-US" dirty="0"/>
          </a:p>
        </p:txBody>
      </p:sp>
    </p:spTree>
    <p:extLst>
      <p:ext uri="{BB962C8B-B14F-4D97-AF65-F5344CB8AC3E}">
        <p14:creationId xmlns:p14="http://schemas.microsoft.com/office/powerpoint/2010/main" val="1885190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Now let’s turn our attention to your existing curriculum and instructional practices. We are going to use the next couple of slides to guide a critical analysis of your current instructional materials.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532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buFont typeface="Arial" panose="020B0604020202020204" pitchFamily="34" charset="0"/>
              <a:buNone/>
            </a:pPr>
            <a:r>
              <a:rPr lang="en-US" dirty="0"/>
              <a:t>Facilitator Notes: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Guide participants in a discussion about the current curriculum and instruction at the sentence level.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Speaker Notes: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Is our curriculum structured so that students have multiple opportunities to identify sentences in text?</a:t>
            </a:r>
          </a:p>
          <a:p>
            <a:pPr marL="171450" lvl="0" indent="-171450">
              <a:buFont typeface="Arial" panose="020B0604020202020204" pitchFamily="34" charset="0"/>
              <a:buChar char="•"/>
            </a:pPr>
            <a:r>
              <a:rPr lang="en-US" dirty="0"/>
              <a:t>How are lessons structured to connect the reciprocal relationship of reading and writing? </a:t>
            </a:r>
          </a:p>
          <a:p>
            <a:pPr marL="171450" lvl="0" indent="-171450">
              <a:buFont typeface="Arial" panose="020B0604020202020204" pitchFamily="34" charset="0"/>
              <a:buChar char="•"/>
            </a:pPr>
            <a:r>
              <a:rPr lang="en-US" dirty="0"/>
              <a:t>Which high leverage sentence structure activities are already included in our curriculum?</a:t>
            </a:r>
          </a:p>
          <a:p>
            <a:pPr marL="171450" lvl="0" indent="-171450">
              <a:buFont typeface="Arial" panose="020B0604020202020204" pitchFamily="34" charset="0"/>
              <a:buChar char="•"/>
            </a:pPr>
            <a:r>
              <a:rPr lang="en-US" dirty="0"/>
              <a:t>Are activities or supports included that help to connect this sentence level instruction to reading instruction and support for paragraph writing? </a:t>
            </a:r>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3163499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 </a:t>
            </a:r>
          </a:p>
          <a:p>
            <a:endParaRPr lang="en-US" dirty="0"/>
          </a:p>
          <a:p>
            <a:r>
              <a:rPr lang="en-US" dirty="0"/>
              <a:t>Take this time to allow participants to work with grade level teams to go through the objectives on this slide. </a:t>
            </a:r>
          </a:p>
          <a:p>
            <a:endParaRPr lang="en-US" dirty="0"/>
          </a:p>
          <a:p>
            <a:pPr marL="171450" lvl="0" indent="-171450">
              <a:buFont typeface="Arial" panose="020B0604020202020204" pitchFamily="34" charset="0"/>
              <a:buChar char="•"/>
            </a:pPr>
            <a:r>
              <a:rPr lang="en-US" dirty="0"/>
              <a:t>Review your existing curriculum</a:t>
            </a:r>
          </a:p>
          <a:p>
            <a:pPr marL="171450" lvl="0" indent="-171450">
              <a:buFont typeface="Arial" panose="020B0604020202020204" pitchFamily="34" charset="0"/>
              <a:buChar char="•"/>
            </a:pPr>
            <a:r>
              <a:rPr lang="en-US" dirty="0"/>
              <a:t>Create a plan to incorporate sentence structure activities into your lessons</a:t>
            </a:r>
          </a:p>
          <a:p>
            <a:pPr marL="171450" lvl="0" indent="-171450">
              <a:buFont typeface="Arial" panose="020B0604020202020204" pitchFamily="34" charset="0"/>
              <a:buChar char="•"/>
            </a:pPr>
            <a:r>
              <a:rPr lang="en-US" dirty="0"/>
              <a:t>Take time to review mentor texts that can be used to support identifying sentence structure elements</a:t>
            </a:r>
          </a:p>
          <a:p>
            <a:pPr marL="171450" lvl="0" indent="-171450">
              <a:buFont typeface="Arial" panose="020B0604020202020204" pitchFamily="34" charset="0"/>
              <a:buChar char="•"/>
            </a:pPr>
            <a:r>
              <a:rPr lang="en-US" dirty="0"/>
              <a:t>Reflect on writing instruction and plan for more intentional support at the sentence level</a:t>
            </a:r>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39</a:t>
            </a:fld>
            <a:endParaRPr lang="en-US" dirty="0"/>
          </a:p>
        </p:txBody>
      </p:sp>
    </p:spTree>
    <p:extLst>
      <p:ext uri="{BB962C8B-B14F-4D97-AF65-F5344CB8AC3E}">
        <p14:creationId xmlns:p14="http://schemas.microsoft.com/office/powerpoint/2010/main" val="3403298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session, participants will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Review a developmentally appropriate writing progression that begins at the sentence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Engage in academic discourse on evidence-based instructional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Explore the three sentence structures and their impact on developing skilled readers and writers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Analyze current curriculum and materials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304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519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dirty="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dirty="0"/>
          </a:p>
        </p:txBody>
      </p:sp>
    </p:spTree>
    <p:extLst>
      <p:ext uri="{BB962C8B-B14F-4D97-AF65-F5344CB8AC3E}">
        <p14:creationId xmlns:p14="http://schemas.microsoft.com/office/powerpoint/2010/main" val="1084860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dirty="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dirty="0"/>
          </a:p>
        </p:txBody>
      </p:sp>
    </p:spTree>
    <p:extLst>
      <p:ext uri="{BB962C8B-B14F-4D97-AF65-F5344CB8AC3E}">
        <p14:creationId xmlns:p14="http://schemas.microsoft.com/office/powerpoint/2010/main" val="3040871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Calibri" panose="020F0502020204030204" pitchFamily="34" charset="0"/>
              </a:rPr>
              <a:t>Syntax – the system by which words may be ordered in phrases, clauses, and sentences (Birsh)</a:t>
            </a:r>
            <a:endParaRPr lang="en-US" b="0" dirty="0">
              <a:effectLst/>
            </a:endParaRPr>
          </a:p>
          <a:p>
            <a:pPr rtl="0">
              <a:spcBef>
                <a:spcPts val="0"/>
              </a:spcBef>
              <a:spcAft>
                <a:spcPts val="0"/>
              </a:spcAft>
            </a:pPr>
            <a:r>
              <a:rPr lang="en-US" sz="1200" b="0" i="0" u="none" strike="noStrike" dirty="0">
                <a:solidFill>
                  <a:srgbClr val="000000"/>
                </a:solidFill>
                <a:effectLst/>
                <a:latin typeface="Calibri" panose="020F0502020204030204" pitchFamily="34" charset="0"/>
              </a:rPr>
              <a:t>Grammar - the set of rules in a language that governs the forms of words used in context (morphology) and how words can be combined in sentences (syntax) (Glossary of Scientifically Based Reading Terms CDE) </a:t>
            </a:r>
            <a:endParaRPr lang="en-US" b="0" dirty="0">
              <a:effectLst/>
            </a:endParaRPr>
          </a:p>
          <a:p>
            <a:pPr rtl="0">
              <a:spcBef>
                <a:spcPts val="0"/>
              </a:spcBef>
              <a:spcAft>
                <a:spcPts val="0"/>
              </a:spcAft>
            </a:pPr>
            <a:r>
              <a:rPr lang="en-US" sz="1200" b="0" i="0" u="none" strike="noStrike" dirty="0">
                <a:solidFill>
                  <a:srgbClr val="000000"/>
                </a:solidFill>
                <a:effectLst/>
                <a:latin typeface="Calibri" panose="020F0502020204030204" pitchFamily="34" charset="0"/>
              </a:rPr>
              <a:t>Clause - </a:t>
            </a:r>
            <a:r>
              <a:rPr lang="en-US" dirty="0"/>
              <a:t>A clause is a group of words with a subject and its predicate. Some clauses can stand by themselves, but most cannot. </a:t>
            </a:r>
            <a:endParaRPr lang="en-US" b="0" dirty="0">
              <a:effectLst/>
            </a:endParaRPr>
          </a:p>
          <a:p>
            <a:pPr rtl="0">
              <a:spcBef>
                <a:spcPts val="0"/>
              </a:spcBef>
              <a:spcAft>
                <a:spcPts val="0"/>
              </a:spcAft>
            </a:pPr>
            <a:r>
              <a:rPr lang="en-US" sz="1200" b="0" i="0" u="none" strike="noStrike" dirty="0">
                <a:solidFill>
                  <a:srgbClr val="000000"/>
                </a:solidFill>
                <a:effectLst/>
                <a:latin typeface="Calibri" panose="020F0502020204030204" pitchFamily="34" charset="0"/>
              </a:rPr>
              <a:t>Phrase - </a:t>
            </a:r>
            <a:r>
              <a:rPr lang="en-US" sz="1200" dirty="0">
                <a:latin typeface="Calibri Light" panose="020F0302020204030204" pitchFamily="34" charset="0"/>
                <a:cs typeface="Calibri Light" panose="020F0302020204030204" pitchFamily="34" charset="0"/>
              </a:rPr>
              <a:t>A phrase is a group of words that is part of a sentence but cannot stand alone because it is missing either a subject or a predicate (vocabulary.com) </a:t>
            </a:r>
            <a:endParaRPr lang="en-US" sz="1200" b="0" dirty="0">
              <a:effectLst/>
              <a:latin typeface="Calibri Light" panose="020F0302020204030204" pitchFamily="34" charset="0"/>
              <a:cs typeface="Calibri Light" panose="020F0302020204030204" pitchFamily="34" charset="0"/>
            </a:endParaRPr>
          </a:p>
          <a:p>
            <a:pPr rtl="0">
              <a:spcBef>
                <a:spcPts val="0"/>
              </a:spcBef>
              <a:spcAft>
                <a:spcPts val="0"/>
              </a:spcAft>
            </a:pPr>
            <a:r>
              <a:rPr lang="en-US" sz="1200" b="0" i="0" u="none" strike="noStrike" dirty="0">
                <a:solidFill>
                  <a:srgbClr val="000000"/>
                </a:solidFill>
                <a:effectLst/>
                <a:latin typeface="Calibri" panose="020F0502020204030204" pitchFamily="34" charset="0"/>
              </a:rPr>
              <a:t>Subject - </a:t>
            </a:r>
            <a:r>
              <a:rPr lang="en-US" b="0" i="0" dirty="0">
                <a:solidFill>
                  <a:srgbClr val="3C3C3C"/>
                </a:solidFill>
                <a:effectLst/>
                <a:latin typeface="Open Sans" panose="020B0606030504020204" pitchFamily="34" charset="0"/>
              </a:rPr>
              <a:t>The subject is who or what is doing the action: “the doer.” (PCG)</a:t>
            </a:r>
            <a:endParaRPr lang="en-US" b="0" dirty="0">
              <a:effectLst/>
            </a:endParaRPr>
          </a:p>
          <a:p>
            <a:pPr rtl="0">
              <a:spcBef>
                <a:spcPts val="0"/>
              </a:spcBef>
              <a:spcAft>
                <a:spcPts val="0"/>
              </a:spcAft>
            </a:pPr>
            <a:r>
              <a:rPr lang="en-US" sz="1200" b="0" i="0" u="none" strike="noStrike" dirty="0">
                <a:solidFill>
                  <a:srgbClr val="000000"/>
                </a:solidFill>
                <a:effectLst/>
                <a:latin typeface="Calibri" panose="020F0502020204030204" pitchFamily="34" charset="0"/>
              </a:rPr>
              <a:t>Predicate - </a:t>
            </a:r>
            <a:r>
              <a:rPr lang="en-US" b="0" i="0" dirty="0">
                <a:solidFill>
                  <a:srgbClr val="3C3C3C"/>
                </a:solidFill>
                <a:effectLst/>
                <a:latin typeface="Open Sans" panose="020B0606030504020204" pitchFamily="34" charset="0"/>
              </a:rPr>
              <a:t>The predicate is the action: “the doing.” (PCG)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5</a:t>
            </a:fld>
            <a:endParaRPr lang="en-US" dirty="0"/>
          </a:p>
        </p:txBody>
      </p:sp>
    </p:spTree>
    <p:extLst>
      <p:ext uri="{BB962C8B-B14F-4D97-AF65-F5344CB8AC3E}">
        <p14:creationId xmlns:p14="http://schemas.microsoft.com/office/powerpoint/2010/main" val="260476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9afc5aa0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r>
              <a:rPr lang="en-US" b="0" i="0" dirty="0">
                <a:solidFill>
                  <a:srgbClr val="333333"/>
                </a:solidFill>
                <a:effectLst/>
                <a:latin typeface="SourceSansProRegular"/>
              </a:rPr>
              <a:t>Speaker Notes: </a:t>
            </a:r>
          </a:p>
          <a:p>
            <a:pPr marL="457200" lvl="0" indent="0" algn="l" rtl="0">
              <a:lnSpc>
                <a:spcPct val="100000"/>
              </a:lnSpc>
              <a:spcBef>
                <a:spcPts val="0"/>
              </a:spcBef>
              <a:spcAft>
                <a:spcPts val="0"/>
              </a:spcAft>
              <a:buSzPts val="1100"/>
              <a:buNone/>
            </a:pPr>
            <a:endParaRPr lang="en-US" b="0" i="0" dirty="0">
              <a:solidFill>
                <a:srgbClr val="333333"/>
              </a:solidFill>
              <a:effectLst/>
              <a:latin typeface="SourceSansProRegular"/>
            </a:endParaRPr>
          </a:p>
          <a:p>
            <a:pPr marL="457200" lvl="0" indent="0" algn="l" rtl="0">
              <a:lnSpc>
                <a:spcPct val="100000"/>
              </a:lnSpc>
              <a:spcBef>
                <a:spcPts val="0"/>
              </a:spcBef>
              <a:spcAft>
                <a:spcPts val="0"/>
              </a:spcAft>
              <a:buSzPts val="1100"/>
              <a:buNone/>
            </a:pPr>
            <a:r>
              <a:rPr lang="en-US" b="0" i="0" dirty="0">
                <a:solidFill>
                  <a:srgbClr val="333333"/>
                </a:solidFill>
                <a:effectLst/>
                <a:latin typeface="SourceSansProRegular"/>
              </a:rPr>
              <a:t>Several decades of reading research has given us a clear understanding of how students best learn to read. One way to conceptualize reading is through the Simple View of Reading model. This model, developed by Gough and Tunmer, organizes the skills needed to become a proficient and successful reader into two categories: word recognition and language comprehension. The Simple View of Reading is a basic formula for reading comprehension. It says this: reading comprehension is the product of word recognition skills and language comprehension skills. We need both variables on the left side of the equation for students to become skilled, proficient readers. </a:t>
            </a:r>
          </a:p>
          <a:p>
            <a:pPr marL="457200" lvl="0" indent="0" algn="l" rtl="0">
              <a:lnSpc>
                <a:spcPct val="100000"/>
              </a:lnSpc>
              <a:spcBef>
                <a:spcPts val="0"/>
              </a:spcBef>
              <a:spcAft>
                <a:spcPts val="0"/>
              </a:spcAft>
              <a:buSzPts val="1100"/>
              <a:buNone/>
            </a:pPr>
            <a:endParaRPr lang="en-US" b="0" i="0" dirty="0">
              <a:solidFill>
                <a:srgbClr val="333333"/>
              </a:solidFill>
              <a:effectLst/>
              <a:latin typeface="SourceSansProRegular"/>
            </a:endParaRPr>
          </a:p>
          <a:p>
            <a:pPr marL="457200" lvl="0" indent="0" algn="l" rtl="0">
              <a:lnSpc>
                <a:spcPct val="100000"/>
              </a:lnSpc>
              <a:spcBef>
                <a:spcPts val="0"/>
              </a:spcBef>
              <a:spcAft>
                <a:spcPts val="0"/>
              </a:spcAft>
              <a:buSzPts val="1100"/>
              <a:buNone/>
            </a:pPr>
            <a:endParaRPr lang="en-US" b="0" i="0" dirty="0">
              <a:solidFill>
                <a:srgbClr val="333333"/>
              </a:solidFill>
              <a:effectLst/>
              <a:latin typeface="SourceSansProRegular"/>
            </a:endParaRPr>
          </a:p>
        </p:txBody>
      </p:sp>
      <p:sp>
        <p:nvSpPr>
          <p:cNvPr id="651" name="Google Shape;651;g649afc5aa0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 name="Footer Placeholder 1">
            <a:extLst>
              <a:ext uri="{FF2B5EF4-FFF2-40B4-BE49-F238E27FC236}">
                <a16:creationId xmlns:a16="http://schemas.microsoft.com/office/drawing/2014/main" id="{DA9AF7C1-5458-1187-6D4C-EEA65EC4E64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Office of Elementary Literacy and School Readiness, CDE</a:t>
            </a:r>
          </a:p>
        </p:txBody>
      </p:sp>
      <p:sp>
        <p:nvSpPr>
          <p:cNvPr id="3" name="Header Placeholder 2">
            <a:extLst>
              <a:ext uri="{FF2B5EF4-FFF2-40B4-BE49-F238E27FC236}">
                <a16:creationId xmlns:a16="http://schemas.microsoft.com/office/drawing/2014/main" id="{E2B8CDDA-498C-AF7C-2821-2C701081A21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Instructional Routines for Word Recognition, Teaching and Learning CoLab</a:t>
            </a:r>
          </a:p>
        </p:txBody>
      </p:sp>
    </p:spTree>
    <p:extLst>
      <p:ext uri="{BB962C8B-B14F-4D97-AF65-F5344CB8AC3E}">
        <p14:creationId xmlns:p14="http://schemas.microsoft.com/office/powerpoint/2010/main" val="102552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adapted from Nancy Hennessy, illustrates the levels of language processing a reader experiences when interacting with text. </a:t>
            </a:r>
          </a:p>
          <a:p>
            <a:endParaRPr lang="en-US" dirty="0"/>
          </a:p>
          <a:p>
            <a:r>
              <a:rPr lang="en-US" dirty="0"/>
              <a:t>The reader first attends to the words and phrases, including academic vocabulary. The reader must also make sense of the sentences, including the syntactic structure. Next, the reader uses cohesive devices within the sentences to connect to their background knowledge. This includes their mental schema as well as specific knowledge around how text is structured. This all lends to the process of making inferences through local and global coherence, as we will discuss later in this presentation. By integrating all these components and skills, the reader forms a coherent representation of the text. </a:t>
            </a:r>
          </a:p>
          <a:p>
            <a:endParaRPr lang="en-US" dirty="0"/>
          </a:p>
          <a:p>
            <a:r>
              <a:rPr lang="en-US" dirty="0"/>
              <a:t>Notice there is a reciprocal relationship between each of these components, and that language skills in each of these areas are needed for readers to develop a mental model and form a coherent representation and understanding of the text. </a:t>
            </a:r>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7</a:t>
            </a:fld>
            <a:endParaRPr lang="en-US" dirty="0"/>
          </a:p>
        </p:txBody>
      </p:sp>
    </p:spTree>
    <p:extLst>
      <p:ext uri="{BB962C8B-B14F-4D97-AF65-F5344CB8AC3E}">
        <p14:creationId xmlns:p14="http://schemas.microsoft.com/office/powerpoint/2010/main" val="2625558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0" dirty="0"/>
              <a:t>Facilitator Notes: </a:t>
            </a:r>
          </a:p>
          <a:p>
            <a:pPr marL="0" indent="0">
              <a:buFont typeface="+mj-lt"/>
              <a:buNone/>
            </a:pPr>
            <a:endParaRPr lang="en-US" b="0" dirty="0"/>
          </a:p>
          <a:p>
            <a:pPr marL="0" indent="0">
              <a:buFont typeface="+mj-lt"/>
              <a:buNone/>
            </a:pPr>
            <a:r>
              <a:rPr lang="en-US" b="0" dirty="0"/>
              <a:t>Direct participants to take a moment to read the excerpt on this slide. </a:t>
            </a:r>
          </a:p>
          <a:p>
            <a:pPr marL="0" indent="0">
              <a:buFont typeface="+mj-lt"/>
              <a:buNone/>
            </a:pPr>
            <a:endParaRPr lang="en-US" b="0" dirty="0"/>
          </a:p>
          <a:p>
            <a:pPr marL="0" indent="0">
              <a:buFont typeface="+mj-lt"/>
              <a:buNone/>
            </a:pPr>
            <a:r>
              <a:rPr lang="en-US" b="0" dirty="0"/>
              <a:t>Guiding Questions for Discussion: </a:t>
            </a:r>
          </a:p>
          <a:p>
            <a:pPr marL="0" indent="0">
              <a:buFont typeface="+mj-lt"/>
              <a:buNone/>
            </a:pPr>
            <a:endParaRPr lang="en-US" b="0" dirty="0"/>
          </a:p>
          <a:p>
            <a:pPr marL="0" indent="0">
              <a:buFont typeface="+mj-lt"/>
              <a:buNone/>
            </a:pPr>
            <a:r>
              <a:rPr lang="en-US" b="0" dirty="0"/>
              <a:t>How does syntax affect your ability to comprehend the text?</a:t>
            </a:r>
          </a:p>
          <a:p>
            <a:pPr marL="0" indent="0">
              <a:buFont typeface="+mj-lt"/>
              <a:buNone/>
            </a:pPr>
            <a:r>
              <a:rPr lang="en-US" b="0" dirty="0"/>
              <a:t>How it could impact the students’ understanding of a text when the structure is complicated or different from what they are used to?</a:t>
            </a:r>
          </a:p>
          <a:p>
            <a:pPr marL="0" indent="0">
              <a:buFont typeface="+mj-lt"/>
              <a:buNone/>
            </a:pPr>
            <a:endParaRPr lang="en-US" b="0" dirty="0"/>
          </a:p>
          <a:p>
            <a:pPr marL="0" indent="0">
              <a:buFont typeface="+mj-lt"/>
              <a:buNone/>
            </a:pPr>
            <a:r>
              <a:rPr lang="en-US" b="0" dirty="0"/>
              <a:t>Additional Talking Points from Excerpt: </a:t>
            </a:r>
          </a:p>
          <a:p>
            <a:pPr marL="0" indent="0">
              <a:buFont typeface="+mj-lt"/>
              <a:buNone/>
            </a:pPr>
            <a:endParaRPr lang="en-US" b="0" dirty="0"/>
          </a:p>
          <a:p>
            <a:pPr marL="0" indent="0">
              <a:buFont typeface="+mj-lt"/>
              <a:buNone/>
            </a:pPr>
            <a:r>
              <a:rPr lang="en-US" b="0" dirty="0"/>
              <a:t>The mild, warm air is both a memory of summer and described as circulating so two things are happening with the air in the same sentence. </a:t>
            </a:r>
          </a:p>
          <a:p>
            <a:pPr marL="0" indent="0">
              <a:buFont typeface="+mj-lt"/>
              <a:buNone/>
            </a:pPr>
            <a:endParaRPr lang="en-US" b="0" dirty="0"/>
          </a:p>
          <a:p>
            <a:pPr marL="0" indent="0">
              <a:buFont typeface="+mj-lt"/>
              <a:buNone/>
            </a:pPr>
            <a:r>
              <a:rPr lang="en-US" b="0" dirty="0"/>
              <a:t>The sentence that begins with “Like illumined pearls” has a very complicated word order and cohesive ties connecting the crowd with living texture and murmur. </a:t>
            </a:r>
          </a:p>
        </p:txBody>
      </p:sp>
      <p:sp>
        <p:nvSpPr>
          <p:cNvPr id="4" name="Slide Number Placeholder 3"/>
          <p:cNvSpPr>
            <a:spLocks noGrp="1"/>
          </p:cNvSpPr>
          <p:nvPr>
            <p:ph type="sldNum" sz="quarter" idx="5"/>
          </p:nvPr>
        </p:nvSpPr>
        <p:spPr/>
        <p:txBody>
          <a:bodyPr/>
          <a:lstStyle/>
          <a:p>
            <a:fld id="{C58EC616-C518-4358-9496-6C33B2F5FA56}" type="slidenum">
              <a:rPr lang="en-US" smtClean="0"/>
              <a:t>8</a:t>
            </a:fld>
            <a:endParaRPr lang="en-US" dirty="0"/>
          </a:p>
        </p:txBody>
      </p:sp>
    </p:spTree>
    <p:extLst>
      <p:ext uri="{BB962C8B-B14F-4D97-AF65-F5344CB8AC3E}">
        <p14:creationId xmlns:p14="http://schemas.microsoft.com/office/powerpoint/2010/main" val="4011576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0" dirty="0"/>
              <a:t>Facilitator Notes: Continue discussion and reflect on the following question. </a:t>
            </a:r>
          </a:p>
          <a:p>
            <a:pPr marL="0" indent="0">
              <a:buFont typeface="+mj-lt"/>
              <a:buNone/>
            </a:pPr>
            <a:endParaRPr lang="en-US" b="0" dirty="0"/>
          </a:p>
          <a:p>
            <a:r>
              <a:rPr lang="en-US" sz="2800" dirty="0">
                <a:solidFill>
                  <a:srgbClr val="3E7090"/>
                </a:solidFill>
                <a:latin typeface="Calibri" panose="020F0502020204030204" pitchFamily="34" charset="0"/>
                <a:cs typeface="Calibri" panose="020F0502020204030204" pitchFamily="34" charset="0"/>
              </a:rPr>
              <a:t>How can we help provide explicit instruction to support students with reading and writing?</a:t>
            </a:r>
          </a:p>
          <a:p>
            <a:pPr lvl="1">
              <a:lnSpc>
                <a:spcPct val="150000"/>
              </a:lnSpc>
            </a:pPr>
            <a:endParaRPr lang="en-US" sz="2400" b="1" dirty="0">
              <a:solidFill>
                <a:srgbClr val="3E7090"/>
              </a:solidFill>
              <a:latin typeface="Calibri" panose="020F0502020204030204" pitchFamily="34" charset="0"/>
              <a:cs typeface="Calibri" panose="020F0502020204030204" pitchFamily="34" charset="0"/>
            </a:endParaRPr>
          </a:p>
          <a:p>
            <a:pPr lvl="1">
              <a:lnSpc>
                <a:spcPct val="150000"/>
              </a:lnSpc>
            </a:pPr>
            <a:r>
              <a:rPr lang="en-US" sz="2400" b="1" dirty="0">
                <a:solidFill>
                  <a:srgbClr val="3E7090"/>
                </a:solidFill>
                <a:latin typeface="Calibri" panose="020F0502020204030204" pitchFamily="34" charset="0"/>
                <a:cs typeface="Calibri" panose="020F0502020204030204" pitchFamily="34" charset="0"/>
              </a:rPr>
              <a:t>Explicitly teach </a:t>
            </a:r>
          </a:p>
          <a:p>
            <a:pPr marL="742950" lvl="1" indent="-285750">
              <a:lnSpc>
                <a:spcPct val="150000"/>
              </a:lnSpc>
              <a:buFont typeface="Arial" panose="020B0604020202020204" pitchFamily="34" charset="0"/>
              <a:buChar char="•"/>
            </a:pPr>
            <a:r>
              <a:rPr lang="en-US" sz="2400" dirty="0">
                <a:solidFill>
                  <a:srgbClr val="3E7090"/>
                </a:solidFill>
                <a:latin typeface="Calibri" panose="020F0502020204030204" pitchFamily="34" charset="0"/>
                <a:cs typeface="Calibri" panose="020F0502020204030204" pitchFamily="34" charset="0"/>
              </a:rPr>
              <a:t>Sentence-level construction</a:t>
            </a:r>
          </a:p>
          <a:p>
            <a:pPr marL="742950" lvl="1" indent="-285750">
              <a:lnSpc>
                <a:spcPct val="150000"/>
              </a:lnSpc>
              <a:buFont typeface="Arial" panose="020B0604020202020204" pitchFamily="34" charset="0"/>
              <a:buChar char="•"/>
            </a:pPr>
            <a:r>
              <a:rPr lang="en-US" sz="2400" dirty="0">
                <a:solidFill>
                  <a:srgbClr val="3E7090"/>
                </a:solidFill>
                <a:latin typeface="Calibri" panose="020F0502020204030204" pitchFamily="34" charset="0"/>
                <a:cs typeface="Calibri" panose="020F0502020204030204" pitchFamily="34" charset="0"/>
              </a:rPr>
              <a:t>Planning and organization for writing</a:t>
            </a:r>
          </a:p>
          <a:p>
            <a:pPr lvl="1">
              <a:lnSpc>
                <a:spcPct val="150000"/>
              </a:lnSpc>
            </a:pPr>
            <a:endParaRPr lang="en-US" sz="2400" b="1" dirty="0">
              <a:solidFill>
                <a:srgbClr val="3E7090"/>
              </a:solidFill>
              <a:latin typeface="Calibri" panose="020F0502020204030204" pitchFamily="34" charset="0"/>
              <a:cs typeface="Calibri" panose="020F0502020204030204" pitchFamily="34" charset="0"/>
            </a:endParaRPr>
          </a:p>
          <a:p>
            <a:pPr lvl="1">
              <a:lnSpc>
                <a:spcPct val="150000"/>
              </a:lnSpc>
            </a:pPr>
            <a:r>
              <a:rPr lang="en-US" sz="2400" b="1" dirty="0">
                <a:solidFill>
                  <a:srgbClr val="3E7090"/>
                </a:solidFill>
                <a:latin typeface="Calibri" panose="020F0502020204030204" pitchFamily="34" charset="0"/>
                <a:cs typeface="Calibri" panose="020F0502020204030204" pitchFamily="34" charset="0"/>
              </a:rPr>
              <a:t>Prescriptively teach</a:t>
            </a:r>
          </a:p>
          <a:p>
            <a:pPr marL="742950" lvl="1" indent="-285750">
              <a:lnSpc>
                <a:spcPct val="150000"/>
              </a:lnSpc>
              <a:buFont typeface="Arial" panose="020B0604020202020204" pitchFamily="34" charset="0"/>
              <a:buChar char="•"/>
            </a:pPr>
            <a:r>
              <a:rPr lang="en-US" sz="2400" dirty="0">
                <a:solidFill>
                  <a:srgbClr val="3E7090"/>
                </a:solidFill>
                <a:latin typeface="Calibri" panose="020F0502020204030204" pitchFamily="34" charset="0"/>
                <a:cs typeface="Calibri" panose="020F0502020204030204" pitchFamily="34" charset="0"/>
              </a:rPr>
              <a:t>Select familiar content, leveraging student schema (may vary student to student) </a:t>
            </a:r>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C58EC616-C518-4358-9496-6C33B2F5FA56}" type="slidenum">
              <a:rPr lang="en-US" smtClean="0"/>
              <a:t>9</a:t>
            </a:fld>
            <a:endParaRPr lang="en-US" dirty="0"/>
          </a:p>
        </p:txBody>
      </p:sp>
    </p:spTree>
    <p:extLst>
      <p:ext uri="{BB962C8B-B14F-4D97-AF65-F5344CB8AC3E}">
        <p14:creationId xmlns:p14="http://schemas.microsoft.com/office/powerpoint/2010/main" val="3752245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683895"/>
            <a:ext cx="5278514" cy="2862225"/>
          </a:xfrm>
          <a:prstGeom prst="rect">
            <a:avLst/>
          </a:prstGeom>
        </p:spPr>
        <p:txBody>
          <a:bodyPr anchor="b"/>
          <a:lstStyle>
            <a:lvl1pPr>
              <a:lnSpc>
                <a:spcPct val="100000"/>
              </a:lnSpc>
              <a:defRPr sz="2800" cap="all" spc="200" baseline="0">
                <a:latin typeface="Museo Slab 500" panose="02000000000000000000" pitchFamily="50" charset="0"/>
              </a:defRPr>
            </a:lvl1pPr>
          </a:lstStyle>
          <a:p>
            <a:r>
              <a:rPr lang="en-US"/>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568698"/>
            <a:ext cx="5278514" cy="618142"/>
          </a:xfrm>
          <a:prstGeom prst="rect">
            <a:avLst/>
          </a:prstGeom>
        </p:spPr>
        <p:txBody>
          <a:bodyPr anchor="t"/>
          <a:lstStyle>
            <a:lvl1pPr marL="0" indent="0">
              <a:buNone/>
              <a:defRPr sz="2000" b="0" i="0" spc="200" baseline="0">
                <a:solidFill>
                  <a:schemeClr val="accent4"/>
                </a:solidFill>
                <a:latin typeface="Calibri" panose="020F0502020204030204" pitchFamily="34" charset="0"/>
                <a:cs typeface="Calibri" panose="020F0502020204030204" pitchFamily="34" charset="0"/>
              </a:defRPr>
            </a:lvl1pPr>
          </a:lstStyle>
          <a:p>
            <a:pPr lvl="0"/>
            <a:r>
              <a:rPr lang="en-US"/>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8143875" y="947737"/>
            <a:ext cx="4048124" cy="4962525"/>
          </a:xfrm>
          <a:prstGeom prst="rect">
            <a:avLst/>
          </a:prstGeom>
        </p:spPr>
        <p:txBody>
          <a:bodyPr/>
          <a:lstStyle>
            <a:lvl1pPr marL="0" indent="0" algn="ctr">
              <a:buNone/>
              <a:defRPr spc="400" baseline="0">
                <a:latin typeface="Calibri" panose="020F0502020204030204" pitchFamily="34" charset="0"/>
                <a:cs typeface="Calibri" panose="020F0502020204030204" pitchFamily="34" charset="0"/>
              </a:defRPr>
            </a:lvl1pPr>
          </a:lstStyle>
          <a:p>
            <a:r>
              <a:rPr lang="en-US" dirty="0"/>
              <a:t>Click to add photo</a:t>
            </a:r>
          </a:p>
        </p:txBody>
      </p:sp>
    </p:spTree>
    <p:extLst>
      <p:ext uri="{BB962C8B-B14F-4D97-AF65-F5344CB8AC3E}">
        <p14:creationId xmlns:p14="http://schemas.microsoft.com/office/powerpoint/2010/main" val="212780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duct Launch">
    <p:bg>
      <p:bgPr>
        <a:solidFill>
          <a:schemeClr val="bg1">
            <a:alpha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4"/>
                </a:solidFill>
              </a:defRPr>
            </a:lvl1pPr>
          </a:lstStyle>
          <a:p>
            <a:r>
              <a:rPr lang="en-US"/>
              <a:t>Click to add title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608564" y="1585733"/>
            <a:ext cx="2065188" cy="3995918"/>
          </a:xfrm>
          <a:prstGeom prst="rect">
            <a:avLst/>
          </a:prstGeom>
          <a:solidFill>
            <a:srgbClr val="3E7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2832832" y="1585733"/>
            <a:ext cx="2065188" cy="3995918"/>
          </a:xfrm>
          <a:prstGeom prst="rect">
            <a:avLst/>
          </a:prstGeom>
          <a:solidFill>
            <a:srgbClr val="93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5063405" y="1585733"/>
            <a:ext cx="2065188" cy="3995918"/>
          </a:xfrm>
          <a:prstGeom prst="rect">
            <a:avLst/>
          </a:prstGeom>
          <a:solidFill>
            <a:srgbClr val="62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7293980" y="1585733"/>
            <a:ext cx="2065188" cy="3995918"/>
          </a:xfrm>
          <a:prstGeom prst="rect">
            <a:avLst/>
          </a:prstGeom>
          <a:solidFill>
            <a:srgbClr val="BDA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rgbClr val="685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4147"/>
            <a:ext cx="1826631" cy="776287"/>
          </a:xfrm>
          <a:prstGeom prst="rect">
            <a:avLst/>
          </a:prstGeom>
        </p:spPr>
        <p:txBody>
          <a:bodyPr anchor="b"/>
          <a:lstStyle>
            <a:lvl1pPr marL="0" indent="0">
              <a:buNone/>
              <a:defRPr sz="2000" cap="all" normalizeH="0" baseline="0">
                <a:solidFill>
                  <a:schemeClr val="bg1"/>
                </a:solidFill>
              </a:defRPr>
            </a:lvl1pPr>
          </a:lstStyle>
          <a:p>
            <a:pPr lvl="0"/>
            <a:r>
              <a:rPr lang="en-US"/>
              <a:t>Add text</a:t>
            </a:r>
          </a:p>
        </p:txBody>
      </p:sp>
      <p:sp>
        <p:nvSpPr>
          <p:cNvPr id="29" name="Text Placeholder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32" name="Text Placeholder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43870"/>
            <a:ext cx="1826631" cy="776287"/>
          </a:xfrm>
          <a:prstGeom prst="rect">
            <a:avLst/>
          </a:prstGeom>
        </p:spPr>
        <p:txBody>
          <a:bodyPr anchor="b"/>
          <a:lstStyle>
            <a:lvl1pPr marL="0" indent="0">
              <a:buNone/>
              <a:defRPr sz="2000" cap="all" baseline="0">
                <a:solidFill>
                  <a:schemeClr val="bg1"/>
                </a:solidFill>
              </a:defRPr>
            </a:lvl1pPr>
          </a:lstStyle>
          <a:p>
            <a:pPr lvl="0"/>
            <a:r>
              <a:rPr lang="en-US"/>
              <a:t>Add text</a:t>
            </a:r>
          </a:p>
        </p:txBody>
      </p:sp>
      <p:sp>
        <p:nvSpPr>
          <p:cNvPr id="33" name="Text Placeholder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34" name="Text Placeholder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4147"/>
            <a:ext cx="1826631" cy="776287"/>
          </a:xfrm>
          <a:prstGeom prst="rect">
            <a:avLst/>
          </a:prstGeom>
        </p:spPr>
        <p:txBody>
          <a:bodyPr anchor="b"/>
          <a:lstStyle>
            <a:lvl1pPr marL="0" indent="0">
              <a:buNone/>
              <a:defRPr sz="2000" cap="all" baseline="0">
                <a:solidFill>
                  <a:schemeClr val="bg1"/>
                </a:solidFill>
              </a:defRPr>
            </a:lvl1pPr>
          </a:lstStyle>
          <a:p>
            <a:pPr lvl="0"/>
            <a:r>
              <a:rPr lang="en-US"/>
              <a:t>Add text</a:t>
            </a:r>
          </a:p>
        </p:txBody>
      </p:sp>
      <p:sp>
        <p:nvSpPr>
          <p:cNvPr id="35" name="Text Placeholder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36" name="Text Placeholder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43870"/>
            <a:ext cx="1826631" cy="776287"/>
          </a:xfrm>
          <a:prstGeom prst="rect">
            <a:avLst/>
          </a:prstGeom>
        </p:spPr>
        <p:txBody>
          <a:bodyPr anchor="b"/>
          <a:lstStyle>
            <a:lvl1pPr marL="0" indent="0">
              <a:buNone/>
              <a:defRPr sz="2000" cap="all" baseline="0">
                <a:solidFill>
                  <a:schemeClr val="bg1"/>
                </a:solidFill>
              </a:defRPr>
            </a:lvl1pPr>
          </a:lstStyle>
          <a:p>
            <a:pPr lvl="0"/>
            <a:r>
              <a:rPr lang="en-US"/>
              <a:t>Add text</a:t>
            </a:r>
          </a:p>
        </p:txBody>
      </p:sp>
      <p:sp>
        <p:nvSpPr>
          <p:cNvPr id="37" name="Text Placeholder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38" name="Text Placeholder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4147"/>
            <a:ext cx="1826631" cy="776287"/>
          </a:xfrm>
          <a:prstGeom prst="rect">
            <a:avLst/>
          </a:prstGeom>
        </p:spPr>
        <p:txBody>
          <a:bodyPr anchor="b"/>
          <a:lstStyle>
            <a:lvl1pPr marL="0" indent="0">
              <a:buNone/>
              <a:defRPr sz="2000" cap="all" baseline="0">
                <a:solidFill>
                  <a:schemeClr val="bg1"/>
                </a:solidFill>
              </a:defRPr>
            </a:lvl1pPr>
          </a:lstStyle>
          <a:p>
            <a:pPr lvl="0"/>
            <a:r>
              <a:rPr lang="en-US"/>
              <a:t>Add text</a:t>
            </a:r>
          </a:p>
        </p:txBody>
      </p:sp>
      <p:sp>
        <p:nvSpPr>
          <p:cNvPr id="39" name="Text Placeholder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5" name="Date Placeholder 4">
            <a:extLst>
              <a:ext uri="{FF2B5EF4-FFF2-40B4-BE49-F238E27FC236}">
                <a16:creationId xmlns:a16="http://schemas.microsoft.com/office/drawing/2014/main" id="{9843D60E-3024-42AA-9CF9-A44192AE74E9}"/>
              </a:ext>
            </a:extLst>
          </p:cNvPr>
          <p:cNvSpPr>
            <a:spLocks noGrp="1"/>
          </p:cNvSpPr>
          <p:nvPr>
            <p:ph type="dt" sz="half" idx="10"/>
          </p:nvPr>
        </p:nvSpPr>
        <p:spPr>
          <a:xfrm>
            <a:off x="838200" y="6356350"/>
            <a:ext cx="2743200" cy="365125"/>
          </a:xfrm>
          <a:prstGeom prst="rect">
            <a:avLst/>
          </a:prstGeom>
        </p:spPr>
        <p:txBody>
          <a:bodyPr/>
          <a:lstStyle/>
          <a:p>
            <a:fld id="{B3DBBEE8-880D-4076-801E-B24588ACEB6C}" type="datetime1">
              <a:rPr lang="en-US" smtClean="0"/>
              <a:t>10/9/2024</a:t>
            </a:fld>
            <a:endParaRPr lang="en-US" dirty="0"/>
          </a:p>
        </p:txBody>
      </p:sp>
      <p:sp>
        <p:nvSpPr>
          <p:cNvPr id="6" name="Footer Placeholder 5">
            <a:extLst>
              <a:ext uri="{FF2B5EF4-FFF2-40B4-BE49-F238E27FC236}">
                <a16:creationId xmlns:a16="http://schemas.microsoft.com/office/drawing/2014/main" id="{D182FBC6-68D1-4570-A549-C4A925FB8546}"/>
              </a:ext>
            </a:extLst>
          </p:cNvPr>
          <p:cNvSpPr>
            <a:spLocks noGrp="1"/>
          </p:cNvSpPr>
          <p:nvPr>
            <p:ph type="ftr" sz="quarter" idx="11"/>
          </p:nvPr>
        </p:nvSpPr>
        <p:spPr>
          <a:xfrm>
            <a:off x="4038600" y="6356350"/>
            <a:ext cx="4114800" cy="365125"/>
          </a:xfrm>
          <a:prstGeom prst="rect">
            <a:avLst/>
          </a:prstGeom>
        </p:spPr>
        <p:txBody>
          <a:bodyPr/>
          <a:lstStyle/>
          <a:p>
            <a:r>
              <a:rPr lang="en-US" dirty="0"/>
              <a:t>Focusing on Sentence Structure to Accelerate Writing Development - CDE 2023</a:t>
            </a:r>
          </a:p>
        </p:txBody>
      </p:sp>
      <p:sp>
        <p:nvSpPr>
          <p:cNvPr id="7" name="Slide Number Placeholder 6">
            <a:extLst>
              <a:ext uri="{FF2B5EF4-FFF2-40B4-BE49-F238E27FC236}">
                <a16:creationId xmlns:a16="http://schemas.microsoft.com/office/drawing/2014/main" id="{C4E1DC1F-6117-4AB4-9BF1-878D4F8200D2}"/>
              </a:ext>
            </a:extLst>
          </p:cNvPr>
          <p:cNvSpPr>
            <a:spLocks noGrp="1"/>
          </p:cNvSpPr>
          <p:nvPr>
            <p:ph type="sldNum" sz="quarter" idx="12"/>
          </p:nvPr>
        </p:nvSpPr>
        <p:spPr>
          <a:xfrm>
            <a:off x="8610600" y="6356350"/>
            <a:ext cx="2743200" cy="365125"/>
          </a:xfrm>
          <a:prstGeom prst="rect">
            <a:avLst/>
          </a:prstGeom>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7453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a:lstStyle>
            <a:lvl1pPr algn="ctr">
              <a:defRPr sz="3200" cap="all" spc="200" baseline="0">
                <a:solidFill>
                  <a:schemeClr val="accent4"/>
                </a:solidFill>
              </a:defRPr>
            </a:lvl1pPr>
          </a:lstStyle>
          <a:p>
            <a:r>
              <a:rPr lang="en-US"/>
              <a:t>Click to add title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1627860"/>
            <a:ext cx="2251564" cy="498496"/>
          </a:xfrm>
          <a:prstGeom prst="rect">
            <a:avLst/>
          </a:prstGeom>
        </p:spPr>
        <p:txBody>
          <a:bodyPr anchor="b"/>
          <a:lstStyle>
            <a:lvl1pPr marL="0" indent="0" algn="ctr">
              <a:buNone/>
              <a:defRPr sz="1800" cap="all" baseline="0">
                <a:solidFill>
                  <a:schemeClr val="tx2"/>
                </a:solidFill>
                <a:latin typeface="Segoe UI" panose="020B0502040204020203" pitchFamily="34" charset="0"/>
              </a:defRPr>
            </a:lvl1pPr>
          </a:lstStyle>
          <a:p>
            <a:pPr lvl="0"/>
            <a:r>
              <a:rPr lang="en-US"/>
              <a:t>Add text</a:t>
            </a:r>
          </a:p>
        </p:txBody>
      </p:sp>
      <p:sp>
        <p:nvSpPr>
          <p:cNvPr id="28" name="Text Placeholder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135346"/>
            <a:ext cx="2251564" cy="812407"/>
          </a:xfrm>
          <a:prstGeom prst="rect">
            <a:avLst/>
          </a:prstGeom>
        </p:spPr>
        <p:txBody>
          <a:bodyPr anchor="t"/>
          <a:lstStyle>
            <a:lvl1pPr marL="0" indent="0" algn="ctr">
              <a:lnSpc>
                <a:spcPct val="114000"/>
              </a:lnSpc>
              <a:spcBef>
                <a:spcPts val="0"/>
              </a:spcBef>
              <a:buNone/>
              <a:defRPr sz="1400" spc="50" baseline="0">
                <a:solidFill>
                  <a:schemeClr val="tx2"/>
                </a:solidFill>
              </a:defRPr>
            </a:lvl1pPr>
          </a:lstStyle>
          <a:p>
            <a:pPr lvl="0"/>
            <a:r>
              <a:rPr lang="en-US"/>
              <a:t>Add text</a:t>
            </a:r>
          </a:p>
        </p:txBody>
      </p:sp>
      <p:sp>
        <p:nvSpPr>
          <p:cNvPr id="29" name="Text Placeholder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1637385"/>
            <a:ext cx="2251564" cy="498496"/>
          </a:xfrm>
          <a:prstGeom prst="rect">
            <a:avLst/>
          </a:prstGeom>
        </p:spPr>
        <p:txBody>
          <a:bodyPr anchor="b"/>
          <a:lstStyle>
            <a:lvl1pPr marL="0" indent="0" algn="ctr">
              <a:buNone/>
              <a:defRPr sz="1800" cap="all" baseline="0">
                <a:solidFill>
                  <a:schemeClr val="accent5">
                    <a:lumMod val="75000"/>
                  </a:schemeClr>
                </a:solidFill>
                <a:latin typeface="Segoe UI" panose="020B0502040204020203" pitchFamily="34" charset="0"/>
              </a:defRPr>
            </a:lvl1pPr>
          </a:lstStyle>
          <a:p>
            <a:pPr lvl="0"/>
            <a:r>
              <a:rPr lang="en-US"/>
              <a:t>Add text</a:t>
            </a:r>
          </a:p>
        </p:txBody>
      </p:sp>
      <p:sp>
        <p:nvSpPr>
          <p:cNvPr id="30" name="Text Placeholder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144871"/>
            <a:ext cx="2251564" cy="812407"/>
          </a:xfrm>
          <a:prstGeom prst="rect">
            <a:avLst/>
          </a:prstGeom>
        </p:spPr>
        <p:txBody>
          <a:bodyPr anchor="t"/>
          <a:lstStyle>
            <a:lvl1pPr marL="0" indent="0" algn="ctr">
              <a:lnSpc>
                <a:spcPct val="114000"/>
              </a:lnSpc>
              <a:spcBef>
                <a:spcPts val="0"/>
              </a:spcBef>
              <a:buNone/>
              <a:defRPr sz="1400" spc="50" baseline="0">
                <a:solidFill>
                  <a:schemeClr val="accent5">
                    <a:lumMod val="75000"/>
                  </a:schemeClr>
                </a:solidFill>
              </a:defRPr>
            </a:lvl1pPr>
          </a:lstStyle>
          <a:p>
            <a:pPr lvl="0"/>
            <a:r>
              <a:rPr lang="en-US"/>
              <a:t>Add text</a:t>
            </a:r>
          </a:p>
        </p:txBody>
      </p:sp>
      <p:sp>
        <p:nvSpPr>
          <p:cNvPr id="31" name="Text Placeholder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1637385"/>
            <a:ext cx="2251564" cy="498496"/>
          </a:xfrm>
          <a:prstGeom prst="rect">
            <a:avLst/>
          </a:prstGeom>
        </p:spPr>
        <p:txBody>
          <a:bodyPr anchor="b"/>
          <a:lstStyle>
            <a:lvl1pPr marL="0" indent="0" algn="ctr">
              <a:buNone/>
              <a:defRPr sz="1800" cap="all" baseline="0">
                <a:solidFill>
                  <a:schemeClr val="accent6">
                    <a:lumMod val="50000"/>
                  </a:schemeClr>
                </a:solidFill>
                <a:latin typeface="Segoe UI" panose="020B0502040204020203" pitchFamily="34" charset="0"/>
              </a:defRPr>
            </a:lvl1pPr>
          </a:lstStyle>
          <a:p>
            <a:pPr lvl="0"/>
            <a:r>
              <a:rPr lang="en-US"/>
              <a:t>Add text</a:t>
            </a:r>
          </a:p>
        </p:txBody>
      </p:sp>
      <p:sp>
        <p:nvSpPr>
          <p:cNvPr id="32" name="Text Placeholder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144871"/>
            <a:ext cx="2251564" cy="812407"/>
          </a:xfrm>
          <a:prstGeom prst="rect">
            <a:avLst/>
          </a:prstGeom>
        </p:spPr>
        <p:txBody>
          <a:bodyPr anchor="t"/>
          <a:lstStyle>
            <a:lvl1pPr marL="0" indent="0" algn="ctr">
              <a:lnSpc>
                <a:spcPct val="114000"/>
              </a:lnSpc>
              <a:spcBef>
                <a:spcPts val="0"/>
              </a:spcBef>
              <a:buNone/>
              <a:defRPr sz="1400" spc="50" baseline="0">
                <a:solidFill>
                  <a:schemeClr val="accent6">
                    <a:lumMod val="50000"/>
                  </a:schemeClr>
                </a:solidFill>
              </a:defRPr>
            </a:lvl1pPr>
          </a:lstStyle>
          <a:p>
            <a:pPr lvl="0"/>
            <a:r>
              <a:rPr lang="en-US"/>
              <a:t>Add text</a:t>
            </a:r>
          </a:p>
        </p:txBody>
      </p:sp>
      <p:sp>
        <p:nvSpPr>
          <p:cNvPr id="33" name="Text Placeholder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400252"/>
            <a:ext cx="2251562" cy="498496"/>
          </a:xfrm>
          <a:prstGeom prst="rect">
            <a:avLst/>
          </a:prstGeom>
        </p:spPr>
        <p:txBody>
          <a:bodyPr anchor="b"/>
          <a:lstStyle>
            <a:lvl1pPr marL="0" indent="0" algn="ctr">
              <a:buNone/>
              <a:defRPr sz="1800" cap="all" baseline="0">
                <a:solidFill>
                  <a:schemeClr val="accent2"/>
                </a:solidFill>
                <a:latin typeface="Segoe UI" panose="020B0502040204020203" pitchFamily="34" charset="0"/>
              </a:defRPr>
            </a:lvl1pPr>
          </a:lstStyle>
          <a:p>
            <a:pPr lvl="0"/>
            <a:r>
              <a:rPr lang="en-US"/>
              <a:t>Add text</a:t>
            </a:r>
          </a:p>
        </p:txBody>
      </p:sp>
      <p:sp>
        <p:nvSpPr>
          <p:cNvPr id="34" name="Text Placeholder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795563"/>
          </a:xfrm>
          <a:prstGeom prst="rect">
            <a:avLst/>
          </a:prstGeom>
        </p:spPr>
        <p:txBody>
          <a:bodyPr anchor="t"/>
          <a:lstStyle>
            <a:lvl1pPr marL="0" indent="0" algn="ctr">
              <a:lnSpc>
                <a:spcPct val="114000"/>
              </a:lnSpc>
              <a:spcBef>
                <a:spcPts val="0"/>
              </a:spcBef>
              <a:buNone/>
              <a:defRPr sz="1400" spc="50" baseline="0">
                <a:solidFill>
                  <a:schemeClr val="accent2"/>
                </a:solidFill>
              </a:defRPr>
            </a:lvl1pPr>
          </a:lstStyle>
          <a:p>
            <a:pPr lvl="0"/>
            <a:r>
              <a:rPr lang="en-US"/>
              <a:t>Add text</a:t>
            </a:r>
          </a:p>
        </p:txBody>
      </p:sp>
      <p:sp>
        <p:nvSpPr>
          <p:cNvPr id="35" name="Text Placeholder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400252"/>
            <a:ext cx="2251562" cy="498496"/>
          </a:xfrm>
          <a:prstGeom prst="rect">
            <a:avLst/>
          </a:prstGeom>
        </p:spPr>
        <p:txBody>
          <a:bodyPr anchor="b"/>
          <a:lstStyle>
            <a:lvl1pPr marL="0" indent="0" algn="ctr">
              <a:buNone/>
              <a:defRPr sz="1800" cap="all" baseline="0">
                <a:solidFill>
                  <a:schemeClr val="accent4">
                    <a:lumMod val="75000"/>
                  </a:schemeClr>
                </a:solidFill>
                <a:latin typeface="Segoe UI" panose="020B0502040204020203" pitchFamily="34" charset="0"/>
              </a:defRPr>
            </a:lvl1pPr>
          </a:lstStyle>
          <a:p>
            <a:pPr lvl="0"/>
            <a:r>
              <a:rPr lang="en-US"/>
              <a:t>Add text</a:t>
            </a:r>
          </a:p>
        </p:txBody>
      </p:sp>
      <p:sp>
        <p:nvSpPr>
          <p:cNvPr id="36" name="Text Placeholder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795563"/>
          </a:xfrm>
          <a:prstGeom prst="rect">
            <a:avLst/>
          </a:prstGeom>
        </p:spPr>
        <p:txBody>
          <a:bodyPr anchor="t"/>
          <a:lstStyle>
            <a:lvl1pPr marL="0" indent="0" algn="ctr">
              <a:lnSpc>
                <a:spcPct val="114000"/>
              </a:lnSpc>
              <a:spcBef>
                <a:spcPts val="0"/>
              </a:spcBef>
              <a:buNone/>
              <a:defRPr sz="1400" spc="50" baseline="0">
                <a:solidFill>
                  <a:schemeClr val="accent4">
                    <a:lumMod val="75000"/>
                  </a:schemeClr>
                </a:solidFill>
              </a:defRPr>
            </a:lvl1pPr>
          </a:lstStyle>
          <a:p>
            <a:pPr lvl="0"/>
            <a:r>
              <a:rPr lang="en-US"/>
              <a:t>Add text</a:t>
            </a:r>
          </a:p>
        </p:txBody>
      </p:sp>
      <p:cxnSp>
        <p:nvCxnSpPr>
          <p:cNvPr id="51" name="Straight Connector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837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umn 2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8F598-64F2-429E-B3E0-FC31DC90A0D5}"/>
              </a:ext>
            </a:extLst>
          </p:cNvPr>
          <p:cNvSpPr>
            <a:spLocks noGrp="1"/>
          </p:cNvSpPr>
          <p:nvPr>
            <p:ph type="title" hasCustomPrompt="1"/>
          </p:nvPr>
        </p:nvSpPr>
        <p:spPr>
          <a:xfrm>
            <a:off x="838200" y="649956"/>
            <a:ext cx="10515600" cy="726137"/>
          </a:xfrm>
          <a:prstGeom prst="rect">
            <a:avLst/>
          </a:prstGeom>
        </p:spPr>
        <p:txBody>
          <a:bodyPr anchor="ctr"/>
          <a:lstStyle>
            <a:lvl1pPr algn="r">
              <a:defRPr sz="3200" cap="all" spc="200" baseline="0">
                <a:solidFill>
                  <a:schemeClr val="accent4"/>
                </a:solidFill>
              </a:defRPr>
            </a:lvl1pPr>
          </a:lstStyle>
          <a:p>
            <a:r>
              <a:rPr lang="en-US"/>
              <a:t>Click to add title</a:t>
            </a:r>
          </a:p>
        </p:txBody>
      </p:sp>
      <p:sp>
        <p:nvSpPr>
          <p:cNvPr id="2" name="Rectangle 1">
            <a:extLst>
              <a:ext uri="{FF2B5EF4-FFF2-40B4-BE49-F238E27FC236}">
                <a16:creationId xmlns:a16="http://schemas.microsoft.com/office/drawing/2014/main" id="{B7B9DAAC-E781-43E6-913C-893B8D6754F5}"/>
              </a:ext>
              <a:ext uri="{C183D7F6-B498-43B3-948B-1728B52AA6E4}">
                <adec:decorative xmlns:adec="http://schemas.microsoft.com/office/drawing/2017/decorative" val="1"/>
              </a:ext>
            </a:extLst>
          </p:cNvPr>
          <p:cNvSpPr/>
          <p:nvPr userDrawn="1"/>
        </p:nvSpPr>
        <p:spPr>
          <a:xfrm>
            <a:off x="-1" y="530240"/>
            <a:ext cx="12192001"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a:t>Click to add text</a:t>
            </a:r>
          </a:p>
        </p:txBody>
      </p:sp>
    </p:spTree>
    <p:extLst>
      <p:ext uri="{BB962C8B-B14F-4D97-AF65-F5344CB8AC3E}">
        <p14:creationId xmlns:p14="http://schemas.microsoft.com/office/powerpoint/2010/main" val="1389179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umn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3E9C-104B-4460-A48D-0C2C5329B84B}"/>
              </a:ext>
            </a:extLst>
          </p:cNvPr>
          <p:cNvSpPr>
            <a:spLocks noGrp="1"/>
          </p:cNvSpPr>
          <p:nvPr>
            <p:ph type="title" hasCustomPrompt="1"/>
          </p:nvPr>
        </p:nvSpPr>
        <p:spPr>
          <a:xfrm>
            <a:off x="838200" y="640431"/>
            <a:ext cx="10515600" cy="726137"/>
          </a:xfrm>
          <a:prstGeom prst="rect">
            <a:avLst/>
          </a:prstGeom>
        </p:spPr>
        <p:txBody>
          <a:bodyPr anchor="ctr"/>
          <a:lstStyle>
            <a:lvl1pPr algn="r">
              <a:defRPr sz="3200" cap="all" spc="200" baseline="0">
                <a:solidFill>
                  <a:schemeClr val="accent4"/>
                </a:solidFill>
              </a:defRPr>
            </a:lvl1pPr>
          </a:lstStyle>
          <a:p>
            <a:r>
              <a:rPr lang="en-US"/>
              <a:t>Click to add title</a:t>
            </a:r>
          </a:p>
        </p:txBody>
      </p:sp>
      <p:sp>
        <p:nvSpPr>
          <p:cNvPr id="11" name="Rectangle 10">
            <a:extLst>
              <a:ext uri="{FF2B5EF4-FFF2-40B4-BE49-F238E27FC236}">
                <a16:creationId xmlns:a16="http://schemas.microsoft.com/office/drawing/2014/main" id="{716DDC2F-7D33-44CF-9D9F-B342720BBC65}"/>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a:t>Click to add subtitle here </a:t>
            </a:r>
          </a:p>
        </p:txBody>
      </p:sp>
      <p:sp>
        <p:nvSpPr>
          <p:cNvPr id="14" name="Text Placeholder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a:t>Click to add text</a:t>
            </a:r>
          </a:p>
        </p:txBody>
      </p:sp>
      <p:sp>
        <p:nvSpPr>
          <p:cNvPr id="22" name="Text Placeholder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a:t>Click to add subtitle here </a:t>
            </a:r>
          </a:p>
        </p:txBody>
      </p:sp>
      <p:sp>
        <p:nvSpPr>
          <p:cNvPr id="23" name="Text Placeholder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a:t>Click to add text</a:t>
            </a:r>
          </a:p>
        </p:txBody>
      </p:sp>
      <p:sp>
        <p:nvSpPr>
          <p:cNvPr id="26" name="Text Placeholder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a:t>Click to add subtitle here </a:t>
            </a:r>
          </a:p>
        </p:txBody>
      </p:sp>
      <p:sp>
        <p:nvSpPr>
          <p:cNvPr id="27" name="Text Placeholder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a:t>Click to add text</a:t>
            </a:r>
          </a:p>
        </p:txBody>
      </p:sp>
    </p:spTree>
    <p:extLst>
      <p:ext uri="{BB962C8B-B14F-4D97-AF65-F5344CB8AC3E}">
        <p14:creationId xmlns:p14="http://schemas.microsoft.com/office/powerpoint/2010/main" val="307788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anchor="ctr"/>
          <a:lstStyle>
            <a:lvl1pPr algn="l">
              <a:defRPr sz="3200" cap="all" spc="200" baseline="0">
                <a:solidFill>
                  <a:schemeClr val="accent4"/>
                </a:solidFill>
              </a:defRPr>
            </a:lvl1pPr>
          </a:lstStyle>
          <a:p>
            <a:r>
              <a:rPr lang="en-US"/>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hasCustomPrompt="1"/>
          </p:nvPr>
        </p:nvSpPr>
        <p:spPr>
          <a:xfrm>
            <a:off x="0" y="0"/>
            <a:ext cx="12192000" cy="2051050"/>
          </a:xfrm>
          <a:prstGeom prst="rect">
            <a:avLst/>
          </a:prstGeom>
        </p:spPr>
        <p:txBody>
          <a:bodyPr/>
          <a:lstStyle>
            <a:lvl1pPr marL="0" indent="0" algn="ctr">
              <a:buNone/>
              <a:defRPr spc="400" baseline="0"/>
            </a:lvl1pPr>
          </a:lstStyle>
          <a:p>
            <a:r>
              <a:rPr lang="en-US" dirty="0"/>
              <a:t>Click to add photo</a:t>
            </a:r>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hasCustomPrompt="1"/>
          </p:nvPr>
        </p:nvSpPr>
        <p:spPr>
          <a:xfrm>
            <a:off x="0" y="5788241"/>
            <a:ext cx="12192000" cy="1069760"/>
          </a:xfrm>
          <a:prstGeom prst="rect">
            <a:avLst/>
          </a:prstGeom>
        </p:spPr>
        <p:txBody>
          <a:bodyPr/>
          <a:lstStyle>
            <a:lvl1pPr marL="0" indent="0" algn="ctr">
              <a:buNone/>
              <a:defRPr spc="400" baseline="0"/>
            </a:lvl1pPr>
          </a:lstStyle>
          <a:p>
            <a:r>
              <a:rPr lang="en-US" dirty="0"/>
              <a:t>Click to add photo</a:t>
            </a:r>
          </a:p>
        </p:txBody>
      </p:sp>
    </p:spTree>
    <p:extLst>
      <p:ext uri="{BB962C8B-B14F-4D97-AF65-F5344CB8AC3E}">
        <p14:creationId xmlns:p14="http://schemas.microsoft.com/office/powerpoint/2010/main" val="2377239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F63EB3-EB79-4150-A7A5-F675662724D7}"/>
              </a:ext>
            </a:extLst>
          </p:cNvPr>
          <p:cNvSpPr>
            <a:spLocks noGrp="1"/>
          </p:cNvSpPr>
          <p:nvPr>
            <p:ph type="title" hasCustomPrompt="1"/>
          </p:nvPr>
        </p:nvSpPr>
        <p:spPr>
          <a:xfrm>
            <a:off x="4073237" y="1096375"/>
            <a:ext cx="4045527" cy="1590790"/>
          </a:xfrm>
          <a:prstGeom prst="rect">
            <a:avLst/>
          </a:prstGeom>
        </p:spPr>
        <p:txBody>
          <a:bodyPr anchor="b"/>
          <a:lstStyle>
            <a:lvl1pPr>
              <a:defRPr sz="3200" cap="all" spc="200" baseline="0">
                <a:solidFill>
                  <a:schemeClr val="accent4"/>
                </a:solidFill>
              </a:defRPr>
            </a:lvl1pPr>
          </a:lstStyle>
          <a:p>
            <a:r>
              <a:rPr lang="en-US"/>
              <a:t>Click to add title</a:t>
            </a:r>
          </a:p>
        </p:txBody>
      </p:sp>
      <p:sp>
        <p:nvSpPr>
          <p:cNvPr id="6" name="Picture Placeholder 5">
            <a:extLst>
              <a:ext uri="{FF2B5EF4-FFF2-40B4-BE49-F238E27FC236}">
                <a16:creationId xmlns:a16="http://schemas.microsoft.com/office/drawing/2014/main" id="{289D0B50-E879-41B9-9B1B-EBB40605D1B7}"/>
              </a:ext>
            </a:extLst>
          </p:cNvPr>
          <p:cNvSpPr>
            <a:spLocks noGrp="1"/>
          </p:cNvSpPr>
          <p:nvPr>
            <p:ph type="pic" sz="quarter" idx="13" hasCustomPrompt="1"/>
          </p:nvPr>
        </p:nvSpPr>
        <p:spPr>
          <a:xfrm>
            <a:off x="0" y="951274"/>
            <a:ext cx="2743201" cy="4747564"/>
          </a:xfrm>
          <a:prstGeom prst="rect">
            <a:avLst/>
          </a:prstGeom>
        </p:spPr>
        <p:txBody>
          <a:bodyPr/>
          <a:lstStyle>
            <a:lvl1pPr marL="0" indent="0" algn="ctr">
              <a:buNone/>
              <a:defRPr spc="400" baseline="0"/>
            </a:lvl1pPr>
          </a:lstStyle>
          <a:p>
            <a:r>
              <a:rPr lang="en-US" dirty="0"/>
              <a:t>Click to add photo</a:t>
            </a:r>
          </a:p>
        </p:txBody>
      </p:sp>
      <p:sp>
        <p:nvSpPr>
          <p:cNvPr id="8" name="Text Placeholder 8">
            <a:extLst>
              <a:ext uri="{FF2B5EF4-FFF2-40B4-BE49-F238E27FC236}">
                <a16:creationId xmlns:a16="http://schemas.microsoft.com/office/drawing/2014/main" id="{EB4D3EE7-1F3B-4AAB-A04D-3162C35A1A90}"/>
              </a:ext>
            </a:extLst>
          </p:cNvPr>
          <p:cNvSpPr>
            <a:spLocks noGrp="1"/>
          </p:cNvSpPr>
          <p:nvPr>
            <p:ph type="body" sz="quarter" idx="16" hasCustomPrompt="1"/>
          </p:nvPr>
        </p:nvSpPr>
        <p:spPr>
          <a:xfrm>
            <a:off x="4107354" y="2910720"/>
            <a:ext cx="4011410" cy="2061261"/>
          </a:xfrm>
          <a:prstGeom prst="rect">
            <a:avLst/>
          </a:prstGeom>
        </p:spPr>
        <p:txBody>
          <a:bodyPr anchor="t"/>
          <a:lstStyle>
            <a:lvl1pPr marL="0" indent="0">
              <a:lnSpc>
                <a:spcPct val="200000"/>
              </a:lnSpc>
              <a:spcBef>
                <a:spcPts val="0"/>
              </a:spcBef>
              <a:buFont typeface="Segoe UI Light" panose="020B0502040204020203" pitchFamily="34" charset="0"/>
              <a:buNone/>
              <a:defRPr sz="2000" b="0" i="0" spc="200" baseline="0">
                <a:solidFill>
                  <a:schemeClr val="accent4"/>
                </a:solidFill>
              </a:defRPr>
            </a:lvl1pPr>
          </a:lstStyle>
          <a:p>
            <a:pPr lvl="0"/>
            <a:r>
              <a:rPr lang="en-US"/>
              <a:t>Click to add name</a:t>
            </a:r>
          </a:p>
        </p:txBody>
      </p:sp>
      <p:sp>
        <p:nvSpPr>
          <p:cNvPr id="9" name="Picture Placeholder 5">
            <a:extLst>
              <a:ext uri="{FF2B5EF4-FFF2-40B4-BE49-F238E27FC236}">
                <a16:creationId xmlns:a16="http://schemas.microsoft.com/office/drawing/2014/main" id="{2A57A12F-74B8-4CBC-816C-F2AC890D1B90}"/>
              </a:ext>
            </a:extLst>
          </p:cNvPr>
          <p:cNvSpPr>
            <a:spLocks noGrp="1"/>
          </p:cNvSpPr>
          <p:nvPr>
            <p:ph type="pic" sz="quarter" idx="17" hasCustomPrompt="1"/>
          </p:nvPr>
        </p:nvSpPr>
        <p:spPr>
          <a:xfrm>
            <a:off x="9448800" y="951274"/>
            <a:ext cx="2743200" cy="4747564"/>
          </a:xfrm>
          <a:prstGeom prst="rect">
            <a:avLst/>
          </a:prstGeom>
        </p:spPr>
        <p:txBody>
          <a:bodyPr/>
          <a:lstStyle>
            <a:lvl1pPr marL="0" indent="0" algn="ctr">
              <a:buNone/>
              <a:defRPr spc="400" baseline="0"/>
            </a:lvl1pPr>
          </a:lstStyle>
          <a:p>
            <a:r>
              <a:rPr lang="en-US" dirty="0"/>
              <a:t>Click to add photo</a:t>
            </a:r>
          </a:p>
        </p:txBody>
      </p:sp>
    </p:spTree>
    <p:extLst>
      <p:ext uri="{BB962C8B-B14F-4D97-AF65-F5344CB8AC3E}">
        <p14:creationId xmlns:p14="http://schemas.microsoft.com/office/powerpoint/2010/main" val="3549593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4"/>
        <p:cNvGrpSpPr/>
        <p:nvPr/>
      </p:nvGrpSpPr>
      <p:grpSpPr>
        <a:xfrm>
          <a:off x="0" y="0"/>
          <a:ext cx="0" cy="0"/>
          <a:chOff x="0" y="0"/>
          <a:chExt cx="0" cy="0"/>
        </a:xfrm>
      </p:grpSpPr>
      <p:pic>
        <p:nvPicPr>
          <p:cNvPr id="185" name="Google Shape;185;p35"/>
          <p:cNvPicPr preferRelativeResize="0"/>
          <p:nvPr/>
        </p:nvPicPr>
        <p:blipFill rotWithShape="1">
          <a:blip r:embed="rId2">
            <a:alphaModFix/>
          </a:blip>
          <a:srcRect/>
          <a:stretch/>
        </p:blipFill>
        <p:spPr>
          <a:xfrm>
            <a:off x="0" y="0"/>
            <a:ext cx="12192000" cy="1371600"/>
          </a:xfrm>
          <a:prstGeom prst="rect">
            <a:avLst/>
          </a:prstGeom>
          <a:noFill/>
          <a:ln>
            <a:noFill/>
          </a:ln>
        </p:spPr>
      </p:pic>
      <p:sp>
        <p:nvSpPr>
          <p:cNvPr id="186" name="Google Shape;186;p35"/>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3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188" name="Google Shape;188;p35"/>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2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9" name="Google Shape;189;p35"/>
          <p:cNvPicPr preferRelativeResize="0"/>
          <p:nvPr/>
        </p:nvPicPr>
        <p:blipFill>
          <a:blip r:embed="rId3">
            <a:alphaModFix/>
          </a:blip>
          <a:stretch>
            <a:fillRect/>
          </a:stretch>
        </p:blipFill>
        <p:spPr>
          <a:xfrm>
            <a:off x="10505897" y="320865"/>
            <a:ext cx="1573699" cy="737450"/>
          </a:xfrm>
          <a:prstGeom prst="rect">
            <a:avLst/>
          </a:prstGeom>
          <a:noFill/>
          <a:ln>
            <a:noFill/>
          </a:ln>
        </p:spPr>
      </p:pic>
    </p:spTree>
    <p:extLst>
      <p:ext uri="{BB962C8B-B14F-4D97-AF65-F5344CB8AC3E}">
        <p14:creationId xmlns:p14="http://schemas.microsoft.com/office/powerpoint/2010/main" val="135990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99"/>
        <p:cNvGrpSpPr/>
        <p:nvPr/>
      </p:nvGrpSpPr>
      <p:grpSpPr>
        <a:xfrm>
          <a:off x="0" y="0"/>
          <a:ext cx="0" cy="0"/>
          <a:chOff x="0" y="0"/>
          <a:chExt cx="0" cy="0"/>
        </a:xfrm>
      </p:grpSpPr>
      <p:pic>
        <p:nvPicPr>
          <p:cNvPr id="100" name="Google Shape;100;p18"/>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101" name="Google Shape;101;p18"/>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2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8"/>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pic>
        <p:nvPicPr>
          <p:cNvPr id="104" name="Google Shape;104;p18"/>
          <p:cNvPicPr preferRelativeResize="0"/>
          <p:nvPr/>
        </p:nvPicPr>
        <p:blipFill rotWithShape="1">
          <a:blip r:embed="rId3">
            <a:alphaModFix/>
          </a:blip>
          <a:srcRect l="3908" r="3899"/>
          <a:stretch/>
        </p:blipFill>
        <p:spPr>
          <a:xfrm>
            <a:off x="9231971" y="870156"/>
            <a:ext cx="2675408" cy="365917"/>
          </a:xfrm>
          <a:prstGeom prst="rect">
            <a:avLst/>
          </a:prstGeom>
          <a:noFill/>
          <a:ln>
            <a:noFill/>
          </a:ln>
        </p:spPr>
      </p:pic>
    </p:spTree>
    <p:extLst>
      <p:ext uri="{BB962C8B-B14F-4D97-AF65-F5344CB8AC3E}">
        <p14:creationId xmlns:p14="http://schemas.microsoft.com/office/powerpoint/2010/main" val="228700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Google Shape;112;p20">
            <a:extLst>
              <a:ext uri="{FF2B5EF4-FFF2-40B4-BE49-F238E27FC236}">
                <a16:creationId xmlns:a16="http://schemas.microsoft.com/office/drawing/2014/main" id="{1DA6BBBA-9002-4D0F-EF9B-6593673C0670}"/>
              </a:ext>
            </a:extLst>
          </p:cNvPr>
          <p:cNvGraphicFramePr>
            <a:graphicFrameLocks noChangeAspect="1"/>
          </p:cNvGraphicFramePr>
          <p:nvPr userDrawn="1">
            <p:extLst>
              <p:ext uri="{D42A27DB-BD31-4B8C-83A1-F6EECF244321}">
                <p14:modId xmlns:p14="http://schemas.microsoft.com/office/powerpoint/2010/main" val="1273131975"/>
              </p:ext>
            </p:extLst>
          </p:nvPr>
        </p:nvGraphicFramePr>
        <p:xfrm>
          <a:off x="55661" y="-151710"/>
          <a:ext cx="11727844" cy="7009710"/>
        </p:xfrm>
        <a:graphic>
          <a:graphicData uri="http://schemas.openxmlformats.org/drawingml/2006/table">
            <a:tbl>
              <a:tblPr>
                <a:noFill/>
              </a:tblPr>
              <a:tblGrid>
                <a:gridCol w="2720840">
                  <a:extLst>
                    <a:ext uri="{9D8B030D-6E8A-4147-A177-3AD203B41FA5}">
                      <a16:colId xmlns:a16="http://schemas.microsoft.com/office/drawing/2014/main" val="20000"/>
                    </a:ext>
                  </a:extLst>
                </a:gridCol>
                <a:gridCol w="1970251">
                  <a:extLst>
                    <a:ext uri="{9D8B030D-6E8A-4147-A177-3AD203B41FA5}">
                      <a16:colId xmlns:a16="http://schemas.microsoft.com/office/drawing/2014/main" val="20001"/>
                    </a:ext>
                  </a:extLst>
                </a:gridCol>
                <a:gridCol w="2345583">
                  <a:extLst>
                    <a:ext uri="{9D8B030D-6E8A-4147-A177-3AD203B41FA5}">
                      <a16:colId xmlns:a16="http://schemas.microsoft.com/office/drawing/2014/main" val="20002"/>
                    </a:ext>
                  </a:extLst>
                </a:gridCol>
                <a:gridCol w="2424925">
                  <a:extLst>
                    <a:ext uri="{9D8B030D-6E8A-4147-A177-3AD203B41FA5}">
                      <a16:colId xmlns:a16="http://schemas.microsoft.com/office/drawing/2014/main" val="20003"/>
                    </a:ext>
                  </a:extLst>
                </a:gridCol>
                <a:gridCol w="2266245">
                  <a:extLst>
                    <a:ext uri="{9D8B030D-6E8A-4147-A177-3AD203B41FA5}">
                      <a16:colId xmlns:a16="http://schemas.microsoft.com/office/drawing/2014/main" val="20004"/>
                    </a:ext>
                  </a:extLst>
                </a:gridCol>
              </a:tblGrid>
              <a:tr h="287927">
                <a:tc>
                  <a:txBody>
                    <a:bodyPr/>
                    <a:lstStyle/>
                    <a:p>
                      <a:pPr marL="0" lvl="0" indent="0" algn="l" rtl="0">
                        <a:spcBef>
                          <a:spcPts val="0"/>
                        </a:spcBef>
                        <a:spcAft>
                          <a:spcPts val="0"/>
                        </a:spcAft>
                        <a:buNone/>
                      </a:pPr>
                      <a:r>
                        <a:rPr lang="en" sz="800"/>
                        <a:t>New Accents</a:t>
                      </a:r>
                      <a:endParaRPr sz="800" dirty="0"/>
                    </a:p>
                  </a:txBody>
                  <a:tcPr marL="91425" marR="91425" marT="91425" marB="91425"/>
                </a:tc>
                <a:tc>
                  <a:txBody>
                    <a:bodyPr/>
                    <a:lstStyle/>
                    <a:p>
                      <a:pPr marL="0" lvl="0" indent="0" algn="l" rtl="0">
                        <a:spcBef>
                          <a:spcPts val="0"/>
                        </a:spcBef>
                        <a:spcAft>
                          <a:spcPts val="0"/>
                        </a:spcAft>
                        <a:buNone/>
                      </a:pPr>
                      <a:r>
                        <a:rPr lang="en" sz="800"/>
                        <a:t>HEX</a:t>
                      </a:r>
                      <a:endParaRPr sz="800" dirty="0"/>
                    </a:p>
                  </a:txBody>
                  <a:tcPr marL="91425" marR="91425" marT="91425" marB="91425"/>
                </a:tc>
                <a:tc>
                  <a:txBody>
                    <a:bodyPr/>
                    <a:lstStyle/>
                    <a:p>
                      <a:pPr marL="0" lvl="0" indent="0" algn="l" rtl="0">
                        <a:spcBef>
                          <a:spcPts val="0"/>
                        </a:spcBef>
                        <a:spcAft>
                          <a:spcPts val="0"/>
                        </a:spcAft>
                        <a:buNone/>
                      </a:pPr>
                      <a:r>
                        <a:rPr lang="en" sz="800"/>
                        <a:t>CMYK</a:t>
                      </a:r>
                      <a:endParaRPr sz="800" dirty="0"/>
                    </a:p>
                  </a:txBody>
                  <a:tcPr marL="91425" marR="91425" marT="91425" marB="91425"/>
                </a:tc>
                <a:tc>
                  <a:txBody>
                    <a:bodyPr/>
                    <a:lstStyle/>
                    <a:p>
                      <a:pPr marL="0" lvl="0" indent="0" algn="l" rtl="0">
                        <a:spcBef>
                          <a:spcPts val="0"/>
                        </a:spcBef>
                        <a:spcAft>
                          <a:spcPts val="0"/>
                        </a:spcAft>
                        <a:buNone/>
                      </a:pPr>
                      <a:r>
                        <a:rPr lang="en" sz="800"/>
                        <a:t>RGB</a:t>
                      </a:r>
                      <a:endParaRPr sz="800" dirty="0"/>
                    </a:p>
                  </a:txBody>
                  <a:tcPr marL="91425" marR="91425" marT="91425" marB="91425"/>
                </a:tc>
                <a:tc>
                  <a:txBody>
                    <a:bodyPr/>
                    <a:lstStyle/>
                    <a:p>
                      <a:pPr marL="0" lvl="0" indent="0" algn="l" rtl="0">
                        <a:spcBef>
                          <a:spcPts val="0"/>
                        </a:spcBef>
                        <a:spcAft>
                          <a:spcPts val="0"/>
                        </a:spcAft>
                        <a:buNone/>
                      </a:pPr>
                      <a:r>
                        <a:rPr lang="en" sz="800"/>
                        <a:t>OLD Shield</a:t>
                      </a:r>
                      <a:endParaRPr sz="800" dirty="0"/>
                    </a:p>
                  </a:txBody>
                  <a:tcPr marL="91425" marR="91425" marT="91425" marB="91425"/>
                </a:tc>
                <a:extLst>
                  <a:ext uri="{0D108BD9-81ED-4DB2-BD59-A6C34878D82A}">
                    <a16:rowId xmlns:a16="http://schemas.microsoft.com/office/drawing/2014/main" val="10000"/>
                  </a:ext>
                </a:extLst>
              </a:tr>
              <a:tr h="287927">
                <a:tc>
                  <a:txBody>
                    <a:bodyPr/>
                    <a:lstStyle/>
                    <a:p>
                      <a:pPr marL="0" lvl="0" indent="0" algn="l" rtl="0">
                        <a:spcBef>
                          <a:spcPts val="0"/>
                        </a:spcBef>
                        <a:spcAft>
                          <a:spcPts val="0"/>
                        </a:spcAft>
                        <a:buNone/>
                      </a:pPr>
                      <a:endParaRPr sz="800" dirty="0"/>
                    </a:p>
                  </a:txBody>
                  <a:tcPr marL="91425" marR="91425" marT="91425" marB="91425">
                    <a:solidFill>
                      <a:srgbClr val="26B351"/>
                    </a:solidFill>
                  </a:tcPr>
                </a:tc>
                <a:tc>
                  <a:txBody>
                    <a:bodyPr/>
                    <a:lstStyle/>
                    <a:p>
                      <a:pPr marL="0" lvl="0" indent="0" algn="l" rtl="0">
                        <a:spcBef>
                          <a:spcPts val="0"/>
                        </a:spcBef>
                        <a:spcAft>
                          <a:spcPts val="0"/>
                        </a:spcAft>
                        <a:buNone/>
                      </a:pPr>
                      <a:r>
                        <a:rPr lang="en" sz="800"/>
                        <a:t>26b351</a:t>
                      </a:r>
                      <a:endParaRPr sz="800" dirty="0"/>
                    </a:p>
                  </a:txBody>
                  <a:tcPr marL="91425" marR="91425" marT="91425" marB="91425"/>
                </a:tc>
                <a:tc>
                  <a:txBody>
                    <a:bodyPr/>
                    <a:lstStyle/>
                    <a:p>
                      <a:pPr marL="0" lvl="0" indent="0" algn="l" rtl="0">
                        <a:spcBef>
                          <a:spcPts val="0"/>
                        </a:spcBef>
                        <a:spcAft>
                          <a:spcPts val="0"/>
                        </a:spcAft>
                        <a:buNone/>
                      </a:pPr>
                      <a:r>
                        <a:rPr lang="en" sz="800"/>
                        <a:t>77 0 95 0</a:t>
                      </a:r>
                      <a:endParaRPr sz="800" dirty="0"/>
                    </a:p>
                  </a:txBody>
                  <a:tcPr marL="91425" marR="91425" marT="91425" marB="91425"/>
                </a:tc>
                <a:tc>
                  <a:txBody>
                    <a:bodyPr/>
                    <a:lstStyle/>
                    <a:p>
                      <a:pPr marL="0" lvl="0" indent="0" algn="l" rtl="0">
                        <a:spcBef>
                          <a:spcPts val="0"/>
                        </a:spcBef>
                        <a:spcAft>
                          <a:spcPts val="0"/>
                        </a:spcAft>
                        <a:buNone/>
                      </a:pPr>
                      <a:r>
                        <a:rPr lang="en" sz="800"/>
                        <a:t>38 179 81</a:t>
                      </a:r>
                      <a:endParaRPr sz="800" dirty="0"/>
                    </a:p>
                  </a:txBody>
                  <a:tcPr marL="91425" marR="91425" marT="91425" marB="91425"/>
                </a:tc>
                <a:tc>
                  <a:txBody>
                    <a:bodyPr/>
                    <a:lstStyle/>
                    <a:p>
                      <a:pPr marL="0" lvl="0" indent="0" algn="l" rtl="0">
                        <a:spcBef>
                          <a:spcPts val="0"/>
                        </a:spcBef>
                        <a:spcAft>
                          <a:spcPts val="0"/>
                        </a:spcAft>
                        <a:buNone/>
                      </a:pPr>
                      <a:r>
                        <a:rPr lang="en" sz="800"/>
                        <a:t>488bc9</a:t>
                      </a:r>
                      <a:endParaRPr sz="800" dirty="0"/>
                    </a:p>
                  </a:txBody>
                  <a:tcPr marL="91425" marR="91425" marT="91425" marB="91425">
                    <a:solidFill>
                      <a:srgbClr val="488BC9"/>
                    </a:solidFill>
                  </a:tcPr>
                </a:tc>
                <a:extLst>
                  <a:ext uri="{0D108BD9-81ED-4DB2-BD59-A6C34878D82A}">
                    <a16:rowId xmlns:a16="http://schemas.microsoft.com/office/drawing/2014/main" val="10001"/>
                  </a:ext>
                </a:extLst>
              </a:tr>
              <a:tr h="287927">
                <a:tc>
                  <a:txBody>
                    <a:bodyPr/>
                    <a:lstStyle/>
                    <a:p>
                      <a:pPr marL="0" lvl="0" indent="0" algn="l" rtl="0">
                        <a:spcBef>
                          <a:spcPts val="0"/>
                        </a:spcBef>
                        <a:spcAft>
                          <a:spcPts val="0"/>
                        </a:spcAft>
                        <a:buNone/>
                      </a:pPr>
                      <a:endParaRPr sz="800" dirty="0"/>
                    </a:p>
                  </a:txBody>
                  <a:tcPr marL="91425" marR="91425" marT="91425" marB="91425">
                    <a:solidFill>
                      <a:srgbClr val="A3D283"/>
                    </a:solidFill>
                  </a:tcPr>
                </a:tc>
                <a:tc>
                  <a:txBody>
                    <a:bodyPr/>
                    <a:lstStyle/>
                    <a:p>
                      <a:pPr marL="0" lvl="0" indent="0" algn="l" rtl="0">
                        <a:spcBef>
                          <a:spcPts val="0"/>
                        </a:spcBef>
                        <a:spcAft>
                          <a:spcPts val="0"/>
                        </a:spcAft>
                        <a:buNone/>
                      </a:pPr>
                      <a:r>
                        <a:rPr lang="en" sz="800"/>
                        <a:t>a3d283</a:t>
                      </a:r>
                      <a:endParaRPr sz="800" dirty="0"/>
                    </a:p>
                  </a:txBody>
                  <a:tcPr marL="91425" marR="91425" marT="91425" marB="91425"/>
                </a:tc>
                <a:tc>
                  <a:txBody>
                    <a:bodyPr/>
                    <a:lstStyle/>
                    <a:p>
                      <a:pPr marL="0" lvl="0" indent="0" algn="l" rtl="0">
                        <a:spcBef>
                          <a:spcPts val="0"/>
                        </a:spcBef>
                        <a:spcAft>
                          <a:spcPts val="0"/>
                        </a:spcAft>
                        <a:buNone/>
                      </a:pPr>
                      <a:r>
                        <a:rPr lang="en" sz="800"/>
                        <a:t>39 0 64 0</a:t>
                      </a:r>
                      <a:endParaRPr sz="800" dirty="0"/>
                    </a:p>
                  </a:txBody>
                  <a:tcPr marL="91425" marR="91425" marT="91425" marB="91425"/>
                </a:tc>
                <a:tc>
                  <a:txBody>
                    <a:bodyPr/>
                    <a:lstStyle/>
                    <a:p>
                      <a:pPr marL="0" lvl="0" indent="0" algn="l" rtl="0">
                        <a:spcBef>
                          <a:spcPts val="0"/>
                        </a:spcBef>
                        <a:spcAft>
                          <a:spcPts val="0"/>
                        </a:spcAft>
                        <a:buNone/>
                      </a:pPr>
                      <a:r>
                        <a:rPr lang="en" sz="800"/>
                        <a:t>163 210 131</a:t>
                      </a:r>
                      <a:endParaRPr sz="800" dirty="0"/>
                    </a:p>
                  </a:txBody>
                  <a:tcPr marL="91425" marR="91425" marT="91425" marB="91425"/>
                </a:tc>
                <a:tc>
                  <a:txBody>
                    <a:bodyPr/>
                    <a:lstStyle/>
                    <a:p>
                      <a:pPr marL="0" lvl="0" indent="0" algn="l" rtl="0">
                        <a:spcBef>
                          <a:spcPts val="0"/>
                        </a:spcBef>
                        <a:spcAft>
                          <a:spcPts val="0"/>
                        </a:spcAft>
                        <a:buNone/>
                      </a:pPr>
                      <a:r>
                        <a:rPr lang="en" sz="800"/>
                        <a:t>ffc846</a:t>
                      </a:r>
                      <a:endParaRPr sz="800" dirty="0"/>
                    </a:p>
                  </a:txBody>
                  <a:tcPr marL="91425" marR="91425" marT="91425" marB="91425">
                    <a:solidFill>
                      <a:srgbClr val="FFC846"/>
                    </a:solidFill>
                  </a:tcPr>
                </a:tc>
                <a:extLst>
                  <a:ext uri="{0D108BD9-81ED-4DB2-BD59-A6C34878D82A}">
                    <a16:rowId xmlns:a16="http://schemas.microsoft.com/office/drawing/2014/main" val="10002"/>
                  </a:ext>
                </a:extLst>
              </a:tr>
              <a:tr h="287927">
                <a:tc>
                  <a:txBody>
                    <a:bodyPr/>
                    <a:lstStyle/>
                    <a:p>
                      <a:pPr marL="0" lvl="0" indent="0" algn="l" rtl="0">
                        <a:spcBef>
                          <a:spcPts val="0"/>
                        </a:spcBef>
                        <a:spcAft>
                          <a:spcPts val="0"/>
                        </a:spcAft>
                        <a:buNone/>
                      </a:pPr>
                      <a:endParaRPr sz="800" dirty="0"/>
                    </a:p>
                  </a:txBody>
                  <a:tcPr marL="91425" marR="91425" marT="91425" marB="91425">
                    <a:solidFill>
                      <a:srgbClr val="F8B333"/>
                    </a:solidFill>
                  </a:tcPr>
                </a:tc>
                <a:tc>
                  <a:txBody>
                    <a:bodyPr/>
                    <a:lstStyle/>
                    <a:p>
                      <a:pPr marL="0" lvl="0" indent="0" algn="l" rtl="0">
                        <a:spcBef>
                          <a:spcPts val="0"/>
                        </a:spcBef>
                        <a:spcAft>
                          <a:spcPts val="0"/>
                        </a:spcAft>
                        <a:buNone/>
                      </a:pPr>
                      <a:r>
                        <a:rPr lang="en" sz="800"/>
                        <a:t>f8b333</a:t>
                      </a:r>
                      <a:endParaRPr sz="800" dirty="0"/>
                    </a:p>
                  </a:txBody>
                  <a:tcPr marL="91425" marR="91425" marT="91425" marB="91425"/>
                </a:tc>
                <a:tc>
                  <a:txBody>
                    <a:bodyPr/>
                    <a:lstStyle/>
                    <a:p>
                      <a:pPr marL="0" lvl="0" indent="0" algn="l" rtl="0">
                        <a:spcBef>
                          <a:spcPts val="0"/>
                        </a:spcBef>
                        <a:spcAft>
                          <a:spcPts val="0"/>
                        </a:spcAft>
                        <a:buNone/>
                      </a:pPr>
                      <a:r>
                        <a:rPr lang="en" sz="800"/>
                        <a:t>2 33 92 0</a:t>
                      </a:r>
                      <a:endParaRPr sz="800" dirty="0"/>
                    </a:p>
                  </a:txBody>
                  <a:tcPr marL="91425" marR="91425" marT="91425" marB="91425"/>
                </a:tc>
                <a:tc>
                  <a:txBody>
                    <a:bodyPr/>
                    <a:lstStyle/>
                    <a:p>
                      <a:pPr marL="0" lvl="0" indent="0" algn="l" rtl="0">
                        <a:spcBef>
                          <a:spcPts val="0"/>
                        </a:spcBef>
                        <a:spcAft>
                          <a:spcPts val="0"/>
                        </a:spcAft>
                        <a:buNone/>
                      </a:pPr>
                      <a:r>
                        <a:rPr lang="en" sz="800"/>
                        <a:t>248 179 51 </a:t>
                      </a:r>
                      <a:endParaRPr sz="800" dirty="0"/>
                    </a:p>
                  </a:txBody>
                  <a:tcPr marL="91425" marR="91425" marT="91425" marB="91425"/>
                </a:tc>
                <a:tc>
                  <a:txBody>
                    <a:bodyPr/>
                    <a:lstStyle/>
                    <a:p>
                      <a:pPr marL="0" lvl="0" indent="0" algn="l" rtl="0">
                        <a:spcBef>
                          <a:spcPts val="0"/>
                        </a:spcBef>
                        <a:spcAft>
                          <a:spcPts val="0"/>
                        </a:spcAft>
                        <a:buNone/>
                      </a:pPr>
                      <a:r>
                        <a:rPr lang="en" sz="800"/>
                        <a:t>4e5758</a:t>
                      </a:r>
                      <a:endParaRPr sz="800" dirty="0"/>
                    </a:p>
                  </a:txBody>
                  <a:tcPr marL="91425" marR="91425" marT="91425" marB="91425">
                    <a:solidFill>
                      <a:srgbClr val="4E5758"/>
                    </a:solidFill>
                  </a:tcPr>
                </a:tc>
                <a:extLst>
                  <a:ext uri="{0D108BD9-81ED-4DB2-BD59-A6C34878D82A}">
                    <a16:rowId xmlns:a16="http://schemas.microsoft.com/office/drawing/2014/main" val="10003"/>
                  </a:ext>
                </a:extLst>
              </a:tr>
              <a:tr h="287927">
                <a:tc>
                  <a:txBody>
                    <a:bodyPr/>
                    <a:lstStyle/>
                    <a:p>
                      <a:pPr marL="0" lvl="0" indent="0" algn="l" rtl="0">
                        <a:spcBef>
                          <a:spcPts val="0"/>
                        </a:spcBef>
                        <a:spcAft>
                          <a:spcPts val="0"/>
                        </a:spcAft>
                        <a:buNone/>
                      </a:pPr>
                      <a:endParaRPr sz="800" dirty="0"/>
                    </a:p>
                  </a:txBody>
                  <a:tcPr marL="91425" marR="91425" marT="91425" marB="91425">
                    <a:solidFill>
                      <a:srgbClr val="FECF85"/>
                    </a:solidFill>
                  </a:tcPr>
                </a:tc>
                <a:tc>
                  <a:txBody>
                    <a:bodyPr/>
                    <a:lstStyle/>
                    <a:p>
                      <a:pPr marL="0" lvl="0" indent="0" algn="l" rtl="0">
                        <a:spcBef>
                          <a:spcPts val="0"/>
                        </a:spcBef>
                        <a:spcAft>
                          <a:spcPts val="0"/>
                        </a:spcAft>
                        <a:buNone/>
                      </a:pPr>
                      <a:r>
                        <a:rPr lang="en" sz="800"/>
                        <a:t>fecf85</a:t>
                      </a:r>
                      <a:endParaRPr sz="800" dirty="0"/>
                    </a:p>
                  </a:txBody>
                  <a:tcPr marL="91425" marR="91425" marT="91425" marB="91425"/>
                </a:tc>
                <a:tc>
                  <a:txBody>
                    <a:bodyPr/>
                    <a:lstStyle/>
                    <a:p>
                      <a:pPr marL="0" lvl="0" indent="0" algn="l" rtl="0">
                        <a:spcBef>
                          <a:spcPts val="0"/>
                        </a:spcBef>
                        <a:spcAft>
                          <a:spcPts val="0"/>
                        </a:spcAft>
                        <a:buNone/>
                      </a:pPr>
                      <a:r>
                        <a:rPr lang="en" sz="800"/>
                        <a:t>0 20 54 0</a:t>
                      </a:r>
                      <a:endParaRPr sz="800" dirty="0"/>
                    </a:p>
                  </a:txBody>
                  <a:tcPr marL="91425" marR="91425" marT="91425" marB="91425"/>
                </a:tc>
                <a:tc>
                  <a:txBody>
                    <a:bodyPr/>
                    <a:lstStyle/>
                    <a:p>
                      <a:pPr marL="0" lvl="0" indent="0" algn="l" rtl="0">
                        <a:spcBef>
                          <a:spcPts val="0"/>
                        </a:spcBef>
                        <a:spcAft>
                          <a:spcPts val="0"/>
                        </a:spcAft>
                        <a:buNone/>
                      </a:pPr>
                      <a:r>
                        <a:rPr lang="en" sz="800"/>
                        <a:t>254 207 133</a:t>
                      </a:r>
                      <a:endParaRPr sz="800" dirty="0"/>
                    </a:p>
                  </a:txBody>
                  <a:tcPr marL="91425" marR="91425" marT="91425" marB="91425"/>
                </a:tc>
                <a:tc>
                  <a:txBody>
                    <a:bodyPr/>
                    <a:lstStyle/>
                    <a:p>
                      <a:pPr marL="0" lvl="0" indent="0" algn="l" rtl="0">
                        <a:spcBef>
                          <a:spcPts val="0"/>
                        </a:spcBef>
                        <a:spcAft>
                          <a:spcPts val="0"/>
                        </a:spcAft>
                        <a:buNone/>
                      </a:pPr>
                      <a:r>
                        <a:rPr lang="en" sz="800"/>
                        <a:t>New Shield</a:t>
                      </a:r>
                      <a:endParaRPr sz="800" dirty="0"/>
                    </a:p>
                  </a:txBody>
                  <a:tcPr marL="91425" marR="91425" marT="91425" marB="91425"/>
                </a:tc>
                <a:extLst>
                  <a:ext uri="{0D108BD9-81ED-4DB2-BD59-A6C34878D82A}">
                    <a16:rowId xmlns:a16="http://schemas.microsoft.com/office/drawing/2014/main" val="10004"/>
                  </a:ext>
                </a:extLst>
              </a:tr>
              <a:tr h="287927">
                <a:tc>
                  <a:txBody>
                    <a:bodyPr/>
                    <a:lstStyle/>
                    <a:p>
                      <a:pPr marL="0" lvl="0" indent="0" algn="l" rtl="0">
                        <a:spcBef>
                          <a:spcPts val="0"/>
                        </a:spcBef>
                        <a:spcAft>
                          <a:spcPts val="0"/>
                        </a:spcAft>
                        <a:buNone/>
                      </a:pPr>
                      <a:endParaRPr sz="800" dirty="0"/>
                    </a:p>
                  </a:txBody>
                  <a:tcPr marL="91425" marR="91425" marT="91425" marB="91425">
                    <a:solidFill>
                      <a:srgbClr val="85342E"/>
                    </a:solidFill>
                  </a:tcPr>
                </a:tc>
                <a:tc>
                  <a:txBody>
                    <a:bodyPr/>
                    <a:lstStyle/>
                    <a:p>
                      <a:pPr marL="0" lvl="0" indent="0" algn="l" rtl="0">
                        <a:spcBef>
                          <a:spcPts val="0"/>
                        </a:spcBef>
                        <a:spcAft>
                          <a:spcPts val="0"/>
                        </a:spcAft>
                        <a:buNone/>
                      </a:pPr>
                      <a:r>
                        <a:rPr lang="en" sz="800"/>
                        <a:t>85342e</a:t>
                      </a:r>
                      <a:endParaRPr sz="800" dirty="0"/>
                    </a:p>
                  </a:txBody>
                  <a:tcPr marL="91425" marR="91425" marT="91425" marB="91425"/>
                </a:tc>
                <a:tc>
                  <a:txBody>
                    <a:bodyPr/>
                    <a:lstStyle/>
                    <a:p>
                      <a:pPr marL="0" lvl="0" indent="0" algn="l" rtl="0">
                        <a:spcBef>
                          <a:spcPts val="0"/>
                        </a:spcBef>
                        <a:spcAft>
                          <a:spcPts val="0"/>
                        </a:spcAft>
                        <a:buNone/>
                      </a:pPr>
                      <a:r>
                        <a:rPr lang="en" sz="800"/>
                        <a:t>31 86 80 32</a:t>
                      </a:r>
                      <a:endParaRPr sz="800" dirty="0"/>
                    </a:p>
                  </a:txBody>
                  <a:tcPr marL="91425" marR="91425" marT="91425" marB="91425"/>
                </a:tc>
                <a:tc>
                  <a:txBody>
                    <a:bodyPr/>
                    <a:lstStyle/>
                    <a:p>
                      <a:pPr marL="0" lvl="0" indent="0" algn="l" rtl="0">
                        <a:spcBef>
                          <a:spcPts val="0"/>
                        </a:spcBef>
                        <a:spcAft>
                          <a:spcPts val="0"/>
                        </a:spcAft>
                        <a:buNone/>
                      </a:pPr>
                      <a:r>
                        <a:rPr lang="en" sz="800"/>
                        <a:t>133 52 46</a:t>
                      </a:r>
                      <a:endParaRPr sz="800" dirty="0"/>
                    </a:p>
                  </a:txBody>
                  <a:tcPr marL="91425" marR="91425" marT="91425" marB="91425"/>
                </a:tc>
                <a:tc>
                  <a:txBody>
                    <a:bodyPr/>
                    <a:lstStyle/>
                    <a:p>
                      <a:pPr marL="0" lvl="0" indent="0" algn="l" rtl="0">
                        <a:spcBef>
                          <a:spcPts val="0"/>
                        </a:spcBef>
                        <a:spcAft>
                          <a:spcPts val="0"/>
                        </a:spcAft>
                        <a:buNone/>
                      </a:pPr>
                      <a:r>
                        <a:rPr lang="en" sz="800"/>
                        <a:t>232c67</a:t>
                      </a:r>
                      <a:endParaRPr sz="800" dirty="0"/>
                    </a:p>
                  </a:txBody>
                  <a:tcPr marL="91425" marR="91425" marT="91425" marB="91425">
                    <a:solidFill>
                      <a:srgbClr val="232C67"/>
                    </a:solidFill>
                  </a:tcPr>
                </a:tc>
                <a:extLst>
                  <a:ext uri="{0D108BD9-81ED-4DB2-BD59-A6C34878D82A}">
                    <a16:rowId xmlns:a16="http://schemas.microsoft.com/office/drawing/2014/main" val="10005"/>
                  </a:ext>
                </a:extLst>
              </a:tr>
              <a:tr h="287927">
                <a:tc>
                  <a:txBody>
                    <a:bodyPr/>
                    <a:lstStyle/>
                    <a:p>
                      <a:pPr marL="0" lvl="0" indent="0" algn="l" rtl="0">
                        <a:spcBef>
                          <a:spcPts val="0"/>
                        </a:spcBef>
                        <a:spcAft>
                          <a:spcPts val="0"/>
                        </a:spcAft>
                        <a:buNone/>
                      </a:pPr>
                      <a:endParaRPr sz="800" dirty="0"/>
                    </a:p>
                  </a:txBody>
                  <a:tcPr marL="91425" marR="91425" marT="91425" marB="91425">
                    <a:solidFill>
                      <a:srgbClr val="FF0000"/>
                    </a:solidFill>
                  </a:tcPr>
                </a:tc>
                <a:tc>
                  <a:txBody>
                    <a:bodyPr/>
                    <a:lstStyle/>
                    <a:p>
                      <a:pPr marL="0" lvl="0" indent="0" algn="l" rtl="0">
                        <a:spcBef>
                          <a:spcPts val="0"/>
                        </a:spcBef>
                        <a:spcAft>
                          <a:spcPts val="0"/>
                        </a:spcAft>
                        <a:buNone/>
                      </a:pPr>
                      <a:r>
                        <a:rPr lang="en" sz="800"/>
                        <a:t>d33039 </a:t>
                      </a:r>
                      <a:endParaRPr sz="800" dirty="0"/>
                    </a:p>
                  </a:txBody>
                  <a:tcPr marL="91425" marR="91425" marT="91425" marB="91425"/>
                </a:tc>
                <a:tc>
                  <a:txBody>
                    <a:bodyPr/>
                    <a:lstStyle/>
                    <a:p>
                      <a:pPr marL="0" lvl="0" indent="0" algn="l" rtl="0">
                        <a:spcBef>
                          <a:spcPts val="0"/>
                        </a:spcBef>
                        <a:spcAft>
                          <a:spcPts val="0"/>
                        </a:spcAft>
                        <a:buNone/>
                      </a:pPr>
                      <a:r>
                        <a:rPr lang="en" sz="800"/>
                        <a:t>11 96 83 2</a:t>
                      </a:r>
                      <a:endParaRPr sz="800" dirty="0"/>
                    </a:p>
                  </a:txBody>
                  <a:tcPr marL="91425" marR="91425" marT="91425" marB="91425"/>
                </a:tc>
                <a:tc>
                  <a:txBody>
                    <a:bodyPr/>
                    <a:lstStyle/>
                    <a:p>
                      <a:pPr marL="0" lvl="0" indent="0" algn="l" rtl="0">
                        <a:spcBef>
                          <a:spcPts val="0"/>
                        </a:spcBef>
                        <a:spcAft>
                          <a:spcPts val="0"/>
                        </a:spcAft>
                        <a:buNone/>
                      </a:pPr>
                      <a:r>
                        <a:rPr lang="en" sz="800"/>
                        <a:t>211 48 57</a:t>
                      </a:r>
                      <a:endParaRPr sz="800" dirty="0"/>
                    </a:p>
                  </a:txBody>
                  <a:tcPr marL="91425" marR="91425" marT="91425" marB="91425"/>
                </a:tc>
                <a:tc>
                  <a:txBody>
                    <a:bodyPr/>
                    <a:lstStyle/>
                    <a:p>
                      <a:pPr marL="0" lvl="0" indent="0" algn="l" rtl="0">
                        <a:spcBef>
                          <a:spcPts val="0"/>
                        </a:spcBef>
                        <a:spcAft>
                          <a:spcPts val="0"/>
                        </a:spcAft>
                        <a:buNone/>
                      </a:pPr>
                      <a:r>
                        <a:rPr lang="en" sz="800"/>
                        <a:t>c32032</a:t>
                      </a:r>
                      <a:endParaRPr sz="800" dirty="0"/>
                    </a:p>
                  </a:txBody>
                  <a:tcPr marL="91425" marR="91425" marT="91425" marB="91425">
                    <a:solidFill>
                      <a:srgbClr val="C32032"/>
                    </a:solidFill>
                  </a:tcPr>
                </a:tc>
                <a:extLst>
                  <a:ext uri="{0D108BD9-81ED-4DB2-BD59-A6C34878D82A}">
                    <a16:rowId xmlns:a16="http://schemas.microsoft.com/office/drawing/2014/main" val="10006"/>
                  </a:ext>
                </a:extLst>
              </a:tr>
              <a:tr h="287927">
                <a:tc>
                  <a:txBody>
                    <a:bodyPr/>
                    <a:lstStyle/>
                    <a:p>
                      <a:pPr marL="0" lvl="0" indent="0" algn="l" rtl="0">
                        <a:spcBef>
                          <a:spcPts val="0"/>
                        </a:spcBef>
                        <a:spcAft>
                          <a:spcPts val="0"/>
                        </a:spcAft>
                        <a:buNone/>
                      </a:pPr>
                      <a:endParaRPr sz="800" dirty="0"/>
                    </a:p>
                  </a:txBody>
                  <a:tcPr marL="91425" marR="91425" marT="91425" marB="91425">
                    <a:solidFill>
                      <a:srgbClr val="EC6752"/>
                    </a:solidFill>
                  </a:tcPr>
                </a:tc>
                <a:tc>
                  <a:txBody>
                    <a:bodyPr/>
                    <a:lstStyle/>
                    <a:p>
                      <a:pPr marL="0" lvl="0" indent="0" algn="l" rtl="0">
                        <a:spcBef>
                          <a:spcPts val="0"/>
                        </a:spcBef>
                        <a:spcAft>
                          <a:spcPts val="0"/>
                        </a:spcAft>
                        <a:buNone/>
                      </a:pPr>
                      <a:r>
                        <a:rPr lang="en" sz="800"/>
                        <a:t>ec6752 </a:t>
                      </a:r>
                      <a:endParaRPr sz="800" dirty="0"/>
                    </a:p>
                  </a:txBody>
                  <a:tcPr marL="91425" marR="91425" marT="91425" marB="91425"/>
                </a:tc>
                <a:tc>
                  <a:txBody>
                    <a:bodyPr/>
                    <a:lstStyle/>
                    <a:p>
                      <a:pPr marL="0" lvl="0" indent="0" algn="l" rtl="0">
                        <a:spcBef>
                          <a:spcPts val="0"/>
                        </a:spcBef>
                        <a:spcAft>
                          <a:spcPts val="0"/>
                        </a:spcAft>
                        <a:buNone/>
                      </a:pPr>
                      <a:r>
                        <a:rPr lang="en" sz="800"/>
                        <a:t>2 74 70 0</a:t>
                      </a:r>
                      <a:endParaRPr sz="800" dirty="0"/>
                    </a:p>
                  </a:txBody>
                  <a:tcPr marL="91425" marR="91425" marT="91425" marB="91425"/>
                </a:tc>
                <a:tc>
                  <a:txBody>
                    <a:bodyPr/>
                    <a:lstStyle/>
                    <a:p>
                      <a:pPr marL="0" lvl="0" indent="0" algn="l" rtl="0">
                        <a:spcBef>
                          <a:spcPts val="0"/>
                        </a:spcBef>
                        <a:spcAft>
                          <a:spcPts val="0"/>
                        </a:spcAft>
                        <a:buNone/>
                      </a:pPr>
                      <a:r>
                        <a:rPr lang="en" sz="800"/>
                        <a:t>236 103 82</a:t>
                      </a:r>
                      <a:endParaRPr sz="800" dirty="0"/>
                    </a:p>
                  </a:txBody>
                  <a:tcPr marL="91425" marR="91425" marT="91425" marB="91425"/>
                </a:tc>
                <a:tc>
                  <a:txBody>
                    <a:bodyPr/>
                    <a:lstStyle/>
                    <a:p>
                      <a:pPr marL="0" lvl="0" indent="0" algn="l" rtl="0">
                        <a:spcBef>
                          <a:spcPts val="0"/>
                        </a:spcBef>
                        <a:spcAft>
                          <a:spcPts val="0"/>
                        </a:spcAft>
                        <a:buNone/>
                      </a:pPr>
                      <a:r>
                        <a:rPr lang="en" sz="800"/>
                        <a:t>235e39</a:t>
                      </a:r>
                      <a:endParaRPr sz="800" dirty="0"/>
                    </a:p>
                  </a:txBody>
                  <a:tcPr marL="91425" marR="91425" marT="91425" marB="91425">
                    <a:solidFill>
                      <a:srgbClr val="235E39"/>
                    </a:solidFill>
                  </a:tcPr>
                </a:tc>
                <a:extLst>
                  <a:ext uri="{0D108BD9-81ED-4DB2-BD59-A6C34878D82A}">
                    <a16:rowId xmlns:a16="http://schemas.microsoft.com/office/drawing/2014/main" val="10007"/>
                  </a:ext>
                </a:extLst>
              </a:tr>
              <a:tr h="287927">
                <a:tc>
                  <a:txBody>
                    <a:bodyPr/>
                    <a:lstStyle/>
                    <a:p>
                      <a:pPr marL="0" lvl="0" indent="0" algn="l" rtl="0">
                        <a:spcBef>
                          <a:spcPts val="0"/>
                        </a:spcBef>
                        <a:spcAft>
                          <a:spcPts val="0"/>
                        </a:spcAft>
                        <a:buNone/>
                      </a:pPr>
                      <a:endParaRPr sz="800" dirty="0"/>
                    </a:p>
                  </a:txBody>
                  <a:tcPr marL="91425" marR="91425" marT="91425" marB="91425">
                    <a:solidFill>
                      <a:srgbClr val="825474"/>
                    </a:solidFill>
                  </a:tcPr>
                </a:tc>
                <a:tc>
                  <a:txBody>
                    <a:bodyPr/>
                    <a:lstStyle/>
                    <a:p>
                      <a:pPr marL="0" lvl="0" indent="0" algn="l" rtl="0">
                        <a:spcBef>
                          <a:spcPts val="0"/>
                        </a:spcBef>
                        <a:spcAft>
                          <a:spcPts val="0"/>
                        </a:spcAft>
                        <a:buNone/>
                      </a:pPr>
                      <a:r>
                        <a:rPr lang="en" sz="800"/>
                        <a:t>825474</a:t>
                      </a:r>
                      <a:endParaRPr sz="800" dirty="0"/>
                    </a:p>
                  </a:txBody>
                  <a:tcPr marL="91425" marR="91425" marT="91425" marB="91425"/>
                </a:tc>
                <a:tc>
                  <a:txBody>
                    <a:bodyPr/>
                    <a:lstStyle/>
                    <a:p>
                      <a:pPr marL="0" lvl="0" indent="0" algn="l" rtl="0">
                        <a:spcBef>
                          <a:spcPts val="0"/>
                        </a:spcBef>
                        <a:spcAft>
                          <a:spcPts val="0"/>
                        </a:spcAft>
                        <a:buNone/>
                      </a:pPr>
                      <a:r>
                        <a:rPr lang="en" sz="800"/>
                        <a:t>51 74 34 11</a:t>
                      </a:r>
                      <a:endParaRPr sz="800" dirty="0"/>
                    </a:p>
                  </a:txBody>
                  <a:tcPr marL="91425" marR="91425" marT="91425" marB="91425"/>
                </a:tc>
                <a:tc>
                  <a:txBody>
                    <a:bodyPr/>
                    <a:lstStyle/>
                    <a:p>
                      <a:pPr marL="0" lvl="0" indent="0" algn="l" rtl="0">
                        <a:spcBef>
                          <a:spcPts val="0"/>
                        </a:spcBef>
                        <a:spcAft>
                          <a:spcPts val="0"/>
                        </a:spcAft>
                        <a:buNone/>
                      </a:pPr>
                      <a:r>
                        <a:rPr lang="en" sz="800"/>
                        <a:t>130 84 116</a:t>
                      </a:r>
                      <a:endParaRPr sz="800" dirty="0"/>
                    </a:p>
                  </a:txBody>
                  <a:tcPr marL="91425" marR="91425" marT="91425" marB="91425"/>
                </a:tc>
                <a:tc>
                  <a:txBody>
                    <a:bodyPr/>
                    <a:lstStyle/>
                    <a:p>
                      <a:pPr marL="0" lvl="0" indent="0" algn="l" rtl="0">
                        <a:spcBef>
                          <a:spcPts val="0"/>
                        </a:spcBef>
                        <a:spcAft>
                          <a:spcPts val="0"/>
                        </a:spcAft>
                        <a:buNone/>
                      </a:pPr>
                      <a:endParaRPr sz="800" dirty="0"/>
                    </a:p>
                  </a:txBody>
                  <a:tcPr marL="91425" marR="91425" marT="91425" marB="91425"/>
                </a:tc>
                <a:extLst>
                  <a:ext uri="{0D108BD9-81ED-4DB2-BD59-A6C34878D82A}">
                    <a16:rowId xmlns:a16="http://schemas.microsoft.com/office/drawing/2014/main" val="10008"/>
                  </a:ext>
                </a:extLst>
              </a:tr>
              <a:tr h="287927">
                <a:tc>
                  <a:txBody>
                    <a:bodyPr/>
                    <a:lstStyle/>
                    <a:p>
                      <a:pPr marL="0" lvl="0" indent="0" algn="l" rtl="0">
                        <a:spcBef>
                          <a:spcPts val="0"/>
                        </a:spcBef>
                        <a:spcAft>
                          <a:spcPts val="0"/>
                        </a:spcAft>
                        <a:buNone/>
                      </a:pPr>
                      <a:endParaRPr sz="800" dirty="0"/>
                    </a:p>
                  </a:txBody>
                  <a:tcPr marL="91425" marR="91425" marT="91425" marB="91425">
                    <a:solidFill>
                      <a:srgbClr val="AAA5D2"/>
                    </a:solidFill>
                  </a:tcPr>
                </a:tc>
                <a:tc>
                  <a:txBody>
                    <a:bodyPr/>
                    <a:lstStyle/>
                    <a:p>
                      <a:pPr marL="0" lvl="0" indent="0" algn="l" rtl="0">
                        <a:spcBef>
                          <a:spcPts val="0"/>
                        </a:spcBef>
                        <a:spcAft>
                          <a:spcPts val="0"/>
                        </a:spcAft>
                        <a:buNone/>
                      </a:pPr>
                      <a:r>
                        <a:rPr lang="en" sz="800"/>
                        <a:t>aaa5d2</a:t>
                      </a:r>
                      <a:endParaRPr sz="800" dirty="0"/>
                    </a:p>
                  </a:txBody>
                  <a:tcPr marL="91425" marR="91425" marT="91425" marB="91425"/>
                </a:tc>
                <a:tc>
                  <a:txBody>
                    <a:bodyPr/>
                    <a:lstStyle/>
                    <a:p>
                      <a:pPr marL="0" lvl="0" indent="0" algn="l" rtl="0">
                        <a:spcBef>
                          <a:spcPts val="0"/>
                        </a:spcBef>
                        <a:spcAft>
                          <a:spcPts val="0"/>
                        </a:spcAft>
                        <a:buNone/>
                      </a:pPr>
                      <a:r>
                        <a:rPr lang="en" sz="800"/>
                        <a:t>33 33 0 0</a:t>
                      </a:r>
                      <a:endParaRPr sz="800" dirty="0"/>
                    </a:p>
                  </a:txBody>
                  <a:tcPr marL="91425" marR="91425" marT="91425" marB="91425"/>
                </a:tc>
                <a:tc>
                  <a:txBody>
                    <a:bodyPr/>
                    <a:lstStyle/>
                    <a:p>
                      <a:pPr marL="0" lvl="0" indent="0" algn="l" rtl="0">
                        <a:spcBef>
                          <a:spcPts val="0"/>
                        </a:spcBef>
                        <a:spcAft>
                          <a:spcPts val="0"/>
                        </a:spcAft>
                        <a:buNone/>
                      </a:pPr>
                      <a:r>
                        <a:rPr lang="en" sz="800"/>
                        <a:t>170 165 210</a:t>
                      </a:r>
                      <a:endParaRPr sz="800" dirty="0"/>
                    </a:p>
                  </a:txBody>
                  <a:tcPr marL="91425" marR="91425" marT="91425" marB="91425"/>
                </a:tc>
                <a:tc>
                  <a:txBody>
                    <a:bodyPr/>
                    <a:lstStyle/>
                    <a:p>
                      <a:pPr marL="0" lvl="0" indent="0" algn="l" rtl="0">
                        <a:spcBef>
                          <a:spcPts val="0"/>
                        </a:spcBef>
                        <a:spcAft>
                          <a:spcPts val="0"/>
                        </a:spcAft>
                        <a:buNone/>
                      </a:pPr>
                      <a:r>
                        <a:rPr lang="en" sz="800"/>
                        <a:t>CDE Primary Colors</a:t>
                      </a:r>
                      <a:endParaRPr sz="800" dirty="0"/>
                    </a:p>
                  </a:txBody>
                  <a:tcPr marL="91425" marR="91425" marT="91425" marB="91425"/>
                </a:tc>
                <a:extLst>
                  <a:ext uri="{0D108BD9-81ED-4DB2-BD59-A6C34878D82A}">
                    <a16:rowId xmlns:a16="http://schemas.microsoft.com/office/drawing/2014/main" val="10009"/>
                  </a:ext>
                </a:extLst>
              </a:tr>
              <a:tr h="287927">
                <a:tc>
                  <a:txBody>
                    <a:bodyPr/>
                    <a:lstStyle/>
                    <a:p>
                      <a:pPr marL="0" lvl="0" indent="0" algn="l" rtl="0">
                        <a:spcBef>
                          <a:spcPts val="0"/>
                        </a:spcBef>
                        <a:spcAft>
                          <a:spcPts val="0"/>
                        </a:spcAft>
                        <a:buNone/>
                      </a:pPr>
                      <a:endParaRPr sz="800" dirty="0"/>
                    </a:p>
                  </a:txBody>
                  <a:tcPr marL="91425" marR="91425" marT="91425" marB="91425">
                    <a:solidFill>
                      <a:srgbClr val="077682"/>
                    </a:solidFill>
                  </a:tcPr>
                </a:tc>
                <a:tc>
                  <a:txBody>
                    <a:bodyPr/>
                    <a:lstStyle/>
                    <a:p>
                      <a:pPr marL="0" lvl="0" indent="0" algn="l" rtl="0">
                        <a:spcBef>
                          <a:spcPts val="0"/>
                        </a:spcBef>
                        <a:spcAft>
                          <a:spcPts val="0"/>
                        </a:spcAft>
                        <a:buNone/>
                      </a:pPr>
                      <a:r>
                        <a:rPr lang="en" sz="800"/>
                        <a:t>077682</a:t>
                      </a:r>
                      <a:endParaRPr sz="800" dirty="0"/>
                    </a:p>
                  </a:txBody>
                  <a:tcPr marL="91425" marR="91425" marT="91425" marB="91425"/>
                </a:tc>
                <a:tc>
                  <a:txBody>
                    <a:bodyPr/>
                    <a:lstStyle/>
                    <a:p>
                      <a:pPr marL="0" lvl="0" indent="0" algn="l" rtl="0">
                        <a:spcBef>
                          <a:spcPts val="0"/>
                        </a:spcBef>
                        <a:spcAft>
                          <a:spcPts val="0"/>
                        </a:spcAft>
                        <a:buNone/>
                      </a:pPr>
                      <a:r>
                        <a:rPr lang="en" sz="800"/>
                        <a:t>87 39 43 10</a:t>
                      </a:r>
                      <a:endParaRPr sz="800" dirty="0"/>
                    </a:p>
                  </a:txBody>
                  <a:tcPr marL="91425" marR="91425" marT="91425" marB="91425"/>
                </a:tc>
                <a:tc>
                  <a:txBody>
                    <a:bodyPr/>
                    <a:lstStyle/>
                    <a:p>
                      <a:pPr marL="0" lvl="0" indent="0" algn="l" rtl="0">
                        <a:spcBef>
                          <a:spcPts val="0"/>
                        </a:spcBef>
                        <a:spcAft>
                          <a:spcPts val="0"/>
                        </a:spcAft>
                        <a:buNone/>
                      </a:pPr>
                      <a:r>
                        <a:rPr lang="en" sz="800"/>
                        <a:t>7 118 130</a:t>
                      </a:r>
                      <a:endParaRPr sz="800" dirty="0"/>
                    </a:p>
                  </a:txBody>
                  <a:tcPr marL="91425" marR="91425" marT="91425" marB="91425"/>
                </a:tc>
                <a:tc>
                  <a:txBody>
                    <a:bodyPr/>
                    <a:lstStyle/>
                    <a:p>
                      <a:pPr marL="0" lvl="0" indent="0" algn="l" rtl="0">
                        <a:spcBef>
                          <a:spcPts val="0"/>
                        </a:spcBef>
                        <a:spcAft>
                          <a:spcPts val="0"/>
                        </a:spcAft>
                        <a:buNone/>
                      </a:pPr>
                      <a:r>
                        <a:rPr lang="en" sz="800"/>
                        <a:t>00953a</a:t>
                      </a:r>
                      <a:endParaRPr sz="800" dirty="0"/>
                    </a:p>
                  </a:txBody>
                  <a:tcPr marL="91425" marR="91425" marT="91425" marB="91425">
                    <a:solidFill>
                      <a:srgbClr val="00953A"/>
                    </a:solidFill>
                  </a:tcPr>
                </a:tc>
                <a:extLst>
                  <a:ext uri="{0D108BD9-81ED-4DB2-BD59-A6C34878D82A}">
                    <a16:rowId xmlns:a16="http://schemas.microsoft.com/office/drawing/2014/main" val="10010"/>
                  </a:ext>
                </a:extLst>
              </a:tr>
              <a:tr h="287927">
                <a:tc>
                  <a:txBody>
                    <a:bodyPr/>
                    <a:lstStyle/>
                    <a:p>
                      <a:pPr marL="0" lvl="0" indent="0" algn="l" rtl="0">
                        <a:spcBef>
                          <a:spcPts val="0"/>
                        </a:spcBef>
                        <a:spcAft>
                          <a:spcPts val="0"/>
                        </a:spcAft>
                        <a:buNone/>
                      </a:pPr>
                      <a:endParaRPr sz="800" dirty="0"/>
                    </a:p>
                  </a:txBody>
                  <a:tcPr marL="91425" marR="91425" marT="91425" marB="91425">
                    <a:solidFill>
                      <a:srgbClr val="3CC1CC"/>
                    </a:solidFill>
                  </a:tcPr>
                </a:tc>
                <a:tc>
                  <a:txBody>
                    <a:bodyPr/>
                    <a:lstStyle/>
                    <a:p>
                      <a:pPr marL="0" lvl="0" indent="0" algn="l" rtl="0">
                        <a:spcBef>
                          <a:spcPts val="0"/>
                        </a:spcBef>
                        <a:spcAft>
                          <a:spcPts val="0"/>
                        </a:spcAft>
                        <a:buNone/>
                      </a:pPr>
                      <a:r>
                        <a:rPr lang="en" sz="800"/>
                        <a:t>3cc1cc</a:t>
                      </a:r>
                      <a:endParaRPr sz="800" dirty="0"/>
                    </a:p>
                  </a:txBody>
                  <a:tcPr marL="91425" marR="91425" marT="91425" marB="91425"/>
                </a:tc>
                <a:tc>
                  <a:txBody>
                    <a:bodyPr/>
                    <a:lstStyle/>
                    <a:p>
                      <a:pPr marL="0" lvl="0" indent="0" algn="l" rtl="0">
                        <a:spcBef>
                          <a:spcPts val="0"/>
                        </a:spcBef>
                        <a:spcAft>
                          <a:spcPts val="0"/>
                        </a:spcAft>
                        <a:buNone/>
                      </a:pPr>
                      <a:r>
                        <a:rPr lang="en" sz="800"/>
                        <a:t>65 0 22 0</a:t>
                      </a:r>
                      <a:endParaRPr sz="800" dirty="0"/>
                    </a:p>
                  </a:txBody>
                  <a:tcPr marL="91425" marR="91425" marT="91425" marB="91425"/>
                </a:tc>
                <a:tc>
                  <a:txBody>
                    <a:bodyPr/>
                    <a:lstStyle/>
                    <a:p>
                      <a:pPr marL="0" lvl="0" indent="0" algn="l" rtl="0">
                        <a:spcBef>
                          <a:spcPts val="0"/>
                        </a:spcBef>
                        <a:spcAft>
                          <a:spcPts val="0"/>
                        </a:spcAft>
                        <a:buNone/>
                      </a:pPr>
                      <a:r>
                        <a:rPr lang="en" sz="800"/>
                        <a:t>60 193 204</a:t>
                      </a:r>
                      <a:endParaRPr sz="800" dirty="0"/>
                    </a:p>
                  </a:txBody>
                  <a:tcPr marL="91425" marR="91425" marT="91425" marB="91425"/>
                </a:tc>
                <a:tc>
                  <a:txBody>
                    <a:bodyPr/>
                    <a:lstStyle/>
                    <a:p>
                      <a:pPr marL="0" lvl="0" indent="0" algn="l" rtl="0">
                        <a:spcBef>
                          <a:spcPts val="0"/>
                        </a:spcBef>
                        <a:spcAft>
                          <a:spcPts val="0"/>
                        </a:spcAft>
                        <a:buNone/>
                      </a:pPr>
                      <a:r>
                        <a:rPr lang="en" sz="800"/>
                        <a:t>05c666f</a:t>
                      </a:r>
                      <a:endParaRPr sz="800" dirty="0"/>
                    </a:p>
                  </a:txBody>
                  <a:tcPr marL="91425" marR="91425" marT="91425" marB="91425">
                    <a:solidFill>
                      <a:schemeClr val="dk2"/>
                    </a:solidFill>
                  </a:tcPr>
                </a:tc>
                <a:extLst>
                  <a:ext uri="{0D108BD9-81ED-4DB2-BD59-A6C34878D82A}">
                    <a16:rowId xmlns:a16="http://schemas.microsoft.com/office/drawing/2014/main" val="10011"/>
                  </a:ext>
                </a:extLst>
              </a:tr>
              <a:tr h="287927">
                <a:tc>
                  <a:txBody>
                    <a:bodyPr/>
                    <a:lstStyle/>
                    <a:p>
                      <a:pPr marL="0" lvl="0" indent="0" algn="l" rtl="0">
                        <a:spcBef>
                          <a:spcPts val="0"/>
                        </a:spcBef>
                        <a:spcAft>
                          <a:spcPts val="0"/>
                        </a:spcAft>
                        <a:buNone/>
                      </a:pPr>
                      <a:endParaRPr sz="800" dirty="0"/>
                    </a:p>
                  </a:txBody>
                  <a:tcPr marL="91425" marR="91425" marT="91425" marB="91425">
                    <a:solidFill>
                      <a:srgbClr val="48C3E3"/>
                    </a:solidFill>
                  </a:tcPr>
                </a:tc>
                <a:tc>
                  <a:txBody>
                    <a:bodyPr/>
                    <a:lstStyle/>
                    <a:p>
                      <a:pPr marL="0" lvl="0" indent="0" algn="l" rtl="0">
                        <a:spcBef>
                          <a:spcPts val="0"/>
                        </a:spcBef>
                        <a:spcAft>
                          <a:spcPts val="0"/>
                        </a:spcAft>
                        <a:buNone/>
                      </a:pPr>
                      <a:r>
                        <a:rPr lang="en" sz="800"/>
                        <a:t>48c3e3</a:t>
                      </a:r>
                      <a:endParaRPr sz="800" dirty="0"/>
                    </a:p>
                  </a:txBody>
                  <a:tcPr marL="91425" marR="91425" marT="91425" marB="91425"/>
                </a:tc>
                <a:tc>
                  <a:txBody>
                    <a:bodyPr/>
                    <a:lstStyle/>
                    <a:p>
                      <a:pPr marL="0" lvl="0" indent="0" algn="l" rtl="0">
                        <a:spcBef>
                          <a:spcPts val="0"/>
                        </a:spcBef>
                        <a:spcAft>
                          <a:spcPts val="0"/>
                        </a:spcAft>
                        <a:buNone/>
                      </a:pPr>
                      <a:r>
                        <a:rPr lang="en" sz="800"/>
                        <a:t>62 1 7 0 </a:t>
                      </a:r>
                      <a:endParaRPr sz="800" dirty="0"/>
                    </a:p>
                  </a:txBody>
                  <a:tcPr marL="91425" marR="91425" marT="91425" marB="91425"/>
                </a:tc>
                <a:tc>
                  <a:txBody>
                    <a:bodyPr/>
                    <a:lstStyle/>
                    <a:p>
                      <a:pPr marL="0" lvl="0" indent="0" algn="l" rtl="0">
                        <a:spcBef>
                          <a:spcPts val="0"/>
                        </a:spcBef>
                        <a:spcAft>
                          <a:spcPts val="0"/>
                        </a:spcAft>
                        <a:buNone/>
                      </a:pPr>
                      <a:r>
                        <a:rPr lang="en" sz="800"/>
                        <a:t>72 195 227</a:t>
                      </a:r>
                      <a:endParaRPr sz="800" dirty="0"/>
                    </a:p>
                  </a:txBody>
                  <a:tcPr marL="91425" marR="91425" marT="91425" marB="91425"/>
                </a:tc>
                <a:tc>
                  <a:txBody>
                    <a:bodyPr/>
                    <a:lstStyle/>
                    <a:p>
                      <a:pPr marL="0" lvl="0" indent="0" algn="l" rtl="0">
                        <a:spcBef>
                          <a:spcPts val="0"/>
                        </a:spcBef>
                        <a:spcAft>
                          <a:spcPts val="0"/>
                        </a:spcAft>
                        <a:buNone/>
                      </a:pPr>
                      <a:r>
                        <a:rPr lang="en" sz="800"/>
                        <a:t>d0d2d3</a:t>
                      </a:r>
                      <a:endParaRPr sz="800" dirty="0"/>
                    </a:p>
                  </a:txBody>
                  <a:tcPr marL="91425" marR="91425" marT="91425" marB="91425">
                    <a:solidFill>
                      <a:srgbClr val="D0D2D3"/>
                    </a:solidFill>
                  </a:tcPr>
                </a:tc>
                <a:extLst>
                  <a:ext uri="{0D108BD9-81ED-4DB2-BD59-A6C34878D82A}">
                    <a16:rowId xmlns:a16="http://schemas.microsoft.com/office/drawing/2014/main" val="10012"/>
                  </a:ext>
                </a:extLst>
              </a:tr>
              <a:tr h="287927">
                <a:tc>
                  <a:txBody>
                    <a:bodyPr/>
                    <a:lstStyle/>
                    <a:p>
                      <a:pPr marL="0" lvl="0" indent="0" algn="l" rtl="0">
                        <a:spcBef>
                          <a:spcPts val="0"/>
                        </a:spcBef>
                        <a:spcAft>
                          <a:spcPts val="0"/>
                        </a:spcAft>
                        <a:buNone/>
                      </a:pPr>
                      <a:endParaRPr sz="800" dirty="0"/>
                    </a:p>
                  </a:txBody>
                  <a:tcPr marL="91425" marR="91425" marT="91425" marB="91425">
                    <a:solidFill>
                      <a:srgbClr val="4A3728"/>
                    </a:solidFill>
                  </a:tcPr>
                </a:tc>
                <a:tc>
                  <a:txBody>
                    <a:bodyPr/>
                    <a:lstStyle/>
                    <a:p>
                      <a:pPr marL="0" lvl="0" indent="0" algn="l" rtl="0">
                        <a:spcBef>
                          <a:spcPts val="0"/>
                        </a:spcBef>
                        <a:spcAft>
                          <a:spcPts val="0"/>
                        </a:spcAft>
                        <a:buNone/>
                      </a:pPr>
                      <a:r>
                        <a:rPr lang="en" sz="800"/>
                        <a:t>4a3728</a:t>
                      </a:r>
                      <a:endParaRPr sz="800" dirty="0"/>
                    </a:p>
                  </a:txBody>
                  <a:tcPr marL="91425" marR="91425" marT="91425" marB="91425"/>
                </a:tc>
                <a:tc>
                  <a:txBody>
                    <a:bodyPr/>
                    <a:lstStyle/>
                    <a:p>
                      <a:pPr marL="0" lvl="0" indent="0" algn="l" rtl="0">
                        <a:spcBef>
                          <a:spcPts val="0"/>
                        </a:spcBef>
                        <a:spcAft>
                          <a:spcPts val="0"/>
                        </a:spcAft>
                        <a:buNone/>
                      </a:pPr>
                      <a:r>
                        <a:rPr lang="en" sz="800"/>
                        <a:t>52 64 76 56</a:t>
                      </a:r>
                      <a:endParaRPr sz="800" dirty="0"/>
                    </a:p>
                  </a:txBody>
                  <a:tcPr marL="91425" marR="91425" marT="91425" marB="91425"/>
                </a:tc>
                <a:tc>
                  <a:txBody>
                    <a:bodyPr/>
                    <a:lstStyle/>
                    <a:p>
                      <a:pPr marL="0" lvl="0" indent="0" algn="l" rtl="0">
                        <a:spcBef>
                          <a:spcPts val="0"/>
                        </a:spcBef>
                        <a:spcAft>
                          <a:spcPts val="0"/>
                        </a:spcAft>
                        <a:buNone/>
                      </a:pPr>
                      <a:r>
                        <a:rPr lang="en" sz="800"/>
                        <a:t>74 55 7</a:t>
                      </a:r>
                      <a:endParaRPr sz="800" dirty="0"/>
                    </a:p>
                  </a:txBody>
                  <a:tcPr marL="91425" marR="91425" marT="91425" marB="91425"/>
                </a:tc>
                <a:tc>
                  <a:txBody>
                    <a:bodyPr/>
                    <a:lstStyle/>
                    <a:p>
                      <a:pPr marL="0" lvl="0" indent="0" algn="l" rtl="0">
                        <a:spcBef>
                          <a:spcPts val="0"/>
                        </a:spcBef>
                        <a:spcAft>
                          <a:spcPts val="0"/>
                        </a:spcAft>
                        <a:buNone/>
                      </a:pPr>
                      <a:r>
                        <a:rPr lang="en" sz="800"/>
                        <a:t>ef7521</a:t>
                      </a:r>
                      <a:endParaRPr sz="800" dirty="0"/>
                    </a:p>
                  </a:txBody>
                  <a:tcPr marL="91425" marR="91425" marT="91425" marB="91425">
                    <a:solidFill>
                      <a:srgbClr val="EF7521"/>
                    </a:solidFill>
                  </a:tcPr>
                </a:tc>
                <a:extLst>
                  <a:ext uri="{0D108BD9-81ED-4DB2-BD59-A6C34878D82A}">
                    <a16:rowId xmlns:a16="http://schemas.microsoft.com/office/drawing/2014/main" val="10013"/>
                  </a:ext>
                </a:extLst>
              </a:tr>
              <a:tr h="287927">
                <a:tc>
                  <a:txBody>
                    <a:bodyPr/>
                    <a:lstStyle/>
                    <a:p>
                      <a:pPr marL="0" lvl="0" indent="0" algn="l" rtl="0">
                        <a:spcBef>
                          <a:spcPts val="0"/>
                        </a:spcBef>
                        <a:spcAft>
                          <a:spcPts val="0"/>
                        </a:spcAft>
                        <a:buNone/>
                      </a:pPr>
                      <a:endParaRPr sz="800" dirty="0"/>
                    </a:p>
                  </a:txBody>
                  <a:tcPr marL="91425" marR="91425" marT="91425" marB="91425">
                    <a:solidFill>
                      <a:srgbClr val="CA952B"/>
                    </a:solidFill>
                  </a:tcPr>
                </a:tc>
                <a:tc>
                  <a:txBody>
                    <a:bodyPr/>
                    <a:lstStyle/>
                    <a:p>
                      <a:pPr marL="0" lvl="0" indent="0" algn="l" rtl="0">
                        <a:spcBef>
                          <a:spcPts val="0"/>
                        </a:spcBef>
                        <a:spcAft>
                          <a:spcPts val="0"/>
                        </a:spcAft>
                        <a:buNone/>
                      </a:pPr>
                      <a:r>
                        <a:rPr lang="en" sz="800"/>
                        <a:t>ca952b</a:t>
                      </a:r>
                      <a:endParaRPr sz="800" dirty="0"/>
                    </a:p>
                  </a:txBody>
                  <a:tcPr marL="91425" marR="91425" marT="91425" marB="91425"/>
                </a:tc>
                <a:tc>
                  <a:txBody>
                    <a:bodyPr/>
                    <a:lstStyle/>
                    <a:p>
                      <a:pPr marL="0" lvl="0" indent="0" algn="l" rtl="0">
                        <a:spcBef>
                          <a:spcPts val="0"/>
                        </a:spcBef>
                        <a:spcAft>
                          <a:spcPts val="0"/>
                        </a:spcAft>
                        <a:buNone/>
                      </a:pPr>
                      <a:r>
                        <a:rPr lang="en" sz="800"/>
                        <a:t>21 42 100 2</a:t>
                      </a:r>
                      <a:endParaRPr sz="800" dirty="0"/>
                    </a:p>
                  </a:txBody>
                  <a:tcPr marL="91425" marR="91425" marT="91425" marB="91425"/>
                </a:tc>
                <a:tc>
                  <a:txBody>
                    <a:bodyPr/>
                    <a:lstStyle/>
                    <a:p>
                      <a:pPr marL="0" lvl="0" indent="0" algn="l" rtl="0">
                        <a:spcBef>
                          <a:spcPts val="0"/>
                        </a:spcBef>
                        <a:spcAft>
                          <a:spcPts val="0"/>
                        </a:spcAft>
                        <a:buNone/>
                      </a:pPr>
                      <a:r>
                        <a:rPr lang="en" sz="800"/>
                        <a:t>202 149 43</a:t>
                      </a:r>
                      <a:endParaRPr sz="800" dirty="0"/>
                    </a:p>
                  </a:txBody>
                  <a:tcPr marL="91425" marR="91425" marT="91425" marB="91425"/>
                </a:tc>
                <a:tc>
                  <a:txBody>
                    <a:bodyPr/>
                    <a:lstStyle/>
                    <a:p>
                      <a:pPr marL="0" lvl="0" indent="0" algn="l" rtl="0">
                        <a:spcBef>
                          <a:spcPts val="0"/>
                        </a:spcBef>
                        <a:spcAft>
                          <a:spcPts val="0"/>
                        </a:spcAft>
                        <a:buNone/>
                      </a:pPr>
                      <a:r>
                        <a:rPr lang="en" sz="800"/>
                        <a:t>65503c</a:t>
                      </a:r>
                      <a:endParaRPr sz="800" dirty="0"/>
                    </a:p>
                  </a:txBody>
                  <a:tcPr marL="91425" marR="91425" marT="91425" marB="91425">
                    <a:solidFill>
                      <a:srgbClr val="65503C"/>
                    </a:solidFill>
                  </a:tcPr>
                </a:tc>
                <a:extLst>
                  <a:ext uri="{0D108BD9-81ED-4DB2-BD59-A6C34878D82A}">
                    <a16:rowId xmlns:a16="http://schemas.microsoft.com/office/drawing/2014/main" val="10014"/>
                  </a:ext>
                </a:extLst>
              </a:tr>
              <a:tr h="287927">
                <a:tc>
                  <a:txBody>
                    <a:bodyPr/>
                    <a:lstStyle/>
                    <a:p>
                      <a:pPr marL="0" lvl="0" indent="0" algn="l" rtl="0">
                        <a:spcBef>
                          <a:spcPts val="0"/>
                        </a:spcBef>
                        <a:spcAft>
                          <a:spcPts val="0"/>
                        </a:spcAft>
                        <a:buNone/>
                      </a:pPr>
                      <a:endParaRPr sz="800" dirty="0"/>
                    </a:p>
                  </a:txBody>
                  <a:tcPr marL="91425" marR="91425" marT="91425" marB="91425">
                    <a:solidFill>
                      <a:srgbClr val="7C98AC"/>
                    </a:solidFill>
                  </a:tcPr>
                </a:tc>
                <a:tc>
                  <a:txBody>
                    <a:bodyPr/>
                    <a:lstStyle/>
                    <a:p>
                      <a:pPr marL="0" lvl="0" indent="0" algn="l" rtl="0">
                        <a:spcBef>
                          <a:spcPts val="0"/>
                        </a:spcBef>
                        <a:spcAft>
                          <a:spcPts val="0"/>
                        </a:spcAft>
                        <a:buNone/>
                      </a:pPr>
                      <a:r>
                        <a:rPr lang="en" sz="800"/>
                        <a:t>7c98ac</a:t>
                      </a:r>
                      <a:endParaRPr sz="800" dirty="0"/>
                    </a:p>
                  </a:txBody>
                  <a:tcPr marL="91425" marR="91425" marT="91425" marB="91425"/>
                </a:tc>
                <a:tc>
                  <a:txBody>
                    <a:bodyPr/>
                    <a:lstStyle/>
                    <a:p>
                      <a:pPr marL="0" lvl="0" indent="0" algn="l" rtl="0">
                        <a:spcBef>
                          <a:spcPts val="0"/>
                        </a:spcBef>
                        <a:spcAft>
                          <a:spcPts val="0"/>
                        </a:spcAft>
                        <a:buNone/>
                      </a:pPr>
                      <a:r>
                        <a:rPr lang="en" sz="800"/>
                        <a:t>55 32 24 0</a:t>
                      </a:r>
                      <a:endParaRPr sz="800" dirty="0"/>
                    </a:p>
                  </a:txBody>
                  <a:tcPr marL="91425" marR="91425" marT="91425" marB="91425"/>
                </a:tc>
                <a:tc>
                  <a:txBody>
                    <a:bodyPr/>
                    <a:lstStyle/>
                    <a:p>
                      <a:pPr marL="0" lvl="0" indent="0" algn="l" rtl="0">
                        <a:spcBef>
                          <a:spcPts val="0"/>
                        </a:spcBef>
                        <a:spcAft>
                          <a:spcPts val="0"/>
                        </a:spcAft>
                        <a:buNone/>
                      </a:pPr>
                      <a:r>
                        <a:rPr lang="en" sz="800"/>
                        <a:t>124 152 172</a:t>
                      </a:r>
                      <a:endParaRPr sz="800" dirty="0"/>
                    </a:p>
                  </a:txBody>
                  <a:tcPr marL="91425" marR="91425" marT="91425" marB="91425"/>
                </a:tc>
                <a:tc>
                  <a:txBody>
                    <a:bodyPr/>
                    <a:lstStyle/>
                    <a:p>
                      <a:pPr marL="0" lvl="0" indent="0" algn="l" rtl="0">
                        <a:spcBef>
                          <a:spcPts val="0"/>
                        </a:spcBef>
                        <a:spcAft>
                          <a:spcPts val="0"/>
                        </a:spcAft>
                        <a:buNone/>
                      </a:pPr>
                      <a:r>
                        <a:rPr lang="en" sz="800"/>
                        <a:t>6ec4e8</a:t>
                      </a:r>
                      <a:endParaRPr sz="800" dirty="0"/>
                    </a:p>
                  </a:txBody>
                  <a:tcPr marL="91425" marR="91425" marT="91425" marB="91425">
                    <a:solidFill>
                      <a:srgbClr val="6EC4E8"/>
                    </a:solidFill>
                  </a:tcPr>
                </a:tc>
                <a:extLst>
                  <a:ext uri="{0D108BD9-81ED-4DB2-BD59-A6C34878D82A}">
                    <a16:rowId xmlns:a16="http://schemas.microsoft.com/office/drawing/2014/main" val="10015"/>
                  </a:ext>
                </a:extLst>
              </a:tr>
              <a:tr h="287927">
                <a:tc>
                  <a:txBody>
                    <a:bodyPr/>
                    <a:lstStyle/>
                    <a:p>
                      <a:pPr marL="0" lvl="0" indent="0" algn="l" rtl="0">
                        <a:spcBef>
                          <a:spcPts val="0"/>
                        </a:spcBef>
                        <a:spcAft>
                          <a:spcPts val="0"/>
                        </a:spcAft>
                        <a:buNone/>
                      </a:pPr>
                      <a:r>
                        <a:rPr lang="en" sz="800"/>
                        <a:t>Old Accents</a:t>
                      </a:r>
                      <a:endParaRPr sz="800" dirty="0"/>
                    </a:p>
                  </a:txBody>
                  <a:tcPr marL="91425" marR="91425" marT="91425" marB="91425"/>
                </a:tc>
                <a:tc>
                  <a:txBody>
                    <a:bodyPr/>
                    <a:lstStyle/>
                    <a:p>
                      <a:pPr marL="0" lvl="0" indent="0" algn="l" rtl="0">
                        <a:spcBef>
                          <a:spcPts val="0"/>
                        </a:spcBef>
                        <a:spcAft>
                          <a:spcPts val="0"/>
                        </a:spcAft>
                        <a:buNone/>
                      </a:pPr>
                      <a:r>
                        <a:rPr lang="en" sz="800"/>
                        <a:t>HEX</a:t>
                      </a:r>
                      <a:endParaRPr sz="800" dirty="0"/>
                    </a:p>
                  </a:txBody>
                  <a:tcPr marL="91425" marR="91425" marT="91425" marB="91425"/>
                </a:tc>
                <a:tc>
                  <a:txBody>
                    <a:bodyPr/>
                    <a:lstStyle/>
                    <a:p>
                      <a:pPr marL="0" lvl="0" indent="0" algn="l" rtl="0">
                        <a:spcBef>
                          <a:spcPts val="0"/>
                        </a:spcBef>
                        <a:spcAft>
                          <a:spcPts val="0"/>
                        </a:spcAft>
                        <a:buNone/>
                      </a:pPr>
                      <a:r>
                        <a:rPr lang="en" sz="800"/>
                        <a:t>CMYK</a:t>
                      </a:r>
                      <a:endParaRPr sz="800" dirty="0"/>
                    </a:p>
                  </a:txBody>
                  <a:tcPr marL="91425" marR="91425" marT="91425" marB="91425"/>
                </a:tc>
                <a:tc>
                  <a:txBody>
                    <a:bodyPr/>
                    <a:lstStyle/>
                    <a:p>
                      <a:pPr marL="0" lvl="0" indent="0" algn="l" rtl="0">
                        <a:spcBef>
                          <a:spcPts val="0"/>
                        </a:spcBef>
                        <a:spcAft>
                          <a:spcPts val="0"/>
                        </a:spcAft>
                        <a:buNone/>
                      </a:pPr>
                      <a:r>
                        <a:rPr lang="en" sz="800"/>
                        <a:t>RGB</a:t>
                      </a:r>
                      <a:endParaRPr sz="800" dirty="0"/>
                    </a:p>
                  </a:txBody>
                  <a:tcPr marL="91425" marR="91425" marT="91425" marB="91425"/>
                </a:tc>
                <a:tc>
                  <a:txBody>
                    <a:bodyPr/>
                    <a:lstStyle/>
                    <a:p>
                      <a:pPr marL="0" lvl="0" indent="0" algn="l" rtl="0">
                        <a:spcBef>
                          <a:spcPts val="0"/>
                        </a:spcBef>
                        <a:spcAft>
                          <a:spcPts val="0"/>
                        </a:spcAft>
                        <a:buNone/>
                      </a:pPr>
                      <a:endParaRPr sz="800" dirty="0"/>
                    </a:p>
                  </a:txBody>
                  <a:tcPr marL="91425" marR="91425" marT="91425" marB="91425"/>
                </a:tc>
                <a:extLst>
                  <a:ext uri="{0D108BD9-81ED-4DB2-BD59-A6C34878D82A}">
                    <a16:rowId xmlns:a16="http://schemas.microsoft.com/office/drawing/2014/main" val="10016"/>
                  </a:ext>
                </a:extLst>
              </a:tr>
              <a:tr h="287927">
                <a:tc>
                  <a:txBody>
                    <a:bodyPr/>
                    <a:lstStyle/>
                    <a:p>
                      <a:pPr marL="0" lvl="0" indent="0" algn="l" rtl="0">
                        <a:spcBef>
                          <a:spcPts val="0"/>
                        </a:spcBef>
                        <a:spcAft>
                          <a:spcPts val="0"/>
                        </a:spcAft>
                        <a:buNone/>
                      </a:pPr>
                      <a:endParaRPr sz="800" dirty="0"/>
                    </a:p>
                  </a:txBody>
                  <a:tcPr marL="91425" marR="91425" marT="91425" marB="91425">
                    <a:solidFill>
                      <a:srgbClr val="D3CBBD"/>
                    </a:solidFill>
                  </a:tcPr>
                </a:tc>
                <a:tc>
                  <a:txBody>
                    <a:bodyPr/>
                    <a:lstStyle/>
                    <a:p>
                      <a:pPr marL="0" lvl="0" indent="0" algn="l" rtl="0">
                        <a:spcBef>
                          <a:spcPts val="0"/>
                        </a:spcBef>
                        <a:spcAft>
                          <a:spcPts val="0"/>
                        </a:spcAft>
                        <a:buNone/>
                      </a:pPr>
                      <a:r>
                        <a:rPr lang="en" sz="800"/>
                        <a:t>d3cbbd</a:t>
                      </a:r>
                      <a:endParaRPr sz="800" dirty="0"/>
                    </a:p>
                  </a:txBody>
                  <a:tcPr marL="91425" marR="91425" marT="91425" marB="91425"/>
                </a:tc>
                <a:tc>
                  <a:txBody>
                    <a:bodyPr/>
                    <a:lstStyle/>
                    <a:p>
                      <a:pPr marL="0" lvl="0" indent="0" algn="l" rtl="0">
                        <a:spcBef>
                          <a:spcPts val="0"/>
                        </a:spcBef>
                        <a:spcAft>
                          <a:spcPts val="0"/>
                        </a:spcAft>
                        <a:buNone/>
                      </a:pPr>
                      <a:r>
                        <a:rPr lang="en" sz="800"/>
                        <a:t>17 16 24 0</a:t>
                      </a:r>
                      <a:endParaRPr sz="800" dirty="0"/>
                    </a:p>
                  </a:txBody>
                  <a:tcPr marL="91425" marR="91425" marT="91425" marB="91425"/>
                </a:tc>
                <a:tc>
                  <a:txBody>
                    <a:bodyPr/>
                    <a:lstStyle/>
                    <a:p>
                      <a:pPr marL="0" lvl="0" indent="0" algn="l" rtl="0">
                        <a:spcBef>
                          <a:spcPts val="0"/>
                        </a:spcBef>
                        <a:spcAft>
                          <a:spcPts val="0"/>
                        </a:spcAft>
                        <a:buNone/>
                      </a:pPr>
                      <a:r>
                        <a:rPr lang="en" sz="800"/>
                        <a:t>211 203 189</a:t>
                      </a:r>
                      <a:endParaRPr sz="800" dirty="0"/>
                    </a:p>
                  </a:txBody>
                  <a:tcPr marL="91425" marR="91425" marT="91425" marB="91425"/>
                </a:tc>
                <a:tc>
                  <a:txBody>
                    <a:bodyPr/>
                    <a:lstStyle/>
                    <a:p>
                      <a:pPr marL="0" lvl="0" indent="0" algn="l" rtl="0">
                        <a:spcBef>
                          <a:spcPts val="0"/>
                        </a:spcBef>
                        <a:spcAft>
                          <a:spcPts val="0"/>
                        </a:spcAft>
                        <a:buNone/>
                      </a:pPr>
                      <a:endParaRPr sz="800" dirty="0"/>
                    </a:p>
                  </a:txBody>
                  <a:tcPr marL="91425" marR="91425" marT="91425" marB="91425"/>
                </a:tc>
                <a:extLst>
                  <a:ext uri="{0D108BD9-81ED-4DB2-BD59-A6C34878D82A}">
                    <a16:rowId xmlns:a16="http://schemas.microsoft.com/office/drawing/2014/main" val="10017"/>
                  </a:ext>
                </a:extLst>
              </a:tr>
              <a:tr h="287927">
                <a:tc>
                  <a:txBody>
                    <a:bodyPr/>
                    <a:lstStyle/>
                    <a:p>
                      <a:pPr marL="0" lvl="0" indent="0" algn="l" rtl="0">
                        <a:spcBef>
                          <a:spcPts val="0"/>
                        </a:spcBef>
                        <a:spcAft>
                          <a:spcPts val="0"/>
                        </a:spcAft>
                        <a:buNone/>
                      </a:pPr>
                      <a:endParaRPr sz="800" dirty="0"/>
                    </a:p>
                  </a:txBody>
                  <a:tcPr marL="91425" marR="91425" marT="91425" marB="91425">
                    <a:solidFill>
                      <a:srgbClr val="86BE40"/>
                    </a:solidFill>
                  </a:tcPr>
                </a:tc>
                <a:tc>
                  <a:txBody>
                    <a:bodyPr/>
                    <a:lstStyle/>
                    <a:p>
                      <a:pPr marL="0" lvl="0" indent="0" algn="l" rtl="0">
                        <a:spcBef>
                          <a:spcPts val="0"/>
                        </a:spcBef>
                        <a:spcAft>
                          <a:spcPts val="0"/>
                        </a:spcAft>
                        <a:buNone/>
                      </a:pPr>
                      <a:r>
                        <a:rPr lang="en" sz="800"/>
                        <a:t>86be40</a:t>
                      </a:r>
                      <a:endParaRPr sz="800" dirty="0"/>
                    </a:p>
                  </a:txBody>
                  <a:tcPr marL="91425" marR="91425" marT="91425" marB="91425"/>
                </a:tc>
                <a:tc>
                  <a:txBody>
                    <a:bodyPr/>
                    <a:lstStyle/>
                    <a:p>
                      <a:pPr marL="0" lvl="0" indent="0" algn="l" rtl="0">
                        <a:spcBef>
                          <a:spcPts val="0"/>
                        </a:spcBef>
                        <a:spcAft>
                          <a:spcPts val="0"/>
                        </a:spcAft>
                        <a:buNone/>
                      </a:pPr>
                      <a:r>
                        <a:rPr lang="en" sz="800"/>
                        <a:t>53 3 100 0</a:t>
                      </a:r>
                      <a:endParaRPr sz="800" dirty="0"/>
                    </a:p>
                  </a:txBody>
                  <a:tcPr marL="91425" marR="91425" marT="91425" marB="91425"/>
                </a:tc>
                <a:tc>
                  <a:txBody>
                    <a:bodyPr/>
                    <a:lstStyle/>
                    <a:p>
                      <a:pPr marL="0" lvl="0" indent="0" algn="l" rtl="0">
                        <a:spcBef>
                          <a:spcPts val="0"/>
                        </a:spcBef>
                        <a:spcAft>
                          <a:spcPts val="0"/>
                        </a:spcAft>
                        <a:buNone/>
                      </a:pPr>
                      <a:r>
                        <a:rPr lang="en" sz="800"/>
                        <a:t>134 190 64</a:t>
                      </a:r>
                      <a:endParaRPr sz="800" dirty="0"/>
                    </a:p>
                  </a:txBody>
                  <a:tcPr marL="91425" marR="91425" marT="91425" marB="91425"/>
                </a:tc>
                <a:tc>
                  <a:txBody>
                    <a:bodyPr/>
                    <a:lstStyle/>
                    <a:p>
                      <a:pPr marL="0" lvl="0" indent="0" algn="l" rtl="0">
                        <a:spcBef>
                          <a:spcPts val="0"/>
                        </a:spcBef>
                        <a:spcAft>
                          <a:spcPts val="0"/>
                        </a:spcAft>
                        <a:buNone/>
                      </a:pPr>
                      <a:endParaRPr sz="800" dirty="0"/>
                    </a:p>
                  </a:txBody>
                  <a:tcPr marL="91425" marR="91425" marT="91425" marB="91425"/>
                </a:tc>
                <a:extLst>
                  <a:ext uri="{0D108BD9-81ED-4DB2-BD59-A6C34878D82A}">
                    <a16:rowId xmlns:a16="http://schemas.microsoft.com/office/drawing/2014/main" val="10018"/>
                  </a:ext>
                </a:extLst>
              </a:tr>
              <a:tr h="287927">
                <a:tc>
                  <a:txBody>
                    <a:bodyPr/>
                    <a:lstStyle/>
                    <a:p>
                      <a:pPr marL="0" lvl="0" indent="0" algn="l" rtl="0">
                        <a:spcBef>
                          <a:spcPts val="0"/>
                        </a:spcBef>
                        <a:spcAft>
                          <a:spcPts val="0"/>
                        </a:spcAft>
                        <a:buNone/>
                      </a:pPr>
                      <a:endParaRPr sz="800" dirty="0"/>
                    </a:p>
                  </a:txBody>
                  <a:tcPr marL="91425" marR="91425" marT="91425" marB="91425">
                    <a:solidFill>
                      <a:srgbClr val="46797A"/>
                    </a:solidFill>
                  </a:tcPr>
                </a:tc>
                <a:tc>
                  <a:txBody>
                    <a:bodyPr/>
                    <a:lstStyle/>
                    <a:p>
                      <a:pPr marL="0" lvl="0" indent="0" algn="l" rtl="0">
                        <a:spcBef>
                          <a:spcPts val="0"/>
                        </a:spcBef>
                        <a:spcAft>
                          <a:spcPts val="0"/>
                        </a:spcAft>
                        <a:buNone/>
                      </a:pPr>
                      <a:r>
                        <a:rPr lang="en" sz="800"/>
                        <a:t>46797a</a:t>
                      </a:r>
                      <a:endParaRPr sz="800" dirty="0"/>
                    </a:p>
                  </a:txBody>
                  <a:tcPr marL="91425" marR="91425" marT="91425" marB="91425"/>
                </a:tc>
                <a:tc>
                  <a:txBody>
                    <a:bodyPr/>
                    <a:lstStyle/>
                    <a:p>
                      <a:pPr marL="0" lvl="0" indent="0" algn="l" rtl="0">
                        <a:spcBef>
                          <a:spcPts val="0"/>
                        </a:spcBef>
                        <a:spcAft>
                          <a:spcPts val="0"/>
                        </a:spcAft>
                        <a:buNone/>
                      </a:pPr>
                      <a:r>
                        <a:rPr lang="en" sz="800"/>
                        <a:t>75 38 47 11</a:t>
                      </a:r>
                      <a:endParaRPr sz="800" dirty="0"/>
                    </a:p>
                  </a:txBody>
                  <a:tcPr marL="91425" marR="91425" marT="91425" marB="91425"/>
                </a:tc>
                <a:tc>
                  <a:txBody>
                    <a:bodyPr/>
                    <a:lstStyle/>
                    <a:p>
                      <a:pPr marL="0" lvl="0" indent="0" algn="l" rtl="0">
                        <a:spcBef>
                          <a:spcPts val="0"/>
                        </a:spcBef>
                        <a:spcAft>
                          <a:spcPts val="0"/>
                        </a:spcAft>
                        <a:buNone/>
                      </a:pPr>
                      <a:r>
                        <a:rPr lang="en" sz="800"/>
                        <a:t>70 121 122</a:t>
                      </a:r>
                      <a:endParaRPr sz="800" dirty="0"/>
                    </a:p>
                  </a:txBody>
                  <a:tcPr marL="91425" marR="91425" marT="91425" marB="91425"/>
                </a:tc>
                <a:tc>
                  <a:txBody>
                    <a:bodyPr/>
                    <a:lstStyle/>
                    <a:p>
                      <a:pPr marL="0" lvl="0" indent="0" algn="l" rtl="0">
                        <a:spcBef>
                          <a:spcPts val="0"/>
                        </a:spcBef>
                        <a:spcAft>
                          <a:spcPts val="0"/>
                        </a:spcAft>
                        <a:buNone/>
                      </a:pPr>
                      <a:endParaRPr sz="800" dirty="0"/>
                    </a:p>
                  </a:txBody>
                  <a:tcPr marL="91425" marR="91425" marT="91425" marB="91425"/>
                </a:tc>
                <a:extLst>
                  <a:ext uri="{0D108BD9-81ED-4DB2-BD59-A6C34878D82A}">
                    <a16:rowId xmlns:a16="http://schemas.microsoft.com/office/drawing/2014/main" val="10019"/>
                  </a:ext>
                </a:extLst>
              </a:tr>
              <a:tr h="287927">
                <a:tc>
                  <a:txBody>
                    <a:bodyPr/>
                    <a:lstStyle/>
                    <a:p>
                      <a:pPr marL="0" lvl="0" indent="0" algn="l" rtl="0">
                        <a:spcBef>
                          <a:spcPts val="0"/>
                        </a:spcBef>
                        <a:spcAft>
                          <a:spcPts val="0"/>
                        </a:spcAft>
                        <a:buNone/>
                      </a:pPr>
                      <a:endParaRPr sz="800" dirty="0"/>
                    </a:p>
                  </a:txBody>
                  <a:tcPr marL="91425" marR="91425" marT="91425" marB="91425">
                    <a:solidFill>
                      <a:srgbClr val="90C8E7"/>
                    </a:solidFill>
                  </a:tcPr>
                </a:tc>
                <a:tc>
                  <a:txBody>
                    <a:bodyPr/>
                    <a:lstStyle/>
                    <a:p>
                      <a:pPr marL="0" lvl="0" indent="0" algn="l" rtl="0">
                        <a:spcBef>
                          <a:spcPts val="0"/>
                        </a:spcBef>
                        <a:spcAft>
                          <a:spcPts val="0"/>
                        </a:spcAft>
                        <a:buNone/>
                      </a:pPr>
                      <a:r>
                        <a:rPr lang="en" sz="800"/>
                        <a:t>90c8e7</a:t>
                      </a:r>
                      <a:endParaRPr sz="800" dirty="0"/>
                    </a:p>
                  </a:txBody>
                  <a:tcPr marL="91425" marR="91425" marT="91425" marB="91425"/>
                </a:tc>
                <a:tc>
                  <a:txBody>
                    <a:bodyPr/>
                    <a:lstStyle/>
                    <a:p>
                      <a:pPr marL="0" lvl="0" indent="0" algn="l" rtl="0">
                        <a:spcBef>
                          <a:spcPts val="0"/>
                        </a:spcBef>
                        <a:spcAft>
                          <a:spcPts val="0"/>
                        </a:spcAft>
                        <a:buNone/>
                      </a:pPr>
                      <a:r>
                        <a:rPr lang="en" sz="800"/>
                        <a:t>41 8 3 0</a:t>
                      </a:r>
                      <a:endParaRPr sz="800" dirty="0"/>
                    </a:p>
                  </a:txBody>
                  <a:tcPr marL="91425" marR="91425" marT="91425" marB="91425"/>
                </a:tc>
                <a:tc>
                  <a:txBody>
                    <a:bodyPr/>
                    <a:lstStyle/>
                    <a:p>
                      <a:pPr marL="0" lvl="0" indent="0" algn="l" rtl="0">
                        <a:spcBef>
                          <a:spcPts val="0"/>
                        </a:spcBef>
                        <a:spcAft>
                          <a:spcPts val="0"/>
                        </a:spcAft>
                        <a:buNone/>
                      </a:pPr>
                      <a:r>
                        <a:rPr lang="en" sz="800"/>
                        <a:t>144 200 231</a:t>
                      </a:r>
                      <a:endParaRPr sz="800" dirty="0"/>
                    </a:p>
                  </a:txBody>
                  <a:tcPr marL="91425" marR="91425" marT="91425" marB="91425"/>
                </a:tc>
                <a:tc>
                  <a:txBody>
                    <a:bodyPr/>
                    <a:lstStyle/>
                    <a:p>
                      <a:pPr marL="0" lvl="0" indent="0" algn="l" rtl="0">
                        <a:spcBef>
                          <a:spcPts val="0"/>
                        </a:spcBef>
                        <a:spcAft>
                          <a:spcPts val="0"/>
                        </a:spcAft>
                        <a:buNone/>
                      </a:pPr>
                      <a:endParaRPr sz="800" dirty="0"/>
                    </a:p>
                  </a:txBody>
                  <a:tcPr marL="91425" marR="91425" marT="91425" marB="91425"/>
                </a:tc>
                <a:extLst>
                  <a:ext uri="{0D108BD9-81ED-4DB2-BD59-A6C34878D82A}">
                    <a16:rowId xmlns:a16="http://schemas.microsoft.com/office/drawing/2014/main" val="10020"/>
                  </a:ext>
                </a:extLst>
              </a:tr>
              <a:tr h="287927">
                <a:tc>
                  <a:txBody>
                    <a:bodyPr/>
                    <a:lstStyle/>
                    <a:p>
                      <a:pPr marL="0" lvl="0" indent="0" algn="l" rtl="0">
                        <a:spcBef>
                          <a:spcPts val="0"/>
                        </a:spcBef>
                        <a:spcAft>
                          <a:spcPts val="0"/>
                        </a:spcAft>
                        <a:buNone/>
                      </a:pPr>
                      <a:endParaRPr sz="800" dirty="0"/>
                    </a:p>
                  </a:txBody>
                  <a:tcPr marL="91425" marR="91425" marT="91425" marB="91425">
                    <a:solidFill>
                      <a:srgbClr val="2C3384"/>
                    </a:solidFill>
                  </a:tcPr>
                </a:tc>
                <a:tc>
                  <a:txBody>
                    <a:bodyPr/>
                    <a:lstStyle/>
                    <a:p>
                      <a:pPr marL="0" lvl="0" indent="0" algn="l" rtl="0">
                        <a:spcBef>
                          <a:spcPts val="0"/>
                        </a:spcBef>
                        <a:spcAft>
                          <a:spcPts val="0"/>
                        </a:spcAft>
                        <a:buNone/>
                      </a:pPr>
                      <a:r>
                        <a:rPr lang="en" sz="800"/>
                        <a:t>2c3384</a:t>
                      </a:r>
                      <a:endParaRPr sz="800" dirty="0"/>
                    </a:p>
                  </a:txBody>
                  <a:tcPr marL="91425" marR="91425" marT="91425" marB="91425"/>
                </a:tc>
                <a:tc>
                  <a:txBody>
                    <a:bodyPr/>
                    <a:lstStyle/>
                    <a:p>
                      <a:pPr marL="0" lvl="0" indent="0" algn="l" rtl="0">
                        <a:spcBef>
                          <a:spcPts val="0"/>
                        </a:spcBef>
                        <a:spcAft>
                          <a:spcPts val="0"/>
                        </a:spcAft>
                        <a:buNone/>
                      </a:pPr>
                      <a:r>
                        <a:rPr lang="en" sz="800"/>
                        <a:t>100 97 14 3</a:t>
                      </a:r>
                      <a:endParaRPr sz="800" dirty="0"/>
                    </a:p>
                  </a:txBody>
                  <a:tcPr marL="91425" marR="91425" marT="91425" marB="91425"/>
                </a:tc>
                <a:tc>
                  <a:txBody>
                    <a:bodyPr/>
                    <a:lstStyle/>
                    <a:p>
                      <a:pPr marL="0" lvl="0" indent="0" algn="l" rtl="0">
                        <a:spcBef>
                          <a:spcPts val="0"/>
                        </a:spcBef>
                        <a:spcAft>
                          <a:spcPts val="0"/>
                        </a:spcAft>
                        <a:buNone/>
                      </a:pPr>
                      <a:r>
                        <a:rPr lang="en" sz="800"/>
                        <a:t>44 51 132</a:t>
                      </a:r>
                      <a:endParaRPr sz="800" dirty="0"/>
                    </a:p>
                  </a:txBody>
                  <a:tcPr marL="91425" marR="91425" marT="91425" marB="91425"/>
                </a:tc>
                <a:tc>
                  <a:txBody>
                    <a:bodyPr/>
                    <a:lstStyle/>
                    <a:p>
                      <a:pPr marL="0" lvl="0" indent="0" algn="l" rtl="0">
                        <a:spcBef>
                          <a:spcPts val="0"/>
                        </a:spcBef>
                        <a:spcAft>
                          <a:spcPts val="0"/>
                        </a:spcAft>
                        <a:buNone/>
                      </a:pPr>
                      <a:endParaRPr sz="800" dirty="0"/>
                    </a:p>
                  </a:txBody>
                  <a:tcPr marL="91425" marR="91425" marT="91425" marB="91425"/>
                </a:tc>
                <a:extLst>
                  <a:ext uri="{0D108BD9-81ED-4DB2-BD59-A6C34878D82A}">
                    <a16:rowId xmlns:a16="http://schemas.microsoft.com/office/drawing/2014/main" val="10021"/>
                  </a:ext>
                </a:extLst>
              </a:tr>
              <a:tr h="287927">
                <a:tc>
                  <a:txBody>
                    <a:bodyPr/>
                    <a:lstStyle/>
                    <a:p>
                      <a:pPr marL="0" lvl="0" indent="0" algn="l" rtl="0">
                        <a:spcBef>
                          <a:spcPts val="0"/>
                        </a:spcBef>
                        <a:spcAft>
                          <a:spcPts val="0"/>
                        </a:spcAft>
                        <a:buNone/>
                      </a:pPr>
                      <a:endParaRPr sz="800" dirty="0"/>
                    </a:p>
                  </a:txBody>
                  <a:tcPr marL="91425" marR="91425" marT="91425" marB="91425">
                    <a:solidFill>
                      <a:srgbClr val="6D3B5D"/>
                    </a:solidFill>
                  </a:tcPr>
                </a:tc>
                <a:tc>
                  <a:txBody>
                    <a:bodyPr/>
                    <a:lstStyle/>
                    <a:p>
                      <a:pPr marL="0" lvl="0" indent="0" algn="l" rtl="0">
                        <a:spcBef>
                          <a:spcPts val="0"/>
                        </a:spcBef>
                        <a:spcAft>
                          <a:spcPts val="0"/>
                        </a:spcAft>
                        <a:buNone/>
                      </a:pPr>
                      <a:r>
                        <a:rPr lang="en" sz="800"/>
                        <a:t>6d3b5d</a:t>
                      </a:r>
                      <a:endParaRPr sz="800" dirty="0"/>
                    </a:p>
                  </a:txBody>
                  <a:tcPr marL="91425" marR="91425" marT="91425" marB="91425"/>
                </a:tc>
                <a:tc>
                  <a:txBody>
                    <a:bodyPr/>
                    <a:lstStyle/>
                    <a:p>
                      <a:pPr marL="0" lvl="0" indent="0" algn="l" rtl="0">
                        <a:spcBef>
                          <a:spcPts val="0"/>
                        </a:spcBef>
                        <a:spcAft>
                          <a:spcPts val="0"/>
                        </a:spcAft>
                        <a:buNone/>
                      </a:pPr>
                      <a:r>
                        <a:rPr lang="en" sz="800"/>
                        <a:t>56 84 39 24</a:t>
                      </a:r>
                      <a:endParaRPr sz="800" dirty="0"/>
                    </a:p>
                  </a:txBody>
                  <a:tcPr marL="91425" marR="91425" marT="91425" marB="91425"/>
                </a:tc>
                <a:tc>
                  <a:txBody>
                    <a:bodyPr/>
                    <a:lstStyle/>
                    <a:p>
                      <a:pPr marL="0" lvl="0" indent="0" algn="l" rtl="0">
                        <a:spcBef>
                          <a:spcPts val="0"/>
                        </a:spcBef>
                        <a:spcAft>
                          <a:spcPts val="0"/>
                        </a:spcAft>
                        <a:buNone/>
                      </a:pPr>
                      <a:r>
                        <a:rPr lang="en" sz="800"/>
                        <a:t>109 59 93</a:t>
                      </a:r>
                      <a:endParaRPr sz="800" dirty="0"/>
                    </a:p>
                  </a:txBody>
                  <a:tcPr marL="91425" marR="91425" marT="91425" marB="91425"/>
                </a:tc>
                <a:tc>
                  <a:txBody>
                    <a:bodyPr/>
                    <a:lstStyle/>
                    <a:p>
                      <a:pPr marL="0" lvl="0" indent="0" algn="l" rtl="0">
                        <a:spcBef>
                          <a:spcPts val="0"/>
                        </a:spcBef>
                        <a:spcAft>
                          <a:spcPts val="0"/>
                        </a:spcAft>
                        <a:buNone/>
                      </a:pPr>
                      <a:endParaRPr sz="800" dirty="0"/>
                    </a:p>
                  </a:txBody>
                  <a:tcPr marL="91425" marR="91425" marT="91425" marB="91425"/>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2489893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FFF"/>
        </a:solidFill>
        <a:effectLst/>
      </p:bgPr>
    </p:bg>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709699" y="395969"/>
            <a:ext cx="8772400" cy="641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9772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C813-EE84-4C00-BDF7-2FD444FA42A0}"/>
              </a:ext>
            </a:extLst>
          </p:cNvPr>
          <p:cNvSpPr>
            <a:spLocks noGrp="1"/>
          </p:cNvSpPr>
          <p:nvPr>
            <p:ph type="title" hasCustomPrompt="1"/>
          </p:nvPr>
        </p:nvSpPr>
        <p:spPr>
          <a:xfrm>
            <a:off x="1401580" y="942423"/>
            <a:ext cx="4694420" cy="1124392"/>
          </a:xfrm>
          <a:prstGeom prst="rect">
            <a:avLst/>
          </a:prstGeom>
        </p:spPr>
        <p:txBody>
          <a:bodyPr anchor="b"/>
          <a:lstStyle>
            <a:lvl1pPr>
              <a:defRPr sz="3200" cap="all" spc="200" baseline="0">
                <a:solidFill>
                  <a:schemeClr val="accent4"/>
                </a:solidFill>
              </a:defRPr>
            </a:lvl1pPr>
          </a:lstStyle>
          <a:p>
            <a:r>
              <a:rPr lang="en-US"/>
              <a:t>CLICK TO add title</a:t>
            </a:r>
          </a:p>
        </p:txBody>
      </p:sp>
      <p:sp>
        <p:nvSpPr>
          <p:cNvPr id="9" name="Text Placeholder 11">
            <a:extLst>
              <a:ext uri="{FF2B5EF4-FFF2-40B4-BE49-F238E27FC236}">
                <a16:creationId xmlns:a16="http://schemas.microsoft.com/office/drawing/2014/main" id="{41FB44AB-9520-4C96-A83D-2FABD15CBE70}"/>
              </a:ext>
            </a:extLst>
          </p:cNvPr>
          <p:cNvSpPr>
            <a:spLocks noGrp="1"/>
          </p:cNvSpPr>
          <p:nvPr>
            <p:ph type="body" sz="quarter" idx="16" hasCustomPrompt="1"/>
          </p:nvPr>
        </p:nvSpPr>
        <p:spPr>
          <a:xfrm>
            <a:off x="1410587" y="2329867"/>
            <a:ext cx="4058872" cy="3156533"/>
          </a:xfrm>
          <a:prstGeom prst="rect">
            <a:avLst/>
          </a:prstGeom>
        </p:spPr>
        <p:txBody>
          <a:bodyPr/>
          <a:lstStyle>
            <a:lvl1pPr marL="0" indent="0" algn="l">
              <a:lnSpc>
                <a:spcPct val="200000"/>
              </a:lnSpc>
              <a:spcBef>
                <a:spcPts val="0"/>
              </a:spcBef>
              <a:buFont typeface="Segoe UI Light" panose="020B0502040204020203" pitchFamily="34" charset="0"/>
              <a:buNone/>
              <a:defRPr sz="2000" cap="none" spc="50" baseline="0">
                <a:solidFill>
                  <a:schemeClr val="accent4"/>
                </a:solidFill>
                <a:latin typeface="+mn-lt"/>
              </a:defRPr>
            </a:lvl1pPr>
          </a:lstStyle>
          <a:p>
            <a:pPr lvl="0"/>
            <a:r>
              <a:rPr lang="en-US"/>
              <a:t>Click to add text</a:t>
            </a:r>
          </a:p>
        </p:txBody>
      </p:sp>
      <p:sp>
        <p:nvSpPr>
          <p:cNvPr id="7" name="Picture Placeholder 2">
            <a:extLst>
              <a:ext uri="{FF2B5EF4-FFF2-40B4-BE49-F238E27FC236}">
                <a16:creationId xmlns:a16="http://schemas.microsoft.com/office/drawing/2014/main" id="{0285C91D-2914-4BB9-A857-7DFA168C761F}"/>
              </a:ext>
            </a:extLst>
          </p:cNvPr>
          <p:cNvSpPr>
            <a:spLocks noGrp="1"/>
          </p:cNvSpPr>
          <p:nvPr>
            <p:ph type="pic" sz="quarter" idx="14" hasCustomPrompt="1"/>
          </p:nvPr>
        </p:nvSpPr>
        <p:spPr>
          <a:xfrm>
            <a:off x="7183361" y="0"/>
            <a:ext cx="3598052" cy="3258105"/>
          </a:xfrm>
          <a:prstGeom prst="rect">
            <a:avLst/>
          </a:prstGeom>
        </p:spPr>
        <p:txBody>
          <a:bodyPr/>
          <a:lstStyle>
            <a:lvl1pPr marL="0" indent="0" algn="ctr">
              <a:buNone/>
              <a:defRPr spc="400" baseline="0"/>
            </a:lvl1pPr>
          </a:lstStyle>
          <a:p>
            <a:r>
              <a:rPr lang="en-US" dirty="0"/>
              <a:t>Click to add photo</a:t>
            </a:r>
          </a:p>
        </p:txBody>
      </p:sp>
      <p:sp>
        <p:nvSpPr>
          <p:cNvPr id="3" name="Picture Placeholder 2">
            <a:extLst>
              <a:ext uri="{FF2B5EF4-FFF2-40B4-BE49-F238E27FC236}">
                <a16:creationId xmlns:a16="http://schemas.microsoft.com/office/drawing/2014/main" id="{C6896BB5-7888-43CA-A76C-BF7DE06DF2BD}"/>
              </a:ext>
            </a:extLst>
          </p:cNvPr>
          <p:cNvSpPr>
            <a:spLocks noGrp="1"/>
          </p:cNvSpPr>
          <p:nvPr>
            <p:ph type="pic" sz="quarter" idx="13" hasCustomPrompt="1"/>
          </p:nvPr>
        </p:nvSpPr>
        <p:spPr>
          <a:xfrm>
            <a:off x="7183361" y="3599895"/>
            <a:ext cx="3598052" cy="3258105"/>
          </a:xfrm>
          <a:prstGeom prst="rect">
            <a:avLst/>
          </a:prstGeom>
        </p:spPr>
        <p:txBody>
          <a:bodyPr/>
          <a:lstStyle>
            <a:lvl1pPr marL="0" indent="0" algn="ctr">
              <a:buNone/>
              <a:defRPr spc="400" baseline="0"/>
            </a:lvl1pPr>
          </a:lstStyle>
          <a:p>
            <a:r>
              <a:rPr lang="en-US" dirty="0"/>
              <a:t>Click to add photo</a:t>
            </a:r>
          </a:p>
        </p:txBody>
      </p:sp>
    </p:spTree>
    <p:extLst>
      <p:ext uri="{BB962C8B-B14F-4D97-AF65-F5344CB8AC3E}">
        <p14:creationId xmlns:p14="http://schemas.microsoft.com/office/powerpoint/2010/main" val="3729022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237825"/>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385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845011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Custom Layout" preserve="1" userDrawn="1">
  <p:cSld name="7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0305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35172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7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41922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dirty="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503327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7411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7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36011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85111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97600" y="2921000"/>
            <a:ext cx="4749800" cy="527050"/>
          </a:xfrm>
          <a:prstGeom prst="rect">
            <a:avLst/>
          </a:prstGeom>
        </p:spPr>
        <p:txBody>
          <a:bodyPr anchor="b"/>
          <a:lstStyle>
            <a:lvl1pPr>
              <a:defRPr sz="3200" cap="all" spc="200" baseline="0">
                <a:solidFill>
                  <a:schemeClr val="accent4"/>
                </a:solidFill>
              </a:defRPr>
            </a:lvl1pPr>
          </a:lstStyle>
          <a:p>
            <a:r>
              <a:rPr lang="en-US"/>
              <a:t>CLICK TO ADD TITLE</a:t>
            </a:r>
          </a:p>
        </p:txBody>
      </p:sp>
      <p:sp>
        <p:nvSpPr>
          <p:cNvPr id="9" name="Picture Placeholder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8200" y="492125"/>
            <a:ext cx="4114800" cy="5372100"/>
          </a:xfrm>
          <a:prstGeom prst="rect">
            <a:avLst/>
          </a:prstGeom>
        </p:spPr>
        <p:txBody>
          <a:bodyPr/>
          <a:lstStyle>
            <a:lvl1pPr marL="0" indent="0">
              <a:buNone/>
              <a:defRPr spc="400" baseline="0"/>
            </a:lvl1pPr>
          </a:lstStyle>
          <a:p>
            <a:r>
              <a:rPr lang="en-US" dirty="0"/>
              <a:t>Click to add photo</a:t>
            </a:r>
          </a:p>
        </p:txBody>
      </p:sp>
      <p:sp>
        <p:nvSpPr>
          <p:cNvPr id="13" name="Text Placeholder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97600" y="342900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a:t>Click to add text</a:t>
            </a:r>
          </a:p>
        </p:txBody>
      </p:sp>
    </p:spTree>
    <p:extLst>
      <p:ext uri="{BB962C8B-B14F-4D97-AF65-F5344CB8AC3E}">
        <p14:creationId xmlns:p14="http://schemas.microsoft.com/office/powerpoint/2010/main" val="29193618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162398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7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12686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52136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Custom Layout" preserve="1" userDrawn="1">
  <p:cSld name="1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858259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03167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983312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524107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71254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613588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046921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Goals">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hasCustomPrompt="1"/>
          </p:nvPr>
        </p:nvSpPr>
        <p:spPr>
          <a:xfrm>
            <a:off x="598402" y="598401"/>
            <a:ext cx="9645056" cy="5661198"/>
          </a:xfrm>
          <a:prstGeom prst="rect">
            <a:avLst/>
          </a:prstGeom>
        </p:spPr>
        <p:txBody>
          <a:bodyPr/>
          <a:lstStyle>
            <a:lvl1pPr marL="0" indent="0" algn="ctr">
              <a:buNone/>
              <a:defRPr spc="400" baseline="0"/>
            </a:lvl1pPr>
          </a:lstStyle>
          <a:p>
            <a:r>
              <a:rPr lang="en-US" dirty="0"/>
              <a:t>Click to add photo</a:t>
            </a:r>
          </a:p>
        </p:txBody>
      </p:sp>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169978" y="3443968"/>
            <a:ext cx="6022021" cy="882499"/>
          </a:xfrm>
          <a:prstGeom prst="rect">
            <a:avLst/>
          </a:prstGeom>
          <a:solidFill>
            <a:schemeClr val="accent4">
              <a:alpha val="80000"/>
            </a:schemeClr>
          </a:solidFill>
        </p:spPr>
        <p:txBody>
          <a:bodyPr lIns="1371600" tIns="457200" anchor="ctr" anchorCtr="0"/>
          <a:lstStyle>
            <a:lvl1pPr>
              <a:defRPr sz="3200" cap="all" spc="200" baseline="0">
                <a:solidFill>
                  <a:schemeClr val="bg1"/>
                </a:solidFill>
              </a:defRPr>
            </a:lvl1pPr>
          </a:lstStyle>
          <a:p>
            <a:r>
              <a:rPr lang="en-US"/>
              <a:t>Click to add title</a:t>
            </a:r>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6169979" y="4326467"/>
            <a:ext cx="6022021" cy="830414"/>
          </a:xfrm>
          <a:prstGeom prst="rect">
            <a:avLst/>
          </a:prstGeom>
          <a:solidFill>
            <a:schemeClr val="accent4">
              <a:alpha val="80000"/>
            </a:schemeClr>
          </a:solidFill>
        </p:spPr>
        <p:txBody>
          <a:bodyPr lIns="1371600" bIns="365760" anchor="ctr"/>
          <a:lstStyle>
            <a:lvl1pPr marL="0" indent="0" algn="l">
              <a:buNone/>
              <a:defRPr sz="2000" i="0" cap="none" spc="200" baseline="0">
                <a:solidFill>
                  <a:schemeClr val="bg1"/>
                </a:solidFill>
                <a:latin typeface="+mj-lt"/>
              </a:defRPr>
            </a:lvl1pPr>
          </a:lstStyle>
          <a:p>
            <a:pPr lvl="0"/>
            <a:r>
              <a:rPr lang="en-US"/>
              <a:t>Click to add title</a:t>
            </a:r>
          </a:p>
        </p:txBody>
      </p:sp>
    </p:spTree>
    <p:extLst>
      <p:ext uri="{BB962C8B-B14F-4D97-AF65-F5344CB8AC3E}">
        <p14:creationId xmlns:p14="http://schemas.microsoft.com/office/powerpoint/2010/main" val="15930739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7_Custom Layout" preserve="1" userDrawn="1">
  <p:cSld name="7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824403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59869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1647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6845616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dirty="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77840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9707770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61853523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391419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3849097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4931" y="6044682"/>
            <a:ext cx="1478537" cy="644242"/>
          </a:xfrm>
          <a:prstGeom prst="rect">
            <a:avLst/>
          </a:prstGeom>
        </p:spPr>
      </p:pic>
      <p:cxnSp>
        <p:nvCxnSpPr>
          <p:cNvPr id="4" name="Straight Connector 3">
            <a:extLst>
              <a:ext uri="{FF2B5EF4-FFF2-40B4-BE49-F238E27FC236}">
                <a16:creationId xmlns:a16="http://schemas.microsoft.com/office/drawing/2014/main" id="{D74E7E34-6047-DA44-BD8B-65124597B24E}"/>
              </a:ext>
            </a:extLst>
          </p:cNvPr>
          <p:cNvCxnSpPr>
            <a:cxnSpLocks/>
          </p:cNvCxnSpPr>
          <p:nvPr userDrawn="1"/>
        </p:nvCxnSpPr>
        <p:spPr>
          <a:xfrm>
            <a:off x="284047" y="772996"/>
            <a:ext cx="11623906" cy="0"/>
          </a:xfrm>
          <a:prstGeom prst="line">
            <a:avLst/>
          </a:prstGeom>
          <a:ln w="57150">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7539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rterly Performa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E33C-7BB8-4644-AC43-EAFCF071A501}"/>
              </a:ext>
            </a:extLst>
          </p:cNvPr>
          <p:cNvSpPr>
            <a:spLocks noGrp="1"/>
          </p:cNvSpPr>
          <p:nvPr>
            <p:ph type="title" hasCustomPrompt="1"/>
          </p:nvPr>
        </p:nvSpPr>
        <p:spPr>
          <a:xfrm>
            <a:off x="1109663" y="498928"/>
            <a:ext cx="9972675" cy="567873"/>
          </a:xfrm>
          <a:prstGeom prst="rect">
            <a:avLst/>
          </a:prstGeom>
        </p:spPr>
        <p:txBody>
          <a:bodyPr/>
          <a:lstStyle>
            <a:lvl1pPr algn="ctr">
              <a:defRPr sz="3200" cap="all" spc="200" baseline="0">
                <a:solidFill>
                  <a:schemeClr val="accent4"/>
                </a:solidFill>
              </a:defRPr>
            </a:lvl1pPr>
          </a:lstStyle>
          <a:p>
            <a:r>
              <a:rPr lang="en-US"/>
              <a:t>Click to add title</a:t>
            </a:r>
          </a:p>
        </p:txBody>
      </p:sp>
    </p:spTree>
    <p:extLst>
      <p:ext uri="{BB962C8B-B14F-4D97-AF65-F5344CB8AC3E}">
        <p14:creationId xmlns:p14="http://schemas.microsoft.com/office/powerpoint/2010/main" val="33672719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3076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989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8730982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6_Custom Layout" preserve="1" userDrawn="1">
  <p:cSld name="7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9899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7981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7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18211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dirty="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268780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7006042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7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6830125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126467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eas of Grow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A794-F088-4753-95A0-021064EE61C0}"/>
              </a:ext>
            </a:extLst>
          </p:cNvPr>
          <p:cNvSpPr>
            <a:spLocks noGrp="1"/>
          </p:cNvSpPr>
          <p:nvPr>
            <p:ph type="title" hasCustomPrompt="1"/>
          </p:nvPr>
        </p:nvSpPr>
        <p:spPr>
          <a:xfrm>
            <a:off x="838200" y="494166"/>
            <a:ext cx="10515600" cy="567873"/>
          </a:xfrm>
          <a:prstGeom prst="rect">
            <a:avLst/>
          </a:prstGeom>
        </p:spPr>
        <p:txBody>
          <a:bodyPr/>
          <a:lstStyle>
            <a:lvl1pPr algn="ctr">
              <a:defRPr sz="3200" cap="all" spc="200" baseline="0">
                <a:solidFill>
                  <a:schemeClr val="accent4"/>
                </a:solidFill>
              </a:defRPr>
            </a:lvl1pPr>
          </a:lstStyle>
          <a:p>
            <a:r>
              <a:rPr lang="en-US"/>
              <a:t>Click to add title</a:t>
            </a:r>
          </a:p>
        </p:txBody>
      </p:sp>
    </p:spTree>
    <p:extLst>
      <p:ext uri="{BB962C8B-B14F-4D97-AF65-F5344CB8AC3E}">
        <p14:creationId xmlns:p14="http://schemas.microsoft.com/office/powerpoint/2010/main" val="1139488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823612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7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977017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6536269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Custom Layout" preserve="1" userDrawn="1">
  <p:cSld name="1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6945696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432492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1270606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20791145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1151751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56415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3804186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E96375-73CE-4ED7-90B6-293AB27ED0AD}"/>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spc="400" baseline="0"/>
            </a:lvl1pPr>
          </a:lstStyle>
          <a:p>
            <a:r>
              <a:rPr lang="en-US" dirty="0"/>
              <a:t>Click to add photo</a:t>
            </a:r>
          </a:p>
        </p:txBody>
      </p:sp>
      <p:sp>
        <p:nvSpPr>
          <p:cNvPr id="15" name="Title 14">
            <a:extLst>
              <a:ext uri="{FF2B5EF4-FFF2-40B4-BE49-F238E27FC236}">
                <a16:creationId xmlns:a16="http://schemas.microsoft.com/office/drawing/2014/main" id="{4E8AED7C-EFC3-4427-AD37-E7AA4AF0CF8C}"/>
              </a:ext>
            </a:extLst>
          </p:cNvPr>
          <p:cNvSpPr>
            <a:spLocks noGrp="1"/>
          </p:cNvSpPr>
          <p:nvPr>
            <p:ph type="title" hasCustomPrompt="1"/>
          </p:nvPr>
        </p:nvSpPr>
        <p:spPr>
          <a:xfrm>
            <a:off x="-1" y="1181910"/>
            <a:ext cx="12192000" cy="3352227"/>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accent4">
              <a:lumMod val="20000"/>
              <a:lumOff val="80000"/>
              <a:alpha val="85000"/>
            </a:schemeClr>
          </a:solidFill>
        </p:spPr>
        <p:txBody>
          <a:bodyPr lIns="960120" rIns="7315200" anchor="b"/>
          <a:lstStyle>
            <a:lvl1pPr>
              <a:defRPr lang="en-US" sz="3200" cap="all" spc="200" baseline="0" dirty="0"/>
            </a:lvl1pPr>
          </a:lstStyle>
          <a:p>
            <a:pPr marL="0" lvl="0"/>
            <a:r>
              <a:rPr lang="en-US"/>
              <a:t>Click to add title</a:t>
            </a:r>
          </a:p>
        </p:txBody>
      </p:sp>
      <p:sp>
        <p:nvSpPr>
          <p:cNvPr id="16" name="Text Placeholder 15">
            <a:extLst>
              <a:ext uri="{FF2B5EF4-FFF2-40B4-BE49-F238E27FC236}">
                <a16:creationId xmlns:a16="http://schemas.microsoft.com/office/drawing/2014/main" id="{72FF0B66-A4D6-423A-AC8B-48E8CD7DF8B7}"/>
              </a:ext>
            </a:extLst>
          </p:cNvPr>
          <p:cNvSpPr>
            <a:spLocks noGrp="1"/>
          </p:cNvSpPr>
          <p:nvPr>
            <p:ph type="body" sz="quarter" idx="16" hasCustomPrompt="1"/>
          </p:nvPr>
        </p:nvSpPr>
        <p:spPr>
          <a:xfrm>
            <a:off x="-1" y="4534137"/>
            <a:ext cx="12192000" cy="1141953"/>
          </a:xfrm>
          <a:custGeom>
            <a:avLst/>
            <a:gdLst>
              <a:gd name="connsiteX0" fmla="*/ 11721830 w 12192000"/>
              <a:gd name="connsiteY0" fmla="*/ 1 h 1141953"/>
              <a:gd name="connsiteX1" fmla="*/ 12192000 w 12192000"/>
              <a:gd name="connsiteY1" fmla="*/ 1 h 1141953"/>
              <a:gd name="connsiteX2" fmla="*/ 12192000 w 12192000"/>
              <a:gd name="connsiteY2" fmla="*/ 1141953 h 1141953"/>
              <a:gd name="connsiteX3" fmla="*/ 11721830 w 12192000"/>
              <a:gd name="connsiteY3" fmla="*/ 1141953 h 1141953"/>
              <a:gd name="connsiteX4" fmla="*/ 0 w 12192000"/>
              <a:gd name="connsiteY4" fmla="*/ 0 h 1141953"/>
              <a:gd name="connsiteX5" fmla="*/ 5525311 w 12192000"/>
              <a:gd name="connsiteY5" fmla="*/ 0 h 1141953"/>
              <a:gd name="connsiteX6" fmla="*/ 5525311 w 12192000"/>
              <a:gd name="connsiteY6" fmla="*/ 1141952 h 1141953"/>
              <a:gd name="connsiteX7" fmla="*/ 0 w 12192000"/>
              <a:gd name="connsiteY7" fmla="*/ 1141952 h 1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41953">
                <a:moveTo>
                  <a:pt x="11721830" y="1"/>
                </a:moveTo>
                <a:lnTo>
                  <a:pt x="12192000" y="1"/>
                </a:lnTo>
                <a:lnTo>
                  <a:pt x="12192000" y="1141953"/>
                </a:lnTo>
                <a:lnTo>
                  <a:pt x="11721830" y="1141953"/>
                </a:lnTo>
                <a:close/>
                <a:moveTo>
                  <a:pt x="0" y="0"/>
                </a:moveTo>
                <a:lnTo>
                  <a:pt x="5525311" y="0"/>
                </a:lnTo>
                <a:lnTo>
                  <a:pt x="5525311" y="1141952"/>
                </a:lnTo>
                <a:lnTo>
                  <a:pt x="0" y="1141952"/>
                </a:lnTo>
                <a:close/>
              </a:path>
            </a:pathLst>
          </a:custGeom>
          <a:solidFill>
            <a:schemeClr val="accent4">
              <a:lumMod val="20000"/>
              <a:lumOff val="80000"/>
              <a:alpha val="85000"/>
            </a:schemeClr>
          </a:solidFill>
        </p:spPr>
        <p:txBody>
          <a:bodyPr lIns="960120" tIns="137160" rIns="6400800" anchor="t"/>
          <a:lstStyle>
            <a:lvl1pPr marL="0" indent="0">
              <a:buNone/>
              <a:defRPr lang="en-US" sz="2000" b="0" i="0" spc="200" baseline="0" dirty="0">
                <a:solidFill>
                  <a:schemeClr val="accent5">
                    <a:lumMod val="50000"/>
                  </a:schemeClr>
                </a:solidFill>
              </a:defRPr>
            </a:lvl1pPr>
          </a:lstStyle>
          <a:p>
            <a:pPr marL="228600" lvl="0" indent="-228600"/>
            <a:r>
              <a:rPr lang="en-US"/>
              <a:t>Click to add name</a:t>
            </a:r>
          </a:p>
        </p:txBody>
      </p:sp>
    </p:spTree>
    <p:extLst>
      <p:ext uri="{BB962C8B-B14F-4D97-AF65-F5344CB8AC3E}">
        <p14:creationId xmlns:p14="http://schemas.microsoft.com/office/powerpoint/2010/main" val="580063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7_Custom Layout" preserve="1" userDrawn="1">
  <p:cSld name="7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3011502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236636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694768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1058033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dirty="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5451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736172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48947753"/>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13305330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8268617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52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93D2BF-453A-45BE-9E29-EC3F8D9F55CE}"/>
              </a:ext>
            </a:extLst>
          </p:cNvPr>
          <p:cNvSpPr>
            <a:spLocks noGrp="1"/>
          </p:cNvSpPr>
          <p:nvPr>
            <p:ph type="title" hasCustomPrompt="1"/>
          </p:nvPr>
        </p:nvSpPr>
        <p:spPr>
          <a:xfrm>
            <a:off x="999846" y="1487527"/>
            <a:ext cx="2581554" cy="1325563"/>
          </a:xfrm>
          <a:prstGeom prst="rect">
            <a:avLst/>
          </a:prstGeom>
        </p:spPr>
        <p:txBody>
          <a:bodyPr anchor="b"/>
          <a:lstStyle>
            <a:lvl1pPr algn="ctr">
              <a:defRPr sz="3200" cap="all" spc="200" baseline="0">
                <a:solidFill>
                  <a:schemeClr val="accent4"/>
                </a:solidFill>
              </a:defRPr>
            </a:lvl1pPr>
          </a:lstStyle>
          <a:p>
            <a:r>
              <a:rPr lang="en-US"/>
              <a:t>Click to add title</a:t>
            </a:r>
          </a:p>
        </p:txBody>
      </p:sp>
      <p:sp>
        <p:nvSpPr>
          <p:cNvPr id="51" name="Picture Placeholder 9">
            <a:extLst>
              <a:ext uri="{FF2B5EF4-FFF2-40B4-BE49-F238E27FC236}">
                <a16:creationId xmlns:a16="http://schemas.microsoft.com/office/drawing/2014/main" id="{C47B8159-559E-42C4-AA5B-7642DE427455}"/>
              </a:ext>
            </a:extLst>
          </p:cNvPr>
          <p:cNvSpPr>
            <a:spLocks noGrp="1"/>
          </p:cNvSpPr>
          <p:nvPr>
            <p:ph type="pic" sz="quarter" idx="23" hasCustomPrompt="1"/>
          </p:nvPr>
        </p:nvSpPr>
        <p:spPr>
          <a:xfrm>
            <a:off x="4793630" y="677419"/>
            <a:ext cx="2357652" cy="1622425"/>
          </a:xfrm>
          <a:prstGeom prst="rect">
            <a:avLst/>
          </a:prstGeom>
        </p:spPr>
        <p:txBody>
          <a:bodyPr/>
          <a:lstStyle>
            <a:lvl1pPr marL="0" indent="0" algn="ctr">
              <a:buNone/>
              <a:defRPr/>
            </a:lvl1pPr>
          </a:lstStyle>
          <a:p>
            <a:r>
              <a:rPr lang="en-US" dirty="0"/>
              <a:t>Click to add photo</a:t>
            </a:r>
          </a:p>
        </p:txBody>
      </p:sp>
      <p:sp>
        <p:nvSpPr>
          <p:cNvPr id="52" name="Text Placeholder 17">
            <a:extLst>
              <a:ext uri="{FF2B5EF4-FFF2-40B4-BE49-F238E27FC236}">
                <a16:creationId xmlns:a16="http://schemas.microsoft.com/office/drawing/2014/main" id="{9E9FA76D-767D-4F48-9238-F384F4D41696}"/>
              </a:ext>
            </a:extLst>
          </p:cNvPr>
          <p:cNvSpPr>
            <a:spLocks noGrp="1"/>
          </p:cNvSpPr>
          <p:nvPr>
            <p:ph type="body" sz="quarter" idx="24" hasCustomPrompt="1"/>
          </p:nvPr>
        </p:nvSpPr>
        <p:spPr>
          <a:xfrm>
            <a:off x="4793628"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a:t>Click to add name</a:t>
            </a:r>
          </a:p>
        </p:txBody>
      </p:sp>
      <p:sp>
        <p:nvSpPr>
          <p:cNvPr id="53" name="Text Placeholder 17">
            <a:extLst>
              <a:ext uri="{FF2B5EF4-FFF2-40B4-BE49-F238E27FC236}">
                <a16:creationId xmlns:a16="http://schemas.microsoft.com/office/drawing/2014/main" id="{40F2B787-B1D2-493C-ABA2-D6E69C4800D1}"/>
              </a:ext>
            </a:extLst>
          </p:cNvPr>
          <p:cNvSpPr>
            <a:spLocks noGrp="1"/>
          </p:cNvSpPr>
          <p:nvPr>
            <p:ph type="body" sz="quarter" idx="25" hasCustomPrompt="1"/>
          </p:nvPr>
        </p:nvSpPr>
        <p:spPr>
          <a:xfrm>
            <a:off x="4793628" y="2774990"/>
            <a:ext cx="2357652" cy="475147"/>
          </a:xfrm>
          <a:prstGeom prst="rect">
            <a:avLst/>
          </a:prstGeom>
        </p:spPr>
        <p:txBody>
          <a:bodyPr/>
          <a:lstStyle>
            <a:lvl1pPr marL="0" indent="0" algn="ctr">
              <a:buNone/>
              <a:defRPr sz="1200" b="0" i="0" cap="none" spc="200" baseline="0"/>
            </a:lvl1pPr>
          </a:lstStyle>
          <a:p>
            <a:pPr lvl="0"/>
            <a:r>
              <a:rPr lang="en-US"/>
              <a:t>Click to title</a:t>
            </a:r>
          </a:p>
        </p:txBody>
      </p:sp>
      <p:sp>
        <p:nvSpPr>
          <p:cNvPr id="54" name="Picture Placeholder 9">
            <a:extLst>
              <a:ext uri="{FF2B5EF4-FFF2-40B4-BE49-F238E27FC236}">
                <a16:creationId xmlns:a16="http://schemas.microsoft.com/office/drawing/2014/main" id="{7FCC4980-412C-49F7-BF30-8693DD9EAC03}"/>
              </a:ext>
            </a:extLst>
          </p:cNvPr>
          <p:cNvSpPr>
            <a:spLocks noGrp="1"/>
          </p:cNvSpPr>
          <p:nvPr>
            <p:ph type="pic" sz="quarter" idx="26" hasCustomPrompt="1"/>
          </p:nvPr>
        </p:nvSpPr>
        <p:spPr>
          <a:xfrm>
            <a:off x="7431774" y="677419"/>
            <a:ext cx="2357652" cy="1622425"/>
          </a:xfrm>
          <a:prstGeom prst="rect">
            <a:avLst/>
          </a:prstGeom>
        </p:spPr>
        <p:txBody>
          <a:bodyPr/>
          <a:lstStyle>
            <a:lvl1pPr marL="0" indent="0" algn="ctr">
              <a:buNone/>
              <a:defRPr/>
            </a:lvl1pPr>
          </a:lstStyle>
          <a:p>
            <a:r>
              <a:rPr lang="en-US" dirty="0"/>
              <a:t>Click to add photo</a:t>
            </a:r>
          </a:p>
        </p:txBody>
      </p:sp>
      <p:sp>
        <p:nvSpPr>
          <p:cNvPr id="55" name="Text Placeholder 17">
            <a:extLst>
              <a:ext uri="{FF2B5EF4-FFF2-40B4-BE49-F238E27FC236}">
                <a16:creationId xmlns:a16="http://schemas.microsoft.com/office/drawing/2014/main" id="{B9BD60DD-95CB-47D1-9C2F-5ACD38820662}"/>
              </a:ext>
            </a:extLst>
          </p:cNvPr>
          <p:cNvSpPr>
            <a:spLocks noGrp="1"/>
          </p:cNvSpPr>
          <p:nvPr>
            <p:ph type="body" sz="quarter" idx="27" hasCustomPrompt="1"/>
          </p:nvPr>
        </p:nvSpPr>
        <p:spPr>
          <a:xfrm>
            <a:off x="7431772"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a:t>Click to add name</a:t>
            </a:r>
          </a:p>
        </p:txBody>
      </p:sp>
      <p:sp>
        <p:nvSpPr>
          <p:cNvPr id="56" name="Text Placeholder 17">
            <a:extLst>
              <a:ext uri="{FF2B5EF4-FFF2-40B4-BE49-F238E27FC236}">
                <a16:creationId xmlns:a16="http://schemas.microsoft.com/office/drawing/2014/main" id="{19FF93B2-766D-4558-94BE-49F215C0FF7B}"/>
              </a:ext>
            </a:extLst>
          </p:cNvPr>
          <p:cNvSpPr>
            <a:spLocks noGrp="1"/>
          </p:cNvSpPr>
          <p:nvPr>
            <p:ph type="body" sz="quarter" idx="28" hasCustomPrompt="1"/>
          </p:nvPr>
        </p:nvSpPr>
        <p:spPr>
          <a:xfrm>
            <a:off x="7431772" y="2774990"/>
            <a:ext cx="2357652" cy="475147"/>
          </a:xfrm>
          <a:prstGeom prst="rect">
            <a:avLst/>
          </a:prstGeom>
        </p:spPr>
        <p:txBody>
          <a:bodyPr/>
          <a:lstStyle>
            <a:lvl1pPr marL="0" indent="0" algn="ctr">
              <a:buNone/>
              <a:defRPr sz="1200" b="0" i="0" cap="none" spc="200" baseline="0"/>
            </a:lvl1pPr>
          </a:lstStyle>
          <a:p>
            <a:pPr lvl="0"/>
            <a:r>
              <a:rPr lang="en-US"/>
              <a:t>Click to title</a:t>
            </a:r>
          </a:p>
        </p:txBody>
      </p:sp>
      <p:sp>
        <p:nvSpPr>
          <p:cNvPr id="57" name="Picture Placeholder 9">
            <a:extLst>
              <a:ext uri="{FF2B5EF4-FFF2-40B4-BE49-F238E27FC236}">
                <a16:creationId xmlns:a16="http://schemas.microsoft.com/office/drawing/2014/main" id="{F16F9FCC-4EE2-4D18-8257-694E9C80F547}"/>
              </a:ext>
            </a:extLst>
          </p:cNvPr>
          <p:cNvSpPr>
            <a:spLocks noGrp="1"/>
          </p:cNvSpPr>
          <p:nvPr>
            <p:ph type="pic" sz="quarter" idx="32" hasCustomPrompt="1"/>
          </p:nvPr>
        </p:nvSpPr>
        <p:spPr>
          <a:xfrm>
            <a:off x="4793630" y="3250138"/>
            <a:ext cx="2357652" cy="1622425"/>
          </a:xfrm>
          <a:prstGeom prst="rect">
            <a:avLst/>
          </a:prstGeom>
        </p:spPr>
        <p:txBody>
          <a:bodyPr/>
          <a:lstStyle>
            <a:lvl1pPr marL="0" indent="0" algn="ctr">
              <a:buNone/>
              <a:defRPr/>
            </a:lvl1pPr>
          </a:lstStyle>
          <a:p>
            <a:r>
              <a:rPr lang="en-US" dirty="0"/>
              <a:t>Click to add photo</a:t>
            </a:r>
          </a:p>
        </p:txBody>
      </p:sp>
      <p:sp>
        <p:nvSpPr>
          <p:cNvPr id="58" name="Text Placeholder 17">
            <a:extLst>
              <a:ext uri="{FF2B5EF4-FFF2-40B4-BE49-F238E27FC236}">
                <a16:creationId xmlns:a16="http://schemas.microsoft.com/office/drawing/2014/main" id="{F434B9BC-2EC7-4433-BAA8-039EB5BED5C0}"/>
              </a:ext>
            </a:extLst>
          </p:cNvPr>
          <p:cNvSpPr>
            <a:spLocks noGrp="1"/>
          </p:cNvSpPr>
          <p:nvPr>
            <p:ph type="body" sz="quarter" idx="33" hasCustomPrompt="1"/>
          </p:nvPr>
        </p:nvSpPr>
        <p:spPr>
          <a:xfrm>
            <a:off x="4793628"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a:t>Click to add name</a:t>
            </a:r>
          </a:p>
        </p:txBody>
      </p:sp>
      <p:sp>
        <p:nvSpPr>
          <p:cNvPr id="59" name="Text Placeholder 17">
            <a:extLst>
              <a:ext uri="{FF2B5EF4-FFF2-40B4-BE49-F238E27FC236}">
                <a16:creationId xmlns:a16="http://schemas.microsoft.com/office/drawing/2014/main" id="{6F08FB05-53FB-4C19-A35C-592C4DFDFF46}"/>
              </a:ext>
            </a:extLst>
          </p:cNvPr>
          <p:cNvSpPr>
            <a:spLocks noGrp="1"/>
          </p:cNvSpPr>
          <p:nvPr>
            <p:ph type="body" sz="quarter" idx="34" hasCustomPrompt="1"/>
          </p:nvPr>
        </p:nvSpPr>
        <p:spPr>
          <a:xfrm>
            <a:off x="4793628" y="5347709"/>
            <a:ext cx="2357652" cy="475147"/>
          </a:xfrm>
          <a:prstGeom prst="rect">
            <a:avLst/>
          </a:prstGeom>
        </p:spPr>
        <p:txBody>
          <a:bodyPr/>
          <a:lstStyle>
            <a:lvl1pPr marL="0" indent="0" algn="ctr">
              <a:lnSpc>
                <a:spcPct val="100000"/>
              </a:lnSpc>
              <a:spcBef>
                <a:spcPts val="0"/>
              </a:spcBef>
              <a:buNone/>
              <a:defRPr sz="1200" b="0" i="0" cap="none" spc="200" baseline="0"/>
            </a:lvl1pPr>
          </a:lstStyle>
          <a:p>
            <a:pPr lvl="0"/>
            <a:r>
              <a:rPr lang="en-US"/>
              <a:t>Click to title</a:t>
            </a:r>
          </a:p>
        </p:txBody>
      </p:sp>
      <p:sp>
        <p:nvSpPr>
          <p:cNvPr id="60" name="Picture Placeholder 9">
            <a:extLst>
              <a:ext uri="{FF2B5EF4-FFF2-40B4-BE49-F238E27FC236}">
                <a16:creationId xmlns:a16="http://schemas.microsoft.com/office/drawing/2014/main" id="{9589D7D2-07DF-415C-A139-E911869A1BCC}"/>
              </a:ext>
            </a:extLst>
          </p:cNvPr>
          <p:cNvSpPr>
            <a:spLocks noGrp="1"/>
          </p:cNvSpPr>
          <p:nvPr>
            <p:ph type="pic" sz="quarter" idx="35" hasCustomPrompt="1"/>
          </p:nvPr>
        </p:nvSpPr>
        <p:spPr>
          <a:xfrm>
            <a:off x="7431774" y="3250138"/>
            <a:ext cx="2357652" cy="1622425"/>
          </a:xfrm>
          <a:prstGeom prst="rect">
            <a:avLst/>
          </a:prstGeom>
        </p:spPr>
        <p:txBody>
          <a:bodyPr/>
          <a:lstStyle>
            <a:lvl1pPr marL="0" indent="0" algn="ctr">
              <a:buNone/>
              <a:defRPr/>
            </a:lvl1pPr>
          </a:lstStyle>
          <a:p>
            <a:r>
              <a:rPr lang="en-US" dirty="0"/>
              <a:t>Click to add photo</a:t>
            </a:r>
          </a:p>
        </p:txBody>
      </p:sp>
      <p:sp>
        <p:nvSpPr>
          <p:cNvPr id="61" name="Text Placeholder 17">
            <a:extLst>
              <a:ext uri="{FF2B5EF4-FFF2-40B4-BE49-F238E27FC236}">
                <a16:creationId xmlns:a16="http://schemas.microsoft.com/office/drawing/2014/main" id="{E622F2E3-2C07-4ABC-A803-40361BBB7386}"/>
              </a:ext>
            </a:extLst>
          </p:cNvPr>
          <p:cNvSpPr>
            <a:spLocks noGrp="1"/>
          </p:cNvSpPr>
          <p:nvPr>
            <p:ph type="body" sz="quarter" idx="36" hasCustomPrompt="1"/>
          </p:nvPr>
        </p:nvSpPr>
        <p:spPr>
          <a:xfrm>
            <a:off x="7431772"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a:t>Click to add name</a:t>
            </a:r>
          </a:p>
        </p:txBody>
      </p:sp>
      <p:sp>
        <p:nvSpPr>
          <p:cNvPr id="62" name="Text Placeholder 17">
            <a:extLst>
              <a:ext uri="{FF2B5EF4-FFF2-40B4-BE49-F238E27FC236}">
                <a16:creationId xmlns:a16="http://schemas.microsoft.com/office/drawing/2014/main" id="{B505FD93-2404-46B6-9EE0-9CABFC5233ED}"/>
              </a:ext>
            </a:extLst>
          </p:cNvPr>
          <p:cNvSpPr>
            <a:spLocks noGrp="1"/>
          </p:cNvSpPr>
          <p:nvPr>
            <p:ph type="body" sz="quarter" idx="37" hasCustomPrompt="1"/>
          </p:nvPr>
        </p:nvSpPr>
        <p:spPr>
          <a:xfrm>
            <a:off x="7431772" y="5347709"/>
            <a:ext cx="2357652" cy="475147"/>
          </a:xfrm>
          <a:prstGeom prst="rect">
            <a:avLst/>
          </a:prstGeom>
        </p:spPr>
        <p:txBody>
          <a:bodyPr/>
          <a:lstStyle>
            <a:lvl1pPr marL="0" indent="0" algn="ctr">
              <a:buNone/>
              <a:defRPr sz="1200" b="0" i="0" cap="none" spc="200" baseline="0"/>
            </a:lvl1pPr>
          </a:lstStyle>
          <a:p>
            <a:pPr lvl="0"/>
            <a:r>
              <a:rPr lang="en-US"/>
              <a:t>Click to title</a:t>
            </a:r>
          </a:p>
        </p:txBody>
      </p:sp>
    </p:spTree>
    <p:extLst>
      <p:ext uri="{BB962C8B-B14F-4D97-AF65-F5344CB8AC3E}">
        <p14:creationId xmlns:p14="http://schemas.microsoft.com/office/powerpoint/2010/main" val="7807533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4931" y="6044682"/>
            <a:ext cx="1478537" cy="644242"/>
          </a:xfrm>
          <a:prstGeom prst="rect">
            <a:avLst/>
          </a:prstGeom>
        </p:spPr>
      </p:pic>
      <p:cxnSp>
        <p:nvCxnSpPr>
          <p:cNvPr id="4" name="Straight Connector 3">
            <a:extLst>
              <a:ext uri="{FF2B5EF4-FFF2-40B4-BE49-F238E27FC236}">
                <a16:creationId xmlns:a16="http://schemas.microsoft.com/office/drawing/2014/main" id="{D74E7E34-6047-DA44-BD8B-65124597B24E}"/>
              </a:ext>
            </a:extLst>
          </p:cNvPr>
          <p:cNvCxnSpPr>
            <a:cxnSpLocks/>
          </p:cNvCxnSpPr>
          <p:nvPr userDrawn="1"/>
        </p:nvCxnSpPr>
        <p:spPr>
          <a:xfrm>
            <a:off x="284047" y="772996"/>
            <a:ext cx="11623906" cy="0"/>
          </a:xfrm>
          <a:prstGeom prst="line">
            <a:avLst/>
          </a:prstGeom>
          <a:ln w="57150">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255407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08625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0116A5-69B8-43BF-B141-AC2A4B6CEB97}"/>
              </a:ext>
            </a:extLst>
          </p:cNvPr>
          <p:cNvSpPr>
            <a:spLocks noGrp="1"/>
          </p:cNvSpPr>
          <p:nvPr>
            <p:ph type="title" hasCustomPrompt="1"/>
          </p:nvPr>
        </p:nvSpPr>
        <p:spPr>
          <a:xfrm>
            <a:off x="336217" y="1207697"/>
            <a:ext cx="2970156" cy="1622912"/>
          </a:xfrm>
          <a:prstGeom prst="rect">
            <a:avLst/>
          </a:prstGeom>
        </p:spPr>
        <p:txBody>
          <a:bodyPr anchor="b"/>
          <a:lstStyle>
            <a:lvl1pPr algn="ctr">
              <a:defRPr sz="3200" cap="all" spc="200" baseline="0">
                <a:solidFill>
                  <a:schemeClr val="accent4"/>
                </a:solidFill>
              </a:defRPr>
            </a:lvl1pPr>
          </a:lstStyle>
          <a:p>
            <a:r>
              <a:rPr lang="en-US"/>
              <a:t>Click to add title</a:t>
            </a:r>
          </a:p>
        </p:txBody>
      </p:sp>
      <p:sp>
        <p:nvSpPr>
          <p:cNvPr id="10" name="Picture Placeholder 9">
            <a:extLst>
              <a:ext uri="{FF2B5EF4-FFF2-40B4-BE49-F238E27FC236}">
                <a16:creationId xmlns:a16="http://schemas.microsoft.com/office/drawing/2014/main" id="{6D283EBF-8FBA-4A7A-9DCE-23E0BF7F6AAC}"/>
              </a:ext>
            </a:extLst>
          </p:cNvPr>
          <p:cNvSpPr>
            <a:spLocks noGrp="1"/>
          </p:cNvSpPr>
          <p:nvPr>
            <p:ph type="pic" sz="quarter" idx="15" hasCustomPrompt="1"/>
          </p:nvPr>
        </p:nvSpPr>
        <p:spPr>
          <a:xfrm>
            <a:off x="3780553" y="1153717"/>
            <a:ext cx="1412050" cy="1147276"/>
          </a:xfrm>
          <a:prstGeom prst="rect">
            <a:avLst/>
          </a:prstGeom>
        </p:spPr>
        <p:txBody>
          <a:bodyPr/>
          <a:lstStyle>
            <a:lvl1pPr marL="0" indent="0" algn="ctr">
              <a:buNone/>
              <a:defRPr/>
            </a:lvl1pPr>
          </a:lstStyle>
          <a:p>
            <a:r>
              <a:rPr lang="en-US" dirty="0"/>
              <a:t>Click to add photo</a:t>
            </a:r>
          </a:p>
        </p:txBody>
      </p:sp>
      <p:sp>
        <p:nvSpPr>
          <p:cNvPr id="18" name="Text Placeholder 17">
            <a:extLst>
              <a:ext uri="{FF2B5EF4-FFF2-40B4-BE49-F238E27FC236}">
                <a16:creationId xmlns:a16="http://schemas.microsoft.com/office/drawing/2014/main" id="{48D76D02-A6E3-446F-B85B-CAD9ED06415D}"/>
              </a:ext>
            </a:extLst>
          </p:cNvPr>
          <p:cNvSpPr>
            <a:spLocks noGrp="1"/>
          </p:cNvSpPr>
          <p:nvPr>
            <p:ph type="body" sz="quarter" idx="21" hasCustomPrompt="1"/>
          </p:nvPr>
        </p:nvSpPr>
        <p:spPr>
          <a:xfrm>
            <a:off x="3451733"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a:t>Click to add name</a:t>
            </a:r>
          </a:p>
        </p:txBody>
      </p:sp>
      <p:sp>
        <p:nvSpPr>
          <p:cNvPr id="19" name="Text Placeholder 17">
            <a:extLst>
              <a:ext uri="{FF2B5EF4-FFF2-40B4-BE49-F238E27FC236}">
                <a16:creationId xmlns:a16="http://schemas.microsoft.com/office/drawing/2014/main" id="{90954B1A-CAD7-4645-A1B3-1A5EFD54C975}"/>
              </a:ext>
            </a:extLst>
          </p:cNvPr>
          <p:cNvSpPr>
            <a:spLocks noGrp="1"/>
          </p:cNvSpPr>
          <p:nvPr>
            <p:ph type="body" sz="quarter" idx="22" hasCustomPrompt="1"/>
          </p:nvPr>
        </p:nvSpPr>
        <p:spPr>
          <a:xfrm>
            <a:off x="3451733" y="2774991"/>
            <a:ext cx="2069690" cy="672127"/>
          </a:xfrm>
          <a:prstGeom prst="rect">
            <a:avLst/>
          </a:prstGeom>
        </p:spPr>
        <p:txBody>
          <a:bodyPr/>
          <a:lstStyle>
            <a:lvl1pPr marL="0" indent="0" algn="ctr">
              <a:lnSpc>
                <a:spcPct val="100000"/>
              </a:lnSpc>
              <a:buNone/>
              <a:defRPr sz="1100" b="0" i="0" cap="none" spc="200" baseline="0"/>
            </a:lvl1pPr>
          </a:lstStyle>
          <a:p>
            <a:pPr lvl="0"/>
            <a:r>
              <a:rPr lang="en-US"/>
              <a:t>Click to add title</a:t>
            </a:r>
          </a:p>
        </p:txBody>
      </p:sp>
      <p:sp>
        <p:nvSpPr>
          <p:cNvPr id="28" name="Picture Placeholder 9">
            <a:extLst>
              <a:ext uri="{FF2B5EF4-FFF2-40B4-BE49-F238E27FC236}">
                <a16:creationId xmlns:a16="http://schemas.microsoft.com/office/drawing/2014/main" id="{D517EAC0-89E0-4247-B048-92F65C868A7E}"/>
              </a:ext>
            </a:extLst>
          </p:cNvPr>
          <p:cNvSpPr>
            <a:spLocks noGrp="1"/>
          </p:cNvSpPr>
          <p:nvPr>
            <p:ph type="pic" sz="quarter" idx="38" hasCustomPrompt="1"/>
          </p:nvPr>
        </p:nvSpPr>
        <p:spPr>
          <a:xfrm>
            <a:off x="5891925" y="1153717"/>
            <a:ext cx="1412050" cy="1147276"/>
          </a:xfrm>
          <a:prstGeom prst="rect">
            <a:avLst/>
          </a:prstGeom>
        </p:spPr>
        <p:txBody>
          <a:bodyPr/>
          <a:lstStyle>
            <a:lvl1pPr marL="0" indent="0" algn="ctr">
              <a:buNone/>
              <a:defRPr/>
            </a:lvl1pPr>
          </a:lstStyle>
          <a:p>
            <a:r>
              <a:rPr lang="en-US" dirty="0"/>
              <a:t>Click to add photo</a:t>
            </a:r>
          </a:p>
        </p:txBody>
      </p:sp>
      <p:sp>
        <p:nvSpPr>
          <p:cNvPr id="11" name="Text Placeholder 17">
            <a:extLst>
              <a:ext uri="{FF2B5EF4-FFF2-40B4-BE49-F238E27FC236}">
                <a16:creationId xmlns:a16="http://schemas.microsoft.com/office/drawing/2014/main" id="{7F5710E0-5399-4C8A-9D92-390195CB6F27}"/>
              </a:ext>
            </a:extLst>
          </p:cNvPr>
          <p:cNvSpPr>
            <a:spLocks noGrp="1"/>
          </p:cNvSpPr>
          <p:nvPr>
            <p:ph type="body" sz="quarter" idx="24" hasCustomPrompt="1"/>
          </p:nvPr>
        </p:nvSpPr>
        <p:spPr>
          <a:xfrm>
            <a:off x="5563105"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a:t>Click to add name</a:t>
            </a:r>
          </a:p>
        </p:txBody>
      </p:sp>
      <p:sp>
        <p:nvSpPr>
          <p:cNvPr id="12" name="Text Placeholder 17">
            <a:extLst>
              <a:ext uri="{FF2B5EF4-FFF2-40B4-BE49-F238E27FC236}">
                <a16:creationId xmlns:a16="http://schemas.microsoft.com/office/drawing/2014/main" id="{019883F1-27DD-46A1-AD71-3AE14256007E}"/>
              </a:ext>
            </a:extLst>
          </p:cNvPr>
          <p:cNvSpPr>
            <a:spLocks noGrp="1"/>
          </p:cNvSpPr>
          <p:nvPr>
            <p:ph type="body" sz="quarter" idx="25" hasCustomPrompt="1"/>
          </p:nvPr>
        </p:nvSpPr>
        <p:spPr>
          <a:xfrm>
            <a:off x="5563105" y="2774991"/>
            <a:ext cx="2069690" cy="672127"/>
          </a:xfrm>
          <a:prstGeom prst="rect">
            <a:avLst/>
          </a:prstGeom>
        </p:spPr>
        <p:txBody>
          <a:bodyPr/>
          <a:lstStyle>
            <a:lvl1pPr marL="0" indent="0" algn="ctr">
              <a:lnSpc>
                <a:spcPct val="100000"/>
              </a:lnSpc>
              <a:buNone/>
              <a:defRPr sz="1100" b="0" i="0" cap="none" spc="200" baseline="0"/>
            </a:lvl1pPr>
          </a:lstStyle>
          <a:p>
            <a:pPr lvl="0"/>
            <a:r>
              <a:rPr lang="en-US"/>
              <a:t>Click to add title</a:t>
            </a:r>
          </a:p>
        </p:txBody>
      </p:sp>
      <p:sp>
        <p:nvSpPr>
          <p:cNvPr id="29" name="Picture Placeholder 9">
            <a:extLst>
              <a:ext uri="{FF2B5EF4-FFF2-40B4-BE49-F238E27FC236}">
                <a16:creationId xmlns:a16="http://schemas.microsoft.com/office/drawing/2014/main" id="{7847BEB8-AC95-445E-AFB4-34B7658BB992}"/>
              </a:ext>
            </a:extLst>
          </p:cNvPr>
          <p:cNvSpPr>
            <a:spLocks noGrp="1"/>
          </p:cNvSpPr>
          <p:nvPr>
            <p:ph type="pic" sz="quarter" idx="39" hasCustomPrompt="1"/>
          </p:nvPr>
        </p:nvSpPr>
        <p:spPr>
          <a:xfrm>
            <a:off x="8003297" y="1153717"/>
            <a:ext cx="1412049" cy="1147276"/>
          </a:xfrm>
          <a:prstGeom prst="rect">
            <a:avLst/>
          </a:prstGeom>
        </p:spPr>
        <p:txBody>
          <a:bodyPr/>
          <a:lstStyle>
            <a:lvl1pPr marL="0" indent="0" algn="ctr">
              <a:buNone/>
              <a:defRPr/>
            </a:lvl1pPr>
          </a:lstStyle>
          <a:p>
            <a:r>
              <a:rPr lang="en-US" dirty="0"/>
              <a:t>Click to add photo</a:t>
            </a:r>
          </a:p>
        </p:txBody>
      </p:sp>
      <p:sp>
        <p:nvSpPr>
          <p:cNvPr id="14" name="Text Placeholder 17">
            <a:extLst>
              <a:ext uri="{FF2B5EF4-FFF2-40B4-BE49-F238E27FC236}">
                <a16:creationId xmlns:a16="http://schemas.microsoft.com/office/drawing/2014/main" id="{82B5CAB5-1932-4DC0-BBBD-8ABA7C5D5DED}"/>
              </a:ext>
            </a:extLst>
          </p:cNvPr>
          <p:cNvSpPr>
            <a:spLocks noGrp="1"/>
          </p:cNvSpPr>
          <p:nvPr>
            <p:ph type="body" sz="quarter" idx="27" hasCustomPrompt="1"/>
          </p:nvPr>
        </p:nvSpPr>
        <p:spPr>
          <a:xfrm>
            <a:off x="767447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a:t>Click to add name</a:t>
            </a:r>
          </a:p>
        </p:txBody>
      </p:sp>
      <p:sp>
        <p:nvSpPr>
          <p:cNvPr id="15" name="Text Placeholder 17">
            <a:extLst>
              <a:ext uri="{FF2B5EF4-FFF2-40B4-BE49-F238E27FC236}">
                <a16:creationId xmlns:a16="http://schemas.microsoft.com/office/drawing/2014/main" id="{E248F87C-2911-41CB-A4BD-6ECD4E13B8C6}"/>
              </a:ext>
            </a:extLst>
          </p:cNvPr>
          <p:cNvSpPr>
            <a:spLocks noGrp="1"/>
          </p:cNvSpPr>
          <p:nvPr>
            <p:ph type="body" sz="quarter" idx="28" hasCustomPrompt="1"/>
          </p:nvPr>
        </p:nvSpPr>
        <p:spPr>
          <a:xfrm>
            <a:off x="7674476" y="2774991"/>
            <a:ext cx="2069690" cy="672127"/>
          </a:xfrm>
          <a:prstGeom prst="rect">
            <a:avLst/>
          </a:prstGeom>
        </p:spPr>
        <p:txBody>
          <a:bodyPr/>
          <a:lstStyle>
            <a:lvl1pPr marL="0" indent="0" algn="ctr">
              <a:lnSpc>
                <a:spcPct val="100000"/>
              </a:lnSpc>
              <a:buNone/>
              <a:defRPr sz="1100" b="0" i="0" cap="none" spc="200" baseline="0"/>
            </a:lvl1pPr>
          </a:lstStyle>
          <a:p>
            <a:pPr lvl="0"/>
            <a:r>
              <a:rPr lang="en-US"/>
              <a:t>Click to add title</a:t>
            </a:r>
          </a:p>
        </p:txBody>
      </p:sp>
      <p:sp>
        <p:nvSpPr>
          <p:cNvPr id="37" name="Picture Placeholder 9">
            <a:extLst>
              <a:ext uri="{FF2B5EF4-FFF2-40B4-BE49-F238E27FC236}">
                <a16:creationId xmlns:a16="http://schemas.microsoft.com/office/drawing/2014/main" id="{7B6B3681-1E21-44DA-AADA-F5E638A87423}"/>
              </a:ext>
            </a:extLst>
          </p:cNvPr>
          <p:cNvSpPr>
            <a:spLocks noGrp="1"/>
          </p:cNvSpPr>
          <p:nvPr>
            <p:ph type="pic" sz="quarter" idx="47" hasCustomPrompt="1"/>
          </p:nvPr>
        </p:nvSpPr>
        <p:spPr>
          <a:xfrm>
            <a:off x="10114667" y="1153717"/>
            <a:ext cx="1412049" cy="1147276"/>
          </a:xfrm>
          <a:prstGeom prst="rect">
            <a:avLst/>
          </a:prstGeom>
        </p:spPr>
        <p:txBody>
          <a:bodyPr/>
          <a:lstStyle>
            <a:lvl1pPr marL="0" indent="0" algn="ctr">
              <a:buNone/>
              <a:defRPr/>
            </a:lvl1pPr>
          </a:lstStyle>
          <a:p>
            <a:r>
              <a:rPr lang="en-US" dirty="0"/>
              <a:t>Click to add photo</a:t>
            </a:r>
          </a:p>
        </p:txBody>
      </p:sp>
      <p:sp>
        <p:nvSpPr>
          <p:cNvPr id="33" name="Text Placeholder 17">
            <a:extLst>
              <a:ext uri="{FF2B5EF4-FFF2-40B4-BE49-F238E27FC236}">
                <a16:creationId xmlns:a16="http://schemas.microsoft.com/office/drawing/2014/main" id="{2D88AD4B-15C6-42C2-B9A5-BD645DA67D7E}"/>
              </a:ext>
            </a:extLst>
          </p:cNvPr>
          <p:cNvSpPr>
            <a:spLocks noGrp="1"/>
          </p:cNvSpPr>
          <p:nvPr>
            <p:ph type="body" sz="quarter" idx="43" hasCustomPrompt="1"/>
          </p:nvPr>
        </p:nvSpPr>
        <p:spPr>
          <a:xfrm>
            <a:off x="978584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a:t>Click to add name</a:t>
            </a:r>
          </a:p>
        </p:txBody>
      </p:sp>
      <p:sp>
        <p:nvSpPr>
          <p:cNvPr id="34" name="Text Placeholder 17">
            <a:extLst>
              <a:ext uri="{FF2B5EF4-FFF2-40B4-BE49-F238E27FC236}">
                <a16:creationId xmlns:a16="http://schemas.microsoft.com/office/drawing/2014/main" id="{D79E337C-DD94-4BC6-9F28-69AC04CD2B3E}"/>
              </a:ext>
            </a:extLst>
          </p:cNvPr>
          <p:cNvSpPr>
            <a:spLocks noGrp="1"/>
          </p:cNvSpPr>
          <p:nvPr>
            <p:ph type="body" sz="quarter" idx="44" hasCustomPrompt="1"/>
          </p:nvPr>
        </p:nvSpPr>
        <p:spPr>
          <a:xfrm>
            <a:off x="9785846" y="2774991"/>
            <a:ext cx="2069690" cy="672127"/>
          </a:xfrm>
          <a:prstGeom prst="rect">
            <a:avLst/>
          </a:prstGeom>
        </p:spPr>
        <p:txBody>
          <a:bodyPr/>
          <a:lstStyle>
            <a:lvl1pPr marL="0" indent="0" algn="ctr">
              <a:lnSpc>
                <a:spcPct val="100000"/>
              </a:lnSpc>
              <a:buNone/>
              <a:defRPr sz="1100" b="0" i="0" cap="none" spc="200" baseline="0"/>
            </a:lvl1pPr>
          </a:lstStyle>
          <a:p>
            <a:pPr lvl="0"/>
            <a:r>
              <a:rPr lang="en-US"/>
              <a:t>Click to add title</a:t>
            </a:r>
          </a:p>
        </p:txBody>
      </p:sp>
      <p:sp>
        <p:nvSpPr>
          <p:cNvPr id="30" name="Picture Placeholder 9">
            <a:extLst>
              <a:ext uri="{FF2B5EF4-FFF2-40B4-BE49-F238E27FC236}">
                <a16:creationId xmlns:a16="http://schemas.microsoft.com/office/drawing/2014/main" id="{B50A84FF-F66B-4AB8-837C-E3025F19E9C0}"/>
              </a:ext>
            </a:extLst>
          </p:cNvPr>
          <p:cNvSpPr>
            <a:spLocks noGrp="1"/>
          </p:cNvSpPr>
          <p:nvPr>
            <p:ph type="pic" sz="quarter" idx="40" hasCustomPrompt="1"/>
          </p:nvPr>
        </p:nvSpPr>
        <p:spPr>
          <a:xfrm>
            <a:off x="3780553" y="3614936"/>
            <a:ext cx="1412050" cy="1147276"/>
          </a:xfrm>
          <a:prstGeom prst="rect">
            <a:avLst/>
          </a:prstGeom>
        </p:spPr>
        <p:txBody>
          <a:bodyPr/>
          <a:lstStyle>
            <a:lvl1pPr marL="0" indent="0" algn="ctr">
              <a:buNone/>
              <a:defRPr/>
            </a:lvl1pPr>
          </a:lstStyle>
          <a:p>
            <a:r>
              <a:rPr lang="en-US" dirty="0"/>
              <a:t>Click to add photo</a:t>
            </a:r>
          </a:p>
        </p:txBody>
      </p:sp>
      <p:sp>
        <p:nvSpPr>
          <p:cNvPr id="17" name="Text Placeholder 17">
            <a:extLst>
              <a:ext uri="{FF2B5EF4-FFF2-40B4-BE49-F238E27FC236}">
                <a16:creationId xmlns:a16="http://schemas.microsoft.com/office/drawing/2014/main" id="{540D9937-87C5-40B3-86E6-F1CBFCA40CA0}"/>
              </a:ext>
            </a:extLst>
          </p:cNvPr>
          <p:cNvSpPr>
            <a:spLocks noGrp="1"/>
          </p:cNvSpPr>
          <p:nvPr>
            <p:ph type="body" sz="quarter" idx="30" hasCustomPrompt="1"/>
          </p:nvPr>
        </p:nvSpPr>
        <p:spPr>
          <a:xfrm>
            <a:off x="3451733" y="4767397"/>
            <a:ext cx="2069691" cy="476403"/>
          </a:xfrm>
          <a:prstGeom prst="rect">
            <a:avLst/>
          </a:prstGeom>
        </p:spPr>
        <p:txBody>
          <a:bodyPr anchor="b"/>
          <a:lstStyle>
            <a:lvl1pPr marL="0" indent="0" algn="ctr">
              <a:buNone/>
              <a:defRPr sz="1400" cap="all" spc="200" baseline="0">
                <a:solidFill>
                  <a:schemeClr val="accent4"/>
                </a:solidFill>
              </a:defRPr>
            </a:lvl1pPr>
          </a:lstStyle>
          <a:p>
            <a:pPr lvl="0"/>
            <a:r>
              <a:rPr lang="en-US"/>
              <a:t>Click to add name</a:t>
            </a:r>
          </a:p>
        </p:txBody>
      </p:sp>
      <p:sp>
        <p:nvSpPr>
          <p:cNvPr id="20" name="Text Placeholder 17">
            <a:extLst>
              <a:ext uri="{FF2B5EF4-FFF2-40B4-BE49-F238E27FC236}">
                <a16:creationId xmlns:a16="http://schemas.microsoft.com/office/drawing/2014/main" id="{C81570DE-3568-4F16-9DF8-269B29DDE60E}"/>
              </a:ext>
            </a:extLst>
          </p:cNvPr>
          <p:cNvSpPr>
            <a:spLocks noGrp="1"/>
          </p:cNvSpPr>
          <p:nvPr>
            <p:ph type="body" sz="quarter" idx="31" hasCustomPrompt="1"/>
          </p:nvPr>
        </p:nvSpPr>
        <p:spPr>
          <a:xfrm>
            <a:off x="3451733" y="5242840"/>
            <a:ext cx="2069691" cy="697196"/>
          </a:xfrm>
          <a:prstGeom prst="rect">
            <a:avLst/>
          </a:prstGeom>
        </p:spPr>
        <p:txBody>
          <a:bodyPr/>
          <a:lstStyle>
            <a:lvl1pPr marL="0" indent="0" algn="ctr">
              <a:lnSpc>
                <a:spcPct val="100000"/>
              </a:lnSpc>
              <a:buNone/>
              <a:defRPr sz="1100" b="0" i="0" cap="none" spc="200" baseline="0"/>
            </a:lvl1pPr>
          </a:lstStyle>
          <a:p>
            <a:pPr lvl="0"/>
            <a:r>
              <a:rPr lang="en-US"/>
              <a:t>Click to add title</a:t>
            </a:r>
          </a:p>
        </p:txBody>
      </p:sp>
      <p:sp>
        <p:nvSpPr>
          <p:cNvPr id="31" name="Picture Placeholder 9">
            <a:extLst>
              <a:ext uri="{FF2B5EF4-FFF2-40B4-BE49-F238E27FC236}">
                <a16:creationId xmlns:a16="http://schemas.microsoft.com/office/drawing/2014/main" id="{41C26642-ECFF-4F11-B242-BBBA5D672DA0}"/>
              </a:ext>
            </a:extLst>
          </p:cNvPr>
          <p:cNvSpPr>
            <a:spLocks noGrp="1"/>
          </p:cNvSpPr>
          <p:nvPr>
            <p:ph type="pic" sz="quarter" idx="41" hasCustomPrompt="1"/>
          </p:nvPr>
        </p:nvSpPr>
        <p:spPr>
          <a:xfrm>
            <a:off x="5891925" y="3614936"/>
            <a:ext cx="1412050" cy="1147276"/>
          </a:xfrm>
          <a:prstGeom prst="rect">
            <a:avLst/>
          </a:prstGeom>
        </p:spPr>
        <p:txBody>
          <a:bodyPr/>
          <a:lstStyle>
            <a:lvl1pPr marL="0" indent="0" algn="ctr">
              <a:buNone/>
              <a:defRPr/>
            </a:lvl1pPr>
          </a:lstStyle>
          <a:p>
            <a:r>
              <a:rPr lang="en-US" dirty="0"/>
              <a:t>Click to add photo</a:t>
            </a:r>
          </a:p>
        </p:txBody>
      </p:sp>
      <p:sp>
        <p:nvSpPr>
          <p:cNvPr id="22" name="Text Placeholder 17">
            <a:extLst>
              <a:ext uri="{FF2B5EF4-FFF2-40B4-BE49-F238E27FC236}">
                <a16:creationId xmlns:a16="http://schemas.microsoft.com/office/drawing/2014/main" id="{5E4E35F3-EC7A-489D-985F-0CA9F0402B0D}"/>
              </a:ext>
            </a:extLst>
          </p:cNvPr>
          <p:cNvSpPr>
            <a:spLocks noGrp="1"/>
          </p:cNvSpPr>
          <p:nvPr>
            <p:ph type="body" sz="quarter" idx="33" hasCustomPrompt="1"/>
          </p:nvPr>
        </p:nvSpPr>
        <p:spPr>
          <a:xfrm>
            <a:off x="5563105" y="4768651"/>
            <a:ext cx="2069691" cy="475149"/>
          </a:xfrm>
          <a:prstGeom prst="rect">
            <a:avLst/>
          </a:prstGeom>
        </p:spPr>
        <p:txBody>
          <a:bodyPr anchor="b"/>
          <a:lstStyle>
            <a:lvl1pPr marL="0" indent="0" algn="ctr">
              <a:buNone/>
              <a:defRPr sz="1400" cap="all" spc="200" baseline="0">
                <a:solidFill>
                  <a:schemeClr val="accent4"/>
                </a:solidFill>
              </a:defRPr>
            </a:lvl1pPr>
          </a:lstStyle>
          <a:p>
            <a:pPr lvl="0"/>
            <a:r>
              <a:rPr lang="en-US"/>
              <a:t>Click to add name</a:t>
            </a:r>
          </a:p>
        </p:txBody>
      </p:sp>
      <p:sp>
        <p:nvSpPr>
          <p:cNvPr id="23" name="Text Placeholder 17">
            <a:extLst>
              <a:ext uri="{FF2B5EF4-FFF2-40B4-BE49-F238E27FC236}">
                <a16:creationId xmlns:a16="http://schemas.microsoft.com/office/drawing/2014/main" id="{55AFBE6C-8E28-48EC-8798-5E463B8E47ED}"/>
              </a:ext>
            </a:extLst>
          </p:cNvPr>
          <p:cNvSpPr>
            <a:spLocks noGrp="1"/>
          </p:cNvSpPr>
          <p:nvPr>
            <p:ph type="body" sz="quarter" idx="34" hasCustomPrompt="1"/>
          </p:nvPr>
        </p:nvSpPr>
        <p:spPr>
          <a:xfrm>
            <a:off x="5563105" y="5243800"/>
            <a:ext cx="2069691" cy="695361"/>
          </a:xfrm>
          <a:prstGeom prst="rect">
            <a:avLst/>
          </a:prstGeom>
        </p:spPr>
        <p:txBody>
          <a:bodyPr/>
          <a:lstStyle>
            <a:lvl1pPr marL="0" indent="0" algn="ctr">
              <a:lnSpc>
                <a:spcPct val="100000"/>
              </a:lnSpc>
              <a:buNone/>
              <a:defRPr sz="1100" b="0" i="0" cap="none" spc="200" baseline="0"/>
            </a:lvl1pPr>
          </a:lstStyle>
          <a:p>
            <a:pPr lvl="0"/>
            <a:r>
              <a:rPr lang="en-US"/>
              <a:t>Click to add title</a:t>
            </a:r>
          </a:p>
        </p:txBody>
      </p:sp>
      <p:sp>
        <p:nvSpPr>
          <p:cNvPr id="32" name="Picture Placeholder 9">
            <a:extLst>
              <a:ext uri="{FF2B5EF4-FFF2-40B4-BE49-F238E27FC236}">
                <a16:creationId xmlns:a16="http://schemas.microsoft.com/office/drawing/2014/main" id="{BCC40003-8966-4A03-9C79-EB95966FFE0C}"/>
              </a:ext>
            </a:extLst>
          </p:cNvPr>
          <p:cNvSpPr>
            <a:spLocks noGrp="1"/>
          </p:cNvSpPr>
          <p:nvPr>
            <p:ph type="pic" sz="quarter" idx="42" hasCustomPrompt="1"/>
          </p:nvPr>
        </p:nvSpPr>
        <p:spPr>
          <a:xfrm>
            <a:off x="8003297" y="3614936"/>
            <a:ext cx="1412049" cy="1147276"/>
          </a:xfrm>
          <a:prstGeom prst="rect">
            <a:avLst/>
          </a:prstGeom>
        </p:spPr>
        <p:txBody>
          <a:bodyPr/>
          <a:lstStyle>
            <a:lvl1pPr marL="0" indent="0" algn="ctr">
              <a:buNone/>
              <a:defRPr/>
            </a:lvl1pPr>
          </a:lstStyle>
          <a:p>
            <a:r>
              <a:rPr lang="en-US" dirty="0"/>
              <a:t>Click to add photo</a:t>
            </a:r>
          </a:p>
        </p:txBody>
      </p:sp>
      <p:sp>
        <p:nvSpPr>
          <p:cNvPr id="25" name="Text Placeholder 17">
            <a:extLst>
              <a:ext uri="{FF2B5EF4-FFF2-40B4-BE49-F238E27FC236}">
                <a16:creationId xmlns:a16="http://schemas.microsoft.com/office/drawing/2014/main" id="{023FE51B-CC62-42E7-BCF7-123DB0B9244A}"/>
              </a:ext>
            </a:extLst>
          </p:cNvPr>
          <p:cNvSpPr>
            <a:spLocks noGrp="1"/>
          </p:cNvSpPr>
          <p:nvPr>
            <p:ph type="body" sz="quarter" idx="36" hasCustomPrompt="1"/>
          </p:nvPr>
        </p:nvSpPr>
        <p:spPr>
          <a:xfrm>
            <a:off x="767447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a:t>Click to add name</a:t>
            </a:r>
          </a:p>
        </p:txBody>
      </p:sp>
      <p:sp>
        <p:nvSpPr>
          <p:cNvPr id="26" name="Text Placeholder 17">
            <a:extLst>
              <a:ext uri="{FF2B5EF4-FFF2-40B4-BE49-F238E27FC236}">
                <a16:creationId xmlns:a16="http://schemas.microsoft.com/office/drawing/2014/main" id="{3CA6C07A-2E37-4897-AF99-5152B241E380}"/>
              </a:ext>
            </a:extLst>
          </p:cNvPr>
          <p:cNvSpPr>
            <a:spLocks noGrp="1"/>
          </p:cNvSpPr>
          <p:nvPr>
            <p:ph type="body" sz="quarter" idx="37" hasCustomPrompt="1"/>
          </p:nvPr>
        </p:nvSpPr>
        <p:spPr>
          <a:xfrm>
            <a:off x="7674476" y="5243800"/>
            <a:ext cx="2069690" cy="695361"/>
          </a:xfrm>
          <a:prstGeom prst="rect">
            <a:avLst/>
          </a:prstGeom>
        </p:spPr>
        <p:txBody>
          <a:bodyPr/>
          <a:lstStyle>
            <a:lvl1pPr marL="0" indent="0" algn="ctr">
              <a:lnSpc>
                <a:spcPct val="100000"/>
              </a:lnSpc>
              <a:buNone/>
              <a:defRPr sz="1100" b="0" i="0" cap="none" spc="200" baseline="0"/>
            </a:lvl1pPr>
          </a:lstStyle>
          <a:p>
            <a:pPr lvl="0"/>
            <a:r>
              <a:rPr lang="en-US"/>
              <a:t>Click to add title</a:t>
            </a:r>
          </a:p>
        </p:txBody>
      </p:sp>
      <p:sp>
        <p:nvSpPr>
          <p:cNvPr id="38" name="Picture Placeholder 9">
            <a:extLst>
              <a:ext uri="{FF2B5EF4-FFF2-40B4-BE49-F238E27FC236}">
                <a16:creationId xmlns:a16="http://schemas.microsoft.com/office/drawing/2014/main" id="{026B0125-C5D1-4397-BA37-9D1FCB7DA71E}"/>
              </a:ext>
            </a:extLst>
          </p:cNvPr>
          <p:cNvSpPr>
            <a:spLocks noGrp="1"/>
          </p:cNvSpPr>
          <p:nvPr>
            <p:ph type="pic" sz="quarter" idx="48" hasCustomPrompt="1"/>
          </p:nvPr>
        </p:nvSpPr>
        <p:spPr>
          <a:xfrm>
            <a:off x="10114667" y="3614936"/>
            <a:ext cx="1412049" cy="1147276"/>
          </a:xfrm>
          <a:prstGeom prst="rect">
            <a:avLst/>
          </a:prstGeom>
        </p:spPr>
        <p:txBody>
          <a:bodyPr/>
          <a:lstStyle>
            <a:lvl1pPr marL="0" indent="0" algn="ctr">
              <a:buNone/>
              <a:defRPr/>
            </a:lvl1pPr>
          </a:lstStyle>
          <a:p>
            <a:r>
              <a:rPr lang="en-US" dirty="0"/>
              <a:t>Click to add photo</a:t>
            </a:r>
          </a:p>
        </p:txBody>
      </p:sp>
      <p:sp>
        <p:nvSpPr>
          <p:cNvPr id="35" name="Text Placeholder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978584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a:t>Click to add name</a:t>
            </a:r>
          </a:p>
        </p:txBody>
      </p:sp>
      <p:sp>
        <p:nvSpPr>
          <p:cNvPr id="36" name="Text Placeholder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9785846" y="5243800"/>
            <a:ext cx="2069690" cy="695361"/>
          </a:xfrm>
          <a:prstGeom prst="rect">
            <a:avLst/>
          </a:prstGeom>
        </p:spPr>
        <p:txBody>
          <a:bodyPr/>
          <a:lstStyle>
            <a:lvl1pPr marL="0" indent="0" algn="ctr">
              <a:lnSpc>
                <a:spcPct val="100000"/>
              </a:lnSpc>
              <a:buNone/>
              <a:defRPr sz="1100" b="0" i="0" cap="none" spc="200" baseline="0"/>
            </a:lvl1pPr>
          </a:lstStyle>
          <a:p>
            <a:pPr lvl="0"/>
            <a:r>
              <a:rPr lang="en-US"/>
              <a:t>Click to add title</a:t>
            </a:r>
          </a:p>
        </p:txBody>
      </p:sp>
      <p:sp>
        <p:nvSpPr>
          <p:cNvPr id="5" name="Date Placeholder 4">
            <a:extLst>
              <a:ext uri="{FF2B5EF4-FFF2-40B4-BE49-F238E27FC236}">
                <a16:creationId xmlns:a16="http://schemas.microsoft.com/office/drawing/2014/main" id="{5B91FF20-37AD-4448-896C-C37172D16263}"/>
              </a:ext>
            </a:extLst>
          </p:cNvPr>
          <p:cNvSpPr>
            <a:spLocks noGrp="1"/>
          </p:cNvSpPr>
          <p:nvPr>
            <p:ph type="dt" sz="half" idx="10"/>
          </p:nvPr>
        </p:nvSpPr>
        <p:spPr>
          <a:xfrm>
            <a:off x="838200" y="6356350"/>
            <a:ext cx="2743200" cy="365125"/>
          </a:xfrm>
          <a:prstGeom prst="rect">
            <a:avLst/>
          </a:prstGeom>
        </p:spPr>
        <p:txBody>
          <a:bodyPr/>
          <a:lstStyle/>
          <a:p>
            <a:fld id="{DFED3A08-E623-4DA4-B56D-E91CF5CA1E3B}" type="datetime1">
              <a:rPr lang="en-US" smtClean="0"/>
              <a:t>10/9/2024</a:t>
            </a:fld>
            <a:endParaRPr lang="en-US" dirty="0"/>
          </a:p>
        </p:txBody>
      </p:sp>
      <p:sp>
        <p:nvSpPr>
          <p:cNvPr id="6" name="Footer Placeholder 5">
            <a:extLst>
              <a:ext uri="{FF2B5EF4-FFF2-40B4-BE49-F238E27FC236}">
                <a16:creationId xmlns:a16="http://schemas.microsoft.com/office/drawing/2014/main" id="{376AF771-F500-4564-96BB-2AC1F13F9D36}"/>
              </a:ext>
            </a:extLst>
          </p:cNvPr>
          <p:cNvSpPr>
            <a:spLocks noGrp="1"/>
          </p:cNvSpPr>
          <p:nvPr>
            <p:ph type="ftr" sz="quarter" idx="11"/>
          </p:nvPr>
        </p:nvSpPr>
        <p:spPr>
          <a:xfrm>
            <a:off x="4038600" y="6356350"/>
            <a:ext cx="4114800" cy="365125"/>
          </a:xfrm>
          <a:prstGeom prst="rect">
            <a:avLst/>
          </a:prstGeom>
        </p:spPr>
        <p:txBody>
          <a:bodyPr/>
          <a:lstStyle/>
          <a:p>
            <a:r>
              <a:rPr lang="en-US" dirty="0"/>
              <a:t>Focusing on Sentence Structure to Accelerate Writing Development - CDE 2023</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a:xfrm>
            <a:off x="8610600" y="6356350"/>
            <a:ext cx="2743200" cy="365125"/>
          </a:xfrm>
          <a:prstGeom prst="rect">
            <a:avLst/>
          </a:prstGeom>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67772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theme" Target="../theme/theme3.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0C233408-F75F-E662-1916-8320836EC45F}"/>
              </a:ext>
            </a:extLst>
          </p:cNvPr>
          <p:cNvPicPr>
            <a:picLocks noChangeAspect="1"/>
          </p:cNvPicPr>
          <p:nvPr userDrawn="1"/>
        </p:nvPicPr>
        <p:blipFill>
          <a:blip r:embed="rId22"/>
          <a:stretch>
            <a:fillRect/>
          </a:stretch>
        </p:blipFill>
        <p:spPr>
          <a:xfrm>
            <a:off x="10994570" y="6293031"/>
            <a:ext cx="1121230" cy="476524"/>
          </a:xfrm>
          <a:prstGeom prst="rect">
            <a:avLst/>
          </a:prstGeom>
        </p:spPr>
      </p:pic>
    </p:spTree>
    <p:extLst>
      <p:ext uri="{BB962C8B-B14F-4D97-AF65-F5344CB8AC3E}">
        <p14:creationId xmlns:p14="http://schemas.microsoft.com/office/powerpoint/2010/main" val="3587109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63" r:id="rId8"/>
    <p:sldLayoutId id="2147483656" r:id="rId9"/>
    <p:sldLayoutId id="2147483657" r:id="rId10"/>
    <p:sldLayoutId id="2147483664" r:id="rId11"/>
    <p:sldLayoutId id="2147483658" r:id="rId12"/>
    <p:sldLayoutId id="2147483659" r:id="rId13"/>
    <p:sldLayoutId id="2147483660" r:id="rId14"/>
    <p:sldLayoutId id="2147483661" r:id="rId15"/>
    <p:sldLayoutId id="2147483666" r:id="rId16"/>
    <p:sldLayoutId id="2147483668" r:id="rId17"/>
    <p:sldLayoutId id="2147483665" r:id="rId18"/>
    <p:sldLayoutId id="2147483669" r:id="rId19"/>
    <p:sldLayoutId id="2147483688" r:id="rId2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534101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3" r:id="rId29"/>
    <p:sldLayoutId id="2147483757" r:id="rId30"/>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00108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cdecolorado.sharepoint.com/:p:/r/sites/LiteracyTeam/Shared%20Documents/General/Professional%20Development/4.%20CDE%20Science%20of%20Reading%20Literacy%20Series/Overview%20Decks/Phonological%20Awareness%20Overview.pptx?d=w1412b3b538ee42719296d66ca83e85df&amp;csf=1&amp;web=1&amp;e=snSeia" TargetMode="External"/><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hyperlink" Target="https://www.cde.state.co.us/coloradoliteracy/sentencestructurehandout"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Colors" Target="../diagrams/colors4.xml"/><Relationship Id="rId11" Type="http://schemas.openxmlformats.org/officeDocument/2006/relationships/image" Target="../media/image50.png"/><Relationship Id="rId5" Type="http://schemas.openxmlformats.org/officeDocument/2006/relationships/diagramQuickStyle" Target="../diagrams/quickStyle4.xml"/><Relationship Id="rId10" Type="http://schemas.openxmlformats.org/officeDocument/2006/relationships/image" Target="../media/image49.png"/><Relationship Id="rId4" Type="http://schemas.openxmlformats.org/officeDocument/2006/relationships/diagramLayout" Target="../diagrams/layout4.xml"/><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hyperlink" Target="https://www.cde.state.co.us/coloradoliteracy/sentencestructurehandout"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3.jpeg"/><Relationship Id="rId7" Type="http://schemas.openxmlformats.org/officeDocument/2006/relationships/diagramColors" Target="../diagrams/colors7.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55.png"/><Relationship Id="rId7" Type="http://schemas.openxmlformats.org/officeDocument/2006/relationships/diagramColors" Target="../diagrams/colors9.xm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2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B2D7B1-7873-4A7B-83D8-940CAAE12BBB}"/>
              </a:ext>
            </a:extLst>
          </p:cNvPr>
          <p:cNvSpPr txBox="1">
            <a:spLocks noGrp="1"/>
          </p:cNvSpPr>
          <p:nvPr>
            <p:ph type="title" idx="4294967295"/>
          </p:nvPr>
        </p:nvSpPr>
        <p:spPr>
          <a:xfrm>
            <a:off x="848749" y="3429000"/>
            <a:ext cx="1049449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825474"/>
                </a:solidFill>
                <a:effectLst/>
                <a:uLnTx/>
                <a:uFillTx/>
                <a:latin typeface="Museo Slab 500"/>
                <a:ea typeface="+mn-ea"/>
                <a:cs typeface="+mn-cs"/>
              </a:rPr>
              <a:t>Sentence Structure</a:t>
            </a:r>
          </a:p>
        </p:txBody>
      </p:sp>
      <p:sp>
        <p:nvSpPr>
          <p:cNvPr id="3" name="TextBox 2">
            <a:extLst>
              <a:ext uri="{FF2B5EF4-FFF2-40B4-BE49-F238E27FC236}">
                <a16:creationId xmlns:a16="http://schemas.microsoft.com/office/drawing/2014/main" id="{FBE07A6D-C141-4A37-AB9C-6B97858487DF}"/>
              </a:ext>
            </a:extLst>
          </p:cNvPr>
          <p:cNvSpPr txBox="1"/>
          <p:nvPr/>
        </p:nvSpPr>
        <p:spPr>
          <a:xfrm>
            <a:off x="848750" y="2844225"/>
            <a:ext cx="104944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25474"/>
                </a:solidFill>
                <a:effectLst/>
                <a:uLnTx/>
                <a:uFillTx/>
                <a:latin typeface="Museo Slab 500"/>
                <a:ea typeface="+mn-ea"/>
                <a:cs typeface="+mn-cs"/>
              </a:rPr>
              <a:t>CDE Science of Reading Literacy Series</a:t>
            </a:r>
          </a:p>
        </p:txBody>
      </p:sp>
    </p:spTree>
    <p:extLst>
      <p:ext uri="{BB962C8B-B14F-4D97-AF65-F5344CB8AC3E}">
        <p14:creationId xmlns:p14="http://schemas.microsoft.com/office/powerpoint/2010/main" val="2143269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83992"/>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 typeface="Arial"/>
              <a:buNone/>
              <a:tabLst/>
              <a:defRPr/>
            </a:pPr>
            <a:r>
              <a:rPr kumimoji="0" lang="en-US" sz="4800" b="0" i="0" u="sng"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rPr>
              <a:t>Setting the Foundation</a:t>
            </a:r>
            <a:endParaRPr kumimoji="0" lang="en-US" sz="4800" b="0" i="0" u="none"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endParaRPr>
          </a:p>
        </p:txBody>
      </p:sp>
    </p:spTree>
    <p:extLst>
      <p:ext uri="{BB962C8B-B14F-4D97-AF65-F5344CB8AC3E}">
        <p14:creationId xmlns:p14="http://schemas.microsoft.com/office/powerpoint/2010/main" val="85996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00"/>
        <p:cNvGrpSpPr/>
        <p:nvPr/>
      </p:nvGrpSpPr>
      <p:grpSpPr>
        <a:xfrm>
          <a:off x="0" y="0"/>
          <a:ext cx="0" cy="0"/>
          <a:chOff x="0" y="0"/>
          <a:chExt cx="0" cy="0"/>
        </a:xfrm>
      </p:grpSpPr>
      <p:sp>
        <p:nvSpPr>
          <p:cNvPr id="4" name="Title 1">
            <a:extLst>
              <a:ext uri="{FF2B5EF4-FFF2-40B4-BE49-F238E27FC236}">
                <a16:creationId xmlns:a16="http://schemas.microsoft.com/office/drawing/2014/main" id="{A9DE4523-C856-28F9-114A-291F6164F770}"/>
              </a:ext>
            </a:extLst>
          </p:cNvPr>
          <p:cNvSpPr txBox="1">
            <a:spLocks noGrp="1"/>
          </p:cNvSpPr>
          <p:nvPr>
            <p:ph type="title" idx="4294967295"/>
          </p:nvPr>
        </p:nvSpPr>
        <p:spPr>
          <a:xfrm>
            <a:off x="-1" y="0"/>
            <a:ext cx="12192000" cy="1043001"/>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lvl1pPr lvl="0" algn="ctr" defTabSz="914400" rtl="0" eaLnBrk="1" latinLnBrk="0" hangingPunct="1">
              <a:lnSpc>
                <a:spcPct val="90000"/>
              </a:lnSpc>
              <a:spcBef>
                <a:spcPts val="0"/>
              </a:spcBef>
              <a:spcAft>
                <a:spcPts val="0"/>
              </a:spcAft>
              <a:buSzPts val="2800"/>
              <a:buNone/>
              <a:defRPr sz="4000" kern="1200">
                <a:solidFill>
                  <a:schemeClr val="tx1"/>
                </a:solidFill>
                <a:latin typeface="+mj-lt"/>
                <a:ea typeface="+mj-ea"/>
                <a:cs typeface="+mj-c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pPr marL="0" marR="0" lvl="0" indent="0" algn="ctr" defTabSz="914400" rtl="0" eaLnBrk="1" fontAlgn="auto" latinLnBrk="0" hangingPunct="1">
              <a:lnSpc>
                <a:spcPct val="90000"/>
              </a:lnSpc>
              <a:spcBef>
                <a:spcPts val="0"/>
              </a:spcBef>
              <a:spcAft>
                <a:spcPts val="0"/>
              </a:spcAft>
              <a:buClrTx/>
              <a:buSzPts val="2800"/>
              <a:buFontTx/>
              <a:buNone/>
              <a:tabLst/>
              <a:defRPr/>
            </a:pPr>
            <a:r>
              <a:rPr kumimoji="0" lang="en-US" sz="3200" b="0" i="0" u="none" strike="noStrike" kern="1200" cap="none" spc="0" normalizeH="0" baseline="0" noProof="0" dirty="0">
                <a:ln>
                  <a:noFill/>
                </a:ln>
                <a:solidFill>
                  <a:schemeClr val="accent2"/>
                </a:solidFill>
                <a:effectLst/>
                <a:uLnTx/>
                <a:uFillTx/>
                <a:latin typeface="Museo Slab 500" panose="02000000000000000000" pitchFamily="50" charset="0"/>
                <a:ea typeface="+mj-ea"/>
                <a:cs typeface="+mj-cs"/>
              </a:rPr>
              <a:t>High-Level Overview of Writing Skill Progression</a:t>
            </a:r>
          </a:p>
        </p:txBody>
      </p:sp>
      <p:graphicFrame>
        <p:nvGraphicFramePr>
          <p:cNvPr id="3" name="Table 4">
            <a:extLst>
              <a:ext uri="{FF2B5EF4-FFF2-40B4-BE49-F238E27FC236}">
                <a16:creationId xmlns:a16="http://schemas.microsoft.com/office/drawing/2014/main" id="{7B9BBA0B-A617-F558-6F18-0196F22E5995}"/>
              </a:ext>
            </a:extLst>
          </p:cNvPr>
          <p:cNvGraphicFramePr>
            <a:graphicFrameLocks noGrp="1"/>
          </p:cNvGraphicFramePr>
          <p:nvPr>
            <p:extLst>
              <p:ext uri="{D42A27DB-BD31-4B8C-83A1-F6EECF244321}">
                <p14:modId xmlns:p14="http://schemas.microsoft.com/office/powerpoint/2010/main" val="26107296"/>
              </p:ext>
            </p:extLst>
          </p:nvPr>
        </p:nvGraphicFramePr>
        <p:xfrm>
          <a:off x="133927" y="1115509"/>
          <a:ext cx="11924145" cy="5391893"/>
        </p:xfrm>
        <a:graphic>
          <a:graphicData uri="http://schemas.openxmlformats.org/drawingml/2006/table">
            <a:tbl>
              <a:tblPr firstRow="1" bandRow="1">
                <a:tableStyleId>{5C22544A-7EE6-4342-B048-85BDC9FD1C3A}</a:tableStyleId>
              </a:tblPr>
              <a:tblGrid>
                <a:gridCol w="2526146">
                  <a:extLst>
                    <a:ext uri="{9D8B030D-6E8A-4147-A177-3AD203B41FA5}">
                      <a16:colId xmlns:a16="http://schemas.microsoft.com/office/drawing/2014/main" val="3461497843"/>
                    </a:ext>
                  </a:extLst>
                </a:gridCol>
                <a:gridCol w="2670589">
                  <a:extLst>
                    <a:ext uri="{9D8B030D-6E8A-4147-A177-3AD203B41FA5}">
                      <a16:colId xmlns:a16="http://schemas.microsoft.com/office/drawing/2014/main" val="593661907"/>
                    </a:ext>
                  </a:extLst>
                </a:gridCol>
                <a:gridCol w="1615712">
                  <a:extLst>
                    <a:ext uri="{9D8B030D-6E8A-4147-A177-3AD203B41FA5}">
                      <a16:colId xmlns:a16="http://schemas.microsoft.com/office/drawing/2014/main" val="1919599222"/>
                    </a:ext>
                  </a:extLst>
                </a:gridCol>
                <a:gridCol w="1615712">
                  <a:extLst>
                    <a:ext uri="{9D8B030D-6E8A-4147-A177-3AD203B41FA5}">
                      <a16:colId xmlns:a16="http://schemas.microsoft.com/office/drawing/2014/main" val="1503076033"/>
                    </a:ext>
                  </a:extLst>
                </a:gridCol>
                <a:gridCol w="1629886">
                  <a:extLst>
                    <a:ext uri="{9D8B030D-6E8A-4147-A177-3AD203B41FA5}">
                      <a16:colId xmlns:a16="http://schemas.microsoft.com/office/drawing/2014/main" val="2908104376"/>
                    </a:ext>
                  </a:extLst>
                </a:gridCol>
                <a:gridCol w="1866100">
                  <a:extLst>
                    <a:ext uri="{9D8B030D-6E8A-4147-A177-3AD203B41FA5}">
                      <a16:colId xmlns:a16="http://schemas.microsoft.com/office/drawing/2014/main" val="3151454391"/>
                    </a:ext>
                  </a:extLst>
                </a:gridCol>
              </a:tblGrid>
              <a:tr h="691194">
                <a:tc>
                  <a:txBody>
                    <a:bodyPr/>
                    <a:lstStyle/>
                    <a:p>
                      <a:pPr algn="ctr"/>
                      <a:endParaRPr lang="en-US" sz="2400" dirty="0">
                        <a:latin typeface="Calibri" panose="020F0502020204030204" pitchFamily="34" charset="0"/>
                        <a:cs typeface="Calibri" panose="020F0502020204030204" pitchFamily="34" charset="0"/>
                      </a:endParaRPr>
                    </a:p>
                  </a:txBody>
                  <a:tcPr anchor="ctr">
                    <a:lnB w="38100" cmpd="sng">
                      <a:noFill/>
                    </a:lnB>
                    <a:solidFill>
                      <a:srgbClr val="3E7090"/>
                    </a:solidFill>
                  </a:tcPr>
                </a:tc>
                <a:tc>
                  <a:txBody>
                    <a:bodyPr/>
                    <a:lstStyle/>
                    <a:p>
                      <a:pPr algn="ctr"/>
                      <a:r>
                        <a:rPr lang="en-US" sz="2400" dirty="0">
                          <a:latin typeface="Calibri" panose="020F0502020204030204" pitchFamily="34" charset="0"/>
                          <a:cs typeface="Calibri" panose="020F0502020204030204" pitchFamily="34" charset="0"/>
                        </a:rPr>
                        <a:t>K</a:t>
                      </a:r>
                    </a:p>
                  </a:txBody>
                  <a:tcPr anchor="ctr">
                    <a:lnB w="38100" cmpd="sng">
                      <a:noFill/>
                    </a:lnB>
                    <a:solidFill>
                      <a:srgbClr val="3E7090"/>
                    </a:solidFill>
                  </a:tcPr>
                </a:tc>
                <a:tc>
                  <a:txBody>
                    <a:bodyPr/>
                    <a:lstStyle/>
                    <a:p>
                      <a:pPr algn="ctr"/>
                      <a:r>
                        <a:rPr lang="en-US" sz="2400" dirty="0">
                          <a:latin typeface="Calibri" panose="020F0502020204030204" pitchFamily="34" charset="0"/>
                          <a:cs typeface="Calibri" panose="020F0502020204030204" pitchFamily="34" charset="0"/>
                        </a:rPr>
                        <a:t>1</a:t>
                      </a:r>
                    </a:p>
                  </a:txBody>
                  <a:tcPr anchor="ctr">
                    <a:lnB w="38100" cmpd="sng">
                      <a:noFill/>
                    </a:lnB>
                    <a:solidFill>
                      <a:srgbClr val="3E7090"/>
                    </a:solidFill>
                  </a:tcPr>
                </a:tc>
                <a:tc>
                  <a:txBody>
                    <a:bodyPr/>
                    <a:lstStyle/>
                    <a:p>
                      <a:pPr algn="ctr"/>
                      <a:r>
                        <a:rPr lang="en-US" sz="2400" dirty="0">
                          <a:latin typeface="Calibri" panose="020F0502020204030204" pitchFamily="34" charset="0"/>
                          <a:cs typeface="Calibri" panose="020F0502020204030204" pitchFamily="34" charset="0"/>
                        </a:rPr>
                        <a:t>2</a:t>
                      </a:r>
                    </a:p>
                  </a:txBody>
                  <a:tcPr anchor="ctr">
                    <a:lnB w="38100" cmpd="sng">
                      <a:noFill/>
                    </a:lnB>
                    <a:solidFill>
                      <a:srgbClr val="3E7090"/>
                    </a:solidFill>
                  </a:tcPr>
                </a:tc>
                <a:tc>
                  <a:txBody>
                    <a:bodyPr/>
                    <a:lstStyle/>
                    <a:p>
                      <a:pPr algn="ctr"/>
                      <a:r>
                        <a:rPr lang="en-US" sz="2400" dirty="0">
                          <a:latin typeface="Calibri" panose="020F0502020204030204" pitchFamily="34" charset="0"/>
                          <a:cs typeface="Calibri" panose="020F0502020204030204" pitchFamily="34" charset="0"/>
                        </a:rPr>
                        <a:t>3</a:t>
                      </a:r>
                    </a:p>
                  </a:txBody>
                  <a:tcPr anchor="ctr">
                    <a:lnB w="38100" cmpd="sng">
                      <a:noFill/>
                    </a:lnB>
                    <a:solidFill>
                      <a:srgbClr val="3E7090"/>
                    </a:solidFill>
                  </a:tcPr>
                </a:tc>
                <a:tc>
                  <a:txBody>
                    <a:bodyPr/>
                    <a:lstStyle/>
                    <a:p>
                      <a:pPr algn="ctr"/>
                      <a:r>
                        <a:rPr lang="en-US" sz="2400" dirty="0">
                          <a:latin typeface="Calibri" panose="020F0502020204030204" pitchFamily="34" charset="0"/>
                          <a:cs typeface="Calibri" panose="020F0502020204030204" pitchFamily="34" charset="0"/>
                        </a:rPr>
                        <a:t>4-12</a:t>
                      </a:r>
                    </a:p>
                  </a:txBody>
                  <a:tcPr anchor="ctr">
                    <a:lnB w="38100" cmpd="sng">
                      <a:noFill/>
                    </a:lnB>
                    <a:solidFill>
                      <a:srgbClr val="3E7090"/>
                    </a:solidFill>
                  </a:tcPr>
                </a:tc>
                <a:extLst>
                  <a:ext uri="{0D108BD9-81ED-4DB2-BD59-A6C34878D82A}">
                    <a16:rowId xmlns:a16="http://schemas.microsoft.com/office/drawing/2014/main" val="1082813527"/>
                  </a:ext>
                </a:extLst>
              </a:tr>
              <a:tr h="983978">
                <a:tc>
                  <a:txBody>
                    <a:bodyPr/>
                    <a:lstStyle/>
                    <a:p>
                      <a:pPr algn="ctr"/>
                      <a:r>
                        <a:rPr lang="en-US" sz="2400" b="1" dirty="0">
                          <a:solidFill>
                            <a:srgbClr val="3E7090"/>
                          </a:solidFill>
                        </a:rPr>
                        <a:t>Sounds  </a:t>
                      </a:r>
                    </a:p>
                  </a:txBody>
                  <a:tcPr anchor="ct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rgbClr val="3E7090"/>
                        </a:solidFill>
                        <a:latin typeface="Calibri Light" panose="020F0302020204030204" pitchFamily="34" charset="0"/>
                        <a:ea typeface="Roboto"/>
                        <a:cs typeface="Calibri Light" panose="020F0302020204030204" pitchFamily="34" charset="0"/>
                        <a:sym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3E7090"/>
                          </a:solidFill>
                          <a:latin typeface="Calibri Light" panose="020F0302020204030204" pitchFamily="34" charset="0"/>
                          <a:ea typeface="Roboto"/>
                          <a:cs typeface="Calibri Light" panose="020F0302020204030204" pitchFamily="34" charset="0"/>
                          <a:sym typeface="Roboto"/>
                        </a:rPr>
                        <a:t>   Oral Language  •  Phonological Awareness •  Academic discourse</a:t>
                      </a:r>
                    </a:p>
                    <a:p>
                      <a:pPr algn="ctr"/>
                      <a:endParaRPr lang="en-US" sz="2000" b="1" dirty="0">
                        <a:solidFill>
                          <a:srgbClr val="3E7090"/>
                        </a:solidFill>
                      </a:endParaRPr>
                    </a:p>
                  </a:txBody>
                  <a:tcPr anchor="ctr">
                    <a:lnL w="12700" cap="flat" cmpd="sng" algn="ctr">
                      <a:solidFill>
                        <a:schemeClr val="tx1"/>
                      </a:solidFill>
                      <a:prstDash val="solid"/>
                      <a:round/>
                      <a:headEnd type="none" w="med" len="med"/>
                      <a:tailEnd type="none" w="med" len="med"/>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67237077"/>
                  </a:ext>
                </a:extLst>
              </a:tr>
              <a:tr h="677339">
                <a:tc>
                  <a:txBody>
                    <a:bodyPr/>
                    <a:lstStyle/>
                    <a:p>
                      <a:pPr algn="ctr"/>
                      <a:r>
                        <a:rPr lang="en-US" sz="2400" b="1" dirty="0">
                          <a:solidFill>
                            <a:srgbClr val="3E7090"/>
                          </a:solidFill>
                        </a:rPr>
                        <a:t>Transcription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3E7090"/>
                          </a:solidFill>
                          <a:latin typeface="Calibri Light" panose="020F0302020204030204" pitchFamily="34" charset="0"/>
                          <a:ea typeface="Roboto"/>
                          <a:cs typeface="Calibri Light" panose="020F0302020204030204" pitchFamily="34" charset="0"/>
                          <a:sym typeface="Roboto"/>
                        </a:rPr>
                        <a:t>   Handwriting  •  Phonics  •  Decoding  •  Encoding  •  Planning  • Paragraphs  •  Essays</a:t>
                      </a:r>
                      <a:endParaRPr lang="en-US" sz="2000" b="1" dirty="0">
                        <a:solidFill>
                          <a:srgbClr val="3E709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38058959"/>
                  </a:ext>
                </a:extLst>
              </a:tr>
              <a:tr h="983978">
                <a:tc>
                  <a:txBody>
                    <a:bodyPr/>
                    <a:lstStyle/>
                    <a:p>
                      <a:pPr algn="ctr"/>
                      <a:r>
                        <a:rPr lang="en-US" sz="2400" b="1" dirty="0">
                          <a:solidFill>
                            <a:srgbClr val="3E7090"/>
                          </a:solidFill>
                        </a:rPr>
                        <a:t>Syntax</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rgbClr val="3E7090"/>
                        </a:solidFill>
                        <a:latin typeface="Calibri Light" panose="020F0302020204030204" pitchFamily="34" charset="0"/>
                        <a:ea typeface="Roboto"/>
                        <a:cs typeface="Calibri Light" panose="020F0302020204030204" pitchFamily="34" charset="0"/>
                        <a:sym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3E7090"/>
                          </a:solidFill>
                          <a:latin typeface="Calibri Light" panose="020F0302020204030204" pitchFamily="34" charset="0"/>
                          <a:ea typeface="Roboto"/>
                          <a:cs typeface="Calibri Light" panose="020F0302020204030204" pitchFamily="34" charset="0"/>
                          <a:sym typeface="Roboto"/>
                        </a:rPr>
                        <a:t>Parts of Speech  •  Grammar  •  Syntactic Awareness  •  Punctuation</a:t>
                      </a:r>
                    </a:p>
                    <a:p>
                      <a:pPr algn="ctr"/>
                      <a:endParaRPr lang="en-US" sz="2000" b="1" dirty="0">
                        <a:solidFill>
                          <a:srgbClr val="3E709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30915378"/>
                  </a:ext>
                </a:extLst>
              </a:tr>
              <a:tr h="983978">
                <a:tc>
                  <a:txBody>
                    <a:bodyPr/>
                    <a:lstStyle/>
                    <a:p>
                      <a:pPr algn="ctr"/>
                      <a:r>
                        <a:rPr lang="en-US" sz="2400" b="1" dirty="0">
                          <a:solidFill>
                            <a:srgbClr val="3E7090"/>
                          </a:solidFill>
                        </a:rPr>
                        <a:t>Sentence Structure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rgbClr val="3E7090"/>
                        </a:solidFill>
                        <a:latin typeface="Calibri Light" panose="020F0302020204030204" pitchFamily="34" charset="0"/>
                        <a:ea typeface="Roboto"/>
                        <a:cs typeface="Calibri Light" panose="020F0302020204030204" pitchFamily="34" charset="0"/>
                        <a:sym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3E7090"/>
                          </a:solidFill>
                          <a:latin typeface="Calibri Light" panose="020F0302020204030204" pitchFamily="34" charset="0"/>
                          <a:ea typeface="Roboto"/>
                          <a:cs typeface="Calibri Light" panose="020F0302020204030204" pitchFamily="34" charset="0"/>
                          <a:sym typeface="Roboto"/>
                        </a:rPr>
                        <a:t>   Dictation  • Sentence Elaboration •   Combining Sentences  •  Sentence Variety</a:t>
                      </a:r>
                    </a:p>
                    <a:p>
                      <a:pPr algn="ctr"/>
                      <a:endParaRPr lang="en-US" sz="2000" b="1" dirty="0">
                        <a:solidFill>
                          <a:srgbClr val="3E709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69602842"/>
                  </a:ext>
                </a:extLst>
              </a:tr>
              <a:tr h="983978">
                <a:tc>
                  <a:txBody>
                    <a:bodyPr/>
                    <a:lstStyle/>
                    <a:p>
                      <a:pPr algn="ctr"/>
                      <a:r>
                        <a:rPr lang="en-US" sz="2400" b="1" dirty="0">
                          <a:solidFill>
                            <a:srgbClr val="3E7090"/>
                          </a:solidFill>
                        </a:rPr>
                        <a:t>Application Ideation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rgbClr val="3E7090"/>
                        </a:solidFill>
                        <a:latin typeface="Calibri Light" panose="020F0302020204030204" pitchFamily="34" charset="0"/>
                        <a:ea typeface="Roboto"/>
                        <a:cs typeface="Calibri Light" panose="020F0302020204030204" pitchFamily="34" charset="0"/>
                        <a:sym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3E7090"/>
                          </a:solidFill>
                          <a:latin typeface="Calibri Light" panose="020F0302020204030204" pitchFamily="34" charset="0"/>
                          <a:ea typeface="Roboto"/>
                          <a:cs typeface="Calibri Light" panose="020F0302020204030204" pitchFamily="34" charset="0"/>
                          <a:sym typeface="Roboto"/>
                        </a:rPr>
                        <a:t>   Grammatical Knowledge  •  Vocabulary  •  Planning  •  Revising</a:t>
                      </a:r>
                    </a:p>
                    <a:p>
                      <a:pPr algn="ctr"/>
                      <a:endParaRPr lang="en-US" sz="2000" b="1" dirty="0">
                        <a:solidFill>
                          <a:srgbClr val="3E7090"/>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859594"/>
                  </a:ext>
                </a:extLst>
              </a:tr>
            </a:tbl>
          </a:graphicData>
        </a:graphic>
      </p:graphicFrame>
      <p:sp>
        <p:nvSpPr>
          <p:cNvPr id="9" name="Rectangle 8">
            <a:extLst>
              <a:ext uri="{FF2B5EF4-FFF2-40B4-BE49-F238E27FC236}">
                <a16:creationId xmlns:a16="http://schemas.microsoft.com/office/drawing/2014/main" id="{37FD66DD-01B4-B358-AB1C-F73C9DE50661}"/>
              </a:ext>
              <a:ext uri="{C183D7F6-B498-43B3-948B-1728B52AA6E4}">
                <adec:decorative xmlns:adec="http://schemas.microsoft.com/office/drawing/2017/decorative" val="1"/>
              </a:ext>
            </a:extLst>
          </p:cNvPr>
          <p:cNvSpPr/>
          <p:nvPr/>
        </p:nvSpPr>
        <p:spPr>
          <a:xfrm>
            <a:off x="10834543" y="6137380"/>
            <a:ext cx="1302326" cy="66501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296D2170-CFCF-C66C-BAB7-32FD88036A14}"/>
              </a:ext>
            </a:extLst>
          </p:cNvPr>
          <p:cNvSpPr txBox="1"/>
          <p:nvPr/>
        </p:nvSpPr>
        <p:spPr>
          <a:xfrm>
            <a:off x="4205143" y="6525398"/>
            <a:ext cx="6629399" cy="276999"/>
          </a:xfrm>
          <a:prstGeom prst="rect">
            <a:avLst/>
          </a:prstGeom>
          <a:noFill/>
        </p:spPr>
        <p:txBody>
          <a:bodyPr wrap="square" rtlCol="0">
            <a:spAutoFit/>
          </a:bodyPr>
          <a:lstStyle/>
          <a:p>
            <a:pPr algn="r"/>
            <a:r>
              <a:rPr lang="en-US" sz="1200" dirty="0"/>
              <a:t>Adapted from Sedita’s Writing Rope, Lyn Stone, Beringer</a:t>
            </a:r>
          </a:p>
        </p:txBody>
      </p:sp>
      <p:pic>
        <p:nvPicPr>
          <p:cNvPr id="7" name="Picture 6" descr="Colorado Department of Education Logo ">
            <a:extLst>
              <a:ext uri="{FF2B5EF4-FFF2-40B4-BE49-F238E27FC236}">
                <a16:creationId xmlns:a16="http://schemas.microsoft.com/office/drawing/2014/main" id="{DFED2924-E52B-321B-F198-AA4ED4EC4908}"/>
              </a:ext>
            </a:extLst>
          </p:cNvPr>
          <p:cNvPicPr>
            <a:picLocks noChangeAspect="1"/>
          </p:cNvPicPr>
          <p:nvPr/>
        </p:nvPicPr>
        <p:blipFill>
          <a:blip r:embed="rId3"/>
          <a:stretch>
            <a:fillRect/>
          </a:stretch>
        </p:blipFill>
        <p:spPr>
          <a:xfrm>
            <a:off x="10873941" y="6209888"/>
            <a:ext cx="1223529" cy="520001"/>
          </a:xfrm>
          <a:prstGeom prst="rect">
            <a:avLst/>
          </a:prstGeom>
        </p:spPr>
      </p:pic>
      <p:cxnSp>
        <p:nvCxnSpPr>
          <p:cNvPr id="13" name="Straight Arrow Connector 12">
            <a:extLst>
              <a:ext uri="{FF2B5EF4-FFF2-40B4-BE49-F238E27FC236}">
                <a16:creationId xmlns:a16="http://schemas.microsoft.com/office/drawing/2014/main" id="{8C3648AA-256C-C45E-B231-D8C9B7494988}"/>
              </a:ext>
              <a:ext uri="{C183D7F6-B498-43B3-948B-1728B52AA6E4}">
                <adec:decorative xmlns:adec="http://schemas.microsoft.com/office/drawing/2017/decorative" val="1"/>
              </a:ext>
            </a:extLst>
          </p:cNvPr>
          <p:cNvCxnSpPr/>
          <p:nvPr/>
        </p:nvCxnSpPr>
        <p:spPr>
          <a:xfrm>
            <a:off x="2660073" y="1219200"/>
            <a:ext cx="0" cy="5583197"/>
          </a:xfrm>
          <a:prstGeom prst="straightConnector1">
            <a:avLst/>
          </a:prstGeom>
          <a:ln w="57150">
            <a:solidFill>
              <a:srgbClr val="3E709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1B6F305-18A1-AECC-2193-2C9F710EBDF6}"/>
              </a:ext>
              <a:ext uri="{C183D7F6-B498-43B3-948B-1728B52AA6E4}">
                <adec:decorative xmlns:adec="http://schemas.microsoft.com/office/drawing/2017/decorative" val="1"/>
              </a:ext>
            </a:extLst>
          </p:cNvPr>
          <p:cNvCxnSpPr>
            <a:cxnSpLocks/>
          </p:cNvCxnSpPr>
          <p:nvPr/>
        </p:nvCxnSpPr>
        <p:spPr>
          <a:xfrm>
            <a:off x="2660073" y="939310"/>
            <a:ext cx="9397999" cy="0"/>
          </a:xfrm>
          <a:prstGeom prst="straightConnector1">
            <a:avLst/>
          </a:prstGeom>
          <a:ln w="57150">
            <a:solidFill>
              <a:srgbClr val="3E709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382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A2B2D-E72F-A0FF-4BB5-2872D49ACB35}"/>
              </a:ext>
            </a:extLst>
          </p:cNvPr>
          <p:cNvSpPr>
            <a:spLocks noGrp="1"/>
          </p:cNvSpPr>
          <p:nvPr>
            <p:ph type="title"/>
          </p:nvPr>
        </p:nvSpPr>
        <p:spPr>
          <a:xfrm>
            <a:off x="880629" y="342403"/>
            <a:ext cx="9972675" cy="567873"/>
          </a:xfrm>
        </p:spPr>
        <p:txBody>
          <a:bodyPr anchor="ctr">
            <a:noAutofit/>
          </a:bodyPr>
          <a:lstStyle/>
          <a:p>
            <a:r>
              <a:rPr lang="en-US" dirty="0">
                <a:solidFill>
                  <a:schemeClr val="accent2"/>
                </a:solidFill>
                <a:latin typeface="Museo Slab 500" panose="02000000000000000000" pitchFamily="50" charset="0"/>
              </a:rPr>
              <a:t>The Simple View of Writing</a:t>
            </a:r>
          </a:p>
        </p:txBody>
      </p:sp>
      <p:grpSp>
        <p:nvGrpSpPr>
          <p:cNvPr id="32" name="Group 31" descr="The Simple View of Writing ">
            <a:extLst>
              <a:ext uri="{FF2B5EF4-FFF2-40B4-BE49-F238E27FC236}">
                <a16:creationId xmlns:a16="http://schemas.microsoft.com/office/drawing/2014/main" id="{2003F8E8-E842-00DE-9D6B-4FBBD9843D91}"/>
              </a:ext>
            </a:extLst>
          </p:cNvPr>
          <p:cNvGrpSpPr/>
          <p:nvPr/>
        </p:nvGrpSpPr>
        <p:grpSpPr>
          <a:xfrm>
            <a:off x="1017297" y="1214591"/>
            <a:ext cx="10926231" cy="4940154"/>
            <a:chOff x="1338691" y="1608083"/>
            <a:chExt cx="10926231" cy="4940154"/>
          </a:xfrm>
        </p:grpSpPr>
        <p:graphicFrame>
          <p:nvGraphicFramePr>
            <p:cNvPr id="15" name="Diagram 14">
              <a:extLst>
                <a:ext uri="{FF2B5EF4-FFF2-40B4-BE49-F238E27FC236}">
                  <a16:creationId xmlns:a16="http://schemas.microsoft.com/office/drawing/2014/main" id="{7520C06F-AEBA-10EB-0210-D1714A0C7F99}"/>
                </a:ext>
              </a:extLst>
            </p:cNvPr>
            <p:cNvGraphicFramePr/>
            <p:nvPr>
              <p:extLst>
                <p:ext uri="{D42A27DB-BD31-4B8C-83A1-F6EECF244321}">
                  <p14:modId xmlns:p14="http://schemas.microsoft.com/office/powerpoint/2010/main" val="3213671934"/>
                </p:ext>
              </p:extLst>
            </p:nvPr>
          </p:nvGraphicFramePr>
          <p:xfrm>
            <a:off x="1877848" y="1608083"/>
            <a:ext cx="8436303" cy="4940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TextBox 28">
              <a:extLst>
                <a:ext uri="{FF2B5EF4-FFF2-40B4-BE49-F238E27FC236}">
                  <a16:creationId xmlns:a16="http://schemas.microsoft.com/office/drawing/2014/main" id="{EE27385A-F684-5D74-34FF-3DD0D9786DE5}"/>
                </a:ext>
              </a:extLst>
            </p:cNvPr>
            <p:cNvSpPr txBox="1"/>
            <p:nvPr/>
          </p:nvSpPr>
          <p:spPr>
            <a:xfrm>
              <a:off x="1338691" y="2076214"/>
              <a:ext cx="3104294" cy="1815882"/>
            </a:xfrm>
            <a:prstGeom prst="rect">
              <a:avLst/>
            </a:prstGeom>
            <a:noFill/>
          </p:spPr>
          <p:txBody>
            <a:bodyPr wrap="square" rtlCol="0">
              <a:spAutoFit/>
            </a:bodyPr>
            <a:lstStyle/>
            <a:p>
              <a:r>
                <a:rPr lang="en-US" sz="2800" dirty="0">
                  <a:solidFill>
                    <a:schemeClr val="accent1">
                      <a:lumMod val="50000"/>
                    </a:schemeClr>
                  </a:solidFill>
                  <a:latin typeface="Museo Slab 500" panose="02000000000000000000" pitchFamily="50" charset="0"/>
                </a:rPr>
                <a:t>Composition</a:t>
              </a:r>
            </a:p>
            <a:p>
              <a:pPr marL="342900" indent="-342900">
                <a:buFont typeface="Arial" panose="020B0604020202020204" pitchFamily="34" charset="0"/>
                <a:buChar char="•"/>
              </a:pPr>
              <a:r>
                <a:rPr lang="en-US" sz="2800" dirty="0">
                  <a:solidFill>
                    <a:schemeClr val="accent1">
                      <a:lumMod val="50000"/>
                    </a:schemeClr>
                  </a:solidFill>
                  <a:latin typeface="Calibri" panose="020F0502020204030204" pitchFamily="34" charset="0"/>
                  <a:cs typeface="Calibri" panose="020F0502020204030204" pitchFamily="34" charset="0"/>
                </a:rPr>
                <a:t>Ideas</a:t>
              </a:r>
            </a:p>
            <a:p>
              <a:pPr marL="342900" indent="-342900">
                <a:buFont typeface="Arial" panose="020B0604020202020204" pitchFamily="34" charset="0"/>
                <a:buChar char="•"/>
              </a:pPr>
              <a:r>
                <a:rPr lang="en-US" sz="2800" dirty="0">
                  <a:solidFill>
                    <a:schemeClr val="accent1">
                      <a:lumMod val="50000"/>
                    </a:schemeClr>
                  </a:solidFill>
                  <a:latin typeface="Calibri" panose="020F0502020204030204" pitchFamily="34" charset="0"/>
                  <a:cs typeface="Calibri" panose="020F0502020204030204" pitchFamily="34" charset="0"/>
                </a:rPr>
                <a:t>Words</a:t>
              </a:r>
            </a:p>
            <a:p>
              <a:pPr marL="342900" indent="-342900">
                <a:buFont typeface="Arial" panose="020B0604020202020204" pitchFamily="34" charset="0"/>
                <a:buChar char="•"/>
              </a:pPr>
              <a:r>
                <a:rPr lang="en-US" sz="2800" dirty="0">
                  <a:solidFill>
                    <a:schemeClr val="accent1">
                      <a:lumMod val="50000"/>
                    </a:schemeClr>
                  </a:solidFill>
                  <a:latin typeface="Calibri" panose="020F0502020204030204" pitchFamily="34" charset="0"/>
                  <a:cs typeface="Calibri" panose="020F0502020204030204" pitchFamily="34" charset="0"/>
                </a:rPr>
                <a:t>Sentences</a:t>
              </a:r>
            </a:p>
          </p:txBody>
        </p:sp>
        <p:sp>
          <p:nvSpPr>
            <p:cNvPr id="30" name="TextBox 29">
              <a:extLst>
                <a:ext uri="{FF2B5EF4-FFF2-40B4-BE49-F238E27FC236}">
                  <a16:creationId xmlns:a16="http://schemas.microsoft.com/office/drawing/2014/main" id="{651F5E89-0F1F-E169-9AEA-AC5A099E1166}"/>
                </a:ext>
              </a:extLst>
            </p:cNvPr>
            <p:cNvSpPr txBox="1"/>
            <p:nvPr/>
          </p:nvSpPr>
          <p:spPr>
            <a:xfrm>
              <a:off x="1338691" y="4592217"/>
              <a:ext cx="2609625" cy="1815882"/>
            </a:xfrm>
            <a:prstGeom prst="rect">
              <a:avLst/>
            </a:prstGeom>
            <a:noFill/>
          </p:spPr>
          <p:txBody>
            <a:bodyPr wrap="none" rtlCol="0">
              <a:spAutoFit/>
            </a:bodyPr>
            <a:lstStyle/>
            <a:p>
              <a:r>
                <a:rPr lang="en-US" sz="2800" dirty="0">
                  <a:solidFill>
                    <a:schemeClr val="accent2"/>
                  </a:solidFill>
                  <a:latin typeface="Museo Slab 500" panose="02000000000000000000" pitchFamily="50" charset="0"/>
                </a:rPr>
                <a:t>Transcription</a:t>
              </a:r>
            </a:p>
            <a:p>
              <a:pPr marL="342900" indent="-342900">
                <a:buFont typeface="Arial" panose="020B0604020202020204" pitchFamily="34" charset="0"/>
                <a:buChar char="•"/>
              </a:pPr>
              <a:r>
                <a:rPr lang="en-US" sz="2800" dirty="0">
                  <a:solidFill>
                    <a:schemeClr val="accent2"/>
                  </a:solidFill>
                  <a:latin typeface="Calibri" panose="020F0502020204030204" pitchFamily="34" charset="0"/>
                  <a:cs typeface="Calibri" panose="020F0502020204030204" pitchFamily="34" charset="0"/>
                </a:rPr>
                <a:t>Handwriting</a:t>
              </a:r>
            </a:p>
            <a:p>
              <a:pPr marL="342900" indent="-342900">
                <a:buFont typeface="Arial" panose="020B0604020202020204" pitchFamily="34" charset="0"/>
                <a:buChar char="•"/>
              </a:pPr>
              <a:r>
                <a:rPr lang="en-US" sz="2800" dirty="0">
                  <a:solidFill>
                    <a:schemeClr val="accent2"/>
                  </a:solidFill>
                  <a:latin typeface="Calibri" panose="020F0502020204030204" pitchFamily="34" charset="0"/>
                  <a:cs typeface="Calibri" panose="020F0502020204030204" pitchFamily="34" charset="0"/>
                </a:rPr>
                <a:t>Spelling</a:t>
              </a:r>
            </a:p>
            <a:p>
              <a:pPr marL="342900" indent="-342900">
                <a:buFont typeface="Arial" panose="020B0604020202020204" pitchFamily="34" charset="0"/>
                <a:buChar char="•"/>
              </a:pPr>
              <a:r>
                <a:rPr lang="en-US" sz="2800" dirty="0">
                  <a:solidFill>
                    <a:schemeClr val="accent2"/>
                  </a:solidFill>
                  <a:latin typeface="Calibri" panose="020F0502020204030204" pitchFamily="34" charset="0"/>
                  <a:cs typeface="Calibri" panose="020F0502020204030204" pitchFamily="34" charset="0"/>
                </a:rPr>
                <a:t>Typing</a:t>
              </a:r>
            </a:p>
          </p:txBody>
        </p:sp>
        <p:sp>
          <p:nvSpPr>
            <p:cNvPr id="31" name="TextBox 30">
              <a:extLst>
                <a:ext uri="{FF2B5EF4-FFF2-40B4-BE49-F238E27FC236}">
                  <a16:creationId xmlns:a16="http://schemas.microsoft.com/office/drawing/2014/main" id="{B20B1878-01EE-4B32-F1F1-F81CF0D6B96E}"/>
                </a:ext>
              </a:extLst>
            </p:cNvPr>
            <p:cNvSpPr txBox="1"/>
            <p:nvPr/>
          </p:nvSpPr>
          <p:spPr>
            <a:xfrm>
              <a:off x="8665732" y="4634578"/>
              <a:ext cx="3599190" cy="1815882"/>
            </a:xfrm>
            <a:prstGeom prst="rect">
              <a:avLst/>
            </a:prstGeom>
            <a:noFill/>
          </p:spPr>
          <p:txBody>
            <a:bodyPr wrap="none" rtlCol="0">
              <a:spAutoFit/>
            </a:bodyPr>
            <a:lstStyle/>
            <a:p>
              <a:r>
                <a:rPr lang="en-US" sz="2800" dirty="0">
                  <a:solidFill>
                    <a:schemeClr val="accent4"/>
                  </a:solidFill>
                  <a:latin typeface="Museo Slab 500" panose="02000000000000000000" pitchFamily="50" charset="0"/>
                </a:rPr>
                <a:t>Executive Function</a:t>
              </a:r>
            </a:p>
            <a:p>
              <a:pPr marL="342900" indent="-342900">
                <a:buFont typeface="Arial" panose="020B0604020202020204" pitchFamily="34" charset="0"/>
                <a:buChar char="•"/>
              </a:pPr>
              <a:r>
                <a:rPr lang="en-US" sz="2800" dirty="0">
                  <a:solidFill>
                    <a:schemeClr val="accent4"/>
                  </a:solidFill>
                  <a:latin typeface="Calibri" panose="020F0502020204030204" pitchFamily="34" charset="0"/>
                  <a:cs typeface="Calibri" panose="020F0502020204030204" pitchFamily="34" charset="0"/>
                </a:rPr>
                <a:t>Planning</a:t>
              </a:r>
            </a:p>
            <a:p>
              <a:pPr marL="342900" indent="-342900">
                <a:buFont typeface="Arial" panose="020B0604020202020204" pitchFamily="34" charset="0"/>
                <a:buChar char="•"/>
              </a:pPr>
              <a:r>
                <a:rPr lang="en-US" sz="2800" dirty="0">
                  <a:solidFill>
                    <a:schemeClr val="accent4"/>
                  </a:solidFill>
                  <a:latin typeface="Calibri" panose="020F0502020204030204" pitchFamily="34" charset="0"/>
                  <a:cs typeface="Calibri" panose="020F0502020204030204" pitchFamily="34" charset="0"/>
                </a:rPr>
                <a:t>Motivation</a:t>
              </a:r>
            </a:p>
            <a:p>
              <a:pPr marL="342900" indent="-342900">
                <a:buFont typeface="Arial" panose="020B0604020202020204" pitchFamily="34" charset="0"/>
                <a:buChar char="•"/>
              </a:pPr>
              <a:r>
                <a:rPr lang="en-US" sz="2800" dirty="0">
                  <a:solidFill>
                    <a:schemeClr val="accent4"/>
                  </a:solidFill>
                  <a:latin typeface="Calibri" panose="020F0502020204030204" pitchFamily="34" charset="0"/>
                  <a:cs typeface="Calibri" panose="020F0502020204030204" pitchFamily="34" charset="0"/>
                </a:rPr>
                <a:t>Reviewing</a:t>
              </a:r>
            </a:p>
          </p:txBody>
        </p:sp>
      </p:grpSp>
      <p:sp>
        <p:nvSpPr>
          <p:cNvPr id="33" name="TextBox 32">
            <a:extLst>
              <a:ext uri="{FF2B5EF4-FFF2-40B4-BE49-F238E27FC236}">
                <a16:creationId xmlns:a16="http://schemas.microsoft.com/office/drawing/2014/main" id="{14F71790-DDEF-4D74-7B22-326590174273}"/>
              </a:ext>
            </a:extLst>
          </p:cNvPr>
          <p:cNvSpPr txBox="1"/>
          <p:nvPr/>
        </p:nvSpPr>
        <p:spPr>
          <a:xfrm>
            <a:off x="84918" y="6459060"/>
            <a:ext cx="5525743"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Based on “The Simple View of Writing,” developed by Beringer et al. (2002)</a:t>
            </a:r>
          </a:p>
        </p:txBody>
      </p:sp>
    </p:spTree>
    <p:extLst>
      <p:ext uri="{BB962C8B-B14F-4D97-AF65-F5344CB8AC3E}">
        <p14:creationId xmlns:p14="http://schemas.microsoft.com/office/powerpoint/2010/main" val="1224057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ild writing on paper">
            <a:extLst>
              <a:ext uri="{FF2B5EF4-FFF2-40B4-BE49-F238E27FC236}">
                <a16:creationId xmlns:a16="http://schemas.microsoft.com/office/drawing/2014/main" id="{900AE181-D1B5-08EF-38D0-09B0AC25321F}"/>
              </a:ext>
            </a:extLst>
          </p:cNvPr>
          <p:cNvPicPr>
            <a:picLocks noChangeAspect="1"/>
          </p:cNvPicPr>
          <p:nvPr/>
        </p:nvPicPr>
        <p:blipFill rotWithShape="1">
          <a:blip r:embed="rId3"/>
          <a:srcRect t="10200"/>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F8FBB4-6032-B299-966F-201426C7207A}"/>
              </a:ext>
              <a:ext uri="{C183D7F6-B498-43B3-948B-1728B52AA6E4}">
                <adec:decorative xmlns:adec="http://schemas.microsoft.com/office/drawing/2017/decorative" val="1"/>
              </a:ext>
            </a:extLst>
          </p:cNvPr>
          <p:cNvSpPr/>
          <p:nvPr/>
        </p:nvSpPr>
        <p:spPr>
          <a:xfrm>
            <a:off x="0" y="1294865"/>
            <a:ext cx="12192000" cy="4267200"/>
          </a:xfrm>
          <a:prstGeom prst="rect">
            <a:avLst/>
          </a:prstGeom>
          <a:solidFill>
            <a:schemeClr val="lt1">
              <a:alpha val="93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7" name="Title 36">
            <a:extLst>
              <a:ext uri="{FF2B5EF4-FFF2-40B4-BE49-F238E27FC236}">
                <a16:creationId xmlns:a16="http://schemas.microsoft.com/office/drawing/2014/main" id="{DD48C8EC-56C5-4A2A-BB21-811BC510040A}"/>
              </a:ext>
            </a:extLst>
          </p:cNvPr>
          <p:cNvSpPr>
            <a:spLocks noGrp="1"/>
          </p:cNvSpPr>
          <p:nvPr>
            <p:ph type="title"/>
          </p:nvPr>
        </p:nvSpPr>
        <p:spPr>
          <a:xfrm>
            <a:off x="128587" y="2723130"/>
            <a:ext cx="4378086" cy="978408"/>
          </a:xfrm>
        </p:spPr>
        <p:txBody>
          <a:bodyPr/>
          <a:lstStyle/>
          <a:p>
            <a:r>
              <a:rPr lang="en-US" dirty="0">
                <a:latin typeface="Museo Slab 500" panose="02000000000000000000" pitchFamily="50" charset="0"/>
              </a:rPr>
              <a:t>Syntax and Comprehension</a:t>
            </a:r>
          </a:p>
        </p:txBody>
      </p:sp>
      <p:sp>
        <p:nvSpPr>
          <p:cNvPr id="8" name="Text Placeholder 7">
            <a:extLst>
              <a:ext uri="{FF2B5EF4-FFF2-40B4-BE49-F238E27FC236}">
                <a16:creationId xmlns:a16="http://schemas.microsoft.com/office/drawing/2014/main" id="{36E72FF0-3C0E-499A-8DA6-324675513B3E}"/>
              </a:ext>
            </a:extLst>
          </p:cNvPr>
          <p:cNvSpPr>
            <a:spLocks noGrp="1"/>
          </p:cNvSpPr>
          <p:nvPr>
            <p:ph type="body" sz="quarter" idx="16"/>
          </p:nvPr>
        </p:nvSpPr>
        <p:spPr>
          <a:xfrm>
            <a:off x="4840037" y="1304593"/>
            <a:ext cx="7480550" cy="4267199"/>
          </a:xfrm>
        </p:spPr>
        <p:txBody>
          <a:bodyPr/>
          <a:lstStyle/>
          <a:p>
            <a:pPr rtl="0">
              <a:spcBef>
                <a:spcPts val="0"/>
              </a:spcBef>
              <a:spcAft>
                <a:spcPts val="0"/>
              </a:spcAft>
            </a:pPr>
            <a:r>
              <a:rPr lang="en-US" sz="2000" b="0" i="0" u="none" strike="noStrike" dirty="0">
                <a:solidFill>
                  <a:srgbClr val="000000"/>
                </a:solidFill>
                <a:effectLst/>
                <a:latin typeface="Calibri Light" panose="020F0302020204030204" pitchFamily="34" charset="0"/>
                <a:cs typeface="Calibri Light" panose="020F0302020204030204" pitchFamily="34" charset="0"/>
              </a:rPr>
              <a:t>A growing body of research (Scott 2009; Brimo et al, 2015)  indicates that comprehension is connected not just to vocabulary, but also to syntax. </a:t>
            </a:r>
          </a:p>
          <a:p>
            <a:pPr rtl="0">
              <a:spcBef>
                <a:spcPts val="0"/>
              </a:spcBef>
              <a:spcAft>
                <a:spcPts val="0"/>
              </a:spcAft>
            </a:pPr>
            <a:endParaRPr lang="en-US" sz="2000" b="0" dirty="0">
              <a:effectLst/>
              <a:latin typeface="Calibri Light" panose="020F0302020204030204" pitchFamily="34" charset="0"/>
              <a:cs typeface="Calibri Light" panose="020F0302020204030204" pitchFamily="34" charset="0"/>
            </a:endParaRPr>
          </a:p>
          <a:p>
            <a:pPr rtl="0">
              <a:spcBef>
                <a:spcPts val="0"/>
              </a:spcBef>
              <a:spcAft>
                <a:spcPts val="0"/>
              </a:spcAft>
            </a:pPr>
            <a:r>
              <a:rPr lang="en-US" sz="2000" b="0" i="0" u="none" strike="noStrike" dirty="0">
                <a:solidFill>
                  <a:srgbClr val="000000"/>
                </a:solidFill>
                <a:effectLst/>
                <a:latin typeface="Calibri Light" panose="020F0302020204030204" pitchFamily="34" charset="0"/>
                <a:cs typeface="Calibri Light" panose="020F0302020204030204" pitchFamily="34" charset="0"/>
              </a:rPr>
              <a:t>A student must understand 90-95% of the words on a page to understand the content (Nagy &amp; J. Scott, 2000) </a:t>
            </a:r>
          </a:p>
          <a:p>
            <a:pPr rtl="0">
              <a:spcBef>
                <a:spcPts val="0"/>
              </a:spcBef>
              <a:spcAft>
                <a:spcPts val="0"/>
              </a:spcAft>
            </a:pPr>
            <a:endParaRPr lang="en-US" sz="2000" b="0" dirty="0">
              <a:effectLst/>
              <a:latin typeface="Calibri Light" panose="020F0302020204030204" pitchFamily="34" charset="0"/>
              <a:cs typeface="Calibri Light" panose="020F0302020204030204" pitchFamily="34" charset="0"/>
            </a:endParaRPr>
          </a:p>
          <a:p>
            <a:pPr rtl="0">
              <a:spcBef>
                <a:spcPts val="0"/>
              </a:spcBef>
              <a:spcAft>
                <a:spcPts val="0"/>
              </a:spcAft>
            </a:pPr>
            <a:r>
              <a:rPr lang="en-US" sz="2000" dirty="0">
                <a:solidFill>
                  <a:srgbClr val="000000"/>
                </a:solidFill>
                <a:latin typeface="Calibri Light" panose="020F0302020204030204" pitchFamily="34" charset="0"/>
                <a:cs typeface="Calibri Light" panose="020F0302020204030204" pitchFamily="34" charset="0"/>
              </a:rPr>
              <a:t>It is i</a:t>
            </a:r>
            <a:r>
              <a:rPr lang="en-US" sz="2000" b="0" i="0" u="none" strike="noStrike" dirty="0">
                <a:solidFill>
                  <a:srgbClr val="000000"/>
                </a:solidFill>
                <a:effectLst/>
                <a:latin typeface="Calibri Light" panose="020F0302020204030204" pitchFamily="34" charset="0"/>
                <a:cs typeface="Calibri Light" panose="020F0302020204030204" pitchFamily="34" charset="0"/>
              </a:rPr>
              <a:t>mportant to note that a student can understand all the words in a text and, due to syntax, still find that text incomprehensible.</a:t>
            </a:r>
            <a:endParaRPr lang="en-US" sz="2000" b="0" dirty="0">
              <a:effectLst/>
              <a:latin typeface="Calibri Light" panose="020F0302020204030204" pitchFamily="34" charset="0"/>
              <a:cs typeface="Calibri Light" panose="020F0302020204030204" pitchFamily="34" charset="0"/>
            </a:endParaRPr>
          </a:p>
        </p:txBody>
      </p:sp>
      <p:pic>
        <p:nvPicPr>
          <p:cNvPr id="2052" name="Picture 4">
            <a:extLst>
              <a:ext uri="{FF2B5EF4-FFF2-40B4-BE49-F238E27FC236}">
                <a16:creationId xmlns:a16="http://schemas.microsoft.com/office/drawing/2014/main" id="{5CFE7A2F-E159-261F-C23A-F77D04F90CF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6588" y="6212417"/>
            <a:ext cx="1266825"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88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8D036FB-049F-42B9-8221-9EAE4768947B}"/>
              </a:ext>
            </a:extLst>
          </p:cNvPr>
          <p:cNvSpPr>
            <a:spLocks noGrp="1"/>
          </p:cNvSpPr>
          <p:nvPr>
            <p:ph type="title"/>
          </p:nvPr>
        </p:nvSpPr>
        <p:spPr>
          <a:xfrm>
            <a:off x="5436524" y="492125"/>
            <a:ext cx="5840207" cy="527050"/>
          </a:xfrm>
        </p:spPr>
        <p:txBody>
          <a:bodyPr/>
          <a:lstStyle/>
          <a:p>
            <a:r>
              <a:rPr lang="en-US" dirty="0">
                <a:latin typeface="Museo Slab 500" panose="02000000000000000000" pitchFamily="50" charset="0"/>
              </a:rPr>
              <a:t>Syntactic Awareness</a:t>
            </a:r>
          </a:p>
        </p:txBody>
      </p:sp>
      <p:sp>
        <p:nvSpPr>
          <p:cNvPr id="2" name="TextBox 1">
            <a:extLst>
              <a:ext uri="{FF2B5EF4-FFF2-40B4-BE49-F238E27FC236}">
                <a16:creationId xmlns:a16="http://schemas.microsoft.com/office/drawing/2014/main" id="{4F86B270-58C4-067C-A157-B72F1CE6B6C4}"/>
              </a:ext>
            </a:extLst>
          </p:cNvPr>
          <p:cNvSpPr txBox="1"/>
          <p:nvPr/>
        </p:nvSpPr>
        <p:spPr>
          <a:xfrm>
            <a:off x="5436524" y="1182231"/>
            <a:ext cx="6550429" cy="4154984"/>
          </a:xfrm>
          <a:prstGeom prst="rect">
            <a:avLst/>
          </a:prstGeom>
          <a:noFill/>
        </p:spPr>
        <p:txBody>
          <a:bodyPr wrap="square" rtlCol="0">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200" b="1" dirty="0">
                <a:effectLst/>
                <a:latin typeface="Calibri Light" panose="020F0302020204030204" pitchFamily="34" charset="0"/>
                <a:ea typeface="Times New Roman" panose="02020603050405020304" pitchFamily="18" charset="0"/>
                <a:cs typeface="Calibri Light" panose="020F0302020204030204" pitchFamily="34" charset="0"/>
              </a:rPr>
              <a:t>Syntax</a:t>
            </a:r>
            <a:r>
              <a:rPr lang="en-US" sz="2200" dirty="0">
                <a:effectLst/>
                <a:latin typeface="Calibri Light" panose="020F0302020204030204" pitchFamily="34" charset="0"/>
                <a:ea typeface="Times New Roman" panose="02020603050405020304" pitchFamily="18" charset="0"/>
                <a:cs typeface="Calibri Light" panose="020F0302020204030204" pitchFamily="34" charset="0"/>
              </a:rPr>
              <a:t> is the arrangement of words, phrases, and clauses that make up a sentence, and </a:t>
            </a:r>
            <a:r>
              <a:rPr lang="en-US" sz="2200" b="1" dirty="0">
                <a:effectLst/>
                <a:latin typeface="Calibri Light" panose="020F0302020204030204" pitchFamily="34" charset="0"/>
                <a:ea typeface="Times New Roman" panose="02020603050405020304" pitchFamily="18" charset="0"/>
                <a:cs typeface="Calibri Light" panose="020F0302020204030204" pitchFamily="34" charset="0"/>
              </a:rPr>
              <a:t>syntactic awareness is</a:t>
            </a:r>
            <a:r>
              <a:rPr lang="en-US" sz="2200" dirty="0">
                <a:effectLst/>
                <a:latin typeface="Calibri Light" panose="020F0302020204030204" pitchFamily="34" charset="0"/>
                <a:ea typeface="Times New Roman" panose="02020603050405020304" pitchFamily="18" charset="0"/>
                <a:cs typeface="Calibri Light" panose="020F0302020204030204" pitchFamily="34" charset="0"/>
              </a:rPr>
              <a:t> the understanding of grammar, to develop sentence sense (what sounds grammatically correct). Combined, these help facilitate reading comprehension. </a:t>
            </a:r>
          </a:p>
          <a:p>
            <a:pPr marR="0" lvl="0">
              <a:spcBef>
                <a:spcPts val="0"/>
              </a:spcBef>
              <a:spcAft>
                <a:spcPts val="0"/>
              </a:spcAft>
              <a:buSzPts val="1000"/>
              <a:tabLst>
                <a:tab pos="457200" algn="l"/>
              </a:tabLst>
            </a:pPr>
            <a:endParaRPr lang="en-US" sz="2200" dirty="0">
              <a:effectLst/>
              <a:latin typeface="Calibri Light" panose="020F0302020204030204" pitchFamily="34" charset="0"/>
              <a:ea typeface="Times New Roman" panose="02020603050405020304" pitchFamily="18" charset="0"/>
              <a:cs typeface="Calibri Light" panose="020F03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200" b="1" dirty="0">
                <a:effectLst/>
                <a:latin typeface="Calibri Light" panose="020F0302020204030204" pitchFamily="34" charset="0"/>
                <a:ea typeface="Times New Roman" panose="02020603050405020304" pitchFamily="18" charset="0"/>
                <a:cs typeface="Calibri Light" panose="020F0302020204030204" pitchFamily="34" charset="0"/>
              </a:rPr>
              <a:t>Syntactic knowledge also helps students predict unknown words</a:t>
            </a:r>
            <a:r>
              <a:rPr lang="en-US" sz="2200" dirty="0">
                <a:effectLst/>
                <a:latin typeface="Calibri Light" panose="020F0302020204030204" pitchFamily="34" charset="0"/>
                <a:ea typeface="Times New Roman" panose="02020603050405020304" pitchFamily="18" charset="0"/>
                <a:cs typeface="Calibri Light" panose="020F0302020204030204" pitchFamily="34" charset="0"/>
              </a:rPr>
              <a:t>, which </a:t>
            </a:r>
            <a:r>
              <a:rPr lang="en-US" sz="2200" b="1" dirty="0">
                <a:effectLst/>
                <a:latin typeface="Calibri Light" panose="020F0302020204030204" pitchFamily="34" charset="0"/>
                <a:ea typeface="Times New Roman" panose="02020603050405020304" pitchFamily="18" charset="0"/>
                <a:cs typeface="Calibri Light" panose="020F0302020204030204" pitchFamily="34" charset="0"/>
              </a:rPr>
              <a:t>improves comprehension.</a:t>
            </a:r>
            <a:endParaRPr lang="en-US" sz="2200" b="1" dirty="0">
              <a:latin typeface="Calibri Light" panose="020F0302020204030204" pitchFamily="34" charset="0"/>
              <a:ea typeface="Times New Roman" panose="02020603050405020304" pitchFamily="18" charset="0"/>
              <a:cs typeface="Calibri Light" panose="020F0302020204030204" pitchFamily="34" charset="0"/>
            </a:endParaRPr>
          </a:p>
          <a:p>
            <a:pPr marR="0" lvl="0">
              <a:spcBef>
                <a:spcPts val="0"/>
              </a:spcBef>
              <a:spcAft>
                <a:spcPts val="0"/>
              </a:spcAft>
              <a:buSzPts val="1000"/>
              <a:tabLst>
                <a:tab pos="457200" algn="l"/>
              </a:tabLst>
            </a:pPr>
            <a:endParaRPr lang="en-US" sz="2200" dirty="0">
              <a:effectLst/>
              <a:latin typeface="Calibri Light" panose="020F0302020204030204" pitchFamily="34" charset="0"/>
              <a:ea typeface="Times New Roman" panose="02020603050405020304" pitchFamily="18" charset="0"/>
              <a:cs typeface="Calibri Light" panose="020F03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200" b="1" dirty="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It is important to teach sentence structure to show students how grammar relates to reading and writing.</a:t>
            </a:r>
            <a:endParaRPr lang="en-US" sz="2200" dirty="0">
              <a:effectLst/>
              <a:latin typeface="Calibri Light" panose="020F0302020204030204" pitchFamily="34" charset="0"/>
              <a:ea typeface="Times New Roman" panose="02020603050405020304" pitchFamily="18" charset="0"/>
              <a:cs typeface="Calibri Light" panose="020F0302020204030204" pitchFamily="34" charset="0"/>
            </a:endParaRPr>
          </a:p>
        </p:txBody>
      </p:sp>
      <p:pic>
        <p:nvPicPr>
          <p:cNvPr id="10" name="Picture Placeholder 9" descr="Three university student women talking and smiling while seated">
            <a:extLst>
              <a:ext uri="{FF2B5EF4-FFF2-40B4-BE49-F238E27FC236}">
                <a16:creationId xmlns:a16="http://schemas.microsoft.com/office/drawing/2014/main" id="{95CD4EB3-2EDF-E786-0EA4-CD6353170E27}"/>
              </a:ext>
            </a:extLst>
          </p:cNvPr>
          <p:cNvPicPr>
            <a:picLocks noGrp="1" noChangeAspect="1"/>
          </p:cNvPicPr>
          <p:nvPr>
            <p:ph type="pic" sz="quarter" idx="13"/>
          </p:nvPr>
        </p:nvPicPr>
        <p:blipFill>
          <a:blip r:embed="rId3"/>
          <a:srcRect t="5139" b="5139"/>
          <a:stretch>
            <a:fillRect/>
          </a:stretch>
        </p:blipFill>
        <p:spPr/>
      </p:pic>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720850" y="0"/>
            <a:ext cx="2349500" cy="99377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905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432416A3-39EF-4CBE-943D-C79C22FDDC46}"/>
              </a:ext>
            </a:extLst>
          </p:cNvPr>
          <p:cNvSpPr>
            <a:spLocks noGrp="1"/>
          </p:cNvSpPr>
          <p:nvPr>
            <p:ph type="title"/>
          </p:nvPr>
        </p:nvSpPr>
        <p:spPr>
          <a:xfrm>
            <a:off x="838200" y="649956"/>
            <a:ext cx="10515600" cy="726137"/>
          </a:xfrm>
        </p:spPr>
        <p:txBody>
          <a:bodyPr/>
          <a:lstStyle/>
          <a:p>
            <a:r>
              <a:rPr lang="en-US" dirty="0">
                <a:latin typeface="Museo Slab 500" panose="02000000000000000000" pitchFamily="50" charset="0"/>
              </a:rPr>
              <a:t>Playing with Syntax </a:t>
            </a:r>
          </a:p>
        </p:txBody>
      </p:sp>
      <p:sp>
        <p:nvSpPr>
          <p:cNvPr id="9" name="Text Placeholder 8">
            <a:extLst>
              <a:ext uri="{FF2B5EF4-FFF2-40B4-BE49-F238E27FC236}">
                <a16:creationId xmlns:a16="http://schemas.microsoft.com/office/drawing/2014/main" id="{635F9CA7-6513-A35F-05E1-BD8B4D6B6062}"/>
              </a:ext>
            </a:extLst>
          </p:cNvPr>
          <p:cNvSpPr>
            <a:spLocks noGrp="1"/>
          </p:cNvSpPr>
          <p:nvPr>
            <p:ph type="body" sz="quarter" idx="16"/>
          </p:nvPr>
        </p:nvSpPr>
        <p:spPr>
          <a:xfrm>
            <a:off x="454024" y="1766138"/>
            <a:ext cx="10845799" cy="4441906"/>
          </a:xfrm>
        </p:spPr>
        <p:txBody>
          <a:bodyPr numCol="1"/>
          <a:lstStyle/>
          <a:p>
            <a:pPr algn="ctr"/>
            <a:r>
              <a:rPr lang="en-US" sz="2400" dirty="0">
                <a:latin typeface="Calibri Light" panose="020F0302020204030204" pitchFamily="34" charset="0"/>
                <a:cs typeface="Calibri Light" panose="020F0302020204030204" pitchFamily="34" charset="0"/>
              </a:rPr>
              <a:t>They </a:t>
            </a:r>
            <a:r>
              <a:rPr lang="en-US" sz="2400" b="1" dirty="0">
                <a:latin typeface="Calibri Light" panose="020F0302020204030204" pitchFamily="34" charset="0"/>
                <a:cs typeface="Calibri Light" panose="020F0302020204030204" pitchFamily="34" charset="0"/>
              </a:rPr>
              <a:t>just</a:t>
            </a:r>
            <a:r>
              <a:rPr lang="en-US" sz="2400" dirty="0">
                <a:latin typeface="Calibri Light" panose="020F0302020204030204" pitchFamily="34" charset="0"/>
                <a:cs typeface="Calibri Light" panose="020F0302020204030204" pitchFamily="34" charset="0"/>
              </a:rPr>
              <a:t> told her that they were busy. </a:t>
            </a:r>
          </a:p>
          <a:p>
            <a:pPr algn="ctr"/>
            <a:r>
              <a:rPr lang="en-US" sz="2400" dirty="0">
                <a:latin typeface="Calibri Light" panose="020F0302020204030204" pitchFamily="34" charset="0"/>
                <a:cs typeface="Calibri Light" panose="020F0302020204030204" pitchFamily="34" charset="0"/>
              </a:rPr>
              <a:t>They told </a:t>
            </a:r>
            <a:r>
              <a:rPr lang="en-US" sz="2400" b="1" dirty="0">
                <a:latin typeface="Calibri Light" panose="020F0302020204030204" pitchFamily="34" charset="0"/>
                <a:cs typeface="Calibri Light" panose="020F0302020204030204" pitchFamily="34" charset="0"/>
              </a:rPr>
              <a:t>just</a:t>
            </a:r>
            <a:r>
              <a:rPr lang="en-US" sz="2400" dirty="0">
                <a:latin typeface="Calibri Light" panose="020F0302020204030204" pitchFamily="34" charset="0"/>
                <a:cs typeface="Calibri Light" panose="020F0302020204030204" pitchFamily="34" charset="0"/>
              </a:rPr>
              <a:t> her that they were busy. </a:t>
            </a:r>
          </a:p>
          <a:p>
            <a:pPr algn="ctr"/>
            <a:r>
              <a:rPr lang="en-US" sz="2400" dirty="0">
                <a:latin typeface="Calibri Light" panose="020F0302020204030204" pitchFamily="34" charset="0"/>
                <a:cs typeface="Calibri Light" panose="020F0302020204030204" pitchFamily="34" charset="0"/>
              </a:rPr>
              <a:t>They told her </a:t>
            </a:r>
            <a:r>
              <a:rPr lang="en-US" sz="2400" b="1" dirty="0">
                <a:latin typeface="Calibri Light" panose="020F0302020204030204" pitchFamily="34" charset="0"/>
                <a:cs typeface="Calibri Light" panose="020F0302020204030204" pitchFamily="34" charset="0"/>
              </a:rPr>
              <a:t>just</a:t>
            </a:r>
            <a:r>
              <a:rPr lang="en-US" sz="2400" dirty="0">
                <a:latin typeface="Calibri Light" panose="020F0302020204030204" pitchFamily="34" charset="0"/>
                <a:cs typeface="Calibri Light" panose="020F0302020204030204" pitchFamily="34" charset="0"/>
              </a:rPr>
              <a:t> that they were busy. </a:t>
            </a:r>
          </a:p>
          <a:p>
            <a:pPr algn="ctr"/>
            <a:r>
              <a:rPr lang="en-US" sz="2400" dirty="0">
                <a:latin typeface="Calibri Light" panose="020F0302020204030204" pitchFamily="34" charset="0"/>
                <a:cs typeface="Calibri Light" panose="020F0302020204030204" pitchFamily="34" charset="0"/>
              </a:rPr>
              <a:t>They told her that </a:t>
            </a:r>
            <a:r>
              <a:rPr lang="en-US" sz="2400" b="1" dirty="0">
                <a:latin typeface="Calibri Light" panose="020F0302020204030204" pitchFamily="34" charset="0"/>
                <a:cs typeface="Calibri Light" panose="020F0302020204030204" pitchFamily="34" charset="0"/>
              </a:rPr>
              <a:t>just</a:t>
            </a:r>
            <a:r>
              <a:rPr lang="en-US" sz="2400" dirty="0">
                <a:latin typeface="Calibri Light" panose="020F0302020204030204" pitchFamily="34" charset="0"/>
                <a:cs typeface="Calibri Light" panose="020F0302020204030204" pitchFamily="34" charset="0"/>
              </a:rPr>
              <a:t> they were busy. </a:t>
            </a:r>
          </a:p>
          <a:p>
            <a:pPr algn="ctr"/>
            <a:r>
              <a:rPr lang="en-US" sz="2400" dirty="0">
                <a:latin typeface="Calibri Light" panose="020F0302020204030204" pitchFamily="34" charset="0"/>
                <a:cs typeface="Calibri Light" panose="020F0302020204030204" pitchFamily="34" charset="0"/>
              </a:rPr>
              <a:t>They told her that they </a:t>
            </a:r>
            <a:r>
              <a:rPr lang="en-US" sz="2400" b="1" dirty="0">
                <a:latin typeface="Calibri Light" panose="020F0302020204030204" pitchFamily="34" charset="0"/>
                <a:cs typeface="Calibri Light" panose="020F0302020204030204" pitchFamily="34" charset="0"/>
              </a:rPr>
              <a:t>just</a:t>
            </a:r>
            <a:r>
              <a:rPr lang="en-US" sz="2400" dirty="0">
                <a:latin typeface="Calibri Light" panose="020F0302020204030204" pitchFamily="34" charset="0"/>
                <a:cs typeface="Calibri Light" panose="020F0302020204030204" pitchFamily="34" charset="0"/>
              </a:rPr>
              <a:t> were busy. </a:t>
            </a:r>
          </a:p>
          <a:p>
            <a:pPr algn="ctr"/>
            <a:r>
              <a:rPr lang="en-US" sz="2400" dirty="0">
                <a:latin typeface="Calibri Light" panose="020F0302020204030204" pitchFamily="34" charset="0"/>
                <a:cs typeface="Calibri Light" panose="020F0302020204030204" pitchFamily="34" charset="0"/>
              </a:rPr>
              <a:t>They told her that they were </a:t>
            </a:r>
            <a:r>
              <a:rPr lang="en-US" sz="2400" b="1" dirty="0">
                <a:latin typeface="Calibri Light" panose="020F0302020204030204" pitchFamily="34" charset="0"/>
                <a:cs typeface="Calibri Light" panose="020F0302020204030204" pitchFamily="34" charset="0"/>
              </a:rPr>
              <a:t>just</a:t>
            </a:r>
            <a:r>
              <a:rPr lang="en-US" sz="2400" dirty="0">
                <a:latin typeface="Calibri Light" panose="020F0302020204030204" pitchFamily="34" charset="0"/>
                <a:cs typeface="Calibri Light" panose="020F0302020204030204" pitchFamily="34" charset="0"/>
              </a:rPr>
              <a:t> busy. </a:t>
            </a:r>
          </a:p>
          <a:p>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4762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100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100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udent writing in class  close-up">
            <a:extLst>
              <a:ext uri="{FF2B5EF4-FFF2-40B4-BE49-F238E27FC236}">
                <a16:creationId xmlns:a16="http://schemas.microsoft.com/office/drawing/2014/main" id="{C1CD1D21-9FF9-AA70-BB02-E5CE92E9CE1D}"/>
              </a:ext>
            </a:extLst>
          </p:cNvPr>
          <p:cNvPicPr>
            <a:picLocks noChangeAspect="1"/>
          </p:cNvPicPr>
          <p:nvPr/>
        </p:nvPicPr>
        <p:blipFill rotWithShape="1">
          <a:blip r:embed="rId3"/>
          <a:srcRect l="1449" t="16827" r="1334" b="-8413"/>
          <a:stretch/>
        </p:blipFill>
        <p:spPr>
          <a:xfrm>
            <a:off x="0" y="-1"/>
            <a:ext cx="12192000" cy="7551758"/>
          </a:xfrm>
          <a:prstGeom prst="rect">
            <a:avLst/>
          </a:prstGeom>
        </p:spPr>
      </p:pic>
      <p:sp>
        <p:nvSpPr>
          <p:cNvPr id="5" name="Rectangle 4">
            <a:extLst>
              <a:ext uri="{FF2B5EF4-FFF2-40B4-BE49-F238E27FC236}">
                <a16:creationId xmlns:a16="http://schemas.microsoft.com/office/drawing/2014/main" id="{EE826D53-953A-FE70-FB5F-49735FC2EDE8}"/>
              </a:ext>
              <a:ext uri="{C183D7F6-B498-43B3-948B-1728B52AA6E4}">
                <adec:decorative xmlns:adec="http://schemas.microsoft.com/office/drawing/2017/decorative" val="1"/>
              </a:ext>
            </a:extLst>
          </p:cNvPr>
          <p:cNvSpPr/>
          <p:nvPr/>
        </p:nvSpPr>
        <p:spPr>
          <a:xfrm>
            <a:off x="0" y="1522357"/>
            <a:ext cx="12192000" cy="4006343"/>
          </a:xfrm>
          <a:prstGeom prst="rect">
            <a:avLst/>
          </a:prstGeom>
          <a:solidFill>
            <a:schemeClr val="lt1">
              <a:alpha val="86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7" name="Title 36">
            <a:extLst>
              <a:ext uri="{FF2B5EF4-FFF2-40B4-BE49-F238E27FC236}">
                <a16:creationId xmlns:a16="http://schemas.microsoft.com/office/drawing/2014/main" id="{DD48C8EC-56C5-4A2A-BB21-811BC510040A}"/>
              </a:ext>
            </a:extLst>
          </p:cNvPr>
          <p:cNvSpPr>
            <a:spLocks noGrp="1"/>
          </p:cNvSpPr>
          <p:nvPr>
            <p:ph type="title"/>
          </p:nvPr>
        </p:nvSpPr>
        <p:spPr>
          <a:xfrm>
            <a:off x="152401" y="2939796"/>
            <a:ext cx="5791200" cy="1281684"/>
          </a:xfrm>
        </p:spPr>
        <p:txBody>
          <a:bodyPr/>
          <a:lstStyle/>
          <a:p>
            <a:pPr algn="r"/>
            <a:r>
              <a:rPr lang="en-US" sz="1800" dirty="0">
                <a:latin typeface="Museo Slab 500" panose="02000000000000000000" pitchFamily="50" charset="0"/>
              </a:rPr>
              <a:t>The Problem:</a:t>
            </a:r>
            <a:br>
              <a:rPr lang="en-US" dirty="0">
                <a:latin typeface="Museo Slab 500" panose="02000000000000000000" pitchFamily="50" charset="0"/>
              </a:rPr>
            </a:br>
            <a:r>
              <a:rPr lang="en-US" dirty="0">
                <a:latin typeface="Museo Slab 500" panose="02000000000000000000" pitchFamily="50" charset="0"/>
              </a:rPr>
              <a:t>“Writing is Assigned, </a:t>
            </a:r>
            <a:br>
              <a:rPr lang="en-US" dirty="0">
                <a:latin typeface="Museo Slab 500" panose="02000000000000000000" pitchFamily="50" charset="0"/>
              </a:rPr>
            </a:br>
            <a:r>
              <a:rPr lang="en-US" dirty="0">
                <a:latin typeface="Museo Slab 500" panose="02000000000000000000" pitchFamily="50" charset="0"/>
              </a:rPr>
              <a:t>Not Taught”</a:t>
            </a:r>
            <a:br>
              <a:rPr lang="en-US" dirty="0">
                <a:latin typeface="Museo Slab 500" panose="02000000000000000000" pitchFamily="50" charset="0"/>
              </a:rPr>
            </a:br>
            <a:r>
              <a:rPr lang="en-US" sz="1000" dirty="0">
                <a:latin typeface="Museo Slab 500" panose="02000000000000000000" pitchFamily="50" charset="0"/>
              </a:rPr>
              <a:t>-Natalie Wexler</a:t>
            </a:r>
          </a:p>
        </p:txBody>
      </p:sp>
      <p:sp>
        <p:nvSpPr>
          <p:cNvPr id="8" name="Text Placeholder 7">
            <a:extLst>
              <a:ext uri="{FF2B5EF4-FFF2-40B4-BE49-F238E27FC236}">
                <a16:creationId xmlns:a16="http://schemas.microsoft.com/office/drawing/2014/main" id="{36E72FF0-3C0E-499A-8DA6-324675513B3E}"/>
              </a:ext>
            </a:extLst>
          </p:cNvPr>
          <p:cNvSpPr>
            <a:spLocks noGrp="1"/>
          </p:cNvSpPr>
          <p:nvPr>
            <p:ph type="body" sz="quarter" idx="16"/>
          </p:nvPr>
        </p:nvSpPr>
        <p:spPr>
          <a:xfrm>
            <a:off x="6400799" y="1816468"/>
            <a:ext cx="5791201" cy="2246655"/>
          </a:xfrm>
        </p:spPr>
        <p:txBody>
          <a:bodyPr/>
          <a:lstStyle/>
          <a:p>
            <a:pPr marL="342900" indent="-342900">
              <a:lnSpc>
                <a:spcPct val="2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Writing must be explicitly taught</a:t>
            </a:r>
          </a:p>
          <a:p>
            <a:pPr marL="342900" indent="-342900">
              <a:lnSpc>
                <a:spcPct val="2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Syntactic awareness improves reading comprehension</a:t>
            </a:r>
          </a:p>
          <a:p>
            <a:pPr marL="342900" indent="-342900">
              <a:lnSpc>
                <a:spcPct val="20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Sentences are the building blocks of all writing</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Writing is a powerful teaching tool that helps develop comprehension</a:t>
            </a:r>
          </a:p>
        </p:txBody>
      </p:sp>
      <p:cxnSp>
        <p:nvCxnSpPr>
          <p:cNvPr id="12" name="Straight Connector 11">
            <a:extLst>
              <a:ext uri="{FF2B5EF4-FFF2-40B4-BE49-F238E27FC236}">
                <a16:creationId xmlns:a16="http://schemas.microsoft.com/office/drawing/2014/main" id="{26F15185-F7B4-0C59-2783-EF8084A7C7E6}"/>
              </a:ext>
              <a:ext uri="{C183D7F6-B498-43B3-948B-1728B52AA6E4}">
                <adec:decorative xmlns:adec="http://schemas.microsoft.com/office/drawing/2017/decorative" val="1"/>
              </a:ext>
            </a:extLst>
          </p:cNvPr>
          <p:cNvCxnSpPr/>
          <p:nvPr/>
        </p:nvCxnSpPr>
        <p:spPr>
          <a:xfrm>
            <a:off x="6096000" y="2302933"/>
            <a:ext cx="0" cy="2658534"/>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60EAC517-063E-978F-23DB-027EFC2BD53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2624" y="6265439"/>
            <a:ext cx="1266825"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21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63443"/>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 typeface="Arial"/>
              <a:buNone/>
              <a:tabLst/>
              <a:defRPr/>
            </a:pPr>
            <a:r>
              <a:rPr kumimoji="0" lang="en-US" sz="4800" b="0" i="0" u="sng"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rPr>
              <a:t>Preparing for Instruction</a:t>
            </a:r>
            <a:br>
              <a:rPr kumimoji="0" lang="en-US" sz="4800" b="0" i="0" u="none"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rPr>
            </a:br>
            <a:endParaRPr kumimoji="0" lang="en-US" sz="4800" b="0" i="0" u="none"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endParaRPr>
          </a:p>
        </p:txBody>
      </p:sp>
    </p:spTree>
    <p:extLst>
      <p:ext uri="{BB962C8B-B14F-4D97-AF65-F5344CB8AC3E}">
        <p14:creationId xmlns:p14="http://schemas.microsoft.com/office/powerpoint/2010/main" val="2901309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7" name="Google Shape;657;p110"/>
          <p:cNvSpPr txBox="1">
            <a:spLocks noGrp="1"/>
          </p:cNvSpPr>
          <p:nvPr>
            <p:ph type="title"/>
          </p:nvPr>
        </p:nvSpPr>
        <p:spPr>
          <a:xfrm>
            <a:off x="224972" y="584122"/>
            <a:ext cx="10515600" cy="726137"/>
          </a:xfrm>
          <a:prstGeom prst="rect">
            <a:avLst/>
          </a:prstGeom>
        </p:spPr>
        <p:txBody>
          <a:bodyPr spcFirstLastPara="1" wrap="square" lIns="0" tIns="0" rIns="0" bIns="0" anchor="t" anchorCtr="0">
            <a:noAutofit/>
          </a:bodyPr>
          <a:lstStyle/>
          <a:p>
            <a:pPr algn="l"/>
            <a:r>
              <a:rPr lang="en-US" b="1" dirty="0">
                <a:latin typeface="Museo Slab 500" panose="02000000000000000000" pitchFamily="50" charset="0"/>
                <a:ea typeface="Roboto Slab"/>
                <a:cs typeface="Roboto Slab"/>
                <a:sym typeface="Roboto Slab"/>
              </a:rPr>
              <a:t>Parts of Speech</a:t>
            </a:r>
            <a:endParaRPr b="1" dirty="0">
              <a:latin typeface="Museo Slab 500" panose="02000000000000000000" pitchFamily="50" charset="0"/>
              <a:ea typeface="Roboto Slab"/>
              <a:cs typeface="Roboto Slab"/>
              <a:sym typeface="Roboto Slab"/>
            </a:endParaRPr>
          </a:p>
        </p:txBody>
      </p:sp>
      <p:graphicFrame>
        <p:nvGraphicFramePr>
          <p:cNvPr id="15" name="Table 14">
            <a:extLst>
              <a:ext uri="{FF2B5EF4-FFF2-40B4-BE49-F238E27FC236}">
                <a16:creationId xmlns:a16="http://schemas.microsoft.com/office/drawing/2014/main" id="{B0043A05-0DB6-2C98-380B-254B9BD4E2AA}"/>
              </a:ext>
            </a:extLst>
          </p:cNvPr>
          <p:cNvGraphicFramePr>
            <a:graphicFrameLocks noGrp="1"/>
          </p:cNvGraphicFramePr>
          <p:nvPr>
            <p:extLst>
              <p:ext uri="{D42A27DB-BD31-4B8C-83A1-F6EECF244321}">
                <p14:modId xmlns:p14="http://schemas.microsoft.com/office/powerpoint/2010/main" val="2002634634"/>
              </p:ext>
            </p:extLst>
          </p:nvPr>
        </p:nvGraphicFramePr>
        <p:xfrm>
          <a:off x="224972" y="1655966"/>
          <a:ext cx="11742056" cy="4756922"/>
        </p:xfrm>
        <a:graphic>
          <a:graphicData uri="http://schemas.openxmlformats.org/drawingml/2006/table">
            <a:tbl>
              <a:tblPr firstRow="1"/>
              <a:tblGrid>
                <a:gridCol w="1240971">
                  <a:extLst>
                    <a:ext uri="{9D8B030D-6E8A-4147-A177-3AD203B41FA5}">
                      <a16:colId xmlns:a16="http://schemas.microsoft.com/office/drawing/2014/main" val="1734089696"/>
                    </a:ext>
                  </a:extLst>
                </a:gridCol>
                <a:gridCol w="6328228">
                  <a:extLst>
                    <a:ext uri="{9D8B030D-6E8A-4147-A177-3AD203B41FA5}">
                      <a16:colId xmlns:a16="http://schemas.microsoft.com/office/drawing/2014/main" val="2092303785"/>
                    </a:ext>
                  </a:extLst>
                </a:gridCol>
                <a:gridCol w="4172857">
                  <a:extLst>
                    <a:ext uri="{9D8B030D-6E8A-4147-A177-3AD203B41FA5}">
                      <a16:colId xmlns:a16="http://schemas.microsoft.com/office/drawing/2014/main" val="386120852"/>
                    </a:ext>
                  </a:extLst>
                </a:gridCol>
              </a:tblGrid>
              <a:tr h="499505">
                <a:tc>
                  <a:txBody>
                    <a:bodyPr/>
                    <a:lstStyle/>
                    <a:p>
                      <a:pPr rtl="0" fontAlgn="t">
                        <a:spcBef>
                          <a:spcPts val="0"/>
                        </a:spcBef>
                        <a:spcAft>
                          <a:spcPts val="0"/>
                        </a:spcAft>
                      </a:pPr>
                      <a:r>
                        <a:rPr lang="en-US" sz="1600" b="1" i="0" u="none" strike="noStrike" dirty="0">
                          <a:solidFill>
                            <a:srgbClr val="000000"/>
                          </a:solidFill>
                          <a:effectLst/>
                          <a:latin typeface="Calibri" panose="020F0502020204030204" pitchFamily="34" charset="0"/>
                        </a:rPr>
                        <a:t>Noun</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rPr>
                        <a:t>A person, place, thing, or idea. Can function as a subject, indirect object, direct object, predicate noun, object of a preposition.</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rPr>
                        <a:t>The powerful </a:t>
                      </a:r>
                      <a:r>
                        <a:rPr lang="en-US" sz="1600" b="0" i="1" u="none" strike="noStrike" dirty="0">
                          <a:solidFill>
                            <a:srgbClr val="FF0000"/>
                          </a:solidFill>
                          <a:effectLst/>
                          <a:latin typeface="Calibri" panose="020F0502020204030204" pitchFamily="34" charset="0"/>
                        </a:rPr>
                        <a:t>lion</a:t>
                      </a:r>
                      <a:r>
                        <a:rPr lang="en-US" sz="1600" b="0" i="1" u="none" strike="noStrike" dirty="0">
                          <a:solidFill>
                            <a:srgbClr val="000000"/>
                          </a:solidFill>
                          <a:effectLst/>
                          <a:latin typeface="Calibri" panose="020F0502020204030204" pitchFamily="34" charset="0"/>
                        </a:rPr>
                        <a:t> </a:t>
                      </a:r>
                      <a:r>
                        <a:rPr lang="en-US" sz="1600" b="0" i="0" u="none" strike="noStrike" dirty="0">
                          <a:solidFill>
                            <a:srgbClr val="000000"/>
                          </a:solidFill>
                          <a:effectLst/>
                          <a:latin typeface="Calibri" panose="020F0502020204030204" pitchFamily="34" charset="0"/>
                        </a:rPr>
                        <a:t>chased the timid </a:t>
                      </a:r>
                      <a:r>
                        <a:rPr lang="en-US" sz="1600" b="0" i="1" u="none" strike="noStrike" dirty="0">
                          <a:solidFill>
                            <a:srgbClr val="FF0000"/>
                          </a:solidFill>
                          <a:effectLst/>
                          <a:latin typeface="Calibri" panose="020F0502020204030204" pitchFamily="34" charset="0"/>
                        </a:rPr>
                        <a:t>zebra </a:t>
                      </a:r>
                      <a:r>
                        <a:rPr lang="en-US" sz="1600" b="0" i="0" u="none" strike="noStrike" dirty="0">
                          <a:solidFill>
                            <a:srgbClr val="000000"/>
                          </a:solidFill>
                          <a:effectLst/>
                          <a:latin typeface="Calibri" panose="020F0502020204030204" pitchFamily="34" charset="0"/>
                        </a:rPr>
                        <a:t>through the</a:t>
                      </a:r>
                      <a:r>
                        <a:rPr lang="en-US" sz="1600" b="0" i="0" u="none" strike="noStrike" dirty="0">
                          <a:solidFill>
                            <a:srgbClr val="FF0000"/>
                          </a:solidFill>
                          <a:effectLst/>
                          <a:latin typeface="Calibri" panose="020F0502020204030204" pitchFamily="34" charset="0"/>
                        </a:rPr>
                        <a:t> </a:t>
                      </a:r>
                      <a:r>
                        <a:rPr lang="en-US" sz="1600" b="0" i="1" u="none" strike="noStrike" dirty="0">
                          <a:solidFill>
                            <a:srgbClr val="FF0000"/>
                          </a:solidFill>
                          <a:effectLst/>
                          <a:latin typeface="Calibri" panose="020F0502020204030204" pitchFamily="34" charset="0"/>
                        </a:rPr>
                        <a:t>fields</a:t>
                      </a:r>
                      <a:r>
                        <a:rPr lang="en-US" sz="1600" b="0" i="0" u="none" strike="noStrike" dirty="0">
                          <a:solidFill>
                            <a:srgbClr val="000000"/>
                          </a:solidFill>
                          <a:effectLst/>
                          <a:latin typeface="Calibri" panose="020F0502020204030204" pitchFamily="34" charset="0"/>
                        </a:rPr>
                        <a:t>.</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094544"/>
                  </a:ext>
                </a:extLst>
              </a:tr>
              <a:tr h="367836">
                <a:tc>
                  <a:txBody>
                    <a:bodyPr/>
                    <a:lstStyle/>
                    <a:p>
                      <a:pPr rtl="0" fontAlgn="t">
                        <a:spcBef>
                          <a:spcPts val="0"/>
                        </a:spcBef>
                        <a:spcAft>
                          <a:spcPts val="0"/>
                        </a:spcAft>
                      </a:pPr>
                      <a:r>
                        <a:rPr lang="en-US" sz="1600" b="1" i="0" u="none" strike="noStrike" dirty="0">
                          <a:solidFill>
                            <a:srgbClr val="000000"/>
                          </a:solidFill>
                          <a:effectLst/>
                          <a:latin typeface="Calibri" panose="020F0502020204030204" pitchFamily="34" charset="0"/>
                        </a:rPr>
                        <a:t>Pronoun</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rPr>
                        <a:t>A word used in place of a noun.</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1" u="none" strike="noStrike" dirty="0">
                          <a:solidFill>
                            <a:srgbClr val="FF0000"/>
                          </a:solidFill>
                          <a:effectLst/>
                          <a:latin typeface="Calibri" panose="020F0502020204030204" pitchFamily="34" charset="0"/>
                        </a:rPr>
                        <a:t>It</a:t>
                      </a:r>
                      <a:r>
                        <a:rPr lang="en-US" sz="1600" b="0" i="1" u="none" strike="noStrike" dirty="0">
                          <a:solidFill>
                            <a:srgbClr val="000000"/>
                          </a:solidFill>
                          <a:effectLst/>
                          <a:latin typeface="Calibri" panose="020F0502020204030204" pitchFamily="34" charset="0"/>
                        </a:rPr>
                        <a:t> </a:t>
                      </a:r>
                      <a:r>
                        <a:rPr lang="en-US" sz="1600" b="0" i="0" u="none" strike="noStrike" dirty="0">
                          <a:solidFill>
                            <a:srgbClr val="000000"/>
                          </a:solidFill>
                          <a:effectLst/>
                          <a:latin typeface="Calibri" panose="020F0502020204030204" pitchFamily="34" charset="0"/>
                        </a:rPr>
                        <a:t>chased </a:t>
                      </a:r>
                      <a:r>
                        <a:rPr lang="en-US" sz="1600" b="0" i="1" u="none" strike="noStrike" dirty="0">
                          <a:solidFill>
                            <a:srgbClr val="FF0000"/>
                          </a:solidFill>
                          <a:effectLst/>
                          <a:latin typeface="Calibri" panose="020F0502020204030204" pitchFamily="34" charset="0"/>
                        </a:rPr>
                        <a:t>them </a:t>
                      </a:r>
                      <a:r>
                        <a:rPr lang="en-US" sz="1600" b="0" i="0" u="none" strike="noStrike" dirty="0">
                          <a:solidFill>
                            <a:srgbClr val="000000"/>
                          </a:solidFill>
                          <a:effectLst/>
                          <a:latin typeface="Calibri" panose="020F0502020204030204" pitchFamily="34" charset="0"/>
                        </a:rPr>
                        <a:t>very quickly through the fields.</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0601831"/>
                  </a:ext>
                </a:extLst>
              </a:tr>
              <a:tr h="499505">
                <a:tc>
                  <a:txBody>
                    <a:bodyPr/>
                    <a:lstStyle/>
                    <a:p>
                      <a:pPr rtl="0" fontAlgn="t">
                        <a:spcBef>
                          <a:spcPts val="0"/>
                        </a:spcBef>
                        <a:spcAft>
                          <a:spcPts val="0"/>
                        </a:spcAft>
                      </a:pPr>
                      <a:r>
                        <a:rPr lang="en-US" sz="1600" b="1" i="0" u="none" strike="noStrike" dirty="0">
                          <a:solidFill>
                            <a:srgbClr val="000000"/>
                          </a:solidFill>
                          <a:effectLst/>
                          <a:latin typeface="Calibri" panose="020F0502020204030204" pitchFamily="34" charset="0"/>
                        </a:rPr>
                        <a:t>Verb</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rPr>
                        <a:t>States an action or state of being. </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rPr>
                        <a:t>The powerful lion </a:t>
                      </a:r>
                      <a:r>
                        <a:rPr lang="en-US" sz="1600" b="0" i="1" u="none" strike="noStrike" dirty="0">
                          <a:solidFill>
                            <a:srgbClr val="FF0000"/>
                          </a:solidFill>
                          <a:effectLst/>
                          <a:latin typeface="Calibri" panose="020F0502020204030204" pitchFamily="34" charset="0"/>
                        </a:rPr>
                        <a:t>chased </a:t>
                      </a:r>
                      <a:r>
                        <a:rPr lang="en-US" sz="1600" b="0" i="0" u="none" strike="noStrike" dirty="0">
                          <a:solidFill>
                            <a:srgbClr val="000000"/>
                          </a:solidFill>
                          <a:effectLst/>
                          <a:latin typeface="Calibri" panose="020F0502020204030204" pitchFamily="34" charset="0"/>
                        </a:rPr>
                        <a:t>the timid zebra through the fields.</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1042506"/>
                  </a:ext>
                </a:extLst>
              </a:tr>
              <a:tr h="499505">
                <a:tc>
                  <a:txBody>
                    <a:bodyPr/>
                    <a:lstStyle/>
                    <a:p>
                      <a:pPr rtl="0" fontAlgn="t">
                        <a:spcBef>
                          <a:spcPts val="0"/>
                        </a:spcBef>
                        <a:spcAft>
                          <a:spcPts val="0"/>
                        </a:spcAft>
                      </a:pPr>
                      <a:r>
                        <a:rPr lang="en-US" sz="1600" b="1" i="0" u="none" strike="noStrike" dirty="0">
                          <a:solidFill>
                            <a:srgbClr val="000000"/>
                          </a:solidFill>
                          <a:effectLst/>
                          <a:latin typeface="Calibri" panose="020F0502020204030204" pitchFamily="34" charset="0"/>
                        </a:rPr>
                        <a:t>Adverb</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rPr>
                        <a:t>Describes (modifies) a verb, adjective, or another adverb. Answers: How? When? Where?</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rPr>
                        <a:t>The powerful lion chased the timid zebra </a:t>
                      </a:r>
                      <a:r>
                        <a:rPr lang="en-US" sz="1600" b="0" i="1" u="none" strike="noStrike" dirty="0">
                          <a:solidFill>
                            <a:srgbClr val="FF0000"/>
                          </a:solidFill>
                          <a:effectLst/>
                          <a:latin typeface="Calibri" panose="020F0502020204030204" pitchFamily="34" charset="0"/>
                        </a:rPr>
                        <a:t>very quickly</a:t>
                      </a:r>
                      <a:r>
                        <a:rPr lang="en-US" sz="1600" b="0" i="0" u="none" strike="noStrike" dirty="0">
                          <a:solidFill>
                            <a:srgbClr val="000000"/>
                          </a:solidFill>
                          <a:effectLst/>
                          <a:latin typeface="Calibri" panose="020F0502020204030204" pitchFamily="34" charset="0"/>
                        </a:rPr>
                        <a:t>.</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856122"/>
                  </a:ext>
                </a:extLst>
              </a:tr>
              <a:tr h="499505">
                <a:tc>
                  <a:txBody>
                    <a:bodyPr/>
                    <a:lstStyle/>
                    <a:p>
                      <a:pPr rtl="0" fontAlgn="t">
                        <a:spcBef>
                          <a:spcPts val="0"/>
                        </a:spcBef>
                        <a:spcAft>
                          <a:spcPts val="0"/>
                        </a:spcAft>
                      </a:pPr>
                      <a:r>
                        <a:rPr lang="en-US" sz="1600" b="1" i="0" u="none" strike="noStrike" dirty="0">
                          <a:solidFill>
                            <a:srgbClr val="000000"/>
                          </a:solidFill>
                          <a:effectLst/>
                          <a:latin typeface="Calibri" panose="020F0502020204030204" pitchFamily="34" charset="0"/>
                        </a:rPr>
                        <a:t>Adjective</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rPr>
                        <a:t>Describes(modifies) a noun or pronoun. Answers: What kind? Which one? How many?</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rPr>
                        <a:t>The </a:t>
                      </a:r>
                      <a:r>
                        <a:rPr lang="en-US" sz="1600" b="0" i="1" u="none" strike="noStrike" dirty="0">
                          <a:solidFill>
                            <a:srgbClr val="FF0000"/>
                          </a:solidFill>
                          <a:effectLst/>
                          <a:latin typeface="Calibri" panose="020F0502020204030204" pitchFamily="34" charset="0"/>
                        </a:rPr>
                        <a:t>powerful </a:t>
                      </a:r>
                      <a:r>
                        <a:rPr lang="en-US" sz="1600" b="0" i="0" u="none" strike="noStrike" dirty="0">
                          <a:solidFill>
                            <a:srgbClr val="000000"/>
                          </a:solidFill>
                          <a:effectLst/>
                          <a:latin typeface="Calibri" panose="020F0502020204030204" pitchFamily="34" charset="0"/>
                        </a:rPr>
                        <a:t>lion chased the </a:t>
                      </a:r>
                      <a:r>
                        <a:rPr lang="en-US" sz="1600" b="0" i="1" u="none" strike="noStrike" dirty="0">
                          <a:solidFill>
                            <a:srgbClr val="FF0000"/>
                          </a:solidFill>
                          <a:effectLst/>
                          <a:latin typeface="Calibri" panose="020F0502020204030204" pitchFamily="34" charset="0"/>
                        </a:rPr>
                        <a:t>timid </a:t>
                      </a:r>
                      <a:r>
                        <a:rPr lang="en-US" sz="1600" b="0" i="0" u="none" strike="noStrike" dirty="0">
                          <a:solidFill>
                            <a:srgbClr val="000000"/>
                          </a:solidFill>
                          <a:effectLst/>
                          <a:latin typeface="Calibri" panose="020F0502020204030204" pitchFamily="34" charset="0"/>
                        </a:rPr>
                        <a:t>zebra through the </a:t>
                      </a:r>
                      <a:r>
                        <a:rPr lang="en-US" sz="1600" b="0" i="1" u="none" strike="noStrike" dirty="0">
                          <a:solidFill>
                            <a:srgbClr val="FF0000"/>
                          </a:solidFill>
                          <a:effectLst/>
                          <a:latin typeface="Calibri" panose="020F0502020204030204" pitchFamily="34" charset="0"/>
                        </a:rPr>
                        <a:t>golden </a:t>
                      </a:r>
                      <a:r>
                        <a:rPr lang="en-US" sz="1600" b="0" i="0" u="none" strike="noStrike" dirty="0">
                          <a:solidFill>
                            <a:srgbClr val="000000"/>
                          </a:solidFill>
                          <a:effectLst/>
                          <a:latin typeface="Calibri" panose="020F0502020204030204" pitchFamily="34" charset="0"/>
                        </a:rPr>
                        <a:t>fields.</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5188981"/>
                  </a:ext>
                </a:extLst>
              </a:tr>
              <a:tr h="367836">
                <a:tc>
                  <a:txBody>
                    <a:bodyPr/>
                    <a:lstStyle/>
                    <a:p>
                      <a:pPr rtl="0" fontAlgn="t">
                        <a:spcBef>
                          <a:spcPts val="0"/>
                        </a:spcBef>
                        <a:spcAft>
                          <a:spcPts val="0"/>
                        </a:spcAft>
                      </a:pPr>
                      <a:r>
                        <a:rPr lang="en-US" sz="1600" b="1" i="0" u="none" strike="noStrike" dirty="0">
                          <a:solidFill>
                            <a:srgbClr val="000000"/>
                          </a:solidFill>
                          <a:effectLst/>
                          <a:latin typeface="Calibri" panose="020F0502020204030204" pitchFamily="34" charset="0"/>
                        </a:rPr>
                        <a:t>Preposition</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rPr>
                        <a:t>Begins a phrase and shows direction, location or time, or introduces an object.</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1" u="none" strike="noStrike" dirty="0">
                          <a:solidFill>
                            <a:srgbClr val="FF0000"/>
                          </a:solidFill>
                          <a:effectLst/>
                          <a:latin typeface="Calibri" panose="020F0502020204030204" pitchFamily="34" charset="0"/>
                        </a:rPr>
                        <a:t>During </a:t>
                      </a:r>
                      <a:r>
                        <a:rPr lang="en-US" sz="1600" b="0" i="0" u="none" strike="noStrike" dirty="0">
                          <a:solidFill>
                            <a:srgbClr val="000000"/>
                          </a:solidFill>
                          <a:effectLst/>
                          <a:latin typeface="Calibri" panose="020F0502020204030204" pitchFamily="34" charset="0"/>
                        </a:rPr>
                        <a:t>the day the powerful lion chased the timid zebra </a:t>
                      </a:r>
                      <a:r>
                        <a:rPr lang="en-US" sz="1600" b="0" i="1" u="none" strike="noStrike" dirty="0">
                          <a:solidFill>
                            <a:srgbClr val="FF0000"/>
                          </a:solidFill>
                          <a:effectLst/>
                          <a:latin typeface="Calibri" panose="020F0502020204030204" pitchFamily="34" charset="0"/>
                        </a:rPr>
                        <a:t>through </a:t>
                      </a:r>
                      <a:r>
                        <a:rPr lang="en-US" sz="1600" b="0" i="0" u="none" strike="noStrike" dirty="0">
                          <a:solidFill>
                            <a:srgbClr val="000000"/>
                          </a:solidFill>
                          <a:effectLst/>
                          <a:latin typeface="Calibri" panose="020F0502020204030204" pitchFamily="34" charset="0"/>
                        </a:rPr>
                        <a:t>the golden fields.</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5450551"/>
                  </a:ext>
                </a:extLst>
              </a:tr>
              <a:tr h="499505">
                <a:tc>
                  <a:txBody>
                    <a:bodyPr/>
                    <a:lstStyle/>
                    <a:p>
                      <a:pPr rtl="0" fontAlgn="t">
                        <a:spcBef>
                          <a:spcPts val="0"/>
                        </a:spcBef>
                        <a:spcAft>
                          <a:spcPts val="0"/>
                        </a:spcAft>
                      </a:pPr>
                      <a:r>
                        <a:rPr lang="en-US" sz="1600" b="1" i="0" u="none" strike="noStrike" dirty="0">
                          <a:solidFill>
                            <a:srgbClr val="000000"/>
                          </a:solidFill>
                          <a:effectLst/>
                          <a:latin typeface="Calibri" panose="020F0502020204030204" pitchFamily="34" charset="0"/>
                        </a:rPr>
                        <a:t>Subject</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dirty="0">
                          <a:solidFill>
                            <a:srgbClr val="FF0000"/>
                          </a:solidFill>
                          <a:effectLst/>
                          <a:latin typeface="Calibri Light" panose="020F0302020204030204" pitchFamily="34" charset="0"/>
                          <a:cs typeface="Calibri Light" panose="020F0302020204030204" pitchFamily="34" charset="0"/>
                        </a:rPr>
                        <a:t>The subject is who or what is doing the action: “the doer.”</a:t>
                      </a:r>
                      <a:endParaRPr lang="en-US" sz="1600" dirty="0">
                        <a:solidFill>
                          <a:srgbClr val="FF0000"/>
                        </a:solidFill>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FF0000"/>
                          </a:solidFill>
                          <a:effectLst/>
                          <a:latin typeface="Calibri" panose="020F0502020204030204" pitchFamily="34" charset="0"/>
                        </a:rPr>
                        <a:t>The powerful </a:t>
                      </a:r>
                      <a:r>
                        <a:rPr lang="en-US" sz="1600" b="0" i="1" u="none" strike="noStrike" dirty="0">
                          <a:solidFill>
                            <a:srgbClr val="FF0000"/>
                          </a:solidFill>
                          <a:effectLst/>
                          <a:latin typeface="Calibri" panose="020F0502020204030204" pitchFamily="34" charset="0"/>
                        </a:rPr>
                        <a:t>lion </a:t>
                      </a:r>
                      <a:r>
                        <a:rPr lang="en-US" sz="1600" b="0" i="0" u="none" strike="noStrike" dirty="0">
                          <a:solidFill>
                            <a:schemeClr val="tx1"/>
                          </a:solidFill>
                          <a:effectLst/>
                          <a:latin typeface="Calibri" panose="020F0502020204030204" pitchFamily="34" charset="0"/>
                        </a:rPr>
                        <a:t>chased the timid </a:t>
                      </a:r>
                      <a:r>
                        <a:rPr lang="en-US" sz="1600" b="0" i="1" u="none" strike="noStrike" dirty="0">
                          <a:solidFill>
                            <a:schemeClr val="tx1"/>
                          </a:solidFill>
                          <a:effectLst/>
                          <a:latin typeface="Calibri" panose="020F0502020204030204" pitchFamily="34" charset="0"/>
                        </a:rPr>
                        <a:t>zebra </a:t>
                      </a:r>
                      <a:r>
                        <a:rPr lang="en-US" sz="1600" b="0" i="0" u="none" strike="noStrike" dirty="0">
                          <a:solidFill>
                            <a:schemeClr val="tx1"/>
                          </a:solidFill>
                          <a:effectLst/>
                          <a:latin typeface="Calibri" panose="020F0502020204030204" pitchFamily="34" charset="0"/>
                        </a:rPr>
                        <a:t>through the </a:t>
                      </a:r>
                      <a:r>
                        <a:rPr lang="en-US" sz="1600" b="0" i="1" u="none" strike="noStrike" dirty="0">
                          <a:solidFill>
                            <a:schemeClr val="tx1"/>
                          </a:solidFill>
                          <a:effectLst/>
                          <a:latin typeface="Calibri" panose="020F0502020204030204" pitchFamily="34" charset="0"/>
                        </a:rPr>
                        <a:t>fields</a:t>
                      </a:r>
                      <a:r>
                        <a:rPr lang="en-US" sz="1600" b="0" i="0" u="none" strike="noStrike" dirty="0">
                          <a:solidFill>
                            <a:schemeClr val="tx1"/>
                          </a:solidFill>
                          <a:effectLst/>
                          <a:latin typeface="Calibri" panose="020F0502020204030204" pitchFamily="34" charset="0"/>
                        </a:rPr>
                        <a:t>.</a:t>
                      </a:r>
                      <a:endParaRPr lang="en-US" sz="1600" dirty="0">
                        <a:solidFill>
                          <a:schemeClr val="tx1"/>
                        </a:solidFill>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2851953"/>
                  </a:ext>
                </a:extLst>
              </a:tr>
              <a:tr h="631174">
                <a:tc>
                  <a:txBody>
                    <a:bodyPr/>
                    <a:lstStyle/>
                    <a:p>
                      <a:pPr rtl="0" fontAlgn="t">
                        <a:spcBef>
                          <a:spcPts val="0"/>
                        </a:spcBef>
                        <a:spcAft>
                          <a:spcPts val="0"/>
                        </a:spcAft>
                      </a:pPr>
                      <a:r>
                        <a:rPr lang="en-US" sz="1600" b="1" i="0" u="none" strike="noStrike" dirty="0">
                          <a:solidFill>
                            <a:srgbClr val="000000"/>
                          </a:solidFill>
                          <a:effectLst/>
                          <a:latin typeface="Calibri" panose="020F0502020204030204" pitchFamily="34" charset="0"/>
                        </a:rPr>
                        <a:t>Predicate</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dirty="0">
                          <a:effectLst/>
                          <a:latin typeface="Calibri Light" panose="020F0302020204030204" pitchFamily="34" charset="0"/>
                          <a:cs typeface="Calibri Light" panose="020F0302020204030204" pitchFamily="34" charset="0"/>
                        </a:rPr>
                        <a:t>The predicate is the action: “the doing.” </a:t>
                      </a: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Calibri" panose="020F0502020204030204" pitchFamily="34" charset="0"/>
                        </a:rPr>
                        <a:t>The powerful </a:t>
                      </a:r>
                      <a:r>
                        <a:rPr lang="en-US" sz="1600" b="0" i="1" u="none" strike="noStrike" dirty="0">
                          <a:solidFill>
                            <a:schemeClr val="tx1"/>
                          </a:solidFill>
                          <a:effectLst/>
                          <a:latin typeface="Calibri" panose="020F0502020204030204" pitchFamily="34" charset="0"/>
                        </a:rPr>
                        <a:t>lion </a:t>
                      </a:r>
                      <a:r>
                        <a:rPr lang="en-US" sz="1600" b="0" i="0" u="none" strike="noStrike" dirty="0">
                          <a:solidFill>
                            <a:srgbClr val="FF0000"/>
                          </a:solidFill>
                          <a:effectLst/>
                          <a:latin typeface="Calibri" panose="020F0502020204030204" pitchFamily="34" charset="0"/>
                        </a:rPr>
                        <a:t>chased the timid </a:t>
                      </a:r>
                      <a:r>
                        <a:rPr lang="en-US" sz="1600" b="0" i="1" u="none" strike="noStrike" dirty="0">
                          <a:solidFill>
                            <a:srgbClr val="FF0000"/>
                          </a:solidFill>
                          <a:effectLst/>
                          <a:latin typeface="Calibri" panose="020F0502020204030204" pitchFamily="34" charset="0"/>
                        </a:rPr>
                        <a:t>zebra </a:t>
                      </a:r>
                      <a:r>
                        <a:rPr lang="en-US" sz="1600" b="0" i="0" u="none" strike="noStrike" dirty="0">
                          <a:solidFill>
                            <a:srgbClr val="FF0000"/>
                          </a:solidFill>
                          <a:effectLst/>
                          <a:latin typeface="Calibri" panose="020F0502020204030204" pitchFamily="34" charset="0"/>
                        </a:rPr>
                        <a:t>through the </a:t>
                      </a:r>
                      <a:r>
                        <a:rPr lang="en-US" sz="1600" b="0" i="1" u="none" strike="noStrike" dirty="0">
                          <a:solidFill>
                            <a:srgbClr val="FF0000"/>
                          </a:solidFill>
                          <a:effectLst/>
                          <a:latin typeface="Calibri" panose="020F0502020204030204" pitchFamily="34" charset="0"/>
                        </a:rPr>
                        <a:t>fields</a:t>
                      </a:r>
                      <a:r>
                        <a:rPr lang="en-US" sz="1600" b="0" i="0" u="none" strike="noStrike" dirty="0">
                          <a:solidFill>
                            <a:srgbClr val="FF0000"/>
                          </a:solidFill>
                          <a:effectLst/>
                          <a:latin typeface="Calibri" panose="020F0502020204030204" pitchFamily="34" charset="0"/>
                        </a:rPr>
                        <a:t>.</a:t>
                      </a:r>
                      <a:endParaRPr lang="en-US" sz="1600" dirty="0">
                        <a:solidFill>
                          <a:srgbClr val="FF0000"/>
                        </a:solidFill>
                        <a:effectLst/>
                      </a:endParaRPr>
                    </a:p>
                    <a:p>
                      <a:pPr rtl="0" fontAlgn="t">
                        <a:spcBef>
                          <a:spcPts val="0"/>
                        </a:spcBef>
                        <a:spcAft>
                          <a:spcPts val="0"/>
                        </a:spcAft>
                      </a:pPr>
                      <a:endParaRPr lang="en-US" sz="1600" dirty="0">
                        <a:effectLst/>
                      </a:endParaRPr>
                    </a:p>
                  </a:txBody>
                  <a:tcPr marL="52249" marR="52249" marT="52249" marB="522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85360"/>
                  </a:ext>
                </a:extLst>
              </a:tr>
            </a:tbl>
          </a:graphicData>
        </a:graphic>
      </p:graphicFrame>
    </p:spTree>
    <p:extLst>
      <p:ext uri="{BB962C8B-B14F-4D97-AF65-F5344CB8AC3E}">
        <p14:creationId xmlns:p14="http://schemas.microsoft.com/office/powerpoint/2010/main" val="3597900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7" name="Google Shape;657;p110"/>
          <p:cNvSpPr txBox="1">
            <a:spLocks noGrp="1"/>
          </p:cNvSpPr>
          <p:nvPr>
            <p:ph type="title"/>
          </p:nvPr>
        </p:nvSpPr>
        <p:spPr>
          <a:xfrm>
            <a:off x="116114" y="686451"/>
            <a:ext cx="10515600" cy="726137"/>
          </a:xfrm>
          <a:prstGeom prst="rect">
            <a:avLst/>
          </a:prstGeom>
        </p:spPr>
        <p:txBody>
          <a:bodyPr spcFirstLastPara="1" wrap="square" lIns="0" tIns="0" rIns="0" bIns="0" anchor="t" anchorCtr="0">
            <a:noAutofit/>
          </a:bodyPr>
          <a:lstStyle/>
          <a:p>
            <a:pPr algn="l"/>
            <a:r>
              <a:rPr lang="en-US" b="1" dirty="0">
                <a:latin typeface="Museo Slab 500" panose="02000000000000000000" pitchFamily="50" charset="0"/>
                <a:ea typeface="Roboto Slab"/>
                <a:cs typeface="Roboto Slab"/>
                <a:sym typeface="Roboto Slab"/>
              </a:rPr>
              <a:t>Conjunctions</a:t>
            </a:r>
            <a:endParaRPr b="1" dirty="0">
              <a:latin typeface="Museo Slab 500" panose="02000000000000000000" pitchFamily="50" charset="0"/>
              <a:ea typeface="Roboto Slab"/>
              <a:cs typeface="Roboto Slab"/>
              <a:sym typeface="Roboto Slab"/>
            </a:endParaRPr>
          </a:p>
        </p:txBody>
      </p:sp>
      <p:graphicFrame>
        <p:nvGraphicFramePr>
          <p:cNvPr id="14" name="Table 13">
            <a:extLst>
              <a:ext uri="{FF2B5EF4-FFF2-40B4-BE49-F238E27FC236}">
                <a16:creationId xmlns:a16="http://schemas.microsoft.com/office/drawing/2014/main" id="{E2A60B4D-1F02-18AE-41F4-A02782545A29}"/>
              </a:ext>
            </a:extLst>
          </p:cNvPr>
          <p:cNvGraphicFramePr>
            <a:graphicFrameLocks noGrp="1"/>
          </p:cNvGraphicFramePr>
          <p:nvPr>
            <p:extLst>
              <p:ext uri="{D42A27DB-BD31-4B8C-83A1-F6EECF244321}">
                <p14:modId xmlns:p14="http://schemas.microsoft.com/office/powerpoint/2010/main" val="131037103"/>
              </p:ext>
            </p:extLst>
          </p:nvPr>
        </p:nvGraphicFramePr>
        <p:xfrm>
          <a:off x="116114" y="1582058"/>
          <a:ext cx="11684000" cy="5047916"/>
        </p:xfrm>
        <a:graphic>
          <a:graphicData uri="http://schemas.openxmlformats.org/drawingml/2006/table">
            <a:tbl>
              <a:tblPr firstRow="1"/>
              <a:tblGrid>
                <a:gridCol w="1538515">
                  <a:extLst>
                    <a:ext uri="{9D8B030D-6E8A-4147-A177-3AD203B41FA5}">
                      <a16:colId xmlns:a16="http://schemas.microsoft.com/office/drawing/2014/main" val="191201295"/>
                    </a:ext>
                  </a:extLst>
                </a:gridCol>
                <a:gridCol w="6139542">
                  <a:extLst>
                    <a:ext uri="{9D8B030D-6E8A-4147-A177-3AD203B41FA5}">
                      <a16:colId xmlns:a16="http://schemas.microsoft.com/office/drawing/2014/main" val="1786151404"/>
                    </a:ext>
                  </a:extLst>
                </a:gridCol>
                <a:gridCol w="4005943">
                  <a:extLst>
                    <a:ext uri="{9D8B030D-6E8A-4147-A177-3AD203B41FA5}">
                      <a16:colId xmlns:a16="http://schemas.microsoft.com/office/drawing/2014/main" val="3649413122"/>
                    </a:ext>
                  </a:extLst>
                </a:gridCol>
              </a:tblGrid>
              <a:tr h="1320511">
                <a:tc>
                  <a:txBody>
                    <a:bodyPr/>
                    <a:lstStyle/>
                    <a:p>
                      <a:pPr rtl="0" fontAlgn="t">
                        <a:spcBef>
                          <a:spcPts val="0"/>
                        </a:spcBef>
                        <a:spcAft>
                          <a:spcPts val="0"/>
                        </a:spcAft>
                      </a:pPr>
                      <a:r>
                        <a:rPr lang="en-US" sz="1800" b="1" i="0" u="none" strike="noStrike" dirty="0">
                          <a:solidFill>
                            <a:srgbClr val="000000"/>
                          </a:solidFill>
                          <a:effectLst/>
                          <a:latin typeface="Calibri" panose="020F0502020204030204" pitchFamily="34" charset="0"/>
                        </a:rPr>
                        <a:t>Conjunctions</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rPr>
                        <a:t>Joins words, phrases, and clauses to each other. </a:t>
                      </a:r>
                    </a:p>
                    <a:p>
                      <a:pPr rtl="0" fontAlgn="t">
                        <a:spcBef>
                          <a:spcPts val="0"/>
                        </a:spcBef>
                        <a:spcAft>
                          <a:spcPts val="0"/>
                        </a:spcAft>
                      </a:pPr>
                      <a:endParaRPr lang="en-US" sz="1800" b="0" i="0" u="none" strike="noStrike" dirty="0">
                        <a:solidFill>
                          <a:srgbClr val="000000"/>
                        </a:solidFill>
                        <a:effectLst/>
                        <a:latin typeface="Calibri" panose="020F0502020204030204" pitchFamily="34" charset="0"/>
                      </a:endParaRPr>
                    </a:p>
                    <a:p>
                      <a:pPr rtl="0" fontAlgn="t">
                        <a:spcBef>
                          <a:spcPts val="0"/>
                        </a:spcBef>
                        <a:spcAft>
                          <a:spcPts val="0"/>
                        </a:spcAft>
                      </a:pPr>
                      <a:r>
                        <a:rPr lang="en-US" sz="1800" b="0" i="0" u="none" strike="noStrike" dirty="0">
                          <a:solidFill>
                            <a:srgbClr val="000000"/>
                          </a:solidFill>
                          <a:effectLst/>
                          <a:latin typeface="Calibri" panose="020F0502020204030204" pitchFamily="34" charset="0"/>
                        </a:rPr>
                        <a:t>There are four types of conjunctions: coordinating, correlative, subordinate, and adverbial.</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rPr>
                        <a:t>boy</a:t>
                      </a:r>
                      <a:r>
                        <a:rPr lang="en-US" sz="1800" b="1" i="0" u="none" strike="noStrike" dirty="0">
                          <a:solidFill>
                            <a:schemeClr val="accent2"/>
                          </a:solidFill>
                          <a:effectLst/>
                          <a:latin typeface="Calibri" panose="020F0502020204030204" pitchFamily="34" charset="0"/>
                        </a:rPr>
                        <a:t> </a:t>
                      </a:r>
                      <a:r>
                        <a:rPr lang="en-US" sz="1800" b="1" i="1" u="none" strike="noStrike" dirty="0">
                          <a:solidFill>
                            <a:schemeClr val="accent2"/>
                          </a:solidFill>
                          <a:effectLst/>
                          <a:latin typeface="Calibri" panose="020F0502020204030204" pitchFamily="34" charset="0"/>
                        </a:rPr>
                        <a:t>and </a:t>
                      </a:r>
                      <a:r>
                        <a:rPr lang="en-US" sz="1800" b="0" i="0" u="none" strike="noStrike" dirty="0">
                          <a:solidFill>
                            <a:srgbClr val="000000"/>
                          </a:solidFill>
                          <a:effectLst/>
                          <a:latin typeface="Calibri" panose="020F0502020204030204" pitchFamily="34" charset="0"/>
                        </a:rPr>
                        <a:t>girl</a:t>
                      </a:r>
                      <a:endParaRPr lang="en-US" sz="1800" dirty="0">
                        <a:effectLst/>
                      </a:endParaRPr>
                    </a:p>
                    <a:p>
                      <a:pPr rtl="0" fontAlgn="t">
                        <a:spcBef>
                          <a:spcPts val="0"/>
                        </a:spcBef>
                        <a:spcAft>
                          <a:spcPts val="0"/>
                        </a:spcAft>
                      </a:pPr>
                      <a:br>
                        <a:rPr lang="en-US" sz="1800" dirty="0">
                          <a:effectLst/>
                        </a:rPr>
                      </a:br>
                      <a:r>
                        <a:rPr lang="en-US" sz="1800" b="0" i="0" u="none" strike="noStrike" dirty="0">
                          <a:solidFill>
                            <a:srgbClr val="000000"/>
                          </a:solidFill>
                          <a:effectLst/>
                          <a:latin typeface="Calibri" panose="020F0502020204030204" pitchFamily="34" charset="0"/>
                        </a:rPr>
                        <a:t>We went to get lunch </a:t>
                      </a:r>
                      <a:r>
                        <a:rPr lang="en-US" sz="1800" b="1" i="1" u="none" strike="noStrike" dirty="0">
                          <a:solidFill>
                            <a:schemeClr val="accent2"/>
                          </a:solidFill>
                          <a:effectLst/>
                          <a:latin typeface="Calibri" panose="020F0502020204030204" pitchFamily="34" charset="0"/>
                        </a:rPr>
                        <a:t>because</a:t>
                      </a:r>
                      <a:r>
                        <a:rPr lang="en-US" sz="1800" b="0" i="1" u="none" strike="noStrike" dirty="0">
                          <a:solidFill>
                            <a:srgbClr val="FF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we were hungry.</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0615806"/>
                  </a:ext>
                </a:extLst>
              </a:tr>
              <a:tr h="1403602">
                <a:tc>
                  <a:txBody>
                    <a:bodyPr/>
                    <a:lstStyle/>
                    <a:p>
                      <a:pPr rtl="0" fontAlgn="t">
                        <a:spcBef>
                          <a:spcPts val="0"/>
                        </a:spcBef>
                        <a:spcAft>
                          <a:spcPts val="0"/>
                        </a:spcAft>
                      </a:pPr>
                      <a:r>
                        <a:rPr lang="en-US" sz="1800" b="1" i="0" u="none" strike="noStrike" dirty="0">
                          <a:solidFill>
                            <a:srgbClr val="000000"/>
                          </a:solidFill>
                          <a:effectLst/>
                          <a:latin typeface="Calibri" panose="020F0502020204030204" pitchFamily="34" charset="0"/>
                        </a:rPr>
                        <a:t>Coordinating Conjunction</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rPr>
                        <a:t>Joins two words or groups of words of equal standing. </a:t>
                      </a:r>
                    </a:p>
                    <a:p>
                      <a:pPr rtl="0" fontAlgn="t">
                        <a:spcBef>
                          <a:spcPts val="0"/>
                        </a:spcBef>
                        <a:spcAft>
                          <a:spcPts val="0"/>
                        </a:spcAft>
                      </a:pPr>
                      <a:endParaRPr lang="en-US" sz="1800" b="0" i="0" u="none" strike="noStrike" dirty="0">
                        <a:solidFill>
                          <a:srgbClr val="000000"/>
                        </a:solidFill>
                        <a:effectLst/>
                        <a:latin typeface="Calibri" panose="020F0502020204030204" pitchFamily="34" charset="0"/>
                      </a:endParaRPr>
                    </a:p>
                    <a:p>
                      <a:pPr rtl="0" fontAlgn="t">
                        <a:spcBef>
                          <a:spcPts val="0"/>
                        </a:spcBef>
                        <a:spcAft>
                          <a:spcPts val="0"/>
                        </a:spcAft>
                      </a:pPr>
                      <a:r>
                        <a:rPr lang="en-US" sz="1800" b="0" i="0" u="none" strike="noStrike" dirty="0">
                          <a:solidFill>
                            <a:srgbClr val="000000"/>
                          </a:solidFill>
                          <a:effectLst/>
                          <a:latin typeface="Calibri" panose="020F0502020204030204" pitchFamily="34" charset="0"/>
                        </a:rPr>
                        <a:t>Sometimes referred to using the acronym</a:t>
                      </a:r>
                      <a:r>
                        <a:rPr lang="en-US" sz="1800" b="1" i="0" u="none" strike="noStrike" dirty="0">
                          <a:solidFill>
                            <a:srgbClr val="000000"/>
                          </a:solidFill>
                          <a:effectLst/>
                          <a:latin typeface="Calibri" panose="020F0502020204030204" pitchFamily="34" charset="0"/>
                        </a:rPr>
                        <a:t> FANBOYS </a:t>
                      </a:r>
                    </a:p>
                    <a:p>
                      <a:pPr rtl="0" fontAlgn="t">
                        <a:spcBef>
                          <a:spcPts val="0"/>
                        </a:spcBef>
                        <a:spcAft>
                          <a:spcPts val="0"/>
                        </a:spcAft>
                      </a:pPr>
                      <a:r>
                        <a:rPr lang="en-US" sz="1800" b="0" i="0" u="none" strike="noStrike" dirty="0">
                          <a:solidFill>
                            <a:srgbClr val="000000"/>
                          </a:solidFill>
                          <a:effectLst/>
                          <a:latin typeface="Calibri" panose="020F0502020204030204" pitchFamily="34" charset="0"/>
                        </a:rPr>
                        <a:t>(for, and, nor, but, or, yet, so)</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rPr>
                        <a:t>I am hungry, </a:t>
                      </a:r>
                      <a:r>
                        <a:rPr lang="en-US" sz="1800" b="1" i="1" u="none" strike="noStrike" dirty="0">
                          <a:solidFill>
                            <a:srgbClr val="000000"/>
                          </a:solidFill>
                          <a:effectLst/>
                          <a:latin typeface="Calibri" panose="020F0502020204030204" pitchFamily="34" charset="0"/>
                        </a:rPr>
                        <a:t>so</a:t>
                      </a:r>
                      <a:r>
                        <a:rPr lang="en-US" sz="1800" b="0" i="0" u="none" strike="noStrike" dirty="0">
                          <a:solidFill>
                            <a:srgbClr val="000000"/>
                          </a:solidFill>
                          <a:effectLst/>
                          <a:latin typeface="Calibri" panose="020F0502020204030204" pitchFamily="34" charset="0"/>
                        </a:rPr>
                        <a:t> I will eat.</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666479"/>
                  </a:ext>
                </a:extLst>
              </a:tr>
              <a:tr h="774601">
                <a:tc>
                  <a:txBody>
                    <a:bodyPr/>
                    <a:lstStyle/>
                    <a:p>
                      <a:pPr rtl="0" fontAlgn="t">
                        <a:spcBef>
                          <a:spcPts val="0"/>
                        </a:spcBef>
                        <a:spcAft>
                          <a:spcPts val="0"/>
                        </a:spcAft>
                      </a:pPr>
                      <a:r>
                        <a:rPr lang="en-US" sz="1800" b="1" i="0" u="none" strike="noStrike" dirty="0">
                          <a:solidFill>
                            <a:srgbClr val="000000"/>
                          </a:solidFill>
                          <a:effectLst/>
                          <a:latin typeface="Calibri" panose="020F0502020204030204" pitchFamily="34" charset="0"/>
                        </a:rPr>
                        <a:t>Subordinating Conjunction</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rPr>
                        <a:t>Begins a dependent clause in a complex sentence </a:t>
                      </a:r>
                    </a:p>
                    <a:p>
                      <a:pPr rtl="0" fontAlgn="t">
                        <a:spcBef>
                          <a:spcPts val="0"/>
                        </a:spcBef>
                        <a:spcAft>
                          <a:spcPts val="0"/>
                        </a:spcAft>
                      </a:pPr>
                      <a:r>
                        <a:rPr lang="en-US" sz="1800" b="0" i="0" u="none" strike="noStrike" dirty="0">
                          <a:solidFill>
                            <a:srgbClr val="000000"/>
                          </a:solidFill>
                          <a:effectLst/>
                          <a:latin typeface="Calibri" panose="020F0502020204030204" pitchFamily="34" charset="0"/>
                        </a:rPr>
                        <a:t>(after, before, as while, until, because, since, unless).</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1" i="1" u="none" strike="noStrike" dirty="0">
                          <a:solidFill>
                            <a:schemeClr val="accent2"/>
                          </a:solidFill>
                          <a:effectLst/>
                          <a:latin typeface="Calibri" panose="020F0502020204030204" pitchFamily="34" charset="0"/>
                        </a:rPr>
                        <a:t>Because</a:t>
                      </a:r>
                      <a:r>
                        <a:rPr lang="en-US" sz="1800" b="0" i="1" u="none" strike="noStrike" dirty="0">
                          <a:solidFill>
                            <a:srgbClr val="FF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I was hungry, I ate.</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2486114"/>
                  </a:ext>
                </a:extLst>
              </a:tr>
              <a:tr h="774601">
                <a:tc>
                  <a:txBody>
                    <a:bodyPr/>
                    <a:lstStyle/>
                    <a:p>
                      <a:pPr rtl="0" fontAlgn="t">
                        <a:spcBef>
                          <a:spcPts val="0"/>
                        </a:spcBef>
                        <a:spcAft>
                          <a:spcPts val="0"/>
                        </a:spcAft>
                      </a:pPr>
                      <a:r>
                        <a:rPr lang="en-US" sz="1800" b="1" i="0" u="none" strike="noStrike" dirty="0">
                          <a:solidFill>
                            <a:srgbClr val="000000"/>
                          </a:solidFill>
                          <a:effectLst/>
                          <a:latin typeface="Calibri" panose="020F0502020204030204" pitchFamily="34" charset="0"/>
                        </a:rPr>
                        <a:t>Correlative Conjunction</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rPr>
                        <a:t>Joins phrases or clauses to show a relationship and are found in pairs</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1" i="1" u="none" strike="noStrike" dirty="0">
                          <a:solidFill>
                            <a:schemeClr val="accent2"/>
                          </a:solidFill>
                          <a:effectLst/>
                          <a:latin typeface="Calibri" panose="020F0502020204030204" pitchFamily="34" charset="0"/>
                        </a:rPr>
                        <a:t>Either</a:t>
                      </a:r>
                      <a:r>
                        <a:rPr lang="en-US" sz="1800" b="0" i="0" u="none" strike="noStrike" dirty="0">
                          <a:solidFill>
                            <a:srgbClr val="FF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I saw a mountain lion, </a:t>
                      </a:r>
                      <a:r>
                        <a:rPr lang="en-US" sz="1800" b="1" i="1" u="none" strike="noStrike" dirty="0">
                          <a:solidFill>
                            <a:schemeClr val="accent2"/>
                          </a:solidFill>
                          <a:effectLst/>
                          <a:latin typeface="Calibri" panose="020F0502020204030204" pitchFamily="34" charset="0"/>
                        </a:rPr>
                        <a:t>or</a:t>
                      </a:r>
                      <a:r>
                        <a:rPr lang="en-US" sz="1800" b="1" i="0" u="none" strike="noStrike" dirty="0">
                          <a:solidFill>
                            <a:schemeClr val="accent2"/>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I saw a lynx. </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226186"/>
                  </a:ext>
                </a:extLst>
              </a:tr>
              <a:tr h="774601">
                <a:tc>
                  <a:txBody>
                    <a:bodyPr/>
                    <a:lstStyle/>
                    <a:p>
                      <a:pPr rtl="0" fontAlgn="t">
                        <a:spcBef>
                          <a:spcPts val="0"/>
                        </a:spcBef>
                        <a:spcAft>
                          <a:spcPts val="0"/>
                        </a:spcAft>
                      </a:pPr>
                      <a:r>
                        <a:rPr lang="en-US" sz="1800" b="1" i="0" u="none" strike="noStrike" dirty="0">
                          <a:solidFill>
                            <a:srgbClr val="000000"/>
                          </a:solidFill>
                          <a:effectLst/>
                          <a:latin typeface="Calibri" panose="020F0502020204030204" pitchFamily="34" charset="0"/>
                        </a:rPr>
                        <a:t>Adverbial Conjunction</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rPr>
                        <a:t>An adverb that joins two phrases or clauses together to clarify an idea. </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rPr>
                        <a:t>I thought I saw a mountain lion; </a:t>
                      </a:r>
                      <a:r>
                        <a:rPr lang="en-US" sz="1800" b="1" i="1" u="none" strike="noStrike" dirty="0">
                          <a:solidFill>
                            <a:schemeClr val="accent2"/>
                          </a:solidFill>
                          <a:effectLst/>
                          <a:latin typeface="Calibri" panose="020F0502020204030204" pitchFamily="34" charset="0"/>
                        </a:rPr>
                        <a:t>however</a:t>
                      </a:r>
                      <a:r>
                        <a:rPr lang="en-US" sz="1800" b="0" i="0" u="none" strike="noStrike" dirty="0">
                          <a:solidFill>
                            <a:srgbClr val="000000"/>
                          </a:solidFill>
                          <a:effectLst/>
                          <a:latin typeface="Calibri" panose="020F0502020204030204" pitchFamily="34" charset="0"/>
                        </a:rPr>
                        <a:t>, I actually saw a lynx. </a:t>
                      </a:r>
                      <a:endParaRPr lang="en-US"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420629"/>
                  </a:ext>
                </a:extLst>
              </a:tr>
            </a:tbl>
          </a:graphicData>
        </a:graphic>
      </p:graphicFrame>
      <p:sp>
        <p:nvSpPr>
          <p:cNvPr id="2" name="Rectangle 1">
            <a:extLst>
              <a:ext uri="{FF2B5EF4-FFF2-40B4-BE49-F238E27FC236}">
                <a16:creationId xmlns:a16="http://schemas.microsoft.com/office/drawing/2014/main" id="{86E3F1A6-D88C-2CED-7EB3-950948BC1340}"/>
              </a:ext>
              <a:ext uri="{C183D7F6-B498-43B3-948B-1728B52AA6E4}">
                <adec:decorative xmlns:adec="http://schemas.microsoft.com/office/drawing/2017/decorative" val="1"/>
              </a:ext>
            </a:extLst>
          </p:cNvPr>
          <p:cNvSpPr/>
          <p:nvPr/>
        </p:nvSpPr>
        <p:spPr>
          <a:xfrm>
            <a:off x="116114" y="2844800"/>
            <a:ext cx="11684000" cy="2286000"/>
          </a:xfrm>
          <a:prstGeom prst="rect">
            <a:avLst/>
          </a:prstGeom>
          <a:noFill/>
          <a:ln w="920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2318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2D0019-42A0-050A-E6DC-F0923E5F0494}"/>
              </a:ext>
            </a:extLst>
          </p:cNvPr>
          <p:cNvSpPr>
            <a:spLocks noGrp="1"/>
          </p:cNvSpPr>
          <p:nvPr>
            <p:ph type="title"/>
          </p:nvPr>
        </p:nvSpPr>
        <p:spPr>
          <a:xfrm>
            <a:off x="309055" y="454989"/>
            <a:ext cx="8934400" cy="527100"/>
          </a:xfrm>
        </p:spPr>
        <p:txBody>
          <a:bodyPr/>
          <a:lstStyle/>
          <a:p>
            <a:r>
              <a:rPr lang="en-US" sz="4000" dirty="0"/>
              <a:t>Preparing for this Session</a:t>
            </a:r>
          </a:p>
        </p:txBody>
      </p:sp>
      <p:sp>
        <p:nvSpPr>
          <p:cNvPr id="4" name="TextBox 3">
            <a:extLst>
              <a:ext uri="{FF2B5EF4-FFF2-40B4-BE49-F238E27FC236}">
                <a16:creationId xmlns:a16="http://schemas.microsoft.com/office/drawing/2014/main" id="{56C8A8B7-A93B-30BB-01DF-2AB6ECF3ED05}"/>
              </a:ext>
            </a:extLst>
          </p:cNvPr>
          <p:cNvSpPr txBox="1"/>
          <p:nvPr/>
        </p:nvSpPr>
        <p:spPr>
          <a:xfrm>
            <a:off x="309055" y="1514131"/>
            <a:ext cx="10631424" cy="26776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0070C0"/>
              </a:solidFill>
              <a:effectLst/>
              <a:uLnTx/>
              <a:uFillTx/>
              <a:latin typeface="Calibri" panose="020F0502020204030204" pitchFamily="34" charset="0"/>
              <a:ea typeface="+mn-ea"/>
              <a:cs typeface="+mn-cs"/>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Calibri"/>
                <a:ea typeface="+mn-ea"/>
                <a:cs typeface="Calibri"/>
              </a:rPr>
              <a:t>For this session, participants will need: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Calibri"/>
              </a:rPr>
              <a:t>Printed copy of the </a:t>
            </a:r>
            <a:r>
              <a:rPr kumimoji="0" lang="en-US" sz="2400" b="0" i="0" u="none" strike="noStrike" kern="1200" cap="none" spc="0" normalizeH="0" baseline="0" noProof="0" dirty="0">
                <a:ln>
                  <a:noFill/>
                </a:ln>
                <a:solidFill>
                  <a:srgbClr val="000000"/>
                </a:solidFill>
                <a:effectLst/>
                <a:uLnTx/>
                <a:uFillTx/>
                <a:latin typeface="Calibri"/>
                <a:ea typeface="+mn-ea"/>
                <a:cs typeface="Calibri"/>
                <a:hlinkClick r:id="rId4"/>
              </a:rPr>
              <a:t>Sentence Structure Handout</a:t>
            </a: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Calibri"/>
              </a:rPr>
              <a:t>Writing utensils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Calibri"/>
                <a:ea typeface="+mn-ea"/>
                <a:cs typeface="+mn-cs"/>
              </a:rPr>
            </a:br>
            <a:br>
              <a:rPr kumimoji="0" lang="en-US" sz="1800" b="0" i="0" u="none" strike="noStrike" kern="1200" cap="none" spc="0" normalizeH="0" baseline="0" noProof="0" dirty="0">
                <a:ln>
                  <a:noFill/>
                </a:ln>
                <a:solidFill>
                  <a:srgbClr val="000000"/>
                </a:solidFill>
                <a:effectLst/>
                <a:uLnTx/>
                <a:uFillTx/>
                <a:latin typeface="Calibri"/>
                <a:ea typeface="+mn-ea"/>
                <a:cs typeface="+mn-cs"/>
              </a:rPr>
            </a:br>
            <a:endParaRPr kumimoji="0" lang="en-US" sz="1800" b="0" i="0" u="sng" strike="noStrike" kern="1200" cap="none" spc="0" normalizeH="0" baseline="0" noProof="0" dirty="0">
              <a:ln>
                <a:noFill/>
              </a:ln>
              <a:solidFill>
                <a:srgbClr val="0070C0"/>
              </a:solidFill>
              <a:effectLst/>
              <a:uLnTx/>
              <a:uFillTx/>
              <a:latin typeface="Calibri" panose="020F0502020204030204" pitchFamily="34" charset="0"/>
              <a:ea typeface="+mn-ea"/>
              <a:cs typeface="+mn-cs"/>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47084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7" name="Google Shape;657;p110"/>
          <p:cNvSpPr txBox="1">
            <a:spLocks noGrp="1"/>
          </p:cNvSpPr>
          <p:nvPr>
            <p:ph type="title"/>
          </p:nvPr>
        </p:nvSpPr>
        <p:spPr>
          <a:xfrm>
            <a:off x="377371" y="498928"/>
            <a:ext cx="10704967" cy="567873"/>
          </a:xfrm>
          <a:prstGeom prst="rect">
            <a:avLst/>
          </a:prstGeom>
        </p:spPr>
        <p:txBody>
          <a:bodyPr spcFirstLastPara="1" wrap="square" lIns="0" tIns="0" rIns="0" bIns="0" anchor="t" anchorCtr="0">
            <a:noAutofit/>
          </a:bodyPr>
          <a:lstStyle/>
          <a:p>
            <a:pPr algn="l"/>
            <a:r>
              <a:rPr lang="en-US" b="1" dirty="0">
                <a:latin typeface="Museo Slab 500" panose="02000000000000000000" pitchFamily="50" charset="0"/>
                <a:ea typeface="Roboto Slab"/>
                <a:cs typeface="Roboto Slab"/>
                <a:sym typeface="Roboto Slab"/>
              </a:rPr>
              <a:t>Independent Clauses</a:t>
            </a:r>
            <a:endParaRPr b="1" dirty="0">
              <a:latin typeface="Museo Slab 500" panose="02000000000000000000" pitchFamily="50" charset="0"/>
              <a:ea typeface="Roboto Slab"/>
              <a:cs typeface="Roboto Slab"/>
              <a:sym typeface="Roboto Slab"/>
            </a:endParaRPr>
          </a:p>
        </p:txBody>
      </p:sp>
      <p:sp>
        <p:nvSpPr>
          <p:cNvPr id="7" name="Text Placeholder 6">
            <a:extLst>
              <a:ext uri="{FF2B5EF4-FFF2-40B4-BE49-F238E27FC236}">
                <a16:creationId xmlns:a16="http://schemas.microsoft.com/office/drawing/2014/main" id="{A8423999-FE43-6E3C-70BD-6DA18B771E75}"/>
              </a:ext>
            </a:extLst>
          </p:cNvPr>
          <p:cNvSpPr>
            <a:spLocks noGrp="1"/>
          </p:cNvSpPr>
          <p:nvPr>
            <p:ph type="body" sz="quarter" idx="4294967295"/>
          </p:nvPr>
        </p:nvSpPr>
        <p:spPr>
          <a:xfrm>
            <a:off x="451415" y="1259743"/>
            <a:ext cx="11045713" cy="1001712"/>
          </a:xfrm>
          <a:prstGeom prst="rect">
            <a:avLst/>
          </a:prstGeom>
        </p:spPr>
        <p:txBody>
          <a:bodyPr>
            <a:noAutofit/>
          </a:bodyPr>
          <a:lstStyle/>
          <a:p>
            <a:pPr marL="0" indent="0" algn="ctr">
              <a:lnSpc>
                <a:spcPct val="100000"/>
              </a:lnSpc>
              <a:spcBef>
                <a:spcPts val="0"/>
              </a:spcBef>
              <a:buNone/>
              <a:defRPr/>
            </a:pPr>
            <a:r>
              <a:rPr lang="en-US" sz="2400" dirty="0">
                <a:solidFill>
                  <a:schemeClr val="accent2"/>
                </a:solidFill>
                <a:latin typeface="Calibri" panose="020F0502020204030204" pitchFamily="34" charset="0"/>
                <a:cs typeface="Calibri" panose="020F0502020204030204" pitchFamily="34" charset="0"/>
              </a:rPr>
              <a:t>A </a:t>
            </a:r>
            <a:r>
              <a:rPr lang="en-US" sz="2400" b="1" dirty="0">
                <a:solidFill>
                  <a:schemeClr val="accent2"/>
                </a:solidFill>
                <a:latin typeface="Calibri" panose="020F0502020204030204" pitchFamily="34" charset="0"/>
                <a:cs typeface="Calibri" panose="020F0502020204030204" pitchFamily="34" charset="0"/>
              </a:rPr>
              <a:t>clause</a:t>
            </a:r>
            <a:r>
              <a:rPr lang="en-US" sz="2400" dirty="0">
                <a:solidFill>
                  <a:schemeClr val="accent2"/>
                </a:solidFill>
                <a:latin typeface="Calibri" panose="020F0502020204030204" pitchFamily="34" charset="0"/>
                <a:cs typeface="Calibri" panose="020F0502020204030204" pitchFamily="34" charset="0"/>
              </a:rPr>
              <a:t> is a group of words with a subject and a predicate, or a “who and a do”. </a:t>
            </a:r>
          </a:p>
          <a:p>
            <a:pPr marL="0" indent="0" algn="ctr">
              <a:lnSpc>
                <a:spcPct val="100000"/>
              </a:lnSpc>
              <a:spcBef>
                <a:spcPts val="0"/>
              </a:spcBef>
              <a:buNone/>
              <a:defRPr/>
            </a:pPr>
            <a:r>
              <a:rPr lang="en-US" sz="2400" dirty="0">
                <a:solidFill>
                  <a:schemeClr val="accent2"/>
                </a:solidFill>
                <a:latin typeface="Calibri" panose="020F0502020204030204" pitchFamily="34" charset="0"/>
                <a:cs typeface="Calibri" panose="020F0502020204030204" pitchFamily="34" charset="0"/>
              </a:rPr>
              <a:t>Some clauses are independent. </a:t>
            </a:r>
          </a:p>
          <a:p>
            <a:pPr algn="ctr">
              <a:lnSpc>
                <a:spcPct val="100000"/>
              </a:lnSpc>
              <a:spcBef>
                <a:spcPts val="0"/>
              </a:spcBef>
              <a:defRPr/>
            </a:pPr>
            <a:endParaRPr lang="en-US" sz="2400" dirty="0">
              <a:solidFill>
                <a:schemeClr val="accent2"/>
              </a:solidFill>
              <a:latin typeface="Calibri" panose="020F0502020204030204" pitchFamily="34" charset="0"/>
              <a:cs typeface="Calibri" panose="020F0502020204030204" pitchFamily="34" charset="0"/>
            </a:endParaRPr>
          </a:p>
          <a:p>
            <a:pPr marL="0" indent="0" algn="ctr">
              <a:lnSpc>
                <a:spcPct val="100000"/>
              </a:lnSpc>
              <a:spcBef>
                <a:spcPts val="0"/>
              </a:spcBef>
              <a:buNone/>
              <a:defRPr/>
            </a:pPr>
            <a:r>
              <a:rPr lang="en-US" sz="3600" b="1" dirty="0">
                <a:solidFill>
                  <a:schemeClr val="accent2"/>
                </a:solidFill>
                <a:latin typeface="Calibri" panose="020F0502020204030204" pitchFamily="34" charset="0"/>
                <a:cs typeface="Calibri" panose="020F0502020204030204" pitchFamily="34" charset="0"/>
              </a:rPr>
              <a:t>Independent</a:t>
            </a:r>
            <a:r>
              <a:rPr lang="en-US" sz="3600" dirty="0">
                <a:solidFill>
                  <a:schemeClr val="accent2"/>
                </a:solidFill>
                <a:latin typeface="Calibri" panose="020F0502020204030204" pitchFamily="34" charset="0"/>
                <a:cs typeface="Calibri" panose="020F0502020204030204" pitchFamily="34" charset="0"/>
              </a:rPr>
              <a:t> clauses can stand alone as a sentence. </a:t>
            </a:r>
          </a:p>
        </p:txBody>
      </p:sp>
      <p:sp>
        <p:nvSpPr>
          <p:cNvPr id="12" name="Text Placeholder 11">
            <a:extLst>
              <a:ext uri="{FF2B5EF4-FFF2-40B4-BE49-F238E27FC236}">
                <a16:creationId xmlns:a16="http://schemas.microsoft.com/office/drawing/2014/main" id="{4A64E012-3E6B-21CB-8FB9-C6ACF6A81E23}"/>
              </a:ext>
            </a:extLst>
          </p:cNvPr>
          <p:cNvSpPr>
            <a:spLocks noGrp="1"/>
          </p:cNvSpPr>
          <p:nvPr>
            <p:ph type="body" sz="quarter" idx="4294967295"/>
          </p:nvPr>
        </p:nvSpPr>
        <p:spPr>
          <a:xfrm>
            <a:off x="261143" y="3249602"/>
            <a:ext cx="11669713" cy="1001713"/>
          </a:xfrm>
          <a:prstGeom prst="rect">
            <a:avLst/>
          </a:prstGeom>
        </p:spPr>
        <p:txBody>
          <a:bodyPr/>
          <a:lstStyle/>
          <a:p>
            <a:pPr marL="0" indent="0" algn="ctr">
              <a:buNone/>
            </a:pPr>
            <a:r>
              <a:rPr lang="en-US" sz="3600" dirty="0">
                <a:latin typeface="Calibri" panose="020F0502020204030204" pitchFamily="34" charset="0"/>
                <a:cs typeface="Calibri" panose="020F0502020204030204" pitchFamily="34" charset="0"/>
              </a:rPr>
              <a:t>While I was hiking, I saw a mountain lion in the forest. </a:t>
            </a:r>
          </a:p>
          <a:p>
            <a:endParaRPr lang="en-US" sz="2000" dirty="0">
              <a:latin typeface="Calibri" panose="020F0502020204030204" pitchFamily="34" charset="0"/>
              <a:cs typeface="Calibri" panose="020F0502020204030204" pitchFamily="34" charset="0"/>
            </a:endParaRPr>
          </a:p>
        </p:txBody>
      </p:sp>
      <p:sp>
        <p:nvSpPr>
          <p:cNvPr id="15" name="Left Brace 14">
            <a:extLst>
              <a:ext uri="{FF2B5EF4-FFF2-40B4-BE49-F238E27FC236}">
                <a16:creationId xmlns:a16="http://schemas.microsoft.com/office/drawing/2014/main" id="{BBD9E5C7-26E9-AD09-AE90-1E59E68C582D}"/>
              </a:ext>
              <a:ext uri="{C183D7F6-B498-43B3-948B-1728B52AA6E4}">
                <adec:decorative xmlns:adec="http://schemas.microsoft.com/office/drawing/2017/decorative" val="1"/>
              </a:ext>
            </a:extLst>
          </p:cNvPr>
          <p:cNvSpPr/>
          <p:nvPr/>
        </p:nvSpPr>
        <p:spPr>
          <a:xfrm rot="16200000">
            <a:off x="7533257" y="895172"/>
            <a:ext cx="653143" cy="6445023"/>
          </a:xfrm>
          <a:prstGeom prst="leftBrace">
            <a:avLst>
              <a:gd name="adj1" fmla="val 15833"/>
              <a:gd name="adj2" fmla="val 50000"/>
            </a:avLst>
          </a:prstGeom>
          <a:solidFill>
            <a:schemeClr val="bg1"/>
          </a:solidFill>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BC430E8C-A13B-B7C6-442E-2CE460A5F8EB}"/>
              </a:ext>
            </a:extLst>
          </p:cNvPr>
          <p:cNvSpPr txBox="1"/>
          <p:nvPr/>
        </p:nvSpPr>
        <p:spPr>
          <a:xfrm>
            <a:off x="4876799" y="4444256"/>
            <a:ext cx="6620329" cy="1569660"/>
          </a:xfrm>
          <a:prstGeom prst="rect">
            <a:avLst/>
          </a:prstGeom>
          <a:noFill/>
        </p:spPr>
        <p:txBody>
          <a:bodyPr wrap="square" rtlCol="0">
            <a:spAutoFit/>
          </a:bodyPr>
          <a:lstStyle/>
          <a:p>
            <a:pPr marL="285750" indent="-285750">
              <a:buFont typeface="Wingdings" panose="05000000000000000000" pitchFamily="2" charset="2"/>
              <a:buChar char="q"/>
            </a:pPr>
            <a:r>
              <a:rPr lang="en-US" sz="2400" dirty="0">
                <a:solidFill>
                  <a:schemeClr val="accent2"/>
                </a:solidFill>
                <a:latin typeface="Calibri Light" panose="020F0302020204030204" pitchFamily="34" charset="0"/>
                <a:cs typeface="Calibri Light" panose="020F0302020204030204" pitchFamily="34" charset="0"/>
              </a:rPr>
              <a:t>Contains a subject (who): “I”</a:t>
            </a:r>
          </a:p>
          <a:p>
            <a:pPr marL="285750" indent="-285750">
              <a:buFont typeface="Wingdings" panose="05000000000000000000" pitchFamily="2" charset="2"/>
              <a:buChar char="q"/>
            </a:pPr>
            <a:r>
              <a:rPr lang="en-US" sz="2400" dirty="0">
                <a:solidFill>
                  <a:schemeClr val="accent2"/>
                </a:solidFill>
                <a:latin typeface="Calibri Light" panose="020F0302020204030204" pitchFamily="34" charset="0"/>
                <a:cs typeface="Calibri Light" panose="020F0302020204030204" pitchFamily="34" charset="0"/>
              </a:rPr>
              <a:t>Contains a predicate (do): “saw a mountain lion in the forest”</a:t>
            </a:r>
          </a:p>
          <a:p>
            <a:pPr marL="285750" indent="-285750">
              <a:buFont typeface="Wingdings" panose="05000000000000000000" pitchFamily="2" charset="2"/>
              <a:buChar char="q"/>
            </a:pPr>
            <a:r>
              <a:rPr lang="en-US" sz="2400" dirty="0">
                <a:solidFill>
                  <a:schemeClr val="accent2"/>
                </a:solidFill>
                <a:latin typeface="Calibri Light" panose="020F0302020204030204" pitchFamily="34" charset="0"/>
                <a:cs typeface="Calibri Light" panose="020F0302020204030204" pitchFamily="34" charset="0"/>
              </a:rPr>
              <a:t>Can stand alone as a sentence</a:t>
            </a:r>
          </a:p>
        </p:txBody>
      </p:sp>
    </p:spTree>
    <p:extLst>
      <p:ext uri="{BB962C8B-B14F-4D97-AF65-F5344CB8AC3E}">
        <p14:creationId xmlns:p14="http://schemas.microsoft.com/office/powerpoint/2010/main" val="168067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7" name="Google Shape;657;p110"/>
          <p:cNvSpPr txBox="1">
            <a:spLocks noGrp="1"/>
          </p:cNvSpPr>
          <p:nvPr>
            <p:ph type="title"/>
          </p:nvPr>
        </p:nvSpPr>
        <p:spPr>
          <a:xfrm>
            <a:off x="377371" y="498928"/>
            <a:ext cx="10704967" cy="567873"/>
          </a:xfrm>
          <a:prstGeom prst="rect">
            <a:avLst/>
          </a:prstGeom>
        </p:spPr>
        <p:txBody>
          <a:bodyPr spcFirstLastPara="1" wrap="square" lIns="0" tIns="0" rIns="0" bIns="0" anchor="t" anchorCtr="0">
            <a:noAutofit/>
          </a:bodyPr>
          <a:lstStyle/>
          <a:p>
            <a:pPr algn="l"/>
            <a:r>
              <a:rPr lang="en-US" sz="3600" b="1" dirty="0">
                <a:latin typeface="Museo Slab 500" panose="02000000000000000000" pitchFamily="50" charset="0"/>
                <a:ea typeface="Roboto Slab"/>
                <a:cs typeface="Roboto Slab"/>
                <a:sym typeface="Roboto Slab"/>
              </a:rPr>
              <a:t>dependent Clauses</a:t>
            </a:r>
            <a:endParaRPr sz="3600" b="1" dirty="0">
              <a:latin typeface="Museo Slab 500" panose="02000000000000000000" pitchFamily="50" charset="0"/>
              <a:ea typeface="Roboto Slab"/>
              <a:cs typeface="Roboto Slab"/>
              <a:sym typeface="Roboto Slab"/>
            </a:endParaRPr>
          </a:p>
        </p:txBody>
      </p:sp>
      <p:sp>
        <p:nvSpPr>
          <p:cNvPr id="7" name="Text Placeholder 6">
            <a:extLst>
              <a:ext uri="{FF2B5EF4-FFF2-40B4-BE49-F238E27FC236}">
                <a16:creationId xmlns:a16="http://schemas.microsoft.com/office/drawing/2014/main" id="{A8423999-FE43-6E3C-70BD-6DA18B771E75}"/>
              </a:ext>
            </a:extLst>
          </p:cNvPr>
          <p:cNvSpPr>
            <a:spLocks noGrp="1"/>
          </p:cNvSpPr>
          <p:nvPr>
            <p:ph type="body" sz="quarter" idx="4294967295"/>
          </p:nvPr>
        </p:nvSpPr>
        <p:spPr>
          <a:xfrm>
            <a:off x="451415" y="1259743"/>
            <a:ext cx="11045713" cy="2470428"/>
          </a:xfrm>
          <a:prstGeom prst="rect">
            <a:avLst/>
          </a:prstGeom>
        </p:spPr>
        <p:txBody>
          <a:bodyPr>
            <a:noAutofit/>
          </a:bodyPr>
          <a:lstStyle/>
          <a:p>
            <a:pPr marL="0" indent="0" algn="ctr">
              <a:lnSpc>
                <a:spcPct val="100000"/>
              </a:lnSpc>
              <a:spcBef>
                <a:spcPts val="0"/>
              </a:spcBef>
              <a:buNone/>
              <a:defRPr/>
            </a:pPr>
            <a:r>
              <a:rPr lang="en-US" sz="2400" dirty="0">
                <a:solidFill>
                  <a:schemeClr val="accent2"/>
                </a:solidFill>
                <a:latin typeface="Calibri" panose="020F0502020204030204" pitchFamily="34" charset="0"/>
                <a:cs typeface="Calibri" panose="020F0502020204030204" pitchFamily="34" charset="0"/>
              </a:rPr>
              <a:t>A </a:t>
            </a:r>
            <a:r>
              <a:rPr lang="en-US" sz="2400" b="1" dirty="0">
                <a:solidFill>
                  <a:schemeClr val="accent2"/>
                </a:solidFill>
                <a:latin typeface="Calibri" panose="020F0502020204030204" pitchFamily="34" charset="0"/>
                <a:cs typeface="Calibri" panose="020F0502020204030204" pitchFamily="34" charset="0"/>
              </a:rPr>
              <a:t>clause</a:t>
            </a:r>
            <a:r>
              <a:rPr lang="en-US" sz="2400" dirty="0">
                <a:solidFill>
                  <a:schemeClr val="accent2"/>
                </a:solidFill>
                <a:latin typeface="Calibri" panose="020F0502020204030204" pitchFamily="34" charset="0"/>
                <a:cs typeface="Calibri" panose="020F0502020204030204" pitchFamily="34" charset="0"/>
              </a:rPr>
              <a:t> is a group of words with a subject and a predicate, or a “who and a do”. </a:t>
            </a:r>
          </a:p>
          <a:p>
            <a:pPr marL="0" indent="0" algn="ctr">
              <a:lnSpc>
                <a:spcPct val="100000"/>
              </a:lnSpc>
              <a:spcBef>
                <a:spcPts val="0"/>
              </a:spcBef>
              <a:buNone/>
              <a:defRPr/>
            </a:pPr>
            <a:r>
              <a:rPr lang="en-US" sz="2400" dirty="0">
                <a:solidFill>
                  <a:schemeClr val="accent2"/>
                </a:solidFill>
                <a:latin typeface="Calibri" panose="020F0502020204030204" pitchFamily="34" charset="0"/>
                <a:cs typeface="Calibri" panose="020F0502020204030204" pitchFamily="34" charset="0"/>
              </a:rPr>
              <a:t>Some clauses are dependent. </a:t>
            </a:r>
          </a:p>
          <a:p>
            <a:pPr algn="ctr">
              <a:lnSpc>
                <a:spcPct val="100000"/>
              </a:lnSpc>
              <a:spcBef>
                <a:spcPts val="0"/>
              </a:spcBef>
              <a:defRPr/>
            </a:pPr>
            <a:endParaRPr lang="en-US" sz="2400" dirty="0">
              <a:solidFill>
                <a:schemeClr val="accent2"/>
              </a:solidFill>
              <a:latin typeface="Calibri" panose="020F0502020204030204" pitchFamily="34" charset="0"/>
              <a:cs typeface="Calibri" panose="020F0502020204030204" pitchFamily="34" charset="0"/>
            </a:endParaRPr>
          </a:p>
          <a:p>
            <a:pPr marL="0" indent="0" algn="ctr">
              <a:lnSpc>
                <a:spcPct val="100000"/>
              </a:lnSpc>
              <a:spcBef>
                <a:spcPts val="0"/>
              </a:spcBef>
              <a:buNone/>
              <a:defRPr/>
            </a:pPr>
            <a:r>
              <a:rPr lang="en-US" sz="3600" b="1" dirty="0">
                <a:solidFill>
                  <a:schemeClr val="accent2"/>
                </a:solidFill>
                <a:latin typeface="Calibri" panose="020F0502020204030204" pitchFamily="34" charset="0"/>
                <a:cs typeface="Calibri" panose="020F0502020204030204" pitchFamily="34" charset="0"/>
              </a:rPr>
              <a:t>Dependent</a:t>
            </a:r>
            <a:r>
              <a:rPr lang="en-US" sz="3600" dirty="0">
                <a:solidFill>
                  <a:schemeClr val="accent2"/>
                </a:solidFill>
                <a:latin typeface="Calibri" panose="020F0502020204030204" pitchFamily="34" charset="0"/>
                <a:cs typeface="Calibri" panose="020F0502020204030204" pitchFamily="34" charset="0"/>
              </a:rPr>
              <a:t> clauses contain at least one subject and predicate but cannot stand alone as a sentence. </a:t>
            </a:r>
          </a:p>
        </p:txBody>
      </p:sp>
      <p:sp>
        <p:nvSpPr>
          <p:cNvPr id="12" name="Text Placeholder 11">
            <a:extLst>
              <a:ext uri="{FF2B5EF4-FFF2-40B4-BE49-F238E27FC236}">
                <a16:creationId xmlns:a16="http://schemas.microsoft.com/office/drawing/2014/main" id="{4A64E012-3E6B-21CB-8FB9-C6ACF6A81E23}"/>
              </a:ext>
            </a:extLst>
          </p:cNvPr>
          <p:cNvSpPr>
            <a:spLocks noGrp="1"/>
          </p:cNvSpPr>
          <p:nvPr>
            <p:ph type="body" sz="quarter" idx="4294967295"/>
          </p:nvPr>
        </p:nvSpPr>
        <p:spPr>
          <a:xfrm>
            <a:off x="261143" y="4148755"/>
            <a:ext cx="11669713" cy="1001713"/>
          </a:xfrm>
          <a:prstGeom prst="rect">
            <a:avLst/>
          </a:prstGeom>
        </p:spPr>
        <p:txBody>
          <a:bodyPr/>
          <a:lstStyle/>
          <a:p>
            <a:pPr marL="0" indent="0" algn="ctr">
              <a:buNone/>
            </a:pPr>
            <a:r>
              <a:rPr lang="en-US" sz="3600" dirty="0">
                <a:solidFill>
                  <a:schemeClr val="accent2"/>
                </a:solidFill>
                <a:latin typeface="Calibri" panose="020F0502020204030204" pitchFamily="34" charset="0"/>
                <a:cs typeface="Calibri" panose="020F0502020204030204" pitchFamily="34" charset="0"/>
              </a:rPr>
              <a:t>While I was hiking, I saw a mountain lion in the forest. </a:t>
            </a:r>
          </a:p>
          <a:p>
            <a:endParaRPr lang="en-US" sz="2000" dirty="0">
              <a:latin typeface="Calibri" panose="020F0502020204030204" pitchFamily="34" charset="0"/>
              <a:cs typeface="Calibri" panose="020F0502020204030204" pitchFamily="34" charset="0"/>
            </a:endParaRPr>
          </a:p>
        </p:txBody>
      </p:sp>
      <p:sp>
        <p:nvSpPr>
          <p:cNvPr id="15" name="Left Brace 14">
            <a:extLst>
              <a:ext uri="{FF2B5EF4-FFF2-40B4-BE49-F238E27FC236}">
                <a16:creationId xmlns:a16="http://schemas.microsoft.com/office/drawing/2014/main" id="{BBD9E5C7-26E9-AD09-AE90-1E59E68C582D}"/>
              </a:ext>
              <a:ext uri="{C183D7F6-B498-43B3-948B-1728B52AA6E4}">
                <adec:decorative xmlns:adec="http://schemas.microsoft.com/office/drawing/2017/decorative" val="1"/>
              </a:ext>
            </a:extLst>
          </p:cNvPr>
          <p:cNvSpPr/>
          <p:nvPr/>
        </p:nvSpPr>
        <p:spPr>
          <a:xfrm rot="16200000">
            <a:off x="2485684" y="3236393"/>
            <a:ext cx="653143" cy="3479580"/>
          </a:xfrm>
          <a:prstGeom prst="leftBrace">
            <a:avLst/>
          </a:prstGeom>
          <a:solidFill>
            <a:schemeClr val="bg1"/>
          </a:solidFill>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BC430E8C-A13B-B7C6-442E-2CE460A5F8EB}"/>
              </a:ext>
            </a:extLst>
          </p:cNvPr>
          <p:cNvSpPr txBox="1"/>
          <p:nvPr/>
        </p:nvSpPr>
        <p:spPr>
          <a:xfrm>
            <a:off x="860192" y="5318010"/>
            <a:ext cx="10082127" cy="1200329"/>
          </a:xfrm>
          <a:prstGeom prst="rect">
            <a:avLst/>
          </a:prstGeom>
          <a:noFill/>
        </p:spPr>
        <p:txBody>
          <a:bodyPr wrap="square" rtlCol="0">
            <a:spAutoFit/>
          </a:bodyPr>
          <a:lstStyle/>
          <a:p>
            <a:pPr marL="285750" indent="-285750">
              <a:buFont typeface="Wingdings" panose="05000000000000000000" pitchFamily="2" charset="2"/>
              <a:buChar char="q"/>
            </a:pPr>
            <a:r>
              <a:rPr lang="en-US" sz="2400" dirty="0">
                <a:solidFill>
                  <a:schemeClr val="accent2"/>
                </a:solidFill>
                <a:latin typeface="Calibri Light" panose="020F0302020204030204" pitchFamily="34" charset="0"/>
                <a:cs typeface="Calibri Light" panose="020F0302020204030204" pitchFamily="34" charset="0"/>
              </a:rPr>
              <a:t>Contains a subject (who): “I”</a:t>
            </a:r>
          </a:p>
          <a:p>
            <a:pPr marL="285750" indent="-285750">
              <a:buFont typeface="Wingdings" panose="05000000000000000000" pitchFamily="2" charset="2"/>
              <a:buChar char="q"/>
            </a:pPr>
            <a:r>
              <a:rPr lang="en-US" sz="2400" dirty="0">
                <a:solidFill>
                  <a:schemeClr val="accent2"/>
                </a:solidFill>
                <a:latin typeface="Calibri Light" panose="020F0302020204030204" pitchFamily="34" charset="0"/>
                <a:cs typeface="Calibri Light" panose="020F0302020204030204" pitchFamily="34" charset="0"/>
              </a:rPr>
              <a:t>Contains a predicate (do): “was hiking”</a:t>
            </a:r>
          </a:p>
          <a:p>
            <a:pPr marL="285750" indent="-285750">
              <a:buFont typeface="Wingdings" panose="05000000000000000000" pitchFamily="2" charset="2"/>
              <a:buChar char="q"/>
            </a:pPr>
            <a:r>
              <a:rPr lang="en-US" sz="2400" dirty="0">
                <a:solidFill>
                  <a:schemeClr val="accent2"/>
                </a:solidFill>
                <a:latin typeface="Calibri Light" panose="020F0302020204030204" pitchFamily="34" charset="0"/>
                <a:cs typeface="Calibri Light" panose="020F0302020204030204" pitchFamily="34" charset="0"/>
              </a:rPr>
              <a:t>Cannot stand alone because of the subordinating conjunction, “while</a:t>
            </a:r>
            <a:r>
              <a:rPr lang="en-US" sz="2000" dirty="0">
                <a:solidFill>
                  <a:schemeClr val="accent2"/>
                </a:solidFill>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125740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7" name="Google Shape;657;p110"/>
          <p:cNvSpPr txBox="1">
            <a:spLocks noGrp="1"/>
          </p:cNvSpPr>
          <p:nvPr>
            <p:ph type="title"/>
          </p:nvPr>
        </p:nvSpPr>
        <p:spPr>
          <a:xfrm>
            <a:off x="377371" y="498928"/>
            <a:ext cx="10704967" cy="567873"/>
          </a:xfrm>
          <a:prstGeom prst="rect">
            <a:avLst/>
          </a:prstGeom>
        </p:spPr>
        <p:txBody>
          <a:bodyPr spcFirstLastPara="1" wrap="square" lIns="0" tIns="0" rIns="0" bIns="0" anchor="t" anchorCtr="0">
            <a:noAutofit/>
          </a:bodyPr>
          <a:lstStyle/>
          <a:p>
            <a:pPr algn="l"/>
            <a:r>
              <a:rPr lang="en-US" sz="3600" b="1" dirty="0">
                <a:latin typeface="Museo Slab 500" panose="02000000000000000000" pitchFamily="50" charset="0"/>
                <a:ea typeface="Roboto Slab"/>
                <a:cs typeface="Roboto Slab"/>
                <a:sym typeface="Roboto Slab"/>
              </a:rPr>
              <a:t>Phrases</a:t>
            </a:r>
            <a:endParaRPr sz="3600" b="1" dirty="0">
              <a:latin typeface="Museo Slab 500" panose="02000000000000000000" pitchFamily="50" charset="0"/>
              <a:ea typeface="Roboto Slab"/>
              <a:cs typeface="Roboto Slab"/>
              <a:sym typeface="Roboto Slab"/>
            </a:endParaRPr>
          </a:p>
        </p:txBody>
      </p:sp>
      <p:sp>
        <p:nvSpPr>
          <p:cNvPr id="7" name="Text Placeholder 6">
            <a:extLst>
              <a:ext uri="{FF2B5EF4-FFF2-40B4-BE49-F238E27FC236}">
                <a16:creationId xmlns:a16="http://schemas.microsoft.com/office/drawing/2014/main" id="{A8423999-FE43-6E3C-70BD-6DA18B771E75}"/>
              </a:ext>
            </a:extLst>
          </p:cNvPr>
          <p:cNvSpPr>
            <a:spLocks noGrp="1"/>
          </p:cNvSpPr>
          <p:nvPr>
            <p:ph type="body" sz="quarter" idx="4294967295"/>
          </p:nvPr>
        </p:nvSpPr>
        <p:spPr>
          <a:xfrm>
            <a:off x="377371" y="1201686"/>
            <a:ext cx="11045713" cy="2470428"/>
          </a:xfrm>
          <a:prstGeom prst="rect">
            <a:avLst/>
          </a:prstGeom>
        </p:spPr>
        <p:txBody>
          <a:bodyPr>
            <a:noAutofit/>
          </a:bodyPr>
          <a:lstStyle/>
          <a:p>
            <a:pPr marL="0" indent="0" algn="ctr">
              <a:lnSpc>
                <a:spcPct val="100000"/>
              </a:lnSpc>
              <a:spcBef>
                <a:spcPts val="0"/>
              </a:spcBef>
              <a:buNone/>
              <a:defRPr/>
            </a:pPr>
            <a:r>
              <a:rPr lang="en-US" sz="2400" dirty="0">
                <a:solidFill>
                  <a:schemeClr val="accent2"/>
                </a:solidFill>
                <a:latin typeface="Calibri" panose="020F0502020204030204" pitchFamily="34" charset="0"/>
                <a:cs typeface="Calibri" panose="020F0502020204030204" pitchFamily="34" charset="0"/>
              </a:rPr>
              <a:t>A </a:t>
            </a:r>
            <a:r>
              <a:rPr lang="en-US" sz="2400" b="1" dirty="0">
                <a:solidFill>
                  <a:schemeClr val="accent2"/>
                </a:solidFill>
                <a:latin typeface="Calibri" panose="020F0502020204030204" pitchFamily="34" charset="0"/>
                <a:cs typeface="Calibri" panose="020F0502020204030204" pitchFamily="34" charset="0"/>
              </a:rPr>
              <a:t>phrase</a:t>
            </a:r>
            <a:r>
              <a:rPr lang="en-US" sz="2400" dirty="0">
                <a:solidFill>
                  <a:schemeClr val="accent2"/>
                </a:solidFill>
                <a:latin typeface="Calibri" panose="020F0502020204030204" pitchFamily="34" charset="0"/>
                <a:cs typeface="Calibri" panose="020F0502020204030204" pitchFamily="34" charset="0"/>
              </a:rPr>
              <a:t> is a group of two or more words that express a single idea but do not form a complete sentence. </a:t>
            </a:r>
          </a:p>
          <a:p>
            <a:pPr marL="0" indent="0" algn="ctr">
              <a:lnSpc>
                <a:spcPct val="100000"/>
              </a:lnSpc>
              <a:spcBef>
                <a:spcPts val="0"/>
              </a:spcBef>
              <a:buNone/>
              <a:defRPr/>
            </a:pPr>
            <a:endParaRPr lang="en-US" sz="1600" b="1" dirty="0">
              <a:solidFill>
                <a:schemeClr val="accent2"/>
              </a:solidFill>
              <a:latin typeface="Calibri" panose="020F0502020204030204" pitchFamily="34" charset="0"/>
              <a:cs typeface="Calibri" panose="020F0502020204030204" pitchFamily="34" charset="0"/>
            </a:endParaRPr>
          </a:p>
          <a:p>
            <a:pPr marL="0" indent="0" algn="ctr">
              <a:lnSpc>
                <a:spcPct val="100000"/>
              </a:lnSpc>
              <a:spcBef>
                <a:spcPts val="0"/>
              </a:spcBef>
              <a:buNone/>
              <a:defRPr/>
            </a:pPr>
            <a:r>
              <a:rPr lang="en-US" sz="3600" b="1" dirty="0">
                <a:solidFill>
                  <a:schemeClr val="accent2"/>
                </a:solidFill>
                <a:latin typeface="Calibri" panose="020F0502020204030204" pitchFamily="34" charset="0"/>
                <a:cs typeface="Calibri" panose="020F0502020204030204" pitchFamily="34" charset="0"/>
              </a:rPr>
              <a:t>Phrases </a:t>
            </a:r>
            <a:r>
              <a:rPr lang="en-US" sz="3600" dirty="0">
                <a:solidFill>
                  <a:schemeClr val="accent2"/>
                </a:solidFill>
                <a:latin typeface="Calibri" panose="020F0502020204030204" pitchFamily="34" charset="0"/>
                <a:cs typeface="Calibri" panose="020F0502020204030204" pitchFamily="34" charset="0"/>
              </a:rPr>
              <a:t>are missing either the </a:t>
            </a:r>
            <a:r>
              <a:rPr lang="en-US" sz="3600" b="1" dirty="0">
                <a:solidFill>
                  <a:schemeClr val="accent2"/>
                </a:solidFill>
                <a:latin typeface="Calibri" panose="020F0502020204030204" pitchFamily="34" charset="0"/>
                <a:cs typeface="Calibri" panose="020F0502020204030204" pitchFamily="34" charset="0"/>
              </a:rPr>
              <a:t>subject</a:t>
            </a:r>
            <a:r>
              <a:rPr lang="en-US" sz="3600" dirty="0">
                <a:solidFill>
                  <a:schemeClr val="accent2"/>
                </a:solidFill>
                <a:latin typeface="Calibri" panose="020F0502020204030204" pitchFamily="34" charset="0"/>
                <a:cs typeface="Calibri" panose="020F0502020204030204" pitchFamily="34" charset="0"/>
              </a:rPr>
              <a:t> (the who) or the </a:t>
            </a:r>
            <a:r>
              <a:rPr lang="en-US" sz="3600" b="1" dirty="0">
                <a:solidFill>
                  <a:schemeClr val="accent2"/>
                </a:solidFill>
                <a:latin typeface="Calibri" panose="020F0502020204030204" pitchFamily="34" charset="0"/>
                <a:cs typeface="Calibri" panose="020F0502020204030204" pitchFamily="34" charset="0"/>
              </a:rPr>
              <a:t>predicate</a:t>
            </a:r>
            <a:r>
              <a:rPr lang="en-US" sz="3600" dirty="0">
                <a:solidFill>
                  <a:schemeClr val="accent2"/>
                </a:solidFill>
                <a:latin typeface="Calibri" panose="020F0502020204030204" pitchFamily="34" charset="0"/>
                <a:cs typeface="Calibri" panose="020F0502020204030204" pitchFamily="34" charset="0"/>
              </a:rPr>
              <a:t> (the do). </a:t>
            </a:r>
          </a:p>
        </p:txBody>
      </p:sp>
      <p:sp>
        <p:nvSpPr>
          <p:cNvPr id="12" name="Text Placeholder 11">
            <a:extLst>
              <a:ext uri="{FF2B5EF4-FFF2-40B4-BE49-F238E27FC236}">
                <a16:creationId xmlns:a16="http://schemas.microsoft.com/office/drawing/2014/main" id="{4A64E012-3E6B-21CB-8FB9-C6ACF6A81E23}"/>
              </a:ext>
            </a:extLst>
          </p:cNvPr>
          <p:cNvSpPr>
            <a:spLocks noGrp="1"/>
          </p:cNvSpPr>
          <p:nvPr>
            <p:ph type="body" sz="quarter" idx="4294967295"/>
          </p:nvPr>
        </p:nvSpPr>
        <p:spPr>
          <a:xfrm>
            <a:off x="261143" y="4148755"/>
            <a:ext cx="11669713" cy="1001713"/>
          </a:xfrm>
          <a:prstGeom prst="rect">
            <a:avLst/>
          </a:prstGeom>
        </p:spPr>
        <p:txBody>
          <a:bodyPr/>
          <a:lstStyle/>
          <a:p>
            <a:pPr marL="0" indent="0" algn="ctr">
              <a:buNone/>
            </a:pPr>
            <a:r>
              <a:rPr lang="en-US" sz="3600" dirty="0">
                <a:solidFill>
                  <a:schemeClr val="accent2"/>
                </a:solidFill>
                <a:latin typeface="Calibri" panose="020F0502020204030204" pitchFamily="34" charset="0"/>
                <a:cs typeface="Calibri" panose="020F0502020204030204" pitchFamily="34" charset="0"/>
              </a:rPr>
              <a:t>While I was hiking, I saw a mountain lion </a:t>
            </a:r>
            <a:r>
              <a:rPr lang="en-US" sz="3600" u="sng" dirty="0">
                <a:solidFill>
                  <a:schemeClr val="accent2"/>
                </a:solidFill>
                <a:latin typeface="Calibri" panose="020F0502020204030204" pitchFamily="34" charset="0"/>
                <a:cs typeface="Calibri" panose="020F0502020204030204" pitchFamily="34" charset="0"/>
              </a:rPr>
              <a:t>in</a:t>
            </a:r>
            <a:r>
              <a:rPr lang="en-US" sz="3600" dirty="0">
                <a:solidFill>
                  <a:schemeClr val="accent2"/>
                </a:solidFill>
                <a:latin typeface="Calibri" panose="020F0502020204030204" pitchFamily="34" charset="0"/>
                <a:cs typeface="Calibri" panose="020F0502020204030204" pitchFamily="34" charset="0"/>
              </a:rPr>
              <a:t> the forest. </a:t>
            </a:r>
          </a:p>
          <a:p>
            <a:endParaRPr lang="en-US" sz="2000" dirty="0">
              <a:latin typeface="Calibri" panose="020F0502020204030204" pitchFamily="34" charset="0"/>
              <a:cs typeface="Calibri" panose="020F0502020204030204" pitchFamily="34" charset="0"/>
            </a:endParaRPr>
          </a:p>
        </p:txBody>
      </p:sp>
      <p:sp>
        <p:nvSpPr>
          <p:cNvPr id="15" name="Left Brace 14">
            <a:extLst>
              <a:ext uri="{FF2B5EF4-FFF2-40B4-BE49-F238E27FC236}">
                <a16:creationId xmlns:a16="http://schemas.microsoft.com/office/drawing/2014/main" id="{BBD9E5C7-26E9-AD09-AE90-1E59E68C582D}"/>
              </a:ext>
              <a:ext uri="{C183D7F6-B498-43B3-948B-1728B52AA6E4}">
                <adec:decorative xmlns:adec="http://schemas.microsoft.com/office/drawing/2017/decorative" val="1"/>
              </a:ext>
            </a:extLst>
          </p:cNvPr>
          <p:cNvSpPr/>
          <p:nvPr/>
        </p:nvSpPr>
        <p:spPr>
          <a:xfrm rot="16200000">
            <a:off x="9590656" y="3853074"/>
            <a:ext cx="653143" cy="2330224"/>
          </a:xfrm>
          <a:prstGeom prst="leftBrace">
            <a:avLst/>
          </a:prstGeom>
          <a:solidFill>
            <a:schemeClr val="bg1"/>
          </a:solidFill>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BC430E8C-A13B-B7C6-442E-2CE460A5F8EB}"/>
              </a:ext>
            </a:extLst>
          </p:cNvPr>
          <p:cNvSpPr txBox="1"/>
          <p:nvPr/>
        </p:nvSpPr>
        <p:spPr>
          <a:xfrm>
            <a:off x="3657600" y="5158743"/>
            <a:ext cx="8534400" cy="830997"/>
          </a:xfrm>
          <a:prstGeom prst="rect">
            <a:avLst/>
          </a:prstGeom>
          <a:noFill/>
        </p:spPr>
        <p:txBody>
          <a:bodyPr wrap="square" rtlCol="0">
            <a:spAutoFit/>
          </a:bodyPr>
          <a:lstStyle/>
          <a:p>
            <a:pPr marL="285750" indent="-285750">
              <a:buFont typeface="Wingdings" panose="05000000000000000000" pitchFamily="2" charset="2"/>
              <a:buChar char="q"/>
            </a:pPr>
            <a:r>
              <a:rPr lang="en-US" sz="2400" dirty="0">
                <a:solidFill>
                  <a:schemeClr val="accent2"/>
                </a:solidFill>
                <a:latin typeface="Calibri Light" panose="020F0302020204030204" pitchFamily="34" charset="0"/>
                <a:cs typeface="Calibri Light" panose="020F0302020204030204" pitchFamily="34" charset="0"/>
              </a:rPr>
              <a:t>Cannot stand alone</a:t>
            </a:r>
          </a:p>
          <a:p>
            <a:pPr marL="285750" indent="-285750">
              <a:buFont typeface="Wingdings" panose="05000000000000000000" pitchFamily="2" charset="2"/>
              <a:buChar char="q"/>
            </a:pPr>
            <a:r>
              <a:rPr lang="en-US" sz="2400" dirty="0">
                <a:solidFill>
                  <a:schemeClr val="accent2"/>
                </a:solidFill>
                <a:latin typeface="Calibri Light" panose="020F0302020204030204" pitchFamily="34" charset="0"/>
                <a:cs typeface="Calibri Light" panose="020F0302020204030204" pitchFamily="34" charset="0"/>
              </a:rPr>
              <a:t>This is a prepositional phrase that shows where something is</a:t>
            </a:r>
          </a:p>
        </p:txBody>
      </p:sp>
    </p:spTree>
    <p:extLst>
      <p:ext uri="{BB962C8B-B14F-4D97-AF65-F5344CB8AC3E}">
        <p14:creationId xmlns:p14="http://schemas.microsoft.com/office/powerpoint/2010/main" val="353634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piral and curve design of a roof">
            <a:extLst>
              <a:ext uri="{FF2B5EF4-FFF2-40B4-BE49-F238E27FC236}">
                <a16:creationId xmlns:a16="http://schemas.microsoft.com/office/drawing/2014/main" id="{D26FC692-8495-3720-3F0B-DD2B8566BA4D}"/>
              </a:ext>
            </a:extLst>
          </p:cNvPr>
          <p:cNvPicPr>
            <a:picLocks noGrp="1" noChangeAspect="1"/>
          </p:cNvPicPr>
          <p:nvPr>
            <p:ph type="pic" sz="quarter" idx="14"/>
          </p:nvPr>
        </p:nvPicPr>
        <p:blipFill>
          <a:blip r:embed="rId3">
            <a:alphaModFix amt="43000"/>
            <a:duotone>
              <a:schemeClr val="accent2">
                <a:shade val="45000"/>
                <a:satMod val="135000"/>
              </a:schemeClr>
              <a:prstClr val="white"/>
            </a:duotone>
          </a:blip>
          <a:srcRect t="5983" b="5983"/>
          <a:stretch>
            <a:fillRect/>
          </a:stretch>
        </p:blipFill>
        <p:spPr>
          <a:effectLst/>
        </p:spPr>
      </p:pic>
      <p:sp>
        <p:nvSpPr>
          <p:cNvPr id="3" name="Title 2">
            <a:extLst>
              <a:ext uri="{FF2B5EF4-FFF2-40B4-BE49-F238E27FC236}">
                <a16:creationId xmlns:a16="http://schemas.microsoft.com/office/drawing/2014/main" id="{4AE0175D-D3B0-48D2-16EA-A192F2BCBEAE}"/>
              </a:ext>
            </a:extLst>
          </p:cNvPr>
          <p:cNvSpPr>
            <a:spLocks noGrp="1"/>
          </p:cNvSpPr>
          <p:nvPr>
            <p:ph type="title"/>
          </p:nvPr>
        </p:nvSpPr>
        <p:spPr>
          <a:xfrm>
            <a:off x="6169978" y="3429000"/>
            <a:ext cx="6022021" cy="882499"/>
          </a:xfrm>
        </p:spPr>
        <p:txBody>
          <a:bodyPr lIns="182880"/>
          <a:lstStyle/>
          <a:p>
            <a:r>
              <a:rPr lang="en-US" dirty="0">
                <a:latin typeface="Museo Slab 500" panose="02000000000000000000" pitchFamily="50" charset="0"/>
              </a:rPr>
              <a:t>Sentence Structures</a:t>
            </a:r>
          </a:p>
        </p:txBody>
      </p:sp>
      <p:sp>
        <p:nvSpPr>
          <p:cNvPr id="4" name="Text Placeholder 3">
            <a:extLst>
              <a:ext uri="{FF2B5EF4-FFF2-40B4-BE49-F238E27FC236}">
                <a16:creationId xmlns:a16="http://schemas.microsoft.com/office/drawing/2014/main" id="{8B55A40A-FF34-DB55-276A-9BFDE569FD7C}"/>
              </a:ext>
            </a:extLst>
          </p:cNvPr>
          <p:cNvSpPr>
            <a:spLocks noGrp="1"/>
          </p:cNvSpPr>
          <p:nvPr>
            <p:ph type="body" sz="quarter" idx="16"/>
          </p:nvPr>
        </p:nvSpPr>
        <p:spPr>
          <a:xfrm>
            <a:off x="6169977" y="4311499"/>
            <a:ext cx="6022021" cy="1786466"/>
          </a:xfrm>
        </p:spPr>
        <p:txBody>
          <a:bodyPr lIns="182880">
            <a:noAutofit/>
          </a:bodyPr>
          <a:lstStyle/>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Simple Sentences</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Compound Sentences</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Complex Sentences</a:t>
            </a:r>
          </a:p>
        </p:txBody>
      </p:sp>
    </p:spTree>
    <p:extLst>
      <p:ext uri="{BB962C8B-B14F-4D97-AF65-F5344CB8AC3E}">
        <p14:creationId xmlns:p14="http://schemas.microsoft.com/office/powerpoint/2010/main" val="1250932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4" name="Google Shape;664;p111"/>
          <p:cNvSpPr txBox="1">
            <a:spLocks noGrp="1"/>
          </p:cNvSpPr>
          <p:nvPr>
            <p:ph type="title"/>
          </p:nvPr>
        </p:nvSpPr>
        <p:spPr>
          <a:xfrm>
            <a:off x="264740" y="429693"/>
            <a:ext cx="9291636" cy="556426"/>
          </a:xfrm>
          <a:prstGeom prst="rect">
            <a:avLst/>
          </a:prstGeom>
        </p:spPr>
        <p:txBody>
          <a:bodyPr spcFirstLastPara="1" wrap="square" lIns="0" tIns="0" rIns="0" bIns="0" anchor="t" anchorCtr="0">
            <a:noAutofit/>
          </a:bodyPr>
          <a:lstStyle/>
          <a:p>
            <a:pPr algn="l"/>
            <a:r>
              <a:rPr lang="en-US" dirty="0">
                <a:latin typeface="Museo Slab 500" panose="02000000000000000000" pitchFamily="50" charset="0"/>
              </a:rPr>
              <a:t> Simple Sentences</a:t>
            </a:r>
          </a:p>
        </p:txBody>
      </p:sp>
      <p:sp>
        <p:nvSpPr>
          <p:cNvPr id="4" name="Text Placeholder 6">
            <a:extLst>
              <a:ext uri="{FF2B5EF4-FFF2-40B4-BE49-F238E27FC236}">
                <a16:creationId xmlns:a16="http://schemas.microsoft.com/office/drawing/2014/main" id="{84B0C33D-022A-0108-3888-7C2AE1A15078}"/>
              </a:ext>
            </a:extLst>
          </p:cNvPr>
          <p:cNvSpPr txBox="1">
            <a:spLocks/>
          </p:cNvSpPr>
          <p:nvPr/>
        </p:nvSpPr>
        <p:spPr>
          <a:xfrm>
            <a:off x="883557" y="4744986"/>
            <a:ext cx="11045713" cy="18680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spcBef>
                <a:spcPts val="0"/>
              </a:spcBef>
              <a:spcAft>
                <a:spcPts val="0"/>
              </a:spcAft>
              <a:buSzPts val="1000"/>
              <a:buNone/>
              <a:tabLst>
                <a:tab pos="457200" algn="l"/>
              </a:tabLst>
            </a:pPr>
            <a:r>
              <a:rPr lang="en-US" sz="2400" b="1" dirty="0">
                <a:solidFill>
                  <a:srgbClr val="3E7090"/>
                </a:solidFill>
                <a:effectLst/>
                <a:latin typeface="Calibri" panose="020F0502020204030204" pitchFamily="34" charset="0"/>
                <a:ea typeface="Times New Roman" panose="02020603050405020304" pitchFamily="18" charset="0"/>
                <a:cs typeface="Calibri" panose="020F0502020204030204" pitchFamily="34" charset="0"/>
              </a:rPr>
              <a:t>A simple sentence has one subject-predicate relationship that can stand alone. </a:t>
            </a:r>
          </a:p>
          <a:p>
            <a:pPr marL="0" marR="0" lvl="0" indent="0">
              <a:spcBef>
                <a:spcPts val="0"/>
              </a:spcBef>
              <a:spcAft>
                <a:spcPts val="0"/>
              </a:spcAft>
              <a:buSzPts val="1000"/>
              <a:buNone/>
              <a:tabLst>
                <a:tab pos="457200" algn="l"/>
              </a:tabLst>
            </a:pPr>
            <a:r>
              <a:rPr lang="en-US" sz="2400" i="1" dirty="0">
                <a:solidFill>
                  <a:srgbClr val="3E7090"/>
                </a:solidFill>
                <a:effectLst/>
                <a:latin typeface="Calibri Light" panose="020F0302020204030204" pitchFamily="34" charset="0"/>
                <a:ea typeface="Times New Roman" panose="02020603050405020304" pitchFamily="18" charset="0"/>
              </a:rPr>
              <a:t>A single independent clause is a simple sentence.</a:t>
            </a:r>
          </a:p>
          <a:p>
            <a:pPr marL="0" marR="0" lvl="0" indent="0">
              <a:spcBef>
                <a:spcPts val="0"/>
              </a:spcBef>
              <a:spcAft>
                <a:spcPts val="0"/>
              </a:spcAft>
              <a:buSzPts val="1000"/>
              <a:buNone/>
              <a:tabLst>
                <a:tab pos="457200" algn="l"/>
              </a:tabLst>
            </a:pPr>
            <a:endParaRPr lang="en-US" sz="2400" i="1" dirty="0">
              <a:solidFill>
                <a:srgbClr val="3E7090"/>
              </a:solidFill>
              <a:latin typeface="Calibri Light" panose="020F0302020204030204" pitchFamily="34" charset="0"/>
              <a:cs typeface="Calibri" panose="020F0502020204030204" pitchFamily="34" charset="0"/>
            </a:endParaRPr>
          </a:p>
          <a:p>
            <a:pPr marL="0" marR="0" lvl="0" indent="0">
              <a:spcBef>
                <a:spcPts val="0"/>
              </a:spcBef>
              <a:spcAft>
                <a:spcPts val="0"/>
              </a:spcAft>
              <a:buSzPts val="1000"/>
              <a:buNone/>
              <a:tabLst>
                <a:tab pos="457200" algn="l"/>
              </a:tabLst>
            </a:pPr>
            <a:r>
              <a:rPr lang="en-US" sz="2400" b="1" dirty="0">
                <a:solidFill>
                  <a:srgbClr val="3E7090"/>
                </a:solidFill>
                <a:latin typeface="Calibri Light" panose="020F0302020204030204" pitchFamily="34" charset="0"/>
                <a:cs typeface="Calibri" panose="020F0502020204030204" pitchFamily="34" charset="0"/>
              </a:rPr>
              <a:t>Simple sentences can contain compound subjects and predicates, but they cannot </a:t>
            </a:r>
          </a:p>
          <a:p>
            <a:pPr marL="0" marR="0" lvl="0" indent="0">
              <a:spcBef>
                <a:spcPts val="0"/>
              </a:spcBef>
              <a:spcAft>
                <a:spcPts val="0"/>
              </a:spcAft>
              <a:buSzPts val="1000"/>
              <a:buNone/>
              <a:tabLst>
                <a:tab pos="457200" algn="l"/>
              </a:tabLst>
            </a:pPr>
            <a:r>
              <a:rPr lang="en-US" sz="2400" b="1" dirty="0">
                <a:solidFill>
                  <a:srgbClr val="3E7090"/>
                </a:solidFill>
                <a:latin typeface="Calibri Light" panose="020F0302020204030204" pitchFamily="34" charset="0"/>
                <a:cs typeface="Calibri" panose="020F0502020204030204" pitchFamily="34" charset="0"/>
              </a:rPr>
              <a:t>contain two independent ideas. </a:t>
            </a:r>
            <a:endParaRPr lang="en-US" sz="3600" b="1" dirty="0">
              <a:solidFill>
                <a:schemeClr val="accent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0300872-D987-6198-9E92-5BD0EBA4A96B}"/>
              </a:ext>
            </a:extLst>
          </p:cNvPr>
          <p:cNvSpPr txBox="1"/>
          <p:nvPr/>
        </p:nvSpPr>
        <p:spPr>
          <a:xfrm>
            <a:off x="263735" y="1178496"/>
            <a:ext cx="11664530" cy="2677656"/>
          </a:xfrm>
          <a:prstGeom prst="rect">
            <a:avLst/>
          </a:prstGeom>
          <a:noFill/>
        </p:spPr>
        <p:txBody>
          <a:bodyPr wrap="square" rtlCol="0">
            <a:spAutoFit/>
          </a:bodyPr>
          <a:lstStyle/>
          <a:p>
            <a:r>
              <a:rPr lang="en-US" sz="2800" dirty="0">
                <a:solidFill>
                  <a:schemeClr val="accent2"/>
                </a:solidFill>
                <a:latin typeface="Calibri" panose="020F0502020204030204" pitchFamily="34" charset="0"/>
                <a:cs typeface="Calibri" panose="020F0502020204030204" pitchFamily="34" charset="0"/>
              </a:rPr>
              <a:t>The</a:t>
            </a:r>
            <a:r>
              <a:rPr lang="en-US" sz="2800" b="1" dirty="0">
                <a:solidFill>
                  <a:srgbClr val="C00000"/>
                </a:solidFill>
                <a:latin typeface="Calibri" panose="020F0502020204030204" pitchFamily="34" charset="0"/>
                <a:cs typeface="Calibri" panose="020F0502020204030204" pitchFamily="34" charset="0"/>
              </a:rPr>
              <a:t> boy </a:t>
            </a:r>
            <a:r>
              <a:rPr lang="en-US" sz="2800" b="1" dirty="0">
                <a:solidFill>
                  <a:srgbClr val="46797A"/>
                </a:solidFill>
                <a:latin typeface="Calibri" panose="020F0502020204030204" pitchFamily="34" charset="0"/>
                <a:cs typeface="Calibri" panose="020F0502020204030204" pitchFamily="34" charset="0"/>
              </a:rPr>
              <a:t>jumped</a:t>
            </a:r>
            <a:r>
              <a:rPr lang="en-US" sz="2800" dirty="0">
                <a:solidFill>
                  <a:srgbClr val="3E7090"/>
                </a:solidFill>
                <a:latin typeface="Calibri" panose="020F0502020204030204" pitchFamily="34" charset="0"/>
                <a:cs typeface="Calibri" panose="020F0502020204030204" pitchFamily="34" charset="0"/>
              </a:rPr>
              <a:t>.</a:t>
            </a:r>
          </a:p>
          <a:p>
            <a:endParaRPr lang="en-US" sz="2800" dirty="0">
              <a:solidFill>
                <a:srgbClr val="3E7090"/>
              </a:solidFill>
              <a:latin typeface="Calibri" panose="020F0502020204030204" pitchFamily="34" charset="0"/>
              <a:cs typeface="Calibri" panose="020F0502020204030204" pitchFamily="34" charset="0"/>
            </a:endParaRPr>
          </a:p>
          <a:p>
            <a:r>
              <a:rPr lang="en-US" sz="2800" dirty="0">
                <a:solidFill>
                  <a:schemeClr val="accent2"/>
                </a:solidFill>
                <a:latin typeface="Calibri" panose="020F0502020204030204" pitchFamily="34" charset="0"/>
                <a:cs typeface="Calibri" panose="020F0502020204030204" pitchFamily="34" charset="0"/>
              </a:rPr>
              <a:t>The</a:t>
            </a:r>
            <a:r>
              <a:rPr lang="en-US" sz="2800" b="1" dirty="0">
                <a:solidFill>
                  <a:srgbClr val="C00000"/>
                </a:solidFill>
                <a:latin typeface="Calibri" panose="020F0502020204030204" pitchFamily="34" charset="0"/>
                <a:cs typeface="Calibri" panose="020F0502020204030204" pitchFamily="34" charset="0"/>
              </a:rPr>
              <a:t> girl and </a:t>
            </a:r>
            <a:r>
              <a:rPr lang="en-US" sz="2800" dirty="0">
                <a:solidFill>
                  <a:schemeClr val="accent2"/>
                </a:solidFill>
                <a:latin typeface="Calibri" panose="020F0502020204030204" pitchFamily="34" charset="0"/>
                <a:cs typeface="Calibri" panose="020F0502020204030204" pitchFamily="34" charset="0"/>
              </a:rPr>
              <a:t>the</a:t>
            </a:r>
            <a:r>
              <a:rPr lang="en-US" sz="2800" b="1" dirty="0">
                <a:solidFill>
                  <a:srgbClr val="C00000"/>
                </a:solidFill>
                <a:latin typeface="Calibri" panose="020F0502020204030204" pitchFamily="34" charset="0"/>
                <a:cs typeface="Calibri" panose="020F0502020204030204" pitchFamily="34" charset="0"/>
              </a:rPr>
              <a:t> boy </a:t>
            </a:r>
            <a:r>
              <a:rPr lang="en-US" sz="2800" b="1" dirty="0">
                <a:solidFill>
                  <a:srgbClr val="46797A"/>
                </a:solidFill>
                <a:latin typeface="Calibri" panose="020F0502020204030204" pitchFamily="34" charset="0"/>
                <a:cs typeface="Calibri" panose="020F0502020204030204" pitchFamily="34" charset="0"/>
              </a:rPr>
              <a:t>ran and played </a:t>
            </a:r>
            <a:r>
              <a:rPr lang="en-US" sz="2800" dirty="0">
                <a:solidFill>
                  <a:srgbClr val="3E7090"/>
                </a:solidFill>
                <a:latin typeface="Calibri" panose="020F0502020204030204" pitchFamily="34" charset="0"/>
                <a:cs typeface="Calibri" panose="020F0502020204030204" pitchFamily="34" charset="0"/>
              </a:rPr>
              <a:t>at the park. </a:t>
            </a:r>
          </a:p>
          <a:p>
            <a:endParaRPr lang="en-US" sz="2800" dirty="0">
              <a:solidFill>
                <a:srgbClr val="3E7090"/>
              </a:solidFill>
              <a:latin typeface="Calibri" panose="020F0502020204030204" pitchFamily="34" charset="0"/>
              <a:cs typeface="Calibri" panose="020F0502020204030204" pitchFamily="34" charset="0"/>
            </a:endParaRPr>
          </a:p>
          <a:p>
            <a:r>
              <a:rPr lang="en-US" sz="2800" dirty="0">
                <a:solidFill>
                  <a:schemeClr val="accent2"/>
                </a:solidFill>
                <a:latin typeface="Calibri" panose="020F0502020204030204" pitchFamily="34" charset="0"/>
                <a:cs typeface="Calibri" panose="020F0502020204030204" pitchFamily="34" charset="0"/>
              </a:rPr>
              <a:t>The strong little </a:t>
            </a:r>
            <a:r>
              <a:rPr lang="en-US" sz="2800" b="1" dirty="0">
                <a:solidFill>
                  <a:srgbClr val="C00000"/>
                </a:solidFill>
                <a:latin typeface="Calibri" panose="020F0502020204030204" pitchFamily="34" charset="0"/>
                <a:cs typeface="Calibri" panose="020F0502020204030204" pitchFamily="34" charset="0"/>
              </a:rPr>
              <a:t>boy</a:t>
            </a:r>
            <a:r>
              <a:rPr lang="en-US" sz="2800" dirty="0">
                <a:solidFill>
                  <a:srgbClr val="3E7090"/>
                </a:solidFill>
                <a:latin typeface="Calibri" panose="020F0502020204030204" pitchFamily="34" charset="0"/>
                <a:cs typeface="Calibri" panose="020F0502020204030204" pitchFamily="34" charset="0"/>
              </a:rPr>
              <a:t> </a:t>
            </a:r>
            <a:r>
              <a:rPr lang="en-US" sz="2800" b="1" dirty="0">
                <a:solidFill>
                  <a:srgbClr val="46797A"/>
                </a:solidFill>
                <a:latin typeface="Calibri" panose="020F0502020204030204" pitchFamily="34" charset="0"/>
                <a:cs typeface="Calibri" panose="020F0502020204030204" pitchFamily="34" charset="0"/>
              </a:rPr>
              <a:t>jumped</a:t>
            </a:r>
            <a:r>
              <a:rPr lang="en-US" sz="2800" dirty="0">
                <a:solidFill>
                  <a:srgbClr val="3E7090"/>
                </a:solidFill>
                <a:latin typeface="Calibri" panose="020F0502020204030204" pitchFamily="34" charset="0"/>
                <a:cs typeface="Calibri" panose="020F0502020204030204" pitchFamily="34" charset="0"/>
              </a:rPr>
              <a:t> excitedly up and down on to the rock near the edge of the river. </a:t>
            </a:r>
          </a:p>
        </p:txBody>
      </p:sp>
    </p:spTree>
    <p:extLst>
      <p:ext uri="{BB962C8B-B14F-4D97-AF65-F5344CB8AC3E}">
        <p14:creationId xmlns:p14="http://schemas.microsoft.com/office/powerpoint/2010/main" val="367912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4" name="Google Shape;664;p111"/>
          <p:cNvSpPr txBox="1">
            <a:spLocks noGrp="1"/>
          </p:cNvSpPr>
          <p:nvPr>
            <p:ph type="title"/>
          </p:nvPr>
        </p:nvSpPr>
        <p:spPr>
          <a:xfrm>
            <a:off x="264740" y="494166"/>
            <a:ext cx="11089060" cy="567873"/>
          </a:xfrm>
          <a:prstGeom prst="rect">
            <a:avLst/>
          </a:prstGeom>
        </p:spPr>
        <p:txBody>
          <a:bodyPr spcFirstLastPara="1" wrap="square" lIns="0" tIns="0" rIns="0" bIns="0" anchor="t" anchorCtr="0">
            <a:noAutofit/>
          </a:bodyPr>
          <a:lstStyle/>
          <a:p>
            <a:pPr algn="l"/>
            <a:r>
              <a:rPr lang="en-US" dirty="0">
                <a:latin typeface="Museo Slab 500" panose="02000000000000000000" pitchFamily="50" charset="0"/>
              </a:rPr>
              <a:t>Compound Sentences</a:t>
            </a:r>
          </a:p>
        </p:txBody>
      </p:sp>
      <p:sp>
        <p:nvSpPr>
          <p:cNvPr id="2" name="Google Shape;678;p112">
            <a:extLst>
              <a:ext uri="{FF2B5EF4-FFF2-40B4-BE49-F238E27FC236}">
                <a16:creationId xmlns:a16="http://schemas.microsoft.com/office/drawing/2014/main" id="{CE1B1991-B1F6-1EF6-6818-7B83A8CD6E92}"/>
              </a:ext>
            </a:extLst>
          </p:cNvPr>
          <p:cNvSpPr txBox="1">
            <a:spLocks/>
          </p:cNvSpPr>
          <p:nvPr/>
        </p:nvSpPr>
        <p:spPr>
          <a:xfrm>
            <a:off x="264740" y="986119"/>
            <a:ext cx="11358989" cy="1317357"/>
          </a:xfrm>
          <a:prstGeom prst="rect">
            <a:avLst/>
          </a:prstGeom>
        </p:spPr>
        <p:txBody>
          <a:bodyPr spcFirstLastPara="1" lIns="0" tIns="0" rIns="0" bIns="0"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0"/>
              </a:spcBef>
              <a:spcAft>
                <a:spcPts val="600"/>
              </a:spcAft>
              <a:buNone/>
            </a:pPr>
            <a:r>
              <a:rPr lang="en-US" b="0" i="0" kern="1200" cap="none" spc="50" baseline="0" dirty="0">
                <a:solidFill>
                  <a:schemeClr val="accent2"/>
                </a:solidFill>
                <a:latin typeface="Calibri" panose="020F0502020204030204" pitchFamily="34" charset="0"/>
                <a:cs typeface="Calibri" panose="020F0502020204030204" pitchFamily="34" charset="0"/>
              </a:rPr>
              <a:t>Compound sentences have </a:t>
            </a:r>
            <a:r>
              <a:rPr lang="en-US" i="0" kern="1200" cap="none" spc="50" baseline="0" dirty="0">
                <a:solidFill>
                  <a:schemeClr val="accent2"/>
                </a:solidFill>
                <a:latin typeface="Calibri" panose="020F0502020204030204" pitchFamily="34" charset="0"/>
                <a:cs typeface="Calibri" panose="020F0502020204030204" pitchFamily="34" charset="0"/>
              </a:rPr>
              <a:t>two independent clauses </a:t>
            </a:r>
            <a:r>
              <a:rPr lang="en-US" b="0" i="0" kern="1200" cap="none" spc="50" baseline="0" dirty="0">
                <a:solidFill>
                  <a:schemeClr val="accent2"/>
                </a:solidFill>
                <a:latin typeface="Calibri" panose="020F0502020204030204" pitchFamily="34" charset="0"/>
                <a:cs typeface="Calibri" panose="020F0502020204030204" pitchFamily="34" charset="0"/>
              </a:rPr>
              <a:t>(sentences) </a:t>
            </a:r>
            <a:r>
              <a:rPr lang="en-US" b="1" i="0" kern="1200" cap="none" spc="50" baseline="0" dirty="0">
                <a:solidFill>
                  <a:schemeClr val="accent2"/>
                </a:solidFill>
                <a:latin typeface="Calibri" panose="020F0502020204030204" pitchFamily="34" charset="0"/>
                <a:cs typeface="Calibri" panose="020F0502020204030204" pitchFamily="34" charset="0"/>
              </a:rPr>
              <a:t>joined by </a:t>
            </a:r>
            <a:r>
              <a:rPr lang="en-US" b="0" i="0" kern="1200" cap="none" spc="50" baseline="0" dirty="0">
                <a:solidFill>
                  <a:schemeClr val="accent2"/>
                </a:solidFill>
                <a:latin typeface="Calibri" panose="020F0502020204030204" pitchFamily="34" charset="0"/>
                <a:cs typeface="Calibri" panose="020F0502020204030204" pitchFamily="34" charset="0"/>
              </a:rPr>
              <a:t>a </a:t>
            </a:r>
            <a:r>
              <a:rPr lang="en-US" b="1" i="0" kern="1200" cap="none" spc="50" baseline="0" dirty="0">
                <a:solidFill>
                  <a:schemeClr val="accent2"/>
                </a:solidFill>
                <a:latin typeface="Calibri" panose="020F0502020204030204" pitchFamily="34" charset="0"/>
                <a:cs typeface="Calibri" panose="020F0502020204030204" pitchFamily="34" charset="0"/>
              </a:rPr>
              <a:t>coordinating conjunction </a:t>
            </a:r>
            <a:r>
              <a:rPr lang="en-US" b="0" i="0" kern="1200" cap="none" spc="50" baseline="0" dirty="0">
                <a:solidFill>
                  <a:schemeClr val="accent2"/>
                </a:solidFill>
                <a:latin typeface="Calibri" panose="020F0502020204030204" pitchFamily="34" charset="0"/>
                <a:cs typeface="Calibri" panose="020F0502020204030204" pitchFamily="34" charset="0"/>
              </a:rPr>
              <a:t>(FANBOYS) using a comma.</a:t>
            </a:r>
          </a:p>
          <a:p>
            <a:pPr marL="0" indent="0">
              <a:lnSpc>
                <a:spcPct val="140000"/>
              </a:lnSpc>
              <a:spcBef>
                <a:spcPts val="0"/>
              </a:spcBef>
              <a:spcAft>
                <a:spcPts val="600"/>
              </a:spcAft>
              <a:buNone/>
            </a:pPr>
            <a:endParaRPr lang="en-US" spc="50" dirty="0">
              <a:solidFill>
                <a:schemeClr val="accent2"/>
              </a:solidFill>
              <a:latin typeface="Calibri" panose="020F0502020204030204" pitchFamily="34" charset="0"/>
              <a:cs typeface="Calibri" panose="020F0502020204030204" pitchFamily="34" charset="0"/>
            </a:endParaRPr>
          </a:p>
          <a:p>
            <a:pPr marL="0" indent="0">
              <a:lnSpc>
                <a:spcPct val="140000"/>
              </a:lnSpc>
              <a:spcBef>
                <a:spcPts val="0"/>
              </a:spcBef>
              <a:spcAft>
                <a:spcPts val="600"/>
              </a:spcAft>
              <a:buNone/>
            </a:pPr>
            <a:endParaRPr lang="en-US" b="0" i="0" kern="1200" cap="none" spc="50" baseline="0" dirty="0">
              <a:solidFill>
                <a:schemeClr val="accent2"/>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1E6B8E9-B7D9-EDF3-0A00-5F48A01A0759}"/>
              </a:ext>
            </a:extLst>
          </p:cNvPr>
          <p:cNvSpPr txBox="1"/>
          <p:nvPr/>
        </p:nvSpPr>
        <p:spPr>
          <a:xfrm>
            <a:off x="698758" y="2487203"/>
            <a:ext cx="8857618" cy="3243965"/>
          </a:xfrm>
          <a:prstGeom prst="rect">
            <a:avLst/>
          </a:prstGeom>
          <a:noFill/>
        </p:spPr>
        <p:txBody>
          <a:bodyPr wrap="none" rtlCol="0">
            <a:spAutoFit/>
          </a:bodyPr>
          <a:lstStyle/>
          <a:p>
            <a:pPr marL="0" indent="0">
              <a:lnSpc>
                <a:spcPct val="140000"/>
              </a:lnSpc>
              <a:spcBef>
                <a:spcPts val="0"/>
              </a:spcBef>
              <a:spcAft>
                <a:spcPts val="600"/>
              </a:spcAft>
              <a:buNone/>
            </a:pPr>
            <a:r>
              <a:rPr lang="en-US" sz="2800" b="0" i="0" u="sng" kern="1200" cap="none" spc="50" baseline="0" dirty="0">
                <a:solidFill>
                  <a:schemeClr val="accent2"/>
                </a:solidFill>
                <a:latin typeface="Calibri" panose="020F0502020204030204" pitchFamily="34" charset="0"/>
                <a:cs typeface="Calibri" panose="020F0502020204030204" pitchFamily="34" charset="0"/>
              </a:rPr>
              <a:t>The boy jumped</a:t>
            </a:r>
            <a:r>
              <a:rPr lang="en-US" sz="2800" b="0" i="0" kern="1200" cap="none" spc="50" baseline="0" dirty="0">
                <a:solidFill>
                  <a:schemeClr val="accent2"/>
                </a:solidFill>
                <a:latin typeface="Calibri" panose="020F0502020204030204" pitchFamily="34" charset="0"/>
                <a:cs typeface="Calibri" panose="020F0502020204030204" pitchFamily="34" charset="0"/>
              </a:rPr>
              <a:t>, </a:t>
            </a:r>
            <a:r>
              <a:rPr lang="en-US" sz="2800" b="1" i="0" kern="1200" cap="none" spc="50" baseline="0" dirty="0">
                <a:solidFill>
                  <a:schemeClr val="accent2"/>
                </a:solidFill>
                <a:latin typeface="Calibri" panose="020F0502020204030204" pitchFamily="34" charset="0"/>
                <a:cs typeface="Calibri" panose="020F0502020204030204" pitchFamily="34" charset="0"/>
              </a:rPr>
              <a:t>but</a:t>
            </a:r>
            <a:r>
              <a:rPr lang="en-US" sz="2800" b="0" i="0" kern="1200" cap="none" spc="50" baseline="0" dirty="0">
                <a:solidFill>
                  <a:schemeClr val="accent2"/>
                </a:solidFill>
                <a:latin typeface="Calibri" panose="020F0502020204030204" pitchFamily="34" charset="0"/>
                <a:cs typeface="Calibri" panose="020F0502020204030204" pitchFamily="34" charset="0"/>
              </a:rPr>
              <a:t> </a:t>
            </a:r>
            <a:r>
              <a:rPr lang="en-US" sz="2800" b="0" i="0" u="sng" kern="1200" cap="none" spc="50" baseline="0" dirty="0">
                <a:solidFill>
                  <a:schemeClr val="accent2"/>
                </a:solidFill>
                <a:latin typeface="Calibri" panose="020F0502020204030204" pitchFamily="34" charset="0"/>
                <a:cs typeface="Calibri" panose="020F0502020204030204" pitchFamily="34" charset="0"/>
              </a:rPr>
              <a:t>he fell down</a:t>
            </a:r>
            <a:r>
              <a:rPr lang="en-US" sz="2800" b="0" i="0" kern="1200" cap="none" spc="50" baseline="0" dirty="0">
                <a:solidFill>
                  <a:schemeClr val="accent2"/>
                </a:solidFill>
                <a:latin typeface="Calibri" panose="020F0502020204030204" pitchFamily="34" charset="0"/>
                <a:cs typeface="Calibri" panose="020F0502020204030204" pitchFamily="34" charset="0"/>
              </a:rPr>
              <a:t>.</a:t>
            </a:r>
          </a:p>
          <a:p>
            <a:pPr marL="0" indent="0">
              <a:lnSpc>
                <a:spcPct val="140000"/>
              </a:lnSpc>
              <a:spcBef>
                <a:spcPts val="0"/>
              </a:spcBef>
              <a:spcAft>
                <a:spcPts val="600"/>
              </a:spcAft>
              <a:buNone/>
            </a:pPr>
            <a:endParaRPr lang="en-US" sz="2800" u="sng" spc="50" dirty="0">
              <a:solidFill>
                <a:schemeClr val="accent2"/>
              </a:solidFill>
              <a:latin typeface="Calibri" panose="020F0502020204030204" pitchFamily="34" charset="0"/>
              <a:cs typeface="Calibri" panose="020F0502020204030204" pitchFamily="34" charset="0"/>
            </a:endParaRPr>
          </a:p>
          <a:p>
            <a:pPr marL="0" indent="0">
              <a:lnSpc>
                <a:spcPct val="140000"/>
              </a:lnSpc>
              <a:spcBef>
                <a:spcPts val="0"/>
              </a:spcBef>
              <a:spcAft>
                <a:spcPts val="600"/>
              </a:spcAft>
              <a:buNone/>
            </a:pPr>
            <a:endParaRPr lang="en-US" sz="2800" u="sng" spc="50" dirty="0">
              <a:solidFill>
                <a:schemeClr val="accent2"/>
              </a:solidFill>
              <a:latin typeface="Calibri" panose="020F0502020204030204" pitchFamily="34" charset="0"/>
              <a:cs typeface="Calibri" panose="020F0502020204030204" pitchFamily="34" charset="0"/>
            </a:endParaRPr>
          </a:p>
          <a:p>
            <a:pPr marL="0" indent="0">
              <a:lnSpc>
                <a:spcPct val="140000"/>
              </a:lnSpc>
              <a:spcBef>
                <a:spcPts val="0"/>
              </a:spcBef>
              <a:spcAft>
                <a:spcPts val="600"/>
              </a:spcAft>
              <a:buNone/>
            </a:pPr>
            <a:r>
              <a:rPr lang="en-US" sz="2800" b="0" i="0" u="sng" kern="1200" cap="none" spc="50" baseline="0" dirty="0">
                <a:solidFill>
                  <a:schemeClr val="accent2"/>
                </a:solidFill>
                <a:latin typeface="Calibri" panose="020F0502020204030204" pitchFamily="34" charset="0"/>
                <a:cs typeface="Calibri" panose="020F0502020204030204" pitchFamily="34" charset="0"/>
              </a:rPr>
              <a:t>The boy and girl jumped up</a:t>
            </a:r>
            <a:r>
              <a:rPr lang="en-US" sz="2800" b="0" i="0" kern="1200" cap="none" spc="50" baseline="0" dirty="0">
                <a:solidFill>
                  <a:schemeClr val="accent2"/>
                </a:solidFill>
                <a:latin typeface="Calibri" panose="020F0502020204030204" pitchFamily="34" charset="0"/>
                <a:cs typeface="Calibri" panose="020F0502020204030204" pitchFamily="34" charset="0"/>
              </a:rPr>
              <a:t>, </a:t>
            </a:r>
            <a:r>
              <a:rPr lang="en-US" sz="2800" b="1" i="0" kern="1200" cap="none" spc="50" baseline="0" dirty="0">
                <a:solidFill>
                  <a:schemeClr val="accent2"/>
                </a:solidFill>
                <a:latin typeface="Calibri" panose="020F0502020204030204" pitchFamily="34" charset="0"/>
                <a:cs typeface="Calibri" panose="020F0502020204030204" pitchFamily="34" charset="0"/>
              </a:rPr>
              <a:t>and</a:t>
            </a:r>
            <a:r>
              <a:rPr lang="en-US" sz="2800" b="0" i="0" kern="1200" cap="none" spc="50" baseline="0" dirty="0">
                <a:solidFill>
                  <a:schemeClr val="accent2"/>
                </a:solidFill>
                <a:latin typeface="Calibri" panose="020F0502020204030204" pitchFamily="34" charset="0"/>
                <a:cs typeface="Calibri" panose="020F0502020204030204" pitchFamily="34" charset="0"/>
              </a:rPr>
              <a:t> </a:t>
            </a:r>
            <a:r>
              <a:rPr lang="en-US" sz="2800" b="0" i="0" u="sng" kern="1200" cap="none" spc="50" baseline="0" dirty="0">
                <a:solidFill>
                  <a:schemeClr val="accent2"/>
                </a:solidFill>
                <a:latin typeface="Calibri" panose="020F0502020204030204" pitchFamily="34" charset="0"/>
                <a:cs typeface="Calibri" panose="020F0502020204030204" pitchFamily="34" charset="0"/>
              </a:rPr>
              <a:t>they giggled as they fell.</a:t>
            </a:r>
          </a:p>
          <a:p>
            <a:endParaRPr lang="en-US" sz="2800" dirty="0"/>
          </a:p>
        </p:txBody>
      </p:sp>
      <p:grpSp>
        <p:nvGrpSpPr>
          <p:cNvPr id="4" name="Group 3">
            <a:extLst>
              <a:ext uri="{FF2B5EF4-FFF2-40B4-BE49-F238E27FC236}">
                <a16:creationId xmlns:a16="http://schemas.microsoft.com/office/drawing/2014/main" id="{101CA2A0-C4A7-BF5A-A0E8-27B165AB3419}"/>
              </a:ext>
              <a:ext uri="{C183D7F6-B498-43B3-948B-1728B52AA6E4}">
                <adec:decorative xmlns:adec="http://schemas.microsoft.com/office/drawing/2017/decorative" val="1"/>
              </a:ext>
            </a:extLst>
          </p:cNvPr>
          <p:cNvGrpSpPr/>
          <p:nvPr/>
        </p:nvGrpSpPr>
        <p:grpSpPr>
          <a:xfrm>
            <a:off x="821774" y="3115948"/>
            <a:ext cx="2330225" cy="1089971"/>
            <a:chOff x="821774" y="3115948"/>
            <a:chExt cx="2330225" cy="1089971"/>
          </a:xfrm>
        </p:grpSpPr>
        <p:sp>
          <p:nvSpPr>
            <p:cNvPr id="6" name="Left Brace 5">
              <a:extLst>
                <a:ext uri="{FF2B5EF4-FFF2-40B4-BE49-F238E27FC236}">
                  <a16:creationId xmlns:a16="http://schemas.microsoft.com/office/drawing/2014/main" id="{EA0A3D3C-14EA-2FEE-AEB7-B718878B3C64}"/>
                </a:ext>
              </a:extLst>
            </p:cNvPr>
            <p:cNvSpPr/>
            <p:nvPr/>
          </p:nvSpPr>
          <p:spPr>
            <a:xfrm rot="16200000">
              <a:off x="1660315" y="2277408"/>
              <a:ext cx="653143" cy="2330224"/>
            </a:xfrm>
            <a:prstGeom prst="leftBrace">
              <a:avLst/>
            </a:prstGeom>
            <a:solidFill>
              <a:schemeClr val="bg1"/>
            </a:solidFill>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4E8A2C2C-27CF-0F16-3EEC-161F94F1D7DC}"/>
                </a:ext>
              </a:extLst>
            </p:cNvPr>
            <p:cNvSpPr txBox="1"/>
            <p:nvPr/>
          </p:nvSpPr>
          <p:spPr>
            <a:xfrm>
              <a:off x="821774" y="3836587"/>
              <a:ext cx="2074607" cy="369332"/>
            </a:xfrm>
            <a:prstGeom prst="rect">
              <a:avLst/>
            </a:prstGeom>
            <a:noFill/>
          </p:spPr>
          <p:txBody>
            <a:bodyPr wrap="none" rtlCol="0">
              <a:spAutoFit/>
            </a:bodyPr>
            <a:lstStyle/>
            <a:p>
              <a:r>
                <a:rPr lang="en-US" dirty="0">
                  <a:solidFill>
                    <a:schemeClr val="accent2"/>
                  </a:solidFill>
                </a:rPr>
                <a:t>Independent clause</a:t>
              </a:r>
            </a:p>
          </p:txBody>
        </p:sp>
      </p:grpSp>
      <p:grpSp>
        <p:nvGrpSpPr>
          <p:cNvPr id="5" name="Group 4">
            <a:extLst>
              <a:ext uri="{FF2B5EF4-FFF2-40B4-BE49-F238E27FC236}">
                <a16:creationId xmlns:a16="http://schemas.microsoft.com/office/drawing/2014/main" id="{6E8DEE9A-CF77-FE30-6485-6F76AB68EDD1}"/>
              </a:ext>
              <a:ext uri="{C183D7F6-B498-43B3-948B-1728B52AA6E4}">
                <adec:decorative xmlns:adec="http://schemas.microsoft.com/office/drawing/2017/decorative" val="1"/>
              </a:ext>
            </a:extLst>
          </p:cNvPr>
          <p:cNvGrpSpPr/>
          <p:nvPr/>
        </p:nvGrpSpPr>
        <p:grpSpPr>
          <a:xfrm>
            <a:off x="3950635" y="3115948"/>
            <a:ext cx="2074607" cy="1068643"/>
            <a:chOff x="3950635" y="3115948"/>
            <a:chExt cx="2074607" cy="1068643"/>
          </a:xfrm>
        </p:grpSpPr>
        <p:sp>
          <p:nvSpPr>
            <p:cNvPr id="7" name="Left Brace 6">
              <a:extLst>
                <a:ext uri="{FF2B5EF4-FFF2-40B4-BE49-F238E27FC236}">
                  <a16:creationId xmlns:a16="http://schemas.microsoft.com/office/drawing/2014/main" id="{84C74E2F-4E10-AF75-EBCB-E63BBF774890}"/>
                </a:ext>
              </a:extLst>
            </p:cNvPr>
            <p:cNvSpPr/>
            <p:nvPr/>
          </p:nvSpPr>
          <p:spPr>
            <a:xfrm rot="16200000">
              <a:off x="4661368" y="2478544"/>
              <a:ext cx="653143" cy="1927952"/>
            </a:xfrm>
            <a:prstGeom prst="leftBrace">
              <a:avLst/>
            </a:prstGeom>
            <a:solidFill>
              <a:schemeClr val="bg1"/>
            </a:solidFill>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1" name="TextBox 10">
              <a:extLst>
                <a:ext uri="{FF2B5EF4-FFF2-40B4-BE49-F238E27FC236}">
                  <a16:creationId xmlns:a16="http://schemas.microsoft.com/office/drawing/2014/main" id="{5288CE94-0CD7-5F37-D803-802D1DDA6424}"/>
                </a:ext>
              </a:extLst>
            </p:cNvPr>
            <p:cNvSpPr txBox="1"/>
            <p:nvPr/>
          </p:nvSpPr>
          <p:spPr>
            <a:xfrm>
              <a:off x="3950635" y="3815259"/>
              <a:ext cx="2074607" cy="369332"/>
            </a:xfrm>
            <a:prstGeom prst="rect">
              <a:avLst/>
            </a:prstGeom>
            <a:noFill/>
          </p:spPr>
          <p:txBody>
            <a:bodyPr wrap="none" rtlCol="0">
              <a:spAutoFit/>
            </a:bodyPr>
            <a:lstStyle/>
            <a:p>
              <a:r>
                <a:rPr lang="en-US" dirty="0">
                  <a:solidFill>
                    <a:schemeClr val="accent2"/>
                  </a:solidFill>
                </a:rPr>
                <a:t>Independent clause</a:t>
              </a:r>
            </a:p>
          </p:txBody>
        </p:sp>
      </p:grpSp>
      <p:grpSp>
        <p:nvGrpSpPr>
          <p:cNvPr id="14" name="Group 13">
            <a:extLst>
              <a:ext uri="{FF2B5EF4-FFF2-40B4-BE49-F238E27FC236}">
                <a16:creationId xmlns:a16="http://schemas.microsoft.com/office/drawing/2014/main" id="{244F5BDB-8E55-015D-0497-3AF4A13D711C}"/>
              </a:ext>
              <a:ext uri="{C183D7F6-B498-43B3-948B-1728B52AA6E4}">
                <adec:decorative xmlns:adec="http://schemas.microsoft.com/office/drawing/2017/decorative" val="1"/>
              </a:ext>
            </a:extLst>
          </p:cNvPr>
          <p:cNvGrpSpPr/>
          <p:nvPr/>
        </p:nvGrpSpPr>
        <p:grpSpPr>
          <a:xfrm>
            <a:off x="835256" y="5261751"/>
            <a:ext cx="4000218" cy="1100799"/>
            <a:chOff x="835256" y="5261751"/>
            <a:chExt cx="4000218" cy="1100799"/>
          </a:xfrm>
        </p:grpSpPr>
        <p:sp>
          <p:nvSpPr>
            <p:cNvPr id="9" name="Left Brace 8">
              <a:extLst>
                <a:ext uri="{FF2B5EF4-FFF2-40B4-BE49-F238E27FC236}">
                  <a16:creationId xmlns:a16="http://schemas.microsoft.com/office/drawing/2014/main" id="{936BE42E-0B82-ED31-24B8-FCEA3BD92A7B}"/>
                </a:ext>
              </a:extLst>
            </p:cNvPr>
            <p:cNvSpPr/>
            <p:nvPr/>
          </p:nvSpPr>
          <p:spPr>
            <a:xfrm rot="16200000">
              <a:off x="2508793" y="3588214"/>
              <a:ext cx="653143" cy="4000218"/>
            </a:xfrm>
            <a:prstGeom prst="leftBrace">
              <a:avLst/>
            </a:prstGeom>
            <a:solidFill>
              <a:schemeClr val="bg1"/>
            </a:solidFill>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2AC42158-E97A-BCA5-D6A3-FE6832BEE092}"/>
                </a:ext>
              </a:extLst>
            </p:cNvPr>
            <p:cNvSpPr txBox="1"/>
            <p:nvPr/>
          </p:nvSpPr>
          <p:spPr>
            <a:xfrm>
              <a:off x="1949356" y="5993218"/>
              <a:ext cx="2074607" cy="369332"/>
            </a:xfrm>
            <a:prstGeom prst="rect">
              <a:avLst/>
            </a:prstGeom>
            <a:noFill/>
          </p:spPr>
          <p:txBody>
            <a:bodyPr wrap="none" rtlCol="0">
              <a:spAutoFit/>
            </a:bodyPr>
            <a:lstStyle/>
            <a:p>
              <a:r>
                <a:rPr lang="en-US" dirty="0">
                  <a:solidFill>
                    <a:schemeClr val="accent2"/>
                  </a:solidFill>
                </a:rPr>
                <a:t>Independent clause</a:t>
              </a:r>
            </a:p>
          </p:txBody>
        </p:sp>
      </p:grpSp>
      <p:grpSp>
        <p:nvGrpSpPr>
          <p:cNvPr id="15" name="Group 14">
            <a:extLst>
              <a:ext uri="{FF2B5EF4-FFF2-40B4-BE49-F238E27FC236}">
                <a16:creationId xmlns:a16="http://schemas.microsoft.com/office/drawing/2014/main" id="{1012B508-4F9B-A88D-292E-C7FDAC449CAE}"/>
              </a:ext>
              <a:ext uri="{C183D7F6-B498-43B3-948B-1728B52AA6E4}">
                <adec:decorative xmlns:adec="http://schemas.microsoft.com/office/drawing/2017/decorative" val="1"/>
              </a:ext>
            </a:extLst>
          </p:cNvPr>
          <p:cNvGrpSpPr/>
          <p:nvPr/>
        </p:nvGrpSpPr>
        <p:grpSpPr>
          <a:xfrm>
            <a:off x="5809271" y="5078024"/>
            <a:ext cx="3600736" cy="1281673"/>
            <a:chOff x="5809271" y="5078024"/>
            <a:chExt cx="3600736" cy="1281673"/>
          </a:xfrm>
        </p:grpSpPr>
        <p:sp>
          <p:nvSpPr>
            <p:cNvPr id="8" name="Left Brace 7">
              <a:extLst>
                <a:ext uri="{FF2B5EF4-FFF2-40B4-BE49-F238E27FC236}">
                  <a16:creationId xmlns:a16="http://schemas.microsoft.com/office/drawing/2014/main" id="{0E8231CC-628D-000F-66EF-9122CEC5406E}"/>
                </a:ext>
              </a:extLst>
            </p:cNvPr>
            <p:cNvSpPr/>
            <p:nvPr/>
          </p:nvSpPr>
          <p:spPr>
            <a:xfrm rot="16200000">
              <a:off x="7283067" y="3604228"/>
              <a:ext cx="653143" cy="3600736"/>
            </a:xfrm>
            <a:prstGeom prst="leftBrace">
              <a:avLst/>
            </a:prstGeom>
            <a:solidFill>
              <a:schemeClr val="bg1"/>
            </a:solidFill>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11440FCD-3C07-1570-402C-026CB2F8F6D2}"/>
                </a:ext>
              </a:extLst>
            </p:cNvPr>
            <p:cNvSpPr txBox="1"/>
            <p:nvPr/>
          </p:nvSpPr>
          <p:spPr>
            <a:xfrm>
              <a:off x="6736335" y="5990365"/>
              <a:ext cx="2074607" cy="369332"/>
            </a:xfrm>
            <a:prstGeom prst="rect">
              <a:avLst/>
            </a:prstGeom>
            <a:noFill/>
          </p:spPr>
          <p:txBody>
            <a:bodyPr wrap="none" rtlCol="0">
              <a:spAutoFit/>
            </a:bodyPr>
            <a:lstStyle/>
            <a:p>
              <a:r>
                <a:rPr lang="en-US" dirty="0">
                  <a:solidFill>
                    <a:schemeClr val="accent2"/>
                  </a:solidFill>
                </a:rPr>
                <a:t>Independent clause</a:t>
              </a:r>
            </a:p>
          </p:txBody>
        </p:sp>
      </p:grpSp>
      <p:sp>
        <p:nvSpPr>
          <p:cNvPr id="16" name="TextBox 15">
            <a:extLst>
              <a:ext uri="{FF2B5EF4-FFF2-40B4-BE49-F238E27FC236}">
                <a16:creationId xmlns:a16="http://schemas.microsoft.com/office/drawing/2014/main" id="{E002A0C8-2568-8310-188E-402E8DE8EC84}"/>
              </a:ext>
            </a:extLst>
          </p:cNvPr>
          <p:cNvSpPr txBox="1"/>
          <p:nvPr/>
        </p:nvSpPr>
        <p:spPr>
          <a:xfrm>
            <a:off x="9735370" y="2174594"/>
            <a:ext cx="1385940" cy="2031325"/>
          </a:xfrm>
          <a:prstGeom prst="rect">
            <a:avLst/>
          </a:prstGeom>
          <a:noFill/>
          <a:ln>
            <a:solidFill>
              <a:schemeClr val="tx1"/>
            </a:solidFill>
          </a:ln>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F</a:t>
            </a:r>
            <a:r>
              <a:rPr lang="en-US" b="1" dirty="0">
                <a:solidFill>
                  <a:schemeClr val="accent2"/>
                </a:solidFill>
                <a:latin typeface="Calibri" panose="020F0502020204030204" pitchFamily="34" charset="0"/>
                <a:cs typeface="Calibri" panose="020F0502020204030204" pitchFamily="34" charset="0"/>
              </a:rPr>
              <a:t> - for</a:t>
            </a:r>
          </a:p>
          <a:p>
            <a:r>
              <a:rPr lang="en-US" b="1" dirty="0">
                <a:solidFill>
                  <a:schemeClr val="tx2"/>
                </a:solidFill>
                <a:latin typeface="Calibri" panose="020F0502020204030204" pitchFamily="34" charset="0"/>
                <a:cs typeface="Calibri" panose="020F0502020204030204" pitchFamily="34" charset="0"/>
              </a:rPr>
              <a:t>A</a:t>
            </a:r>
            <a:r>
              <a:rPr lang="en-US" b="1" dirty="0">
                <a:solidFill>
                  <a:schemeClr val="accent2"/>
                </a:solidFill>
                <a:latin typeface="Calibri" panose="020F0502020204030204" pitchFamily="34" charset="0"/>
                <a:cs typeface="Calibri" panose="020F0502020204030204" pitchFamily="34" charset="0"/>
              </a:rPr>
              <a:t> - and</a:t>
            </a:r>
          </a:p>
          <a:p>
            <a:r>
              <a:rPr lang="en-US" b="1" dirty="0">
                <a:solidFill>
                  <a:schemeClr val="tx2"/>
                </a:solidFill>
                <a:latin typeface="Calibri" panose="020F0502020204030204" pitchFamily="34" charset="0"/>
                <a:cs typeface="Calibri" panose="020F0502020204030204" pitchFamily="34" charset="0"/>
              </a:rPr>
              <a:t>N</a:t>
            </a:r>
            <a:r>
              <a:rPr lang="en-US" b="1" dirty="0">
                <a:solidFill>
                  <a:schemeClr val="accent2"/>
                </a:solidFill>
                <a:latin typeface="Calibri" panose="020F0502020204030204" pitchFamily="34" charset="0"/>
                <a:cs typeface="Calibri" panose="020F0502020204030204" pitchFamily="34" charset="0"/>
              </a:rPr>
              <a:t> - nor</a:t>
            </a:r>
          </a:p>
          <a:p>
            <a:r>
              <a:rPr lang="en-US" b="1" dirty="0">
                <a:solidFill>
                  <a:schemeClr val="tx2"/>
                </a:solidFill>
                <a:latin typeface="Calibri" panose="020F0502020204030204" pitchFamily="34" charset="0"/>
                <a:cs typeface="Calibri" panose="020F0502020204030204" pitchFamily="34" charset="0"/>
              </a:rPr>
              <a:t>B</a:t>
            </a:r>
            <a:r>
              <a:rPr lang="en-US" b="1" dirty="0">
                <a:solidFill>
                  <a:schemeClr val="accent2"/>
                </a:solidFill>
                <a:latin typeface="Calibri" panose="020F0502020204030204" pitchFamily="34" charset="0"/>
                <a:cs typeface="Calibri" panose="020F0502020204030204" pitchFamily="34" charset="0"/>
              </a:rPr>
              <a:t> - but</a:t>
            </a:r>
          </a:p>
          <a:p>
            <a:r>
              <a:rPr lang="en-US" b="1" dirty="0">
                <a:solidFill>
                  <a:schemeClr val="tx2"/>
                </a:solidFill>
                <a:latin typeface="Calibri" panose="020F0502020204030204" pitchFamily="34" charset="0"/>
                <a:cs typeface="Calibri" panose="020F0502020204030204" pitchFamily="34" charset="0"/>
              </a:rPr>
              <a:t>O</a:t>
            </a:r>
            <a:r>
              <a:rPr lang="en-US" b="1" dirty="0">
                <a:solidFill>
                  <a:schemeClr val="accent2"/>
                </a:solidFill>
                <a:latin typeface="Calibri" panose="020F0502020204030204" pitchFamily="34" charset="0"/>
                <a:cs typeface="Calibri" panose="020F0502020204030204" pitchFamily="34" charset="0"/>
              </a:rPr>
              <a:t> - or</a:t>
            </a:r>
          </a:p>
          <a:p>
            <a:r>
              <a:rPr lang="en-US" b="1" dirty="0">
                <a:solidFill>
                  <a:schemeClr val="tx2"/>
                </a:solidFill>
                <a:latin typeface="Calibri" panose="020F0502020204030204" pitchFamily="34" charset="0"/>
                <a:cs typeface="Calibri" panose="020F0502020204030204" pitchFamily="34" charset="0"/>
              </a:rPr>
              <a:t>Y</a:t>
            </a:r>
            <a:r>
              <a:rPr lang="en-US" b="1" dirty="0">
                <a:solidFill>
                  <a:schemeClr val="accent2"/>
                </a:solidFill>
                <a:latin typeface="Calibri" panose="020F0502020204030204" pitchFamily="34" charset="0"/>
                <a:cs typeface="Calibri" panose="020F0502020204030204" pitchFamily="34" charset="0"/>
              </a:rPr>
              <a:t> - yet</a:t>
            </a:r>
          </a:p>
          <a:p>
            <a:r>
              <a:rPr lang="en-US" b="1" dirty="0">
                <a:solidFill>
                  <a:schemeClr val="tx2"/>
                </a:solidFill>
                <a:latin typeface="Calibri" panose="020F0502020204030204" pitchFamily="34" charset="0"/>
                <a:cs typeface="Calibri" panose="020F0502020204030204" pitchFamily="34" charset="0"/>
              </a:rPr>
              <a:t>S</a:t>
            </a:r>
            <a:r>
              <a:rPr lang="en-US" b="1" dirty="0">
                <a:solidFill>
                  <a:schemeClr val="accent2"/>
                </a:solidFill>
                <a:latin typeface="Calibri" panose="020F0502020204030204" pitchFamily="34" charset="0"/>
                <a:cs typeface="Calibri" panose="020F0502020204030204" pitchFamily="34" charset="0"/>
              </a:rPr>
              <a:t> - so</a:t>
            </a:r>
          </a:p>
        </p:txBody>
      </p:sp>
    </p:spTree>
    <p:extLst>
      <p:ext uri="{BB962C8B-B14F-4D97-AF65-F5344CB8AC3E}">
        <p14:creationId xmlns:p14="http://schemas.microsoft.com/office/powerpoint/2010/main" val="54541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4" name="Google Shape;664;p111"/>
          <p:cNvSpPr txBox="1">
            <a:spLocks noGrp="1"/>
          </p:cNvSpPr>
          <p:nvPr>
            <p:ph type="title"/>
          </p:nvPr>
        </p:nvSpPr>
        <p:spPr>
          <a:xfrm>
            <a:off x="260888" y="494166"/>
            <a:ext cx="11092912" cy="567873"/>
          </a:xfrm>
          <a:prstGeom prst="rect">
            <a:avLst/>
          </a:prstGeom>
        </p:spPr>
        <p:txBody>
          <a:bodyPr spcFirstLastPara="1" wrap="square" lIns="0" tIns="0" rIns="0" bIns="0" anchor="t" anchorCtr="0">
            <a:noAutofit/>
          </a:bodyPr>
          <a:lstStyle/>
          <a:p>
            <a:pPr algn="l"/>
            <a:r>
              <a:rPr lang="en-US" dirty="0">
                <a:latin typeface="Museo Slab 500" panose="02000000000000000000" pitchFamily="50" charset="0"/>
              </a:rPr>
              <a:t>Complex Sentences</a:t>
            </a:r>
          </a:p>
        </p:txBody>
      </p:sp>
      <p:cxnSp>
        <p:nvCxnSpPr>
          <p:cNvPr id="4" name="Straight Connector 3">
            <a:extLst>
              <a:ext uri="{FF2B5EF4-FFF2-40B4-BE49-F238E27FC236}">
                <a16:creationId xmlns:a16="http://schemas.microsoft.com/office/drawing/2014/main" id="{0D2BB310-453D-9AA5-A1D6-A6CADE38BB91}"/>
              </a:ext>
              <a:ext uri="{C183D7F6-B498-43B3-948B-1728B52AA6E4}">
                <adec:decorative xmlns:adec="http://schemas.microsoft.com/office/drawing/2017/decorative" val="1"/>
              </a:ext>
            </a:extLst>
          </p:cNvPr>
          <p:cNvCxnSpPr/>
          <p:nvPr/>
        </p:nvCxnSpPr>
        <p:spPr>
          <a:xfrm>
            <a:off x="337930" y="2623930"/>
            <a:ext cx="11469757" cy="0"/>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3" name="Group 2">
            <a:extLst>
              <a:ext uri="{FF2B5EF4-FFF2-40B4-BE49-F238E27FC236}">
                <a16:creationId xmlns:a16="http://schemas.microsoft.com/office/drawing/2014/main" id="{27D3FEFA-6EA6-5E69-6558-B8FB19E0048A}"/>
              </a:ext>
              <a:ext uri="{C183D7F6-B498-43B3-948B-1728B52AA6E4}">
                <adec:decorative xmlns:adec="http://schemas.microsoft.com/office/drawing/2017/decorative" val="1"/>
              </a:ext>
            </a:extLst>
          </p:cNvPr>
          <p:cNvGrpSpPr/>
          <p:nvPr/>
        </p:nvGrpSpPr>
        <p:grpSpPr>
          <a:xfrm>
            <a:off x="260889" y="3760078"/>
            <a:ext cx="4559592" cy="1104754"/>
            <a:chOff x="260889" y="3760078"/>
            <a:chExt cx="4559592" cy="1104754"/>
          </a:xfrm>
        </p:grpSpPr>
        <p:sp>
          <p:nvSpPr>
            <p:cNvPr id="5" name="Left Brace 4">
              <a:extLst>
                <a:ext uri="{FF2B5EF4-FFF2-40B4-BE49-F238E27FC236}">
                  <a16:creationId xmlns:a16="http://schemas.microsoft.com/office/drawing/2014/main" id="{A0AB3411-0EC0-FAE8-E633-BE1D01F48044}"/>
                </a:ext>
              </a:extLst>
            </p:cNvPr>
            <p:cNvSpPr/>
            <p:nvPr/>
          </p:nvSpPr>
          <p:spPr>
            <a:xfrm rot="16200000">
              <a:off x="2214113" y="1806854"/>
              <a:ext cx="653143" cy="4559592"/>
            </a:xfrm>
            <a:prstGeom prst="leftBrace">
              <a:avLst/>
            </a:prstGeom>
            <a:solidFill>
              <a:schemeClr val="bg1"/>
            </a:solidFill>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0BD0A2DA-54C2-EFE8-B2A3-B22F8F2C2E85}"/>
                </a:ext>
              </a:extLst>
            </p:cNvPr>
            <p:cNvSpPr txBox="1"/>
            <p:nvPr/>
          </p:nvSpPr>
          <p:spPr>
            <a:xfrm>
              <a:off x="1503380" y="4495500"/>
              <a:ext cx="1923925" cy="369332"/>
            </a:xfrm>
            <a:prstGeom prst="rect">
              <a:avLst/>
            </a:prstGeom>
            <a:noFill/>
          </p:spPr>
          <p:txBody>
            <a:bodyPr wrap="none" rtlCol="0">
              <a:spAutoFit/>
            </a:bodyPr>
            <a:lstStyle/>
            <a:p>
              <a:r>
                <a:rPr lang="en-US" dirty="0">
                  <a:solidFill>
                    <a:schemeClr val="accent2"/>
                  </a:solidFill>
                </a:rPr>
                <a:t>Dependent clause</a:t>
              </a:r>
            </a:p>
          </p:txBody>
        </p:sp>
      </p:grpSp>
      <p:grpSp>
        <p:nvGrpSpPr>
          <p:cNvPr id="10" name="Group 9">
            <a:extLst>
              <a:ext uri="{FF2B5EF4-FFF2-40B4-BE49-F238E27FC236}">
                <a16:creationId xmlns:a16="http://schemas.microsoft.com/office/drawing/2014/main" id="{857AEE02-508E-33E3-87F3-8118EC1EAF90}"/>
              </a:ext>
              <a:ext uri="{C183D7F6-B498-43B3-948B-1728B52AA6E4}">
                <adec:decorative xmlns:adec="http://schemas.microsoft.com/office/drawing/2017/decorative" val="1"/>
              </a:ext>
            </a:extLst>
          </p:cNvPr>
          <p:cNvGrpSpPr/>
          <p:nvPr/>
        </p:nvGrpSpPr>
        <p:grpSpPr>
          <a:xfrm>
            <a:off x="4964652" y="3775794"/>
            <a:ext cx="2074607" cy="1048417"/>
            <a:chOff x="4964652" y="3775794"/>
            <a:chExt cx="2074607" cy="1048417"/>
          </a:xfrm>
        </p:grpSpPr>
        <p:sp>
          <p:nvSpPr>
            <p:cNvPr id="7" name="Left Brace 6">
              <a:extLst>
                <a:ext uri="{FF2B5EF4-FFF2-40B4-BE49-F238E27FC236}">
                  <a16:creationId xmlns:a16="http://schemas.microsoft.com/office/drawing/2014/main" id="{89CB261A-03DD-22AE-1750-D0C5C4532B62}"/>
                </a:ext>
              </a:extLst>
            </p:cNvPr>
            <p:cNvSpPr/>
            <p:nvPr/>
          </p:nvSpPr>
          <p:spPr>
            <a:xfrm rot="16200000">
              <a:off x="5600044" y="3161040"/>
              <a:ext cx="653143" cy="1882652"/>
            </a:xfrm>
            <a:prstGeom prst="leftBrace">
              <a:avLst/>
            </a:prstGeom>
            <a:solidFill>
              <a:schemeClr val="bg1"/>
            </a:solidFill>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8" name="TextBox 7">
              <a:extLst>
                <a:ext uri="{FF2B5EF4-FFF2-40B4-BE49-F238E27FC236}">
                  <a16:creationId xmlns:a16="http://schemas.microsoft.com/office/drawing/2014/main" id="{D98FFE2F-87F1-3F24-E3BD-ABEDF50C2503}"/>
                </a:ext>
              </a:extLst>
            </p:cNvPr>
            <p:cNvSpPr txBox="1"/>
            <p:nvPr/>
          </p:nvSpPr>
          <p:spPr>
            <a:xfrm>
              <a:off x="4964652" y="4454879"/>
              <a:ext cx="2074607" cy="369332"/>
            </a:xfrm>
            <a:prstGeom prst="rect">
              <a:avLst/>
            </a:prstGeom>
            <a:noFill/>
          </p:spPr>
          <p:txBody>
            <a:bodyPr wrap="none" rtlCol="0">
              <a:spAutoFit/>
            </a:bodyPr>
            <a:lstStyle/>
            <a:p>
              <a:r>
                <a:rPr lang="en-US" dirty="0">
                  <a:solidFill>
                    <a:schemeClr val="accent2"/>
                  </a:solidFill>
                </a:rPr>
                <a:t>Independent clause</a:t>
              </a:r>
            </a:p>
          </p:txBody>
        </p:sp>
      </p:grpSp>
      <p:grpSp>
        <p:nvGrpSpPr>
          <p:cNvPr id="14" name="Group 13">
            <a:extLst>
              <a:ext uri="{FF2B5EF4-FFF2-40B4-BE49-F238E27FC236}">
                <a16:creationId xmlns:a16="http://schemas.microsoft.com/office/drawing/2014/main" id="{80882371-847E-9B18-D3AC-52DCB26BFB74}"/>
              </a:ext>
              <a:ext uri="{C183D7F6-B498-43B3-948B-1728B52AA6E4}">
                <adec:decorative xmlns:adec="http://schemas.microsoft.com/office/drawing/2017/decorative" val="1"/>
              </a:ext>
            </a:extLst>
          </p:cNvPr>
          <p:cNvGrpSpPr/>
          <p:nvPr/>
        </p:nvGrpSpPr>
        <p:grpSpPr>
          <a:xfrm>
            <a:off x="3427305" y="5622670"/>
            <a:ext cx="4036983" cy="1102714"/>
            <a:chOff x="3455835" y="5606312"/>
            <a:chExt cx="4036983" cy="1102714"/>
          </a:xfrm>
        </p:grpSpPr>
        <p:sp>
          <p:nvSpPr>
            <p:cNvPr id="21" name="Left Brace 20">
              <a:extLst>
                <a:ext uri="{FF2B5EF4-FFF2-40B4-BE49-F238E27FC236}">
                  <a16:creationId xmlns:a16="http://schemas.microsoft.com/office/drawing/2014/main" id="{B8F5F7CA-50EA-009F-6903-5449DD8E2071}"/>
                </a:ext>
              </a:extLst>
            </p:cNvPr>
            <p:cNvSpPr/>
            <p:nvPr/>
          </p:nvSpPr>
          <p:spPr>
            <a:xfrm rot="16200000">
              <a:off x="5147755" y="3914392"/>
              <a:ext cx="653143" cy="4036983"/>
            </a:xfrm>
            <a:prstGeom prst="leftBrace">
              <a:avLst>
                <a:gd name="adj1" fmla="val 0"/>
                <a:gd name="adj2" fmla="val 50000"/>
              </a:avLst>
            </a:prstGeom>
            <a:solidFill>
              <a:schemeClr val="bg1"/>
            </a:solidFill>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07DF3689-A16A-598A-EC5E-04FAA960CE04}"/>
                </a:ext>
              </a:extLst>
            </p:cNvPr>
            <p:cNvSpPr txBox="1"/>
            <p:nvPr/>
          </p:nvSpPr>
          <p:spPr>
            <a:xfrm>
              <a:off x="4512365" y="6339694"/>
              <a:ext cx="1923925" cy="369332"/>
            </a:xfrm>
            <a:prstGeom prst="rect">
              <a:avLst/>
            </a:prstGeom>
            <a:noFill/>
          </p:spPr>
          <p:txBody>
            <a:bodyPr wrap="none" rtlCol="0">
              <a:spAutoFit/>
            </a:bodyPr>
            <a:lstStyle/>
            <a:p>
              <a:r>
                <a:rPr lang="en-US" dirty="0">
                  <a:solidFill>
                    <a:schemeClr val="accent2"/>
                  </a:solidFill>
                </a:rPr>
                <a:t>Dependent clause</a:t>
              </a:r>
            </a:p>
          </p:txBody>
        </p:sp>
      </p:grpSp>
      <p:grpSp>
        <p:nvGrpSpPr>
          <p:cNvPr id="13" name="Group 12">
            <a:extLst>
              <a:ext uri="{FF2B5EF4-FFF2-40B4-BE49-F238E27FC236}">
                <a16:creationId xmlns:a16="http://schemas.microsoft.com/office/drawing/2014/main" id="{FB9EB795-6431-D7BF-EA9A-9D1469D0EDB9}"/>
              </a:ext>
              <a:ext uri="{C183D7F6-B498-43B3-948B-1728B52AA6E4}">
                <adec:decorative xmlns:adec="http://schemas.microsoft.com/office/drawing/2017/decorative" val="1"/>
              </a:ext>
            </a:extLst>
          </p:cNvPr>
          <p:cNvGrpSpPr/>
          <p:nvPr/>
        </p:nvGrpSpPr>
        <p:grpSpPr>
          <a:xfrm>
            <a:off x="925905" y="5602333"/>
            <a:ext cx="2349309" cy="1119284"/>
            <a:chOff x="260886" y="5616863"/>
            <a:chExt cx="3061049" cy="1119284"/>
          </a:xfrm>
        </p:grpSpPr>
        <p:sp>
          <p:nvSpPr>
            <p:cNvPr id="19" name="Left Brace 18">
              <a:extLst>
                <a:ext uri="{FF2B5EF4-FFF2-40B4-BE49-F238E27FC236}">
                  <a16:creationId xmlns:a16="http://schemas.microsoft.com/office/drawing/2014/main" id="{DCCC4022-2DEB-4D7B-DE4A-D6700770ADDF}"/>
                </a:ext>
              </a:extLst>
            </p:cNvPr>
            <p:cNvSpPr/>
            <p:nvPr/>
          </p:nvSpPr>
          <p:spPr>
            <a:xfrm rot="16200000">
              <a:off x="1464840" y="4412912"/>
              <a:ext cx="653143" cy="3061046"/>
            </a:xfrm>
            <a:prstGeom prst="leftBrace">
              <a:avLst/>
            </a:prstGeom>
            <a:solidFill>
              <a:schemeClr val="bg1"/>
            </a:solidFill>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23" name="TextBox 22">
              <a:extLst>
                <a:ext uri="{FF2B5EF4-FFF2-40B4-BE49-F238E27FC236}">
                  <a16:creationId xmlns:a16="http://schemas.microsoft.com/office/drawing/2014/main" id="{CCE8B16E-6130-DA3B-2613-50DDAA3EA7C5}"/>
                </a:ext>
              </a:extLst>
            </p:cNvPr>
            <p:cNvSpPr txBox="1"/>
            <p:nvPr/>
          </p:nvSpPr>
          <p:spPr>
            <a:xfrm>
              <a:off x="260886" y="6366815"/>
              <a:ext cx="2074607" cy="369332"/>
            </a:xfrm>
            <a:prstGeom prst="rect">
              <a:avLst/>
            </a:prstGeom>
            <a:noFill/>
          </p:spPr>
          <p:txBody>
            <a:bodyPr wrap="none" rtlCol="0">
              <a:spAutoFit/>
            </a:bodyPr>
            <a:lstStyle/>
            <a:p>
              <a:r>
                <a:rPr lang="en-US" dirty="0">
                  <a:solidFill>
                    <a:schemeClr val="accent2"/>
                  </a:solidFill>
                </a:rPr>
                <a:t>Independent clause</a:t>
              </a:r>
            </a:p>
          </p:txBody>
        </p:sp>
      </p:grpSp>
      <p:grpSp>
        <p:nvGrpSpPr>
          <p:cNvPr id="12" name="Group 11">
            <a:extLst>
              <a:ext uri="{FF2B5EF4-FFF2-40B4-BE49-F238E27FC236}">
                <a16:creationId xmlns:a16="http://schemas.microsoft.com/office/drawing/2014/main" id="{4895E567-BD10-893F-4538-180F00395E4B}"/>
              </a:ext>
              <a:ext uri="{C183D7F6-B498-43B3-948B-1728B52AA6E4}">
                <adec:decorative xmlns:adec="http://schemas.microsoft.com/office/drawing/2017/decorative" val="1"/>
              </a:ext>
            </a:extLst>
          </p:cNvPr>
          <p:cNvGrpSpPr/>
          <p:nvPr/>
        </p:nvGrpSpPr>
        <p:grpSpPr>
          <a:xfrm>
            <a:off x="1590260" y="2758475"/>
            <a:ext cx="9163879" cy="612496"/>
            <a:chOff x="1590260" y="2758475"/>
            <a:chExt cx="9163879" cy="612496"/>
          </a:xfrm>
        </p:grpSpPr>
        <p:cxnSp>
          <p:nvCxnSpPr>
            <p:cNvPr id="11" name="Straight Arrow Connector 10">
              <a:extLst>
                <a:ext uri="{FF2B5EF4-FFF2-40B4-BE49-F238E27FC236}">
                  <a16:creationId xmlns:a16="http://schemas.microsoft.com/office/drawing/2014/main" id="{5E3008E1-7616-C126-3E61-8445ED1C9B59}"/>
                </a:ext>
              </a:extLst>
            </p:cNvPr>
            <p:cNvCxnSpPr>
              <a:cxnSpLocks/>
            </p:cNvCxnSpPr>
            <p:nvPr/>
          </p:nvCxnSpPr>
          <p:spPr>
            <a:xfrm flipH="1">
              <a:off x="1590260" y="2901309"/>
              <a:ext cx="5844210" cy="469662"/>
            </a:xfrm>
            <a:prstGeom prst="straightConnector1">
              <a:avLst/>
            </a:prstGeom>
            <a:ln w="9525">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393EC676-B056-C379-B07F-B13250195DCC}"/>
                </a:ext>
              </a:extLst>
            </p:cNvPr>
            <p:cNvSpPr txBox="1"/>
            <p:nvPr/>
          </p:nvSpPr>
          <p:spPr>
            <a:xfrm>
              <a:off x="7600974" y="2758475"/>
              <a:ext cx="3153165" cy="369332"/>
            </a:xfrm>
            <a:prstGeom prst="rect">
              <a:avLst/>
            </a:prstGeom>
            <a:noFill/>
          </p:spPr>
          <p:txBody>
            <a:bodyPr wrap="square" rtlCol="0">
              <a:spAutoFit/>
            </a:bodyPr>
            <a:lstStyle/>
            <a:p>
              <a:r>
                <a:rPr lang="en-US" dirty="0"/>
                <a:t>Subordinating conjunction</a:t>
              </a:r>
            </a:p>
          </p:txBody>
        </p:sp>
      </p:grpSp>
      <p:grpSp>
        <p:nvGrpSpPr>
          <p:cNvPr id="15" name="Group 14">
            <a:extLst>
              <a:ext uri="{FF2B5EF4-FFF2-40B4-BE49-F238E27FC236}">
                <a16:creationId xmlns:a16="http://schemas.microsoft.com/office/drawing/2014/main" id="{46F68AEA-68B5-6185-ED57-8CB36CBC790D}"/>
              </a:ext>
              <a:ext uri="{C183D7F6-B498-43B3-948B-1728B52AA6E4}">
                <adec:decorative xmlns:adec="http://schemas.microsoft.com/office/drawing/2017/decorative" val="1"/>
              </a:ext>
            </a:extLst>
          </p:cNvPr>
          <p:cNvGrpSpPr/>
          <p:nvPr/>
        </p:nvGrpSpPr>
        <p:grpSpPr>
          <a:xfrm>
            <a:off x="4051823" y="4491818"/>
            <a:ext cx="7677948" cy="788732"/>
            <a:chOff x="4051823" y="4491818"/>
            <a:chExt cx="7677948" cy="788732"/>
          </a:xfrm>
        </p:grpSpPr>
        <p:sp>
          <p:nvSpPr>
            <p:cNvPr id="20" name="TextBox 19">
              <a:extLst>
                <a:ext uri="{FF2B5EF4-FFF2-40B4-BE49-F238E27FC236}">
                  <a16:creationId xmlns:a16="http://schemas.microsoft.com/office/drawing/2014/main" id="{BB43D3D1-9D4F-6C92-639E-82B4982DE94A}"/>
                </a:ext>
              </a:extLst>
            </p:cNvPr>
            <p:cNvSpPr txBox="1"/>
            <p:nvPr/>
          </p:nvSpPr>
          <p:spPr>
            <a:xfrm>
              <a:off x="8576606" y="4491818"/>
              <a:ext cx="3153165" cy="369332"/>
            </a:xfrm>
            <a:prstGeom prst="rect">
              <a:avLst/>
            </a:prstGeom>
            <a:noFill/>
          </p:spPr>
          <p:txBody>
            <a:bodyPr wrap="square" rtlCol="0">
              <a:spAutoFit/>
            </a:bodyPr>
            <a:lstStyle/>
            <a:p>
              <a:r>
                <a:rPr lang="en-US" dirty="0"/>
                <a:t>Subordinating conjunction</a:t>
              </a:r>
            </a:p>
          </p:txBody>
        </p:sp>
        <p:cxnSp>
          <p:nvCxnSpPr>
            <p:cNvPr id="24" name="Straight Arrow Connector 23">
              <a:extLst>
                <a:ext uri="{FF2B5EF4-FFF2-40B4-BE49-F238E27FC236}">
                  <a16:creationId xmlns:a16="http://schemas.microsoft.com/office/drawing/2014/main" id="{BFF23E57-E39E-6CEB-BF01-939CD3FD993E}"/>
                </a:ext>
              </a:extLst>
            </p:cNvPr>
            <p:cNvCxnSpPr>
              <a:cxnSpLocks/>
            </p:cNvCxnSpPr>
            <p:nvPr/>
          </p:nvCxnSpPr>
          <p:spPr>
            <a:xfrm flipH="1">
              <a:off x="4051823" y="4680166"/>
              <a:ext cx="4513443" cy="600384"/>
            </a:xfrm>
            <a:prstGeom prst="straightConnector1">
              <a:avLst/>
            </a:prstGeom>
            <a:ln w="9525">
              <a:tailEnd type="triangle"/>
            </a:ln>
          </p:spPr>
          <p:style>
            <a:lnRef idx="1">
              <a:schemeClr val="accent2"/>
            </a:lnRef>
            <a:fillRef idx="0">
              <a:schemeClr val="accent2"/>
            </a:fillRef>
            <a:effectRef idx="0">
              <a:schemeClr val="accent2"/>
            </a:effectRef>
            <a:fontRef idx="minor">
              <a:schemeClr val="tx1"/>
            </a:fontRef>
          </p:style>
        </p:cxnSp>
      </p:grpSp>
      <p:sp>
        <p:nvSpPr>
          <p:cNvPr id="2" name="Google Shape;686;p113">
            <a:extLst>
              <a:ext uri="{FF2B5EF4-FFF2-40B4-BE49-F238E27FC236}">
                <a16:creationId xmlns:a16="http://schemas.microsoft.com/office/drawing/2014/main" id="{7629CFF7-386A-F55B-8C06-1AC2CAF92E1E}"/>
              </a:ext>
            </a:extLst>
          </p:cNvPr>
          <p:cNvSpPr txBox="1">
            <a:spLocks/>
          </p:cNvSpPr>
          <p:nvPr/>
        </p:nvSpPr>
        <p:spPr>
          <a:xfrm>
            <a:off x="260888" y="1328983"/>
            <a:ext cx="11606434" cy="5310356"/>
          </a:xfrm>
          <a:prstGeom prst="rect">
            <a:avLst/>
          </a:prstGeom>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US" dirty="0"/>
              <a:t>A complex sentence has a subordinate or dependent clause(s) attached to an independent clause. One part of the sentence cannot stand alone.</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Examples: </a:t>
            </a:r>
            <a:endParaRPr lang="en-US" dirty="0"/>
          </a:p>
          <a:p>
            <a:pPr marL="0" indent="0">
              <a:buFont typeface="Arial" panose="020B0604020202020204" pitchFamily="34" charset="0"/>
              <a:buNone/>
            </a:pPr>
            <a:r>
              <a:rPr lang="en-US" b="1" dirty="0">
                <a:solidFill>
                  <a:schemeClr val="accent2"/>
                </a:solidFill>
              </a:rPr>
              <a:t>Although</a:t>
            </a:r>
            <a:r>
              <a:rPr lang="en-US" dirty="0"/>
              <a:t> the boy jumped high, </a:t>
            </a:r>
            <a:r>
              <a:rPr lang="en-US" u="sng" dirty="0">
                <a:solidFill>
                  <a:srgbClr val="3E7090"/>
                </a:solidFill>
              </a:rPr>
              <a:t>he fell down</a:t>
            </a:r>
            <a:r>
              <a:rPr lang="en-US" dirty="0">
                <a:solidFill>
                  <a:srgbClr val="3E7090"/>
                </a:solidFill>
              </a:rPr>
              <a:t>.</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sz="1400" dirty="0"/>
          </a:p>
          <a:p>
            <a:pPr marL="0" indent="0">
              <a:buFont typeface="Arial" panose="020B0604020202020204" pitchFamily="34" charset="0"/>
              <a:buNone/>
            </a:pPr>
            <a:r>
              <a:rPr lang="en-US" dirty="0"/>
              <a:t>       The girl gasped  </a:t>
            </a:r>
            <a:r>
              <a:rPr lang="en-US" b="1" dirty="0">
                <a:solidFill>
                  <a:schemeClr val="accent2"/>
                </a:solidFill>
              </a:rPr>
              <a:t>because</a:t>
            </a:r>
            <a:r>
              <a:rPr lang="en-US" dirty="0"/>
              <a:t> </a:t>
            </a:r>
            <a:r>
              <a:rPr lang="en-US" u="sng" dirty="0">
                <a:solidFill>
                  <a:srgbClr val="3E7090"/>
                </a:solidFill>
              </a:rPr>
              <a:t>the boy fell down.</a:t>
            </a:r>
          </a:p>
        </p:txBody>
      </p:sp>
    </p:spTree>
    <p:extLst>
      <p:ext uri="{BB962C8B-B14F-4D97-AF65-F5344CB8AC3E}">
        <p14:creationId xmlns:p14="http://schemas.microsoft.com/office/powerpoint/2010/main" val="163618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70975"/>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 typeface="Arial"/>
              <a:buNone/>
              <a:tabLst/>
              <a:defRPr/>
            </a:pPr>
            <a:r>
              <a:rPr kumimoji="0" lang="en-US" sz="4800" b="0" i="0" u="sng"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rPr>
              <a:t>Modeling Instruction</a:t>
            </a:r>
            <a:endParaRPr kumimoji="0" lang="en-US" sz="4800" b="0" i="0" u="none"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endParaRPr>
          </a:p>
        </p:txBody>
      </p:sp>
    </p:spTree>
    <p:extLst>
      <p:ext uri="{BB962C8B-B14F-4D97-AF65-F5344CB8AC3E}">
        <p14:creationId xmlns:p14="http://schemas.microsoft.com/office/powerpoint/2010/main" val="403812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69B2F86-047E-3199-7648-4E82D885BB8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t="6183" b="6183"/>
          <a:stretch/>
        </p:blipFill>
        <p:spPr/>
      </p:pic>
      <p:sp>
        <p:nvSpPr>
          <p:cNvPr id="19" name="Title 18">
            <a:extLst>
              <a:ext uri="{FF2B5EF4-FFF2-40B4-BE49-F238E27FC236}">
                <a16:creationId xmlns:a16="http://schemas.microsoft.com/office/drawing/2014/main" id="{E8D036FB-049F-42B9-8221-9EAE4768947B}"/>
              </a:ext>
            </a:extLst>
          </p:cNvPr>
          <p:cNvSpPr>
            <a:spLocks noGrp="1"/>
          </p:cNvSpPr>
          <p:nvPr>
            <p:ph type="title"/>
          </p:nvPr>
        </p:nvSpPr>
        <p:spPr>
          <a:xfrm>
            <a:off x="5619966" y="492125"/>
            <a:ext cx="6572034" cy="527050"/>
          </a:xfrm>
        </p:spPr>
        <p:txBody>
          <a:bodyPr/>
          <a:lstStyle/>
          <a:p>
            <a:r>
              <a:rPr lang="en-US" dirty="0">
                <a:latin typeface="Museo Slab 500" panose="02000000000000000000" pitchFamily="50" charset="0"/>
              </a:rPr>
              <a:t>Explicit Syntax Instruction</a:t>
            </a:r>
          </a:p>
        </p:txBody>
      </p:sp>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6197600" y="1133929"/>
            <a:ext cx="4749800" cy="4730296"/>
          </a:xfrm>
        </p:spPr>
        <p:txBody>
          <a:bodyPr/>
          <a:lstStyle/>
          <a:p>
            <a:r>
              <a:rPr lang="en-US" dirty="0"/>
              <a:t>​</a:t>
            </a:r>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720850" y="0"/>
            <a:ext cx="2349500" cy="99377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F86B270-58C4-067C-A157-B72F1CE6B6C4}"/>
              </a:ext>
            </a:extLst>
          </p:cNvPr>
          <p:cNvSpPr txBox="1"/>
          <p:nvPr/>
        </p:nvSpPr>
        <p:spPr>
          <a:xfrm>
            <a:off x="5619966" y="1351508"/>
            <a:ext cx="5908459" cy="4876720"/>
          </a:xfrm>
          <a:prstGeom prst="rect">
            <a:avLst/>
          </a:prstGeom>
          <a:noFill/>
        </p:spPr>
        <p:txBody>
          <a:bodyPr wrap="square" lIns="91440" tIns="45720" rIns="91440" bIns="45720" rtlCol="0" anchor="t">
            <a:spAutoFit/>
          </a:bodyPr>
          <a:lstStyle/>
          <a:p>
            <a:pPr marR="0" lvl="0">
              <a:spcBef>
                <a:spcPts val="0"/>
              </a:spcBef>
              <a:spcAft>
                <a:spcPts val="0"/>
              </a:spcAft>
              <a:buSzPts val="1000"/>
              <a:tabLst>
                <a:tab pos="457200" algn="l"/>
              </a:tabLst>
            </a:pPr>
            <a:r>
              <a:rPr lang="en-US" sz="2200" dirty="0">
                <a:latin typeface="Calibri Light"/>
                <a:ea typeface="Times New Roman" panose="02020603050405020304" pitchFamily="18" charset="0"/>
                <a:cs typeface="Calibri Light"/>
              </a:rPr>
              <a:t>Key elements of engaging syntax instruction include:</a:t>
            </a: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2000" dirty="0">
                <a:effectLst/>
                <a:latin typeface="Calibri Light"/>
                <a:ea typeface="Times New Roman" panose="02020603050405020304" pitchFamily="18" charset="0"/>
                <a:cs typeface="Calibri Light"/>
              </a:rPr>
              <a:t>Introducing and teaching </a:t>
            </a:r>
            <a:r>
              <a:rPr lang="en-US" sz="2000" dirty="0">
                <a:latin typeface="Calibri Light"/>
                <a:ea typeface="Times New Roman" panose="02020603050405020304" pitchFamily="18" charset="0"/>
                <a:cs typeface="Calibri Light"/>
              </a:rPr>
              <a:t>concepts in a logical, sequential order</a:t>
            </a: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2000" dirty="0">
                <a:latin typeface="Calibri Light"/>
                <a:ea typeface="Times New Roman" panose="02020603050405020304" pitchFamily="18" charset="0"/>
                <a:cs typeface="Calibri Light"/>
              </a:rPr>
              <a:t>Explicitly using syntax in reading and writing tasks</a:t>
            </a: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2000" dirty="0">
                <a:latin typeface="Calibri Light"/>
                <a:ea typeface="Times New Roman" panose="02020603050405020304" pitchFamily="18" charset="0"/>
                <a:cs typeface="Calibri Light"/>
              </a:rPr>
              <a:t>Refraining from rote memorization activities or excessive labeling activities, such as sentence diagramming</a:t>
            </a:r>
            <a:endParaRPr lang="en-US" sz="2000" dirty="0">
              <a:effectLst/>
              <a:latin typeface="Calibri Light"/>
              <a:ea typeface="Times New Roman" panose="02020603050405020304" pitchFamily="18" charset="0"/>
              <a:cs typeface="Calibri Light"/>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2000" dirty="0">
                <a:latin typeface="Calibri Light"/>
                <a:ea typeface="Times New Roman" panose="02020603050405020304" pitchFamily="18" charset="0"/>
                <a:cs typeface="Calibri Light"/>
              </a:rPr>
              <a:t>Reinforcing newly learned concepts through practice activities that directly transfer to reading comprehension and writing practice</a:t>
            </a:r>
            <a:endParaRPr lang="en-US" sz="2000" dirty="0">
              <a:effectLst/>
              <a:latin typeface="Calibri Light"/>
              <a:ea typeface="Times New Roman" panose="02020603050405020304" pitchFamily="18" charset="0"/>
              <a:cs typeface="Calibri Light"/>
            </a:endParaRPr>
          </a:p>
        </p:txBody>
      </p:sp>
    </p:spTree>
    <p:extLst>
      <p:ext uri="{BB962C8B-B14F-4D97-AF65-F5344CB8AC3E}">
        <p14:creationId xmlns:p14="http://schemas.microsoft.com/office/powerpoint/2010/main" val="1227479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erson writing on notebook">
            <a:extLst>
              <a:ext uri="{FF2B5EF4-FFF2-40B4-BE49-F238E27FC236}">
                <a16:creationId xmlns:a16="http://schemas.microsoft.com/office/drawing/2014/main" id="{992E28D3-5661-39E9-D74E-5651EB90A4BC}"/>
              </a:ext>
            </a:extLst>
          </p:cNvPr>
          <p:cNvPicPr>
            <a:picLocks noChangeAspect="1"/>
          </p:cNvPicPr>
          <p:nvPr/>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F8FBB4-6032-B299-966F-201426C7207A}"/>
              </a:ext>
              <a:ext uri="{C183D7F6-B498-43B3-948B-1728B52AA6E4}">
                <adec:decorative xmlns:adec="http://schemas.microsoft.com/office/drawing/2017/decorative" val="1"/>
              </a:ext>
            </a:extLst>
          </p:cNvPr>
          <p:cNvSpPr/>
          <p:nvPr/>
        </p:nvSpPr>
        <p:spPr>
          <a:xfrm>
            <a:off x="0" y="1395664"/>
            <a:ext cx="12192000" cy="4267200"/>
          </a:xfrm>
          <a:prstGeom prst="rect">
            <a:avLst/>
          </a:prstGeom>
          <a:solidFill>
            <a:schemeClr val="lt1">
              <a:alpha val="86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7" name="Title 36">
            <a:extLst>
              <a:ext uri="{FF2B5EF4-FFF2-40B4-BE49-F238E27FC236}">
                <a16:creationId xmlns:a16="http://schemas.microsoft.com/office/drawing/2014/main" id="{DD48C8EC-56C5-4A2A-BB21-811BC510040A}"/>
              </a:ext>
            </a:extLst>
          </p:cNvPr>
          <p:cNvSpPr>
            <a:spLocks noGrp="1"/>
          </p:cNvSpPr>
          <p:nvPr>
            <p:ph type="title"/>
          </p:nvPr>
        </p:nvSpPr>
        <p:spPr>
          <a:xfrm>
            <a:off x="1569190" y="2969311"/>
            <a:ext cx="3097320" cy="978408"/>
          </a:xfrm>
        </p:spPr>
        <p:txBody>
          <a:bodyPr/>
          <a:lstStyle/>
          <a:p>
            <a:r>
              <a:rPr lang="en-US" dirty="0">
                <a:latin typeface="Museo Slab 500" panose="02000000000000000000" pitchFamily="50" charset="0"/>
              </a:rPr>
              <a:t>Focus on Function</a:t>
            </a:r>
          </a:p>
        </p:txBody>
      </p:sp>
      <p:sp>
        <p:nvSpPr>
          <p:cNvPr id="8" name="Text Placeholder 7">
            <a:extLst>
              <a:ext uri="{FF2B5EF4-FFF2-40B4-BE49-F238E27FC236}">
                <a16:creationId xmlns:a16="http://schemas.microsoft.com/office/drawing/2014/main" id="{36E72FF0-3C0E-499A-8DA6-324675513B3E}"/>
              </a:ext>
            </a:extLst>
          </p:cNvPr>
          <p:cNvSpPr>
            <a:spLocks noGrp="1"/>
          </p:cNvSpPr>
          <p:nvPr>
            <p:ph type="body" sz="quarter" idx="16"/>
          </p:nvPr>
        </p:nvSpPr>
        <p:spPr>
          <a:xfrm>
            <a:off x="5738394" y="1894597"/>
            <a:ext cx="5860048" cy="3269334"/>
          </a:xfrm>
        </p:spPr>
        <p:txBody>
          <a:bodyPr/>
          <a:lstStyle/>
          <a:p>
            <a:r>
              <a:rPr lang="en-US" sz="2400" dirty="0">
                <a:latin typeface="Calibri Light" panose="020F0302020204030204" pitchFamily="34" charset="0"/>
                <a:cs typeface="Calibri Light" panose="020F0302020204030204" pitchFamily="34" charset="0"/>
              </a:rPr>
              <a:t>When teaching the parts of speech, focus the students’ attention on the </a:t>
            </a:r>
            <a:r>
              <a:rPr lang="en-US" sz="2400" b="1" dirty="0">
                <a:latin typeface="Calibri Light" panose="020F0302020204030204" pitchFamily="34" charset="0"/>
                <a:cs typeface="Calibri Light" panose="020F0302020204030204" pitchFamily="34" charset="0"/>
              </a:rPr>
              <a:t>function</a:t>
            </a:r>
            <a:r>
              <a:rPr lang="en-US" sz="2400" dirty="0">
                <a:latin typeface="Calibri Light" panose="020F0302020204030204" pitchFamily="34" charset="0"/>
                <a:cs typeface="Calibri Light" panose="020F0302020204030204" pitchFamily="34" charset="0"/>
              </a:rPr>
              <a:t> a word plays or the </a:t>
            </a:r>
            <a:r>
              <a:rPr lang="en-US" sz="2400" b="1" dirty="0">
                <a:latin typeface="Calibri Light" panose="020F0302020204030204" pitchFamily="34" charset="0"/>
                <a:cs typeface="Calibri Light" panose="020F0302020204030204" pitchFamily="34" charset="0"/>
              </a:rPr>
              <a:t>job</a:t>
            </a:r>
            <a:r>
              <a:rPr lang="en-US" sz="2400" dirty="0">
                <a:latin typeface="Calibri Light" panose="020F0302020204030204" pitchFamily="34" charset="0"/>
                <a:cs typeface="Calibri Light" panose="020F0302020204030204" pitchFamily="34" charset="0"/>
              </a:rPr>
              <a:t> a word has in the sentence. </a:t>
            </a:r>
            <a:endParaRPr lang="en-US" sz="2400" b="1" dirty="0">
              <a:latin typeface="Calibri Light" panose="020F0302020204030204" pitchFamily="34" charset="0"/>
              <a:cs typeface="Calibri Light" panose="020F0302020204030204" pitchFamily="34" charset="0"/>
            </a:endParaRPr>
          </a:p>
          <a:p>
            <a:r>
              <a:rPr lang="en-US" sz="2400" b="1" dirty="0">
                <a:latin typeface="Calibri Light" panose="020F0302020204030204" pitchFamily="34" charset="0"/>
                <a:cs typeface="Calibri Light" panose="020F0302020204030204" pitchFamily="34" charset="0"/>
              </a:rPr>
              <a:t>“Don’t ask what a word is, ask what a word does.” (Van Cleave, 2021) </a:t>
            </a:r>
          </a:p>
          <a:p>
            <a:endParaRPr lang="en-US" sz="2400" dirty="0"/>
          </a:p>
          <a:p>
            <a:endParaRPr lang="en-US" sz="2400" dirty="0"/>
          </a:p>
        </p:txBody>
      </p:sp>
      <p:pic>
        <p:nvPicPr>
          <p:cNvPr id="4098" name="Picture 2">
            <a:extLst>
              <a:ext uri="{FF2B5EF4-FFF2-40B4-BE49-F238E27FC236}">
                <a16:creationId xmlns:a16="http://schemas.microsoft.com/office/drawing/2014/main" id="{6DBA9F55-AA4C-D0E6-F8A1-A1C786DB9C5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6588" y="6307067"/>
            <a:ext cx="1266825"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406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300454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 typeface="Arial"/>
              <a:buNone/>
              <a:tabLst/>
              <a:defRPr/>
            </a:pPr>
            <a:r>
              <a:rPr kumimoji="0" lang="en-US" sz="4800" b="0" i="0" u="sng"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rPr>
              <a:t>Introduction</a:t>
            </a:r>
            <a:br>
              <a:rPr kumimoji="0" lang="en-US" sz="4800" b="0" i="0" u="none"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rPr>
            </a:br>
            <a:endParaRPr kumimoji="0" lang="en-US" sz="4800" b="0" i="0" u="none"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endParaRPr>
          </a:p>
        </p:txBody>
      </p:sp>
    </p:spTree>
    <p:extLst>
      <p:ext uri="{BB962C8B-B14F-4D97-AF65-F5344CB8AC3E}">
        <p14:creationId xmlns:p14="http://schemas.microsoft.com/office/powerpoint/2010/main" val="30966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pPr algn="l"/>
            <a:r>
              <a:rPr lang="en-US" dirty="0">
                <a:latin typeface="Museo Slab 500"/>
              </a:rPr>
              <a:t>Teaching the Parts of Speech Can be Tricky </a:t>
            </a:r>
          </a:p>
        </p:txBody>
      </p:sp>
      <p:sp>
        <p:nvSpPr>
          <p:cNvPr id="17" name="Text Placeholder 16">
            <a:extLst>
              <a:ext uri="{FF2B5EF4-FFF2-40B4-BE49-F238E27FC236}">
                <a16:creationId xmlns:a16="http://schemas.microsoft.com/office/drawing/2014/main" id="{6929772B-71C7-296F-43F4-8EAB18E92964}"/>
              </a:ext>
              <a:ext uri="{C183D7F6-B498-43B3-948B-1728B52AA6E4}">
                <adec:decorative xmlns:adec="http://schemas.microsoft.com/office/drawing/2017/decorative" val="1"/>
              </a:ext>
            </a:extLst>
          </p:cNvPr>
          <p:cNvSpPr>
            <a:spLocks noGrp="1"/>
          </p:cNvSpPr>
          <p:nvPr>
            <p:ph type="body" sz="quarter" idx="16"/>
          </p:nvPr>
        </p:nvSpPr>
        <p:spPr>
          <a:xfrm>
            <a:off x="370637" y="1625576"/>
            <a:ext cx="10515600" cy="4999813"/>
          </a:xfrm>
        </p:spPr>
        <p:txBody>
          <a:bodyPr/>
          <a:lstStyle/>
          <a:p>
            <a:br>
              <a:rPr lang="en-US" dirty="0"/>
            </a:br>
            <a:endParaRPr lang="en-US"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DF9F94C-C6AC-78FF-8CEE-BA82E44667F2}"/>
              </a:ext>
            </a:extLst>
          </p:cNvPr>
          <p:cNvSpPr txBox="1"/>
          <p:nvPr/>
        </p:nvSpPr>
        <p:spPr>
          <a:xfrm>
            <a:off x="655384" y="1859339"/>
            <a:ext cx="4973053" cy="3416320"/>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Think about the parts of speech of the following words:</a:t>
            </a:r>
          </a:p>
          <a:p>
            <a:endParaRPr lang="en-US" dirty="0">
              <a:latin typeface="Calibri Light" panose="020F0302020204030204" pitchFamily="34" charset="0"/>
              <a:cs typeface="Calibri Light" panose="020F0302020204030204" pitchFamily="34" charset="0"/>
            </a:endParaRPr>
          </a:p>
          <a:p>
            <a:r>
              <a:rPr lang="en-US" sz="3600" b="1" dirty="0">
                <a:latin typeface="Calibri Light" panose="020F0302020204030204" pitchFamily="34" charset="0"/>
                <a:cs typeface="Calibri Light" panose="020F0302020204030204" pitchFamily="34" charset="0"/>
              </a:rPr>
              <a:t>back, run, fast, mean</a:t>
            </a:r>
          </a:p>
          <a:p>
            <a:endParaRPr lang="en-US" b="1"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At first, did you think: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Back is a noun. </a:t>
            </a:r>
          </a:p>
          <a:p>
            <a:r>
              <a:rPr lang="en-US" dirty="0">
                <a:latin typeface="Calibri Light" panose="020F0302020204030204" pitchFamily="34" charset="0"/>
                <a:cs typeface="Calibri Light" panose="020F0302020204030204" pitchFamily="34" charset="0"/>
              </a:rPr>
              <a:t>Run is a verb. </a:t>
            </a:r>
          </a:p>
          <a:p>
            <a:r>
              <a:rPr lang="en-US" dirty="0">
                <a:latin typeface="Calibri Light" panose="020F0302020204030204" pitchFamily="34" charset="0"/>
                <a:cs typeface="Calibri Light" panose="020F0302020204030204" pitchFamily="34" charset="0"/>
              </a:rPr>
              <a:t>Fast is an adjective. </a:t>
            </a:r>
          </a:p>
          <a:p>
            <a:r>
              <a:rPr lang="en-US" dirty="0">
                <a:latin typeface="Calibri Light" panose="020F0302020204030204" pitchFamily="34" charset="0"/>
                <a:cs typeface="Calibri Light" panose="020F0302020204030204" pitchFamily="34" charset="0"/>
              </a:rPr>
              <a:t>Mean is a verb.</a:t>
            </a:r>
            <a:endParaRPr lang="en-US" b="1" dirty="0">
              <a:latin typeface="Calibri Light" panose="020F0302020204030204" pitchFamily="34" charset="0"/>
              <a:cs typeface="Calibri Light" panose="020F0302020204030204" pitchFamily="34" charset="0"/>
            </a:endParaRPr>
          </a:p>
        </p:txBody>
      </p:sp>
      <p:graphicFrame>
        <p:nvGraphicFramePr>
          <p:cNvPr id="4" name="Diagram 3" descr="These symbols represent words that can have multiple meanings and parts of speech. ">
            <a:extLst>
              <a:ext uri="{FF2B5EF4-FFF2-40B4-BE49-F238E27FC236}">
                <a16:creationId xmlns:a16="http://schemas.microsoft.com/office/drawing/2014/main" id="{FBE983E3-0B50-0CD7-33E9-53B5BF7DF611}"/>
              </a:ext>
            </a:extLst>
          </p:cNvPr>
          <p:cNvGraphicFramePr/>
          <p:nvPr>
            <p:extLst>
              <p:ext uri="{D42A27DB-BD31-4B8C-83A1-F6EECF244321}">
                <p14:modId xmlns:p14="http://schemas.microsoft.com/office/powerpoint/2010/main" val="2222481397"/>
              </p:ext>
            </p:extLst>
          </p:nvPr>
        </p:nvGraphicFramePr>
        <p:xfrm>
          <a:off x="5056094" y="1065546"/>
          <a:ext cx="7288777" cy="5792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This is a symbol for the word &quot;back&quot;. ">
            <a:extLst>
              <a:ext uri="{FF2B5EF4-FFF2-40B4-BE49-F238E27FC236}">
                <a16:creationId xmlns:a16="http://schemas.microsoft.com/office/drawing/2014/main" id="{EFF8336A-3455-9614-9BD9-A79F70F69E79}"/>
              </a:ext>
            </a:extLst>
          </p:cNvPr>
          <p:cNvPicPr>
            <a:picLocks noChangeAspect="1"/>
          </p:cNvPicPr>
          <p:nvPr/>
        </p:nvPicPr>
        <p:blipFill>
          <a:blip r:embed="rId8"/>
          <a:stretch>
            <a:fillRect/>
          </a:stretch>
        </p:blipFill>
        <p:spPr>
          <a:xfrm>
            <a:off x="6444191" y="1733636"/>
            <a:ext cx="2089548" cy="2046047"/>
          </a:xfrm>
          <a:prstGeom prst="rect">
            <a:avLst/>
          </a:prstGeom>
        </p:spPr>
      </p:pic>
      <p:pic>
        <p:nvPicPr>
          <p:cNvPr id="18" name="Picture 17" descr="This is a symbol for the word &quot;run&quot;. ">
            <a:extLst>
              <a:ext uri="{FF2B5EF4-FFF2-40B4-BE49-F238E27FC236}">
                <a16:creationId xmlns:a16="http://schemas.microsoft.com/office/drawing/2014/main" id="{014B4CA8-102F-7B0B-EA71-257A00B19F47}"/>
              </a:ext>
            </a:extLst>
          </p:cNvPr>
          <p:cNvPicPr>
            <a:picLocks noChangeAspect="1"/>
          </p:cNvPicPr>
          <p:nvPr/>
        </p:nvPicPr>
        <p:blipFill>
          <a:blip r:embed="rId9"/>
          <a:stretch>
            <a:fillRect/>
          </a:stretch>
        </p:blipFill>
        <p:spPr>
          <a:xfrm>
            <a:off x="8878835" y="1722141"/>
            <a:ext cx="2086002" cy="2057542"/>
          </a:xfrm>
          <a:prstGeom prst="rect">
            <a:avLst/>
          </a:prstGeom>
        </p:spPr>
      </p:pic>
      <p:pic>
        <p:nvPicPr>
          <p:cNvPr id="26" name="Picture 25" descr="This is a symbol of a race car to represent the word &quot;fast&quot;. ">
            <a:extLst>
              <a:ext uri="{FF2B5EF4-FFF2-40B4-BE49-F238E27FC236}">
                <a16:creationId xmlns:a16="http://schemas.microsoft.com/office/drawing/2014/main" id="{2CEDEC6F-6240-BE4D-2844-6E75ACEBD7D2}"/>
              </a:ext>
            </a:extLst>
          </p:cNvPr>
          <p:cNvPicPr>
            <a:picLocks noChangeAspect="1"/>
          </p:cNvPicPr>
          <p:nvPr/>
        </p:nvPicPr>
        <p:blipFill>
          <a:blip r:embed="rId10"/>
          <a:stretch>
            <a:fillRect/>
          </a:stretch>
        </p:blipFill>
        <p:spPr>
          <a:xfrm>
            <a:off x="6444191" y="4171522"/>
            <a:ext cx="2086002" cy="2046047"/>
          </a:xfrm>
          <a:prstGeom prst="rect">
            <a:avLst/>
          </a:prstGeom>
        </p:spPr>
      </p:pic>
      <p:pic>
        <p:nvPicPr>
          <p:cNvPr id="22" name="Picture 21" descr="This is a symbol for the word &quot;mean&quot;. ">
            <a:extLst>
              <a:ext uri="{FF2B5EF4-FFF2-40B4-BE49-F238E27FC236}">
                <a16:creationId xmlns:a16="http://schemas.microsoft.com/office/drawing/2014/main" id="{2BA1C387-EACE-9469-AB11-07D4872B86A1}"/>
              </a:ext>
            </a:extLst>
          </p:cNvPr>
          <p:cNvPicPr>
            <a:picLocks noChangeAspect="1"/>
          </p:cNvPicPr>
          <p:nvPr/>
        </p:nvPicPr>
        <p:blipFill>
          <a:blip r:embed="rId11"/>
          <a:stretch>
            <a:fillRect/>
          </a:stretch>
        </p:blipFill>
        <p:spPr>
          <a:xfrm>
            <a:off x="8889465" y="4171522"/>
            <a:ext cx="2086002" cy="2062028"/>
          </a:xfrm>
          <a:prstGeom prst="rect">
            <a:avLst/>
          </a:prstGeom>
        </p:spPr>
      </p:pic>
    </p:spTree>
    <p:extLst>
      <p:ext uri="{BB962C8B-B14F-4D97-AF65-F5344CB8AC3E}">
        <p14:creationId xmlns:p14="http://schemas.microsoft.com/office/powerpoint/2010/main" val="144553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8D036FB-049F-42B9-8221-9EAE4768947B}"/>
              </a:ext>
            </a:extLst>
          </p:cNvPr>
          <p:cNvSpPr>
            <a:spLocks noGrp="1"/>
          </p:cNvSpPr>
          <p:nvPr>
            <p:ph type="title"/>
          </p:nvPr>
        </p:nvSpPr>
        <p:spPr>
          <a:xfrm>
            <a:off x="5635663" y="492125"/>
            <a:ext cx="6178474" cy="527050"/>
          </a:xfrm>
        </p:spPr>
        <p:txBody>
          <a:bodyPr/>
          <a:lstStyle/>
          <a:p>
            <a:pPr algn="ctr"/>
            <a:r>
              <a:rPr lang="en-US" dirty="0">
                <a:latin typeface="Museo Slab 500" panose="02000000000000000000"/>
              </a:rPr>
              <a:t>Teaching Parts of Speech</a:t>
            </a:r>
          </a:p>
        </p:txBody>
      </p:sp>
      <p:graphicFrame>
        <p:nvGraphicFramePr>
          <p:cNvPr id="8" name="Diagram 7" descr="These are the steps to teach parts of speech. ">
            <a:extLst>
              <a:ext uri="{FF2B5EF4-FFF2-40B4-BE49-F238E27FC236}">
                <a16:creationId xmlns:a16="http://schemas.microsoft.com/office/drawing/2014/main" id="{664BD030-D1F8-7DCB-51C6-9A16CBE0EDDA}"/>
              </a:ext>
            </a:extLst>
          </p:cNvPr>
          <p:cNvGraphicFramePr/>
          <p:nvPr>
            <p:extLst>
              <p:ext uri="{D42A27DB-BD31-4B8C-83A1-F6EECF244321}">
                <p14:modId xmlns:p14="http://schemas.microsoft.com/office/powerpoint/2010/main" val="3284320643"/>
              </p:ext>
            </p:extLst>
          </p:nvPr>
        </p:nvGraphicFramePr>
        <p:xfrm>
          <a:off x="6096000" y="993773"/>
          <a:ext cx="5257800" cy="5372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Placeholder 4" descr="Five square speech bubbles in color">
            <a:extLst>
              <a:ext uri="{FF2B5EF4-FFF2-40B4-BE49-F238E27FC236}">
                <a16:creationId xmlns:a16="http://schemas.microsoft.com/office/drawing/2014/main" id="{EFFF17F9-84A0-E991-15D4-1E6F0448450B}"/>
              </a:ext>
            </a:extLst>
          </p:cNvPr>
          <p:cNvPicPr>
            <a:picLocks noGrp="1" noChangeAspect="1"/>
          </p:cNvPicPr>
          <p:nvPr>
            <p:ph type="pic" sz="quarter" idx="13"/>
          </p:nvPr>
        </p:nvPicPr>
        <p:blipFill rotWithShape="1">
          <a:blip r:embed="rId8"/>
          <a:srcRect l="30169" r="16217"/>
          <a:stretch/>
        </p:blipFill>
        <p:spPr>
          <a:xfrm>
            <a:off x="838200" y="492125"/>
            <a:ext cx="4114800" cy="5372100"/>
          </a:xfrm>
        </p:spPr>
      </p:pic>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720850" y="0"/>
            <a:ext cx="2349500" cy="99377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0984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0E9FB2-A1BE-671F-9E7E-E833AF63A1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2830"/>
            <a:ext cx="12192000" cy="6880830"/>
          </a:xfrm>
          <a:prstGeom prst="rect">
            <a:avLst/>
          </a:prstGeom>
        </p:spPr>
      </p:pic>
      <p:sp>
        <p:nvSpPr>
          <p:cNvPr id="14" name="Rectangle 13">
            <a:extLst>
              <a:ext uri="{FF2B5EF4-FFF2-40B4-BE49-F238E27FC236}">
                <a16:creationId xmlns:a16="http://schemas.microsoft.com/office/drawing/2014/main" id="{C9F8FBB4-6032-B299-966F-201426C7207A}"/>
              </a:ext>
              <a:ext uri="{C183D7F6-B498-43B3-948B-1728B52AA6E4}">
                <adec:decorative xmlns:adec="http://schemas.microsoft.com/office/drawing/2017/decorative" val="1"/>
              </a:ext>
            </a:extLst>
          </p:cNvPr>
          <p:cNvSpPr/>
          <p:nvPr/>
        </p:nvSpPr>
        <p:spPr>
          <a:xfrm>
            <a:off x="0" y="1395664"/>
            <a:ext cx="12192000" cy="4267200"/>
          </a:xfrm>
          <a:prstGeom prst="rect">
            <a:avLst/>
          </a:prstGeom>
          <a:solidFill>
            <a:schemeClr val="lt1">
              <a:alpha val="86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7" name="Title 36">
            <a:extLst>
              <a:ext uri="{FF2B5EF4-FFF2-40B4-BE49-F238E27FC236}">
                <a16:creationId xmlns:a16="http://schemas.microsoft.com/office/drawing/2014/main" id="{DD48C8EC-56C5-4A2A-BB21-811BC510040A}"/>
              </a:ext>
            </a:extLst>
          </p:cNvPr>
          <p:cNvSpPr>
            <a:spLocks noGrp="1"/>
          </p:cNvSpPr>
          <p:nvPr>
            <p:ph type="title"/>
          </p:nvPr>
        </p:nvSpPr>
        <p:spPr>
          <a:xfrm>
            <a:off x="678225" y="2969311"/>
            <a:ext cx="3988285" cy="978408"/>
          </a:xfrm>
        </p:spPr>
        <p:txBody>
          <a:bodyPr/>
          <a:lstStyle/>
          <a:p>
            <a:r>
              <a:rPr lang="en-US" dirty="0">
                <a:latin typeface="Museo Slab 500" panose="02000000000000000000" pitchFamily="50" charset="0"/>
              </a:rPr>
              <a:t>Putting it all Together </a:t>
            </a:r>
          </a:p>
        </p:txBody>
      </p:sp>
      <p:sp>
        <p:nvSpPr>
          <p:cNvPr id="6" name="Text Placeholder 5">
            <a:extLst>
              <a:ext uri="{FF2B5EF4-FFF2-40B4-BE49-F238E27FC236}">
                <a16:creationId xmlns:a16="http://schemas.microsoft.com/office/drawing/2014/main" id="{48962725-0BF7-C44A-9953-4DFB12A49F10}"/>
              </a:ext>
            </a:extLst>
          </p:cNvPr>
          <p:cNvSpPr>
            <a:spLocks noGrp="1"/>
          </p:cNvSpPr>
          <p:nvPr>
            <p:ph type="body" sz="quarter" idx="16"/>
          </p:nvPr>
        </p:nvSpPr>
        <p:spPr>
          <a:xfrm>
            <a:off x="5728018" y="2364014"/>
            <a:ext cx="5679122" cy="2390866"/>
          </a:xfrm>
          <a:solidFill>
            <a:schemeClr val="bg1"/>
          </a:solidFill>
        </p:spPr>
        <p:txBody>
          <a:bodyPr/>
          <a:lstStyle/>
          <a:p>
            <a:r>
              <a:rPr lang="en-US" sz="1600" dirty="0">
                <a:latin typeface="Calibri" panose="020F0502020204030204" pitchFamily="34" charset="0"/>
                <a:cs typeface="Calibri" panose="020F0502020204030204" pitchFamily="34" charset="0"/>
              </a:rPr>
              <a:t>“Many students who are good readers struggle when it comes to writing. Unlike reading, writing involves deciding what to say, which words to use, how to spell them, perhaps how to form the letters, and what order to place the words in—and that’s just at the sentence level.”</a:t>
            </a:r>
          </a:p>
          <a:p>
            <a:r>
              <a:rPr lang="en-US" sz="1600" b="1" dirty="0">
                <a:latin typeface="Calibri" panose="020F0502020204030204" pitchFamily="34" charset="0"/>
                <a:cs typeface="Calibri" panose="020F0502020204030204" pitchFamily="34" charset="0"/>
              </a:rPr>
              <a:t> (Hochman &amp; Wexler, 2017) </a:t>
            </a:r>
            <a:endParaRPr lang="en-US" sz="1600" b="1" dirty="0">
              <a:solidFill>
                <a:srgbClr val="4D5156"/>
              </a:solidFill>
              <a:latin typeface="Calibri" panose="020F0502020204030204" pitchFamily="34" charset="0"/>
              <a:cs typeface="Calibri" panose="020F0502020204030204" pitchFamily="34" charset="0"/>
            </a:endParaRPr>
          </a:p>
        </p:txBody>
      </p:sp>
      <p:pic>
        <p:nvPicPr>
          <p:cNvPr id="6146" name="Picture 2">
            <a:extLst>
              <a:ext uri="{FF2B5EF4-FFF2-40B4-BE49-F238E27FC236}">
                <a16:creationId xmlns:a16="http://schemas.microsoft.com/office/drawing/2014/main" id="{A2E96978-806A-9A9A-F016-C50D9838E83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5788" y="6244645"/>
            <a:ext cx="1266825"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628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F7A6-E105-996A-8143-CA62A7E70C0F}"/>
              </a:ext>
            </a:extLst>
          </p:cNvPr>
          <p:cNvSpPr>
            <a:spLocks noGrp="1"/>
          </p:cNvSpPr>
          <p:nvPr>
            <p:ph type="title"/>
          </p:nvPr>
        </p:nvSpPr>
        <p:spPr>
          <a:xfrm>
            <a:off x="838199" y="290966"/>
            <a:ext cx="10515600" cy="567873"/>
          </a:xfrm>
        </p:spPr>
        <p:txBody>
          <a:bodyPr/>
          <a:lstStyle/>
          <a:p>
            <a:r>
              <a:rPr lang="en-US" dirty="0"/>
              <a:t>Sentence Structure Activities  </a:t>
            </a:r>
            <a:br>
              <a:rPr lang="en-US" dirty="0"/>
            </a:br>
            <a:br>
              <a:rPr lang="en-US" dirty="0"/>
            </a:br>
            <a:br>
              <a:rPr lang="en-US" dirty="0"/>
            </a:br>
            <a:endParaRPr lang="en-US" dirty="0"/>
          </a:p>
        </p:txBody>
      </p:sp>
      <p:graphicFrame>
        <p:nvGraphicFramePr>
          <p:cNvPr id="7" name="Diagram 6" descr="These boxes include the titles of sentence structure activities. ">
            <a:extLst>
              <a:ext uri="{FF2B5EF4-FFF2-40B4-BE49-F238E27FC236}">
                <a16:creationId xmlns:a16="http://schemas.microsoft.com/office/drawing/2014/main" id="{C48D6741-7328-24AB-65EC-51A4F4827918}"/>
              </a:ext>
            </a:extLst>
          </p:cNvPr>
          <p:cNvGraphicFramePr/>
          <p:nvPr>
            <p:extLst>
              <p:ext uri="{D42A27DB-BD31-4B8C-83A1-F6EECF244321}">
                <p14:modId xmlns:p14="http://schemas.microsoft.com/office/powerpoint/2010/main" val="3887019177"/>
              </p:ext>
            </p:extLst>
          </p:nvPr>
        </p:nvGraphicFramePr>
        <p:xfrm>
          <a:off x="838199" y="1261198"/>
          <a:ext cx="10515600" cy="4593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5F1B187-B7E9-248B-7AEF-1DAD998216D6}"/>
              </a:ext>
            </a:extLst>
          </p:cNvPr>
          <p:cNvSpPr txBox="1"/>
          <p:nvPr/>
        </p:nvSpPr>
        <p:spPr>
          <a:xfrm>
            <a:off x="4678327" y="6257469"/>
            <a:ext cx="3551274" cy="369332"/>
          </a:xfrm>
          <a:prstGeom prst="rect">
            <a:avLst/>
          </a:prstGeom>
          <a:noFill/>
        </p:spPr>
        <p:txBody>
          <a:bodyPr wrap="square" rtlCol="0">
            <a:spAutoFit/>
          </a:bodyPr>
          <a:lstStyle/>
          <a:p>
            <a:r>
              <a:rPr lang="en-US" dirty="0">
                <a:hlinkClick r:id="rId8"/>
              </a:rPr>
              <a:t>Sentence Structure Handout</a:t>
            </a:r>
            <a:endParaRPr lang="en-US" dirty="0"/>
          </a:p>
        </p:txBody>
      </p:sp>
    </p:spTree>
    <p:extLst>
      <p:ext uri="{BB962C8B-B14F-4D97-AF65-F5344CB8AC3E}">
        <p14:creationId xmlns:p14="http://schemas.microsoft.com/office/powerpoint/2010/main" val="1669319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CCE1-D198-3DDC-6B9A-ECD48B448D27}"/>
              </a:ext>
            </a:extLst>
          </p:cNvPr>
          <p:cNvSpPr>
            <a:spLocks noGrp="1"/>
          </p:cNvSpPr>
          <p:nvPr>
            <p:ph type="title"/>
          </p:nvPr>
        </p:nvSpPr>
        <p:spPr/>
        <p:txBody>
          <a:bodyPr/>
          <a:lstStyle/>
          <a:p>
            <a:r>
              <a:rPr lang="en-US" dirty="0"/>
              <a:t>Sentence Expansion </a:t>
            </a:r>
          </a:p>
        </p:txBody>
      </p:sp>
      <p:pic>
        <p:nvPicPr>
          <p:cNvPr id="6" name="Picture 5" descr="Sled dogs running on trail">
            <a:extLst>
              <a:ext uri="{FF2B5EF4-FFF2-40B4-BE49-F238E27FC236}">
                <a16:creationId xmlns:a16="http://schemas.microsoft.com/office/drawing/2014/main" id="{02CD3E38-C2EC-97AC-7430-2EFD2856C377}"/>
              </a:ext>
            </a:extLst>
          </p:cNvPr>
          <p:cNvPicPr>
            <a:picLocks noChangeAspect="1"/>
          </p:cNvPicPr>
          <p:nvPr/>
        </p:nvPicPr>
        <p:blipFill>
          <a:blip r:embed="rId3"/>
          <a:stretch>
            <a:fillRect/>
          </a:stretch>
        </p:blipFill>
        <p:spPr>
          <a:xfrm>
            <a:off x="421336" y="2127899"/>
            <a:ext cx="5389958" cy="3591902"/>
          </a:xfrm>
          <a:prstGeom prst="rect">
            <a:avLst/>
          </a:prstGeom>
        </p:spPr>
      </p:pic>
      <p:sp>
        <p:nvSpPr>
          <p:cNvPr id="7" name="TextBox 6">
            <a:extLst>
              <a:ext uri="{FF2B5EF4-FFF2-40B4-BE49-F238E27FC236}">
                <a16:creationId xmlns:a16="http://schemas.microsoft.com/office/drawing/2014/main" id="{7F74514D-C827-DFD9-99A4-A38F1A61C75F}"/>
              </a:ext>
            </a:extLst>
          </p:cNvPr>
          <p:cNvSpPr txBox="1"/>
          <p:nvPr/>
        </p:nvSpPr>
        <p:spPr>
          <a:xfrm>
            <a:off x="421336" y="1485623"/>
            <a:ext cx="5181600" cy="523220"/>
          </a:xfrm>
          <a:prstGeom prst="rect">
            <a:avLst/>
          </a:prstGeom>
          <a:noFill/>
        </p:spPr>
        <p:txBody>
          <a:bodyPr wrap="square" rtlCol="0">
            <a:spAutoFit/>
          </a:bodyPr>
          <a:lstStyle/>
          <a:p>
            <a:r>
              <a:rPr lang="en-US" sz="2800" b="1" dirty="0"/>
              <a:t>The dogs ran. </a:t>
            </a:r>
          </a:p>
        </p:txBody>
      </p:sp>
      <p:graphicFrame>
        <p:nvGraphicFramePr>
          <p:cNvPr id="9" name="Diagram 8" descr="Sentence Expansion Example">
            <a:extLst>
              <a:ext uri="{FF2B5EF4-FFF2-40B4-BE49-F238E27FC236}">
                <a16:creationId xmlns:a16="http://schemas.microsoft.com/office/drawing/2014/main" id="{74D4C82C-115D-016C-FC23-94D1CB8A8567}"/>
              </a:ext>
            </a:extLst>
          </p:cNvPr>
          <p:cNvGraphicFramePr/>
          <p:nvPr>
            <p:extLst>
              <p:ext uri="{D42A27DB-BD31-4B8C-83A1-F6EECF244321}">
                <p14:modId xmlns:p14="http://schemas.microsoft.com/office/powerpoint/2010/main" val="1467745737"/>
              </p:ext>
            </p:extLst>
          </p:nvPr>
        </p:nvGraphicFramePr>
        <p:xfrm>
          <a:off x="6096000" y="1791793"/>
          <a:ext cx="5674664" cy="42845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7093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370637" y="640431"/>
            <a:ext cx="10983163" cy="726137"/>
          </a:xfrm>
        </p:spPr>
        <p:txBody>
          <a:bodyPr/>
          <a:lstStyle/>
          <a:p>
            <a:pPr algn="l"/>
            <a:r>
              <a:rPr lang="en-US" dirty="0">
                <a:latin typeface="Museo Slab 500"/>
              </a:rPr>
              <a:t>Sentence Structure Lesson Routine </a:t>
            </a:r>
          </a:p>
        </p:txBody>
      </p:sp>
      <p:graphicFrame>
        <p:nvGraphicFramePr>
          <p:cNvPr id="2" name="Diagram 1" descr="Sentence Structure Lesson Routine">
            <a:extLst>
              <a:ext uri="{FF2B5EF4-FFF2-40B4-BE49-F238E27FC236}">
                <a16:creationId xmlns:a16="http://schemas.microsoft.com/office/drawing/2014/main" id="{77058634-76CA-8256-B8F8-3033F92F7D4F}"/>
              </a:ext>
            </a:extLst>
          </p:cNvPr>
          <p:cNvGraphicFramePr/>
          <p:nvPr>
            <p:extLst>
              <p:ext uri="{D42A27DB-BD31-4B8C-83A1-F6EECF244321}">
                <p14:modId xmlns:p14="http://schemas.microsoft.com/office/powerpoint/2010/main" val="3235579907"/>
              </p:ext>
            </p:extLst>
          </p:nvPr>
        </p:nvGraphicFramePr>
        <p:xfrm>
          <a:off x="370637" y="1506858"/>
          <a:ext cx="5981178" cy="4999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teacher helping students with their group activity &#10;&#10;">
            <a:extLst>
              <a:ext uri="{FF2B5EF4-FFF2-40B4-BE49-F238E27FC236}">
                <a16:creationId xmlns:a16="http://schemas.microsoft.com/office/drawing/2014/main" id="{1B040EC9-91D5-724B-728A-47DEC4D2293A}"/>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6869456" y="2341990"/>
            <a:ext cx="4951907" cy="3329548"/>
          </a:xfrm>
          <a:prstGeom prst="rect">
            <a:avLst/>
          </a:prstGeom>
        </p:spPr>
      </p:pic>
      <p:sp>
        <p:nvSpPr>
          <p:cNvPr id="7" name="TextBox 6">
            <a:extLst>
              <a:ext uri="{FF2B5EF4-FFF2-40B4-BE49-F238E27FC236}">
                <a16:creationId xmlns:a16="http://schemas.microsoft.com/office/drawing/2014/main" id="{338789E7-6FFD-78CF-BCAE-7BA67B583415}"/>
              </a:ext>
            </a:extLst>
          </p:cNvPr>
          <p:cNvSpPr txBox="1"/>
          <p:nvPr/>
        </p:nvSpPr>
        <p:spPr>
          <a:xfrm>
            <a:off x="368846" y="6277629"/>
            <a:ext cx="6096000" cy="369332"/>
          </a:xfrm>
          <a:prstGeom prst="rect">
            <a:avLst/>
          </a:prstGeom>
          <a:noFill/>
        </p:spPr>
        <p:txBody>
          <a:bodyPr wrap="square">
            <a:spAutoFit/>
          </a:bodyPr>
          <a:lstStyle/>
          <a:p>
            <a:r>
              <a:rPr lang="en-US" dirty="0"/>
              <a:t>(Van Cleave, Writing Matters, 2014)</a:t>
            </a:r>
          </a:p>
        </p:txBody>
      </p:sp>
    </p:spTree>
    <p:extLst>
      <p:ext uri="{BB962C8B-B14F-4D97-AF65-F5344CB8AC3E}">
        <p14:creationId xmlns:p14="http://schemas.microsoft.com/office/powerpoint/2010/main" val="4253556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469D-D102-B0A9-01D7-D6870FF1020F}"/>
              </a:ext>
            </a:extLst>
          </p:cNvPr>
          <p:cNvSpPr>
            <a:spLocks noGrp="1"/>
          </p:cNvSpPr>
          <p:nvPr>
            <p:ph type="title"/>
          </p:nvPr>
        </p:nvSpPr>
        <p:spPr>
          <a:xfrm>
            <a:off x="1519518" y="674013"/>
            <a:ext cx="10515600" cy="721109"/>
          </a:xfrm>
        </p:spPr>
        <p:txBody>
          <a:bodyPr/>
          <a:lstStyle/>
          <a:p>
            <a:r>
              <a:rPr lang="en-US" dirty="0"/>
              <a:t>Lesson Routine Example </a:t>
            </a:r>
          </a:p>
        </p:txBody>
      </p:sp>
      <p:pic>
        <p:nvPicPr>
          <p:cNvPr id="6" name="Picture 5">
            <a:extLst>
              <a:ext uri="{FF2B5EF4-FFF2-40B4-BE49-F238E27FC236}">
                <a16:creationId xmlns:a16="http://schemas.microsoft.com/office/drawing/2014/main" id="{E3721AF2-C2CD-5A95-8D96-72E6174E70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4196" y="2256956"/>
            <a:ext cx="5283472" cy="3492679"/>
          </a:xfrm>
          <a:prstGeom prst="rect">
            <a:avLst/>
          </a:prstGeom>
        </p:spPr>
      </p:pic>
      <p:graphicFrame>
        <p:nvGraphicFramePr>
          <p:cNvPr id="12" name="Diagram 11" descr="Lesson Routine Example for Combining Sentences about bears. ">
            <a:extLst>
              <a:ext uri="{FF2B5EF4-FFF2-40B4-BE49-F238E27FC236}">
                <a16:creationId xmlns:a16="http://schemas.microsoft.com/office/drawing/2014/main" id="{04DD6D56-07CD-A22A-57E2-A4935EF2497F}"/>
              </a:ext>
            </a:extLst>
          </p:cNvPr>
          <p:cNvGraphicFramePr/>
          <p:nvPr>
            <p:extLst>
              <p:ext uri="{D42A27DB-BD31-4B8C-83A1-F6EECF244321}">
                <p14:modId xmlns:p14="http://schemas.microsoft.com/office/powerpoint/2010/main" val="3832862718"/>
              </p:ext>
            </p:extLst>
          </p:nvPr>
        </p:nvGraphicFramePr>
        <p:xfrm>
          <a:off x="-187450" y="246530"/>
          <a:ext cx="6964768" cy="63649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F3BC2FDF-EBB3-2E75-E842-4CD80959AD33}"/>
              </a:ext>
            </a:extLst>
          </p:cNvPr>
          <p:cNvSpPr txBox="1"/>
          <p:nvPr/>
        </p:nvSpPr>
        <p:spPr>
          <a:xfrm>
            <a:off x="7243482" y="1487119"/>
            <a:ext cx="3980330" cy="461665"/>
          </a:xfrm>
          <a:prstGeom prst="rect">
            <a:avLst/>
          </a:prstGeom>
          <a:noFill/>
        </p:spPr>
        <p:txBody>
          <a:bodyPr wrap="square" rtlCol="0">
            <a:spAutoFit/>
          </a:bodyPr>
          <a:lstStyle/>
          <a:p>
            <a:pPr algn="ctr"/>
            <a:r>
              <a:rPr lang="en-US" sz="2400" dirty="0">
                <a:latin typeface="Calibri Light" panose="020F0302020204030204" pitchFamily="34" charset="0"/>
                <a:cs typeface="Calibri Light" panose="020F0302020204030204" pitchFamily="34" charset="0"/>
              </a:rPr>
              <a:t>Combining Sentences </a:t>
            </a:r>
          </a:p>
        </p:txBody>
      </p:sp>
    </p:spTree>
    <p:extLst>
      <p:ext uri="{BB962C8B-B14F-4D97-AF65-F5344CB8AC3E}">
        <p14:creationId xmlns:p14="http://schemas.microsoft.com/office/powerpoint/2010/main" val="1249410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 typeface="Arial"/>
              <a:buNone/>
              <a:tabLst/>
              <a:defRPr/>
            </a:pPr>
            <a:r>
              <a:rPr kumimoji="0" lang="en-US" sz="4800" b="0" i="0" u="sng"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rPr>
              <a:t>Curriculum Check</a:t>
            </a:r>
            <a:br>
              <a:rPr kumimoji="0" lang="en-US" sz="4800" b="0" i="0" u="none"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rPr>
            </a:br>
            <a:endParaRPr kumimoji="0" lang="en-US" sz="4800" b="0" i="0" u="none"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endParaRPr>
          </a:p>
        </p:txBody>
      </p:sp>
    </p:spTree>
    <p:extLst>
      <p:ext uri="{BB962C8B-B14F-4D97-AF65-F5344CB8AC3E}">
        <p14:creationId xmlns:p14="http://schemas.microsoft.com/office/powerpoint/2010/main" val="2885515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838200" y="556995"/>
            <a:ext cx="10515600" cy="1133693"/>
          </a:xfrm>
        </p:spPr>
        <p:txBody>
          <a:bodyPr vert="horz" lIns="91440" tIns="45720" rIns="91440" bIns="45720" rtlCol="0" anchor="ctr">
            <a:normAutofit/>
          </a:bodyPr>
          <a:lstStyle/>
          <a:p>
            <a:pPr algn="ctr">
              <a:spcBef>
                <a:spcPct val="0"/>
              </a:spcBef>
            </a:pPr>
            <a:r>
              <a:rPr lang="en-US" sz="5200" kern="1200" dirty="0">
                <a:solidFill>
                  <a:schemeClr val="tx1"/>
                </a:solidFill>
                <a:latin typeface="+mj-lt"/>
                <a:ea typeface="+mj-ea"/>
                <a:cs typeface="+mj-cs"/>
              </a:rPr>
              <a:t>What does our curriculum already do?</a:t>
            </a:r>
          </a:p>
        </p:txBody>
      </p:sp>
      <p:graphicFrame>
        <p:nvGraphicFramePr>
          <p:cNvPr id="17" name="TextBox 1" descr="Guiding Questions for Curriculum Analysis ">
            <a:extLst>
              <a:ext uri="{FF2B5EF4-FFF2-40B4-BE49-F238E27FC236}">
                <a16:creationId xmlns:a16="http://schemas.microsoft.com/office/drawing/2014/main" id="{B3776BF0-1DC6-C021-18CE-8A3E0E488D23}"/>
              </a:ext>
            </a:extLst>
          </p:cNvPr>
          <p:cNvGraphicFramePr/>
          <p:nvPr>
            <p:extLst>
              <p:ext uri="{D42A27DB-BD31-4B8C-83A1-F6EECF244321}">
                <p14:modId xmlns:p14="http://schemas.microsoft.com/office/powerpoint/2010/main" val="518378077"/>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5234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DCCF8346-8AF9-6D36-EA31-2D434EEF41BD}"/>
              </a:ext>
            </a:extLst>
          </p:cNvPr>
          <p:cNvSpPr>
            <a:spLocks noGrp="1"/>
          </p:cNvSpPr>
          <p:nvPr>
            <p:ph type="title"/>
          </p:nvPr>
        </p:nvSpPr>
        <p:spPr>
          <a:xfrm>
            <a:off x="841248" y="548640"/>
            <a:ext cx="3600860" cy="5431536"/>
          </a:xfrm>
        </p:spPr>
        <p:txBody>
          <a:bodyPr vert="horz" lIns="91440" tIns="45720" rIns="91440" bIns="45720" rtlCol="0" anchor="ctr">
            <a:normAutofit/>
          </a:bodyPr>
          <a:lstStyle/>
          <a:p>
            <a:pPr>
              <a:spcBef>
                <a:spcPct val="0"/>
              </a:spcBef>
            </a:pPr>
            <a:r>
              <a:rPr lang="en-US" sz="5400" kern="1200" dirty="0">
                <a:solidFill>
                  <a:schemeClr val="tx1"/>
                </a:solidFill>
                <a:latin typeface="+mj-lt"/>
                <a:ea typeface="+mj-ea"/>
                <a:cs typeface="+mj-cs"/>
              </a:rPr>
              <a:t>Planning for Instruction</a:t>
            </a:r>
            <a:br>
              <a:rPr lang="en-US" sz="5400" kern="1200" dirty="0">
                <a:solidFill>
                  <a:schemeClr val="tx1"/>
                </a:solidFill>
                <a:latin typeface="+mj-lt"/>
                <a:ea typeface="+mj-ea"/>
                <a:cs typeface="+mj-cs"/>
              </a:rPr>
            </a:br>
            <a:endParaRPr lang="en-US" sz="5400" kern="1200" dirty="0">
              <a:solidFill>
                <a:schemeClr val="tx1"/>
              </a:solidFill>
              <a:latin typeface="+mj-lt"/>
              <a:ea typeface="+mj-ea"/>
              <a:cs typeface="+mj-cs"/>
            </a:endParaRP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aphicFrame>
        <p:nvGraphicFramePr>
          <p:cNvPr id="6" name="Diagram 5" descr="Objectives for reviewing curriculum and instructional materials in small groups ">
            <a:extLst>
              <a:ext uri="{FF2B5EF4-FFF2-40B4-BE49-F238E27FC236}">
                <a16:creationId xmlns:a16="http://schemas.microsoft.com/office/drawing/2014/main" id="{32A2F8CE-7EAA-780C-B367-4461E45BEF61}"/>
              </a:ext>
            </a:extLst>
          </p:cNvPr>
          <p:cNvGraphicFramePr/>
          <p:nvPr>
            <p:extLst>
              <p:ext uri="{D42A27DB-BD31-4B8C-83A1-F6EECF244321}">
                <p14:modId xmlns:p14="http://schemas.microsoft.com/office/powerpoint/2010/main" val="4294608507"/>
              </p:ext>
            </p:extLst>
          </p:nvPr>
        </p:nvGraphicFramePr>
        <p:xfrm>
          <a:off x="5029200" y="1027579"/>
          <a:ext cx="6450740" cy="448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5498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50772" y="682812"/>
            <a:ext cx="8934400" cy="527100"/>
          </a:xfrm>
        </p:spPr>
        <p:txBody>
          <a:bodyPr vert="horz" lIns="91440" tIns="45720" rIns="91440" bIns="45720" rtlCol="0" anchor="ctr">
            <a:normAutofit fontScale="90000"/>
          </a:bodyPr>
          <a:lstStyle/>
          <a:p>
            <a:pPr>
              <a:spcBef>
                <a:spcPct val="0"/>
              </a:spcBef>
            </a:pPr>
            <a:r>
              <a:rPr lang="en-US" sz="4400" dirty="0">
                <a:solidFill>
                  <a:schemeClr val="bg1"/>
                </a:solidFill>
                <a:latin typeface="+mj-lt"/>
                <a:ea typeface="+mj-ea"/>
                <a:cs typeface="+mj-cs"/>
              </a:rPr>
              <a:t>Objectives</a:t>
            </a:r>
            <a:br>
              <a:rPr lang="en-US" sz="4000" dirty="0">
                <a:solidFill>
                  <a:schemeClr val="tx1"/>
                </a:solidFill>
                <a:latin typeface="+mj-lt"/>
                <a:ea typeface="+mj-ea"/>
                <a:cs typeface="+mj-cs"/>
              </a:rPr>
            </a:br>
            <a:endParaRPr lang="en-US" sz="4000" dirty="0">
              <a:solidFill>
                <a:schemeClr val="tx1"/>
              </a:solidFill>
              <a:latin typeface="+mj-lt"/>
              <a:ea typeface="+mj-ea"/>
              <a:cs typeface="+mj-cs"/>
            </a:endParaRPr>
          </a:p>
        </p:txBody>
      </p:sp>
      <p:graphicFrame>
        <p:nvGraphicFramePr>
          <p:cNvPr id="9" name="TextBox 3" descr="Understand the foundational knowledge for phoneme grapheme mapping​&#10;&#10;Engage in academic discourse on evidence-based instructional considerations​&#10;&#10;Incorporate a PGM routine through modeling and practice ​&#10;&#10;Develop a plan to assess and progress monitor​&#10;&#10;Determine personalized next steps for implementation">
            <a:extLst>
              <a:ext uri="{FF2B5EF4-FFF2-40B4-BE49-F238E27FC236}">
                <a16:creationId xmlns:a16="http://schemas.microsoft.com/office/drawing/2014/main" id="{8ADF37A7-D35F-FAF9-8D6B-E0321389FB05}"/>
              </a:ext>
            </a:extLst>
          </p:cNvPr>
          <p:cNvGraphicFramePr/>
          <p:nvPr>
            <p:extLst>
              <p:ext uri="{D42A27DB-BD31-4B8C-83A1-F6EECF244321}">
                <p14:modId xmlns:p14="http://schemas.microsoft.com/office/powerpoint/2010/main" val="237550258"/>
              </p:ext>
            </p:extLst>
          </p:nvPr>
        </p:nvGraphicFramePr>
        <p:xfrm>
          <a:off x="364062" y="1722828"/>
          <a:ext cx="6561393" cy="4733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Three darts on bullseye">
            <a:extLst>
              <a:ext uri="{FF2B5EF4-FFF2-40B4-BE49-F238E27FC236}">
                <a16:creationId xmlns:a16="http://schemas.microsoft.com/office/drawing/2014/main" id="{5C6C1EF7-E027-7C12-D5E7-3DA71012C2BB}"/>
              </a:ext>
            </a:extLst>
          </p:cNvPr>
          <p:cNvPicPr>
            <a:picLocks noChangeAspect="1"/>
          </p:cNvPicPr>
          <p:nvPr/>
        </p:nvPicPr>
        <p:blipFill rotWithShape="1">
          <a:blip r:embed="rId8">
            <a:extLst>
              <a:ext uri="{28A0092B-C50C-407E-A947-70E740481C1C}">
                <a14:useLocalDpi xmlns:a14="http://schemas.microsoft.com/office/drawing/2010/main" val="0"/>
              </a:ext>
            </a:extLst>
          </a:blip>
          <a:srcRect l="6236"/>
          <a:stretch/>
        </p:blipFill>
        <p:spPr>
          <a:xfrm>
            <a:off x="6925455" y="1380884"/>
            <a:ext cx="5266542" cy="5477116"/>
          </a:xfrm>
          <a:prstGeom prst="rect">
            <a:avLst/>
          </a:prstGeom>
        </p:spPr>
      </p:pic>
    </p:spTree>
    <p:extLst>
      <p:ext uri="{BB962C8B-B14F-4D97-AF65-F5344CB8AC3E}">
        <p14:creationId xmlns:p14="http://schemas.microsoft.com/office/powerpoint/2010/main" val="2806442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p:nvPr>
        </p:nvSpPr>
        <p:spPr>
          <a:xfrm>
            <a:off x="0" y="2619653"/>
            <a:ext cx="12192000" cy="161869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 typeface="Arial"/>
              <a:buNone/>
              <a:tabLst/>
              <a:defRPr/>
            </a:pPr>
            <a:r>
              <a:rPr kumimoji="0" lang="en-US" sz="4800" b="0" i="0" u="sng"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rPr>
              <a:t>References</a:t>
            </a:r>
            <a:endParaRPr kumimoji="0" lang="en-US" sz="4800" b="0" i="0" u="none" strike="noStrike" kern="1200" cap="none" spc="0" normalizeH="0" baseline="0" noProof="0" dirty="0">
              <a:ln>
                <a:noFill/>
              </a:ln>
              <a:solidFill>
                <a:srgbClr val="FFFFFF"/>
              </a:solidFill>
              <a:effectLst/>
              <a:uLnTx/>
              <a:uFillTx/>
              <a:latin typeface="Museo Slab 500"/>
              <a:ea typeface="Museo Slab 500" panose="02000000000000000000" charset="0"/>
              <a:cs typeface="Arial"/>
              <a:sym typeface="Arial"/>
            </a:endParaRPr>
          </a:p>
        </p:txBody>
      </p:sp>
    </p:spTree>
    <p:extLst>
      <p:ext uri="{BB962C8B-B14F-4D97-AF65-F5344CB8AC3E}">
        <p14:creationId xmlns:p14="http://schemas.microsoft.com/office/powerpoint/2010/main" val="3303239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615462" y="-1734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a:lstStyle>
          <a:p>
            <a:r>
              <a:rPr lang="en-US" sz="3600" dirty="0">
                <a:solidFill>
                  <a:srgbClr val="3E7090"/>
                </a:solidFill>
                <a:latin typeface="Museo Slab 500" panose="02000000000000000000" pitchFamily="50" charset="0"/>
              </a:rPr>
              <a:t>References</a:t>
            </a:r>
            <a:r>
              <a:rPr lang="en-US" sz="3600" dirty="0">
                <a:solidFill>
                  <a:srgbClr val="754866"/>
                </a:solidFill>
                <a:latin typeface="Museo Slab 500" panose="02000000000000000000" pitchFamily="50" charset="0"/>
              </a:rPr>
              <a:t> </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615462" y="820818"/>
            <a:ext cx="10515600" cy="7810087"/>
          </a:xfrm>
          <a:prstGeom prst="rect">
            <a:avLst/>
          </a:prstGeom>
          <a:noFill/>
        </p:spPr>
        <p:txBody>
          <a:bodyPr wrap="square" rtlCol="0">
            <a:spAutoFit/>
          </a:bodyPr>
          <a:lstStyle/>
          <a:p>
            <a:r>
              <a:rPr lang="en-US" sz="1600" b="0" i="0" dirty="0">
                <a:effectLst/>
                <a:latin typeface="Calibri Light" panose="020F0302020204030204" pitchFamily="34" charset="0"/>
                <a:cs typeface="Calibri Light" panose="020F0302020204030204" pitchFamily="34" charset="0"/>
              </a:rPr>
              <a:t>Archer, A. L., &amp; Hughes, C. A. (2010, November 9). </a:t>
            </a:r>
            <a:r>
              <a:rPr lang="en-US" sz="1600" b="0" i="1" dirty="0">
                <a:effectLst/>
                <a:latin typeface="Calibri Light" panose="020F0302020204030204" pitchFamily="34" charset="0"/>
                <a:cs typeface="Calibri Light" panose="020F0302020204030204" pitchFamily="34" charset="0"/>
              </a:rPr>
              <a:t>Explicit Instruction: Effective and Efficient Teaching (What Works for Special-Needs Learners)</a:t>
            </a:r>
            <a:r>
              <a:rPr lang="en-US" sz="1600" b="0" i="0" dirty="0">
                <a:effectLst/>
                <a:latin typeface="Calibri Light" panose="020F0302020204030204" pitchFamily="34" charset="0"/>
                <a:cs typeface="Calibri Light" panose="020F0302020204030204" pitchFamily="34" charset="0"/>
              </a:rPr>
              <a:t> (Illustrated). The Guilford Press.</a:t>
            </a:r>
          </a:p>
          <a:p>
            <a:endParaRPr lang="en-US" sz="1600" dirty="0">
              <a:latin typeface="Calibri Light" panose="020F0302020204030204" pitchFamily="34" charset="0"/>
              <a:cs typeface="Calibri Light" panose="020F0302020204030204" pitchFamily="34" charset="0"/>
            </a:endParaRPr>
          </a:p>
          <a:p>
            <a:r>
              <a:rPr lang="en-US" sz="1600" i="0" dirty="0">
                <a:effectLst/>
                <a:latin typeface="Calibri Light" panose="020F0302020204030204" pitchFamily="34" charset="0"/>
                <a:cs typeface="Calibri Light" panose="020F0302020204030204" pitchFamily="34" charset="0"/>
              </a:rPr>
              <a:t>Berninger, V. W., Vaughan, K., Abbott, R. D., Begay, K., Coleman, K. B., Curtin, G., ... &amp; Graham, S. (2002). Teaching spelling and composition alone and together: Implications for the simple view of writing. </a:t>
            </a:r>
            <a:r>
              <a:rPr lang="en-US" sz="1600" i="1" dirty="0">
                <a:effectLst/>
                <a:latin typeface="Calibri Light" panose="020F0302020204030204" pitchFamily="34" charset="0"/>
                <a:cs typeface="Calibri Light" panose="020F0302020204030204" pitchFamily="34" charset="0"/>
              </a:rPr>
              <a:t>Journal of educational psychology</a:t>
            </a:r>
            <a:r>
              <a:rPr lang="en-US" sz="1600" i="0" dirty="0">
                <a:effectLst/>
                <a:latin typeface="Calibri Light" panose="020F0302020204030204" pitchFamily="34" charset="0"/>
                <a:cs typeface="Calibri Light" panose="020F0302020204030204" pitchFamily="34" charset="0"/>
              </a:rPr>
              <a:t>, </a:t>
            </a:r>
            <a:r>
              <a:rPr lang="en-US" sz="1600" i="1" dirty="0">
                <a:effectLst/>
                <a:latin typeface="Calibri Light" panose="020F0302020204030204" pitchFamily="34" charset="0"/>
                <a:cs typeface="Calibri Light" panose="020F0302020204030204" pitchFamily="34" charset="0"/>
              </a:rPr>
              <a:t>94</a:t>
            </a:r>
            <a:r>
              <a:rPr lang="en-US" sz="1600" i="0" dirty="0">
                <a:effectLst/>
                <a:latin typeface="Calibri Light" panose="020F0302020204030204" pitchFamily="34" charset="0"/>
                <a:cs typeface="Calibri Light" panose="020F0302020204030204" pitchFamily="34" charset="0"/>
              </a:rPr>
              <a:t>(2), 291.</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Birsh, J. R. &amp; Carreker, S. (2018).  </a:t>
            </a:r>
            <a:r>
              <a:rPr lang="en-US" sz="1600" i="1" dirty="0">
                <a:latin typeface="Calibri Light" panose="020F0302020204030204" pitchFamily="34" charset="0"/>
                <a:cs typeface="Calibri Light" panose="020F0302020204030204" pitchFamily="34" charset="0"/>
              </a:rPr>
              <a:t>Multisensory teaching of basic language skills </a:t>
            </a:r>
            <a:r>
              <a:rPr lang="en-US" sz="1600" dirty="0">
                <a:latin typeface="Calibri Light" panose="020F0302020204030204" pitchFamily="34" charset="0"/>
                <a:cs typeface="Calibri Light" panose="020F0302020204030204" pitchFamily="34" charset="0"/>
              </a:rPr>
              <a:t>(4th ed.). Baltimore, MD:  Brookes Publishing Co. </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Brimo, Danielle, Kenn Apel, and Treeva Fountain. (2015). “Examining the contributions of syntactic awareness and syntactic knowledge to reading comprehension.” Journal of Research in Reading. Oxford, UK: John Wiley &amp; Sons, Ltd.</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Colorado Reading to Ensure Academic Development Act, Colo. Rev. Stat. §§ 22-7-1201-1214, (2019).</a:t>
            </a:r>
          </a:p>
          <a:p>
            <a:endParaRPr lang="en-US" sz="1600" dirty="0">
              <a:latin typeface="Calibri Light" panose="020F0302020204030204" pitchFamily="34" charset="0"/>
              <a:cs typeface="Calibri Light" panose="020F0302020204030204" pitchFamily="34" charset="0"/>
            </a:endParaRPr>
          </a:p>
          <a:p>
            <a:r>
              <a:rPr lang="en-US" sz="1600" dirty="0">
                <a:effectLst/>
                <a:latin typeface="Calibri Light" panose="020F0302020204030204" pitchFamily="34" charset="0"/>
                <a:cs typeface="Calibri Light" panose="020F0302020204030204" pitchFamily="34" charset="0"/>
              </a:rPr>
              <a:t>Colorado Academic Standards. CDE. (2018) https://www.cde.state.co.us/standardsandinstruction/standards </a:t>
            </a:r>
          </a:p>
          <a:p>
            <a:endParaRPr lang="en-US" sz="1600" dirty="0">
              <a:latin typeface="Calibri Light" panose="020F0302020204030204" pitchFamily="34" charset="0"/>
              <a:cs typeface="Calibri Light" panose="020F0302020204030204" pitchFamily="34" charset="0"/>
            </a:endParaRPr>
          </a:p>
          <a:p>
            <a:r>
              <a:rPr lang="sv-SE" sz="1600" b="0" i="0" dirty="0">
                <a:effectLst/>
                <a:latin typeface="Calibri Light" panose="020F0302020204030204" pitchFamily="34" charset="0"/>
                <a:cs typeface="Calibri Light" panose="020F0302020204030204" pitchFamily="34" charset="0"/>
              </a:rPr>
              <a:t>Dahl, R. (1988). Matilda. Penguin.</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effectLst/>
                <a:latin typeface="Calibri Light" panose="020F0302020204030204" pitchFamily="34" charset="0"/>
                <a:cs typeface="Calibri Light" panose="020F0302020204030204" pitchFamily="34" charset="0"/>
              </a:rPr>
              <a:t>Hochman, J., &amp; Wexler, N. (2017). </a:t>
            </a:r>
            <a:r>
              <a:rPr lang="en-US" sz="1600" i="1" dirty="0">
                <a:effectLst/>
                <a:latin typeface="Calibri Light" panose="020F0302020204030204" pitchFamily="34" charset="0"/>
                <a:cs typeface="Calibri Light" panose="020F0302020204030204" pitchFamily="34" charset="0"/>
              </a:rPr>
              <a:t>The writing revolution a guide to advancing thinking through writing in all subjects and grades</a:t>
            </a:r>
            <a:r>
              <a:rPr lang="en-US" sz="1600" dirty="0">
                <a:effectLst/>
                <a:latin typeface="Calibri Light" panose="020F0302020204030204" pitchFamily="34" charset="0"/>
                <a:cs typeface="Calibri Light" panose="020F0302020204030204" pitchFamily="34" charset="0"/>
              </a:rPr>
              <a:t> (1st ed.). The Writing Revolution, Jossey-Bass, a Wiley Brand. </a:t>
            </a:r>
          </a:p>
          <a:p>
            <a:endParaRPr lang="en-US" sz="1600" dirty="0">
              <a:latin typeface="Calibri Light" panose="020F0302020204030204" pitchFamily="34" charset="0"/>
              <a:cs typeface="Calibri Light" panose="020F0302020204030204" pitchFamily="34" charset="0"/>
            </a:endParaRPr>
          </a:p>
          <a:p>
            <a:r>
              <a:rPr lang="en-US" sz="1600" dirty="0">
                <a:effectLst/>
                <a:latin typeface="Calibri Light" panose="020F0302020204030204" pitchFamily="34" charset="0"/>
                <a:cs typeface="Calibri Light" panose="020F0302020204030204" pitchFamily="34" charset="0"/>
              </a:rPr>
              <a:t>Hochman, J., &amp; Wexler, N. (2017). One Sentence at a Time: The Need for Explicit Instruction in Teaching Students to Write Well. </a:t>
            </a:r>
            <a:r>
              <a:rPr lang="en-US" sz="1600" i="1" dirty="0">
                <a:effectLst/>
                <a:latin typeface="Calibri Light" panose="020F0302020204030204" pitchFamily="34" charset="0"/>
                <a:cs typeface="Calibri Light" panose="020F0302020204030204" pitchFamily="34" charset="0"/>
              </a:rPr>
              <a:t>American Educator</a:t>
            </a:r>
            <a:r>
              <a:rPr lang="en-US" sz="1600" dirty="0">
                <a:effectLst/>
                <a:latin typeface="Calibri Light" panose="020F0302020204030204" pitchFamily="34" charset="0"/>
                <a:cs typeface="Calibri Light" panose="020F0302020204030204" pitchFamily="34" charset="0"/>
              </a:rPr>
              <a:t>, </a:t>
            </a:r>
            <a:r>
              <a:rPr lang="en-US" sz="1600" i="1" dirty="0">
                <a:effectLst/>
                <a:latin typeface="Calibri Light" panose="020F0302020204030204" pitchFamily="34" charset="0"/>
                <a:cs typeface="Calibri Light" panose="020F0302020204030204" pitchFamily="34" charset="0"/>
              </a:rPr>
              <a:t>41</a:t>
            </a:r>
            <a:r>
              <a:rPr lang="en-US" sz="1600" dirty="0">
                <a:effectLst/>
                <a:latin typeface="Calibri Light" panose="020F0302020204030204" pitchFamily="34" charset="0"/>
                <a:cs typeface="Calibri Light" panose="020F0302020204030204" pitchFamily="34" charset="0"/>
              </a:rPr>
              <a:t>(2), 30-37–43. </a:t>
            </a:r>
            <a:endParaRPr lang="en-US" sz="1600" dirty="0">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pPr>
              <a:lnSpc>
                <a:spcPct val="150000"/>
              </a:lnSpc>
            </a:pPr>
            <a:endParaRPr lang="en-US" sz="16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34249422"/>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615462" y="-1734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a:lstStyle>
          <a:p>
            <a:r>
              <a:rPr lang="en-US" sz="3600" dirty="0">
                <a:solidFill>
                  <a:srgbClr val="3E7090"/>
                </a:solidFill>
                <a:latin typeface="Museo Slab 500" panose="02000000000000000000" pitchFamily="50" charset="0"/>
              </a:rPr>
              <a:t>References</a:t>
            </a:r>
            <a:r>
              <a:rPr lang="en-US" sz="3600" dirty="0">
                <a:solidFill>
                  <a:srgbClr val="754866"/>
                </a:solidFill>
                <a:latin typeface="Museo Slab 500" panose="02000000000000000000" pitchFamily="50" charset="0"/>
              </a:rPr>
              <a:t> </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615462" y="594367"/>
            <a:ext cx="10515600" cy="7563866"/>
          </a:xfrm>
          <a:prstGeom prst="rect">
            <a:avLst/>
          </a:prstGeom>
          <a:noFill/>
        </p:spPr>
        <p:txBody>
          <a:bodyPr wrap="square" rtlCol="0">
            <a:spAutoFit/>
          </a:bodyPr>
          <a:lstStyle/>
          <a:p>
            <a:endParaRPr lang="en-US" sz="1600" dirty="0">
              <a:latin typeface="Calibri Light" panose="020F0302020204030204" pitchFamily="34" charset="0"/>
              <a:cs typeface="Calibri Light" panose="020F0302020204030204" pitchFamily="34" charset="0"/>
            </a:endParaRPr>
          </a:p>
          <a:p>
            <a:r>
              <a:rPr lang="en-US" sz="1600" b="0" i="0" dirty="0">
                <a:effectLst/>
                <a:latin typeface="Calibri Light" panose="020F0302020204030204" pitchFamily="34" charset="0"/>
                <a:cs typeface="Calibri Light" panose="020F0302020204030204" pitchFamily="34" charset="0"/>
              </a:rPr>
              <a:t>Joyce, James, 1882-1941. (1996). Dubliners. New York: Penguin Books</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Moats, Louisa. (2020 ). Speech to Print, Third Edition. Baltimore, MD: Paul H. Brookes Publishing.</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Nagy, W.E., and Scott, J. (2000). “Vocabulary Processes” in Kamil, M. et al., Handbook of Reading Research, vol. III. Mahway, NJ.: Erlbaum</a:t>
            </a:r>
          </a:p>
          <a:p>
            <a:endParaRPr lang="en-US" sz="1600" dirty="0">
              <a:latin typeface="Calibri Light" panose="020F0302020204030204" pitchFamily="34" charset="0"/>
              <a:cs typeface="Calibri Light" panose="020F0302020204030204" pitchFamily="34" charset="0"/>
            </a:endParaRPr>
          </a:p>
          <a:p>
            <a:r>
              <a:rPr lang="en-US" sz="1600" b="0" i="0" dirty="0">
                <a:effectLst/>
                <a:latin typeface="Calibri Light" panose="020F0302020204030204" pitchFamily="34" charset="0"/>
                <a:cs typeface="Calibri Light" panose="020F0302020204030204" pitchFamily="34" charset="0"/>
              </a:rPr>
              <a:t>Scott, C. M. (2009). A case for the sentence in reading comprehension.</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effectLst/>
                <a:latin typeface="Calibri Light" panose="020F0302020204030204" pitchFamily="34" charset="0"/>
                <a:cs typeface="Calibri Light" panose="020F0302020204030204" pitchFamily="34" charset="0"/>
              </a:rPr>
              <a:t>Sedita, J. (2023). </a:t>
            </a:r>
            <a:r>
              <a:rPr lang="en-US" sz="1600" i="1" dirty="0">
                <a:effectLst/>
                <a:latin typeface="Calibri Light" panose="020F0302020204030204" pitchFamily="34" charset="0"/>
                <a:cs typeface="Calibri Light" panose="020F0302020204030204" pitchFamily="34" charset="0"/>
              </a:rPr>
              <a:t>The writing rope: A framework for explicit writing instruction in all subjects</a:t>
            </a:r>
            <a:r>
              <a:rPr lang="en-US" sz="1600" dirty="0">
                <a:effectLst/>
                <a:latin typeface="Calibri Light" panose="020F0302020204030204" pitchFamily="34" charset="0"/>
                <a:cs typeface="Calibri Light" panose="020F0302020204030204" pitchFamily="34" charset="0"/>
              </a:rPr>
              <a:t> (1st ed.). Paul H. Brookes Publishing Co. </a:t>
            </a:r>
          </a:p>
          <a:p>
            <a:endParaRPr lang="en-US" sz="1600" dirty="0">
              <a:latin typeface="Calibri Light" panose="020F0302020204030204" pitchFamily="34" charset="0"/>
              <a:cs typeface="Calibri Light" panose="020F0302020204030204" pitchFamily="34" charset="0"/>
            </a:endParaRPr>
          </a:p>
          <a:p>
            <a:r>
              <a:rPr lang="en-US" sz="1600" dirty="0">
                <a:effectLst/>
                <a:latin typeface="Calibri Light" panose="020F0302020204030204" pitchFamily="34" charset="0"/>
                <a:cs typeface="Calibri Light" panose="020F0302020204030204" pitchFamily="34" charset="0"/>
              </a:rPr>
              <a:t>Shanahan, T. (2022, August 16). </a:t>
            </a:r>
            <a:r>
              <a:rPr lang="en-US" sz="1600" i="1" dirty="0">
                <a:effectLst/>
                <a:latin typeface="Calibri Light" panose="020F0302020204030204" pitchFamily="34" charset="0"/>
                <a:cs typeface="Calibri Light" panose="020F0302020204030204" pitchFamily="34" charset="0"/>
              </a:rPr>
              <a:t>Why we need to teach sentence comprehension</a:t>
            </a:r>
            <a:r>
              <a:rPr lang="en-US" sz="1600" dirty="0">
                <a:effectLst/>
                <a:latin typeface="Calibri Light" panose="020F0302020204030204" pitchFamily="34" charset="0"/>
                <a:cs typeface="Calibri Light" panose="020F0302020204030204" pitchFamily="34" charset="0"/>
              </a:rPr>
              <a:t>. Reading Rockets. https://www.readingrockets.org/blogs/shanahan-literacy/why-we-need-teach-sentence-comprehension </a:t>
            </a:r>
          </a:p>
          <a:p>
            <a:endParaRPr lang="en-US" sz="1600" dirty="0">
              <a:latin typeface="Calibri Light" panose="020F0302020204030204" pitchFamily="34" charset="0"/>
              <a:cs typeface="Calibri Light" panose="020F0302020204030204" pitchFamily="34" charset="0"/>
            </a:endParaRPr>
          </a:p>
          <a:p>
            <a:r>
              <a:rPr lang="en-US" sz="1600" dirty="0">
                <a:effectLst/>
                <a:latin typeface="Calibri Light" panose="020F0302020204030204" pitchFamily="34" charset="0"/>
                <a:cs typeface="Calibri Light" panose="020F0302020204030204" pitchFamily="34" charset="0"/>
              </a:rPr>
              <a:t>Lyn Stone. (2020). </a:t>
            </a:r>
            <a:r>
              <a:rPr lang="en-US" sz="1600" i="1" dirty="0">
                <a:effectLst/>
                <a:latin typeface="Calibri Light" panose="020F0302020204030204" pitchFamily="34" charset="0"/>
                <a:cs typeface="Calibri Light" panose="020F0302020204030204" pitchFamily="34" charset="0"/>
              </a:rPr>
              <a:t>Simple View of Writing Webinar</a:t>
            </a:r>
            <a:r>
              <a:rPr lang="en-US" sz="1600" dirty="0">
                <a:effectLst/>
                <a:latin typeface="Calibri Light" panose="020F0302020204030204" pitchFamily="34" charset="0"/>
                <a:cs typeface="Calibri Light" panose="020F0302020204030204" pitchFamily="34" charset="0"/>
              </a:rPr>
              <a:t>. </a:t>
            </a:r>
            <a:r>
              <a:rPr lang="en-US" sz="1600" i="1" dirty="0">
                <a:effectLst/>
                <a:latin typeface="Calibri Light" panose="020F0302020204030204" pitchFamily="34" charset="0"/>
                <a:cs typeface="Calibri Light" panose="020F0302020204030204" pitchFamily="34" charset="0"/>
              </a:rPr>
              <a:t>YouTube</a:t>
            </a:r>
            <a:r>
              <a:rPr lang="en-US" sz="1600" dirty="0">
                <a:effectLst/>
                <a:latin typeface="Calibri Light" panose="020F0302020204030204" pitchFamily="34" charset="0"/>
                <a:cs typeface="Calibri Light" panose="020F0302020204030204" pitchFamily="34" charset="0"/>
              </a:rPr>
              <a:t>. Retrieved May 23, 2023, from https://youtu.be/JqXBITl3K7g</a:t>
            </a:r>
            <a:r>
              <a:rPr lang="en-US" sz="1600" dirty="0">
                <a:effectLst/>
              </a:rPr>
              <a:t>. </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Van Cleave, W. (2014). Writing Matters: Developing Sentence Skills in Students of All Ages, 2nd ed. W. V. C.ED. (wvced.com)</a:t>
            </a:r>
          </a:p>
          <a:p>
            <a:endParaRPr lang="en-US" sz="1600" dirty="0">
              <a:latin typeface="Calibri Light" panose="020F0302020204030204" pitchFamily="34" charset="0"/>
              <a:cs typeface="Calibri Light" panose="020F0302020204030204" pitchFamily="34" charset="0"/>
            </a:endParaRPr>
          </a:p>
          <a:p>
            <a:r>
              <a:rPr lang="en-US" sz="1600" dirty="0">
                <a:effectLst/>
                <a:latin typeface="Calibri Light" panose="020F0302020204030204" pitchFamily="34" charset="0"/>
                <a:cs typeface="Calibri Light" panose="020F0302020204030204" pitchFamily="34" charset="0"/>
              </a:rPr>
              <a:t>Van Cleave, W. (2021). </a:t>
            </a:r>
            <a:r>
              <a:rPr lang="en-US" sz="1600" i="1" dirty="0">
                <a:effectLst/>
                <a:latin typeface="Calibri Light" panose="020F0302020204030204" pitchFamily="34" charset="0"/>
                <a:cs typeface="Calibri Light" panose="020F0302020204030204" pitchFamily="34" charset="0"/>
              </a:rPr>
              <a:t>Syntax: The Link Between Sentence Writing &amp; Sentence Comprehending</a:t>
            </a:r>
            <a:r>
              <a:rPr lang="en-US" sz="1600" dirty="0">
                <a:effectLst/>
                <a:latin typeface="Calibri Light" panose="020F0302020204030204" pitchFamily="34" charset="0"/>
                <a:cs typeface="Calibri Light" panose="020F0302020204030204" pitchFamily="34" charset="0"/>
              </a:rPr>
              <a:t>. </a:t>
            </a:r>
            <a:r>
              <a:rPr lang="en-US" sz="1600" i="1" dirty="0">
                <a:effectLst/>
                <a:latin typeface="Calibri Light" panose="020F0302020204030204" pitchFamily="34" charset="0"/>
                <a:cs typeface="Calibri Light" panose="020F0302020204030204" pitchFamily="34" charset="0"/>
              </a:rPr>
              <a:t>Ohio Department of Education</a:t>
            </a:r>
            <a:r>
              <a:rPr lang="en-US" sz="1600" dirty="0">
                <a:effectLst/>
                <a:latin typeface="Calibri Light" panose="020F0302020204030204" pitchFamily="34" charset="0"/>
                <a:cs typeface="Calibri Light" panose="020F0302020204030204" pitchFamily="34" charset="0"/>
              </a:rPr>
              <a:t>. Retrieved April 12, 2023, from https://vimeo.com/502474217?ref=em-share. </a:t>
            </a:r>
          </a:p>
          <a:p>
            <a:endParaRPr lang="en-US" sz="1600" dirty="0">
              <a:latin typeface="Calibri Light" panose="020F0302020204030204" pitchFamily="34" charset="0"/>
              <a:cs typeface="Calibri Light" panose="020F0302020204030204" pitchFamily="34" charset="0"/>
            </a:endParaRPr>
          </a:p>
          <a:p>
            <a:r>
              <a:rPr lang="en-US" sz="1600" b="0" i="0" dirty="0">
                <a:solidFill>
                  <a:srgbClr val="333333"/>
                </a:solidFill>
                <a:effectLst/>
                <a:latin typeface="Calibri Light" panose="020F0302020204030204" pitchFamily="34" charset="0"/>
                <a:cs typeface="Calibri Light" panose="020F0302020204030204" pitchFamily="34" charset="0"/>
              </a:rPr>
              <a:t>Vocabulary.com. (n.d.). Phrase. In </a:t>
            </a:r>
            <a:r>
              <a:rPr lang="en-US" sz="1600" b="0" i="1" dirty="0">
                <a:solidFill>
                  <a:srgbClr val="333333"/>
                </a:solidFill>
                <a:effectLst/>
                <a:latin typeface="Calibri Light" panose="020F0302020204030204" pitchFamily="34" charset="0"/>
                <a:cs typeface="Calibri Light" panose="020F0302020204030204" pitchFamily="34" charset="0"/>
              </a:rPr>
              <a:t>Vocabulary.com Dictionary</a:t>
            </a:r>
            <a:r>
              <a:rPr lang="en-US" sz="1600" b="0" i="0" dirty="0">
                <a:solidFill>
                  <a:srgbClr val="333333"/>
                </a:solidFill>
                <a:effectLst/>
                <a:latin typeface="Calibri Light" panose="020F0302020204030204" pitchFamily="34" charset="0"/>
                <a:cs typeface="Calibri Light" panose="020F0302020204030204" pitchFamily="34" charset="0"/>
              </a:rPr>
              <a:t>. Retrieved October 08, 2024, from https://www.vocabulary.com/dictionary/phrase</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endParaRPr lang="en-US" sz="1600" dirty="0">
              <a:solidFill>
                <a:srgbClr val="242424"/>
              </a:solidFill>
              <a:latin typeface="Calibri Light" panose="020F0302020204030204" pitchFamily="34" charset="0"/>
              <a:cs typeface="Calibri Light" panose="020F0302020204030204" pitchFamily="34" charset="0"/>
            </a:endParaRPr>
          </a:p>
          <a:p>
            <a:pPr>
              <a:lnSpc>
                <a:spcPct val="150000"/>
              </a:lnSpc>
            </a:pPr>
            <a:endParaRPr lang="en-US" sz="16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8858686"/>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40D3CB1-60FB-44E7-A807-4460AFADD914}"/>
              </a:ext>
            </a:extLst>
          </p:cNvPr>
          <p:cNvSpPr>
            <a:spLocks noGrp="1"/>
          </p:cNvSpPr>
          <p:nvPr>
            <p:ph type="title"/>
          </p:nvPr>
        </p:nvSpPr>
        <p:spPr>
          <a:xfrm>
            <a:off x="838200" y="640431"/>
            <a:ext cx="10515600" cy="726137"/>
          </a:xfrm>
        </p:spPr>
        <p:txBody>
          <a:bodyPr/>
          <a:lstStyle/>
          <a:p>
            <a:pPr algn="l"/>
            <a:r>
              <a:rPr lang="en-US" dirty="0">
                <a:latin typeface="Museo Slab 500"/>
              </a:rPr>
              <a:t>Key Terminology</a:t>
            </a:r>
          </a:p>
        </p:txBody>
      </p:sp>
      <p:sp>
        <p:nvSpPr>
          <p:cNvPr id="17" name="Text Placeholder 16">
            <a:extLst>
              <a:ext uri="{FF2B5EF4-FFF2-40B4-BE49-F238E27FC236}">
                <a16:creationId xmlns:a16="http://schemas.microsoft.com/office/drawing/2014/main" id="{6929772B-71C7-296F-43F4-8EAB18E92964}"/>
              </a:ext>
            </a:extLst>
          </p:cNvPr>
          <p:cNvSpPr>
            <a:spLocks noGrp="1"/>
          </p:cNvSpPr>
          <p:nvPr>
            <p:ph type="body" sz="quarter" idx="16"/>
          </p:nvPr>
        </p:nvSpPr>
        <p:spPr>
          <a:xfrm>
            <a:off x="168447" y="1525545"/>
            <a:ext cx="11644900" cy="4692024"/>
          </a:xfrm>
        </p:spPr>
        <p:txBody>
          <a:bodyPr/>
          <a:lstStyle/>
          <a:p>
            <a:pPr rtl="0">
              <a:spcBef>
                <a:spcPts val="0"/>
              </a:spcBef>
              <a:spcAft>
                <a:spcPts val="0"/>
              </a:spcAft>
            </a:pPr>
            <a:r>
              <a:rPr lang="en-US" sz="2400" b="1" i="0" u="none" strike="noStrike" dirty="0">
                <a:effectLst/>
                <a:latin typeface="Calibri Light" panose="020F0302020204030204" pitchFamily="34" charset="0"/>
                <a:cs typeface="Calibri Light" panose="020F0302020204030204" pitchFamily="34" charset="0"/>
              </a:rPr>
              <a:t>Syntax</a:t>
            </a:r>
            <a:r>
              <a:rPr lang="en-US" sz="2400" b="0" i="0" u="none" strike="noStrike" dirty="0">
                <a:effectLst/>
                <a:latin typeface="Calibri Light" panose="020F0302020204030204" pitchFamily="34" charset="0"/>
                <a:cs typeface="Calibri Light" panose="020F0302020204030204" pitchFamily="34" charset="0"/>
              </a:rPr>
              <a:t> – The system by which words may be ordered in phrases, clauses, and sentences. </a:t>
            </a:r>
            <a:endParaRPr lang="en-US" sz="2400" b="0" dirty="0">
              <a:effectLst/>
              <a:latin typeface="Calibri Light" panose="020F0302020204030204" pitchFamily="34" charset="0"/>
              <a:cs typeface="Calibri Light" panose="020F0302020204030204" pitchFamily="34" charset="0"/>
            </a:endParaRPr>
          </a:p>
          <a:p>
            <a:pPr rtl="0">
              <a:spcBef>
                <a:spcPts val="0"/>
              </a:spcBef>
              <a:spcAft>
                <a:spcPts val="0"/>
              </a:spcAft>
            </a:pPr>
            <a:r>
              <a:rPr lang="en-US" sz="2400" b="1" i="0" u="none" strike="noStrike" dirty="0">
                <a:effectLst/>
                <a:latin typeface="Calibri Light" panose="020F0302020204030204" pitchFamily="34" charset="0"/>
                <a:cs typeface="Calibri Light" panose="020F0302020204030204" pitchFamily="34" charset="0"/>
              </a:rPr>
              <a:t>Grammar</a:t>
            </a:r>
            <a:r>
              <a:rPr lang="en-US" sz="2400" b="0" i="0" u="none" strike="noStrike" dirty="0">
                <a:effectLst/>
                <a:latin typeface="Calibri Light" panose="020F0302020204030204" pitchFamily="34" charset="0"/>
                <a:cs typeface="Calibri Light" panose="020F0302020204030204" pitchFamily="34" charset="0"/>
              </a:rPr>
              <a:t> - The set of rules in a language that governs the forms of words used in context (morphology) and how words can be combined in sentences (syntax). </a:t>
            </a:r>
            <a:endParaRPr lang="en-US" sz="2400" b="0" dirty="0">
              <a:effectLst/>
              <a:latin typeface="Calibri Light" panose="020F0302020204030204" pitchFamily="34" charset="0"/>
              <a:cs typeface="Calibri Light" panose="020F0302020204030204" pitchFamily="34" charset="0"/>
            </a:endParaRPr>
          </a:p>
          <a:p>
            <a:pPr rtl="0">
              <a:spcBef>
                <a:spcPts val="0"/>
              </a:spcBef>
              <a:spcAft>
                <a:spcPts val="0"/>
              </a:spcAft>
            </a:pPr>
            <a:r>
              <a:rPr lang="en-US" sz="2400" b="1" i="0" u="none" strike="noStrike" dirty="0">
                <a:effectLst/>
                <a:latin typeface="Calibri Light" panose="020F0302020204030204" pitchFamily="34" charset="0"/>
                <a:cs typeface="Calibri Light" panose="020F0302020204030204" pitchFamily="34" charset="0"/>
              </a:rPr>
              <a:t>Clause</a:t>
            </a:r>
            <a:r>
              <a:rPr lang="en-US" sz="2400" b="0" i="0" u="none" strike="noStrike" dirty="0">
                <a:effectLst/>
                <a:latin typeface="Calibri Light" panose="020F0302020204030204" pitchFamily="34" charset="0"/>
                <a:cs typeface="Calibri Light" panose="020F0302020204030204" pitchFamily="34" charset="0"/>
              </a:rPr>
              <a:t> - </a:t>
            </a:r>
            <a:r>
              <a:rPr lang="en-US" sz="2400" dirty="0">
                <a:latin typeface="Calibri Light" panose="020F0302020204030204" pitchFamily="34" charset="0"/>
                <a:cs typeface="Calibri Light" panose="020F0302020204030204" pitchFamily="34" charset="0"/>
              </a:rPr>
              <a:t>A clause is a group of words with a subject and its predicate. Some clauses can stand by themselves, but most cannot. </a:t>
            </a:r>
          </a:p>
          <a:p>
            <a:pPr rtl="0">
              <a:spcBef>
                <a:spcPts val="0"/>
              </a:spcBef>
              <a:spcAft>
                <a:spcPts val="0"/>
              </a:spcAft>
            </a:pPr>
            <a:r>
              <a:rPr lang="en-US" sz="2400" b="1" i="0" u="none" strike="noStrike" dirty="0">
                <a:effectLst/>
                <a:latin typeface="Calibri Light" panose="020F0302020204030204" pitchFamily="34" charset="0"/>
                <a:cs typeface="Calibri Light" panose="020F0302020204030204" pitchFamily="34" charset="0"/>
              </a:rPr>
              <a:t>Phrase</a:t>
            </a:r>
            <a:r>
              <a:rPr lang="en-US" sz="2400" b="0" i="0" u="none" strike="noStrike" dirty="0">
                <a:effectLst/>
                <a:latin typeface="Calibri Light" panose="020F0302020204030204" pitchFamily="34" charset="0"/>
                <a:cs typeface="Calibri Light" panose="020F0302020204030204" pitchFamily="34" charset="0"/>
              </a:rPr>
              <a:t> - </a:t>
            </a:r>
            <a:r>
              <a:rPr lang="en-US" sz="2400" dirty="0">
                <a:latin typeface="Calibri Light" panose="020F0302020204030204" pitchFamily="34" charset="0"/>
                <a:cs typeface="Calibri Light" panose="020F0302020204030204" pitchFamily="34" charset="0"/>
              </a:rPr>
              <a:t>A phrase is a group of words that is part of a sentence but cannot stand alone because it is missing either a subject or a predicate</a:t>
            </a:r>
            <a:endParaRPr lang="en-US" sz="2400" b="0" dirty="0">
              <a:effectLst/>
              <a:latin typeface="Calibri Light" panose="020F0302020204030204" pitchFamily="34" charset="0"/>
              <a:cs typeface="Calibri Light" panose="020F0302020204030204" pitchFamily="34" charset="0"/>
            </a:endParaRPr>
          </a:p>
          <a:p>
            <a:pPr rtl="0">
              <a:spcBef>
                <a:spcPts val="0"/>
              </a:spcBef>
              <a:spcAft>
                <a:spcPts val="0"/>
              </a:spcAft>
            </a:pPr>
            <a:r>
              <a:rPr lang="en-US" sz="2400" b="1" i="0" u="none" strike="noStrike" dirty="0">
                <a:effectLst/>
                <a:latin typeface="Calibri Light" panose="020F0302020204030204" pitchFamily="34" charset="0"/>
                <a:cs typeface="Calibri Light" panose="020F0302020204030204" pitchFamily="34" charset="0"/>
              </a:rPr>
              <a:t>Subject</a:t>
            </a:r>
            <a:r>
              <a:rPr lang="en-US" sz="2400" b="0" i="0" u="none" strike="noStrike" dirty="0">
                <a:effectLst/>
                <a:latin typeface="Calibri Light" panose="020F0302020204030204" pitchFamily="34" charset="0"/>
                <a:cs typeface="Calibri Light" panose="020F0302020204030204" pitchFamily="34" charset="0"/>
              </a:rPr>
              <a:t> - </a:t>
            </a:r>
            <a:r>
              <a:rPr lang="en-US" sz="2400" b="0" i="0" dirty="0">
                <a:effectLst/>
                <a:latin typeface="Calibri Light" panose="020F0302020204030204" pitchFamily="34" charset="0"/>
                <a:cs typeface="Calibri Light" panose="020F0302020204030204" pitchFamily="34" charset="0"/>
              </a:rPr>
              <a:t>The subject is who or what is doing the action: “the doer.”</a:t>
            </a:r>
            <a:endParaRPr lang="en-US" sz="2400" b="0" dirty="0">
              <a:effectLst/>
              <a:latin typeface="Calibri Light" panose="020F0302020204030204" pitchFamily="34" charset="0"/>
              <a:cs typeface="Calibri Light" panose="020F0302020204030204" pitchFamily="34" charset="0"/>
            </a:endParaRPr>
          </a:p>
          <a:p>
            <a:pPr rtl="0">
              <a:spcBef>
                <a:spcPts val="0"/>
              </a:spcBef>
              <a:spcAft>
                <a:spcPts val="0"/>
              </a:spcAft>
            </a:pPr>
            <a:r>
              <a:rPr lang="en-US" sz="2400" b="1" i="0" u="none" strike="noStrike" dirty="0">
                <a:effectLst/>
                <a:latin typeface="Calibri Light" panose="020F0302020204030204" pitchFamily="34" charset="0"/>
                <a:cs typeface="Calibri Light" panose="020F0302020204030204" pitchFamily="34" charset="0"/>
              </a:rPr>
              <a:t>Predicate - </a:t>
            </a:r>
            <a:r>
              <a:rPr lang="en-US" sz="2400" b="0" i="0" dirty="0">
                <a:effectLst/>
                <a:latin typeface="Calibri Light" panose="020F0302020204030204" pitchFamily="34" charset="0"/>
                <a:cs typeface="Calibri Light" panose="020F0302020204030204" pitchFamily="34" charset="0"/>
              </a:rPr>
              <a:t>The predicate is the action: “the doing.” </a:t>
            </a:r>
            <a:endParaRPr lang="en-US" sz="2400" b="1" dirty="0">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37193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0" name="Title 2">
            <a:extLst>
              <a:ext uri="{FF2B5EF4-FFF2-40B4-BE49-F238E27FC236}">
                <a16:creationId xmlns:a16="http://schemas.microsoft.com/office/drawing/2014/main" id="{8E4A0B1D-A126-4344-BA12-347160E3C89E}"/>
              </a:ext>
            </a:extLst>
          </p:cNvPr>
          <p:cNvSpPr txBox="1">
            <a:spLocks noGrp="1"/>
          </p:cNvSpPr>
          <p:nvPr>
            <p:ph type="title" idx="4294967295"/>
          </p:nvPr>
        </p:nvSpPr>
        <p:spPr>
          <a:xfrm>
            <a:off x="223334" y="408347"/>
            <a:ext cx="11399276" cy="527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rgbClr val="FFFFFF"/>
              </a:buClr>
              <a:buSzPts val="2600"/>
              <a:buFont typeface="Arial"/>
              <a:buNone/>
              <a:tabLst/>
              <a:defRPr/>
            </a:pPr>
            <a:r>
              <a:rPr kumimoji="0" lang="en-US" sz="4000" b="0" i="0" u="none" strike="noStrike" kern="1200" cap="none" spc="0" normalizeH="0" baseline="0" noProof="0" dirty="0">
                <a:ln>
                  <a:noFill/>
                </a:ln>
                <a:solidFill>
                  <a:srgbClr val="FFFFFF"/>
                </a:solidFill>
                <a:effectLst/>
                <a:uLnTx/>
                <a:uFillTx/>
                <a:latin typeface="Museo Slab 500" panose="02000000000000000000"/>
                <a:ea typeface="Museo Slab 500" panose="02000000000000000000" pitchFamily="50" charset="0"/>
                <a:cs typeface="Arial"/>
                <a:sym typeface="Arial"/>
              </a:rPr>
              <a:t>Simple View of Reading (SVR)</a:t>
            </a:r>
          </a:p>
        </p:txBody>
      </p:sp>
      <p:sp>
        <p:nvSpPr>
          <p:cNvPr id="6" name="Cube 5">
            <a:extLst>
              <a:ext uri="{FF2B5EF4-FFF2-40B4-BE49-F238E27FC236}">
                <a16:creationId xmlns:a16="http://schemas.microsoft.com/office/drawing/2014/main" id="{B3B6B174-AB85-2909-00F0-6BE221CBD228}"/>
              </a:ext>
            </a:extLst>
          </p:cNvPr>
          <p:cNvSpPr/>
          <p:nvPr/>
        </p:nvSpPr>
        <p:spPr>
          <a:xfrm>
            <a:off x="569390" y="2089829"/>
            <a:ext cx="2935801" cy="1845734"/>
          </a:xfrm>
          <a:prstGeom prst="cub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a:ea typeface="+mn-ea"/>
                <a:cs typeface="+mn-cs"/>
              </a:rPr>
              <a:t>Word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a:ea typeface="+mn-ea"/>
                <a:cs typeface="+mn-cs"/>
              </a:rPr>
              <a:t>Recognition</a:t>
            </a:r>
          </a:p>
        </p:txBody>
      </p:sp>
      <p:sp>
        <p:nvSpPr>
          <p:cNvPr id="2" name="TextBox 1">
            <a:extLst>
              <a:ext uri="{FF2B5EF4-FFF2-40B4-BE49-F238E27FC236}">
                <a16:creationId xmlns:a16="http://schemas.microsoft.com/office/drawing/2014/main" id="{31ABD446-3749-D493-15FF-AEFBDD3B1C63}"/>
              </a:ext>
            </a:extLst>
          </p:cNvPr>
          <p:cNvSpPr txBox="1"/>
          <p:nvPr/>
        </p:nvSpPr>
        <p:spPr>
          <a:xfrm>
            <a:off x="569390" y="4323806"/>
            <a:ext cx="3389649"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Phonological/Phonemic Awareness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Phonics/Decoding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Sight Words</a:t>
            </a:r>
          </a:p>
        </p:txBody>
      </p:sp>
      <p:sp>
        <p:nvSpPr>
          <p:cNvPr id="11" name="Multiplication Sign 10">
            <a:extLst>
              <a:ext uri="{FF2B5EF4-FFF2-40B4-BE49-F238E27FC236}">
                <a16:creationId xmlns:a16="http://schemas.microsoft.com/office/drawing/2014/main" id="{E772B54E-D1D8-D693-799D-2EE08B037766}"/>
              </a:ext>
              <a:ext uri="{C183D7F6-B498-43B3-948B-1728B52AA6E4}">
                <adec:decorative xmlns:adec="http://schemas.microsoft.com/office/drawing/2017/decorative" val="1"/>
              </a:ext>
            </a:extLst>
          </p:cNvPr>
          <p:cNvSpPr/>
          <p:nvPr/>
        </p:nvSpPr>
        <p:spPr>
          <a:xfrm>
            <a:off x="3517113" y="2528458"/>
            <a:ext cx="914400" cy="914400"/>
          </a:xfrm>
          <a:prstGeom prst="mathMultiply">
            <a:avLst/>
          </a:prstGeom>
          <a:solidFill>
            <a:srgbClr val="7C9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Cube 21">
            <a:extLst>
              <a:ext uri="{FF2B5EF4-FFF2-40B4-BE49-F238E27FC236}">
                <a16:creationId xmlns:a16="http://schemas.microsoft.com/office/drawing/2014/main" id="{91F8BC71-5780-EDD3-C4E8-63AFBC5886EB}"/>
              </a:ext>
            </a:extLst>
          </p:cNvPr>
          <p:cNvSpPr/>
          <p:nvPr/>
        </p:nvSpPr>
        <p:spPr>
          <a:xfrm>
            <a:off x="4502021" y="2027287"/>
            <a:ext cx="2935801" cy="1845734"/>
          </a:xfrm>
          <a:prstGeom prst="cub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a:ea typeface="+mn-ea"/>
                <a:cs typeface="+mn-cs"/>
              </a:rPr>
              <a:t>Language Comprehension</a:t>
            </a:r>
          </a:p>
        </p:txBody>
      </p:sp>
      <p:sp>
        <p:nvSpPr>
          <p:cNvPr id="3" name="TextBox 2">
            <a:extLst>
              <a:ext uri="{FF2B5EF4-FFF2-40B4-BE49-F238E27FC236}">
                <a16:creationId xmlns:a16="http://schemas.microsoft.com/office/drawing/2014/main" id="{DD51511D-91AE-2C29-18D3-1345220F8865}"/>
              </a:ext>
            </a:extLst>
          </p:cNvPr>
          <p:cNvSpPr txBox="1"/>
          <p:nvPr/>
        </p:nvSpPr>
        <p:spPr>
          <a:xfrm>
            <a:off x="4502021" y="4323806"/>
            <a:ext cx="3730942" cy="15081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Calibri"/>
                <a:ea typeface="+mn-ea"/>
                <a:cs typeface="+mn-cs"/>
              </a:rPr>
              <a:t>Background Knowledge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Vocabulary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Syntactic/Semantic Knowledge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Verbal Reasoning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Literacy Knowledge</a:t>
            </a:r>
          </a:p>
        </p:txBody>
      </p:sp>
      <p:sp>
        <p:nvSpPr>
          <p:cNvPr id="12" name="Equals 11">
            <a:extLst>
              <a:ext uri="{FF2B5EF4-FFF2-40B4-BE49-F238E27FC236}">
                <a16:creationId xmlns:a16="http://schemas.microsoft.com/office/drawing/2014/main" id="{203F0C7C-D2F7-A276-358E-FCFC70F4E7FA}"/>
              </a:ext>
              <a:ext uri="{C183D7F6-B498-43B3-948B-1728B52AA6E4}">
                <adec:decorative xmlns:adec="http://schemas.microsoft.com/office/drawing/2017/decorative" val="1"/>
              </a:ext>
            </a:extLst>
          </p:cNvPr>
          <p:cNvSpPr/>
          <p:nvPr/>
        </p:nvSpPr>
        <p:spPr>
          <a:xfrm>
            <a:off x="7605115" y="2492954"/>
            <a:ext cx="914400" cy="914400"/>
          </a:xfrm>
          <a:prstGeom prst="mathEqual">
            <a:avLst/>
          </a:prstGeom>
          <a:solidFill>
            <a:srgbClr val="7C9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Cube 22">
            <a:extLst>
              <a:ext uri="{FF2B5EF4-FFF2-40B4-BE49-F238E27FC236}">
                <a16:creationId xmlns:a16="http://schemas.microsoft.com/office/drawing/2014/main" id="{6D486D87-7F5E-E2EC-E8A7-6B7AE1BFFAB5}"/>
              </a:ext>
            </a:extLst>
          </p:cNvPr>
          <p:cNvSpPr/>
          <p:nvPr/>
        </p:nvSpPr>
        <p:spPr>
          <a:xfrm>
            <a:off x="8686808" y="2062791"/>
            <a:ext cx="2935801" cy="1845734"/>
          </a:xfrm>
          <a:prstGeom prst="cube">
            <a:avLst/>
          </a:prstGeom>
          <a:solidFill>
            <a:srgbClr val="077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a:ea typeface="+mn-ea"/>
                <a:cs typeface="+mn-cs"/>
              </a:rPr>
              <a:t>Reading Comprehension</a:t>
            </a:r>
          </a:p>
        </p:txBody>
      </p:sp>
      <p:sp>
        <p:nvSpPr>
          <p:cNvPr id="13" name="TextBox 12">
            <a:extLst>
              <a:ext uri="{FF2B5EF4-FFF2-40B4-BE49-F238E27FC236}">
                <a16:creationId xmlns:a16="http://schemas.microsoft.com/office/drawing/2014/main" id="{F980D768-8F2E-5793-F58A-B40FB8F3A3E3}"/>
              </a:ext>
            </a:extLst>
          </p:cNvPr>
          <p:cNvSpPr txBox="1"/>
          <p:nvPr/>
        </p:nvSpPr>
        <p:spPr>
          <a:xfrm>
            <a:off x="3505191" y="6295764"/>
            <a:ext cx="886460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Gough, P. B. &amp; Tunmer, W.E. (1986). Decoding, reading, and reading disability. </a:t>
            </a:r>
            <a:r>
              <a:rPr kumimoji="0" lang="en-US" sz="14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Remedial and Special Education, 7</a:t>
            </a: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(1).</a:t>
            </a:r>
          </a:p>
        </p:txBody>
      </p:sp>
    </p:spTree>
    <p:extLst>
      <p:ext uri="{BB962C8B-B14F-4D97-AF65-F5344CB8AC3E}">
        <p14:creationId xmlns:p14="http://schemas.microsoft.com/office/powerpoint/2010/main" val="2559598587"/>
      </p:ext>
    </p:extLst>
  </p:cSld>
  <p:clrMapOvr>
    <a:masterClrMapping/>
  </p:clrMapOvr>
  <mc:AlternateContent xmlns:mc="http://schemas.openxmlformats.org/markup-compatibility/2006" xmlns:p14="http://schemas.microsoft.com/office/powerpoint/2010/main">
    <mc:Choice Requires="p14">
      <p:transition spd="slow" p14:dur="2000" advClick="0" advTm="37700"/>
    </mc:Choice>
    <mc:Fallback xmlns="">
      <p:transition spd="slow" advClick="0" advTm="377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A0C653E-607D-F259-E815-D3A2018B03C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Levels of Language Processing </a:t>
            </a:r>
          </a:p>
        </p:txBody>
      </p:sp>
      <p:grpSp>
        <p:nvGrpSpPr>
          <p:cNvPr id="5" name="Group 4" descr="Level 1: Understanding the Surface Code ">
            <a:extLst>
              <a:ext uri="{FF2B5EF4-FFF2-40B4-BE49-F238E27FC236}">
                <a16:creationId xmlns:a16="http://schemas.microsoft.com/office/drawing/2014/main" id="{A264A233-CEDB-399C-986A-C2757E1552F0}"/>
              </a:ext>
            </a:extLst>
          </p:cNvPr>
          <p:cNvGrpSpPr/>
          <p:nvPr/>
        </p:nvGrpSpPr>
        <p:grpSpPr>
          <a:xfrm>
            <a:off x="130967" y="484124"/>
            <a:ext cx="3267141" cy="1616769"/>
            <a:chOff x="14114" y="364772"/>
            <a:chExt cx="4867043" cy="708826"/>
          </a:xfrm>
          <a:solidFill>
            <a:schemeClr val="accent2"/>
          </a:solidFill>
        </p:grpSpPr>
        <p:sp>
          <p:nvSpPr>
            <p:cNvPr id="6" name="Arrow: Right 5">
              <a:extLst>
                <a:ext uri="{FF2B5EF4-FFF2-40B4-BE49-F238E27FC236}">
                  <a16:creationId xmlns:a16="http://schemas.microsoft.com/office/drawing/2014/main" id="{55C12076-A205-F343-03C1-A6A7E388B60E}"/>
                </a:ext>
              </a:extLst>
            </p:cNvPr>
            <p:cNvSpPr/>
            <p:nvPr/>
          </p:nvSpPr>
          <p:spPr>
            <a:xfrm>
              <a:off x="14114" y="364772"/>
              <a:ext cx="4867043" cy="708826"/>
            </a:xfrm>
            <a:prstGeom prst="rightArrow">
              <a:avLst>
                <a:gd name="adj1" fmla="val 50000"/>
                <a:gd name="adj2" fmla="val 5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p>
          </p:txBody>
        </p:sp>
        <p:sp>
          <p:nvSpPr>
            <p:cNvPr id="7" name="Arrow: Right 4">
              <a:extLst>
                <a:ext uri="{FF2B5EF4-FFF2-40B4-BE49-F238E27FC236}">
                  <a16:creationId xmlns:a16="http://schemas.microsoft.com/office/drawing/2014/main" id="{982864C6-794E-6369-C235-A9E4A1B909D8}"/>
                </a:ext>
              </a:extLst>
            </p:cNvPr>
            <p:cNvSpPr txBox="1"/>
            <p:nvPr/>
          </p:nvSpPr>
          <p:spPr>
            <a:xfrm>
              <a:off x="14115" y="505308"/>
              <a:ext cx="4026641" cy="39108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254000" bIns="112526" numCol="1" spcCol="1270" anchor="ctr" anchorCtr="0">
              <a:noAutofit/>
            </a:bodyPr>
            <a:lstStyle/>
            <a:p>
              <a:pPr marL="0" lvl="0" indent="0" algn="l" defTabSz="1066800">
                <a:lnSpc>
                  <a:spcPct val="90000"/>
                </a:lnSpc>
                <a:spcBef>
                  <a:spcPct val="0"/>
                </a:spcBef>
                <a:spcAft>
                  <a:spcPct val="35000"/>
                </a:spcAft>
                <a:buNone/>
              </a:pPr>
              <a:r>
                <a:rPr lang="en-US" sz="2000" kern="1200" dirty="0"/>
                <a:t>Level 1</a:t>
              </a:r>
              <a:r>
                <a:rPr lang="en-US" sz="2000" dirty="0"/>
                <a:t>: Understanding the Surface Code</a:t>
              </a:r>
              <a:endParaRPr lang="en-US" sz="2000" kern="1200" dirty="0"/>
            </a:p>
          </p:txBody>
        </p:sp>
      </p:grpSp>
      <p:grpSp>
        <p:nvGrpSpPr>
          <p:cNvPr id="8" name="Group 7" descr="Level 2: Making Meaning from the Text Base ">
            <a:extLst>
              <a:ext uri="{FF2B5EF4-FFF2-40B4-BE49-F238E27FC236}">
                <a16:creationId xmlns:a16="http://schemas.microsoft.com/office/drawing/2014/main" id="{0DAC5DD4-CB2C-44D8-A729-9AAC0E0937E0}"/>
              </a:ext>
            </a:extLst>
          </p:cNvPr>
          <p:cNvGrpSpPr/>
          <p:nvPr/>
        </p:nvGrpSpPr>
        <p:grpSpPr>
          <a:xfrm>
            <a:off x="130967" y="2667295"/>
            <a:ext cx="4082687" cy="1550273"/>
            <a:chOff x="14114" y="364772"/>
            <a:chExt cx="4867043" cy="708826"/>
          </a:xfrm>
          <a:solidFill>
            <a:srgbClr val="12A8B6"/>
          </a:solidFill>
        </p:grpSpPr>
        <p:sp>
          <p:nvSpPr>
            <p:cNvPr id="9" name="Arrow: Right 8">
              <a:extLst>
                <a:ext uri="{FF2B5EF4-FFF2-40B4-BE49-F238E27FC236}">
                  <a16:creationId xmlns:a16="http://schemas.microsoft.com/office/drawing/2014/main" id="{A46ACDDC-D349-B2D1-ADC8-749F1B57C800}"/>
                </a:ext>
              </a:extLst>
            </p:cNvPr>
            <p:cNvSpPr/>
            <p:nvPr/>
          </p:nvSpPr>
          <p:spPr>
            <a:xfrm>
              <a:off x="14114" y="364772"/>
              <a:ext cx="4867043" cy="708826"/>
            </a:xfrm>
            <a:prstGeom prst="rightArrow">
              <a:avLst>
                <a:gd name="adj1" fmla="val 50000"/>
                <a:gd name="adj2" fmla="val 5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p>
          </p:txBody>
        </p:sp>
        <p:sp>
          <p:nvSpPr>
            <p:cNvPr id="10" name="Arrow: Right 4">
              <a:extLst>
                <a:ext uri="{FF2B5EF4-FFF2-40B4-BE49-F238E27FC236}">
                  <a16:creationId xmlns:a16="http://schemas.microsoft.com/office/drawing/2014/main" id="{CA3E7A29-005A-E0F1-4311-B4B717418071}"/>
                </a:ext>
              </a:extLst>
            </p:cNvPr>
            <p:cNvSpPr txBox="1"/>
            <p:nvPr/>
          </p:nvSpPr>
          <p:spPr>
            <a:xfrm>
              <a:off x="14114" y="541979"/>
              <a:ext cx="4107625" cy="35441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254000" bIns="112526" numCol="1" spcCol="1270" anchor="ctr" anchorCtr="0">
              <a:noAutofit/>
            </a:bodyPr>
            <a:lstStyle/>
            <a:p>
              <a:pPr marL="0" lvl="0" indent="0" algn="l" defTabSz="1066800">
                <a:lnSpc>
                  <a:spcPct val="90000"/>
                </a:lnSpc>
                <a:spcBef>
                  <a:spcPct val="0"/>
                </a:spcBef>
                <a:spcAft>
                  <a:spcPct val="35000"/>
                </a:spcAft>
                <a:buNone/>
              </a:pPr>
              <a:r>
                <a:rPr lang="en-US" sz="2000" kern="1200" dirty="0"/>
                <a:t>Level 2: Making Meaning from the Text Base</a:t>
              </a:r>
            </a:p>
          </p:txBody>
        </p:sp>
      </p:grpSp>
      <p:grpSp>
        <p:nvGrpSpPr>
          <p:cNvPr id="11" name="Group 10" descr="Level 3: Constructing a Situation or Mental Model of the Text ">
            <a:extLst>
              <a:ext uri="{FF2B5EF4-FFF2-40B4-BE49-F238E27FC236}">
                <a16:creationId xmlns:a16="http://schemas.microsoft.com/office/drawing/2014/main" id="{37CE6C7F-1683-BDF1-06C4-3A06737AC989}"/>
              </a:ext>
            </a:extLst>
          </p:cNvPr>
          <p:cNvGrpSpPr/>
          <p:nvPr/>
        </p:nvGrpSpPr>
        <p:grpSpPr>
          <a:xfrm>
            <a:off x="130967" y="4397177"/>
            <a:ext cx="5874417" cy="1550273"/>
            <a:chOff x="14114" y="364772"/>
            <a:chExt cx="4867043" cy="708826"/>
          </a:xfrm>
        </p:grpSpPr>
        <p:sp>
          <p:nvSpPr>
            <p:cNvPr id="12" name="Arrow: Right 11">
              <a:extLst>
                <a:ext uri="{FF2B5EF4-FFF2-40B4-BE49-F238E27FC236}">
                  <a16:creationId xmlns:a16="http://schemas.microsoft.com/office/drawing/2014/main" id="{40774EF4-3F9E-D76B-CE5F-1CF4DAF1027A}"/>
                </a:ext>
              </a:extLst>
            </p:cNvPr>
            <p:cNvSpPr/>
            <p:nvPr/>
          </p:nvSpPr>
          <p:spPr>
            <a:xfrm>
              <a:off x="14114" y="364772"/>
              <a:ext cx="4867043" cy="708826"/>
            </a:xfrm>
            <a:prstGeom prst="rightArrow">
              <a:avLst>
                <a:gd name="adj1" fmla="val 50000"/>
                <a:gd name="adj2" fmla="val 50000"/>
              </a:avLst>
            </a:prstGeom>
            <a:solidFill>
              <a:srgbClr val="3CC1CC"/>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dirty="0"/>
            </a:p>
          </p:txBody>
        </p:sp>
        <p:sp>
          <p:nvSpPr>
            <p:cNvPr id="13" name="Arrow: Right 4">
              <a:extLst>
                <a:ext uri="{FF2B5EF4-FFF2-40B4-BE49-F238E27FC236}">
                  <a16:creationId xmlns:a16="http://schemas.microsoft.com/office/drawing/2014/main" id="{866569D5-1594-D594-2915-A8F275E8B2FB}"/>
                </a:ext>
              </a:extLst>
            </p:cNvPr>
            <p:cNvSpPr txBox="1"/>
            <p:nvPr/>
          </p:nvSpPr>
          <p:spPr>
            <a:xfrm>
              <a:off x="14114" y="575070"/>
              <a:ext cx="4689837" cy="3544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254000" bIns="112526" numCol="1" spcCol="1270" anchor="ctr" anchorCtr="0">
              <a:noAutofit/>
            </a:bodyPr>
            <a:lstStyle/>
            <a:p>
              <a:pPr marL="0" lvl="0" indent="0" algn="l" defTabSz="1066800">
                <a:lnSpc>
                  <a:spcPct val="90000"/>
                </a:lnSpc>
                <a:spcBef>
                  <a:spcPct val="0"/>
                </a:spcBef>
                <a:spcAft>
                  <a:spcPct val="35000"/>
                </a:spcAft>
                <a:buNone/>
              </a:pPr>
              <a:r>
                <a:rPr lang="en-US" sz="2000" kern="1200" dirty="0"/>
                <a:t>Level </a:t>
              </a:r>
              <a:r>
                <a:rPr lang="en-US" sz="2000" dirty="0"/>
                <a:t>3: Constructing a Situation or Mental Model of the Text </a:t>
              </a:r>
              <a:endParaRPr lang="en-US" sz="2000" kern="1200" dirty="0"/>
            </a:p>
          </p:txBody>
        </p:sp>
      </p:grpSp>
      <p:graphicFrame>
        <p:nvGraphicFramePr>
          <p:cNvPr id="2" name="Diagram 1" descr="Levels of Language Processing from Words and Phrases to Coherent Representation of Text ">
            <a:extLst>
              <a:ext uri="{FF2B5EF4-FFF2-40B4-BE49-F238E27FC236}">
                <a16:creationId xmlns:a16="http://schemas.microsoft.com/office/drawing/2014/main" id="{AD3935C7-70FE-708C-11F1-A5E8783BC816}"/>
              </a:ext>
            </a:extLst>
          </p:cNvPr>
          <p:cNvGraphicFramePr/>
          <p:nvPr>
            <p:extLst>
              <p:ext uri="{D42A27DB-BD31-4B8C-83A1-F6EECF244321}">
                <p14:modId xmlns:p14="http://schemas.microsoft.com/office/powerpoint/2010/main" val="2756425659"/>
              </p:ext>
            </p:extLst>
          </p:nvPr>
        </p:nvGraphicFramePr>
        <p:xfrm>
          <a:off x="2601249" y="380032"/>
          <a:ext cx="9459784" cy="6336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D4BCCF4A-7F15-3C71-511F-F5FB09FF4529}"/>
              </a:ext>
            </a:extLst>
          </p:cNvPr>
          <p:cNvSpPr txBox="1"/>
          <p:nvPr/>
        </p:nvSpPr>
        <p:spPr>
          <a:xfrm>
            <a:off x="3771350" y="6365840"/>
            <a:ext cx="3333785" cy="338554"/>
          </a:xfrm>
          <a:prstGeom prst="rect">
            <a:avLst/>
          </a:prstGeom>
          <a:noFill/>
        </p:spPr>
        <p:txBody>
          <a:bodyPr wrap="square" lIns="91440" tIns="45720" rIns="91440" bIns="45720" rtlCol="0" anchor="t">
            <a:spAutoFit/>
          </a:bodyPr>
          <a:lstStyle/>
          <a:p>
            <a:r>
              <a:rPr lang="en-US" sz="1600" dirty="0">
                <a:solidFill>
                  <a:srgbClr val="242424"/>
                </a:solidFill>
                <a:latin typeface="Calibri Light"/>
                <a:cs typeface="Calibri Light"/>
              </a:rPr>
              <a:t>(Hennessy, 2021; Cain &amp; Oakhill, 2007)</a:t>
            </a:r>
            <a:endParaRPr lang="en-US" sz="1400" dirty="0">
              <a:solidFill>
                <a:srgbClr val="000000"/>
              </a:solidFill>
              <a:latin typeface="Calibri"/>
              <a:cs typeface="Calibri"/>
            </a:endParaRPr>
          </a:p>
        </p:txBody>
      </p:sp>
      <p:pic>
        <p:nvPicPr>
          <p:cNvPr id="3" name="Picture 2" descr="Colorado Department of Education Logo&#10;">
            <a:extLst>
              <a:ext uri="{FF2B5EF4-FFF2-40B4-BE49-F238E27FC236}">
                <a16:creationId xmlns:a16="http://schemas.microsoft.com/office/drawing/2014/main" id="{E80D4121-9ABB-8BB7-9968-A4A061F1D9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1049" y="6154292"/>
            <a:ext cx="1333832" cy="561782"/>
          </a:xfrm>
          <a:prstGeom prst="rect">
            <a:avLst/>
          </a:prstGeom>
        </p:spPr>
      </p:pic>
    </p:spTree>
    <p:extLst>
      <p:ext uri="{BB962C8B-B14F-4D97-AF65-F5344CB8AC3E}">
        <p14:creationId xmlns:p14="http://schemas.microsoft.com/office/powerpoint/2010/main" val="2916434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24D603-6CB3-462E-E975-9C55BCDA179B}"/>
              </a:ext>
              <a:ext uri="{C183D7F6-B498-43B3-948B-1728B52AA6E4}">
                <adec:decorative xmlns:adec="http://schemas.microsoft.com/office/drawing/2017/decorative" val="1"/>
              </a:ext>
            </a:extLst>
          </p:cNvPr>
          <p:cNvPicPr>
            <a:picLocks noChangeAspect="1"/>
          </p:cNvPicPr>
          <p:nvPr/>
        </p:nvPicPr>
        <p:blipFill rotWithShape="1">
          <a:blip r:embed="rId3"/>
          <a:srcRect t="-9371" r="2320" b="26932"/>
          <a:stretch/>
        </p:blipFill>
        <p:spPr>
          <a:xfrm>
            <a:off x="0" y="0"/>
            <a:ext cx="12192000" cy="6858001"/>
          </a:xfrm>
          <a:prstGeom prst="rect">
            <a:avLst/>
          </a:prstGeom>
        </p:spPr>
      </p:pic>
      <p:sp>
        <p:nvSpPr>
          <p:cNvPr id="19" name="Title 18">
            <a:extLst>
              <a:ext uri="{FF2B5EF4-FFF2-40B4-BE49-F238E27FC236}">
                <a16:creationId xmlns:a16="http://schemas.microsoft.com/office/drawing/2014/main" id="{E8D036FB-049F-42B9-8221-9EAE4768947B}"/>
              </a:ext>
            </a:extLst>
          </p:cNvPr>
          <p:cNvSpPr>
            <a:spLocks noGrp="1"/>
          </p:cNvSpPr>
          <p:nvPr>
            <p:ph type="title"/>
          </p:nvPr>
        </p:nvSpPr>
        <p:spPr>
          <a:xfrm>
            <a:off x="3469239" y="153767"/>
            <a:ext cx="5422231" cy="527050"/>
          </a:xfrm>
        </p:spPr>
        <p:txBody>
          <a:bodyPr/>
          <a:lstStyle/>
          <a:p>
            <a:pPr algn="ctr"/>
            <a:r>
              <a:rPr lang="en-US" sz="3200" dirty="0">
                <a:latin typeface="Calibri" panose="020F0502020204030204" pitchFamily="34" charset="0"/>
                <a:cs typeface="Calibri" panose="020F0502020204030204" pitchFamily="34" charset="0"/>
              </a:rPr>
              <a:t>Warm Up</a:t>
            </a:r>
            <a:endParaRPr lang="en-US" dirty="0">
              <a:latin typeface="Museo Slab 500" panose="02000000000000000000" pitchFamily="50" charset="0"/>
            </a:endParaRPr>
          </a:p>
        </p:txBody>
      </p:sp>
      <p:sp>
        <p:nvSpPr>
          <p:cNvPr id="10" name="Rectangle 9">
            <a:extLst>
              <a:ext uri="{FF2B5EF4-FFF2-40B4-BE49-F238E27FC236}">
                <a16:creationId xmlns:a16="http://schemas.microsoft.com/office/drawing/2014/main" id="{B0421873-C177-432F-73C3-A315B7F12950}"/>
              </a:ext>
              <a:ext uri="{C183D7F6-B498-43B3-948B-1728B52AA6E4}">
                <adec:decorative xmlns:adec="http://schemas.microsoft.com/office/drawing/2017/decorative" val="1"/>
              </a:ext>
            </a:extLst>
          </p:cNvPr>
          <p:cNvSpPr/>
          <p:nvPr/>
        </p:nvSpPr>
        <p:spPr>
          <a:xfrm>
            <a:off x="-1" y="1963382"/>
            <a:ext cx="12191999" cy="3960029"/>
          </a:xfrm>
          <a:prstGeom prst="rect">
            <a:avLst/>
          </a:prstGeom>
          <a:solidFill>
            <a:schemeClr val="lt1">
              <a:alpha val="79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A43E512C-2A12-A290-3259-2954434A4A65}"/>
              </a:ext>
            </a:extLst>
          </p:cNvPr>
          <p:cNvSpPr>
            <a:spLocks noGrp="1"/>
          </p:cNvSpPr>
          <p:nvPr>
            <p:ph type="body" sz="quarter" idx="15"/>
          </p:nvPr>
        </p:nvSpPr>
        <p:spPr>
          <a:xfrm>
            <a:off x="770689" y="2232485"/>
            <a:ext cx="10819329" cy="3275757"/>
          </a:xfrm>
        </p:spPr>
        <p:txBody>
          <a:bodyPr/>
          <a:lstStyle/>
          <a:p>
            <a:r>
              <a:rPr lang="en-US" sz="2400" dirty="0">
                <a:latin typeface="Calibri" panose="020F0502020204030204" pitchFamily="34" charset="0"/>
                <a:cs typeface="Calibri" panose="020F0502020204030204" pitchFamily="34" charset="0"/>
              </a:rPr>
              <a:t>The grey warm evening of August had descended upon the city and a mild warm air, a memory of summer, circulated in the streets. The streets, shuttered for the repose of Sunday, swarmed with a gaily coloured crowd. Like illumined pearls the lamps shone from the summits of their tall poles upon the living texture below which, changing shape and hue unceasingly, sent up into the warm grey evening air an unchanging unceasing murmur.               		  </a:t>
            </a:r>
            <a:r>
              <a:rPr lang="en-US" sz="2000" dirty="0">
                <a:latin typeface="Calibri" panose="020F0502020204030204" pitchFamily="34" charset="0"/>
                <a:cs typeface="Calibri" panose="020F0502020204030204" pitchFamily="34" charset="0"/>
              </a:rPr>
              <a:t>(James Joyce, 1914) </a:t>
            </a:r>
          </a:p>
        </p:txBody>
      </p:sp>
      <p:pic>
        <p:nvPicPr>
          <p:cNvPr id="2" name="Picture 1" descr="Colorado Department of Education Logo">
            <a:extLst>
              <a:ext uri="{FF2B5EF4-FFF2-40B4-BE49-F238E27FC236}">
                <a16:creationId xmlns:a16="http://schemas.microsoft.com/office/drawing/2014/main" id="{7AA4CDC3-72C0-552B-1747-5CA30B6F7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690" y="6199073"/>
            <a:ext cx="1371600" cy="532133"/>
          </a:xfrm>
          <a:prstGeom prst="rect">
            <a:avLst/>
          </a:prstGeom>
        </p:spPr>
      </p:pic>
    </p:spTree>
    <p:extLst>
      <p:ext uri="{BB962C8B-B14F-4D97-AF65-F5344CB8AC3E}">
        <p14:creationId xmlns:p14="http://schemas.microsoft.com/office/powerpoint/2010/main" val="1154282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8D036FB-049F-42B9-8221-9EAE4768947B}"/>
              </a:ext>
            </a:extLst>
          </p:cNvPr>
          <p:cNvSpPr>
            <a:spLocks noGrp="1"/>
          </p:cNvSpPr>
          <p:nvPr>
            <p:ph type="title"/>
          </p:nvPr>
        </p:nvSpPr>
        <p:spPr>
          <a:xfrm>
            <a:off x="5257800" y="492125"/>
            <a:ext cx="5156200" cy="527050"/>
          </a:xfrm>
        </p:spPr>
        <p:txBody>
          <a:bodyPr/>
          <a:lstStyle/>
          <a:p>
            <a:r>
              <a:rPr lang="en-US" dirty="0">
                <a:latin typeface="Museo Slab 500" panose="02000000000000000000" pitchFamily="50" charset="0"/>
              </a:rPr>
              <a:t>Reflection</a:t>
            </a:r>
          </a:p>
        </p:txBody>
      </p:sp>
      <p:sp>
        <p:nvSpPr>
          <p:cNvPr id="2" name="TextBox 1">
            <a:extLst>
              <a:ext uri="{FF2B5EF4-FFF2-40B4-BE49-F238E27FC236}">
                <a16:creationId xmlns:a16="http://schemas.microsoft.com/office/drawing/2014/main" id="{2E955974-9FF2-13F2-B52E-165F9062AE78}"/>
              </a:ext>
            </a:extLst>
          </p:cNvPr>
          <p:cNvSpPr txBox="1"/>
          <p:nvPr/>
        </p:nvSpPr>
        <p:spPr>
          <a:xfrm>
            <a:off x="5257800" y="1299029"/>
            <a:ext cx="6934200" cy="4220835"/>
          </a:xfrm>
          <a:prstGeom prst="rect">
            <a:avLst/>
          </a:prstGeom>
          <a:noFill/>
        </p:spPr>
        <p:txBody>
          <a:bodyPr wrap="square" rtlCol="0">
            <a:spAutoFit/>
          </a:bodyPr>
          <a:lstStyle/>
          <a:p>
            <a:r>
              <a:rPr lang="en-US" sz="2800" dirty="0">
                <a:solidFill>
                  <a:srgbClr val="3E7090"/>
                </a:solidFill>
                <a:latin typeface="Calibri" panose="020F0502020204030204" pitchFamily="34" charset="0"/>
                <a:cs typeface="Calibri" panose="020F0502020204030204" pitchFamily="34" charset="0"/>
              </a:rPr>
              <a:t>How can we help provide explicit instruction to support students with reading and writing?</a:t>
            </a:r>
          </a:p>
          <a:p>
            <a:pPr lvl="1">
              <a:lnSpc>
                <a:spcPct val="150000"/>
              </a:lnSpc>
            </a:pPr>
            <a:r>
              <a:rPr lang="en-US" sz="2400" b="1" dirty="0">
                <a:solidFill>
                  <a:srgbClr val="3E7090"/>
                </a:solidFill>
                <a:latin typeface="Calibri" panose="020F0502020204030204" pitchFamily="34" charset="0"/>
                <a:cs typeface="Calibri" panose="020F0502020204030204" pitchFamily="34" charset="0"/>
              </a:rPr>
              <a:t>Explicitly teach </a:t>
            </a:r>
          </a:p>
          <a:p>
            <a:pPr marL="742950" lvl="1" indent="-285750">
              <a:lnSpc>
                <a:spcPct val="150000"/>
              </a:lnSpc>
              <a:buFont typeface="Arial" panose="020B0604020202020204" pitchFamily="34" charset="0"/>
              <a:buChar char="•"/>
            </a:pPr>
            <a:r>
              <a:rPr lang="en-US" sz="2400" dirty="0">
                <a:solidFill>
                  <a:srgbClr val="3E7090"/>
                </a:solidFill>
                <a:latin typeface="Calibri" panose="020F0502020204030204" pitchFamily="34" charset="0"/>
                <a:cs typeface="Calibri" panose="020F0502020204030204" pitchFamily="34" charset="0"/>
              </a:rPr>
              <a:t>Sentence-level construction</a:t>
            </a:r>
          </a:p>
          <a:p>
            <a:pPr marL="742950" lvl="1" indent="-285750">
              <a:lnSpc>
                <a:spcPct val="150000"/>
              </a:lnSpc>
              <a:buFont typeface="Arial" panose="020B0604020202020204" pitchFamily="34" charset="0"/>
              <a:buChar char="•"/>
            </a:pPr>
            <a:r>
              <a:rPr lang="en-US" sz="2400" dirty="0">
                <a:solidFill>
                  <a:srgbClr val="3E7090"/>
                </a:solidFill>
                <a:latin typeface="Calibri" panose="020F0502020204030204" pitchFamily="34" charset="0"/>
                <a:cs typeface="Calibri" panose="020F0502020204030204" pitchFamily="34" charset="0"/>
              </a:rPr>
              <a:t>Planning and organization for writing</a:t>
            </a:r>
          </a:p>
          <a:p>
            <a:pPr lvl="1">
              <a:lnSpc>
                <a:spcPct val="150000"/>
              </a:lnSpc>
            </a:pPr>
            <a:r>
              <a:rPr lang="en-US" sz="2400" b="1" dirty="0">
                <a:solidFill>
                  <a:srgbClr val="3E7090"/>
                </a:solidFill>
                <a:latin typeface="Calibri" panose="020F0502020204030204" pitchFamily="34" charset="0"/>
                <a:cs typeface="Calibri" panose="020F0502020204030204" pitchFamily="34" charset="0"/>
              </a:rPr>
              <a:t>Prescriptively teach</a:t>
            </a:r>
          </a:p>
          <a:p>
            <a:pPr marL="742950" lvl="1" indent="-285750">
              <a:lnSpc>
                <a:spcPct val="150000"/>
              </a:lnSpc>
              <a:buFont typeface="Arial" panose="020B0604020202020204" pitchFamily="34" charset="0"/>
              <a:buChar char="•"/>
            </a:pPr>
            <a:r>
              <a:rPr lang="en-US" sz="2400" dirty="0">
                <a:solidFill>
                  <a:srgbClr val="3E7090"/>
                </a:solidFill>
                <a:latin typeface="Calibri" panose="020F0502020204030204" pitchFamily="34" charset="0"/>
                <a:cs typeface="Calibri" panose="020F0502020204030204" pitchFamily="34" charset="0"/>
              </a:rPr>
              <a:t>Select familiar content, leveraging student schema (may vary student to student) </a:t>
            </a:r>
          </a:p>
        </p:txBody>
      </p:sp>
      <p:pic>
        <p:nvPicPr>
          <p:cNvPr id="10" name="Picture Placeholder 9" descr="Woman wearing glasses">
            <a:extLst>
              <a:ext uri="{FF2B5EF4-FFF2-40B4-BE49-F238E27FC236}">
                <a16:creationId xmlns:a16="http://schemas.microsoft.com/office/drawing/2014/main" id="{95CD4EB3-2EDF-E786-0EA4-CD6353170E27}"/>
              </a:ext>
            </a:extLst>
          </p:cNvPr>
          <p:cNvPicPr>
            <a:picLocks noGrp="1" noChangeAspect="1"/>
          </p:cNvPicPr>
          <p:nvPr>
            <p:ph type="pic" sz="quarter" idx="13"/>
          </p:nvPr>
        </p:nvPicPr>
        <p:blipFill>
          <a:blip r:embed="rId3"/>
          <a:srcRect l="24510" r="24510"/>
          <a:stretch/>
        </p:blipFill>
        <p:spPr>
          <a:xfrm>
            <a:off x="838200" y="492125"/>
            <a:ext cx="4114800" cy="5372100"/>
          </a:xfrm>
          <a:effectLst/>
        </p:spPr>
      </p:pic>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720850" y="0"/>
            <a:ext cx="2349500" cy="99377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0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Custom 17">
      <a:dk1>
        <a:sysClr val="windowText" lastClr="000000"/>
      </a:dk1>
      <a:lt1>
        <a:sysClr val="window" lastClr="FFFFFF"/>
      </a:lt1>
      <a:dk2>
        <a:srgbClr val="44546A"/>
      </a:dk2>
      <a:lt2>
        <a:srgbClr val="E7E6E6"/>
      </a:lt2>
      <a:accent1>
        <a:srgbClr val="BED6DA"/>
      </a:accent1>
      <a:accent2>
        <a:srgbClr val="3E7090"/>
      </a:accent2>
      <a:accent3>
        <a:srgbClr val="93A5A8"/>
      </a:accent3>
      <a:accent4>
        <a:srgbClr val="627272"/>
      </a:accent4>
      <a:accent5>
        <a:srgbClr val="BDA07D"/>
      </a:accent5>
      <a:accent6>
        <a:srgbClr val="D8CAB7"/>
      </a:accent6>
      <a:hlink>
        <a:srgbClr val="0563C1"/>
      </a:hlink>
      <a:folHlink>
        <a:srgbClr val="954F72"/>
      </a:folHlink>
    </a:clrScheme>
    <a:fontScheme name="Custom 24">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stal_Presentation_TM33468121_Win32_JC_SL_v3" id="{EB91EBED-606F-4526-98F2-0BC37D122083}" vid="{0066A017-97AF-4FCB-BD31-68FEF3C0112A}"/>
    </a:ext>
  </a:extLst>
</a:theme>
</file>

<file path=ppt/theme/theme2.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MediaServiceKeyPoints xmlns="ca089b0c-06ed-427f-8343-b7314193c483" xsi:nil="true"/>
    <lcf76f155ced4ddcb4097134ff3c332f xmlns="ca089b0c-06ed-427f-8343-b7314193c48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8" ma:contentTypeDescription="Create a new document." ma:contentTypeScope="" ma:versionID="81ae688645a79baf872a88a5bf787519">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1f9f04b6f9fbe6d105efda2485d33a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19E3DC-63DC-4703-A1A6-A21819296CF6}">
  <ds:schemaRefs>
    <ds:schemaRef ds:uri="http://schemas.microsoft.com/sharepoint/v3/contenttype/forms"/>
  </ds:schemaRefs>
</ds:datastoreItem>
</file>

<file path=customXml/itemProps2.xml><?xml version="1.0" encoding="utf-8"?>
<ds:datastoreItem xmlns:ds="http://schemas.openxmlformats.org/officeDocument/2006/customXml" ds:itemID="{2D0C81F5-4E08-4068-8DC9-6D21305E57B8}">
  <ds:schemaRefs>
    <ds:schemaRef ds:uri="http://schemas.microsoft.com/office/2006/documentManagement/types"/>
    <ds:schemaRef ds:uri="http://purl.org/dc/dcmitype/"/>
    <ds:schemaRef ds:uri="ca089b0c-06ed-427f-8343-b7314193c483"/>
    <ds:schemaRef ds:uri="http://purl.org/dc/terms/"/>
    <ds:schemaRef ds:uri="http://purl.org/dc/elements/1.1/"/>
    <ds:schemaRef ds:uri="http://schemas.microsoft.com/office/2006/metadata/properties"/>
    <ds:schemaRef ds:uri="http://www.w3.org/XML/1998/namespace"/>
    <ds:schemaRef ds:uri="a8a5022a-f7c3-44ce-84b2-af1b9b0e209b"/>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5E3DDE14-FE78-48CD-A174-C6836115B5F7}">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Coastal presentation</Template>
  <TotalTime>304</TotalTime>
  <Words>8277</Words>
  <Application>Microsoft Office PowerPoint</Application>
  <PresentationFormat>Widescreen</PresentationFormat>
  <Paragraphs>761</Paragraphs>
  <Slides>42</Slides>
  <Notes>42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42</vt:i4>
      </vt:variant>
    </vt:vector>
  </HeadingPairs>
  <TitlesOfParts>
    <vt:vector size="59" baseType="lpstr">
      <vt:lpstr>Arial</vt:lpstr>
      <vt:lpstr>Calibri</vt:lpstr>
      <vt:lpstr>Calibri Light</vt:lpstr>
      <vt:lpstr>Courier New</vt:lpstr>
      <vt:lpstr>Google Sans</vt:lpstr>
      <vt:lpstr>Museo Slab 500</vt:lpstr>
      <vt:lpstr>Open Sans</vt:lpstr>
      <vt:lpstr>Segoe UI</vt:lpstr>
      <vt:lpstr>Segoe UI Light</vt:lpstr>
      <vt:lpstr>SourceSansProRegular</vt:lpstr>
      <vt:lpstr>Symbol</vt:lpstr>
      <vt:lpstr>Times New Roman</vt:lpstr>
      <vt:lpstr>Wingdings</vt:lpstr>
      <vt:lpstr>Work Sans</vt:lpstr>
      <vt:lpstr>Office Theme</vt:lpstr>
      <vt:lpstr>Custom Design</vt:lpstr>
      <vt:lpstr>1_Custom Design</vt:lpstr>
      <vt:lpstr>Sentence Structure</vt:lpstr>
      <vt:lpstr>Preparing for this Session</vt:lpstr>
      <vt:lpstr>Introduction </vt:lpstr>
      <vt:lpstr>Objectives </vt:lpstr>
      <vt:lpstr>Key Terminology</vt:lpstr>
      <vt:lpstr>Simple View of Reading (SVR)</vt:lpstr>
      <vt:lpstr>Levels of Language Processing </vt:lpstr>
      <vt:lpstr>Warm Up</vt:lpstr>
      <vt:lpstr>Reflection</vt:lpstr>
      <vt:lpstr>Setting the Foundation</vt:lpstr>
      <vt:lpstr>High-Level Overview of Writing Skill Progression</vt:lpstr>
      <vt:lpstr>The Simple View of Writing</vt:lpstr>
      <vt:lpstr>Syntax and Comprehension</vt:lpstr>
      <vt:lpstr>Syntactic Awareness</vt:lpstr>
      <vt:lpstr>Playing with Syntax </vt:lpstr>
      <vt:lpstr>The Problem: “Writing is Assigned,  Not Taught” -Natalie Wexler</vt:lpstr>
      <vt:lpstr>Preparing for Instruction </vt:lpstr>
      <vt:lpstr>Parts of Speech</vt:lpstr>
      <vt:lpstr>Conjunctions</vt:lpstr>
      <vt:lpstr>Independent Clauses</vt:lpstr>
      <vt:lpstr>dependent Clauses</vt:lpstr>
      <vt:lpstr>Phrases</vt:lpstr>
      <vt:lpstr>Sentence Structures</vt:lpstr>
      <vt:lpstr> Simple Sentences</vt:lpstr>
      <vt:lpstr>Compound Sentences</vt:lpstr>
      <vt:lpstr>Complex Sentences</vt:lpstr>
      <vt:lpstr>Modeling Instruction</vt:lpstr>
      <vt:lpstr>Explicit Syntax Instruction</vt:lpstr>
      <vt:lpstr>Focus on Function</vt:lpstr>
      <vt:lpstr>Teaching the Parts of Speech Can be Tricky </vt:lpstr>
      <vt:lpstr>Teaching Parts of Speech</vt:lpstr>
      <vt:lpstr>Putting it all Together </vt:lpstr>
      <vt:lpstr>Sentence Structure Activities     </vt:lpstr>
      <vt:lpstr>Sentence Expansion </vt:lpstr>
      <vt:lpstr>Sentence Structure Lesson Routine </vt:lpstr>
      <vt:lpstr>Lesson Routine Example </vt:lpstr>
      <vt:lpstr>Curriculum Check </vt:lpstr>
      <vt:lpstr>What does our curriculum already do?</vt:lpstr>
      <vt:lpstr>Planning for Instruction </vt:lpstr>
      <vt:lpstr>References</vt:lpstr>
      <vt:lpstr>References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Harris, Mandy</dc:creator>
  <cp:lastModifiedBy>Fickling, Caitlin</cp:lastModifiedBy>
  <cp:revision>2</cp:revision>
  <dcterms:created xsi:type="dcterms:W3CDTF">2023-04-18T20:48:13Z</dcterms:created>
  <dcterms:modified xsi:type="dcterms:W3CDTF">2024-10-09T19:32:36Z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