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9" r:id="rId4"/>
    <p:sldMasterId id="2147483740" r:id="rId5"/>
    <p:sldMasterId id="2147483741" r:id="rId6"/>
    <p:sldMasterId id="2147483742" r:id="rId7"/>
  </p:sldMasterIdLst>
  <p:notesMasterIdLst>
    <p:notesMasterId r:id="rId17"/>
  </p:notesMasterIdLst>
  <p:handoutMasterIdLst>
    <p:handoutMasterId r:id="rId18"/>
  </p:handoutMasterIdLst>
  <p:sldIdLst>
    <p:sldId id="283" r:id="rId8"/>
    <p:sldId id="273" r:id="rId9"/>
    <p:sldId id="281" r:id="rId10"/>
    <p:sldId id="280" r:id="rId11"/>
    <p:sldId id="277" r:id="rId12"/>
    <p:sldId id="284" r:id="rId13"/>
    <p:sldId id="272" r:id="rId14"/>
    <p:sldId id="285" r:id="rId15"/>
    <p:sldId id="265"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Lucida Sans" panose="020B0602030504020204" pitchFamily="34" charset="0"/>
      <p:regular r:id="rId23"/>
      <p:bold r:id="rId24"/>
      <p:italic r:id="rId25"/>
      <p:boldItalic r:id="rId26"/>
    </p:embeddedFont>
    <p:embeddedFont>
      <p:font typeface="Museo Slab 500" panose="02000000000000000000"/>
      <p:regular r:id="rId27"/>
    </p:embeddedFont>
    <p:embeddedFont>
      <p:font typeface="Roboto Slab"/>
      <p:regular r:id="rId28"/>
      <p:bold r:id="rId29"/>
    </p:embeddedFont>
    <p:embeddedFont>
      <p:font typeface="Trebuchet MS" panose="020B0603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3039"/>
    <a:srgbClr val="FEC846"/>
    <a:srgbClr val="6D3B5D"/>
    <a:srgbClr val="7C98AC"/>
    <a:srgbClr val="8BB3B1"/>
    <a:srgbClr val="DAE6E5"/>
    <a:srgbClr val="4B7878"/>
    <a:srgbClr val="F8B333"/>
    <a:srgbClr val="2C3384"/>
    <a:srgbClr val="4D7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90559-797B-4326-A11C-F3A59F0E7ADD}" v="1203" dt="2021-07-23T16:20:03.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20" autoAdjust="0"/>
  </p:normalViewPr>
  <p:slideViewPr>
    <p:cSldViewPr snapToGrid="0">
      <p:cViewPr varScale="1">
        <p:scale>
          <a:sx n="63" d="100"/>
          <a:sy n="63" d="100"/>
        </p:scale>
        <p:origin x="36" y="1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271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handoutMaster" Target="handoutMasters/handout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0CD9B-47DE-48BD-85C1-5A2DB89B70C0}" type="doc">
      <dgm:prSet loTypeId="urn:diagrams.loki3.com/BracketList" loCatId="list" qsTypeId="urn:microsoft.com/office/officeart/2005/8/quickstyle/3d3" qsCatId="3D" csTypeId="urn:microsoft.com/office/officeart/2005/8/colors/colorful1" csCatId="colorful" phldr="1"/>
      <dgm:spPr/>
      <dgm:t>
        <a:bodyPr/>
        <a:lstStyle/>
        <a:p>
          <a:endParaRPr lang="en-US"/>
        </a:p>
      </dgm:t>
    </dgm:pt>
    <dgm:pt modelId="{88ED8578-332A-4AB7-98AA-AA78BB7EDFAE}">
      <dgm:prSet phldrT="[Text]"/>
      <dgm:spPr/>
      <dgm:t>
        <a:bodyPr/>
        <a:lstStyle/>
        <a:p>
          <a:r>
            <a:rPr lang="en-US" b="1" dirty="0"/>
            <a:t>Approved K-3</a:t>
          </a:r>
        </a:p>
      </dgm:t>
    </dgm:pt>
    <dgm:pt modelId="{070FF65A-6F02-482F-8385-3AC886A22E97}" type="parTrans" cxnId="{F47F86F8-1C61-43BA-8A8E-CFA04A5DFA18}">
      <dgm:prSet/>
      <dgm:spPr/>
      <dgm:t>
        <a:bodyPr/>
        <a:lstStyle/>
        <a:p>
          <a:endParaRPr lang="en-US"/>
        </a:p>
      </dgm:t>
    </dgm:pt>
    <dgm:pt modelId="{54642802-A44C-4617-8695-833FE11FA743}" type="sibTrans" cxnId="{F47F86F8-1C61-43BA-8A8E-CFA04A5DFA18}">
      <dgm:prSet/>
      <dgm:spPr/>
      <dgm:t>
        <a:bodyPr/>
        <a:lstStyle/>
        <a:p>
          <a:endParaRPr lang="en-US"/>
        </a:p>
      </dgm:t>
    </dgm:pt>
    <dgm:pt modelId="{3A726720-FC7C-45E4-A33E-0B87BDB8B638}">
      <dgm:prSet phldrT="[Text]"/>
      <dgm:spPr>
        <a:solidFill>
          <a:srgbClr val="8BB3B1"/>
        </a:solidFill>
      </dgm:spPr>
      <dgm:t>
        <a:bodyPr/>
        <a:lstStyle/>
        <a:p>
          <a:r>
            <a:rPr lang="en-US" dirty="0">
              <a:solidFill>
                <a:schemeClr val="tx1"/>
              </a:solidFill>
            </a:rPr>
            <a:t>CKLA (2017)</a:t>
          </a:r>
        </a:p>
      </dgm:t>
    </dgm:pt>
    <dgm:pt modelId="{DC838B69-E4C7-4167-AD9D-86B587B764AF}" type="parTrans" cxnId="{BB552EA0-FC71-458C-8DF6-B4D77FB834B5}">
      <dgm:prSet/>
      <dgm:spPr/>
      <dgm:t>
        <a:bodyPr/>
        <a:lstStyle/>
        <a:p>
          <a:endParaRPr lang="en-US"/>
        </a:p>
      </dgm:t>
    </dgm:pt>
    <dgm:pt modelId="{A76A2F02-FAF9-4C6F-967D-C17BE88BF6C9}" type="sibTrans" cxnId="{BB552EA0-FC71-458C-8DF6-B4D77FB834B5}">
      <dgm:prSet/>
      <dgm:spPr/>
      <dgm:t>
        <a:bodyPr/>
        <a:lstStyle/>
        <a:p>
          <a:endParaRPr lang="en-US"/>
        </a:p>
      </dgm:t>
    </dgm:pt>
    <dgm:pt modelId="{EE23479C-EEBB-4627-8B84-6446E2B1556E}">
      <dgm:prSet phldrT="[Text]"/>
      <dgm:spPr>
        <a:solidFill>
          <a:srgbClr val="8BB3B1"/>
        </a:solidFill>
      </dgm:spPr>
      <dgm:t>
        <a:bodyPr/>
        <a:lstStyle/>
        <a:p>
          <a:r>
            <a:rPr lang="en-US" dirty="0">
              <a:solidFill>
                <a:schemeClr val="tx1"/>
              </a:solidFill>
            </a:rPr>
            <a:t>Benchmark Workshop (2021)</a:t>
          </a:r>
        </a:p>
      </dgm:t>
    </dgm:pt>
    <dgm:pt modelId="{1C03B7AD-F1A5-44C0-92F1-6B28E7044813}" type="parTrans" cxnId="{9FF6FD2A-D093-42EA-B282-C9B355310296}">
      <dgm:prSet/>
      <dgm:spPr/>
      <dgm:t>
        <a:bodyPr/>
        <a:lstStyle/>
        <a:p>
          <a:endParaRPr lang="en-US"/>
        </a:p>
      </dgm:t>
    </dgm:pt>
    <dgm:pt modelId="{7DF652AC-D5D1-41F0-B1E3-4BF9AAC3C6B8}" type="sibTrans" cxnId="{9FF6FD2A-D093-42EA-B282-C9B355310296}">
      <dgm:prSet/>
      <dgm:spPr/>
      <dgm:t>
        <a:bodyPr/>
        <a:lstStyle/>
        <a:p>
          <a:endParaRPr lang="en-US"/>
        </a:p>
      </dgm:t>
    </dgm:pt>
    <dgm:pt modelId="{1B8F2237-CEC2-4BF8-9C8E-6423C7FEA1B8}">
      <dgm:prSet phldrT="[Text]"/>
      <dgm:spPr/>
      <dgm:t>
        <a:bodyPr/>
        <a:lstStyle/>
        <a:p>
          <a:r>
            <a:rPr lang="en-US" b="1" dirty="0"/>
            <a:t>Approved K-2</a:t>
          </a:r>
        </a:p>
      </dgm:t>
    </dgm:pt>
    <dgm:pt modelId="{8A12D103-00C2-4C94-B302-2650A5419D90}" type="parTrans" cxnId="{CED23F14-626C-40CA-AA4B-2B4FE8F320EA}">
      <dgm:prSet/>
      <dgm:spPr/>
      <dgm:t>
        <a:bodyPr/>
        <a:lstStyle/>
        <a:p>
          <a:endParaRPr lang="en-US"/>
        </a:p>
      </dgm:t>
    </dgm:pt>
    <dgm:pt modelId="{65F792CD-9E8D-4894-99BB-75D7BF1E9B0A}" type="sibTrans" cxnId="{CED23F14-626C-40CA-AA4B-2B4FE8F320EA}">
      <dgm:prSet/>
      <dgm:spPr/>
      <dgm:t>
        <a:bodyPr/>
        <a:lstStyle/>
        <a:p>
          <a:endParaRPr lang="en-US"/>
        </a:p>
      </dgm:t>
    </dgm:pt>
    <dgm:pt modelId="{E5249816-BB3D-4818-8E12-B78E841290DA}">
      <dgm:prSet phldrT="[Text]"/>
      <dgm:spPr>
        <a:solidFill>
          <a:srgbClr val="7C98AC"/>
        </a:solidFill>
      </dgm:spPr>
      <dgm:t>
        <a:bodyPr/>
        <a:lstStyle/>
        <a:p>
          <a:r>
            <a:rPr lang="en-US" dirty="0">
              <a:solidFill>
                <a:schemeClr val="tx1"/>
              </a:solidFill>
            </a:rPr>
            <a:t>Benchmark Advance (2021)</a:t>
          </a:r>
        </a:p>
      </dgm:t>
    </dgm:pt>
    <dgm:pt modelId="{2525BEDD-0229-459C-8762-BE5EF2F3F923}" type="parTrans" cxnId="{23ABC637-2734-4E0F-92DC-30BA634E552F}">
      <dgm:prSet/>
      <dgm:spPr/>
      <dgm:t>
        <a:bodyPr/>
        <a:lstStyle/>
        <a:p>
          <a:endParaRPr lang="en-US"/>
        </a:p>
      </dgm:t>
    </dgm:pt>
    <dgm:pt modelId="{9AAAA06C-CF91-411C-B067-FCB3017C2737}" type="sibTrans" cxnId="{23ABC637-2734-4E0F-92DC-30BA634E552F}">
      <dgm:prSet/>
      <dgm:spPr/>
      <dgm:t>
        <a:bodyPr/>
        <a:lstStyle/>
        <a:p>
          <a:endParaRPr lang="en-US"/>
        </a:p>
      </dgm:t>
    </dgm:pt>
    <dgm:pt modelId="{99A7A444-6A76-48A5-A64C-3EF9E7C6CD99}">
      <dgm:prSet phldrT="[Text]"/>
      <dgm:spPr/>
      <dgm:t>
        <a:bodyPr/>
        <a:lstStyle/>
        <a:p>
          <a:r>
            <a:rPr lang="en-US" b="1" dirty="0"/>
            <a:t>Approved 1-3</a:t>
          </a:r>
        </a:p>
      </dgm:t>
    </dgm:pt>
    <dgm:pt modelId="{2BD8DBE2-4FBA-4C6B-BBBC-0764438ED9BF}" type="parTrans" cxnId="{C3018697-250B-4C63-9A5A-651057FD8B5E}">
      <dgm:prSet/>
      <dgm:spPr/>
      <dgm:t>
        <a:bodyPr/>
        <a:lstStyle/>
        <a:p>
          <a:endParaRPr lang="en-US"/>
        </a:p>
      </dgm:t>
    </dgm:pt>
    <dgm:pt modelId="{3F6BC563-794E-447C-A2D7-D5D0411EAD74}" type="sibTrans" cxnId="{C3018697-250B-4C63-9A5A-651057FD8B5E}">
      <dgm:prSet/>
      <dgm:spPr/>
      <dgm:t>
        <a:bodyPr/>
        <a:lstStyle/>
        <a:p>
          <a:endParaRPr lang="en-US"/>
        </a:p>
      </dgm:t>
    </dgm:pt>
    <dgm:pt modelId="{FE977DCE-2C44-4DC4-BDA1-646A8022F9E4}">
      <dgm:prSet phldrT="[Text]"/>
      <dgm:spPr>
        <a:solidFill>
          <a:srgbClr val="8BB3B1"/>
        </a:solidFill>
      </dgm:spPr>
      <dgm:t>
        <a:bodyPr/>
        <a:lstStyle/>
        <a:p>
          <a:r>
            <a:rPr lang="en-US" dirty="0">
              <a:solidFill>
                <a:schemeClr val="tx1"/>
              </a:solidFill>
            </a:rPr>
            <a:t>Arriba la Lectura (2020)</a:t>
          </a:r>
        </a:p>
      </dgm:t>
    </dgm:pt>
    <dgm:pt modelId="{9F4ED3C4-802E-4105-B8D2-91394C2CE2DE}" type="parTrans" cxnId="{71C85389-0ACD-4280-ABCF-2A58B4D25BDF}">
      <dgm:prSet/>
      <dgm:spPr/>
      <dgm:t>
        <a:bodyPr/>
        <a:lstStyle/>
        <a:p>
          <a:endParaRPr lang="en-US"/>
        </a:p>
      </dgm:t>
    </dgm:pt>
    <dgm:pt modelId="{5075658C-2310-4828-9CEB-CB510640A195}" type="sibTrans" cxnId="{71C85389-0ACD-4280-ABCF-2A58B4D25BDF}">
      <dgm:prSet/>
      <dgm:spPr/>
      <dgm:t>
        <a:bodyPr/>
        <a:lstStyle/>
        <a:p>
          <a:endParaRPr lang="en-US"/>
        </a:p>
      </dgm:t>
    </dgm:pt>
    <dgm:pt modelId="{9E71EAAD-1781-4F72-B193-AF7A212CC54D}">
      <dgm:prSet phldrT="[Text]"/>
      <dgm:spPr>
        <a:solidFill>
          <a:srgbClr val="8BB3B1"/>
        </a:solidFill>
      </dgm:spPr>
      <dgm:t>
        <a:bodyPr/>
        <a:lstStyle/>
        <a:p>
          <a:r>
            <a:rPr lang="en-US" dirty="0">
              <a:solidFill>
                <a:schemeClr val="tx1"/>
              </a:solidFill>
            </a:rPr>
            <a:t>Into Reading (2020)</a:t>
          </a:r>
        </a:p>
      </dgm:t>
    </dgm:pt>
    <dgm:pt modelId="{341DCEF4-4C48-4463-8C82-9D3C9B6DA59E}" type="parTrans" cxnId="{35F44315-ABB2-49CD-960D-83B89DE8DE99}">
      <dgm:prSet/>
      <dgm:spPr/>
      <dgm:t>
        <a:bodyPr/>
        <a:lstStyle/>
        <a:p>
          <a:endParaRPr lang="en-US"/>
        </a:p>
      </dgm:t>
    </dgm:pt>
    <dgm:pt modelId="{BE1FE283-32A3-4FAF-A485-8F666165B9A6}" type="sibTrans" cxnId="{35F44315-ABB2-49CD-960D-83B89DE8DE99}">
      <dgm:prSet/>
      <dgm:spPr/>
      <dgm:t>
        <a:bodyPr/>
        <a:lstStyle/>
        <a:p>
          <a:endParaRPr lang="en-US"/>
        </a:p>
      </dgm:t>
    </dgm:pt>
    <dgm:pt modelId="{F11142A7-3CF1-45CA-BFF7-743BE3F28A53}">
      <dgm:prSet phldrT="[Text]"/>
      <dgm:spPr>
        <a:solidFill>
          <a:srgbClr val="8BB3B1"/>
        </a:solidFill>
      </dgm:spPr>
      <dgm:t>
        <a:bodyPr/>
        <a:lstStyle/>
        <a:p>
          <a:r>
            <a:rPr lang="en-US" dirty="0">
              <a:solidFill>
                <a:schemeClr val="tx1"/>
              </a:solidFill>
            </a:rPr>
            <a:t>Maravillas (2020)</a:t>
          </a:r>
        </a:p>
      </dgm:t>
    </dgm:pt>
    <dgm:pt modelId="{9043C03F-ADA2-4C19-BC7E-BAFA3365211B}" type="parTrans" cxnId="{15BD7661-E3EE-451D-A7D1-8C7058026AC6}">
      <dgm:prSet/>
      <dgm:spPr/>
      <dgm:t>
        <a:bodyPr/>
        <a:lstStyle/>
        <a:p>
          <a:endParaRPr lang="en-US"/>
        </a:p>
      </dgm:t>
    </dgm:pt>
    <dgm:pt modelId="{FA3372D6-DE28-44EC-BB98-23359739C75B}" type="sibTrans" cxnId="{15BD7661-E3EE-451D-A7D1-8C7058026AC6}">
      <dgm:prSet/>
      <dgm:spPr/>
      <dgm:t>
        <a:bodyPr/>
        <a:lstStyle/>
        <a:p>
          <a:endParaRPr lang="en-US"/>
        </a:p>
      </dgm:t>
    </dgm:pt>
    <dgm:pt modelId="{4AC14166-0802-4DCD-AF53-8A6078086C4E}">
      <dgm:prSet phldrT="[Text]"/>
      <dgm:spPr>
        <a:solidFill>
          <a:srgbClr val="8BB3B1"/>
        </a:solidFill>
      </dgm:spPr>
      <dgm:t>
        <a:bodyPr/>
        <a:lstStyle/>
        <a:p>
          <a:r>
            <a:rPr lang="en-US" dirty="0">
              <a:solidFill>
                <a:schemeClr val="tx1"/>
              </a:solidFill>
            </a:rPr>
            <a:t>Open Court Reading (2016)</a:t>
          </a:r>
        </a:p>
      </dgm:t>
    </dgm:pt>
    <dgm:pt modelId="{2BDE6E1A-670F-44F4-B689-D3DB26C354C3}" type="parTrans" cxnId="{D29EFC67-26FD-45DF-AF3A-D3FA76EE5963}">
      <dgm:prSet/>
      <dgm:spPr/>
      <dgm:t>
        <a:bodyPr/>
        <a:lstStyle/>
        <a:p>
          <a:endParaRPr lang="en-US"/>
        </a:p>
      </dgm:t>
    </dgm:pt>
    <dgm:pt modelId="{285C37FE-D102-4036-BB13-36378E41AC8F}" type="sibTrans" cxnId="{D29EFC67-26FD-45DF-AF3A-D3FA76EE5963}">
      <dgm:prSet/>
      <dgm:spPr/>
      <dgm:t>
        <a:bodyPr/>
        <a:lstStyle/>
        <a:p>
          <a:endParaRPr lang="en-US"/>
        </a:p>
      </dgm:t>
    </dgm:pt>
    <dgm:pt modelId="{E6588854-D63D-4695-9F57-1F231DDE9258}">
      <dgm:prSet phldrT="[Text]"/>
      <dgm:spPr>
        <a:solidFill>
          <a:srgbClr val="8BB3B1"/>
        </a:solidFill>
      </dgm:spPr>
      <dgm:t>
        <a:bodyPr/>
        <a:lstStyle/>
        <a:p>
          <a:r>
            <a:rPr lang="en-US" dirty="0">
              <a:solidFill>
                <a:schemeClr val="tx1"/>
              </a:solidFill>
            </a:rPr>
            <a:t>Wonders (2020)</a:t>
          </a:r>
        </a:p>
      </dgm:t>
    </dgm:pt>
    <dgm:pt modelId="{88D89498-423C-4956-A382-3B70F4C1C9EF}" type="parTrans" cxnId="{F19E9320-7F50-491C-8C7B-E202B1FEEECE}">
      <dgm:prSet/>
      <dgm:spPr/>
      <dgm:t>
        <a:bodyPr/>
        <a:lstStyle/>
        <a:p>
          <a:endParaRPr lang="en-US"/>
        </a:p>
      </dgm:t>
    </dgm:pt>
    <dgm:pt modelId="{C11D29C2-7A9E-46CF-ADE5-686236E1C34F}" type="sibTrans" cxnId="{F19E9320-7F50-491C-8C7B-E202B1FEEECE}">
      <dgm:prSet/>
      <dgm:spPr/>
      <dgm:t>
        <a:bodyPr/>
        <a:lstStyle/>
        <a:p>
          <a:endParaRPr lang="en-US"/>
        </a:p>
      </dgm:t>
    </dgm:pt>
    <dgm:pt modelId="{AEF83E1D-EED3-4A5A-BD87-2F6A4626A4DB}">
      <dgm:prSet phldrT="[Text]"/>
      <dgm:spPr>
        <a:solidFill>
          <a:srgbClr val="8BB3B1"/>
        </a:solidFill>
      </dgm:spPr>
      <dgm:t>
        <a:bodyPr/>
        <a:lstStyle/>
        <a:p>
          <a:r>
            <a:rPr lang="en-US" dirty="0">
              <a:solidFill>
                <a:schemeClr val="tx1"/>
              </a:solidFill>
            </a:rPr>
            <a:t>Writing Road to Reading (2003)</a:t>
          </a:r>
        </a:p>
      </dgm:t>
    </dgm:pt>
    <dgm:pt modelId="{980B342E-7ED8-48C4-B236-48A2893870A6}" type="parTrans" cxnId="{64419346-2A7C-4AFD-8671-201E0C6B9069}">
      <dgm:prSet/>
      <dgm:spPr/>
      <dgm:t>
        <a:bodyPr/>
        <a:lstStyle/>
        <a:p>
          <a:endParaRPr lang="en-US"/>
        </a:p>
      </dgm:t>
    </dgm:pt>
    <dgm:pt modelId="{B68E18BD-FDF6-42F0-AA0E-336159F65500}" type="sibTrans" cxnId="{64419346-2A7C-4AFD-8671-201E0C6B9069}">
      <dgm:prSet/>
      <dgm:spPr/>
      <dgm:t>
        <a:bodyPr/>
        <a:lstStyle/>
        <a:p>
          <a:endParaRPr lang="en-US"/>
        </a:p>
      </dgm:t>
    </dgm:pt>
    <dgm:pt modelId="{7295C4A0-7AD5-4F60-89E5-77E5AD587C3D}">
      <dgm:prSet phldrT="[Text]"/>
      <dgm:spPr>
        <a:solidFill>
          <a:srgbClr val="7C98AC"/>
        </a:solidFill>
      </dgm:spPr>
      <dgm:t>
        <a:bodyPr/>
        <a:lstStyle/>
        <a:p>
          <a:r>
            <a:rPr lang="en-US" dirty="0">
              <a:solidFill>
                <a:schemeClr val="tx1"/>
              </a:solidFill>
            </a:rPr>
            <a:t>Collaborative Literacy (2016)</a:t>
          </a:r>
        </a:p>
      </dgm:t>
    </dgm:pt>
    <dgm:pt modelId="{A91BBCC8-B650-4576-B651-D424314E1D3B}" type="parTrans" cxnId="{0C15875D-C8E3-4D2D-A69F-4B9117A55507}">
      <dgm:prSet/>
      <dgm:spPr/>
      <dgm:t>
        <a:bodyPr/>
        <a:lstStyle/>
        <a:p>
          <a:endParaRPr lang="en-US"/>
        </a:p>
      </dgm:t>
    </dgm:pt>
    <dgm:pt modelId="{B035CAE7-446B-4751-B6C3-9114757867DE}" type="sibTrans" cxnId="{0C15875D-C8E3-4D2D-A69F-4B9117A55507}">
      <dgm:prSet/>
      <dgm:spPr/>
      <dgm:t>
        <a:bodyPr/>
        <a:lstStyle/>
        <a:p>
          <a:endParaRPr lang="en-US"/>
        </a:p>
      </dgm:t>
    </dgm:pt>
    <dgm:pt modelId="{EB2B2404-0E77-42A5-86B1-9EF248CBBA36}">
      <dgm:prSet phldrT="[Text]"/>
      <dgm:spPr>
        <a:solidFill>
          <a:srgbClr val="7C98AC"/>
        </a:solidFill>
      </dgm:spPr>
      <dgm:t>
        <a:bodyPr/>
        <a:lstStyle/>
        <a:p>
          <a:r>
            <a:rPr lang="en-US" dirty="0">
              <a:solidFill>
                <a:schemeClr val="tx1"/>
              </a:solidFill>
            </a:rPr>
            <a:t>LearnZillion EL Education (2017)</a:t>
          </a:r>
        </a:p>
      </dgm:t>
    </dgm:pt>
    <dgm:pt modelId="{B16A397A-15D9-4BF0-A5E4-5AD4C56F29A7}" type="parTrans" cxnId="{DB5ED45B-3AE9-4F8A-9AB1-44C4180A3F5B}">
      <dgm:prSet/>
      <dgm:spPr/>
      <dgm:t>
        <a:bodyPr/>
        <a:lstStyle/>
        <a:p>
          <a:endParaRPr lang="en-US"/>
        </a:p>
      </dgm:t>
    </dgm:pt>
    <dgm:pt modelId="{F1C708FC-41AE-45A6-80A3-02015F212895}" type="sibTrans" cxnId="{DB5ED45B-3AE9-4F8A-9AB1-44C4180A3F5B}">
      <dgm:prSet/>
      <dgm:spPr/>
      <dgm:t>
        <a:bodyPr/>
        <a:lstStyle/>
        <a:p>
          <a:endParaRPr lang="en-US"/>
        </a:p>
      </dgm:t>
    </dgm:pt>
    <dgm:pt modelId="{D15C8002-B08C-4630-B77D-2CF02637CDF9}">
      <dgm:prSet phldrT="[Text]"/>
      <dgm:spPr>
        <a:solidFill>
          <a:srgbClr val="7C98AC"/>
        </a:solidFill>
      </dgm:spPr>
      <dgm:t>
        <a:bodyPr/>
        <a:lstStyle/>
        <a:p>
          <a:r>
            <a:rPr lang="en-US" dirty="0">
              <a:solidFill>
                <a:schemeClr val="tx1"/>
              </a:solidFill>
            </a:rPr>
            <a:t>Open Up Resources EL Education (2021)</a:t>
          </a:r>
        </a:p>
      </dgm:t>
    </dgm:pt>
    <dgm:pt modelId="{055E2262-FA06-495E-9471-8449E35DF2F3}" type="parTrans" cxnId="{69315200-BED6-4B3E-81F2-7DD01E792EF9}">
      <dgm:prSet/>
      <dgm:spPr/>
      <dgm:t>
        <a:bodyPr/>
        <a:lstStyle/>
        <a:p>
          <a:endParaRPr lang="en-US"/>
        </a:p>
      </dgm:t>
    </dgm:pt>
    <dgm:pt modelId="{163D069E-2286-4336-A19D-0EB6FB249473}" type="sibTrans" cxnId="{69315200-BED6-4B3E-81F2-7DD01E792EF9}">
      <dgm:prSet/>
      <dgm:spPr/>
      <dgm:t>
        <a:bodyPr/>
        <a:lstStyle/>
        <a:p>
          <a:endParaRPr lang="en-US"/>
        </a:p>
      </dgm:t>
    </dgm:pt>
    <dgm:pt modelId="{814CB67F-A077-445C-B115-E747C0815DFF}">
      <dgm:prSet phldrT="[Text]"/>
      <dgm:spPr>
        <a:solidFill>
          <a:srgbClr val="7C98AC"/>
        </a:solidFill>
      </dgm:spPr>
      <dgm:t>
        <a:bodyPr/>
        <a:lstStyle/>
        <a:p>
          <a:r>
            <a:rPr lang="en-US" dirty="0">
              <a:solidFill>
                <a:schemeClr val="tx1"/>
              </a:solidFill>
            </a:rPr>
            <a:t>SuperKids (2017)</a:t>
          </a:r>
        </a:p>
      </dgm:t>
    </dgm:pt>
    <dgm:pt modelId="{33DF1245-5FFF-4E67-B437-85380ED5C868}" type="parTrans" cxnId="{5FCAF3EB-B963-4FD9-BBA7-7800403BDAB6}">
      <dgm:prSet/>
      <dgm:spPr/>
      <dgm:t>
        <a:bodyPr/>
        <a:lstStyle/>
        <a:p>
          <a:endParaRPr lang="en-US"/>
        </a:p>
      </dgm:t>
    </dgm:pt>
    <dgm:pt modelId="{E2EE9EB9-D0BB-4CCC-AC9E-688C1ACB0093}" type="sibTrans" cxnId="{5FCAF3EB-B963-4FD9-BBA7-7800403BDAB6}">
      <dgm:prSet/>
      <dgm:spPr/>
      <dgm:t>
        <a:bodyPr/>
        <a:lstStyle/>
        <a:p>
          <a:endParaRPr lang="en-US"/>
        </a:p>
      </dgm:t>
    </dgm:pt>
    <dgm:pt modelId="{3DB53AEC-D4B8-4492-81A5-E8A687D2DD68}">
      <dgm:prSet phldrT="[Text]"/>
      <dgm:spPr>
        <a:solidFill>
          <a:srgbClr val="DAE6E5"/>
        </a:solidFill>
      </dgm:spPr>
      <dgm:t>
        <a:bodyPr/>
        <a:lstStyle/>
        <a:p>
          <a:r>
            <a:rPr lang="en-US" dirty="0">
              <a:solidFill>
                <a:schemeClr val="tx1"/>
              </a:solidFill>
            </a:rPr>
            <a:t>Maravillas (2017)</a:t>
          </a:r>
        </a:p>
      </dgm:t>
    </dgm:pt>
    <dgm:pt modelId="{06F43D77-3F1A-48F3-9378-A53DE746D580}" type="parTrans" cxnId="{4D3DD347-6A8B-4B1A-B38B-B6BA2FA63972}">
      <dgm:prSet/>
      <dgm:spPr/>
      <dgm:t>
        <a:bodyPr/>
        <a:lstStyle/>
        <a:p>
          <a:endParaRPr lang="en-US"/>
        </a:p>
      </dgm:t>
    </dgm:pt>
    <dgm:pt modelId="{35131C13-15C0-4289-8814-EDA9A337A94E}" type="sibTrans" cxnId="{4D3DD347-6A8B-4B1A-B38B-B6BA2FA63972}">
      <dgm:prSet/>
      <dgm:spPr/>
      <dgm:t>
        <a:bodyPr/>
        <a:lstStyle/>
        <a:p>
          <a:endParaRPr lang="en-US"/>
        </a:p>
      </dgm:t>
    </dgm:pt>
    <dgm:pt modelId="{1CC1A187-9D23-4D53-90F7-81A9A71F152D}" type="pres">
      <dgm:prSet presAssocID="{6560CD9B-47DE-48BD-85C1-5A2DB89B70C0}" presName="Name0" presStyleCnt="0">
        <dgm:presLayoutVars>
          <dgm:dir/>
          <dgm:animLvl val="lvl"/>
          <dgm:resizeHandles val="exact"/>
        </dgm:presLayoutVars>
      </dgm:prSet>
      <dgm:spPr/>
    </dgm:pt>
    <dgm:pt modelId="{3E1868C3-1669-4EAE-9DDB-63A7B6C00947}" type="pres">
      <dgm:prSet presAssocID="{88ED8578-332A-4AB7-98AA-AA78BB7EDFAE}" presName="linNode" presStyleCnt="0"/>
      <dgm:spPr/>
    </dgm:pt>
    <dgm:pt modelId="{1CF8E8F8-20B9-4AA4-8ED7-BCB1A57A0181}" type="pres">
      <dgm:prSet presAssocID="{88ED8578-332A-4AB7-98AA-AA78BB7EDFAE}" presName="parTx" presStyleLbl="revTx" presStyleIdx="0" presStyleCnt="3">
        <dgm:presLayoutVars>
          <dgm:chMax val="1"/>
          <dgm:bulletEnabled val="1"/>
        </dgm:presLayoutVars>
      </dgm:prSet>
      <dgm:spPr/>
    </dgm:pt>
    <dgm:pt modelId="{CEF930A0-77E8-4B27-8E4B-6EA430A584A8}" type="pres">
      <dgm:prSet presAssocID="{88ED8578-332A-4AB7-98AA-AA78BB7EDFAE}" presName="bracket" presStyleLbl="parChTrans1D1" presStyleIdx="0" presStyleCnt="3"/>
      <dgm:spPr/>
    </dgm:pt>
    <dgm:pt modelId="{1DCC784E-ECBE-4402-BEC1-BA10EF51505B}" type="pres">
      <dgm:prSet presAssocID="{88ED8578-332A-4AB7-98AA-AA78BB7EDFAE}" presName="spH" presStyleCnt="0"/>
      <dgm:spPr/>
    </dgm:pt>
    <dgm:pt modelId="{CB37063A-F1E5-4C4A-85D2-FC7BB216DFA9}" type="pres">
      <dgm:prSet presAssocID="{88ED8578-332A-4AB7-98AA-AA78BB7EDFAE}" presName="desTx" presStyleLbl="node1" presStyleIdx="0" presStyleCnt="3" custLinFactNeighborX="-4462" custLinFactNeighborY="-47">
        <dgm:presLayoutVars>
          <dgm:bulletEnabled val="1"/>
        </dgm:presLayoutVars>
      </dgm:prSet>
      <dgm:spPr/>
    </dgm:pt>
    <dgm:pt modelId="{BC6D3562-0DD0-4BC6-A648-C8035184A98F}" type="pres">
      <dgm:prSet presAssocID="{54642802-A44C-4617-8695-833FE11FA743}" presName="spV" presStyleCnt="0"/>
      <dgm:spPr/>
    </dgm:pt>
    <dgm:pt modelId="{FEC17692-CC05-4678-8A08-7AA48F262CB7}" type="pres">
      <dgm:prSet presAssocID="{1B8F2237-CEC2-4BF8-9C8E-6423C7FEA1B8}" presName="linNode" presStyleCnt="0"/>
      <dgm:spPr/>
    </dgm:pt>
    <dgm:pt modelId="{543B3DF4-F4EE-4E4A-942B-D66F2A3B1ECA}" type="pres">
      <dgm:prSet presAssocID="{1B8F2237-CEC2-4BF8-9C8E-6423C7FEA1B8}" presName="parTx" presStyleLbl="revTx" presStyleIdx="1" presStyleCnt="3">
        <dgm:presLayoutVars>
          <dgm:chMax val="1"/>
          <dgm:bulletEnabled val="1"/>
        </dgm:presLayoutVars>
      </dgm:prSet>
      <dgm:spPr/>
    </dgm:pt>
    <dgm:pt modelId="{EC7203D3-CF97-4DA0-8AF9-6C00DDDEEC87}" type="pres">
      <dgm:prSet presAssocID="{1B8F2237-CEC2-4BF8-9C8E-6423C7FEA1B8}" presName="bracket" presStyleLbl="parChTrans1D1" presStyleIdx="1" presStyleCnt="3"/>
      <dgm:spPr/>
    </dgm:pt>
    <dgm:pt modelId="{42389131-CDFD-45DF-B8AF-A970CF873796}" type="pres">
      <dgm:prSet presAssocID="{1B8F2237-CEC2-4BF8-9C8E-6423C7FEA1B8}" presName="spH" presStyleCnt="0"/>
      <dgm:spPr/>
    </dgm:pt>
    <dgm:pt modelId="{B585C0B8-29C0-4CAA-85C8-5D513E623A1A}" type="pres">
      <dgm:prSet presAssocID="{1B8F2237-CEC2-4BF8-9C8E-6423C7FEA1B8}" presName="desTx" presStyleLbl="node1" presStyleIdx="1" presStyleCnt="3">
        <dgm:presLayoutVars>
          <dgm:bulletEnabled val="1"/>
        </dgm:presLayoutVars>
      </dgm:prSet>
      <dgm:spPr/>
    </dgm:pt>
    <dgm:pt modelId="{6838DC9E-085A-41D7-BDC0-9ECE16BAB080}" type="pres">
      <dgm:prSet presAssocID="{65F792CD-9E8D-4894-99BB-75D7BF1E9B0A}" presName="spV" presStyleCnt="0"/>
      <dgm:spPr/>
    </dgm:pt>
    <dgm:pt modelId="{632B7309-60C3-49D2-835C-16C08B8741B8}" type="pres">
      <dgm:prSet presAssocID="{99A7A444-6A76-48A5-A64C-3EF9E7C6CD99}" presName="linNode" presStyleCnt="0"/>
      <dgm:spPr/>
    </dgm:pt>
    <dgm:pt modelId="{1D457EF5-06C6-4960-B408-B950469B448B}" type="pres">
      <dgm:prSet presAssocID="{99A7A444-6A76-48A5-A64C-3EF9E7C6CD99}" presName="parTx" presStyleLbl="revTx" presStyleIdx="2" presStyleCnt="3">
        <dgm:presLayoutVars>
          <dgm:chMax val="1"/>
          <dgm:bulletEnabled val="1"/>
        </dgm:presLayoutVars>
      </dgm:prSet>
      <dgm:spPr/>
    </dgm:pt>
    <dgm:pt modelId="{67330654-57C2-41DC-A451-C4A530A3478D}" type="pres">
      <dgm:prSet presAssocID="{99A7A444-6A76-48A5-A64C-3EF9E7C6CD99}" presName="bracket" presStyleLbl="parChTrans1D1" presStyleIdx="2" presStyleCnt="3"/>
      <dgm:spPr/>
    </dgm:pt>
    <dgm:pt modelId="{C8C6D51C-D61D-4CB0-A546-B0B455179CFB}" type="pres">
      <dgm:prSet presAssocID="{99A7A444-6A76-48A5-A64C-3EF9E7C6CD99}" presName="spH" presStyleCnt="0"/>
      <dgm:spPr/>
    </dgm:pt>
    <dgm:pt modelId="{F13B8D6A-A421-4873-8F56-3C4DA52E1A19}" type="pres">
      <dgm:prSet presAssocID="{99A7A444-6A76-48A5-A64C-3EF9E7C6CD99}" presName="desTx" presStyleLbl="node1" presStyleIdx="2" presStyleCnt="3">
        <dgm:presLayoutVars>
          <dgm:bulletEnabled val="1"/>
        </dgm:presLayoutVars>
      </dgm:prSet>
      <dgm:spPr/>
    </dgm:pt>
  </dgm:ptLst>
  <dgm:cxnLst>
    <dgm:cxn modelId="{69315200-BED6-4B3E-81F2-7DD01E792EF9}" srcId="{1B8F2237-CEC2-4BF8-9C8E-6423C7FEA1B8}" destId="{D15C8002-B08C-4630-B77D-2CF02637CDF9}" srcOrd="3" destOrd="0" parTransId="{055E2262-FA06-495E-9471-8449E35DF2F3}" sibTransId="{163D069E-2286-4336-A19D-0EB6FB249473}"/>
    <dgm:cxn modelId="{CED23F14-626C-40CA-AA4B-2B4FE8F320EA}" srcId="{6560CD9B-47DE-48BD-85C1-5A2DB89B70C0}" destId="{1B8F2237-CEC2-4BF8-9C8E-6423C7FEA1B8}" srcOrd="1" destOrd="0" parTransId="{8A12D103-00C2-4C94-B302-2650A5419D90}" sibTransId="{65F792CD-9E8D-4894-99BB-75D7BF1E9B0A}"/>
    <dgm:cxn modelId="{35F44315-ABB2-49CD-960D-83B89DE8DE99}" srcId="{88ED8578-332A-4AB7-98AA-AA78BB7EDFAE}" destId="{9E71EAAD-1781-4F72-B193-AF7A212CC54D}" srcOrd="3" destOrd="0" parTransId="{341DCEF4-4C48-4463-8C82-9D3C9B6DA59E}" sibTransId="{BE1FE283-32A3-4FAF-A485-8F666165B9A6}"/>
    <dgm:cxn modelId="{733FF316-CB27-49A1-B918-4A67D7FD0DCC}" type="presOf" srcId="{99A7A444-6A76-48A5-A64C-3EF9E7C6CD99}" destId="{1D457EF5-06C6-4960-B408-B950469B448B}" srcOrd="0" destOrd="0" presId="urn:diagrams.loki3.com/BracketList"/>
    <dgm:cxn modelId="{F19E9320-7F50-491C-8C7B-E202B1FEEECE}" srcId="{88ED8578-332A-4AB7-98AA-AA78BB7EDFAE}" destId="{E6588854-D63D-4695-9F57-1F231DDE9258}" srcOrd="6" destOrd="0" parTransId="{88D89498-423C-4956-A382-3B70F4C1C9EF}" sibTransId="{C11D29C2-7A9E-46CF-ADE5-686236E1C34F}"/>
    <dgm:cxn modelId="{8BAACF29-1F45-4C00-832F-76FE09048BEE}" type="presOf" srcId="{3A726720-FC7C-45E4-A33E-0B87BDB8B638}" destId="{CB37063A-F1E5-4C4A-85D2-FC7BB216DFA9}" srcOrd="0" destOrd="0" presId="urn:diagrams.loki3.com/BracketList"/>
    <dgm:cxn modelId="{9FF6FD2A-D093-42EA-B282-C9B355310296}" srcId="{88ED8578-332A-4AB7-98AA-AA78BB7EDFAE}" destId="{EE23479C-EEBB-4627-8B84-6446E2B1556E}" srcOrd="1" destOrd="0" parTransId="{1C03B7AD-F1A5-44C0-92F1-6B28E7044813}" sibTransId="{7DF652AC-D5D1-41F0-B1E3-4BF9AAC3C6B8}"/>
    <dgm:cxn modelId="{53402D2E-AE23-4330-B990-F9B791BEEF1A}" type="presOf" srcId="{7295C4A0-7AD5-4F60-89E5-77E5AD587C3D}" destId="{B585C0B8-29C0-4CAA-85C8-5D513E623A1A}" srcOrd="0" destOrd="1" presId="urn:diagrams.loki3.com/BracketList"/>
    <dgm:cxn modelId="{23ABC637-2734-4E0F-92DC-30BA634E552F}" srcId="{1B8F2237-CEC2-4BF8-9C8E-6423C7FEA1B8}" destId="{E5249816-BB3D-4818-8E12-B78E841290DA}" srcOrd="0" destOrd="0" parTransId="{2525BEDD-0229-459C-8762-BE5EF2F3F923}" sibTransId="{9AAAA06C-CF91-411C-B067-FCB3017C2737}"/>
    <dgm:cxn modelId="{DB5ED45B-3AE9-4F8A-9AB1-44C4180A3F5B}" srcId="{1B8F2237-CEC2-4BF8-9C8E-6423C7FEA1B8}" destId="{EB2B2404-0E77-42A5-86B1-9EF248CBBA36}" srcOrd="2" destOrd="0" parTransId="{B16A397A-15D9-4BF0-A5E4-5AD4C56F29A7}" sibTransId="{F1C708FC-41AE-45A6-80A3-02015F212895}"/>
    <dgm:cxn modelId="{0C15875D-C8E3-4D2D-A69F-4B9117A55507}" srcId="{1B8F2237-CEC2-4BF8-9C8E-6423C7FEA1B8}" destId="{7295C4A0-7AD5-4F60-89E5-77E5AD587C3D}" srcOrd="1" destOrd="0" parTransId="{A91BBCC8-B650-4576-B651-D424314E1D3B}" sibTransId="{B035CAE7-446B-4751-B6C3-9114757867DE}"/>
    <dgm:cxn modelId="{15BD7661-E3EE-451D-A7D1-8C7058026AC6}" srcId="{88ED8578-332A-4AB7-98AA-AA78BB7EDFAE}" destId="{F11142A7-3CF1-45CA-BFF7-743BE3F28A53}" srcOrd="4" destOrd="0" parTransId="{9043C03F-ADA2-4C19-BC7E-BAFA3365211B}" sibTransId="{FA3372D6-DE28-44EC-BB98-23359739C75B}"/>
    <dgm:cxn modelId="{646A9F65-93E5-4D18-8C96-4B0D64D11B83}" type="presOf" srcId="{1B8F2237-CEC2-4BF8-9C8E-6423C7FEA1B8}" destId="{543B3DF4-F4EE-4E4A-942B-D66F2A3B1ECA}" srcOrd="0" destOrd="0" presId="urn:diagrams.loki3.com/BracketList"/>
    <dgm:cxn modelId="{64419346-2A7C-4AFD-8671-201E0C6B9069}" srcId="{88ED8578-332A-4AB7-98AA-AA78BB7EDFAE}" destId="{AEF83E1D-EED3-4A5A-BD87-2F6A4626A4DB}" srcOrd="7" destOrd="0" parTransId="{980B342E-7ED8-48C4-B236-48A2893870A6}" sibTransId="{B68E18BD-FDF6-42F0-AA0E-336159F65500}"/>
    <dgm:cxn modelId="{4D3DD347-6A8B-4B1A-B38B-B6BA2FA63972}" srcId="{99A7A444-6A76-48A5-A64C-3EF9E7C6CD99}" destId="{3DB53AEC-D4B8-4492-81A5-E8A687D2DD68}" srcOrd="0" destOrd="0" parTransId="{06F43D77-3F1A-48F3-9378-A53DE746D580}" sibTransId="{35131C13-15C0-4289-8814-EDA9A337A94E}"/>
    <dgm:cxn modelId="{D29EFC67-26FD-45DF-AF3A-D3FA76EE5963}" srcId="{88ED8578-332A-4AB7-98AA-AA78BB7EDFAE}" destId="{4AC14166-0802-4DCD-AF53-8A6078086C4E}" srcOrd="5" destOrd="0" parTransId="{2BDE6E1A-670F-44F4-B689-D3DB26C354C3}" sibTransId="{285C37FE-D102-4036-BB13-36378E41AC8F}"/>
    <dgm:cxn modelId="{7652B54A-BC46-4271-B8DF-5127B2B74D6F}" type="presOf" srcId="{EB2B2404-0E77-42A5-86B1-9EF248CBBA36}" destId="{B585C0B8-29C0-4CAA-85C8-5D513E623A1A}" srcOrd="0" destOrd="2" presId="urn:diagrams.loki3.com/BracketList"/>
    <dgm:cxn modelId="{1A889E54-B0A8-4B68-B479-A4FF77B314C4}" type="presOf" srcId="{F11142A7-3CF1-45CA-BFF7-743BE3F28A53}" destId="{CB37063A-F1E5-4C4A-85D2-FC7BB216DFA9}" srcOrd="0" destOrd="4" presId="urn:diagrams.loki3.com/BracketList"/>
    <dgm:cxn modelId="{D5E76376-F3C6-45A4-8D56-EB8ECA58B9C7}" type="presOf" srcId="{E5249816-BB3D-4818-8E12-B78E841290DA}" destId="{B585C0B8-29C0-4CAA-85C8-5D513E623A1A}" srcOrd="0" destOrd="0" presId="urn:diagrams.loki3.com/BracketList"/>
    <dgm:cxn modelId="{71C85389-0ACD-4280-ABCF-2A58B4D25BDF}" srcId="{88ED8578-332A-4AB7-98AA-AA78BB7EDFAE}" destId="{FE977DCE-2C44-4DC4-BDA1-646A8022F9E4}" srcOrd="2" destOrd="0" parTransId="{9F4ED3C4-802E-4105-B8D2-91394C2CE2DE}" sibTransId="{5075658C-2310-4828-9CEB-CB510640A195}"/>
    <dgm:cxn modelId="{3D71B289-546E-4D5F-BBE1-579D1D7460A4}" type="presOf" srcId="{9E71EAAD-1781-4F72-B193-AF7A212CC54D}" destId="{CB37063A-F1E5-4C4A-85D2-FC7BB216DFA9}" srcOrd="0" destOrd="3" presId="urn:diagrams.loki3.com/BracketList"/>
    <dgm:cxn modelId="{4D53B492-F3A7-4A3F-953A-CEF2731ED47C}" type="presOf" srcId="{814CB67F-A077-445C-B115-E747C0815DFF}" destId="{B585C0B8-29C0-4CAA-85C8-5D513E623A1A}" srcOrd="0" destOrd="4" presId="urn:diagrams.loki3.com/BracketList"/>
    <dgm:cxn modelId="{C3018697-250B-4C63-9A5A-651057FD8B5E}" srcId="{6560CD9B-47DE-48BD-85C1-5A2DB89B70C0}" destId="{99A7A444-6A76-48A5-A64C-3EF9E7C6CD99}" srcOrd="2" destOrd="0" parTransId="{2BD8DBE2-4FBA-4C6B-BBBC-0764438ED9BF}" sibTransId="{3F6BC563-794E-447C-A2D7-D5D0411EAD74}"/>
    <dgm:cxn modelId="{BB552EA0-FC71-458C-8DF6-B4D77FB834B5}" srcId="{88ED8578-332A-4AB7-98AA-AA78BB7EDFAE}" destId="{3A726720-FC7C-45E4-A33E-0B87BDB8B638}" srcOrd="0" destOrd="0" parTransId="{DC838B69-E4C7-4167-AD9D-86B587B764AF}" sibTransId="{A76A2F02-FAF9-4C6F-967D-C17BE88BF6C9}"/>
    <dgm:cxn modelId="{348009A5-F17A-4F12-AFBF-69EE67393CDF}" type="presOf" srcId="{E6588854-D63D-4695-9F57-1F231DDE9258}" destId="{CB37063A-F1E5-4C4A-85D2-FC7BB216DFA9}" srcOrd="0" destOrd="6" presId="urn:diagrams.loki3.com/BracketList"/>
    <dgm:cxn modelId="{638A66B6-3B3F-4D6D-A1E0-4FD1FF6E229F}" type="presOf" srcId="{D15C8002-B08C-4630-B77D-2CF02637CDF9}" destId="{B585C0B8-29C0-4CAA-85C8-5D513E623A1A}" srcOrd="0" destOrd="3" presId="urn:diagrams.loki3.com/BracketList"/>
    <dgm:cxn modelId="{D1BFC7CB-0354-4718-AA29-D67B9C1A8E97}" type="presOf" srcId="{AEF83E1D-EED3-4A5A-BD87-2F6A4626A4DB}" destId="{CB37063A-F1E5-4C4A-85D2-FC7BB216DFA9}" srcOrd="0" destOrd="7" presId="urn:diagrams.loki3.com/BracketList"/>
    <dgm:cxn modelId="{D42AB2D0-689E-4002-9854-9B2329DF85F0}" type="presOf" srcId="{3DB53AEC-D4B8-4492-81A5-E8A687D2DD68}" destId="{F13B8D6A-A421-4873-8F56-3C4DA52E1A19}" srcOrd="0" destOrd="0" presId="urn:diagrams.loki3.com/BracketList"/>
    <dgm:cxn modelId="{365CFED0-8973-4DCE-8BFA-0611E3D9C940}" type="presOf" srcId="{6560CD9B-47DE-48BD-85C1-5A2DB89B70C0}" destId="{1CC1A187-9D23-4D53-90F7-81A9A71F152D}" srcOrd="0" destOrd="0" presId="urn:diagrams.loki3.com/BracketList"/>
    <dgm:cxn modelId="{85D3B9D5-3217-4261-9987-712788DF7887}" type="presOf" srcId="{EE23479C-EEBB-4627-8B84-6446E2B1556E}" destId="{CB37063A-F1E5-4C4A-85D2-FC7BB216DFA9}" srcOrd="0" destOrd="1" presId="urn:diagrams.loki3.com/BracketList"/>
    <dgm:cxn modelId="{D8BD68D6-0E33-419E-BF40-F50667420B0E}" type="presOf" srcId="{88ED8578-332A-4AB7-98AA-AA78BB7EDFAE}" destId="{1CF8E8F8-20B9-4AA4-8ED7-BCB1A57A0181}" srcOrd="0" destOrd="0" presId="urn:diagrams.loki3.com/BracketList"/>
    <dgm:cxn modelId="{90C68ADD-969E-4DDD-89E5-7A6D0F8CD148}" type="presOf" srcId="{4AC14166-0802-4DCD-AF53-8A6078086C4E}" destId="{CB37063A-F1E5-4C4A-85D2-FC7BB216DFA9}" srcOrd="0" destOrd="5" presId="urn:diagrams.loki3.com/BracketList"/>
    <dgm:cxn modelId="{9ED91FE2-D59F-40B2-B81A-8A90CA8BA1BE}" type="presOf" srcId="{FE977DCE-2C44-4DC4-BDA1-646A8022F9E4}" destId="{CB37063A-F1E5-4C4A-85D2-FC7BB216DFA9}" srcOrd="0" destOrd="2" presId="urn:diagrams.loki3.com/BracketList"/>
    <dgm:cxn modelId="{5FCAF3EB-B963-4FD9-BBA7-7800403BDAB6}" srcId="{1B8F2237-CEC2-4BF8-9C8E-6423C7FEA1B8}" destId="{814CB67F-A077-445C-B115-E747C0815DFF}" srcOrd="4" destOrd="0" parTransId="{33DF1245-5FFF-4E67-B437-85380ED5C868}" sibTransId="{E2EE9EB9-D0BB-4CCC-AC9E-688C1ACB0093}"/>
    <dgm:cxn modelId="{F47F86F8-1C61-43BA-8A8E-CFA04A5DFA18}" srcId="{6560CD9B-47DE-48BD-85C1-5A2DB89B70C0}" destId="{88ED8578-332A-4AB7-98AA-AA78BB7EDFAE}" srcOrd="0" destOrd="0" parTransId="{070FF65A-6F02-482F-8385-3AC886A22E97}" sibTransId="{54642802-A44C-4617-8695-833FE11FA743}"/>
    <dgm:cxn modelId="{4A0D25CF-3454-475F-A461-E844EC4B25B6}" type="presParOf" srcId="{1CC1A187-9D23-4D53-90F7-81A9A71F152D}" destId="{3E1868C3-1669-4EAE-9DDB-63A7B6C00947}" srcOrd="0" destOrd="0" presId="urn:diagrams.loki3.com/BracketList"/>
    <dgm:cxn modelId="{37B99C3D-3625-4522-8F44-4BB8CBC9E777}" type="presParOf" srcId="{3E1868C3-1669-4EAE-9DDB-63A7B6C00947}" destId="{1CF8E8F8-20B9-4AA4-8ED7-BCB1A57A0181}" srcOrd="0" destOrd="0" presId="urn:diagrams.loki3.com/BracketList"/>
    <dgm:cxn modelId="{CF702E02-F6AA-47B2-BF4C-0D3A22F9CB17}" type="presParOf" srcId="{3E1868C3-1669-4EAE-9DDB-63A7B6C00947}" destId="{CEF930A0-77E8-4B27-8E4B-6EA430A584A8}" srcOrd="1" destOrd="0" presId="urn:diagrams.loki3.com/BracketList"/>
    <dgm:cxn modelId="{868C79FD-0DF2-4888-8741-7FC8ABD0CCA5}" type="presParOf" srcId="{3E1868C3-1669-4EAE-9DDB-63A7B6C00947}" destId="{1DCC784E-ECBE-4402-BEC1-BA10EF51505B}" srcOrd="2" destOrd="0" presId="urn:diagrams.loki3.com/BracketList"/>
    <dgm:cxn modelId="{93557273-3496-4B0C-9E66-806BD6B12FFC}" type="presParOf" srcId="{3E1868C3-1669-4EAE-9DDB-63A7B6C00947}" destId="{CB37063A-F1E5-4C4A-85D2-FC7BB216DFA9}" srcOrd="3" destOrd="0" presId="urn:diagrams.loki3.com/BracketList"/>
    <dgm:cxn modelId="{CFEA2476-83E3-4F9E-A61F-B5ED4580589A}" type="presParOf" srcId="{1CC1A187-9D23-4D53-90F7-81A9A71F152D}" destId="{BC6D3562-0DD0-4BC6-A648-C8035184A98F}" srcOrd="1" destOrd="0" presId="urn:diagrams.loki3.com/BracketList"/>
    <dgm:cxn modelId="{F5823C2B-09E7-4B55-A0A7-88144B8FF4B6}" type="presParOf" srcId="{1CC1A187-9D23-4D53-90F7-81A9A71F152D}" destId="{FEC17692-CC05-4678-8A08-7AA48F262CB7}" srcOrd="2" destOrd="0" presId="urn:diagrams.loki3.com/BracketList"/>
    <dgm:cxn modelId="{4407F0FA-53D7-4B75-9E2B-E67FDBA9D5D7}" type="presParOf" srcId="{FEC17692-CC05-4678-8A08-7AA48F262CB7}" destId="{543B3DF4-F4EE-4E4A-942B-D66F2A3B1ECA}" srcOrd="0" destOrd="0" presId="urn:diagrams.loki3.com/BracketList"/>
    <dgm:cxn modelId="{1B64FEB2-5FC9-4F5A-804C-AF389C74B2CC}" type="presParOf" srcId="{FEC17692-CC05-4678-8A08-7AA48F262CB7}" destId="{EC7203D3-CF97-4DA0-8AF9-6C00DDDEEC87}" srcOrd="1" destOrd="0" presId="urn:diagrams.loki3.com/BracketList"/>
    <dgm:cxn modelId="{1F12FD9A-CA1E-4B45-9327-9FD63BA96EAB}" type="presParOf" srcId="{FEC17692-CC05-4678-8A08-7AA48F262CB7}" destId="{42389131-CDFD-45DF-B8AF-A970CF873796}" srcOrd="2" destOrd="0" presId="urn:diagrams.loki3.com/BracketList"/>
    <dgm:cxn modelId="{AA9C054A-32F7-49D9-AB96-DC8FEDCE4828}" type="presParOf" srcId="{FEC17692-CC05-4678-8A08-7AA48F262CB7}" destId="{B585C0B8-29C0-4CAA-85C8-5D513E623A1A}" srcOrd="3" destOrd="0" presId="urn:diagrams.loki3.com/BracketList"/>
    <dgm:cxn modelId="{A9B930F9-E311-4ADA-95B7-B2FEA1B8DB5F}" type="presParOf" srcId="{1CC1A187-9D23-4D53-90F7-81A9A71F152D}" destId="{6838DC9E-085A-41D7-BDC0-9ECE16BAB080}" srcOrd="3" destOrd="0" presId="urn:diagrams.loki3.com/BracketList"/>
    <dgm:cxn modelId="{2AE9ECA8-C7A8-4304-8623-FAE0250E8D91}" type="presParOf" srcId="{1CC1A187-9D23-4D53-90F7-81A9A71F152D}" destId="{632B7309-60C3-49D2-835C-16C08B8741B8}" srcOrd="4" destOrd="0" presId="urn:diagrams.loki3.com/BracketList"/>
    <dgm:cxn modelId="{2EB5E2D6-D2EB-4395-A871-16214FBA53BF}" type="presParOf" srcId="{632B7309-60C3-49D2-835C-16C08B8741B8}" destId="{1D457EF5-06C6-4960-B408-B950469B448B}" srcOrd="0" destOrd="0" presId="urn:diagrams.loki3.com/BracketList"/>
    <dgm:cxn modelId="{51C3A81D-24B1-49B8-9388-2C5CA006E73A}" type="presParOf" srcId="{632B7309-60C3-49D2-835C-16C08B8741B8}" destId="{67330654-57C2-41DC-A451-C4A530A3478D}" srcOrd="1" destOrd="0" presId="urn:diagrams.loki3.com/BracketList"/>
    <dgm:cxn modelId="{5AFED703-5904-4E84-928A-4BEEE779F943}" type="presParOf" srcId="{632B7309-60C3-49D2-835C-16C08B8741B8}" destId="{C8C6D51C-D61D-4CB0-A546-B0B455179CFB}" srcOrd="2" destOrd="0" presId="urn:diagrams.loki3.com/BracketList"/>
    <dgm:cxn modelId="{B470A745-734E-4D27-A58A-FAAE9EE17DA6}" type="presParOf" srcId="{632B7309-60C3-49D2-835C-16C08B8741B8}" destId="{F13B8D6A-A421-4873-8F56-3C4DA52E1A19}"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F1053BE-F7C5-4B5D-AB4B-6B3D910300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1445F82-EBBA-4696-A2E9-56479CC694D4}">
      <dgm:prSet/>
      <dgm:spPr/>
      <dgm:t>
        <a:bodyPr/>
        <a:lstStyle/>
        <a:p>
          <a:r>
            <a:rPr lang="en-US" b="0" i="0" dirty="0">
              <a:latin typeface="Calibri" panose="020F0502020204030204" pitchFamily="34" charset="0"/>
              <a:cs typeface="Calibri" panose="020F0502020204030204" pitchFamily="34" charset="0"/>
            </a:rPr>
            <a:t>Phonological Awareness</a:t>
          </a:r>
          <a:endParaRPr lang="en-US" dirty="0">
            <a:latin typeface="Calibri" panose="020F0502020204030204" pitchFamily="34" charset="0"/>
            <a:cs typeface="Calibri" panose="020F0502020204030204" pitchFamily="34" charset="0"/>
          </a:endParaRPr>
        </a:p>
      </dgm:t>
    </dgm:pt>
    <dgm:pt modelId="{16F5B437-9DBA-41BA-9495-E90D402B6394}" type="parTrans" cxnId="{CDA08901-8893-46A5-864C-485DDE9CA3A2}">
      <dgm:prSet/>
      <dgm:spPr/>
      <dgm:t>
        <a:bodyPr/>
        <a:lstStyle/>
        <a:p>
          <a:endParaRPr lang="en-US">
            <a:latin typeface="Calibri" panose="020F0502020204030204" pitchFamily="34" charset="0"/>
            <a:cs typeface="Calibri" panose="020F0502020204030204" pitchFamily="34" charset="0"/>
          </a:endParaRPr>
        </a:p>
      </dgm:t>
    </dgm:pt>
    <dgm:pt modelId="{9E4C5BD6-0E70-4366-A609-0238A74B0674}" type="sibTrans" cxnId="{CDA08901-8893-46A5-864C-485DDE9CA3A2}">
      <dgm:prSet/>
      <dgm:spPr/>
      <dgm:t>
        <a:bodyPr/>
        <a:lstStyle/>
        <a:p>
          <a:endParaRPr lang="en-US">
            <a:latin typeface="Calibri" panose="020F0502020204030204" pitchFamily="34" charset="0"/>
            <a:cs typeface="Calibri" panose="020F0502020204030204" pitchFamily="34" charset="0"/>
          </a:endParaRPr>
        </a:p>
      </dgm:t>
    </dgm:pt>
    <dgm:pt modelId="{2F319806-4849-4DD9-9108-EE4D7D1B2095}">
      <dgm:prSet custT="1"/>
      <dgm:spPr/>
      <dgm:t>
        <a:bodyPr/>
        <a:lstStyle/>
        <a:p>
          <a:r>
            <a:rPr lang="en-US" sz="1800" b="0" i="0" dirty="0" err="1">
              <a:latin typeface="Calibri" panose="020F0502020204030204" pitchFamily="34" charset="0"/>
              <a:cs typeface="Calibri" panose="020F0502020204030204" pitchFamily="34" charset="0"/>
            </a:rPr>
            <a:t>mClass</a:t>
          </a:r>
          <a:r>
            <a:rPr lang="en-US" sz="1800" b="0" i="0" dirty="0">
              <a:latin typeface="Calibri" panose="020F0502020204030204" pitchFamily="34" charset="0"/>
              <a:cs typeface="Calibri" panose="020F0502020204030204" pitchFamily="34" charset="0"/>
            </a:rPr>
            <a:t> Amplify Reading (K-1)</a:t>
          </a:r>
          <a:endParaRPr lang="en-US" sz="1800" dirty="0">
            <a:latin typeface="Calibri" panose="020F0502020204030204" pitchFamily="34" charset="0"/>
            <a:cs typeface="Calibri" panose="020F0502020204030204" pitchFamily="34" charset="0"/>
          </a:endParaRPr>
        </a:p>
      </dgm:t>
    </dgm:pt>
    <dgm:pt modelId="{54A7DBEC-9677-46EA-8DB7-21C3BE2D9A4F}" type="parTrans" cxnId="{ACDB82D5-93E3-4BB1-BFD6-81E1530A7196}">
      <dgm:prSet/>
      <dgm:spPr/>
      <dgm:t>
        <a:bodyPr/>
        <a:lstStyle/>
        <a:p>
          <a:endParaRPr lang="en-US">
            <a:latin typeface="Calibri" panose="020F0502020204030204" pitchFamily="34" charset="0"/>
            <a:cs typeface="Calibri" panose="020F0502020204030204" pitchFamily="34" charset="0"/>
          </a:endParaRPr>
        </a:p>
      </dgm:t>
    </dgm:pt>
    <dgm:pt modelId="{65428D98-A22F-4BC8-9801-306E96690850}" type="sibTrans" cxnId="{ACDB82D5-93E3-4BB1-BFD6-81E1530A7196}">
      <dgm:prSet/>
      <dgm:spPr/>
      <dgm:t>
        <a:bodyPr/>
        <a:lstStyle/>
        <a:p>
          <a:endParaRPr lang="en-US">
            <a:latin typeface="Calibri" panose="020F0502020204030204" pitchFamily="34" charset="0"/>
            <a:cs typeface="Calibri" panose="020F0502020204030204" pitchFamily="34" charset="0"/>
          </a:endParaRPr>
        </a:p>
      </dgm:t>
    </dgm:pt>
    <dgm:pt modelId="{1F677D2E-7144-4F6A-BE72-E3D65A2EF906}">
      <dgm:prSet custT="1"/>
      <dgm:spPr/>
      <dgm:t>
        <a:bodyPr/>
        <a:lstStyle/>
        <a:p>
          <a:r>
            <a:rPr lang="en-US" sz="1800" b="0" i="0" dirty="0">
              <a:latin typeface="Calibri" panose="020F0502020204030204" pitchFamily="34" charset="0"/>
              <a:cs typeface="Calibri" panose="020F0502020204030204" pitchFamily="34" charset="0"/>
            </a:rPr>
            <a:t>Mondo Bookshop Phonics (K-2)</a:t>
          </a:r>
          <a:endParaRPr lang="en-US" sz="1800" dirty="0">
            <a:latin typeface="Calibri" panose="020F0502020204030204" pitchFamily="34" charset="0"/>
            <a:cs typeface="Calibri" panose="020F0502020204030204" pitchFamily="34" charset="0"/>
          </a:endParaRPr>
        </a:p>
      </dgm:t>
    </dgm:pt>
    <dgm:pt modelId="{ADB9FA9A-8091-4455-A00F-EE385E07650A}" type="parTrans" cxnId="{39FE1D0E-A447-4049-9FB0-FEDCA47961DB}">
      <dgm:prSet/>
      <dgm:spPr/>
      <dgm:t>
        <a:bodyPr/>
        <a:lstStyle/>
        <a:p>
          <a:endParaRPr lang="en-US">
            <a:latin typeface="Calibri" panose="020F0502020204030204" pitchFamily="34" charset="0"/>
            <a:cs typeface="Calibri" panose="020F0502020204030204" pitchFamily="34" charset="0"/>
          </a:endParaRPr>
        </a:p>
      </dgm:t>
    </dgm:pt>
    <dgm:pt modelId="{FC16815D-BB1C-44AC-BB0F-2D5AEA40E1B0}" type="sibTrans" cxnId="{39FE1D0E-A447-4049-9FB0-FEDCA47961DB}">
      <dgm:prSet/>
      <dgm:spPr/>
      <dgm:t>
        <a:bodyPr/>
        <a:lstStyle/>
        <a:p>
          <a:endParaRPr lang="en-US">
            <a:latin typeface="Calibri" panose="020F0502020204030204" pitchFamily="34" charset="0"/>
            <a:cs typeface="Calibri" panose="020F0502020204030204" pitchFamily="34" charset="0"/>
          </a:endParaRPr>
        </a:p>
      </dgm:t>
    </dgm:pt>
    <dgm:pt modelId="{A7A228F8-B52A-4D66-BFE3-C9AF61612577}">
      <dgm:prSet custT="1"/>
      <dgm:spPr/>
      <dgm:t>
        <a:bodyPr/>
        <a:lstStyle/>
        <a:p>
          <a:r>
            <a:rPr lang="en-US" sz="1800" b="0" i="0" dirty="0">
              <a:latin typeface="Calibri" panose="020F0502020204030204" pitchFamily="34" charset="0"/>
              <a:cs typeface="Calibri" panose="020F0502020204030204" pitchFamily="34" charset="0"/>
            </a:rPr>
            <a:t>Spell-Links (2-3)</a:t>
          </a:r>
          <a:endParaRPr lang="en-US" sz="1800" dirty="0">
            <a:latin typeface="Calibri" panose="020F0502020204030204" pitchFamily="34" charset="0"/>
            <a:cs typeface="Calibri" panose="020F0502020204030204" pitchFamily="34" charset="0"/>
          </a:endParaRPr>
        </a:p>
      </dgm:t>
    </dgm:pt>
    <dgm:pt modelId="{873BC6BA-64A5-4B6E-AB4D-A43DDF300404}" type="parTrans" cxnId="{84E9181A-EAC8-4433-87C5-BA9A42C6E738}">
      <dgm:prSet/>
      <dgm:spPr/>
      <dgm:t>
        <a:bodyPr/>
        <a:lstStyle/>
        <a:p>
          <a:endParaRPr lang="en-US">
            <a:latin typeface="Calibri" panose="020F0502020204030204" pitchFamily="34" charset="0"/>
            <a:cs typeface="Calibri" panose="020F0502020204030204" pitchFamily="34" charset="0"/>
          </a:endParaRPr>
        </a:p>
      </dgm:t>
    </dgm:pt>
    <dgm:pt modelId="{34E5C120-FC1F-4579-AAF5-69E6F230AA06}" type="sibTrans" cxnId="{84E9181A-EAC8-4433-87C5-BA9A42C6E738}">
      <dgm:prSet/>
      <dgm:spPr/>
      <dgm:t>
        <a:bodyPr/>
        <a:lstStyle/>
        <a:p>
          <a:endParaRPr lang="en-US">
            <a:latin typeface="Calibri" panose="020F0502020204030204" pitchFamily="34" charset="0"/>
            <a:cs typeface="Calibri" panose="020F0502020204030204" pitchFamily="34" charset="0"/>
          </a:endParaRPr>
        </a:p>
      </dgm:t>
    </dgm:pt>
    <dgm:pt modelId="{30E2C791-6330-48F0-878D-3F5CF70C5560}">
      <dgm:prSet custT="1"/>
      <dgm:spPr/>
      <dgm:t>
        <a:bodyPr/>
        <a:lstStyle/>
        <a:p>
          <a:r>
            <a:rPr lang="en-US" sz="1800" b="0" i="0" dirty="0">
              <a:latin typeface="Calibri" panose="020F0502020204030204" pitchFamily="34" charset="0"/>
              <a:cs typeface="Calibri" panose="020F0502020204030204" pitchFamily="34" charset="0"/>
            </a:rPr>
            <a:t>Waterford Reading Academy (K-1)</a:t>
          </a:r>
          <a:endParaRPr lang="en-US" sz="1800" dirty="0">
            <a:latin typeface="Calibri" panose="020F0502020204030204" pitchFamily="34" charset="0"/>
            <a:cs typeface="Calibri" panose="020F0502020204030204" pitchFamily="34" charset="0"/>
          </a:endParaRPr>
        </a:p>
      </dgm:t>
    </dgm:pt>
    <dgm:pt modelId="{DDDFA529-77B0-4430-BFDE-A7270FEDCB82}" type="parTrans" cxnId="{3F98A2A6-9D02-4263-8A6A-585F627831A3}">
      <dgm:prSet/>
      <dgm:spPr/>
      <dgm:t>
        <a:bodyPr/>
        <a:lstStyle/>
        <a:p>
          <a:endParaRPr lang="en-US">
            <a:latin typeface="Calibri" panose="020F0502020204030204" pitchFamily="34" charset="0"/>
            <a:cs typeface="Calibri" panose="020F0502020204030204" pitchFamily="34" charset="0"/>
          </a:endParaRPr>
        </a:p>
      </dgm:t>
    </dgm:pt>
    <dgm:pt modelId="{53301F46-989B-445A-94D0-39938C481EEF}" type="sibTrans" cxnId="{3F98A2A6-9D02-4263-8A6A-585F627831A3}">
      <dgm:prSet/>
      <dgm:spPr/>
      <dgm:t>
        <a:bodyPr/>
        <a:lstStyle/>
        <a:p>
          <a:endParaRPr lang="en-US">
            <a:latin typeface="Calibri" panose="020F0502020204030204" pitchFamily="34" charset="0"/>
            <a:cs typeface="Calibri" panose="020F0502020204030204" pitchFamily="34" charset="0"/>
          </a:endParaRPr>
        </a:p>
      </dgm:t>
    </dgm:pt>
    <dgm:pt modelId="{D7436D48-55D0-4346-BBD1-DCA44AE9BE0D}">
      <dgm:prSet custT="1"/>
      <dgm:spPr/>
      <dgm:t>
        <a:bodyPr/>
        <a:lstStyle/>
        <a:p>
          <a:r>
            <a:rPr lang="en-US" sz="1800" dirty="0">
              <a:latin typeface="Calibri" panose="020F0502020204030204" pitchFamily="34" charset="0"/>
              <a:cs typeface="Calibri" panose="020F0502020204030204" pitchFamily="34" charset="0"/>
            </a:rPr>
            <a:t>Writing Road to Reading (K-1)</a:t>
          </a:r>
        </a:p>
      </dgm:t>
    </dgm:pt>
    <dgm:pt modelId="{3BAFAE69-0F09-4461-BFA7-A3CEDD03CE57}" type="parTrans" cxnId="{AB7FBEC0-D3A7-4BB9-8956-CE46CB269906}">
      <dgm:prSet/>
      <dgm:spPr/>
      <dgm:t>
        <a:bodyPr/>
        <a:lstStyle/>
        <a:p>
          <a:endParaRPr lang="en-US"/>
        </a:p>
      </dgm:t>
    </dgm:pt>
    <dgm:pt modelId="{52C11005-20D2-459B-8741-865986562CFA}" type="sibTrans" cxnId="{AB7FBEC0-D3A7-4BB9-8956-CE46CB269906}">
      <dgm:prSet/>
      <dgm:spPr/>
      <dgm:t>
        <a:bodyPr/>
        <a:lstStyle/>
        <a:p>
          <a:endParaRPr lang="en-US"/>
        </a:p>
      </dgm:t>
    </dgm:pt>
    <dgm:pt modelId="{066759A4-A394-44C7-8606-09603A4649EB}">
      <dgm:prSet custT="1"/>
      <dgm:spPr/>
      <dgm:t>
        <a:bodyPr/>
        <a:lstStyle/>
        <a:p>
          <a:r>
            <a:rPr lang="en-US" sz="1800" b="0" i="0" dirty="0">
              <a:latin typeface="Calibri" panose="020F0502020204030204" pitchFamily="34" charset="0"/>
              <a:cs typeface="Calibri" panose="020F0502020204030204" pitchFamily="34" charset="0"/>
            </a:rPr>
            <a:t>Being a Reader 2016 (K-2)</a:t>
          </a:r>
          <a:endParaRPr lang="en-US" sz="1800" dirty="0">
            <a:latin typeface="Calibri" panose="020F0502020204030204" pitchFamily="34" charset="0"/>
            <a:cs typeface="Calibri" panose="020F0502020204030204" pitchFamily="34" charset="0"/>
          </a:endParaRPr>
        </a:p>
      </dgm:t>
    </dgm:pt>
    <dgm:pt modelId="{64D20AB1-DB85-4C89-8342-C13A8B15C6BA}" type="parTrans" cxnId="{F5605CCD-2A3E-4F70-9701-E7C7B23313F2}">
      <dgm:prSet/>
      <dgm:spPr/>
      <dgm:t>
        <a:bodyPr/>
        <a:lstStyle/>
        <a:p>
          <a:endParaRPr lang="en-US"/>
        </a:p>
      </dgm:t>
    </dgm:pt>
    <dgm:pt modelId="{FE918120-ADB1-4C74-B6D8-AE4B4D03A50B}" type="sibTrans" cxnId="{F5605CCD-2A3E-4F70-9701-E7C7B23313F2}">
      <dgm:prSet/>
      <dgm:spPr/>
      <dgm:t>
        <a:bodyPr/>
        <a:lstStyle/>
        <a:p>
          <a:endParaRPr lang="en-US"/>
        </a:p>
      </dgm:t>
    </dgm:pt>
    <dgm:pt modelId="{89D20F4E-DF52-4F30-B094-16AA09FEAF4A}">
      <dgm:prSet custT="1"/>
      <dgm:spPr/>
      <dgm:t>
        <a:bodyPr/>
        <a:lstStyle/>
        <a:p>
          <a:r>
            <a:rPr lang="en-US" sz="1800" b="0" i="0" dirty="0">
              <a:latin typeface="Calibri" panose="020F0502020204030204" pitchFamily="34" charset="0"/>
              <a:cs typeface="Calibri" panose="020F0502020204030204" pitchFamily="34" charset="0"/>
            </a:rPr>
            <a:t>Blast (1)</a:t>
          </a:r>
          <a:endParaRPr lang="en-US" sz="1800" dirty="0">
            <a:latin typeface="Calibri" panose="020F0502020204030204" pitchFamily="34" charset="0"/>
            <a:cs typeface="Calibri" panose="020F0502020204030204" pitchFamily="34" charset="0"/>
          </a:endParaRPr>
        </a:p>
      </dgm:t>
    </dgm:pt>
    <dgm:pt modelId="{D1EA1DB7-DA65-41F2-A113-90A2AD08F261}" type="parTrans" cxnId="{AFFE616E-792B-4022-8E22-27CE1EA66199}">
      <dgm:prSet/>
      <dgm:spPr/>
      <dgm:t>
        <a:bodyPr/>
        <a:lstStyle/>
        <a:p>
          <a:endParaRPr lang="en-US"/>
        </a:p>
      </dgm:t>
    </dgm:pt>
    <dgm:pt modelId="{746B3573-1466-4254-9CC0-1D9AC6F83D3B}" type="sibTrans" cxnId="{AFFE616E-792B-4022-8E22-27CE1EA66199}">
      <dgm:prSet/>
      <dgm:spPr/>
      <dgm:t>
        <a:bodyPr/>
        <a:lstStyle/>
        <a:p>
          <a:endParaRPr lang="en-US"/>
        </a:p>
      </dgm:t>
    </dgm:pt>
    <dgm:pt modelId="{E911284F-005D-4583-8610-BFC4E0BBCFDF}">
      <dgm:prSet custT="1"/>
      <dgm:spPr/>
      <dgm:t>
        <a:bodyPr/>
        <a:lstStyle/>
        <a:p>
          <a:r>
            <a:rPr lang="en-US" sz="1800" dirty="0">
              <a:latin typeface="Calibri" panose="020F0502020204030204" pitchFamily="34" charset="0"/>
              <a:cs typeface="Calibri" panose="020F0502020204030204" pitchFamily="34" charset="0"/>
            </a:rPr>
            <a:t>Core 5 (K-1)</a:t>
          </a:r>
        </a:p>
      </dgm:t>
    </dgm:pt>
    <dgm:pt modelId="{BB229E70-8021-4D3C-AF37-ADAF20629823}" type="parTrans" cxnId="{730C17AA-70E5-4804-B539-71C502700307}">
      <dgm:prSet/>
      <dgm:spPr/>
      <dgm:t>
        <a:bodyPr/>
        <a:lstStyle/>
        <a:p>
          <a:endParaRPr lang="en-US"/>
        </a:p>
      </dgm:t>
    </dgm:pt>
    <dgm:pt modelId="{74833321-8E89-47F5-A3CA-8A45A4922BDF}" type="sibTrans" cxnId="{730C17AA-70E5-4804-B539-71C502700307}">
      <dgm:prSet/>
      <dgm:spPr/>
      <dgm:t>
        <a:bodyPr/>
        <a:lstStyle/>
        <a:p>
          <a:endParaRPr lang="en-US"/>
        </a:p>
      </dgm:t>
    </dgm:pt>
    <dgm:pt modelId="{C1533EF5-366D-47DB-93DF-BD6EE176FA91}">
      <dgm:prSet custT="1"/>
      <dgm:spPr/>
      <dgm:t>
        <a:bodyPr/>
        <a:lstStyle/>
        <a:p>
          <a:r>
            <a:rPr lang="en-US" sz="1800" b="0" i="0" dirty="0">
              <a:latin typeface="Calibri" panose="020F0502020204030204" pitchFamily="34" charset="0"/>
              <a:cs typeface="Calibri" panose="020F0502020204030204" pitchFamily="34" charset="0"/>
            </a:rPr>
            <a:t>Countdown (K)</a:t>
          </a:r>
          <a:endParaRPr lang="en-US" sz="1800" dirty="0">
            <a:latin typeface="Calibri" panose="020F0502020204030204" pitchFamily="34" charset="0"/>
            <a:cs typeface="Calibri" panose="020F0502020204030204" pitchFamily="34" charset="0"/>
          </a:endParaRPr>
        </a:p>
      </dgm:t>
    </dgm:pt>
    <dgm:pt modelId="{50E3EDF6-9F0C-4007-B062-78B172B1CBAD}" type="parTrans" cxnId="{A62FADC3-DDAB-4B2B-A54E-C510F645FFB2}">
      <dgm:prSet/>
      <dgm:spPr/>
      <dgm:t>
        <a:bodyPr/>
        <a:lstStyle/>
        <a:p>
          <a:endParaRPr lang="en-US"/>
        </a:p>
      </dgm:t>
    </dgm:pt>
    <dgm:pt modelId="{ADCFC010-EF2F-486D-986F-A36AA21AD25B}" type="sibTrans" cxnId="{A62FADC3-DDAB-4B2B-A54E-C510F645FFB2}">
      <dgm:prSet/>
      <dgm:spPr/>
      <dgm:t>
        <a:bodyPr/>
        <a:lstStyle/>
        <a:p>
          <a:endParaRPr lang="en-US"/>
        </a:p>
      </dgm:t>
    </dgm:pt>
    <dgm:pt modelId="{B2F15C6C-553A-45DD-8BED-FBFDEA91B545}">
      <dgm:prSet custT="1"/>
      <dgm:spPr/>
      <dgm:t>
        <a:bodyPr/>
        <a:lstStyle/>
        <a:p>
          <a:r>
            <a:rPr lang="en-US" sz="1800" b="0" i="0" dirty="0" err="1">
              <a:latin typeface="Calibri" panose="020F0502020204030204" pitchFamily="34" charset="0"/>
              <a:cs typeface="Calibri" panose="020F0502020204030204" pitchFamily="34" charset="0"/>
            </a:rPr>
            <a:t>iReady</a:t>
          </a:r>
          <a:r>
            <a:rPr lang="en-US" sz="1800" b="0" i="0" dirty="0">
              <a:latin typeface="Calibri" panose="020F0502020204030204" pitchFamily="34" charset="0"/>
              <a:cs typeface="Calibri" panose="020F0502020204030204" pitchFamily="34" charset="0"/>
            </a:rPr>
            <a:t> (K-3)</a:t>
          </a:r>
          <a:endParaRPr lang="en-US" sz="1800" dirty="0">
            <a:latin typeface="Calibri" panose="020F0502020204030204" pitchFamily="34" charset="0"/>
            <a:cs typeface="Calibri" panose="020F0502020204030204" pitchFamily="34" charset="0"/>
          </a:endParaRPr>
        </a:p>
      </dgm:t>
    </dgm:pt>
    <dgm:pt modelId="{6A306B07-4BA3-48EB-BD00-CC1A05FEC96B}" type="parTrans" cxnId="{2C1A2819-DA42-4A81-A0BD-D641FE92D992}">
      <dgm:prSet/>
      <dgm:spPr/>
      <dgm:t>
        <a:bodyPr/>
        <a:lstStyle/>
        <a:p>
          <a:endParaRPr lang="en-US"/>
        </a:p>
      </dgm:t>
    </dgm:pt>
    <dgm:pt modelId="{71583EA4-F496-48DF-9D62-D6F15F22BC46}" type="sibTrans" cxnId="{2C1A2819-DA42-4A81-A0BD-D641FE92D992}">
      <dgm:prSet/>
      <dgm:spPr/>
      <dgm:t>
        <a:bodyPr/>
        <a:lstStyle/>
        <a:p>
          <a:endParaRPr lang="en-US"/>
        </a:p>
      </dgm:t>
    </dgm:pt>
    <dgm:pt modelId="{A6E400BB-E654-4DD0-A9F8-A80D3C6E1295}">
      <dgm:prSet custT="1"/>
      <dgm:spPr/>
      <dgm:t>
        <a:bodyPr/>
        <a:lstStyle/>
        <a:p>
          <a:r>
            <a:rPr lang="en-US" sz="1800" b="0" i="0" dirty="0" err="1">
              <a:latin typeface="Calibri" panose="020F0502020204030204" pitchFamily="34" charset="0"/>
              <a:cs typeface="Calibri" panose="020F0502020204030204" pitchFamily="34" charset="0"/>
            </a:rPr>
            <a:t>istation</a:t>
          </a:r>
          <a:r>
            <a:rPr lang="en-US" sz="1800" b="0" i="0" dirty="0">
              <a:latin typeface="Calibri" panose="020F0502020204030204" pitchFamily="34" charset="0"/>
              <a:cs typeface="Calibri" panose="020F0502020204030204" pitchFamily="34" charset="0"/>
            </a:rPr>
            <a:t> (K-1)</a:t>
          </a:r>
          <a:endParaRPr lang="en-US" sz="1800" dirty="0">
            <a:latin typeface="Calibri" panose="020F0502020204030204" pitchFamily="34" charset="0"/>
            <a:cs typeface="Calibri" panose="020F0502020204030204" pitchFamily="34" charset="0"/>
          </a:endParaRPr>
        </a:p>
      </dgm:t>
    </dgm:pt>
    <dgm:pt modelId="{E6D20F17-728B-4C92-994A-5CA075821BB0}" type="parTrans" cxnId="{01C42DD0-BC73-4AC0-86D6-DA2A4E88D1A0}">
      <dgm:prSet/>
      <dgm:spPr/>
      <dgm:t>
        <a:bodyPr/>
        <a:lstStyle/>
        <a:p>
          <a:endParaRPr lang="en-US"/>
        </a:p>
      </dgm:t>
    </dgm:pt>
    <dgm:pt modelId="{C6486866-35CB-4173-8DE4-1A45BD01C6CE}" type="sibTrans" cxnId="{01C42DD0-BC73-4AC0-86D6-DA2A4E88D1A0}">
      <dgm:prSet/>
      <dgm:spPr/>
      <dgm:t>
        <a:bodyPr/>
        <a:lstStyle/>
        <a:p>
          <a:endParaRPr lang="en-US"/>
        </a:p>
      </dgm:t>
    </dgm:pt>
    <dgm:pt modelId="{04490CFD-F207-43BE-B396-8059253C461D}">
      <dgm:prSet custT="1"/>
      <dgm:spPr/>
      <dgm:t>
        <a:bodyPr/>
        <a:lstStyle/>
        <a:p>
          <a:r>
            <a:rPr lang="en-US" sz="1800" b="0" i="0" dirty="0">
              <a:latin typeface="Calibri" panose="020F0502020204030204" pitchFamily="34" charset="0"/>
              <a:cs typeface="Calibri" panose="020F0502020204030204" pitchFamily="34" charset="0"/>
            </a:rPr>
            <a:t>Heggerty (K-3)</a:t>
          </a:r>
          <a:endParaRPr lang="en-US" sz="1800" dirty="0">
            <a:latin typeface="Calibri" panose="020F0502020204030204" pitchFamily="34" charset="0"/>
            <a:cs typeface="Calibri" panose="020F0502020204030204" pitchFamily="34" charset="0"/>
          </a:endParaRPr>
        </a:p>
      </dgm:t>
    </dgm:pt>
    <dgm:pt modelId="{C4F405C4-C75A-4CA7-9151-7024F8239AB1}" type="parTrans" cxnId="{BFCEC6D1-EE84-4B19-8329-F21356B67904}">
      <dgm:prSet/>
      <dgm:spPr/>
      <dgm:t>
        <a:bodyPr/>
        <a:lstStyle/>
        <a:p>
          <a:endParaRPr lang="en-US"/>
        </a:p>
      </dgm:t>
    </dgm:pt>
    <dgm:pt modelId="{20C828B1-7987-4D19-AB67-EF97583FD190}" type="sibTrans" cxnId="{BFCEC6D1-EE84-4B19-8329-F21356B67904}">
      <dgm:prSet/>
      <dgm:spPr/>
      <dgm:t>
        <a:bodyPr/>
        <a:lstStyle/>
        <a:p>
          <a:endParaRPr lang="en-US"/>
        </a:p>
      </dgm:t>
    </dgm:pt>
    <dgm:pt modelId="{0D378640-473E-43B3-944F-D31D7538DC76}">
      <dgm:prSet custT="1"/>
      <dgm:spPr/>
      <dgm:t>
        <a:bodyPr/>
        <a:lstStyle/>
        <a:p>
          <a:r>
            <a:rPr lang="en-US" sz="1800" dirty="0" err="1">
              <a:latin typeface="Calibri" panose="020F0502020204030204" pitchFamily="34" charset="0"/>
              <a:cs typeface="Calibri" panose="020F0502020204030204" pitchFamily="34" charset="0"/>
            </a:rPr>
            <a:t>Fundations</a:t>
          </a:r>
          <a:r>
            <a:rPr lang="en-US" sz="1800" dirty="0">
              <a:latin typeface="Calibri" panose="020F0502020204030204" pitchFamily="34" charset="0"/>
              <a:cs typeface="Calibri" panose="020F0502020204030204" pitchFamily="34" charset="0"/>
            </a:rPr>
            <a:t> (K-1)</a:t>
          </a:r>
        </a:p>
      </dgm:t>
    </dgm:pt>
    <dgm:pt modelId="{9A7114E3-7156-4829-BBA6-9D5A6F8577DE}" type="parTrans" cxnId="{5A801219-DE8E-47D9-A747-11099CD5C0B3}">
      <dgm:prSet/>
      <dgm:spPr/>
      <dgm:t>
        <a:bodyPr/>
        <a:lstStyle/>
        <a:p>
          <a:endParaRPr lang="en-US"/>
        </a:p>
      </dgm:t>
    </dgm:pt>
    <dgm:pt modelId="{DE0ADB01-35EA-4B6C-A892-F735A8CCAFD1}" type="sibTrans" cxnId="{5A801219-DE8E-47D9-A747-11099CD5C0B3}">
      <dgm:prSet/>
      <dgm:spPr/>
      <dgm:t>
        <a:bodyPr/>
        <a:lstStyle/>
        <a:p>
          <a:endParaRPr lang="en-US"/>
        </a:p>
      </dgm:t>
    </dgm:pt>
    <dgm:pt modelId="{0C664750-984A-458E-8F41-31210B9D6652}">
      <dgm:prSet custT="1"/>
      <dgm:spPr/>
      <dgm:t>
        <a:bodyPr/>
        <a:lstStyle/>
        <a:p>
          <a:r>
            <a:rPr lang="en-US" sz="1800" b="0" i="0" dirty="0">
              <a:latin typeface="Calibri" panose="020F0502020204030204" pitchFamily="34" charset="0"/>
              <a:cs typeface="Calibri" panose="020F0502020204030204" pitchFamily="34" charset="0"/>
            </a:rPr>
            <a:t>Open Court (K-3)</a:t>
          </a:r>
          <a:endParaRPr lang="en-US" sz="1800" dirty="0">
            <a:latin typeface="Calibri" panose="020F0502020204030204" pitchFamily="34" charset="0"/>
            <a:cs typeface="Calibri" panose="020F0502020204030204" pitchFamily="34" charset="0"/>
          </a:endParaRPr>
        </a:p>
      </dgm:t>
    </dgm:pt>
    <dgm:pt modelId="{D55ADCFA-9D3E-42B5-9F45-F12907497DB8}" type="parTrans" cxnId="{09A3CEB6-199C-422B-AD05-1C80D7E1655C}">
      <dgm:prSet/>
      <dgm:spPr/>
      <dgm:t>
        <a:bodyPr/>
        <a:lstStyle/>
        <a:p>
          <a:endParaRPr lang="en-US"/>
        </a:p>
      </dgm:t>
    </dgm:pt>
    <dgm:pt modelId="{BCA1FE02-DEFF-4AD5-B614-F622E83695FB}" type="sibTrans" cxnId="{09A3CEB6-199C-422B-AD05-1C80D7E1655C}">
      <dgm:prSet/>
      <dgm:spPr/>
      <dgm:t>
        <a:bodyPr/>
        <a:lstStyle/>
        <a:p>
          <a:endParaRPr lang="en-US"/>
        </a:p>
      </dgm:t>
    </dgm:pt>
    <dgm:pt modelId="{A73E4E94-4F9C-46CC-99BD-C573758B7419}">
      <dgm:prSet custT="1"/>
      <dgm:spPr/>
      <dgm:t>
        <a:bodyPr/>
        <a:lstStyle/>
        <a:p>
          <a:r>
            <a:rPr lang="en-US" sz="1800" b="0" i="0" dirty="0" err="1">
              <a:latin typeface="Calibri" panose="020F0502020204030204" pitchFamily="34" charset="0"/>
              <a:cs typeface="Calibri" panose="020F0502020204030204" pitchFamily="34" charset="0"/>
            </a:rPr>
            <a:t>Yoshimo</a:t>
          </a:r>
          <a:r>
            <a:rPr lang="en-US" sz="1800" b="0" i="0" dirty="0">
              <a:latin typeface="Calibri" panose="020F0502020204030204" pitchFamily="34" charset="0"/>
              <a:cs typeface="Calibri" panose="020F0502020204030204" pitchFamily="34" charset="0"/>
            </a:rPr>
            <a:t> Orton Gillingham (K-1)</a:t>
          </a:r>
          <a:endParaRPr lang="en-US" sz="1800" dirty="0">
            <a:latin typeface="Calibri" panose="020F0502020204030204" pitchFamily="34" charset="0"/>
            <a:cs typeface="Calibri" panose="020F0502020204030204" pitchFamily="34" charset="0"/>
          </a:endParaRPr>
        </a:p>
      </dgm:t>
    </dgm:pt>
    <dgm:pt modelId="{521FDB64-F720-42BD-B698-9A641551058B}" type="parTrans" cxnId="{AED07A58-D4CC-4056-A3FE-C0E0B263A738}">
      <dgm:prSet/>
      <dgm:spPr/>
      <dgm:t>
        <a:bodyPr/>
        <a:lstStyle/>
        <a:p>
          <a:endParaRPr lang="en-US"/>
        </a:p>
      </dgm:t>
    </dgm:pt>
    <dgm:pt modelId="{AAB2D903-FB19-4589-BE8B-400970F9126E}" type="sibTrans" cxnId="{AED07A58-D4CC-4056-A3FE-C0E0B263A738}">
      <dgm:prSet/>
      <dgm:spPr/>
      <dgm:t>
        <a:bodyPr/>
        <a:lstStyle/>
        <a:p>
          <a:endParaRPr lang="en-US"/>
        </a:p>
      </dgm:t>
    </dgm:pt>
    <dgm:pt modelId="{D273D904-3B8E-43B8-8F31-801664660215}">
      <dgm:prSet custT="1"/>
      <dgm:spPr/>
      <dgm:t>
        <a:bodyPr/>
        <a:lstStyle/>
        <a:p>
          <a:r>
            <a:rPr lang="en-US" sz="1800" b="0" i="0" dirty="0">
              <a:latin typeface="Calibri" panose="020F0502020204030204" pitchFamily="34" charset="0"/>
              <a:cs typeface="Calibri" panose="020F0502020204030204" pitchFamily="34" charset="0"/>
            </a:rPr>
            <a:t>SuperKids Foundational Skills Kit (K-1)</a:t>
          </a:r>
          <a:endParaRPr lang="en-US" sz="1800" dirty="0">
            <a:latin typeface="Calibri" panose="020F0502020204030204" pitchFamily="34" charset="0"/>
            <a:cs typeface="Calibri" panose="020F0502020204030204" pitchFamily="34" charset="0"/>
          </a:endParaRPr>
        </a:p>
      </dgm:t>
    </dgm:pt>
    <dgm:pt modelId="{3F2E5C8A-A2A6-414F-8CD1-833263617CD5}" type="parTrans" cxnId="{9E41B898-32FC-44B1-8A20-1D7B5326A790}">
      <dgm:prSet/>
      <dgm:spPr/>
      <dgm:t>
        <a:bodyPr/>
        <a:lstStyle/>
        <a:p>
          <a:endParaRPr lang="en-US"/>
        </a:p>
      </dgm:t>
    </dgm:pt>
    <dgm:pt modelId="{524514CD-8130-4184-8B21-05DE072BFB68}" type="sibTrans" cxnId="{9E41B898-32FC-44B1-8A20-1D7B5326A790}">
      <dgm:prSet/>
      <dgm:spPr/>
      <dgm:t>
        <a:bodyPr/>
        <a:lstStyle/>
        <a:p>
          <a:endParaRPr lang="en-US"/>
        </a:p>
      </dgm:t>
    </dgm:pt>
    <dgm:pt modelId="{4A39A62D-F774-47FE-B4F6-5B03C71F1049}" type="pres">
      <dgm:prSet presAssocID="{9F1053BE-F7C5-4B5D-AB4B-6B3D910300B3}" presName="vert0" presStyleCnt="0">
        <dgm:presLayoutVars>
          <dgm:dir/>
          <dgm:animOne val="branch"/>
          <dgm:animLvl val="lvl"/>
        </dgm:presLayoutVars>
      </dgm:prSet>
      <dgm:spPr/>
    </dgm:pt>
    <dgm:pt modelId="{9DC98A0C-B2D0-40AC-88D1-06AC93A4C092}" type="pres">
      <dgm:prSet presAssocID="{21445F82-EBBA-4696-A2E9-56479CC694D4}" presName="thickLine" presStyleLbl="alignNode1" presStyleIdx="0" presStyleCnt="1"/>
      <dgm:spPr/>
    </dgm:pt>
    <dgm:pt modelId="{9D43756F-0E14-434B-9B29-9292F215629B}" type="pres">
      <dgm:prSet presAssocID="{21445F82-EBBA-4696-A2E9-56479CC694D4}" presName="horz1" presStyleCnt="0"/>
      <dgm:spPr/>
    </dgm:pt>
    <dgm:pt modelId="{851E6C32-47DC-4715-8314-A402720DE0F5}" type="pres">
      <dgm:prSet presAssocID="{21445F82-EBBA-4696-A2E9-56479CC694D4}" presName="tx1" presStyleLbl="revTx" presStyleIdx="0" presStyleCnt="17"/>
      <dgm:spPr/>
    </dgm:pt>
    <dgm:pt modelId="{413FA7BE-4057-4BAC-A4AE-1DFCB0D38A85}" type="pres">
      <dgm:prSet presAssocID="{21445F82-EBBA-4696-A2E9-56479CC694D4}" presName="vert1" presStyleCnt="0"/>
      <dgm:spPr/>
    </dgm:pt>
    <dgm:pt modelId="{7C007460-1A20-490A-B2DC-DD17502939A8}" type="pres">
      <dgm:prSet presAssocID="{066759A4-A394-44C7-8606-09603A4649EB}" presName="vertSpace2a" presStyleCnt="0"/>
      <dgm:spPr/>
    </dgm:pt>
    <dgm:pt modelId="{0E614795-7CDA-4075-9867-D513608C0634}" type="pres">
      <dgm:prSet presAssocID="{066759A4-A394-44C7-8606-09603A4649EB}" presName="horz2" presStyleCnt="0"/>
      <dgm:spPr/>
    </dgm:pt>
    <dgm:pt modelId="{9B0D290E-963A-4001-B9D9-9A55104A26B6}" type="pres">
      <dgm:prSet presAssocID="{066759A4-A394-44C7-8606-09603A4649EB}" presName="horzSpace2" presStyleCnt="0"/>
      <dgm:spPr/>
    </dgm:pt>
    <dgm:pt modelId="{B55966FE-3746-478B-9814-B8EAA6466AEF}" type="pres">
      <dgm:prSet presAssocID="{066759A4-A394-44C7-8606-09603A4649EB}" presName="tx2" presStyleLbl="revTx" presStyleIdx="1" presStyleCnt="17"/>
      <dgm:spPr/>
    </dgm:pt>
    <dgm:pt modelId="{C0ED4C2C-1125-4F00-8E8A-26B64FBC3514}" type="pres">
      <dgm:prSet presAssocID="{066759A4-A394-44C7-8606-09603A4649EB}" presName="vert2" presStyleCnt="0"/>
      <dgm:spPr/>
    </dgm:pt>
    <dgm:pt modelId="{FB71C2A0-66D8-499A-AD75-7A5915CE8F2E}" type="pres">
      <dgm:prSet presAssocID="{066759A4-A394-44C7-8606-09603A4649EB}" presName="thinLine2b" presStyleLbl="callout" presStyleIdx="0" presStyleCnt="16"/>
      <dgm:spPr/>
    </dgm:pt>
    <dgm:pt modelId="{F3B56B65-E252-4D7D-B7BD-0730D8952B78}" type="pres">
      <dgm:prSet presAssocID="{066759A4-A394-44C7-8606-09603A4649EB}" presName="vertSpace2b" presStyleCnt="0"/>
      <dgm:spPr/>
    </dgm:pt>
    <dgm:pt modelId="{9972CE09-A729-4BF5-A140-C49B7852B777}" type="pres">
      <dgm:prSet presAssocID="{89D20F4E-DF52-4F30-B094-16AA09FEAF4A}" presName="horz2" presStyleCnt="0"/>
      <dgm:spPr/>
    </dgm:pt>
    <dgm:pt modelId="{3EA0A493-7AEF-4E02-A578-A1CB93F58612}" type="pres">
      <dgm:prSet presAssocID="{89D20F4E-DF52-4F30-B094-16AA09FEAF4A}" presName="horzSpace2" presStyleCnt="0"/>
      <dgm:spPr/>
    </dgm:pt>
    <dgm:pt modelId="{BE4369CA-F2D4-4F84-95F4-541E04A72ABB}" type="pres">
      <dgm:prSet presAssocID="{89D20F4E-DF52-4F30-B094-16AA09FEAF4A}" presName="tx2" presStyleLbl="revTx" presStyleIdx="2" presStyleCnt="17"/>
      <dgm:spPr/>
    </dgm:pt>
    <dgm:pt modelId="{6A4BB4BE-53A4-46C7-AFC2-CB077AE0FA93}" type="pres">
      <dgm:prSet presAssocID="{89D20F4E-DF52-4F30-B094-16AA09FEAF4A}" presName="vert2" presStyleCnt="0"/>
      <dgm:spPr/>
    </dgm:pt>
    <dgm:pt modelId="{0228C8A6-D0A8-4EA9-AED2-2B6EC3439A90}" type="pres">
      <dgm:prSet presAssocID="{89D20F4E-DF52-4F30-B094-16AA09FEAF4A}" presName="thinLine2b" presStyleLbl="callout" presStyleIdx="1" presStyleCnt="16"/>
      <dgm:spPr/>
    </dgm:pt>
    <dgm:pt modelId="{6D5D1391-AB56-4232-8497-595ACE28FACC}" type="pres">
      <dgm:prSet presAssocID="{89D20F4E-DF52-4F30-B094-16AA09FEAF4A}" presName="vertSpace2b" presStyleCnt="0"/>
      <dgm:spPr/>
    </dgm:pt>
    <dgm:pt modelId="{D0B6D111-2B76-4C03-B6F5-C7B2590BE66C}" type="pres">
      <dgm:prSet presAssocID="{E911284F-005D-4583-8610-BFC4E0BBCFDF}" presName="horz2" presStyleCnt="0"/>
      <dgm:spPr/>
    </dgm:pt>
    <dgm:pt modelId="{1F97E029-1CE6-4416-B791-99F794498EB8}" type="pres">
      <dgm:prSet presAssocID="{E911284F-005D-4583-8610-BFC4E0BBCFDF}" presName="horzSpace2" presStyleCnt="0"/>
      <dgm:spPr/>
    </dgm:pt>
    <dgm:pt modelId="{A2955F27-F1A5-4AA5-A49A-18C83806AE6E}" type="pres">
      <dgm:prSet presAssocID="{E911284F-005D-4583-8610-BFC4E0BBCFDF}" presName="tx2" presStyleLbl="revTx" presStyleIdx="3" presStyleCnt="17"/>
      <dgm:spPr/>
    </dgm:pt>
    <dgm:pt modelId="{E0B99204-83A9-4889-B6B5-79D2CF4410FF}" type="pres">
      <dgm:prSet presAssocID="{E911284F-005D-4583-8610-BFC4E0BBCFDF}" presName="vert2" presStyleCnt="0"/>
      <dgm:spPr/>
    </dgm:pt>
    <dgm:pt modelId="{4D0BB495-1792-4861-BE6E-C04262092BA8}" type="pres">
      <dgm:prSet presAssocID="{E911284F-005D-4583-8610-BFC4E0BBCFDF}" presName="thinLine2b" presStyleLbl="callout" presStyleIdx="2" presStyleCnt="16"/>
      <dgm:spPr/>
    </dgm:pt>
    <dgm:pt modelId="{BB4AE72E-36DD-4910-A04C-3DD9BE2CB081}" type="pres">
      <dgm:prSet presAssocID="{E911284F-005D-4583-8610-BFC4E0BBCFDF}" presName="vertSpace2b" presStyleCnt="0"/>
      <dgm:spPr/>
    </dgm:pt>
    <dgm:pt modelId="{65A04ED3-3821-4E76-B2E5-BB7348766C4A}" type="pres">
      <dgm:prSet presAssocID="{C1533EF5-366D-47DB-93DF-BD6EE176FA91}" presName="horz2" presStyleCnt="0"/>
      <dgm:spPr/>
    </dgm:pt>
    <dgm:pt modelId="{9445303E-C512-4FF4-AF73-BF3D187EB711}" type="pres">
      <dgm:prSet presAssocID="{C1533EF5-366D-47DB-93DF-BD6EE176FA91}" presName="horzSpace2" presStyleCnt="0"/>
      <dgm:spPr/>
    </dgm:pt>
    <dgm:pt modelId="{94779CB5-F20E-44B6-9583-4395144E2EEA}" type="pres">
      <dgm:prSet presAssocID="{C1533EF5-366D-47DB-93DF-BD6EE176FA91}" presName="tx2" presStyleLbl="revTx" presStyleIdx="4" presStyleCnt="17"/>
      <dgm:spPr/>
    </dgm:pt>
    <dgm:pt modelId="{4C20C71C-60A3-481B-9049-3B9009D38BFF}" type="pres">
      <dgm:prSet presAssocID="{C1533EF5-366D-47DB-93DF-BD6EE176FA91}" presName="vert2" presStyleCnt="0"/>
      <dgm:spPr/>
    </dgm:pt>
    <dgm:pt modelId="{93050490-79AC-4F13-B75F-01A9A74D7F1C}" type="pres">
      <dgm:prSet presAssocID="{C1533EF5-366D-47DB-93DF-BD6EE176FA91}" presName="thinLine2b" presStyleLbl="callout" presStyleIdx="3" presStyleCnt="16"/>
      <dgm:spPr/>
    </dgm:pt>
    <dgm:pt modelId="{9E50B47D-EEF9-44E2-8E53-D438182BC26C}" type="pres">
      <dgm:prSet presAssocID="{C1533EF5-366D-47DB-93DF-BD6EE176FA91}" presName="vertSpace2b" presStyleCnt="0"/>
      <dgm:spPr/>
    </dgm:pt>
    <dgm:pt modelId="{A84B5085-A08C-4CC3-A1C7-C58FFD177D56}" type="pres">
      <dgm:prSet presAssocID="{0D378640-473E-43B3-944F-D31D7538DC76}" presName="horz2" presStyleCnt="0"/>
      <dgm:spPr/>
    </dgm:pt>
    <dgm:pt modelId="{033A8D77-8D53-4D11-BC2A-4BADE2E8BC82}" type="pres">
      <dgm:prSet presAssocID="{0D378640-473E-43B3-944F-D31D7538DC76}" presName="horzSpace2" presStyleCnt="0"/>
      <dgm:spPr/>
    </dgm:pt>
    <dgm:pt modelId="{56ED1D15-85F1-4C22-A675-006043E5F888}" type="pres">
      <dgm:prSet presAssocID="{0D378640-473E-43B3-944F-D31D7538DC76}" presName="tx2" presStyleLbl="revTx" presStyleIdx="5" presStyleCnt="17"/>
      <dgm:spPr/>
    </dgm:pt>
    <dgm:pt modelId="{076CA2EC-363E-4908-8948-08CBFC275C3D}" type="pres">
      <dgm:prSet presAssocID="{0D378640-473E-43B3-944F-D31D7538DC76}" presName="vert2" presStyleCnt="0"/>
      <dgm:spPr/>
    </dgm:pt>
    <dgm:pt modelId="{125C65CB-DE4B-4E7C-B3D2-80D5C030EDF3}" type="pres">
      <dgm:prSet presAssocID="{0D378640-473E-43B3-944F-D31D7538DC76}" presName="thinLine2b" presStyleLbl="callout" presStyleIdx="4" presStyleCnt="16"/>
      <dgm:spPr/>
    </dgm:pt>
    <dgm:pt modelId="{8DE1E084-7771-4B06-9ADF-94BD886EEB52}" type="pres">
      <dgm:prSet presAssocID="{0D378640-473E-43B3-944F-D31D7538DC76}" presName="vertSpace2b" presStyleCnt="0"/>
      <dgm:spPr/>
    </dgm:pt>
    <dgm:pt modelId="{57AB34E7-BFAE-47EA-BCE9-36B254C2164B}" type="pres">
      <dgm:prSet presAssocID="{04490CFD-F207-43BE-B396-8059253C461D}" presName="horz2" presStyleCnt="0"/>
      <dgm:spPr/>
    </dgm:pt>
    <dgm:pt modelId="{0289350D-8132-4EFF-A7FB-8A0F80E3EA7C}" type="pres">
      <dgm:prSet presAssocID="{04490CFD-F207-43BE-B396-8059253C461D}" presName="horzSpace2" presStyleCnt="0"/>
      <dgm:spPr/>
    </dgm:pt>
    <dgm:pt modelId="{7FD6D69C-6F45-49D8-B92B-8EFD915762CF}" type="pres">
      <dgm:prSet presAssocID="{04490CFD-F207-43BE-B396-8059253C461D}" presName="tx2" presStyleLbl="revTx" presStyleIdx="6" presStyleCnt="17"/>
      <dgm:spPr/>
    </dgm:pt>
    <dgm:pt modelId="{6A8E120A-133D-47E7-AE28-8CE8AECCAD88}" type="pres">
      <dgm:prSet presAssocID="{04490CFD-F207-43BE-B396-8059253C461D}" presName="vert2" presStyleCnt="0"/>
      <dgm:spPr/>
    </dgm:pt>
    <dgm:pt modelId="{D6253B60-FDCF-4FA6-9AE8-FE8736D37501}" type="pres">
      <dgm:prSet presAssocID="{04490CFD-F207-43BE-B396-8059253C461D}" presName="thinLine2b" presStyleLbl="callout" presStyleIdx="5" presStyleCnt="16"/>
      <dgm:spPr/>
    </dgm:pt>
    <dgm:pt modelId="{E849499F-E2DE-4700-A059-2FA250750376}" type="pres">
      <dgm:prSet presAssocID="{04490CFD-F207-43BE-B396-8059253C461D}" presName="vertSpace2b" presStyleCnt="0"/>
      <dgm:spPr/>
    </dgm:pt>
    <dgm:pt modelId="{B6C94CD7-5AFC-4751-842D-452B7CAE246B}" type="pres">
      <dgm:prSet presAssocID="{B2F15C6C-553A-45DD-8BED-FBFDEA91B545}" presName="horz2" presStyleCnt="0"/>
      <dgm:spPr/>
    </dgm:pt>
    <dgm:pt modelId="{98E7C8C2-078F-4FE1-988B-92231B4CE905}" type="pres">
      <dgm:prSet presAssocID="{B2F15C6C-553A-45DD-8BED-FBFDEA91B545}" presName="horzSpace2" presStyleCnt="0"/>
      <dgm:spPr/>
    </dgm:pt>
    <dgm:pt modelId="{A910B1C3-BD07-4586-8FA1-7EEC28ACF957}" type="pres">
      <dgm:prSet presAssocID="{B2F15C6C-553A-45DD-8BED-FBFDEA91B545}" presName="tx2" presStyleLbl="revTx" presStyleIdx="7" presStyleCnt="17"/>
      <dgm:spPr/>
    </dgm:pt>
    <dgm:pt modelId="{C4DA9B49-53CE-4722-9395-2D5678833084}" type="pres">
      <dgm:prSet presAssocID="{B2F15C6C-553A-45DD-8BED-FBFDEA91B545}" presName="vert2" presStyleCnt="0"/>
      <dgm:spPr/>
    </dgm:pt>
    <dgm:pt modelId="{25C4F6A6-D16D-44CC-9F33-1EDEE543C7E8}" type="pres">
      <dgm:prSet presAssocID="{B2F15C6C-553A-45DD-8BED-FBFDEA91B545}" presName="thinLine2b" presStyleLbl="callout" presStyleIdx="6" presStyleCnt="16"/>
      <dgm:spPr/>
    </dgm:pt>
    <dgm:pt modelId="{9D5200E1-3C47-41AE-82CB-FBDDE78D2576}" type="pres">
      <dgm:prSet presAssocID="{B2F15C6C-553A-45DD-8BED-FBFDEA91B545}" presName="vertSpace2b" presStyleCnt="0"/>
      <dgm:spPr/>
    </dgm:pt>
    <dgm:pt modelId="{F939C3E5-835E-4D72-89DC-410B1B596AA2}" type="pres">
      <dgm:prSet presAssocID="{A6E400BB-E654-4DD0-A9F8-A80D3C6E1295}" presName="horz2" presStyleCnt="0"/>
      <dgm:spPr/>
    </dgm:pt>
    <dgm:pt modelId="{66EFD11D-FA20-4FA0-93B2-F672EF907B68}" type="pres">
      <dgm:prSet presAssocID="{A6E400BB-E654-4DD0-A9F8-A80D3C6E1295}" presName="horzSpace2" presStyleCnt="0"/>
      <dgm:spPr/>
    </dgm:pt>
    <dgm:pt modelId="{66CCFF62-6F0E-4351-924F-C39F4CE1D95A}" type="pres">
      <dgm:prSet presAssocID="{A6E400BB-E654-4DD0-A9F8-A80D3C6E1295}" presName="tx2" presStyleLbl="revTx" presStyleIdx="8" presStyleCnt="17"/>
      <dgm:spPr/>
    </dgm:pt>
    <dgm:pt modelId="{45CBD3EB-9FB9-4E43-ABD9-AFF363176FD1}" type="pres">
      <dgm:prSet presAssocID="{A6E400BB-E654-4DD0-A9F8-A80D3C6E1295}" presName="vert2" presStyleCnt="0"/>
      <dgm:spPr/>
    </dgm:pt>
    <dgm:pt modelId="{E1A185AB-140D-4F4A-AC46-68580AA4A2AC}" type="pres">
      <dgm:prSet presAssocID="{A6E400BB-E654-4DD0-A9F8-A80D3C6E1295}" presName="thinLine2b" presStyleLbl="callout" presStyleIdx="7" presStyleCnt="16"/>
      <dgm:spPr/>
    </dgm:pt>
    <dgm:pt modelId="{58CA5599-C3C7-485E-B458-E6174E7F38D8}" type="pres">
      <dgm:prSet presAssocID="{A6E400BB-E654-4DD0-A9F8-A80D3C6E1295}" presName="vertSpace2b" presStyleCnt="0"/>
      <dgm:spPr/>
    </dgm:pt>
    <dgm:pt modelId="{1A599560-A2F0-476C-8DA6-EB4951D46714}" type="pres">
      <dgm:prSet presAssocID="{2F319806-4849-4DD9-9108-EE4D7D1B2095}" presName="horz2" presStyleCnt="0"/>
      <dgm:spPr/>
    </dgm:pt>
    <dgm:pt modelId="{C5F2896A-897C-4643-AC0B-33DCA0ED7CE5}" type="pres">
      <dgm:prSet presAssocID="{2F319806-4849-4DD9-9108-EE4D7D1B2095}" presName="horzSpace2" presStyleCnt="0"/>
      <dgm:spPr/>
    </dgm:pt>
    <dgm:pt modelId="{0AFB5236-48F8-4B78-BF77-396D0BDE8ED0}" type="pres">
      <dgm:prSet presAssocID="{2F319806-4849-4DD9-9108-EE4D7D1B2095}" presName="tx2" presStyleLbl="revTx" presStyleIdx="9" presStyleCnt="17"/>
      <dgm:spPr/>
    </dgm:pt>
    <dgm:pt modelId="{48DB15D1-5EB6-4B98-BA96-9EC7FC650601}" type="pres">
      <dgm:prSet presAssocID="{2F319806-4849-4DD9-9108-EE4D7D1B2095}" presName="vert2" presStyleCnt="0"/>
      <dgm:spPr/>
    </dgm:pt>
    <dgm:pt modelId="{9343F552-7168-4597-9D23-D3542793FF17}" type="pres">
      <dgm:prSet presAssocID="{2F319806-4849-4DD9-9108-EE4D7D1B2095}" presName="thinLine2b" presStyleLbl="callout" presStyleIdx="8" presStyleCnt="16"/>
      <dgm:spPr/>
    </dgm:pt>
    <dgm:pt modelId="{393FC076-1326-4F88-92A4-F1E613F9F495}" type="pres">
      <dgm:prSet presAssocID="{2F319806-4849-4DD9-9108-EE4D7D1B2095}" presName="vertSpace2b" presStyleCnt="0"/>
      <dgm:spPr/>
    </dgm:pt>
    <dgm:pt modelId="{C3FB5E86-F2B4-4C26-A0A5-18A70CC6A2AB}" type="pres">
      <dgm:prSet presAssocID="{1F677D2E-7144-4F6A-BE72-E3D65A2EF906}" presName="horz2" presStyleCnt="0"/>
      <dgm:spPr/>
    </dgm:pt>
    <dgm:pt modelId="{C2572CDA-1E03-4301-ABC2-1A9055785E3D}" type="pres">
      <dgm:prSet presAssocID="{1F677D2E-7144-4F6A-BE72-E3D65A2EF906}" presName="horzSpace2" presStyleCnt="0"/>
      <dgm:spPr/>
    </dgm:pt>
    <dgm:pt modelId="{EC0E6540-037D-40D4-A51A-46F368328CF1}" type="pres">
      <dgm:prSet presAssocID="{1F677D2E-7144-4F6A-BE72-E3D65A2EF906}" presName="tx2" presStyleLbl="revTx" presStyleIdx="10" presStyleCnt="17"/>
      <dgm:spPr/>
    </dgm:pt>
    <dgm:pt modelId="{3DB5AE15-648C-452D-A380-DA3C0C83A2F0}" type="pres">
      <dgm:prSet presAssocID="{1F677D2E-7144-4F6A-BE72-E3D65A2EF906}" presName="vert2" presStyleCnt="0"/>
      <dgm:spPr/>
    </dgm:pt>
    <dgm:pt modelId="{551F99BA-8608-413B-B05A-E062DCA7FBAC}" type="pres">
      <dgm:prSet presAssocID="{1F677D2E-7144-4F6A-BE72-E3D65A2EF906}" presName="thinLine2b" presStyleLbl="callout" presStyleIdx="9" presStyleCnt="16"/>
      <dgm:spPr/>
    </dgm:pt>
    <dgm:pt modelId="{02145E9B-CC2B-4FA9-9E6C-FD09D6A66E5E}" type="pres">
      <dgm:prSet presAssocID="{1F677D2E-7144-4F6A-BE72-E3D65A2EF906}" presName="vertSpace2b" presStyleCnt="0"/>
      <dgm:spPr/>
    </dgm:pt>
    <dgm:pt modelId="{C92A5477-811B-43CE-8465-3BAB01986248}" type="pres">
      <dgm:prSet presAssocID="{0C664750-984A-458E-8F41-31210B9D6652}" presName="horz2" presStyleCnt="0"/>
      <dgm:spPr/>
    </dgm:pt>
    <dgm:pt modelId="{CD9C0DF8-DC92-431F-8C81-3DF55A5CE48B}" type="pres">
      <dgm:prSet presAssocID="{0C664750-984A-458E-8F41-31210B9D6652}" presName="horzSpace2" presStyleCnt="0"/>
      <dgm:spPr/>
    </dgm:pt>
    <dgm:pt modelId="{14E566E0-08B5-42AA-8324-77B7DCEF9AA6}" type="pres">
      <dgm:prSet presAssocID="{0C664750-984A-458E-8F41-31210B9D6652}" presName="tx2" presStyleLbl="revTx" presStyleIdx="11" presStyleCnt="17"/>
      <dgm:spPr/>
    </dgm:pt>
    <dgm:pt modelId="{1D7C295B-056B-48A8-9883-5D5362D5D810}" type="pres">
      <dgm:prSet presAssocID="{0C664750-984A-458E-8F41-31210B9D6652}" presName="vert2" presStyleCnt="0"/>
      <dgm:spPr/>
    </dgm:pt>
    <dgm:pt modelId="{7D5BE46D-4C24-4DF7-B359-E45E7D518381}" type="pres">
      <dgm:prSet presAssocID="{0C664750-984A-458E-8F41-31210B9D6652}" presName="thinLine2b" presStyleLbl="callout" presStyleIdx="10" presStyleCnt="16"/>
      <dgm:spPr/>
    </dgm:pt>
    <dgm:pt modelId="{7648A40A-5E70-4C3E-A070-76A918DF7996}" type="pres">
      <dgm:prSet presAssocID="{0C664750-984A-458E-8F41-31210B9D6652}" presName="vertSpace2b" presStyleCnt="0"/>
      <dgm:spPr/>
    </dgm:pt>
    <dgm:pt modelId="{B0BC42B7-411E-4FEE-87AC-D23335ED3626}" type="pres">
      <dgm:prSet presAssocID="{A7A228F8-B52A-4D66-BFE3-C9AF61612577}" presName="horz2" presStyleCnt="0"/>
      <dgm:spPr/>
    </dgm:pt>
    <dgm:pt modelId="{79CCA5F8-70F8-4B38-9F0C-089EDF87AA60}" type="pres">
      <dgm:prSet presAssocID="{A7A228F8-B52A-4D66-BFE3-C9AF61612577}" presName="horzSpace2" presStyleCnt="0"/>
      <dgm:spPr/>
    </dgm:pt>
    <dgm:pt modelId="{1BF2C869-4434-4C86-BF21-6945D7FD63E3}" type="pres">
      <dgm:prSet presAssocID="{A7A228F8-B52A-4D66-BFE3-C9AF61612577}" presName="tx2" presStyleLbl="revTx" presStyleIdx="12" presStyleCnt="17"/>
      <dgm:spPr/>
    </dgm:pt>
    <dgm:pt modelId="{DEAEDBFF-DB9C-421E-A679-490FF3F7682C}" type="pres">
      <dgm:prSet presAssocID="{A7A228F8-B52A-4D66-BFE3-C9AF61612577}" presName="vert2" presStyleCnt="0"/>
      <dgm:spPr/>
    </dgm:pt>
    <dgm:pt modelId="{5999907E-6466-4522-BED7-A02FD3B64A2F}" type="pres">
      <dgm:prSet presAssocID="{A7A228F8-B52A-4D66-BFE3-C9AF61612577}" presName="thinLine2b" presStyleLbl="callout" presStyleIdx="11" presStyleCnt="16"/>
      <dgm:spPr/>
    </dgm:pt>
    <dgm:pt modelId="{45AA20D3-ACC7-49A6-B7FA-26EF2E22BAA1}" type="pres">
      <dgm:prSet presAssocID="{A7A228F8-B52A-4D66-BFE3-C9AF61612577}" presName="vertSpace2b" presStyleCnt="0"/>
      <dgm:spPr/>
    </dgm:pt>
    <dgm:pt modelId="{B4FDA99C-2177-4E5F-8B6E-08238DB4B6EF}" type="pres">
      <dgm:prSet presAssocID="{D273D904-3B8E-43B8-8F31-801664660215}" presName="horz2" presStyleCnt="0"/>
      <dgm:spPr/>
    </dgm:pt>
    <dgm:pt modelId="{A5EA0360-C47E-425A-B88F-CA1F86886D68}" type="pres">
      <dgm:prSet presAssocID="{D273D904-3B8E-43B8-8F31-801664660215}" presName="horzSpace2" presStyleCnt="0"/>
      <dgm:spPr/>
    </dgm:pt>
    <dgm:pt modelId="{58F98425-6204-4858-AF19-87D26C0EE370}" type="pres">
      <dgm:prSet presAssocID="{D273D904-3B8E-43B8-8F31-801664660215}" presName="tx2" presStyleLbl="revTx" presStyleIdx="13" presStyleCnt="17"/>
      <dgm:spPr/>
    </dgm:pt>
    <dgm:pt modelId="{D551324B-2D19-434F-BD97-80A9045B0B89}" type="pres">
      <dgm:prSet presAssocID="{D273D904-3B8E-43B8-8F31-801664660215}" presName="vert2" presStyleCnt="0"/>
      <dgm:spPr/>
    </dgm:pt>
    <dgm:pt modelId="{F8BF9F96-774F-44AF-A7E2-EE72461484C4}" type="pres">
      <dgm:prSet presAssocID="{D273D904-3B8E-43B8-8F31-801664660215}" presName="thinLine2b" presStyleLbl="callout" presStyleIdx="12" presStyleCnt="16"/>
      <dgm:spPr/>
    </dgm:pt>
    <dgm:pt modelId="{39AC704B-7A28-4205-8902-8E9ACA68A355}" type="pres">
      <dgm:prSet presAssocID="{D273D904-3B8E-43B8-8F31-801664660215}" presName="vertSpace2b" presStyleCnt="0"/>
      <dgm:spPr/>
    </dgm:pt>
    <dgm:pt modelId="{888E32B8-FC3B-462F-8D2B-205218ED2A1E}" type="pres">
      <dgm:prSet presAssocID="{30E2C791-6330-48F0-878D-3F5CF70C5560}" presName="horz2" presStyleCnt="0"/>
      <dgm:spPr/>
    </dgm:pt>
    <dgm:pt modelId="{D818961F-9D07-4BB3-93B0-127C0971D521}" type="pres">
      <dgm:prSet presAssocID="{30E2C791-6330-48F0-878D-3F5CF70C5560}" presName="horzSpace2" presStyleCnt="0"/>
      <dgm:spPr/>
    </dgm:pt>
    <dgm:pt modelId="{3226C28C-2662-431E-ABF6-943BC07CD151}" type="pres">
      <dgm:prSet presAssocID="{30E2C791-6330-48F0-878D-3F5CF70C5560}" presName="tx2" presStyleLbl="revTx" presStyleIdx="14" presStyleCnt="17"/>
      <dgm:spPr/>
    </dgm:pt>
    <dgm:pt modelId="{56A356EA-F2DF-4A9F-9F0F-79B0EDDA5A02}" type="pres">
      <dgm:prSet presAssocID="{30E2C791-6330-48F0-878D-3F5CF70C5560}" presName="vert2" presStyleCnt="0"/>
      <dgm:spPr/>
    </dgm:pt>
    <dgm:pt modelId="{C364907C-FDF0-45CC-B707-0916CECFC49F}" type="pres">
      <dgm:prSet presAssocID="{30E2C791-6330-48F0-878D-3F5CF70C5560}" presName="thinLine2b" presStyleLbl="callout" presStyleIdx="13" presStyleCnt="16"/>
      <dgm:spPr/>
    </dgm:pt>
    <dgm:pt modelId="{F9D575D1-06DB-4443-A6F3-2FF3B9453186}" type="pres">
      <dgm:prSet presAssocID="{30E2C791-6330-48F0-878D-3F5CF70C5560}" presName="vertSpace2b" presStyleCnt="0"/>
      <dgm:spPr/>
    </dgm:pt>
    <dgm:pt modelId="{81CE26A5-BB4F-482F-AB53-6E2D0F820747}" type="pres">
      <dgm:prSet presAssocID="{D7436D48-55D0-4346-BBD1-DCA44AE9BE0D}" presName="horz2" presStyleCnt="0"/>
      <dgm:spPr/>
    </dgm:pt>
    <dgm:pt modelId="{16CB8741-669A-40FE-AE03-7676CADF6BAD}" type="pres">
      <dgm:prSet presAssocID="{D7436D48-55D0-4346-BBD1-DCA44AE9BE0D}" presName="horzSpace2" presStyleCnt="0"/>
      <dgm:spPr/>
    </dgm:pt>
    <dgm:pt modelId="{1FEBB9C4-6EEE-4A17-92E5-EC440F7A4E05}" type="pres">
      <dgm:prSet presAssocID="{D7436D48-55D0-4346-BBD1-DCA44AE9BE0D}" presName="tx2" presStyleLbl="revTx" presStyleIdx="15" presStyleCnt="17"/>
      <dgm:spPr/>
    </dgm:pt>
    <dgm:pt modelId="{329B9553-50E9-491F-8913-647C0571D467}" type="pres">
      <dgm:prSet presAssocID="{D7436D48-55D0-4346-BBD1-DCA44AE9BE0D}" presName="vert2" presStyleCnt="0"/>
      <dgm:spPr/>
    </dgm:pt>
    <dgm:pt modelId="{31A7EF00-92DA-4FDD-9C24-DBFB7837F86D}" type="pres">
      <dgm:prSet presAssocID="{D7436D48-55D0-4346-BBD1-DCA44AE9BE0D}" presName="thinLine2b" presStyleLbl="callout" presStyleIdx="14" presStyleCnt="16"/>
      <dgm:spPr/>
    </dgm:pt>
    <dgm:pt modelId="{52AD7D0C-9C2A-48D4-A848-557AD654F330}" type="pres">
      <dgm:prSet presAssocID="{D7436D48-55D0-4346-BBD1-DCA44AE9BE0D}" presName="vertSpace2b" presStyleCnt="0"/>
      <dgm:spPr/>
    </dgm:pt>
    <dgm:pt modelId="{DB6104CF-A8DE-4A48-B1CC-D1A0C215B477}" type="pres">
      <dgm:prSet presAssocID="{A73E4E94-4F9C-46CC-99BD-C573758B7419}" presName="horz2" presStyleCnt="0"/>
      <dgm:spPr/>
    </dgm:pt>
    <dgm:pt modelId="{13F148F2-7FEE-47BB-9B73-0C1989D4900B}" type="pres">
      <dgm:prSet presAssocID="{A73E4E94-4F9C-46CC-99BD-C573758B7419}" presName="horzSpace2" presStyleCnt="0"/>
      <dgm:spPr/>
    </dgm:pt>
    <dgm:pt modelId="{36CD43C3-B894-4EA6-AE09-C99700772776}" type="pres">
      <dgm:prSet presAssocID="{A73E4E94-4F9C-46CC-99BD-C573758B7419}" presName="tx2" presStyleLbl="revTx" presStyleIdx="16" presStyleCnt="17"/>
      <dgm:spPr/>
    </dgm:pt>
    <dgm:pt modelId="{D6315F48-9A9F-457E-8C07-C5B958A1AA20}" type="pres">
      <dgm:prSet presAssocID="{A73E4E94-4F9C-46CC-99BD-C573758B7419}" presName="vert2" presStyleCnt="0"/>
      <dgm:spPr/>
    </dgm:pt>
    <dgm:pt modelId="{3E95453C-96E7-4CE0-9EC5-F0CC01BD3D05}" type="pres">
      <dgm:prSet presAssocID="{A73E4E94-4F9C-46CC-99BD-C573758B7419}" presName="thinLine2b" presStyleLbl="callout" presStyleIdx="15" presStyleCnt="16"/>
      <dgm:spPr/>
    </dgm:pt>
    <dgm:pt modelId="{FC067573-8CD7-410A-8F7F-D45EF83BE92B}" type="pres">
      <dgm:prSet presAssocID="{A73E4E94-4F9C-46CC-99BD-C573758B7419}" presName="vertSpace2b" presStyleCnt="0"/>
      <dgm:spPr/>
    </dgm:pt>
  </dgm:ptLst>
  <dgm:cxnLst>
    <dgm:cxn modelId="{CDA08901-8893-46A5-864C-485DDE9CA3A2}" srcId="{9F1053BE-F7C5-4B5D-AB4B-6B3D910300B3}" destId="{21445F82-EBBA-4696-A2E9-56479CC694D4}" srcOrd="0" destOrd="0" parTransId="{16F5B437-9DBA-41BA-9495-E90D402B6394}" sibTransId="{9E4C5BD6-0E70-4366-A609-0238A74B0674}"/>
    <dgm:cxn modelId="{39FE1D0E-A447-4049-9FB0-FEDCA47961DB}" srcId="{21445F82-EBBA-4696-A2E9-56479CC694D4}" destId="{1F677D2E-7144-4F6A-BE72-E3D65A2EF906}" srcOrd="9" destOrd="0" parTransId="{ADB9FA9A-8091-4455-A00F-EE385E07650A}" sibTransId="{FC16815D-BB1C-44AC-BB0F-2D5AEA40E1B0}"/>
    <dgm:cxn modelId="{A1886613-F921-4F6B-9257-36546C4A76D3}" type="presOf" srcId="{89D20F4E-DF52-4F30-B094-16AA09FEAF4A}" destId="{BE4369CA-F2D4-4F84-95F4-541E04A72ABB}" srcOrd="0" destOrd="0" presId="urn:microsoft.com/office/officeart/2008/layout/LinedList"/>
    <dgm:cxn modelId="{97A87515-41F7-4A6F-8AB5-1B2B263E478D}" type="presOf" srcId="{30E2C791-6330-48F0-878D-3F5CF70C5560}" destId="{3226C28C-2662-431E-ABF6-943BC07CD151}" srcOrd="0" destOrd="0" presId="urn:microsoft.com/office/officeart/2008/layout/LinedList"/>
    <dgm:cxn modelId="{5A801219-DE8E-47D9-A747-11099CD5C0B3}" srcId="{21445F82-EBBA-4696-A2E9-56479CC694D4}" destId="{0D378640-473E-43B3-944F-D31D7538DC76}" srcOrd="4" destOrd="0" parTransId="{9A7114E3-7156-4829-BBA6-9D5A6F8577DE}" sibTransId="{DE0ADB01-35EA-4B6C-A892-F735A8CCAFD1}"/>
    <dgm:cxn modelId="{2C1A2819-DA42-4A81-A0BD-D641FE92D992}" srcId="{21445F82-EBBA-4696-A2E9-56479CC694D4}" destId="{B2F15C6C-553A-45DD-8BED-FBFDEA91B545}" srcOrd="6" destOrd="0" parTransId="{6A306B07-4BA3-48EB-BD00-CC1A05FEC96B}" sibTransId="{71583EA4-F496-48DF-9D62-D6F15F22BC46}"/>
    <dgm:cxn modelId="{68455519-1AE0-44EE-B8AD-C15A0B503DF7}" type="presOf" srcId="{21445F82-EBBA-4696-A2E9-56479CC694D4}" destId="{851E6C32-47DC-4715-8314-A402720DE0F5}" srcOrd="0" destOrd="0" presId="urn:microsoft.com/office/officeart/2008/layout/LinedList"/>
    <dgm:cxn modelId="{84E9181A-EAC8-4433-87C5-BA9A42C6E738}" srcId="{21445F82-EBBA-4696-A2E9-56479CC694D4}" destId="{A7A228F8-B52A-4D66-BFE3-C9AF61612577}" srcOrd="11" destOrd="0" parTransId="{873BC6BA-64A5-4B6E-AB4D-A43DDF300404}" sibTransId="{34E5C120-FC1F-4579-AAF5-69E6F230AA06}"/>
    <dgm:cxn modelId="{BAB0FF1F-5E43-4AA9-A41D-72D683CCF653}" type="presOf" srcId="{C1533EF5-366D-47DB-93DF-BD6EE176FA91}" destId="{94779CB5-F20E-44B6-9583-4395144E2EEA}" srcOrd="0" destOrd="0" presId="urn:microsoft.com/office/officeart/2008/layout/LinedList"/>
    <dgm:cxn modelId="{23719120-2885-42F9-9035-1CA1645156F6}" type="presOf" srcId="{2F319806-4849-4DD9-9108-EE4D7D1B2095}" destId="{0AFB5236-48F8-4B78-BF77-396D0BDE8ED0}" srcOrd="0" destOrd="0" presId="urn:microsoft.com/office/officeart/2008/layout/LinedList"/>
    <dgm:cxn modelId="{4F98302C-A190-453C-B5C8-126DB0DE50A1}" type="presOf" srcId="{E911284F-005D-4583-8610-BFC4E0BBCFDF}" destId="{A2955F27-F1A5-4AA5-A49A-18C83806AE6E}" srcOrd="0" destOrd="0" presId="urn:microsoft.com/office/officeart/2008/layout/LinedList"/>
    <dgm:cxn modelId="{4908412F-5680-4FF6-B11E-26A9F9811FF4}" type="presOf" srcId="{A73E4E94-4F9C-46CC-99BD-C573758B7419}" destId="{36CD43C3-B894-4EA6-AE09-C99700772776}" srcOrd="0" destOrd="0" presId="urn:microsoft.com/office/officeart/2008/layout/LinedList"/>
    <dgm:cxn modelId="{18F0293E-7E02-448D-A761-E8E468C5262C}" type="presOf" srcId="{A6E400BB-E654-4DD0-A9F8-A80D3C6E1295}" destId="{66CCFF62-6F0E-4351-924F-C39F4CE1D95A}" srcOrd="0" destOrd="0" presId="urn:microsoft.com/office/officeart/2008/layout/LinedList"/>
    <dgm:cxn modelId="{6D51F761-28D7-40B3-8CD6-48C624BDE911}" type="presOf" srcId="{1F677D2E-7144-4F6A-BE72-E3D65A2EF906}" destId="{EC0E6540-037D-40D4-A51A-46F368328CF1}" srcOrd="0" destOrd="0" presId="urn:microsoft.com/office/officeart/2008/layout/LinedList"/>
    <dgm:cxn modelId="{DC640744-5644-4C11-A375-3C8A80E71F87}" type="presOf" srcId="{9F1053BE-F7C5-4B5D-AB4B-6B3D910300B3}" destId="{4A39A62D-F774-47FE-B4F6-5B03C71F1049}" srcOrd="0" destOrd="0" presId="urn:microsoft.com/office/officeart/2008/layout/LinedList"/>
    <dgm:cxn modelId="{CE3CF74C-9425-4DED-92A0-1B4CB37B4707}" type="presOf" srcId="{0D378640-473E-43B3-944F-D31D7538DC76}" destId="{56ED1D15-85F1-4C22-A675-006043E5F888}" srcOrd="0" destOrd="0" presId="urn:microsoft.com/office/officeart/2008/layout/LinedList"/>
    <dgm:cxn modelId="{AFFE616E-792B-4022-8E22-27CE1EA66199}" srcId="{21445F82-EBBA-4696-A2E9-56479CC694D4}" destId="{89D20F4E-DF52-4F30-B094-16AA09FEAF4A}" srcOrd="1" destOrd="0" parTransId="{D1EA1DB7-DA65-41F2-A113-90A2AD08F261}" sibTransId="{746B3573-1466-4254-9CC0-1D9AC6F83D3B}"/>
    <dgm:cxn modelId="{AED07A58-D4CC-4056-A3FE-C0E0B263A738}" srcId="{21445F82-EBBA-4696-A2E9-56479CC694D4}" destId="{A73E4E94-4F9C-46CC-99BD-C573758B7419}" srcOrd="15" destOrd="0" parTransId="{521FDB64-F720-42BD-B698-9A641551058B}" sibTransId="{AAB2D903-FB19-4589-BE8B-400970F9126E}"/>
    <dgm:cxn modelId="{EECC6959-76F7-4F2D-BD95-FE1CC0C04B17}" type="presOf" srcId="{D7436D48-55D0-4346-BBD1-DCA44AE9BE0D}" destId="{1FEBB9C4-6EEE-4A17-92E5-EC440F7A4E05}" srcOrd="0" destOrd="0" presId="urn:microsoft.com/office/officeart/2008/layout/LinedList"/>
    <dgm:cxn modelId="{C1183B92-F82C-464B-A871-B9859F04A5F3}" type="presOf" srcId="{0C664750-984A-458E-8F41-31210B9D6652}" destId="{14E566E0-08B5-42AA-8324-77B7DCEF9AA6}" srcOrd="0" destOrd="0" presId="urn:microsoft.com/office/officeart/2008/layout/LinedList"/>
    <dgm:cxn modelId="{9E41B898-32FC-44B1-8A20-1D7B5326A790}" srcId="{21445F82-EBBA-4696-A2E9-56479CC694D4}" destId="{D273D904-3B8E-43B8-8F31-801664660215}" srcOrd="12" destOrd="0" parTransId="{3F2E5C8A-A2A6-414F-8CD1-833263617CD5}" sibTransId="{524514CD-8130-4184-8B21-05DE072BFB68}"/>
    <dgm:cxn modelId="{8E17E198-C944-4583-ABCD-289793BEA0B8}" type="presOf" srcId="{A7A228F8-B52A-4D66-BFE3-C9AF61612577}" destId="{1BF2C869-4434-4C86-BF21-6945D7FD63E3}" srcOrd="0" destOrd="0" presId="urn:microsoft.com/office/officeart/2008/layout/LinedList"/>
    <dgm:cxn modelId="{3F98A2A6-9D02-4263-8A6A-585F627831A3}" srcId="{21445F82-EBBA-4696-A2E9-56479CC694D4}" destId="{30E2C791-6330-48F0-878D-3F5CF70C5560}" srcOrd="13" destOrd="0" parTransId="{DDDFA529-77B0-4430-BFDE-A7270FEDCB82}" sibTransId="{53301F46-989B-445A-94D0-39938C481EEF}"/>
    <dgm:cxn modelId="{E716C8A8-24DA-4A59-A94D-3BCDC20480BB}" type="presOf" srcId="{04490CFD-F207-43BE-B396-8059253C461D}" destId="{7FD6D69C-6F45-49D8-B92B-8EFD915762CF}" srcOrd="0" destOrd="0" presId="urn:microsoft.com/office/officeart/2008/layout/LinedList"/>
    <dgm:cxn modelId="{AA5E3EA9-6DD5-4009-93F5-1AE044B2337D}" type="presOf" srcId="{D273D904-3B8E-43B8-8F31-801664660215}" destId="{58F98425-6204-4858-AF19-87D26C0EE370}" srcOrd="0" destOrd="0" presId="urn:microsoft.com/office/officeart/2008/layout/LinedList"/>
    <dgm:cxn modelId="{730C17AA-70E5-4804-B539-71C502700307}" srcId="{21445F82-EBBA-4696-A2E9-56479CC694D4}" destId="{E911284F-005D-4583-8610-BFC4E0BBCFDF}" srcOrd="2" destOrd="0" parTransId="{BB229E70-8021-4D3C-AF37-ADAF20629823}" sibTransId="{74833321-8E89-47F5-A3CA-8A45A4922BDF}"/>
    <dgm:cxn modelId="{09A3CEB6-199C-422B-AD05-1C80D7E1655C}" srcId="{21445F82-EBBA-4696-A2E9-56479CC694D4}" destId="{0C664750-984A-458E-8F41-31210B9D6652}" srcOrd="10" destOrd="0" parTransId="{D55ADCFA-9D3E-42B5-9F45-F12907497DB8}" sibTransId="{BCA1FE02-DEFF-4AD5-B614-F622E83695FB}"/>
    <dgm:cxn modelId="{AB7FBEC0-D3A7-4BB9-8956-CE46CB269906}" srcId="{21445F82-EBBA-4696-A2E9-56479CC694D4}" destId="{D7436D48-55D0-4346-BBD1-DCA44AE9BE0D}" srcOrd="14" destOrd="0" parTransId="{3BAFAE69-0F09-4461-BFA7-A3CEDD03CE57}" sibTransId="{52C11005-20D2-459B-8741-865986562CFA}"/>
    <dgm:cxn modelId="{77493AC3-C268-4E22-B64E-1F5A39FB3C8D}" type="presOf" srcId="{066759A4-A394-44C7-8606-09603A4649EB}" destId="{B55966FE-3746-478B-9814-B8EAA6466AEF}" srcOrd="0" destOrd="0" presId="urn:microsoft.com/office/officeart/2008/layout/LinedList"/>
    <dgm:cxn modelId="{A62FADC3-DDAB-4B2B-A54E-C510F645FFB2}" srcId="{21445F82-EBBA-4696-A2E9-56479CC694D4}" destId="{C1533EF5-366D-47DB-93DF-BD6EE176FA91}" srcOrd="3" destOrd="0" parTransId="{50E3EDF6-9F0C-4007-B062-78B172B1CBAD}" sibTransId="{ADCFC010-EF2F-486D-986F-A36AA21AD25B}"/>
    <dgm:cxn modelId="{F5605CCD-2A3E-4F70-9701-E7C7B23313F2}" srcId="{21445F82-EBBA-4696-A2E9-56479CC694D4}" destId="{066759A4-A394-44C7-8606-09603A4649EB}" srcOrd="0" destOrd="0" parTransId="{64D20AB1-DB85-4C89-8342-C13A8B15C6BA}" sibTransId="{FE918120-ADB1-4C74-B6D8-AE4B4D03A50B}"/>
    <dgm:cxn modelId="{01C42DD0-BC73-4AC0-86D6-DA2A4E88D1A0}" srcId="{21445F82-EBBA-4696-A2E9-56479CC694D4}" destId="{A6E400BB-E654-4DD0-A9F8-A80D3C6E1295}" srcOrd="7" destOrd="0" parTransId="{E6D20F17-728B-4C92-994A-5CA075821BB0}" sibTransId="{C6486866-35CB-4173-8DE4-1A45BD01C6CE}"/>
    <dgm:cxn modelId="{BFCEC6D1-EE84-4B19-8329-F21356B67904}" srcId="{21445F82-EBBA-4696-A2E9-56479CC694D4}" destId="{04490CFD-F207-43BE-B396-8059253C461D}" srcOrd="5" destOrd="0" parTransId="{C4F405C4-C75A-4CA7-9151-7024F8239AB1}" sibTransId="{20C828B1-7987-4D19-AB67-EF97583FD190}"/>
    <dgm:cxn modelId="{ACDB82D5-93E3-4BB1-BFD6-81E1530A7196}" srcId="{21445F82-EBBA-4696-A2E9-56479CC694D4}" destId="{2F319806-4849-4DD9-9108-EE4D7D1B2095}" srcOrd="8" destOrd="0" parTransId="{54A7DBEC-9677-46EA-8DB7-21C3BE2D9A4F}" sibTransId="{65428D98-A22F-4BC8-9801-306E96690850}"/>
    <dgm:cxn modelId="{9061E6E2-9801-4561-A230-552AFD42AA0C}" type="presOf" srcId="{B2F15C6C-553A-45DD-8BED-FBFDEA91B545}" destId="{A910B1C3-BD07-4586-8FA1-7EEC28ACF957}" srcOrd="0" destOrd="0" presId="urn:microsoft.com/office/officeart/2008/layout/LinedList"/>
    <dgm:cxn modelId="{0395FCC6-62E8-43A8-B919-2568FBD452FA}" type="presParOf" srcId="{4A39A62D-F774-47FE-B4F6-5B03C71F1049}" destId="{9DC98A0C-B2D0-40AC-88D1-06AC93A4C092}" srcOrd="0" destOrd="0" presId="urn:microsoft.com/office/officeart/2008/layout/LinedList"/>
    <dgm:cxn modelId="{1DA65C99-B382-402E-AD33-9DB855A0AA97}" type="presParOf" srcId="{4A39A62D-F774-47FE-B4F6-5B03C71F1049}" destId="{9D43756F-0E14-434B-9B29-9292F215629B}" srcOrd="1" destOrd="0" presId="urn:microsoft.com/office/officeart/2008/layout/LinedList"/>
    <dgm:cxn modelId="{2529B0EC-C285-4952-AC41-6D3D551B3022}" type="presParOf" srcId="{9D43756F-0E14-434B-9B29-9292F215629B}" destId="{851E6C32-47DC-4715-8314-A402720DE0F5}" srcOrd="0" destOrd="0" presId="urn:microsoft.com/office/officeart/2008/layout/LinedList"/>
    <dgm:cxn modelId="{CC1A88AA-5F9F-4909-99AC-8239AE42104F}" type="presParOf" srcId="{9D43756F-0E14-434B-9B29-9292F215629B}" destId="{413FA7BE-4057-4BAC-A4AE-1DFCB0D38A85}" srcOrd="1" destOrd="0" presId="urn:microsoft.com/office/officeart/2008/layout/LinedList"/>
    <dgm:cxn modelId="{C51DBCB8-B587-4DCA-819D-6E19B485FE5D}" type="presParOf" srcId="{413FA7BE-4057-4BAC-A4AE-1DFCB0D38A85}" destId="{7C007460-1A20-490A-B2DC-DD17502939A8}" srcOrd="0" destOrd="0" presId="urn:microsoft.com/office/officeart/2008/layout/LinedList"/>
    <dgm:cxn modelId="{3D387F7D-F84A-463B-80C7-A97802D5E5AA}" type="presParOf" srcId="{413FA7BE-4057-4BAC-A4AE-1DFCB0D38A85}" destId="{0E614795-7CDA-4075-9867-D513608C0634}" srcOrd="1" destOrd="0" presId="urn:microsoft.com/office/officeart/2008/layout/LinedList"/>
    <dgm:cxn modelId="{2FAC794B-5E88-452C-8723-C1C62C37CC4D}" type="presParOf" srcId="{0E614795-7CDA-4075-9867-D513608C0634}" destId="{9B0D290E-963A-4001-B9D9-9A55104A26B6}" srcOrd="0" destOrd="0" presId="urn:microsoft.com/office/officeart/2008/layout/LinedList"/>
    <dgm:cxn modelId="{25064E32-67A5-473F-ABF6-89FC27DBEAD3}" type="presParOf" srcId="{0E614795-7CDA-4075-9867-D513608C0634}" destId="{B55966FE-3746-478B-9814-B8EAA6466AEF}" srcOrd="1" destOrd="0" presId="urn:microsoft.com/office/officeart/2008/layout/LinedList"/>
    <dgm:cxn modelId="{433AE6EA-6865-422C-9132-680C7F22E70B}" type="presParOf" srcId="{0E614795-7CDA-4075-9867-D513608C0634}" destId="{C0ED4C2C-1125-4F00-8E8A-26B64FBC3514}" srcOrd="2" destOrd="0" presId="urn:microsoft.com/office/officeart/2008/layout/LinedList"/>
    <dgm:cxn modelId="{F7EA4594-EA51-4DDE-922A-677474BACD87}" type="presParOf" srcId="{413FA7BE-4057-4BAC-A4AE-1DFCB0D38A85}" destId="{FB71C2A0-66D8-499A-AD75-7A5915CE8F2E}" srcOrd="2" destOrd="0" presId="urn:microsoft.com/office/officeart/2008/layout/LinedList"/>
    <dgm:cxn modelId="{2B2B4A0D-E8CC-4C46-9153-23433FBA85F2}" type="presParOf" srcId="{413FA7BE-4057-4BAC-A4AE-1DFCB0D38A85}" destId="{F3B56B65-E252-4D7D-B7BD-0730D8952B78}" srcOrd="3" destOrd="0" presId="urn:microsoft.com/office/officeart/2008/layout/LinedList"/>
    <dgm:cxn modelId="{E0A8EB06-E3E1-4495-BAFA-839342D70F2A}" type="presParOf" srcId="{413FA7BE-4057-4BAC-A4AE-1DFCB0D38A85}" destId="{9972CE09-A729-4BF5-A140-C49B7852B777}" srcOrd="4" destOrd="0" presId="urn:microsoft.com/office/officeart/2008/layout/LinedList"/>
    <dgm:cxn modelId="{1695FBB5-C2CE-4043-9A1E-78E34FFE7093}" type="presParOf" srcId="{9972CE09-A729-4BF5-A140-C49B7852B777}" destId="{3EA0A493-7AEF-4E02-A578-A1CB93F58612}" srcOrd="0" destOrd="0" presId="urn:microsoft.com/office/officeart/2008/layout/LinedList"/>
    <dgm:cxn modelId="{7A80CC35-35BA-492D-9404-28688DC3E7F2}" type="presParOf" srcId="{9972CE09-A729-4BF5-A140-C49B7852B777}" destId="{BE4369CA-F2D4-4F84-95F4-541E04A72ABB}" srcOrd="1" destOrd="0" presId="urn:microsoft.com/office/officeart/2008/layout/LinedList"/>
    <dgm:cxn modelId="{9F948EB4-F691-46DE-AC8B-0067BEF1FBB6}" type="presParOf" srcId="{9972CE09-A729-4BF5-A140-C49B7852B777}" destId="{6A4BB4BE-53A4-46C7-AFC2-CB077AE0FA93}" srcOrd="2" destOrd="0" presId="urn:microsoft.com/office/officeart/2008/layout/LinedList"/>
    <dgm:cxn modelId="{639ED1D8-5CA1-41EA-AF10-C2BB1C18E530}" type="presParOf" srcId="{413FA7BE-4057-4BAC-A4AE-1DFCB0D38A85}" destId="{0228C8A6-D0A8-4EA9-AED2-2B6EC3439A90}" srcOrd="5" destOrd="0" presId="urn:microsoft.com/office/officeart/2008/layout/LinedList"/>
    <dgm:cxn modelId="{2DA67BB9-8AA7-4186-AA0D-26C38F16D791}" type="presParOf" srcId="{413FA7BE-4057-4BAC-A4AE-1DFCB0D38A85}" destId="{6D5D1391-AB56-4232-8497-595ACE28FACC}" srcOrd="6" destOrd="0" presId="urn:microsoft.com/office/officeart/2008/layout/LinedList"/>
    <dgm:cxn modelId="{A165F5E0-B5B8-416E-863D-B70B039A9A41}" type="presParOf" srcId="{413FA7BE-4057-4BAC-A4AE-1DFCB0D38A85}" destId="{D0B6D111-2B76-4C03-B6F5-C7B2590BE66C}" srcOrd="7" destOrd="0" presId="urn:microsoft.com/office/officeart/2008/layout/LinedList"/>
    <dgm:cxn modelId="{DCDDBF93-BBC9-4F8F-BB83-D6A404C8808F}" type="presParOf" srcId="{D0B6D111-2B76-4C03-B6F5-C7B2590BE66C}" destId="{1F97E029-1CE6-4416-B791-99F794498EB8}" srcOrd="0" destOrd="0" presId="urn:microsoft.com/office/officeart/2008/layout/LinedList"/>
    <dgm:cxn modelId="{3D1CE550-3575-488F-B82D-A6EB7EEFC9AB}" type="presParOf" srcId="{D0B6D111-2B76-4C03-B6F5-C7B2590BE66C}" destId="{A2955F27-F1A5-4AA5-A49A-18C83806AE6E}" srcOrd="1" destOrd="0" presId="urn:microsoft.com/office/officeart/2008/layout/LinedList"/>
    <dgm:cxn modelId="{3DDB1D3F-C2FA-4699-8A32-686BBAE5A830}" type="presParOf" srcId="{D0B6D111-2B76-4C03-B6F5-C7B2590BE66C}" destId="{E0B99204-83A9-4889-B6B5-79D2CF4410FF}" srcOrd="2" destOrd="0" presId="urn:microsoft.com/office/officeart/2008/layout/LinedList"/>
    <dgm:cxn modelId="{BEF07042-9EB0-4CF0-8483-7480F465C36A}" type="presParOf" srcId="{413FA7BE-4057-4BAC-A4AE-1DFCB0D38A85}" destId="{4D0BB495-1792-4861-BE6E-C04262092BA8}" srcOrd="8" destOrd="0" presId="urn:microsoft.com/office/officeart/2008/layout/LinedList"/>
    <dgm:cxn modelId="{7B33DDCE-99A4-4AA8-8E67-6FE8B108FF18}" type="presParOf" srcId="{413FA7BE-4057-4BAC-A4AE-1DFCB0D38A85}" destId="{BB4AE72E-36DD-4910-A04C-3DD9BE2CB081}" srcOrd="9" destOrd="0" presId="urn:microsoft.com/office/officeart/2008/layout/LinedList"/>
    <dgm:cxn modelId="{BB421B0C-65F2-462E-8E31-873420F9185F}" type="presParOf" srcId="{413FA7BE-4057-4BAC-A4AE-1DFCB0D38A85}" destId="{65A04ED3-3821-4E76-B2E5-BB7348766C4A}" srcOrd="10" destOrd="0" presId="urn:microsoft.com/office/officeart/2008/layout/LinedList"/>
    <dgm:cxn modelId="{CE867857-D1B6-4D5F-AF95-5463F9610375}" type="presParOf" srcId="{65A04ED3-3821-4E76-B2E5-BB7348766C4A}" destId="{9445303E-C512-4FF4-AF73-BF3D187EB711}" srcOrd="0" destOrd="0" presId="urn:microsoft.com/office/officeart/2008/layout/LinedList"/>
    <dgm:cxn modelId="{825F1FEF-A4C2-447E-9F4C-A42DB7F7CD2D}" type="presParOf" srcId="{65A04ED3-3821-4E76-B2E5-BB7348766C4A}" destId="{94779CB5-F20E-44B6-9583-4395144E2EEA}" srcOrd="1" destOrd="0" presId="urn:microsoft.com/office/officeart/2008/layout/LinedList"/>
    <dgm:cxn modelId="{D4D99639-C3E5-45A4-A74B-9D8BAF31C907}" type="presParOf" srcId="{65A04ED3-3821-4E76-B2E5-BB7348766C4A}" destId="{4C20C71C-60A3-481B-9049-3B9009D38BFF}" srcOrd="2" destOrd="0" presId="urn:microsoft.com/office/officeart/2008/layout/LinedList"/>
    <dgm:cxn modelId="{2ECF9ED4-D649-44A6-B404-04CCA2A4DA5C}" type="presParOf" srcId="{413FA7BE-4057-4BAC-A4AE-1DFCB0D38A85}" destId="{93050490-79AC-4F13-B75F-01A9A74D7F1C}" srcOrd="11" destOrd="0" presId="urn:microsoft.com/office/officeart/2008/layout/LinedList"/>
    <dgm:cxn modelId="{688BA4E2-B737-40E7-A1D6-F76AEDBF4B1A}" type="presParOf" srcId="{413FA7BE-4057-4BAC-A4AE-1DFCB0D38A85}" destId="{9E50B47D-EEF9-44E2-8E53-D438182BC26C}" srcOrd="12" destOrd="0" presId="urn:microsoft.com/office/officeart/2008/layout/LinedList"/>
    <dgm:cxn modelId="{BADE8FCA-3A88-45EF-8C69-AECDA7A07E94}" type="presParOf" srcId="{413FA7BE-4057-4BAC-A4AE-1DFCB0D38A85}" destId="{A84B5085-A08C-4CC3-A1C7-C58FFD177D56}" srcOrd="13" destOrd="0" presId="urn:microsoft.com/office/officeart/2008/layout/LinedList"/>
    <dgm:cxn modelId="{85781122-93DF-4CEF-991B-EB65DC4C9EAB}" type="presParOf" srcId="{A84B5085-A08C-4CC3-A1C7-C58FFD177D56}" destId="{033A8D77-8D53-4D11-BC2A-4BADE2E8BC82}" srcOrd="0" destOrd="0" presId="urn:microsoft.com/office/officeart/2008/layout/LinedList"/>
    <dgm:cxn modelId="{36367D8B-5626-40F7-974E-0E20E647929F}" type="presParOf" srcId="{A84B5085-A08C-4CC3-A1C7-C58FFD177D56}" destId="{56ED1D15-85F1-4C22-A675-006043E5F888}" srcOrd="1" destOrd="0" presId="urn:microsoft.com/office/officeart/2008/layout/LinedList"/>
    <dgm:cxn modelId="{454D050C-3120-4337-B2A1-729C19AB8065}" type="presParOf" srcId="{A84B5085-A08C-4CC3-A1C7-C58FFD177D56}" destId="{076CA2EC-363E-4908-8948-08CBFC275C3D}" srcOrd="2" destOrd="0" presId="urn:microsoft.com/office/officeart/2008/layout/LinedList"/>
    <dgm:cxn modelId="{FA657877-6432-46D0-A827-EC2A76592934}" type="presParOf" srcId="{413FA7BE-4057-4BAC-A4AE-1DFCB0D38A85}" destId="{125C65CB-DE4B-4E7C-B3D2-80D5C030EDF3}" srcOrd="14" destOrd="0" presId="urn:microsoft.com/office/officeart/2008/layout/LinedList"/>
    <dgm:cxn modelId="{AD73E7C8-451C-4E24-9E5F-71B3FE964DA1}" type="presParOf" srcId="{413FA7BE-4057-4BAC-A4AE-1DFCB0D38A85}" destId="{8DE1E084-7771-4B06-9ADF-94BD886EEB52}" srcOrd="15" destOrd="0" presId="urn:microsoft.com/office/officeart/2008/layout/LinedList"/>
    <dgm:cxn modelId="{77AB8012-2835-4112-A71F-4B04707F4A1F}" type="presParOf" srcId="{413FA7BE-4057-4BAC-A4AE-1DFCB0D38A85}" destId="{57AB34E7-BFAE-47EA-BCE9-36B254C2164B}" srcOrd="16" destOrd="0" presId="urn:microsoft.com/office/officeart/2008/layout/LinedList"/>
    <dgm:cxn modelId="{5EA9E300-2138-4BE3-BEC5-14D811F24846}" type="presParOf" srcId="{57AB34E7-BFAE-47EA-BCE9-36B254C2164B}" destId="{0289350D-8132-4EFF-A7FB-8A0F80E3EA7C}" srcOrd="0" destOrd="0" presId="urn:microsoft.com/office/officeart/2008/layout/LinedList"/>
    <dgm:cxn modelId="{8E19F896-9B02-4929-BF3F-1612ADFEC595}" type="presParOf" srcId="{57AB34E7-BFAE-47EA-BCE9-36B254C2164B}" destId="{7FD6D69C-6F45-49D8-B92B-8EFD915762CF}" srcOrd="1" destOrd="0" presId="urn:microsoft.com/office/officeart/2008/layout/LinedList"/>
    <dgm:cxn modelId="{6F758BCA-56BE-4FB7-AF44-949A4D272C35}" type="presParOf" srcId="{57AB34E7-BFAE-47EA-BCE9-36B254C2164B}" destId="{6A8E120A-133D-47E7-AE28-8CE8AECCAD88}" srcOrd="2" destOrd="0" presId="urn:microsoft.com/office/officeart/2008/layout/LinedList"/>
    <dgm:cxn modelId="{DEFA6652-065A-4BA3-83D5-196C38C2AC6B}" type="presParOf" srcId="{413FA7BE-4057-4BAC-A4AE-1DFCB0D38A85}" destId="{D6253B60-FDCF-4FA6-9AE8-FE8736D37501}" srcOrd="17" destOrd="0" presId="urn:microsoft.com/office/officeart/2008/layout/LinedList"/>
    <dgm:cxn modelId="{02E8653D-79BF-491F-A24F-3B3F834DC2B8}" type="presParOf" srcId="{413FA7BE-4057-4BAC-A4AE-1DFCB0D38A85}" destId="{E849499F-E2DE-4700-A059-2FA250750376}" srcOrd="18" destOrd="0" presId="urn:microsoft.com/office/officeart/2008/layout/LinedList"/>
    <dgm:cxn modelId="{D6B54A03-0A2A-4F7F-A9A9-77FFA4706C48}" type="presParOf" srcId="{413FA7BE-4057-4BAC-A4AE-1DFCB0D38A85}" destId="{B6C94CD7-5AFC-4751-842D-452B7CAE246B}" srcOrd="19" destOrd="0" presId="urn:microsoft.com/office/officeart/2008/layout/LinedList"/>
    <dgm:cxn modelId="{E6813322-2888-42C4-8607-DDA9DB10C45C}" type="presParOf" srcId="{B6C94CD7-5AFC-4751-842D-452B7CAE246B}" destId="{98E7C8C2-078F-4FE1-988B-92231B4CE905}" srcOrd="0" destOrd="0" presId="urn:microsoft.com/office/officeart/2008/layout/LinedList"/>
    <dgm:cxn modelId="{68B11F0F-CF7E-4B1A-A1A5-650A88D23E91}" type="presParOf" srcId="{B6C94CD7-5AFC-4751-842D-452B7CAE246B}" destId="{A910B1C3-BD07-4586-8FA1-7EEC28ACF957}" srcOrd="1" destOrd="0" presId="urn:microsoft.com/office/officeart/2008/layout/LinedList"/>
    <dgm:cxn modelId="{A4E5E435-C403-4CD6-9524-0F626BD36827}" type="presParOf" srcId="{B6C94CD7-5AFC-4751-842D-452B7CAE246B}" destId="{C4DA9B49-53CE-4722-9395-2D5678833084}" srcOrd="2" destOrd="0" presId="urn:microsoft.com/office/officeart/2008/layout/LinedList"/>
    <dgm:cxn modelId="{FF6DBB84-7689-4D78-8AFE-EE71E6E36D3A}" type="presParOf" srcId="{413FA7BE-4057-4BAC-A4AE-1DFCB0D38A85}" destId="{25C4F6A6-D16D-44CC-9F33-1EDEE543C7E8}" srcOrd="20" destOrd="0" presId="urn:microsoft.com/office/officeart/2008/layout/LinedList"/>
    <dgm:cxn modelId="{BBEB066D-5370-4E0D-B085-AA1A4CCC6B88}" type="presParOf" srcId="{413FA7BE-4057-4BAC-A4AE-1DFCB0D38A85}" destId="{9D5200E1-3C47-41AE-82CB-FBDDE78D2576}" srcOrd="21" destOrd="0" presId="urn:microsoft.com/office/officeart/2008/layout/LinedList"/>
    <dgm:cxn modelId="{BE0132B3-5BA5-45E8-9D10-0DD3E8CD3FA1}" type="presParOf" srcId="{413FA7BE-4057-4BAC-A4AE-1DFCB0D38A85}" destId="{F939C3E5-835E-4D72-89DC-410B1B596AA2}" srcOrd="22" destOrd="0" presId="urn:microsoft.com/office/officeart/2008/layout/LinedList"/>
    <dgm:cxn modelId="{B429D087-20A7-45C9-868D-FFC5610AF2C1}" type="presParOf" srcId="{F939C3E5-835E-4D72-89DC-410B1B596AA2}" destId="{66EFD11D-FA20-4FA0-93B2-F672EF907B68}" srcOrd="0" destOrd="0" presId="urn:microsoft.com/office/officeart/2008/layout/LinedList"/>
    <dgm:cxn modelId="{F14F320C-BB27-4C06-BCCA-F1EEB522CCB9}" type="presParOf" srcId="{F939C3E5-835E-4D72-89DC-410B1B596AA2}" destId="{66CCFF62-6F0E-4351-924F-C39F4CE1D95A}" srcOrd="1" destOrd="0" presId="urn:microsoft.com/office/officeart/2008/layout/LinedList"/>
    <dgm:cxn modelId="{44509824-5CB2-46FD-92A2-19D81A4CE69A}" type="presParOf" srcId="{F939C3E5-835E-4D72-89DC-410B1B596AA2}" destId="{45CBD3EB-9FB9-4E43-ABD9-AFF363176FD1}" srcOrd="2" destOrd="0" presId="urn:microsoft.com/office/officeart/2008/layout/LinedList"/>
    <dgm:cxn modelId="{844A71FB-BE1E-4BE3-919A-3BAC04F9D5B2}" type="presParOf" srcId="{413FA7BE-4057-4BAC-A4AE-1DFCB0D38A85}" destId="{E1A185AB-140D-4F4A-AC46-68580AA4A2AC}" srcOrd="23" destOrd="0" presId="urn:microsoft.com/office/officeart/2008/layout/LinedList"/>
    <dgm:cxn modelId="{B7F69D73-DD7C-49F9-9B89-39546C6120B8}" type="presParOf" srcId="{413FA7BE-4057-4BAC-A4AE-1DFCB0D38A85}" destId="{58CA5599-C3C7-485E-B458-E6174E7F38D8}" srcOrd="24" destOrd="0" presId="urn:microsoft.com/office/officeart/2008/layout/LinedList"/>
    <dgm:cxn modelId="{57D07327-1591-4298-A6EF-1C9246C8753C}" type="presParOf" srcId="{413FA7BE-4057-4BAC-A4AE-1DFCB0D38A85}" destId="{1A599560-A2F0-476C-8DA6-EB4951D46714}" srcOrd="25" destOrd="0" presId="urn:microsoft.com/office/officeart/2008/layout/LinedList"/>
    <dgm:cxn modelId="{8D6D51A5-8A3E-4CD3-AB36-8512ABADF032}" type="presParOf" srcId="{1A599560-A2F0-476C-8DA6-EB4951D46714}" destId="{C5F2896A-897C-4643-AC0B-33DCA0ED7CE5}" srcOrd="0" destOrd="0" presId="urn:microsoft.com/office/officeart/2008/layout/LinedList"/>
    <dgm:cxn modelId="{954FD326-DFD4-49AE-BD21-D9681B01A9DA}" type="presParOf" srcId="{1A599560-A2F0-476C-8DA6-EB4951D46714}" destId="{0AFB5236-48F8-4B78-BF77-396D0BDE8ED0}" srcOrd="1" destOrd="0" presId="urn:microsoft.com/office/officeart/2008/layout/LinedList"/>
    <dgm:cxn modelId="{C92151F2-50B6-4BC2-A93E-97430CA0251F}" type="presParOf" srcId="{1A599560-A2F0-476C-8DA6-EB4951D46714}" destId="{48DB15D1-5EB6-4B98-BA96-9EC7FC650601}" srcOrd="2" destOrd="0" presId="urn:microsoft.com/office/officeart/2008/layout/LinedList"/>
    <dgm:cxn modelId="{547FF2EA-D7BF-4DCE-BF6C-A7DBF4D2A4A6}" type="presParOf" srcId="{413FA7BE-4057-4BAC-A4AE-1DFCB0D38A85}" destId="{9343F552-7168-4597-9D23-D3542793FF17}" srcOrd="26" destOrd="0" presId="urn:microsoft.com/office/officeart/2008/layout/LinedList"/>
    <dgm:cxn modelId="{85C3394E-21E5-4B2D-B039-B8A96AEB20E2}" type="presParOf" srcId="{413FA7BE-4057-4BAC-A4AE-1DFCB0D38A85}" destId="{393FC076-1326-4F88-92A4-F1E613F9F495}" srcOrd="27" destOrd="0" presId="urn:microsoft.com/office/officeart/2008/layout/LinedList"/>
    <dgm:cxn modelId="{2A978035-AF9C-4F1E-92B6-1086AA9AD1CD}" type="presParOf" srcId="{413FA7BE-4057-4BAC-A4AE-1DFCB0D38A85}" destId="{C3FB5E86-F2B4-4C26-A0A5-18A70CC6A2AB}" srcOrd="28" destOrd="0" presId="urn:microsoft.com/office/officeart/2008/layout/LinedList"/>
    <dgm:cxn modelId="{C8311E58-8322-49B1-966A-2CB9486ED1AD}" type="presParOf" srcId="{C3FB5E86-F2B4-4C26-A0A5-18A70CC6A2AB}" destId="{C2572CDA-1E03-4301-ABC2-1A9055785E3D}" srcOrd="0" destOrd="0" presId="urn:microsoft.com/office/officeart/2008/layout/LinedList"/>
    <dgm:cxn modelId="{FB499F9B-2039-4CC6-B7E0-A3ACECBD0824}" type="presParOf" srcId="{C3FB5E86-F2B4-4C26-A0A5-18A70CC6A2AB}" destId="{EC0E6540-037D-40D4-A51A-46F368328CF1}" srcOrd="1" destOrd="0" presId="urn:microsoft.com/office/officeart/2008/layout/LinedList"/>
    <dgm:cxn modelId="{9CF634EB-84E9-4E36-A60E-07892D28537F}" type="presParOf" srcId="{C3FB5E86-F2B4-4C26-A0A5-18A70CC6A2AB}" destId="{3DB5AE15-648C-452D-A380-DA3C0C83A2F0}" srcOrd="2" destOrd="0" presId="urn:microsoft.com/office/officeart/2008/layout/LinedList"/>
    <dgm:cxn modelId="{40CC9A7C-F28A-495D-846E-63B2E7EE49E0}" type="presParOf" srcId="{413FA7BE-4057-4BAC-A4AE-1DFCB0D38A85}" destId="{551F99BA-8608-413B-B05A-E062DCA7FBAC}" srcOrd="29" destOrd="0" presId="urn:microsoft.com/office/officeart/2008/layout/LinedList"/>
    <dgm:cxn modelId="{219C8D27-45F6-43FD-A0DB-EDA4C04E5414}" type="presParOf" srcId="{413FA7BE-4057-4BAC-A4AE-1DFCB0D38A85}" destId="{02145E9B-CC2B-4FA9-9E6C-FD09D6A66E5E}" srcOrd="30" destOrd="0" presId="urn:microsoft.com/office/officeart/2008/layout/LinedList"/>
    <dgm:cxn modelId="{C163A201-FBDA-4BE4-A3A7-0B03257749EF}" type="presParOf" srcId="{413FA7BE-4057-4BAC-A4AE-1DFCB0D38A85}" destId="{C92A5477-811B-43CE-8465-3BAB01986248}" srcOrd="31" destOrd="0" presId="urn:microsoft.com/office/officeart/2008/layout/LinedList"/>
    <dgm:cxn modelId="{7EDC2553-6919-4686-8B57-CE273A4EB876}" type="presParOf" srcId="{C92A5477-811B-43CE-8465-3BAB01986248}" destId="{CD9C0DF8-DC92-431F-8C81-3DF55A5CE48B}" srcOrd="0" destOrd="0" presId="urn:microsoft.com/office/officeart/2008/layout/LinedList"/>
    <dgm:cxn modelId="{75129B70-766B-45F2-96E6-B01435C7F02A}" type="presParOf" srcId="{C92A5477-811B-43CE-8465-3BAB01986248}" destId="{14E566E0-08B5-42AA-8324-77B7DCEF9AA6}" srcOrd="1" destOrd="0" presId="urn:microsoft.com/office/officeart/2008/layout/LinedList"/>
    <dgm:cxn modelId="{E6716558-9C04-402B-A1C0-04E9A37E094B}" type="presParOf" srcId="{C92A5477-811B-43CE-8465-3BAB01986248}" destId="{1D7C295B-056B-48A8-9883-5D5362D5D810}" srcOrd="2" destOrd="0" presId="urn:microsoft.com/office/officeart/2008/layout/LinedList"/>
    <dgm:cxn modelId="{1123BEAC-2AA1-4D5C-A817-0B73F1A860E5}" type="presParOf" srcId="{413FA7BE-4057-4BAC-A4AE-1DFCB0D38A85}" destId="{7D5BE46D-4C24-4DF7-B359-E45E7D518381}" srcOrd="32" destOrd="0" presId="urn:microsoft.com/office/officeart/2008/layout/LinedList"/>
    <dgm:cxn modelId="{FAC3811D-8563-42E5-87C0-5B80796CB16F}" type="presParOf" srcId="{413FA7BE-4057-4BAC-A4AE-1DFCB0D38A85}" destId="{7648A40A-5E70-4C3E-A070-76A918DF7996}" srcOrd="33" destOrd="0" presId="urn:microsoft.com/office/officeart/2008/layout/LinedList"/>
    <dgm:cxn modelId="{AAF06408-D857-4E28-8878-F9B71A1484C3}" type="presParOf" srcId="{413FA7BE-4057-4BAC-A4AE-1DFCB0D38A85}" destId="{B0BC42B7-411E-4FEE-87AC-D23335ED3626}" srcOrd="34" destOrd="0" presId="urn:microsoft.com/office/officeart/2008/layout/LinedList"/>
    <dgm:cxn modelId="{0D4CFEF8-351D-4680-9154-B6EFFA4E0E76}" type="presParOf" srcId="{B0BC42B7-411E-4FEE-87AC-D23335ED3626}" destId="{79CCA5F8-70F8-4B38-9F0C-089EDF87AA60}" srcOrd="0" destOrd="0" presId="urn:microsoft.com/office/officeart/2008/layout/LinedList"/>
    <dgm:cxn modelId="{4CAA7069-217B-430D-92E7-B4A6A1F66C2A}" type="presParOf" srcId="{B0BC42B7-411E-4FEE-87AC-D23335ED3626}" destId="{1BF2C869-4434-4C86-BF21-6945D7FD63E3}" srcOrd="1" destOrd="0" presId="urn:microsoft.com/office/officeart/2008/layout/LinedList"/>
    <dgm:cxn modelId="{E22E522F-3531-4F0F-A271-D0C9272B7A58}" type="presParOf" srcId="{B0BC42B7-411E-4FEE-87AC-D23335ED3626}" destId="{DEAEDBFF-DB9C-421E-A679-490FF3F7682C}" srcOrd="2" destOrd="0" presId="urn:microsoft.com/office/officeart/2008/layout/LinedList"/>
    <dgm:cxn modelId="{BD0FC754-E6CE-4B23-A066-ACAE06D6FDD2}" type="presParOf" srcId="{413FA7BE-4057-4BAC-A4AE-1DFCB0D38A85}" destId="{5999907E-6466-4522-BED7-A02FD3B64A2F}" srcOrd="35" destOrd="0" presId="urn:microsoft.com/office/officeart/2008/layout/LinedList"/>
    <dgm:cxn modelId="{3A402AB5-1578-4D75-B5A4-40F89CFA18D7}" type="presParOf" srcId="{413FA7BE-4057-4BAC-A4AE-1DFCB0D38A85}" destId="{45AA20D3-ACC7-49A6-B7FA-26EF2E22BAA1}" srcOrd="36" destOrd="0" presId="urn:microsoft.com/office/officeart/2008/layout/LinedList"/>
    <dgm:cxn modelId="{F500CB6C-ED0C-45AA-B6FB-439E6FCFA7DE}" type="presParOf" srcId="{413FA7BE-4057-4BAC-A4AE-1DFCB0D38A85}" destId="{B4FDA99C-2177-4E5F-8B6E-08238DB4B6EF}" srcOrd="37" destOrd="0" presId="urn:microsoft.com/office/officeart/2008/layout/LinedList"/>
    <dgm:cxn modelId="{954BD4A2-C53A-493B-B7C2-B9A4EBB77FB5}" type="presParOf" srcId="{B4FDA99C-2177-4E5F-8B6E-08238DB4B6EF}" destId="{A5EA0360-C47E-425A-B88F-CA1F86886D68}" srcOrd="0" destOrd="0" presId="urn:microsoft.com/office/officeart/2008/layout/LinedList"/>
    <dgm:cxn modelId="{D206B435-D75E-433B-BD1F-F406F3691125}" type="presParOf" srcId="{B4FDA99C-2177-4E5F-8B6E-08238DB4B6EF}" destId="{58F98425-6204-4858-AF19-87D26C0EE370}" srcOrd="1" destOrd="0" presId="urn:microsoft.com/office/officeart/2008/layout/LinedList"/>
    <dgm:cxn modelId="{B4F30FA4-D7B9-45CF-8597-B3999F1295F9}" type="presParOf" srcId="{B4FDA99C-2177-4E5F-8B6E-08238DB4B6EF}" destId="{D551324B-2D19-434F-BD97-80A9045B0B89}" srcOrd="2" destOrd="0" presId="urn:microsoft.com/office/officeart/2008/layout/LinedList"/>
    <dgm:cxn modelId="{6FBD9924-33C1-46F4-AAAD-EFE346BB4BB0}" type="presParOf" srcId="{413FA7BE-4057-4BAC-A4AE-1DFCB0D38A85}" destId="{F8BF9F96-774F-44AF-A7E2-EE72461484C4}" srcOrd="38" destOrd="0" presId="urn:microsoft.com/office/officeart/2008/layout/LinedList"/>
    <dgm:cxn modelId="{6CB38324-426B-4DBC-81AE-914913927C95}" type="presParOf" srcId="{413FA7BE-4057-4BAC-A4AE-1DFCB0D38A85}" destId="{39AC704B-7A28-4205-8902-8E9ACA68A355}" srcOrd="39" destOrd="0" presId="urn:microsoft.com/office/officeart/2008/layout/LinedList"/>
    <dgm:cxn modelId="{03302293-9AE7-4702-B0EB-E93FD16E47A2}" type="presParOf" srcId="{413FA7BE-4057-4BAC-A4AE-1DFCB0D38A85}" destId="{888E32B8-FC3B-462F-8D2B-205218ED2A1E}" srcOrd="40" destOrd="0" presId="urn:microsoft.com/office/officeart/2008/layout/LinedList"/>
    <dgm:cxn modelId="{C253D8E9-E922-4AB7-BF00-00126C96DC43}" type="presParOf" srcId="{888E32B8-FC3B-462F-8D2B-205218ED2A1E}" destId="{D818961F-9D07-4BB3-93B0-127C0971D521}" srcOrd="0" destOrd="0" presId="urn:microsoft.com/office/officeart/2008/layout/LinedList"/>
    <dgm:cxn modelId="{6C43B638-80A2-4218-A17A-D003CDA68CA3}" type="presParOf" srcId="{888E32B8-FC3B-462F-8D2B-205218ED2A1E}" destId="{3226C28C-2662-431E-ABF6-943BC07CD151}" srcOrd="1" destOrd="0" presId="urn:microsoft.com/office/officeart/2008/layout/LinedList"/>
    <dgm:cxn modelId="{B2C98884-047A-40EC-82BC-FDBF3D976C89}" type="presParOf" srcId="{888E32B8-FC3B-462F-8D2B-205218ED2A1E}" destId="{56A356EA-F2DF-4A9F-9F0F-79B0EDDA5A02}" srcOrd="2" destOrd="0" presId="urn:microsoft.com/office/officeart/2008/layout/LinedList"/>
    <dgm:cxn modelId="{F79B4715-0A78-4173-991B-7601AF5B5180}" type="presParOf" srcId="{413FA7BE-4057-4BAC-A4AE-1DFCB0D38A85}" destId="{C364907C-FDF0-45CC-B707-0916CECFC49F}" srcOrd="41" destOrd="0" presId="urn:microsoft.com/office/officeart/2008/layout/LinedList"/>
    <dgm:cxn modelId="{A0966170-4E2E-4562-B05F-85EFD4E55C12}" type="presParOf" srcId="{413FA7BE-4057-4BAC-A4AE-1DFCB0D38A85}" destId="{F9D575D1-06DB-4443-A6F3-2FF3B9453186}" srcOrd="42" destOrd="0" presId="urn:microsoft.com/office/officeart/2008/layout/LinedList"/>
    <dgm:cxn modelId="{F248AEC5-1586-42D1-988E-8898896DDE55}" type="presParOf" srcId="{413FA7BE-4057-4BAC-A4AE-1DFCB0D38A85}" destId="{81CE26A5-BB4F-482F-AB53-6E2D0F820747}" srcOrd="43" destOrd="0" presId="urn:microsoft.com/office/officeart/2008/layout/LinedList"/>
    <dgm:cxn modelId="{9E806A5A-3408-484A-BB94-23ADD872299E}" type="presParOf" srcId="{81CE26A5-BB4F-482F-AB53-6E2D0F820747}" destId="{16CB8741-669A-40FE-AE03-7676CADF6BAD}" srcOrd="0" destOrd="0" presId="urn:microsoft.com/office/officeart/2008/layout/LinedList"/>
    <dgm:cxn modelId="{6EACDB55-9E93-469A-B4E0-68A5E83F3D37}" type="presParOf" srcId="{81CE26A5-BB4F-482F-AB53-6E2D0F820747}" destId="{1FEBB9C4-6EEE-4A17-92E5-EC440F7A4E05}" srcOrd="1" destOrd="0" presId="urn:microsoft.com/office/officeart/2008/layout/LinedList"/>
    <dgm:cxn modelId="{2AD990E0-6D62-48CB-9C27-08641472EA79}" type="presParOf" srcId="{81CE26A5-BB4F-482F-AB53-6E2D0F820747}" destId="{329B9553-50E9-491F-8913-647C0571D467}" srcOrd="2" destOrd="0" presId="urn:microsoft.com/office/officeart/2008/layout/LinedList"/>
    <dgm:cxn modelId="{D98C4B20-AEA1-4907-BE42-4DC1B67F4E72}" type="presParOf" srcId="{413FA7BE-4057-4BAC-A4AE-1DFCB0D38A85}" destId="{31A7EF00-92DA-4FDD-9C24-DBFB7837F86D}" srcOrd="44" destOrd="0" presId="urn:microsoft.com/office/officeart/2008/layout/LinedList"/>
    <dgm:cxn modelId="{272A2DEE-5973-4A5E-8BD3-0732CA1779CD}" type="presParOf" srcId="{413FA7BE-4057-4BAC-A4AE-1DFCB0D38A85}" destId="{52AD7D0C-9C2A-48D4-A848-557AD654F330}" srcOrd="45" destOrd="0" presId="urn:microsoft.com/office/officeart/2008/layout/LinedList"/>
    <dgm:cxn modelId="{199B470F-CF45-4FEC-B394-8777F0D17F86}" type="presParOf" srcId="{413FA7BE-4057-4BAC-A4AE-1DFCB0D38A85}" destId="{DB6104CF-A8DE-4A48-B1CC-D1A0C215B477}" srcOrd="46" destOrd="0" presId="urn:microsoft.com/office/officeart/2008/layout/LinedList"/>
    <dgm:cxn modelId="{96BB735A-E718-4814-91C3-559477A57F34}" type="presParOf" srcId="{DB6104CF-A8DE-4A48-B1CC-D1A0C215B477}" destId="{13F148F2-7FEE-47BB-9B73-0C1989D4900B}" srcOrd="0" destOrd="0" presId="urn:microsoft.com/office/officeart/2008/layout/LinedList"/>
    <dgm:cxn modelId="{EB05F6FF-D9D5-44D5-B454-56773C19A7D7}" type="presParOf" srcId="{DB6104CF-A8DE-4A48-B1CC-D1A0C215B477}" destId="{36CD43C3-B894-4EA6-AE09-C99700772776}" srcOrd="1" destOrd="0" presId="urn:microsoft.com/office/officeart/2008/layout/LinedList"/>
    <dgm:cxn modelId="{0DFFE0E6-E2EF-42DE-9C91-F6FDBF522E75}" type="presParOf" srcId="{DB6104CF-A8DE-4A48-B1CC-D1A0C215B477}" destId="{D6315F48-9A9F-457E-8C07-C5B958A1AA20}" srcOrd="2" destOrd="0" presId="urn:microsoft.com/office/officeart/2008/layout/LinedList"/>
    <dgm:cxn modelId="{5123F7AD-5CE3-49F6-8E14-8902EC338209}" type="presParOf" srcId="{413FA7BE-4057-4BAC-A4AE-1DFCB0D38A85}" destId="{3E95453C-96E7-4CE0-9EC5-F0CC01BD3D05}" srcOrd="47" destOrd="0" presId="urn:microsoft.com/office/officeart/2008/layout/LinedList"/>
    <dgm:cxn modelId="{D30EF443-6BFB-474C-8EF8-4BDDCE10C425}" type="presParOf" srcId="{413FA7BE-4057-4BAC-A4AE-1DFCB0D38A85}" destId="{FC067573-8CD7-410A-8F7F-D45EF83BE92B}" srcOrd="4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D35553-4B75-4889-B4EA-81BCDD193E0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02568B6-ECBF-4540-A85B-205DBDE497CD}">
      <dgm:prSet phldrT="[Text]" custT="1"/>
      <dgm:spPr>
        <a:solidFill>
          <a:schemeClr val="bg2"/>
        </a:solidFill>
      </dgm:spPr>
      <dgm:t>
        <a:bodyPr/>
        <a:lstStyle/>
        <a:p>
          <a:r>
            <a:rPr lang="en-US" sz="3000" dirty="0">
              <a:latin typeface="Museo Slab 500" panose="02000000000000000000" pitchFamily="50" charset="0"/>
              <a:cs typeface="Calibri" panose="020F0502020204030204" pitchFamily="34" charset="0"/>
            </a:rPr>
            <a:t>All Components &amp; Grades</a:t>
          </a:r>
        </a:p>
      </dgm:t>
    </dgm:pt>
    <dgm:pt modelId="{0FB205A7-61A4-4BD2-B7E8-A15E2059C2BC}" type="parTrans" cxnId="{21597329-95AD-4DFA-A598-B217959158B3}">
      <dgm:prSet/>
      <dgm:spPr/>
      <dgm:t>
        <a:bodyPr/>
        <a:lstStyle/>
        <a:p>
          <a:endParaRPr lang="en-US"/>
        </a:p>
      </dgm:t>
    </dgm:pt>
    <dgm:pt modelId="{F7932010-C4B3-4414-8090-9952F10FF310}" type="sibTrans" cxnId="{21597329-95AD-4DFA-A598-B217959158B3}">
      <dgm:prSet/>
      <dgm:spPr/>
      <dgm:t>
        <a:bodyPr/>
        <a:lstStyle/>
        <a:p>
          <a:endParaRPr lang="en-US"/>
        </a:p>
      </dgm:t>
    </dgm:pt>
    <dgm:pt modelId="{F9A13FB1-E87E-49EA-9209-34DD29BAD995}">
      <dgm:prSet phldrT="[Text]" custT="1"/>
      <dgm:spPr/>
      <dgm:t>
        <a:bodyPr/>
        <a:lstStyle/>
        <a:p>
          <a:r>
            <a:rPr lang="en-US" sz="2000" dirty="0"/>
            <a:t>95% Group </a:t>
          </a:r>
        </a:p>
      </dgm:t>
    </dgm:pt>
    <dgm:pt modelId="{6E283E6E-7536-4643-8C9C-D4A88CB8A0C3}" type="parTrans" cxnId="{B26C4EAA-B9F5-459C-9F7D-D695FF8C774D}">
      <dgm:prSet/>
      <dgm:spPr/>
      <dgm:t>
        <a:bodyPr/>
        <a:lstStyle/>
        <a:p>
          <a:endParaRPr lang="en-US"/>
        </a:p>
      </dgm:t>
    </dgm:pt>
    <dgm:pt modelId="{D2E738A9-C12C-475E-8FFB-56FDBBD5F93C}" type="sibTrans" cxnId="{B26C4EAA-B9F5-459C-9F7D-D695FF8C774D}">
      <dgm:prSet/>
      <dgm:spPr/>
      <dgm:t>
        <a:bodyPr/>
        <a:lstStyle/>
        <a:p>
          <a:endParaRPr lang="en-US"/>
        </a:p>
      </dgm:t>
    </dgm:pt>
    <dgm:pt modelId="{1F587421-6390-4B23-8854-6720C4FACE35}">
      <dgm:prSet phldrT="[Text]" custT="1"/>
      <dgm:spPr/>
      <dgm:t>
        <a:bodyPr/>
        <a:lstStyle/>
        <a:p>
          <a:r>
            <a:rPr lang="en-US" sz="2000" dirty="0"/>
            <a:t>Reach Into Phonics</a:t>
          </a:r>
        </a:p>
      </dgm:t>
    </dgm:pt>
    <dgm:pt modelId="{2DD61106-96E3-462D-BF60-B3562954D50A}" type="parTrans" cxnId="{E76A2BFD-7E71-408A-96BE-318C1325780E}">
      <dgm:prSet/>
      <dgm:spPr/>
      <dgm:t>
        <a:bodyPr/>
        <a:lstStyle/>
        <a:p>
          <a:endParaRPr lang="en-US"/>
        </a:p>
      </dgm:t>
    </dgm:pt>
    <dgm:pt modelId="{C8FBE60B-6A4A-4CD1-B136-E4642CB06F79}" type="sibTrans" cxnId="{E76A2BFD-7E71-408A-96BE-318C1325780E}">
      <dgm:prSet/>
      <dgm:spPr/>
      <dgm:t>
        <a:bodyPr/>
        <a:lstStyle/>
        <a:p>
          <a:endParaRPr lang="en-US"/>
        </a:p>
      </dgm:t>
    </dgm:pt>
    <dgm:pt modelId="{880FA6C4-68C0-4294-83C1-566CE9D93A8A}">
      <dgm:prSet phldrT="[Text]" custT="1"/>
      <dgm:spPr/>
      <dgm:t>
        <a:bodyPr/>
        <a:lstStyle/>
        <a:p>
          <a:r>
            <a:rPr lang="en-US" sz="2000" dirty="0" err="1"/>
            <a:t>iStation</a:t>
          </a:r>
          <a:r>
            <a:rPr lang="en-US" sz="2000" dirty="0"/>
            <a:t> </a:t>
          </a:r>
          <a:r>
            <a:rPr lang="en-US" sz="2000" dirty="0" err="1"/>
            <a:t>Espanol</a:t>
          </a:r>
          <a:r>
            <a:rPr lang="en-US" sz="2000" dirty="0"/>
            <a:t> Lectura </a:t>
          </a:r>
          <a:r>
            <a:rPr lang="en-US" sz="2000" dirty="0" err="1"/>
            <a:t>Temprana</a:t>
          </a:r>
          <a:endParaRPr lang="en-US" sz="2000" dirty="0"/>
        </a:p>
      </dgm:t>
    </dgm:pt>
    <dgm:pt modelId="{01986F60-50A7-41AA-8942-0EF78BE75EB4}" type="parTrans" cxnId="{EC17052B-B764-4868-A67A-F8F895DB9C29}">
      <dgm:prSet/>
      <dgm:spPr/>
      <dgm:t>
        <a:bodyPr/>
        <a:lstStyle/>
        <a:p>
          <a:endParaRPr lang="en-US"/>
        </a:p>
      </dgm:t>
    </dgm:pt>
    <dgm:pt modelId="{54917AB1-1E50-46A4-8CFA-7EF9EB17BC27}" type="sibTrans" cxnId="{EC17052B-B764-4868-A67A-F8F895DB9C29}">
      <dgm:prSet/>
      <dgm:spPr/>
      <dgm:t>
        <a:bodyPr/>
        <a:lstStyle/>
        <a:p>
          <a:endParaRPr lang="en-US"/>
        </a:p>
      </dgm:t>
    </dgm:pt>
    <dgm:pt modelId="{9AC10022-4F8D-4466-ADB5-360EAF324C5D}">
      <dgm:prSet phldrT="[Text]" custT="1"/>
      <dgm:spPr/>
      <dgm:t>
        <a:bodyPr/>
        <a:lstStyle/>
        <a:p>
          <a:r>
            <a:rPr lang="en-US" sz="2000" dirty="0" err="1"/>
            <a:t>SiPPS</a:t>
          </a:r>
          <a:endParaRPr lang="en-US" sz="2000" dirty="0"/>
        </a:p>
      </dgm:t>
    </dgm:pt>
    <dgm:pt modelId="{6DA5947F-55CC-4BC4-8E12-3DD0AAD2AF74}" type="parTrans" cxnId="{56B1CC52-3BE9-4F59-AB76-1E32F84AB3EF}">
      <dgm:prSet/>
      <dgm:spPr/>
      <dgm:t>
        <a:bodyPr/>
        <a:lstStyle/>
        <a:p>
          <a:endParaRPr lang="en-US"/>
        </a:p>
      </dgm:t>
    </dgm:pt>
    <dgm:pt modelId="{C5A39270-3521-4F66-A1CD-0DE3B0CD6ACB}" type="sibTrans" cxnId="{56B1CC52-3BE9-4F59-AB76-1E32F84AB3EF}">
      <dgm:prSet/>
      <dgm:spPr/>
      <dgm:t>
        <a:bodyPr/>
        <a:lstStyle/>
        <a:p>
          <a:endParaRPr lang="en-US"/>
        </a:p>
      </dgm:t>
    </dgm:pt>
    <dgm:pt modelId="{1E1AB4AA-1153-4CC9-8348-298FBCE786CA}">
      <dgm:prSet phldrT="[Text]" custT="1"/>
      <dgm:spPr/>
      <dgm:t>
        <a:bodyPr/>
        <a:lstStyle/>
        <a:p>
          <a:r>
            <a:rPr lang="en-US" sz="2000" dirty="0"/>
            <a:t>Wonder Works</a:t>
          </a:r>
        </a:p>
      </dgm:t>
    </dgm:pt>
    <dgm:pt modelId="{9EE16ABB-9824-432E-901D-C14114941D28}" type="parTrans" cxnId="{ED46BC33-8A7A-43B2-9A43-BE124AAE6324}">
      <dgm:prSet/>
      <dgm:spPr/>
      <dgm:t>
        <a:bodyPr/>
        <a:lstStyle/>
        <a:p>
          <a:endParaRPr lang="en-US"/>
        </a:p>
      </dgm:t>
    </dgm:pt>
    <dgm:pt modelId="{E010D9DE-30EB-4405-BD37-F18E2D2015B0}" type="sibTrans" cxnId="{ED46BC33-8A7A-43B2-9A43-BE124AAE6324}">
      <dgm:prSet/>
      <dgm:spPr/>
      <dgm:t>
        <a:bodyPr/>
        <a:lstStyle/>
        <a:p>
          <a:endParaRPr lang="en-US"/>
        </a:p>
      </dgm:t>
    </dgm:pt>
    <dgm:pt modelId="{34110E8D-B089-4F8A-812A-745471F7F5A7}">
      <dgm:prSet phldrT="[Text]" custT="1"/>
      <dgm:spPr/>
      <dgm:t>
        <a:bodyPr/>
        <a:lstStyle/>
        <a:p>
          <a:r>
            <a:rPr lang="en-US" sz="2000" dirty="0"/>
            <a:t>Blast</a:t>
          </a:r>
        </a:p>
      </dgm:t>
    </dgm:pt>
    <dgm:pt modelId="{E19A3A9F-A597-497A-B6DC-06A06B0EE38A}" type="parTrans" cxnId="{A8B15BCB-379B-404E-9A43-02F7A4E90B42}">
      <dgm:prSet/>
      <dgm:spPr/>
      <dgm:t>
        <a:bodyPr/>
        <a:lstStyle/>
        <a:p>
          <a:endParaRPr lang="en-US"/>
        </a:p>
      </dgm:t>
    </dgm:pt>
    <dgm:pt modelId="{AA02661B-3725-4571-B80C-5ECA809D6308}" type="sibTrans" cxnId="{A8B15BCB-379B-404E-9A43-02F7A4E90B42}">
      <dgm:prSet/>
      <dgm:spPr/>
      <dgm:t>
        <a:bodyPr/>
        <a:lstStyle/>
        <a:p>
          <a:endParaRPr lang="en-US"/>
        </a:p>
      </dgm:t>
    </dgm:pt>
    <dgm:pt modelId="{76740700-9CC7-4E94-9304-674455EA1498}">
      <dgm:prSet phldrT="[Text]" custT="1"/>
      <dgm:spPr/>
      <dgm:t>
        <a:bodyPr/>
        <a:lstStyle/>
        <a:p>
          <a:r>
            <a:rPr lang="en-US" sz="2000" dirty="0"/>
            <a:t>Esperanza</a:t>
          </a:r>
        </a:p>
      </dgm:t>
    </dgm:pt>
    <dgm:pt modelId="{6DC5597E-9926-4EC3-9A4D-B6FBE0D9C029}" type="parTrans" cxnId="{E325F15E-0135-4156-8991-46724B2BEFA3}">
      <dgm:prSet/>
      <dgm:spPr/>
      <dgm:t>
        <a:bodyPr/>
        <a:lstStyle/>
        <a:p>
          <a:endParaRPr lang="en-US"/>
        </a:p>
      </dgm:t>
    </dgm:pt>
    <dgm:pt modelId="{4C25B041-FBE6-4254-8BA5-DAAE430817E0}" type="sibTrans" cxnId="{E325F15E-0135-4156-8991-46724B2BEFA3}">
      <dgm:prSet/>
      <dgm:spPr/>
      <dgm:t>
        <a:bodyPr/>
        <a:lstStyle/>
        <a:p>
          <a:endParaRPr lang="en-US"/>
        </a:p>
      </dgm:t>
    </dgm:pt>
    <dgm:pt modelId="{3F3E75EF-B7AD-4627-A589-32FAEAFD9AB1}" type="pres">
      <dgm:prSet presAssocID="{5CD35553-4B75-4889-B4EA-81BCDD193E01}" presName="linear" presStyleCnt="0">
        <dgm:presLayoutVars>
          <dgm:dir/>
          <dgm:animLvl val="lvl"/>
          <dgm:resizeHandles val="exact"/>
        </dgm:presLayoutVars>
      </dgm:prSet>
      <dgm:spPr/>
    </dgm:pt>
    <dgm:pt modelId="{0590DDF6-633D-48E3-9DA6-6098DA219FFF}" type="pres">
      <dgm:prSet presAssocID="{702568B6-ECBF-4540-A85B-205DBDE497CD}" presName="parentLin" presStyleCnt="0"/>
      <dgm:spPr/>
    </dgm:pt>
    <dgm:pt modelId="{F4A0E538-65F1-4432-A765-445A9BEC5D71}" type="pres">
      <dgm:prSet presAssocID="{702568B6-ECBF-4540-A85B-205DBDE497CD}" presName="parentLeftMargin" presStyleLbl="node1" presStyleIdx="0" presStyleCnt="1"/>
      <dgm:spPr/>
    </dgm:pt>
    <dgm:pt modelId="{3B5CE3C2-66F2-4D25-A383-D455C37EEEE5}" type="pres">
      <dgm:prSet presAssocID="{702568B6-ECBF-4540-A85B-205DBDE497CD}" presName="parentText" presStyleLbl="node1" presStyleIdx="0" presStyleCnt="1">
        <dgm:presLayoutVars>
          <dgm:chMax val="0"/>
          <dgm:bulletEnabled val="1"/>
        </dgm:presLayoutVars>
      </dgm:prSet>
      <dgm:spPr/>
    </dgm:pt>
    <dgm:pt modelId="{86060AFA-A3D3-462B-842F-B495D1C2ADD2}" type="pres">
      <dgm:prSet presAssocID="{702568B6-ECBF-4540-A85B-205DBDE497CD}" presName="negativeSpace" presStyleCnt="0"/>
      <dgm:spPr/>
    </dgm:pt>
    <dgm:pt modelId="{47767840-903A-4F43-ADEF-43F49CC8AF3B}" type="pres">
      <dgm:prSet presAssocID="{702568B6-ECBF-4540-A85B-205DBDE497CD}" presName="childText" presStyleLbl="conFgAcc1" presStyleIdx="0" presStyleCnt="1">
        <dgm:presLayoutVars>
          <dgm:bulletEnabled val="1"/>
        </dgm:presLayoutVars>
      </dgm:prSet>
      <dgm:spPr/>
    </dgm:pt>
  </dgm:ptLst>
  <dgm:cxnLst>
    <dgm:cxn modelId="{94A5D005-CBBA-4DB7-950B-5D2C269864CB}" type="presOf" srcId="{34110E8D-B089-4F8A-812A-745471F7F5A7}" destId="{47767840-903A-4F43-ADEF-43F49CC8AF3B}" srcOrd="0" destOrd="5" presId="urn:microsoft.com/office/officeart/2005/8/layout/list1"/>
    <dgm:cxn modelId="{689BBE1D-C9C8-4656-99EC-002EDB2A9DF8}" type="presOf" srcId="{1E1AB4AA-1153-4CC9-8348-298FBCE786CA}" destId="{47767840-903A-4F43-ADEF-43F49CC8AF3B}" srcOrd="0" destOrd="4" presId="urn:microsoft.com/office/officeart/2005/8/layout/list1"/>
    <dgm:cxn modelId="{A7156621-B8D5-4EE2-889B-721D39BEC36A}" type="presOf" srcId="{880FA6C4-68C0-4294-83C1-566CE9D93A8A}" destId="{47767840-903A-4F43-ADEF-43F49CC8AF3B}" srcOrd="0" destOrd="2" presId="urn:microsoft.com/office/officeart/2005/8/layout/list1"/>
    <dgm:cxn modelId="{21597329-95AD-4DFA-A598-B217959158B3}" srcId="{5CD35553-4B75-4889-B4EA-81BCDD193E01}" destId="{702568B6-ECBF-4540-A85B-205DBDE497CD}" srcOrd="0" destOrd="0" parTransId="{0FB205A7-61A4-4BD2-B7E8-A15E2059C2BC}" sibTransId="{F7932010-C4B3-4414-8090-9952F10FF310}"/>
    <dgm:cxn modelId="{EC17052B-B764-4868-A67A-F8F895DB9C29}" srcId="{702568B6-ECBF-4540-A85B-205DBDE497CD}" destId="{880FA6C4-68C0-4294-83C1-566CE9D93A8A}" srcOrd="2" destOrd="0" parTransId="{01986F60-50A7-41AA-8942-0EF78BE75EB4}" sibTransId="{54917AB1-1E50-46A4-8CFA-7EF9EB17BC27}"/>
    <dgm:cxn modelId="{075F2B32-0813-4C27-9285-3EE4453EBFD6}" type="presOf" srcId="{76740700-9CC7-4E94-9304-674455EA1498}" destId="{47767840-903A-4F43-ADEF-43F49CC8AF3B}" srcOrd="0" destOrd="6" presId="urn:microsoft.com/office/officeart/2005/8/layout/list1"/>
    <dgm:cxn modelId="{ED46BC33-8A7A-43B2-9A43-BE124AAE6324}" srcId="{702568B6-ECBF-4540-A85B-205DBDE497CD}" destId="{1E1AB4AA-1153-4CC9-8348-298FBCE786CA}" srcOrd="4" destOrd="0" parTransId="{9EE16ABB-9824-432E-901D-C14114941D28}" sibTransId="{E010D9DE-30EB-4405-BD37-F18E2D2015B0}"/>
    <dgm:cxn modelId="{E325F15E-0135-4156-8991-46724B2BEFA3}" srcId="{702568B6-ECBF-4540-A85B-205DBDE497CD}" destId="{76740700-9CC7-4E94-9304-674455EA1498}" srcOrd="6" destOrd="0" parTransId="{6DC5597E-9926-4EC3-9A4D-B6FBE0D9C029}" sibTransId="{4C25B041-FBE6-4254-8BA5-DAAE430817E0}"/>
    <dgm:cxn modelId="{56B1CC52-3BE9-4F59-AB76-1E32F84AB3EF}" srcId="{702568B6-ECBF-4540-A85B-205DBDE497CD}" destId="{9AC10022-4F8D-4466-ADB5-360EAF324C5D}" srcOrd="3" destOrd="0" parTransId="{6DA5947F-55CC-4BC4-8E12-3DD0AAD2AF74}" sibTransId="{C5A39270-3521-4F66-A1CD-0DE3B0CD6ACB}"/>
    <dgm:cxn modelId="{E7467C57-7266-43C0-AE39-E30CD5BA2616}" type="presOf" srcId="{1F587421-6390-4B23-8854-6720C4FACE35}" destId="{47767840-903A-4F43-ADEF-43F49CC8AF3B}" srcOrd="0" destOrd="1" presId="urn:microsoft.com/office/officeart/2005/8/layout/list1"/>
    <dgm:cxn modelId="{DCCAB458-DEE6-4373-8A7A-8E0C41473EAA}" type="presOf" srcId="{F9A13FB1-E87E-49EA-9209-34DD29BAD995}" destId="{47767840-903A-4F43-ADEF-43F49CC8AF3B}" srcOrd="0" destOrd="0" presId="urn:microsoft.com/office/officeart/2005/8/layout/list1"/>
    <dgm:cxn modelId="{0E972287-E5B8-4AA4-85C0-531907D2AF46}" type="presOf" srcId="{702568B6-ECBF-4540-A85B-205DBDE497CD}" destId="{F4A0E538-65F1-4432-A765-445A9BEC5D71}" srcOrd="0" destOrd="0" presId="urn:microsoft.com/office/officeart/2005/8/layout/list1"/>
    <dgm:cxn modelId="{B26C4EAA-B9F5-459C-9F7D-D695FF8C774D}" srcId="{702568B6-ECBF-4540-A85B-205DBDE497CD}" destId="{F9A13FB1-E87E-49EA-9209-34DD29BAD995}" srcOrd="0" destOrd="0" parTransId="{6E283E6E-7536-4643-8C9C-D4A88CB8A0C3}" sibTransId="{D2E738A9-C12C-475E-8FFB-56FDBBD5F93C}"/>
    <dgm:cxn modelId="{EED4FDB3-F2EC-4831-A50B-70A549278603}" type="presOf" srcId="{9AC10022-4F8D-4466-ADB5-360EAF324C5D}" destId="{47767840-903A-4F43-ADEF-43F49CC8AF3B}" srcOrd="0" destOrd="3" presId="urn:microsoft.com/office/officeart/2005/8/layout/list1"/>
    <dgm:cxn modelId="{A8B15BCB-379B-404E-9A43-02F7A4E90B42}" srcId="{702568B6-ECBF-4540-A85B-205DBDE497CD}" destId="{34110E8D-B089-4F8A-812A-745471F7F5A7}" srcOrd="5" destOrd="0" parTransId="{E19A3A9F-A597-497A-B6DC-06A06B0EE38A}" sibTransId="{AA02661B-3725-4571-B80C-5ECA809D6308}"/>
    <dgm:cxn modelId="{995F35DF-A53A-4F5A-89A5-65E99838DD70}" type="presOf" srcId="{702568B6-ECBF-4540-A85B-205DBDE497CD}" destId="{3B5CE3C2-66F2-4D25-A383-D455C37EEEE5}" srcOrd="1" destOrd="0" presId="urn:microsoft.com/office/officeart/2005/8/layout/list1"/>
    <dgm:cxn modelId="{99D652F0-568D-474B-A2D1-352A8B661405}" type="presOf" srcId="{5CD35553-4B75-4889-B4EA-81BCDD193E01}" destId="{3F3E75EF-B7AD-4627-A589-32FAEAFD9AB1}" srcOrd="0" destOrd="0" presId="urn:microsoft.com/office/officeart/2005/8/layout/list1"/>
    <dgm:cxn modelId="{E76A2BFD-7E71-408A-96BE-318C1325780E}" srcId="{702568B6-ECBF-4540-A85B-205DBDE497CD}" destId="{1F587421-6390-4B23-8854-6720C4FACE35}" srcOrd="1" destOrd="0" parTransId="{2DD61106-96E3-462D-BF60-B3562954D50A}" sibTransId="{C8FBE60B-6A4A-4CD1-B136-E4642CB06F79}"/>
    <dgm:cxn modelId="{4267F1E2-7845-481E-8486-E235D10957AD}" type="presParOf" srcId="{3F3E75EF-B7AD-4627-A589-32FAEAFD9AB1}" destId="{0590DDF6-633D-48E3-9DA6-6098DA219FFF}" srcOrd="0" destOrd="0" presId="urn:microsoft.com/office/officeart/2005/8/layout/list1"/>
    <dgm:cxn modelId="{39F8FCD7-3587-4C02-94F5-163491399F39}" type="presParOf" srcId="{0590DDF6-633D-48E3-9DA6-6098DA219FFF}" destId="{F4A0E538-65F1-4432-A765-445A9BEC5D71}" srcOrd="0" destOrd="0" presId="urn:microsoft.com/office/officeart/2005/8/layout/list1"/>
    <dgm:cxn modelId="{4DAC5ADB-081C-4A2E-B02D-B3D71669682F}" type="presParOf" srcId="{0590DDF6-633D-48E3-9DA6-6098DA219FFF}" destId="{3B5CE3C2-66F2-4D25-A383-D455C37EEEE5}" srcOrd="1" destOrd="0" presId="urn:microsoft.com/office/officeart/2005/8/layout/list1"/>
    <dgm:cxn modelId="{818A3103-720F-4389-BA5A-7909C1FE9979}" type="presParOf" srcId="{3F3E75EF-B7AD-4627-A589-32FAEAFD9AB1}" destId="{86060AFA-A3D3-462B-842F-B495D1C2ADD2}" srcOrd="1" destOrd="0" presId="urn:microsoft.com/office/officeart/2005/8/layout/list1"/>
    <dgm:cxn modelId="{4EF6B47A-894A-46C1-980D-D5829FB1D366}" type="presParOf" srcId="{3F3E75EF-B7AD-4627-A589-32FAEAFD9AB1}" destId="{47767840-903A-4F43-ADEF-43F49CC8AF3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8E8F8-20B9-4AA4-8ED7-BCB1A57A0181}">
      <dsp:nvSpPr>
        <dsp:cNvPr id="0" name=""/>
        <dsp:cNvSpPr/>
      </dsp:nvSpPr>
      <dsp:spPr>
        <a:xfrm>
          <a:off x="0" y="1209513"/>
          <a:ext cx="2878173" cy="4356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n-US" sz="2200" b="1" kern="1200" dirty="0"/>
            <a:t>Approved K-3</a:t>
          </a:r>
        </a:p>
      </dsp:txBody>
      <dsp:txXfrm>
        <a:off x="0" y="1209513"/>
        <a:ext cx="2878173" cy="435600"/>
      </dsp:txXfrm>
    </dsp:sp>
    <dsp:sp modelId="{CEF930A0-77E8-4B27-8E4B-6EA430A584A8}">
      <dsp:nvSpPr>
        <dsp:cNvPr id="0" name=""/>
        <dsp:cNvSpPr/>
      </dsp:nvSpPr>
      <dsp:spPr>
        <a:xfrm>
          <a:off x="2878173" y="11612"/>
          <a:ext cx="575634" cy="2831400"/>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B37063A-F1E5-4C4A-85D2-FC7BB216DFA9}">
      <dsp:nvSpPr>
        <dsp:cNvPr id="0" name=""/>
        <dsp:cNvSpPr/>
      </dsp:nvSpPr>
      <dsp:spPr>
        <a:xfrm>
          <a:off x="3673788" y="10282"/>
          <a:ext cx="7828632" cy="2831400"/>
        </a:xfrm>
        <a:prstGeom prst="rect">
          <a:avLst/>
        </a:prstGeom>
        <a:solidFill>
          <a:srgbClr val="8BB3B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rPr>
            <a:t>CKLA (2017)</a:t>
          </a:r>
        </a:p>
        <a:p>
          <a:pPr marL="228600" lvl="1" indent="-228600" algn="l" defTabSz="977900">
            <a:lnSpc>
              <a:spcPct val="90000"/>
            </a:lnSpc>
            <a:spcBef>
              <a:spcPct val="0"/>
            </a:spcBef>
            <a:spcAft>
              <a:spcPct val="15000"/>
            </a:spcAft>
            <a:buChar char="•"/>
          </a:pPr>
          <a:r>
            <a:rPr lang="en-US" sz="2200" kern="1200" dirty="0">
              <a:solidFill>
                <a:schemeClr val="tx1"/>
              </a:solidFill>
            </a:rPr>
            <a:t>Benchmark Workshop (2021)</a:t>
          </a:r>
        </a:p>
        <a:p>
          <a:pPr marL="228600" lvl="1" indent="-228600" algn="l" defTabSz="977900">
            <a:lnSpc>
              <a:spcPct val="90000"/>
            </a:lnSpc>
            <a:spcBef>
              <a:spcPct val="0"/>
            </a:spcBef>
            <a:spcAft>
              <a:spcPct val="15000"/>
            </a:spcAft>
            <a:buChar char="•"/>
          </a:pPr>
          <a:r>
            <a:rPr lang="en-US" sz="2200" kern="1200" dirty="0">
              <a:solidFill>
                <a:schemeClr val="tx1"/>
              </a:solidFill>
            </a:rPr>
            <a:t>Arriba la Lectura (2020)</a:t>
          </a:r>
        </a:p>
        <a:p>
          <a:pPr marL="228600" lvl="1" indent="-228600" algn="l" defTabSz="977900">
            <a:lnSpc>
              <a:spcPct val="90000"/>
            </a:lnSpc>
            <a:spcBef>
              <a:spcPct val="0"/>
            </a:spcBef>
            <a:spcAft>
              <a:spcPct val="15000"/>
            </a:spcAft>
            <a:buChar char="•"/>
          </a:pPr>
          <a:r>
            <a:rPr lang="en-US" sz="2200" kern="1200" dirty="0">
              <a:solidFill>
                <a:schemeClr val="tx1"/>
              </a:solidFill>
            </a:rPr>
            <a:t>Into Reading (2020)</a:t>
          </a:r>
        </a:p>
        <a:p>
          <a:pPr marL="228600" lvl="1" indent="-228600" algn="l" defTabSz="977900">
            <a:lnSpc>
              <a:spcPct val="90000"/>
            </a:lnSpc>
            <a:spcBef>
              <a:spcPct val="0"/>
            </a:spcBef>
            <a:spcAft>
              <a:spcPct val="15000"/>
            </a:spcAft>
            <a:buChar char="•"/>
          </a:pPr>
          <a:r>
            <a:rPr lang="en-US" sz="2200" kern="1200" dirty="0">
              <a:solidFill>
                <a:schemeClr val="tx1"/>
              </a:solidFill>
            </a:rPr>
            <a:t>Maravillas (2020)</a:t>
          </a:r>
        </a:p>
        <a:p>
          <a:pPr marL="228600" lvl="1" indent="-228600" algn="l" defTabSz="977900">
            <a:lnSpc>
              <a:spcPct val="90000"/>
            </a:lnSpc>
            <a:spcBef>
              <a:spcPct val="0"/>
            </a:spcBef>
            <a:spcAft>
              <a:spcPct val="15000"/>
            </a:spcAft>
            <a:buChar char="•"/>
          </a:pPr>
          <a:r>
            <a:rPr lang="en-US" sz="2200" kern="1200" dirty="0">
              <a:solidFill>
                <a:schemeClr val="tx1"/>
              </a:solidFill>
            </a:rPr>
            <a:t>Open Court Reading (2016)</a:t>
          </a:r>
        </a:p>
        <a:p>
          <a:pPr marL="228600" lvl="1" indent="-228600" algn="l" defTabSz="977900">
            <a:lnSpc>
              <a:spcPct val="90000"/>
            </a:lnSpc>
            <a:spcBef>
              <a:spcPct val="0"/>
            </a:spcBef>
            <a:spcAft>
              <a:spcPct val="15000"/>
            </a:spcAft>
            <a:buChar char="•"/>
          </a:pPr>
          <a:r>
            <a:rPr lang="en-US" sz="2200" kern="1200" dirty="0">
              <a:solidFill>
                <a:schemeClr val="tx1"/>
              </a:solidFill>
            </a:rPr>
            <a:t>Wonders (2020)</a:t>
          </a:r>
        </a:p>
        <a:p>
          <a:pPr marL="228600" lvl="1" indent="-228600" algn="l" defTabSz="977900">
            <a:lnSpc>
              <a:spcPct val="90000"/>
            </a:lnSpc>
            <a:spcBef>
              <a:spcPct val="0"/>
            </a:spcBef>
            <a:spcAft>
              <a:spcPct val="15000"/>
            </a:spcAft>
            <a:buChar char="•"/>
          </a:pPr>
          <a:r>
            <a:rPr lang="en-US" sz="2200" kern="1200" dirty="0">
              <a:solidFill>
                <a:schemeClr val="tx1"/>
              </a:solidFill>
            </a:rPr>
            <a:t>Writing Road to Reading (2003)</a:t>
          </a:r>
        </a:p>
      </dsp:txBody>
      <dsp:txXfrm>
        <a:off x="3673788" y="10282"/>
        <a:ext cx="7828632" cy="2831400"/>
      </dsp:txXfrm>
    </dsp:sp>
    <dsp:sp modelId="{543B3DF4-F4EE-4E4A-942B-D66F2A3B1ECA}">
      <dsp:nvSpPr>
        <dsp:cNvPr id="0" name=""/>
        <dsp:cNvSpPr/>
      </dsp:nvSpPr>
      <dsp:spPr>
        <a:xfrm>
          <a:off x="0" y="3630063"/>
          <a:ext cx="2878173" cy="4356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n-US" sz="2200" b="1" kern="1200" dirty="0"/>
            <a:t>Approved K-2</a:t>
          </a:r>
        </a:p>
      </dsp:txBody>
      <dsp:txXfrm>
        <a:off x="0" y="3630063"/>
        <a:ext cx="2878173" cy="435600"/>
      </dsp:txXfrm>
    </dsp:sp>
    <dsp:sp modelId="{EC7203D3-CF97-4DA0-8AF9-6C00DDDEEC87}">
      <dsp:nvSpPr>
        <dsp:cNvPr id="0" name=""/>
        <dsp:cNvSpPr/>
      </dsp:nvSpPr>
      <dsp:spPr>
        <a:xfrm>
          <a:off x="2878173" y="2922213"/>
          <a:ext cx="575634" cy="1851300"/>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85C0B8-29C0-4CAA-85C8-5D513E623A1A}">
      <dsp:nvSpPr>
        <dsp:cNvPr id="0" name=""/>
        <dsp:cNvSpPr/>
      </dsp:nvSpPr>
      <dsp:spPr>
        <a:xfrm>
          <a:off x="3684062" y="2922213"/>
          <a:ext cx="7828632" cy="1851300"/>
        </a:xfrm>
        <a:prstGeom prst="rect">
          <a:avLst/>
        </a:prstGeom>
        <a:solidFill>
          <a:srgbClr val="7C98A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rPr>
            <a:t>Benchmark Advance (2021)</a:t>
          </a:r>
        </a:p>
        <a:p>
          <a:pPr marL="228600" lvl="1" indent="-228600" algn="l" defTabSz="977900">
            <a:lnSpc>
              <a:spcPct val="90000"/>
            </a:lnSpc>
            <a:spcBef>
              <a:spcPct val="0"/>
            </a:spcBef>
            <a:spcAft>
              <a:spcPct val="15000"/>
            </a:spcAft>
            <a:buChar char="•"/>
          </a:pPr>
          <a:r>
            <a:rPr lang="en-US" sz="2200" kern="1200" dirty="0">
              <a:solidFill>
                <a:schemeClr val="tx1"/>
              </a:solidFill>
            </a:rPr>
            <a:t>Collaborative Literacy (2016)</a:t>
          </a:r>
        </a:p>
        <a:p>
          <a:pPr marL="228600" lvl="1" indent="-228600" algn="l" defTabSz="977900">
            <a:lnSpc>
              <a:spcPct val="90000"/>
            </a:lnSpc>
            <a:spcBef>
              <a:spcPct val="0"/>
            </a:spcBef>
            <a:spcAft>
              <a:spcPct val="15000"/>
            </a:spcAft>
            <a:buChar char="•"/>
          </a:pPr>
          <a:r>
            <a:rPr lang="en-US" sz="2200" kern="1200" dirty="0">
              <a:solidFill>
                <a:schemeClr val="tx1"/>
              </a:solidFill>
            </a:rPr>
            <a:t>LearnZillion EL Education (2017)</a:t>
          </a:r>
        </a:p>
        <a:p>
          <a:pPr marL="228600" lvl="1" indent="-228600" algn="l" defTabSz="977900">
            <a:lnSpc>
              <a:spcPct val="90000"/>
            </a:lnSpc>
            <a:spcBef>
              <a:spcPct val="0"/>
            </a:spcBef>
            <a:spcAft>
              <a:spcPct val="15000"/>
            </a:spcAft>
            <a:buChar char="•"/>
          </a:pPr>
          <a:r>
            <a:rPr lang="en-US" sz="2200" kern="1200" dirty="0">
              <a:solidFill>
                <a:schemeClr val="tx1"/>
              </a:solidFill>
            </a:rPr>
            <a:t>Open Up Resources EL Education (2021)</a:t>
          </a:r>
        </a:p>
        <a:p>
          <a:pPr marL="228600" lvl="1" indent="-228600" algn="l" defTabSz="977900">
            <a:lnSpc>
              <a:spcPct val="90000"/>
            </a:lnSpc>
            <a:spcBef>
              <a:spcPct val="0"/>
            </a:spcBef>
            <a:spcAft>
              <a:spcPct val="15000"/>
            </a:spcAft>
            <a:buChar char="•"/>
          </a:pPr>
          <a:r>
            <a:rPr lang="en-US" sz="2200" kern="1200" dirty="0">
              <a:solidFill>
                <a:schemeClr val="tx1"/>
              </a:solidFill>
            </a:rPr>
            <a:t>SuperKids (2017)</a:t>
          </a:r>
        </a:p>
      </dsp:txBody>
      <dsp:txXfrm>
        <a:off x="3684062" y="2922213"/>
        <a:ext cx="7828632" cy="1851300"/>
      </dsp:txXfrm>
    </dsp:sp>
    <dsp:sp modelId="{1D457EF5-06C6-4960-B408-B950469B448B}">
      <dsp:nvSpPr>
        <dsp:cNvPr id="0" name=""/>
        <dsp:cNvSpPr/>
      </dsp:nvSpPr>
      <dsp:spPr>
        <a:xfrm>
          <a:off x="0" y="4866325"/>
          <a:ext cx="2880987" cy="4356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n-US" sz="2200" b="1" kern="1200" dirty="0"/>
            <a:t>Approved 1-3</a:t>
          </a:r>
        </a:p>
      </dsp:txBody>
      <dsp:txXfrm>
        <a:off x="0" y="4866325"/>
        <a:ext cx="2880987" cy="435600"/>
      </dsp:txXfrm>
    </dsp:sp>
    <dsp:sp modelId="{67330654-57C2-41DC-A451-C4A530A3478D}">
      <dsp:nvSpPr>
        <dsp:cNvPr id="0" name=""/>
        <dsp:cNvSpPr/>
      </dsp:nvSpPr>
      <dsp:spPr>
        <a:xfrm>
          <a:off x="2880987" y="4852713"/>
          <a:ext cx="576197" cy="462825"/>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3B8D6A-A421-4873-8F56-3C4DA52E1A19}">
      <dsp:nvSpPr>
        <dsp:cNvPr id="0" name=""/>
        <dsp:cNvSpPr/>
      </dsp:nvSpPr>
      <dsp:spPr>
        <a:xfrm>
          <a:off x="3687663" y="4852713"/>
          <a:ext cx="7836285" cy="462825"/>
        </a:xfrm>
        <a:prstGeom prst="rect">
          <a:avLst/>
        </a:prstGeom>
        <a:solidFill>
          <a:srgbClr val="DAE6E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rPr>
            <a:t>Maravillas (2017)</a:t>
          </a:r>
        </a:p>
      </dsp:txBody>
      <dsp:txXfrm>
        <a:off x="3687663" y="4852713"/>
        <a:ext cx="7836285" cy="462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98A0C-B2D0-40AC-88D1-06AC93A4C092}">
      <dsp:nvSpPr>
        <dsp:cNvPr id="0" name=""/>
        <dsp:cNvSpPr/>
      </dsp:nvSpPr>
      <dsp:spPr>
        <a:xfrm>
          <a:off x="0" y="2528"/>
          <a:ext cx="1120760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1E6C32-47DC-4715-8314-A402720DE0F5}">
      <dsp:nvSpPr>
        <dsp:cNvPr id="0" name=""/>
        <dsp:cNvSpPr/>
      </dsp:nvSpPr>
      <dsp:spPr>
        <a:xfrm>
          <a:off x="0" y="2528"/>
          <a:ext cx="2241521" cy="517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0" i="0" kern="1200" dirty="0">
              <a:latin typeface="Calibri" panose="020F0502020204030204" pitchFamily="34" charset="0"/>
              <a:cs typeface="Calibri" panose="020F0502020204030204" pitchFamily="34" charset="0"/>
            </a:rPr>
            <a:t>Phonological Awareness</a:t>
          </a:r>
          <a:endParaRPr lang="en-US" sz="3000" kern="1200" dirty="0">
            <a:latin typeface="Calibri" panose="020F0502020204030204" pitchFamily="34" charset="0"/>
            <a:cs typeface="Calibri" panose="020F0502020204030204" pitchFamily="34" charset="0"/>
          </a:endParaRPr>
        </a:p>
      </dsp:txBody>
      <dsp:txXfrm>
        <a:off x="0" y="2528"/>
        <a:ext cx="2241521" cy="5173119"/>
      </dsp:txXfrm>
    </dsp:sp>
    <dsp:sp modelId="{B55966FE-3746-478B-9814-B8EAA6466AEF}">
      <dsp:nvSpPr>
        <dsp:cNvPr id="0" name=""/>
        <dsp:cNvSpPr/>
      </dsp:nvSpPr>
      <dsp:spPr>
        <a:xfrm>
          <a:off x="2409635" y="17873"/>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Being a Reader 2016 (K-2)</a:t>
          </a:r>
          <a:endParaRPr lang="en-US" sz="1800" kern="1200" dirty="0">
            <a:latin typeface="Calibri" panose="020F0502020204030204" pitchFamily="34" charset="0"/>
            <a:cs typeface="Calibri" panose="020F0502020204030204" pitchFamily="34" charset="0"/>
          </a:endParaRPr>
        </a:p>
      </dsp:txBody>
      <dsp:txXfrm>
        <a:off x="2409635" y="17873"/>
        <a:ext cx="8797971" cy="306901"/>
      </dsp:txXfrm>
    </dsp:sp>
    <dsp:sp modelId="{FB71C2A0-66D8-499A-AD75-7A5915CE8F2E}">
      <dsp:nvSpPr>
        <dsp:cNvPr id="0" name=""/>
        <dsp:cNvSpPr/>
      </dsp:nvSpPr>
      <dsp:spPr>
        <a:xfrm>
          <a:off x="2241521" y="324774"/>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369CA-F2D4-4F84-95F4-541E04A72ABB}">
      <dsp:nvSpPr>
        <dsp:cNvPr id="0" name=""/>
        <dsp:cNvSpPr/>
      </dsp:nvSpPr>
      <dsp:spPr>
        <a:xfrm>
          <a:off x="2409635" y="340119"/>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Blast (1)</a:t>
          </a:r>
          <a:endParaRPr lang="en-US" sz="1800" kern="1200" dirty="0">
            <a:latin typeface="Calibri" panose="020F0502020204030204" pitchFamily="34" charset="0"/>
            <a:cs typeface="Calibri" panose="020F0502020204030204" pitchFamily="34" charset="0"/>
          </a:endParaRPr>
        </a:p>
      </dsp:txBody>
      <dsp:txXfrm>
        <a:off x="2409635" y="340119"/>
        <a:ext cx="8797971" cy="306901"/>
      </dsp:txXfrm>
    </dsp:sp>
    <dsp:sp modelId="{0228C8A6-D0A8-4EA9-AED2-2B6EC3439A90}">
      <dsp:nvSpPr>
        <dsp:cNvPr id="0" name=""/>
        <dsp:cNvSpPr/>
      </dsp:nvSpPr>
      <dsp:spPr>
        <a:xfrm>
          <a:off x="2241521" y="647021"/>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955F27-F1A5-4AA5-A49A-18C83806AE6E}">
      <dsp:nvSpPr>
        <dsp:cNvPr id="0" name=""/>
        <dsp:cNvSpPr/>
      </dsp:nvSpPr>
      <dsp:spPr>
        <a:xfrm>
          <a:off x="2409635" y="662366"/>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Core 5 (K-1)</a:t>
          </a:r>
        </a:p>
      </dsp:txBody>
      <dsp:txXfrm>
        <a:off x="2409635" y="662366"/>
        <a:ext cx="8797971" cy="306901"/>
      </dsp:txXfrm>
    </dsp:sp>
    <dsp:sp modelId="{4D0BB495-1792-4861-BE6E-C04262092BA8}">
      <dsp:nvSpPr>
        <dsp:cNvPr id="0" name=""/>
        <dsp:cNvSpPr/>
      </dsp:nvSpPr>
      <dsp:spPr>
        <a:xfrm>
          <a:off x="2241521" y="969267"/>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779CB5-F20E-44B6-9583-4395144E2EEA}">
      <dsp:nvSpPr>
        <dsp:cNvPr id="0" name=""/>
        <dsp:cNvSpPr/>
      </dsp:nvSpPr>
      <dsp:spPr>
        <a:xfrm>
          <a:off x="2409635" y="984612"/>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Countdown (K)</a:t>
          </a:r>
          <a:endParaRPr lang="en-US" sz="1800" kern="1200" dirty="0">
            <a:latin typeface="Calibri" panose="020F0502020204030204" pitchFamily="34" charset="0"/>
            <a:cs typeface="Calibri" panose="020F0502020204030204" pitchFamily="34" charset="0"/>
          </a:endParaRPr>
        </a:p>
      </dsp:txBody>
      <dsp:txXfrm>
        <a:off x="2409635" y="984612"/>
        <a:ext cx="8797971" cy="306901"/>
      </dsp:txXfrm>
    </dsp:sp>
    <dsp:sp modelId="{93050490-79AC-4F13-B75F-01A9A74D7F1C}">
      <dsp:nvSpPr>
        <dsp:cNvPr id="0" name=""/>
        <dsp:cNvSpPr/>
      </dsp:nvSpPr>
      <dsp:spPr>
        <a:xfrm>
          <a:off x="2241521" y="1291514"/>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ED1D15-85F1-4C22-A675-006043E5F888}">
      <dsp:nvSpPr>
        <dsp:cNvPr id="0" name=""/>
        <dsp:cNvSpPr/>
      </dsp:nvSpPr>
      <dsp:spPr>
        <a:xfrm>
          <a:off x="2409635" y="1306859"/>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latin typeface="Calibri" panose="020F0502020204030204" pitchFamily="34" charset="0"/>
              <a:cs typeface="Calibri" panose="020F0502020204030204" pitchFamily="34" charset="0"/>
            </a:rPr>
            <a:t>Fundations</a:t>
          </a:r>
          <a:r>
            <a:rPr lang="en-US" sz="1800" kern="1200" dirty="0">
              <a:latin typeface="Calibri" panose="020F0502020204030204" pitchFamily="34" charset="0"/>
              <a:cs typeface="Calibri" panose="020F0502020204030204" pitchFamily="34" charset="0"/>
            </a:rPr>
            <a:t> (K-1)</a:t>
          </a:r>
        </a:p>
      </dsp:txBody>
      <dsp:txXfrm>
        <a:off x="2409635" y="1306859"/>
        <a:ext cx="8797971" cy="306901"/>
      </dsp:txXfrm>
    </dsp:sp>
    <dsp:sp modelId="{125C65CB-DE4B-4E7C-B3D2-80D5C030EDF3}">
      <dsp:nvSpPr>
        <dsp:cNvPr id="0" name=""/>
        <dsp:cNvSpPr/>
      </dsp:nvSpPr>
      <dsp:spPr>
        <a:xfrm>
          <a:off x="2241521" y="1613760"/>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D6D69C-6F45-49D8-B92B-8EFD915762CF}">
      <dsp:nvSpPr>
        <dsp:cNvPr id="0" name=""/>
        <dsp:cNvSpPr/>
      </dsp:nvSpPr>
      <dsp:spPr>
        <a:xfrm>
          <a:off x="2409635" y="1629105"/>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Heggerty (K-3)</a:t>
          </a:r>
          <a:endParaRPr lang="en-US" sz="1800" kern="1200" dirty="0">
            <a:latin typeface="Calibri" panose="020F0502020204030204" pitchFamily="34" charset="0"/>
            <a:cs typeface="Calibri" panose="020F0502020204030204" pitchFamily="34" charset="0"/>
          </a:endParaRPr>
        </a:p>
      </dsp:txBody>
      <dsp:txXfrm>
        <a:off x="2409635" y="1629105"/>
        <a:ext cx="8797971" cy="306901"/>
      </dsp:txXfrm>
    </dsp:sp>
    <dsp:sp modelId="{D6253B60-FDCF-4FA6-9AE8-FE8736D37501}">
      <dsp:nvSpPr>
        <dsp:cNvPr id="0" name=""/>
        <dsp:cNvSpPr/>
      </dsp:nvSpPr>
      <dsp:spPr>
        <a:xfrm>
          <a:off x="2241521" y="1936006"/>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10B1C3-BD07-4586-8FA1-7EEC28ACF957}">
      <dsp:nvSpPr>
        <dsp:cNvPr id="0" name=""/>
        <dsp:cNvSpPr/>
      </dsp:nvSpPr>
      <dsp:spPr>
        <a:xfrm>
          <a:off x="2409635" y="1951352"/>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err="1">
              <a:latin typeface="Calibri" panose="020F0502020204030204" pitchFamily="34" charset="0"/>
              <a:cs typeface="Calibri" panose="020F0502020204030204" pitchFamily="34" charset="0"/>
            </a:rPr>
            <a:t>iReady</a:t>
          </a:r>
          <a:r>
            <a:rPr lang="en-US" sz="1800" b="0" i="0" kern="1200" dirty="0">
              <a:latin typeface="Calibri" panose="020F0502020204030204" pitchFamily="34" charset="0"/>
              <a:cs typeface="Calibri" panose="020F0502020204030204" pitchFamily="34" charset="0"/>
            </a:rPr>
            <a:t> (K-3)</a:t>
          </a:r>
          <a:endParaRPr lang="en-US" sz="1800" kern="1200" dirty="0">
            <a:latin typeface="Calibri" panose="020F0502020204030204" pitchFamily="34" charset="0"/>
            <a:cs typeface="Calibri" panose="020F0502020204030204" pitchFamily="34" charset="0"/>
          </a:endParaRPr>
        </a:p>
      </dsp:txBody>
      <dsp:txXfrm>
        <a:off x="2409635" y="1951352"/>
        <a:ext cx="8797971" cy="306901"/>
      </dsp:txXfrm>
    </dsp:sp>
    <dsp:sp modelId="{25C4F6A6-D16D-44CC-9F33-1EDEE543C7E8}">
      <dsp:nvSpPr>
        <dsp:cNvPr id="0" name=""/>
        <dsp:cNvSpPr/>
      </dsp:nvSpPr>
      <dsp:spPr>
        <a:xfrm>
          <a:off x="2241521" y="2258253"/>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CCFF62-6F0E-4351-924F-C39F4CE1D95A}">
      <dsp:nvSpPr>
        <dsp:cNvPr id="0" name=""/>
        <dsp:cNvSpPr/>
      </dsp:nvSpPr>
      <dsp:spPr>
        <a:xfrm>
          <a:off x="2409635" y="2273598"/>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err="1">
              <a:latin typeface="Calibri" panose="020F0502020204030204" pitchFamily="34" charset="0"/>
              <a:cs typeface="Calibri" panose="020F0502020204030204" pitchFamily="34" charset="0"/>
            </a:rPr>
            <a:t>istation</a:t>
          </a:r>
          <a:r>
            <a:rPr lang="en-US" sz="1800" b="0" i="0" kern="1200" dirty="0">
              <a:latin typeface="Calibri" panose="020F0502020204030204" pitchFamily="34" charset="0"/>
              <a:cs typeface="Calibri" panose="020F0502020204030204" pitchFamily="34" charset="0"/>
            </a:rPr>
            <a:t> (K-1)</a:t>
          </a:r>
          <a:endParaRPr lang="en-US" sz="1800" kern="1200" dirty="0">
            <a:latin typeface="Calibri" panose="020F0502020204030204" pitchFamily="34" charset="0"/>
            <a:cs typeface="Calibri" panose="020F0502020204030204" pitchFamily="34" charset="0"/>
          </a:endParaRPr>
        </a:p>
      </dsp:txBody>
      <dsp:txXfrm>
        <a:off x="2409635" y="2273598"/>
        <a:ext cx="8797971" cy="306901"/>
      </dsp:txXfrm>
    </dsp:sp>
    <dsp:sp modelId="{E1A185AB-140D-4F4A-AC46-68580AA4A2AC}">
      <dsp:nvSpPr>
        <dsp:cNvPr id="0" name=""/>
        <dsp:cNvSpPr/>
      </dsp:nvSpPr>
      <dsp:spPr>
        <a:xfrm>
          <a:off x="2241521" y="2580499"/>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FB5236-48F8-4B78-BF77-396D0BDE8ED0}">
      <dsp:nvSpPr>
        <dsp:cNvPr id="0" name=""/>
        <dsp:cNvSpPr/>
      </dsp:nvSpPr>
      <dsp:spPr>
        <a:xfrm>
          <a:off x="2409635" y="2595844"/>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err="1">
              <a:latin typeface="Calibri" panose="020F0502020204030204" pitchFamily="34" charset="0"/>
              <a:cs typeface="Calibri" panose="020F0502020204030204" pitchFamily="34" charset="0"/>
            </a:rPr>
            <a:t>mClass</a:t>
          </a:r>
          <a:r>
            <a:rPr lang="en-US" sz="1800" b="0" i="0" kern="1200" dirty="0">
              <a:latin typeface="Calibri" panose="020F0502020204030204" pitchFamily="34" charset="0"/>
              <a:cs typeface="Calibri" panose="020F0502020204030204" pitchFamily="34" charset="0"/>
            </a:rPr>
            <a:t> Amplify Reading (K-1)</a:t>
          </a:r>
          <a:endParaRPr lang="en-US" sz="1800" kern="1200" dirty="0">
            <a:latin typeface="Calibri" panose="020F0502020204030204" pitchFamily="34" charset="0"/>
            <a:cs typeface="Calibri" panose="020F0502020204030204" pitchFamily="34" charset="0"/>
          </a:endParaRPr>
        </a:p>
      </dsp:txBody>
      <dsp:txXfrm>
        <a:off x="2409635" y="2595844"/>
        <a:ext cx="8797971" cy="306901"/>
      </dsp:txXfrm>
    </dsp:sp>
    <dsp:sp modelId="{9343F552-7168-4597-9D23-D3542793FF17}">
      <dsp:nvSpPr>
        <dsp:cNvPr id="0" name=""/>
        <dsp:cNvSpPr/>
      </dsp:nvSpPr>
      <dsp:spPr>
        <a:xfrm>
          <a:off x="2241521" y="2902746"/>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E6540-037D-40D4-A51A-46F368328CF1}">
      <dsp:nvSpPr>
        <dsp:cNvPr id="0" name=""/>
        <dsp:cNvSpPr/>
      </dsp:nvSpPr>
      <dsp:spPr>
        <a:xfrm>
          <a:off x="2409635" y="2918091"/>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Mondo Bookshop Phonics (K-2)</a:t>
          </a:r>
          <a:endParaRPr lang="en-US" sz="1800" kern="1200" dirty="0">
            <a:latin typeface="Calibri" panose="020F0502020204030204" pitchFamily="34" charset="0"/>
            <a:cs typeface="Calibri" panose="020F0502020204030204" pitchFamily="34" charset="0"/>
          </a:endParaRPr>
        </a:p>
      </dsp:txBody>
      <dsp:txXfrm>
        <a:off x="2409635" y="2918091"/>
        <a:ext cx="8797971" cy="306901"/>
      </dsp:txXfrm>
    </dsp:sp>
    <dsp:sp modelId="{551F99BA-8608-413B-B05A-E062DCA7FBAC}">
      <dsp:nvSpPr>
        <dsp:cNvPr id="0" name=""/>
        <dsp:cNvSpPr/>
      </dsp:nvSpPr>
      <dsp:spPr>
        <a:xfrm>
          <a:off x="2241521" y="3224992"/>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E566E0-08B5-42AA-8324-77B7DCEF9AA6}">
      <dsp:nvSpPr>
        <dsp:cNvPr id="0" name=""/>
        <dsp:cNvSpPr/>
      </dsp:nvSpPr>
      <dsp:spPr>
        <a:xfrm>
          <a:off x="2409635" y="3240337"/>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Open Court (K-3)</a:t>
          </a:r>
          <a:endParaRPr lang="en-US" sz="1800" kern="1200" dirty="0">
            <a:latin typeface="Calibri" panose="020F0502020204030204" pitchFamily="34" charset="0"/>
            <a:cs typeface="Calibri" panose="020F0502020204030204" pitchFamily="34" charset="0"/>
          </a:endParaRPr>
        </a:p>
      </dsp:txBody>
      <dsp:txXfrm>
        <a:off x="2409635" y="3240337"/>
        <a:ext cx="8797971" cy="306901"/>
      </dsp:txXfrm>
    </dsp:sp>
    <dsp:sp modelId="{7D5BE46D-4C24-4DF7-B359-E45E7D518381}">
      <dsp:nvSpPr>
        <dsp:cNvPr id="0" name=""/>
        <dsp:cNvSpPr/>
      </dsp:nvSpPr>
      <dsp:spPr>
        <a:xfrm>
          <a:off x="2241521" y="3547239"/>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F2C869-4434-4C86-BF21-6945D7FD63E3}">
      <dsp:nvSpPr>
        <dsp:cNvPr id="0" name=""/>
        <dsp:cNvSpPr/>
      </dsp:nvSpPr>
      <dsp:spPr>
        <a:xfrm>
          <a:off x="2409635" y="3562584"/>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Spell-Links (2-3)</a:t>
          </a:r>
          <a:endParaRPr lang="en-US" sz="1800" kern="1200" dirty="0">
            <a:latin typeface="Calibri" panose="020F0502020204030204" pitchFamily="34" charset="0"/>
            <a:cs typeface="Calibri" panose="020F0502020204030204" pitchFamily="34" charset="0"/>
          </a:endParaRPr>
        </a:p>
      </dsp:txBody>
      <dsp:txXfrm>
        <a:off x="2409635" y="3562584"/>
        <a:ext cx="8797971" cy="306901"/>
      </dsp:txXfrm>
    </dsp:sp>
    <dsp:sp modelId="{5999907E-6466-4522-BED7-A02FD3B64A2F}">
      <dsp:nvSpPr>
        <dsp:cNvPr id="0" name=""/>
        <dsp:cNvSpPr/>
      </dsp:nvSpPr>
      <dsp:spPr>
        <a:xfrm>
          <a:off x="2241521" y="3869485"/>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F98425-6204-4858-AF19-87D26C0EE370}">
      <dsp:nvSpPr>
        <dsp:cNvPr id="0" name=""/>
        <dsp:cNvSpPr/>
      </dsp:nvSpPr>
      <dsp:spPr>
        <a:xfrm>
          <a:off x="2409635" y="3884830"/>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SuperKids Foundational Skills Kit (K-1)</a:t>
          </a:r>
          <a:endParaRPr lang="en-US" sz="1800" kern="1200" dirty="0">
            <a:latin typeface="Calibri" panose="020F0502020204030204" pitchFamily="34" charset="0"/>
            <a:cs typeface="Calibri" panose="020F0502020204030204" pitchFamily="34" charset="0"/>
          </a:endParaRPr>
        </a:p>
      </dsp:txBody>
      <dsp:txXfrm>
        <a:off x="2409635" y="3884830"/>
        <a:ext cx="8797971" cy="306901"/>
      </dsp:txXfrm>
    </dsp:sp>
    <dsp:sp modelId="{F8BF9F96-774F-44AF-A7E2-EE72461484C4}">
      <dsp:nvSpPr>
        <dsp:cNvPr id="0" name=""/>
        <dsp:cNvSpPr/>
      </dsp:nvSpPr>
      <dsp:spPr>
        <a:xfrm>
          <a:off x="2241521" y="4191731"/>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26C28C-2662-431E-ABF6-943BC07CD151}">
      <dsp:nvSpPr>
        <dsp:cNvPr id="0" name=""/>
        <dsp:cNvSpPr/>
      </dsp:nvSpPr>
      <dsp:spPr>
        <a:xfrm>
          <a:off x="2409635" y="4207077"/>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Waterford Reading Academy (K-1)</a:t>
          </a:r>
          <a:endParaRPr lang="en-US" sz="1800" kern="1200" dirty="0">
            <a:latin typeface="Calibri" panose="020F0502020204030204" pitchFamily="34" charset="0"/>
            <a:cs typeface="Calibri" panose="020F0502020204030204" pitchFamily="34" charset="0"/>
          </a:endParaRPr>
        </a:p>
      </dsp:txBody>
      <dsp:txXfrm>
        <a:off x="2409635" y="4207077"/>
        <a:ext cx="8797971" cy="306901"/>
      </dsp:txXfrm>
    </dsp:sp>
    <dsp:sp modelId="{C364907C-FDF0-45CC-B707-0916CECFC49F}">
      <dsp:nvSpPr>
        <dsp:cNvPr id="0" name=""/>
        <dsp:cNvSpPr/>
      </dsp:nvSpPr>
      <dsp:spPr>
        <a:xfrm>
          <a:off x="2241521" y="4513978"/>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EBB9C4-6EEE-4A17-92E5-EC440F7A4E05}">
      <dsp:nvSpPr>
        <dsp:cNvPr id="0" name=""/>
        <dsp:cNvSpPr/>
      </dsp:nvSpPr>
      <dsp:spPr>
        <a:xfrm>
          <a:off x="2409635" y="4529323"/>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Writing Road to Reading (K-1)</a:t>
          </a:r>
        </a:p>
      </dsp:txBody>
      <dsp:txXfrm>
        <a:off x="2409635" y="4529323"/>
        <a:ext cx="8797971" cy="306901"/>
      </dsp:txXfrm>
    </dsp:sp>
    <dsp:sp modelId="{31A7EF00-92DA-4FDD-9C24-DBFB7837F86D}">
      <dsp:nvSpPr>
        <dsp:cNvPr id="0" name=""/>
        <dsp:cNvSpPr/>
      </dsp:nvSpPr>
      <dsp:spPr>
        <a:xfrm>
          <a:off x="2241521" y="4836224"/>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CD43C3-B894-4EA6-AE09-C99700772776}">
      <dsp:nvSpPr>
        <dsp:cNvPr id="0" name=""/>
        <dsp:cNvSpPr/>
      </dsp:nvSpPr>
      <dsp:spPr>
        <a:xfrm>
          <a:off x="2409635" y="4851569"/>
          <a:ext cx="8797971" cy="306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err="1">
              <a:latin typeface="Calibri" panose="020F0502020204030204" pitchFamily="34" charset="0"/>
              <a:cs typeface="Calibri" panose="020F0502020204030204" pitchFamily="34" charset="0"/>
            </a:rPr>
            <a:t>Yoshimo</a:t>
          </a:r>
          <a:r>
            <a:rPr lang="en-US" sz="1800" b="0" i="0" kern="1200" dirty="0">
              <a:latin typeface="Calibri" panose="020F0502020204030204" pitchFamily="34" charset="0"/>
              <a:cs typeface="Calibri" panose="020F0502020204030204" pitchFamily="34" charset="0"/>
            </a:rPr>
            <a:t> Orton Gillingham (K-1)</a:t>
          </a:r>
          <a:endParaRPr lang="en-US" sz="1800" kern="1200" dirty="0">
            <a:latin typeface="Calibri" panose="020F0502020204030204" pitchFamily="34" charset="0"/>
            <a:cs typeface="Calibri" panose="020F0502020204030204" pitchFamily="34" charset="0"/>
          </a:endParaRPr>
        </a:p>
      </dsp:txBody>
      <dsp:txXfrm>
        <a:off x="2409635" y="4851569"/>
        <a:ext cx="8797971" cy="306901"/>
      </dsp:txXfrm>
    </dsp:sp>
    <dsp:sp modelId="{3E95453C-96E7-4CE0-9EC5-F0CC01BD3D05}">
      <dsp:nvSpPr>
        <dsp:cNvPr id="0" name=""/>
        <dsp:cNvSpPr/>
      </dsp:nvSpPr>
      <dsp:spPr>
        <a:xfrm>
          <a:off x="2241521" y="5158471"/>
          <a:ext cx="89660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67840-903A-4F43-ADEF-43F49CC8AF3B}">
      <dsp:nvSpPr>
        <dsp:cNvPr id="0" name=""/>
        <dsp:cNvSpPr/>
      </dsp:nvSpPr>
      <dsp:spPr>
        <a:xfrm>
          <a:off x="0" y="1045763"/>
          <a:ext cx="11055519" cy="3685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8031" tIns="1353820" rIns="85803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95% Group </a:t>
          </a:r>
        </a:p>
        <a:p>
          <a:pPr marL="228600" lvl="1" indent="-228600" algn="l" defTabSz="889000">
            <a:lnSpc>
              <a:spcPct val="90000"/>
            </a:lnSpc>
            <a:spcBef>
              <a:spcPct val="0"/>
            </a:spcBef>
            <a:spcAft>
              <a:spcPct val="15000"/>
            </a:spcAft>
            <a:buChar char="•"/>
          </a:pPr>
          <a:r>
            <a:rPr lang="en-US" sz="2000" kern="1200" dirty="0"/>
            <a:t>Reach Into Phonics</a:t>
          </a:r>
        </a:p>
        <a:p>
          <a:pPr marL="228600" lvl="1" indent="-228600" algn="l" defTabSz="889000">
            <a:lnSpc>
              <a:spcPct val="90000"/>
            </a:lnSpc>
            <a:spcBef>
              <a:spcPct val="0"/>
            </a:spcBef>
            <a:spcAft>
              <a:spcPct val="15000"/>
            </a:spcAft>
            <a:buChar char="•"/>
          </a:pPr>
          <a:r>
            <a:rPr lang="en-US" sz="2000" kern="1200" dirty="0" err="1"/>
            <a:t>iStation</a:t>
          </a:r>
          <a:r>
            <a:rPr lang="en-US" sz="2000" kern="1200" dirty="0"/>
            <a:t> </a:t>
          </a:r>
          <a:r>
            <a:rPr lang="en-US" sz="2000" kern="1200" dirty="0" err="1"/>
            <a:t>Espanol</a:t>
          </a:r>
          <a:r>
            <a:rPr lang="en-US" sz="2000" kern="1200" dirty="0"/>
            <a:t> Lectura </a:t>
          </a:r>
          <a:r>
            <a:rPr lang="en-US" sz="2000" kern="1200" dirty="0" err="1"/>
            <a:t>Temprana</a:t>
          </a:r>
          <a:endParaRPr lang="en-US" sz="2000" kern="1200" dirty="0"/>
        </a:p>
        <a:p>
          <a:pPr marL="228600" lvl="1" indent="-228600" algn="l" defTabSz="889000">
            <a:lnSpc>
              <a:spcPct val="90000"/>
            </a:lnSpc>
            <a:spcBef>
              <a:spcPct val="0"/>
            </a:spcBef>
            <a:spcAft>
              <a:spcPct val="15000"/>
            </a:spcAft>
            <a:buChar char="•"/>
          </a:pPr>
          <a:r>
            <a:rPr lang="en-US" sz="2000" kern="1200" dirty="0" err="1"/>
            <a:t>SiPPS</a:t>
          </a:r>
          <a:endParaRPr lang="en-US" sz="2000" kern="1200" dirty="0"/>
        </a:p>
        <a:p>
          <a:pPr marL="228600" lvl="1" indent="-228600" algn="l" defTabSz="889000">
            <a:lnSpc>
              <a:spcPct val="90000"/>
            </a:lnSpc>
            <a:spcBef>
              <a:spcPct val="0"/>
            </a:spcBef>
            <a:spcAft>
              <a:spcPct val="15000"/>
            </a:spcAft>
            <a:buChar char="•"/>
          </a:pPr>
          <a:r>
            <a:rPr lang="en-US" sz="2000" kern="1200" dirty="0"/>
            <a:t>Wonder Works</a:t>
          </a:r>
        </a:p>
        <a:p>
          <a:pPr marL="228600" lvl="1" indent="-228600" algn="l" defTabSz="889000">
            <a:lnSpc>
              <a:spcPct val="90000"/>
            </a:lnSpc>
            <a:spcBef>
              <a:spcPct val="0"/>
            </a:spcBef>
            <a:spcAft>
              <a:spcPct val="15000"/>
            </a:spcAft>
            <a:buChar char="•"/>
          </a:pPr>
          <a:r>
            <a:rPr lang="en-US" sz="2000" kern="1200" dirty="0"/>
            <a:t>Blast</a:t>
          </a:r>
        </a:p>
        <a:p>
          <a:pPr marL="228600" lvl="1" indent="-228600" algn="l" defTabSz="889000">
            <a:lnSpc>
              <a:spcPct val="90000"/>
            </a:lnSpc>
            <a:spcBef>
              <a:spcPct val="0"/>
            </a:spcBef>
            <a:spcAft>
              <a:spcPct val="15000"/>
            </a:spcAft>
            <a:buChar char="•"/>
          </a:pPr>
          <a:r>
            <a:rPr lang="en-US" sz="2000" kern="1200" dirty="0"/>
            <a:t>Esperanza</a:t>
          </a:r>
        </a:p>
      </dsp:txBody>
      <dsp:txXfrm>
        <a:off x="0" y="1045763"/>
        <a:ext cx="11055519" cy="3685500"/>
      </dsp:txXfrm>
    </dsp:sp>
    <dsp:sp modelId="{3B5CE3C2-66F2-4D25-A383-D455C37EEEE5}">
      <dsp:nvSpPr>
        <dsp:cNvPr id="0" name=""/>
        <dsp:cNvSpPr/>
      </dsp:nvSpPr>
      <dsp:spPr>
        <a:xfrm>
          <a:off x="552775" y="86363"/>
          <a:ext cx="7738863" cy="1918800"/>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511" tIns="0" rIns="292511" bIns="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Museo Slab 500" panose="02000000000000000000" pitchFamily="50" charset="0"/>
              <a:cs typeface="Calibri" panose="020F0502020204030204" pitchFamily="34" charset="0"/>
            </a:rPr>
            <a:t>All Components &amp; Grades</a:t>
          </a:r>
        </a:p>
      </dsp:txBody>
      <dsp:txXfrm>
        <a:off x="646443" y="180031"/>
        <a:ext cx="7551527" cy="1731464"/>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843E59-1D9A-4BF8-A095-1A58A8D3A3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273824-8DA1-4C94-8637-6752506705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0D4E38-B0D5-4B51-AA9E-F6A825C73ED9}" type="datetimeFigureOut">
              <a:rPr lang="en-US" smtClean="0"/>
              <a:t>7/27/2021</a:t>
            </a:fld>
            <a:endParaRPr lang="en-US"/>
          </a:p>
        </p:txBody>
      </p:sp>
      <p:sp>
        <p:nvSpPr>
          <p:cNvPr id="4" name="Footer Placeholder 3">
            <a:extLst>
              <a:ext uri="{FF2B5EF4-FFF2-40B4-BE49-F238E27FC236}">
                <a16:creationId xmlns:a16="http://schemas.microsoft.com/office/drawing/2014/main" id="{3BA50453-D508-4D5F-AAC2-6FF8D977FA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7ED8A4-12EC-4D9B-8209-E8466D33C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743D36-1B74-49DF-B1EC-6B7DACB6FE8A}" type="slidenum">
              <a:rPr lang="en-US" smtClean="0"/>
              <a:t>‹#›</a:t>
            </a:fld>
            <a:endParaRPr lang="en-US"/>
          </a:p>
        </p:txBody>
      </p:sp>
    </p:spTree>
    <p:extLst>
      <p:ext uri="{BB962C8B-B14F-4D97-AF65-F5344CB8AC3E}">
        <p14:creationId xmlns:p14="http://schemas.microsoft.com/office/powerpoint/2010/main" val="871052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Welcome. In working toward READ Act goals and student reading success, having common understanding of definitions, expectations and key components of the READ Act is critical. In this training we will discuss the differences between core programming, supplemental programming, and intervention. This training on Instructional Programs and Tools is presented to you by Colorado Department of Education’s Literacy Team.</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055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86d80a4c9c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86d80a4c9c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Times New Roman" panose="02020603050405020304" pitchFamily="18" charset="0"/>
              </a:rPr>
              <a:t>The READ Act requires the use of evidence-based instructional programs for kindergarten through third grade literacy instruction. Also required by the Act is the identification of programs that are scientifically and evidence based by the Colorado Department of Education. In this training we will cover the difference between core programming, supplemental programming, and intervention programming and approved programs in each of these categories.</a:t>
            </a:r>
            <a:endParaRPr dirty="0"/>
          </a:p>
        </p:txBody>
      </p:sp>
      <p:sp>
        <p:nvSpPr>
          <p:cNvPr id="631" name="Google Shape;631;g86d80a4c9c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86d80a4c9c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86d80a4c9c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Times New Roman" panose="02020603050405020304" pitchFamily="18" charset="0"/>
              </a:rPr>
              <a:t>Let’s begin with core programming. Core Instruction is instruction provided to all students, and is typically guided by a comprehensive core reading program. Part of core instruction is provided to the class as a whole, and part is provided during the small group, differentiated instruction period. Although instruction is differentiated by student need during the small group period, materials and lesson procedures from the core program can be used to provide reteaching, or additional teaching to students according to their needs.</a:t>
            </a:r>
            <a:endParaRPr dirty="0"/>
          </a:p>
        </p:txBody>
      </p:sp>
      <p:sp>
        <p:nvSpPr>
          <p:cNvPr id="684" name="Google Shape;684;g86d80a4c9c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86d80a4c9c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86d80a4c9c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l"/>
            <a:r>
              <a:rPr lang="en-US" b="0" i="0" dirty="0">
                <a:solidFill>
                  <a:srgbClr val="000000"/>
                </a:solidFill>
                <a:effectLst/>
                <a:latin typeface="Times New Roman" panose="02020603050405020304" pitchFamily="18" charset="0"/>
              </a:rPr>
              <a:t>The list of approved Core Instructional Programs can be found on the CDE website on the webpage entitled 2020 Advisory List of Instructional Programming. The programs found on this list were reviewed by CDE staff and volunteer reviewers. The list was updated in March 2021 and is considered complete.</a:t>
            </a:r>
          </a:p>
          <a:p>
            <a:pPr algn="l"/>
            <a:r>
              <a:rPr lang="en-US" b="0" i="0" dirty="0">
                <a:solidFill>
                  <a:srgbClr val="000000"/>
                </a:solidFill>
                <a:effectLst/>
                <a:latin typeface="Times New Roman" panose="02020603050405020304" pitchFamily="18" charset="0"/>
              </a:rPr>
              <a:t>When reviewing the list, please note the publication year of the curricula because changes are often made from edition to updated edition. Additionally, the review rubrics for approved programs are posted for scoring and review transparency.</a:t>
            </a:r>
          </a:p>
          <a:p>
            <a:pPr marL="0" lvl="0" indent="0" algn="l" rtl="0">
              <a:spcBef>
                <a:spcPts val="0"/>
              </a:spcBef>
              <a:spcAft>
                <a:spcPts val="0"/>
              </a:spcAft>
              <a:buNone/>
            </a:pPr>
            <a:endParaRPr dirty="0"/>
          </a:p>
        </p:txBody>
      </p:sp>
      <p:sp>
        <p:nvSpPr>
          <p:cNvPr id="677" name="Google Shape;677;g86d80a4c9c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98fba041d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98fba041d3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Times New Roman" panose="02020603050405020304" pitchFamily="18" charset="0"/>
              </a:rPr>
              <a:t>Next we have supplemental programming. Supplemental Instruction is instruction that goes beyond that provided by the core program because the core program does not provide enough instruction or enough practice in a key area to meet the needs of students in a particular classroom or school. For example, teachers in a school may observe that their comprehensive core program does not provide enough instruction in vocabulary or phonics to adequately meet the needs of the majority of their students. They could then select a supplemental program in these areas to strengthen the initial instruction and practice provided to all students.</a:t>
            </a:r>
            <a:endParaRPr dirty="0"/>
          </a:p>
        </p:txBody>
      </p:sp>
      <p:sp>
        <p:nvSpPr>
          <p:cNvPr id="658" name="Google Shape;658;g98fba041d3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86d80a4c9c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86d80a4c9c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Times New Roman" panose="02020603050405020304" pitchFamily="18" charset="0"/>
              </a:rPr>
              <a:t>Supplemental programs are approved by grade level and by component of reading. For example this slide shows programs which have been approved specifically to strengthen instruction in the area of phonological and phonemic awareness.</a:t>
            </a:r>
            <a:endParaRPr dirty="0"/>
          </a:p>
        </p:txBody>
      </p:sp>
      <p:sp>
        <p:nvSpPr>
          <p:cNvPr id="651" name="Google Shape;651;g86d80a4c9c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72089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6d80a4c9c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6d80a4c9c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Times New Roman" panose="02020603050405020304" pitchFamily="18" charset="0"/>
              </a:rPr>
              <a:t>The third type of instructional programming we are looking at is intervention programming. Intervention is the practice of providing scientifically-based, high-quality instruction and progress monitoring to students who are below proficient in reading. Intervention is provided with intensity that is matched to student need. This involves more time daily, above and beyond 90+ minutes of universal core instruction, which is focused on the specific needs of the student as identified by a diagnostic measure. Instruction can be intensified in three ways: (1) more time, (2) more targeted instruction, and (3) smaller group size.</a:t>
            </a:r>
            <a:endParaRPr dirty="0"/>
          </a:p>
        </p:txBody>
      </p:sp>
      <p:sp>
        <p:nvSpPr>
          <p:cNvPr id="625" name="Google Shape;625;g86d80a4c9c_0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As you go through the intervention programming list, you will see the programs and tools have been approved by grade level and by specific literacy component. In the list, you will find things like screeners, kits, and programs which are a combination of a teacher directed component paired with an online component. This slide shows some of the tools and curricula that have been approved for all grade levels for the component of focus or for all components and grade levels. Additional information for each can be found in the review rubrics.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288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86d80a4c9c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86d80a4c9c_0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l"/>
            <a:r>
              <a:rPr lang="en-US" b="0" i="0" dirty="0">
                <a:solidFill>
                  <a:srgbClr val="000000"/>
                </a:solidFill>
                <a:effectLst/>
                <a:latin typeface="Times New Roman" panose="02020603050405020304" pitchFamily="18" charset="0"/>
              </a:rPr>
              <a:t>To learn more about selecting a scientifically and evidence-based reading program stay tuned for the next training linked on this page. The Selecting an Instructional Program training covers high level information on what scientifically and evidence based reading instruction looks like and walks through the use of two tools that can help in this decision-making process.</a:t>
            </a:r>
          </a:p>
          <a:p>
            <a:pPr algn="l"/>
            <a:r>
              <a:rPr lang="en-US" b="0" i="0" dirty="0">
                <a:solidFill>
                  <a:srgbClr val="000000"/>
                </a:solidFill>
                <a:effectLst/>
                <a:latin typeface="Times New Roman" panose="02020603050405020304" pitchFamily="18" charset="0"/>
              </a:rPr>
              <a:t>Completed rubrics for any reviewed program will be made available upon request. Please email the READ Act Email, readact@cde.state.co.us, with all rubric requests and questions related to instructional program review.</a:t>
            </a:r>
          </a:p>
        </p:txBody>
      </p:sp>
      <p:sp>
        <p:nvSpPr>
          <p:cNvPr id="579" name="Google Shape;579;g86d80a4c9c_0_1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3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3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3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5"/>
        <p:cNvGrpSpPr/>
        <p:nvPr/>
      </p:nvGrpSpPr>
      <p:grpSpPr>
        <a:xfrm>
          <a:off x="0" y="0"/>
          <a:ext cx="0" cy="0"/>
          <a:chOff x="0" y="0"/>
          <a:chExt cx="0" cy="0"/>
        </a:xfrm>
      </p:grpSpPr>
      <p:sp>
        <p:nvSpPr>
          <p:cNvPr id="16" name="Google Shape;16;p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61"/>
        <p:cNvGrpSpPr/>
        <p:nvPr/>
      </p:nvGrpSpPr>
      <p:grpSpPr>
        <a:xfrm>
          <a:off x="0" y="0"/>
          <a:ext cx="0" cy="0"/>
          <a:chOff x="0" y="0"/>
          <a:chExt cx="0" cy="0"/>
        </a:xfrm>
      </p:grpSpPr>
      <p:pic>
        <p:nvPicPr>
          <p:cNvPr id="62" name="Google Shape;62;p1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3" name="Google Shape;63;p1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64" name="Google Shape;64;p11"/>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5" name="Google Shape;65;p11"/>
          <p:cNvPicPr preferRelativeResize="0"/>
          <p:nvPr/>
        </p:nvPicPr>
        <p:blipFill rotWithShape="1">
          <a:blip r:embed="rId3">
            <a:alphaModFix/>
          </a:blip>
          <a:srcRect l="3908" r="3899"/>
          <a:stretch/>
        </p:blipFill>
        <p:spPr>
          <a:xfrm>
            <a:off x="8644495" y="5853911"/>
            <a:ext cx="2675408" cy="36591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6"/>
        <p:cNvGrpSpPr/>
        <p:nvPr/>
      </p:nvGrpSpPr>
      <p:grpSpPr>
        <a:xfrm>
          <a:off x="0" y="0"/>
          <a:ext cx="0" cy="0"/>
          <a:chOff x="0" y="0"/>
          <a:chExt cx="0" cy="0"/>
        </a:xfrm>
      </p:grpSpPr>
      <p:pic>
        <p:nvPicPr>
          <p:cNvPr id="67" name="Google Shape;67;p12"/>
          <p:cNvPicPr preferRelativeResize="0"/>
          <p:nvPr/>
        </p:nvPicPr>
        <p:blipFill rotWithShape="1">
          <a:blip r:embed="rId2">
            <a:alphaModFix/>
          </a:blip>
          <a:srcRect/>
          <a:stretch/>
        </p:blipFill>
        <p:spPr>
          <a:xfrm>
            <a:off x="8" y="0"/>
            <a:ext cx="12191985" cy="1371598"/>
          </a:xfrm>
          <a:prstGeom prst="rect">
            <a:avLst/>
          </a:prstGeom>
          <a:noFill/>
          <a:ln>
            <a:noFill/>
          </a:ln>
        </p:spPr>
      </p:pic>
      <p:sp>
        <p:nvSpPr>
          <p:cNvPr id="68" name="Google Shape;68;p12"/>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2"/>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71" name="Google Shape;71;p12"/>
          <p:cNvPicPr preferRelativeResize="0"/>
          <p:nvPr/>
        </p:nvPicPr>
        <p:blipFill rotWithShape="1">
          <a:blip r:embed="rId3">
            <a:alphaModFix/>
          </a:blip>
          <a:srcRect l="3908" r="3899"/>
          <a:stretch/>
        </p:blipFill>
        <p:spPr>
          <a:xfrm>
            <a:off x="9231971" y="870156"/>
            <a:ext cx="2675408" cy="36591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72"/>
        <p:cNvGrpSpPr/>
        <p:nvPr/>
      </p:nvGrpSpPr>
      <p:grpSpPr>
        <a:xfrm>
          <a:off x="0" y="0"/>
          <a:ext cx="0" cy="0"/>
          <a:chOff x="0" y="0"/>
          <a:chExt cx="0" cy="0"/>
        </a:xfrm>
      </p:grpSpPr>
      <p:pic>
        <p:nvPicPr>
          <p:cNvPr id="73" name="Google Shape;73;p1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4" name="Google Shape;74;p1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75" name="Google Shape;75;p13"/>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6" name="Google Shape;76;p13"/>
          <p:cNvPicPr preferRelativeResize="0"/>
          <p:nvPr/>
        </p:nvPicPr>
        <p:blipFill rotWithShape="1">
          <a:blip r:embed="rId3">
            <a:alphaModFix/>
          </a:blip>
          <a:srcRect l="3908" r="3899"/>
          <a:stretch/>
        </p:blipFill>
        <p:spPr>
          <a:xfrm>
            <a:off x="8644495" y="5853911"/>
            <a:ext cx="2675408" cy="3659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7"/>
        <p:cNvGrpSpPr/>
        <p:nvPr/>
      </p:nvGrpSpPr>
      <p:grpSpPr>
        <a:xfrm>
          <a:off x="0" y="0"/>
          <a:ext cx="0" cy="0"/>
          <a:chOff x="0" y="0"/>
          <a:chExt cx="0" cy="0"/>
        </a:xfrm>
      </p:grpSpPr>
      <p:pic>
        <p:nvPicPr>
          <p:cNvPr id="78" name="Google Shape;78;p14"/>
          <p:cNvPicPr preferRelativeResize="0"/>
          <p:nvPr/>
        </p:nvPicPr>
        <p:blipFill rotWithShape="1">
          <a:blip r:embed="rId2">
            <a:alphaModFix/>
          </a:blip>
          <a:srcRect/>
          <a:stretch/>
        </p:blipFill>
        <p:spPr>
          <a:xfrm>
            <a:off x="8" y="1"/>
            <a:ext cx="12191985" cy="1371597"/>
          </a:xfrm>
          <a:prstGeom prst="rect">
            <a:avLst/>
          </a:prstGeom>
          <a:noFill/>
          <a:ln>
            <a:noFill/>
          </a:ln>
        </p:spPr>
      </p:pic>
      <p:sp>
        <p:nvSpPr>
          <p:cNvPr id="79" name="Google Shape;79;p14"/>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82" name="Google Shape;82;p14"/>
          <p:cNvPicPr preferRelativeResize="0"/>
          <p:nvPr/>
        </p:nvPicPr>
        <p:blipFill rotWithShape="1">
          <a:blip r:embed="rId3">
            <a:alphaModFix/>
          </a:blip>
          <a:srcRect l="3908" r="3899"/>
          <a:stretch/>
        </p:blipFill>
        <p:spPr>
          <a:xfrm>
            <a:off x="9231971" y="870156"/>
            <a:ext cx="2675408" cy="3659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83"/>
        <p:cNvGrpSpPr/>
        <p:nvPr/>
      </p:nvGrpSpPr>
      <p:grpSpPr>
        <a:xfrm>
          <a:off x="0" y="0"/>
          <a:ext cx="0" cy="0"/>
          <a:chOff x="0" y="0"/>
          <a:chExt cx="0" cy="0"/>
        </a:xfrm>
      </p:grpSpPr>
      <p:pic>
        <p:nvPicPr>
          <p:cNvPr id="84" name="Google Shape;84;p1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5" name="Google Shape;85;p1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86" name="Google Shape;86;p15"/>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7" name="Google Shape;87;p15"/>
          <p:cNvPicPr preferRelativeResize="0"/>
          <p:nvPr/>
        </p:nvPicPr>
        <p:blipFill rotWithShape="1">
          <a:blip r:embed="rId3">
            <a:alphaModFix/>
          </a:blip>
          <a:srcRect l="3866" r="3857"/>
          <a:stretch/>
        </p:blipFill>
        <p:spPr>
          <a:xfrm>
            <a:off x="8644495" y="5854077"/>
            <a:ext cx="2675408" cy="36558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8"/>
        <p:cNvGrpSpPr/>
        <p:nvPr/>
      </p:nvGrpSpPr>
      <p:grpSpPr>
        <a:xfrm>
          <a:off x="0" y="0"/>
          <a:ext cx="0" cy="0"/>
          <a:chOff x="0" y="0"/>
          <a:chExt cx="0" cy="0"/>
        </a:xfrm>
      </p:grpSpPr>
      <p:pic>
        <p:nvPicPr>
          <p:cNvPr id="89" name="Google Shape;89;p16"/>
          <p:cNvPicPr preferRelativeResize="0"/>
          <p:nvPr/>
        </p:nvPicPr>
        <p:blipFill rotWithShape="1">
          <a:blip r:embed="rId2">
            <a:alphaModFix/>
          </a:blip>
          <a:srcRect/>
          <a:stretch/>
        </p:blipFill>
        <p:spPr>
          <a:xfrm>
            <a:off x="11" y="1"/>
            <a:ext cx="12191976" cy="1371597"/>
          </a:xfrm>
          <a:prstGeom prst="rect">
            <a:avLst/>
          </a:prstGeom>
          <a:noFill/>
          <a:ln>
            <a:noFill/>
          </a:ln>
        </p:spPr>
      </p:pic>
      <p:sp>
        <p:nvSpPr>
          <p:cNvPr id="90" name="Google Shape;90;p16"/>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6"/>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93" name="Google Shape;93;p16"/>
          <p:cNvPicPr preferRelativeResize="0"/>
          <p:nvPr/>
        </p:nvPicPr>
        <p:blipFill rotWithShape="1">
          <a:blip r:embed="rId3">
            <a:alphaModFix/>
          </a:blip>
          <a:srcRect l="3908" r="3899"/>
          <a:stretch/>
        </p:blipFill>
        <p:spPr>
          <a:xfrm>
            <a:off x="9231971" y="870156"/>
            <a:ext cx="2675408" cy="36591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94"/>
        <p:cNvGrpSpPr/>
        <p:nvPr/>
      </p:nvGrpSpPr>
      <p:grpSpPr>
        <a:xfrm>
          <a:off x="0" y="0"/>
          <a:ext cx="0" cy="0"/>
          <a:chOff x="0" y="0"/>
          <a:chExt cx="0" cy="0"/>
        </a:xfrm>
      </p:grpSpPr>
      <p:pic>
        <p:nvPicPr>
          <p:cNvPr id="95" name="Google Shape;95;p1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6" name="Google Shape;96;p1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97" name="Google Shape;97;p17"/>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8" name="Google Shape;98;p17"/>
          <p:cNvPicPr preferRelativeResize="0"/>
          <p:nvPr/>
        </p:nvPicPr>
        <p:blipFill rotWithShape="1">
          <a:blip r:embed="rId3">
            <a:alphaModFix/>
          </a:blip>
          <a:srcRect l="3908" r="3899"/>
          <a:stretch/>
        </p:blipFill>
        <p:spPr>
          <a:xfrm>
            <a:off x="8644495" y="5853911"/>
            <a:ext cx="2675408" cy="36591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99"/>
        <p:cNvGrpSpPr/>
        <p:nvPr/>
      </p:nvGrpSpPr>
      <p:grpSpPr>
        <a:xfrm>
          <a:off x="0" y="0"/>
          <a:ext cx="0" cy="0"/>
          <a:chOff x="0" y="0"/>
          <a:chExt cx="0" cy="0"/>
        </a:xfrm>
      </p:grpSpPr>
      <p:pic>
        <p:nvPicPr>
          <p:cNvPr id="100" name="Google Shape;100;p18"/>
          <p:cNvPicPr preferRelativeResize="0"/>
          <p:nvPr/>
        </p:nvPicPr>
        <p:blipFill rotWithShape="1">
          <a:blip r:embed="rId2">
            <a:alphaModFix/>
          </a:blip>
          <a:srcRect/>
          <a:stretch/>
        </p:blipFill>
        <p:spPr>
          <a:xfrm>
            <a:off x="11" y="0"/>
            <a:ext cx="12191976" cy="1371596"/>
          </a:xfrm>
          <a:prstGeom prst="rect">
            <a:avLst/>
          </a:prstGeom>
          <a:noFill/>
          <a:ln>
            <a:noFill/>
          </a:ln>
        </p:spPr>
      </p:pic>
      <p:sp>
        <p:nvSpPr>
          <p:cNvPr id="101" name="Google Shape;101;p18"/>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8"/>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104" name="Google Shape;104;p18"/>
          <p:cNvPicPr preferRelativeResize="0"/>
          <p:nvPr/>
        </p:nvPicPr>
        <p:blipFill rotWithShape="1">
          <a:blip r:embed="rId3">
            <a:alphaModFix/>
          </a:blip>
          <a:srcRect l="3908" r="3899"/>
          <a:stretch/>
        </p:blipFill>
        <p:spPr>
          <a:xfrm>
            <a:off x="9231971" y="870156"/>
            <a:ext cx="2675408" cy="36591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05"/>
        <p:cNvGrpSpPr/>
        <p:nvPr/>
      </p:nvGrpSpPr>
      <p:grpSpPr>
        <a:xfrm>
          <a:off x="0" y="0"/>
          <a:ext cx="0" cy="0"/>
          <a:chOff x="0" y="0"/>
          <a:chExt cx="0" cy="0"/>
        </a:xfrm>
      </p:grpSpPr>
      <p:pic>
        <p:nvPicPr>
          <p:cNvPr id="106" name="Google Shape;106;p1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7" name="Google Shape;107;p1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108" name="Google Shape;108;p19"/>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9" name="Google Shape;109;p19"/>
          <p:cNvPicPr preferRelativeResize="0"/>
          <p:nvPr/>
        </p:nvPicPr>
        <p:blipFill rotWithShape="1">
          <a:blip r:embed="rId3">
            <a:alphaModFix/>
          </a:blip>
          <a:srcRect l="3908" r="3899"/>
          <a:stretch/>
        </p:blipFill>
        <p:spPr>
          <a:xfrm>
            <a:off x="8644495" y="5853911"/>
            <a:ext cx="2675408" cy="36591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10"/>
        <p:cNvGrpSpPr/>
        <p:nvPr/>
      </p:nvGrpSpPr>
      <p:grpSpPr>
        <a:xfrm>
          <a:off x="0" y="0"/>
          <a:ext cx="0" cy="0"/>
          <a:chOff x="0" y="0"/>
          <a:chExt cx="0" cy="0"/>
        </a:xfrm>
      </p:grpSpPr>
      <p:pic>
        <p:nvPicPr>
          <p:cNvPr id="111" name="Google Shape;111;p20"/>
          <p:cNvPicPr preferRelativeResize="0"/>
          <p:nvPr/>
        </p:nvPicPr>
        <p:blipFill rotWithShape="1">
          <a:blip r:embed="rId2">
            <a:alphaModFix/>
          </a:blip>
          <a:srcRect/>
          <a:stretch/>
        </p:blipFill>
        <p:spPr>
          <a:xfrm>
            <a:off x="15" y="0"/>
            <a:ext cx="12191967" cy="1371596"/>
          </a:xfrm>
          <a:prstGeom prst="rect">
            <a:avLst/>
          </a:prstGeom>
          <a:noFill/>
          <a:ln>
            <a:noFill/>
          </a:ln>
        </p:spPr>
      </p:pic>
      <p:sp>
        <p:nvSpPr>
          <p:cNvPr id="112" name="Google Shape;112;p20"/>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0"/>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2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115" name="Google Shape;115;p20"/>
          <p:cNvPicPr preferRelativeResize="0"/>
          <p:nvPr/>
        </p:nvPicPr>
        <p:blipFill rotWithShape="1">
          <a:blip r:embed="rId3">
            <a:alphaModFix/>
          </a:blip>
          <a:srcRect l="3908" r="3899"/>
          <a:stretch/>
        </p:blipFill>
        <p:spPr>
          <a:xfrm>
            <a:off x="9231971" y="870156"/>
            <a:ext cx="2675408" cy="3659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0" y="-26850"/>
            <a:ext cx="12192000" cy="6858000"/>
          </a:xfrm>
          <a:prstGeom prst="rect">
            <a:avLst/>
          </a:prstGeom>
          <a:noFill/>
          <a:ln>
            <a:noFill/>
          </a:ln>
        </p:spPr>
      </p:pic>
      <p:sp>
        <p:nvSpPr>
          <p:cNvPr id="19" name="Google Shape;19;p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0" name="Google Shape;20;p3"/>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3"/>
          <p:cNvPicPr preferRelativeResize="0"/>
          <p:nvPr/>
        </p:nvPicPr>
        <p:blipFill rotWithShape="1">
          <a:blip r:embed="rId3">
            <a:alphaModFix/>
          </a:blip>
          <a:srcRect l="3908" r="3899"/>
          <a:stretch/>
        </p:blipFill>
        <p:spPr>
          <a:xfrm>
            <a:off x="8644495" y="5853911"/>
            <a:ext cx="2675408" cy="36591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6"/>
        <p:cNvGrpSpPr/>
        <p:nvPr/>
      </p:nvGrpSpPr>
      <p:grpSpPr>
        <a:xfrm>
          <a:off x="0" y="0"/>
          <a:ext cx="0" cy="0"/>
          <a:chOff x="0" y="0"/>
          <a:chExt cx="0" cy="0"/>
        </a:xfrm>
      </p:grpSpPr>
      <p:pic>
        <p:nvPicPr>
          <p:cNvPr id="117" name="Google Shape;117;p21"/>
          <p:cNvPicPr preferRelativeResize="0"/>
          <p:nvPr/>
        </p:nvPicPr>
        <p:blipFill rotWithShape="1">
          <a:blip r:embed="rId2">
            <a:alphaModFix/>
          </a:blip>
          <a:srcRect/>
          <a:stretch/>
        </p:blipFill>
        <p:spPr>
          <a:xfrm>
            <a:off x="1629605" y="110954"/>
            <a:ext cx="8932791" cy="66360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18"/>
        <p:cNvGrpSpPr/>
        <p:nvPr/>
      </p:nvGrpSpPr>
      <p:grpSpPr>
        <a:xfrm>
          <a:off x="0" y="0"/>
          <a:ext cx="0" cy="0"/>
          <a:chOff x="0" y="0"/>
          <a:chExt cx="0" cy="0"/>
        </a:xfrm>
      </p:grpSpPr>
      <p:pic>
        <p:nvPicPr>
          <p:cNvPr id="119" name="Google Shape;119;p22" title="Header graphic"/>
          <p:cNvPicPr preferRelativeResize="0"/>
          <p:nvPr/>
        </p:nvPicPr>
        <p:blipFill rotWithShape="1">
          <a:blip r:embed="rId2">
            <a:alphaModFix/>
          </a:blip>
          <a:srcRect/>
          <a:stretch/>
        </p:blipFill>
        <p:spPr>
          <a:xfrm>
            <a:off x="0" y="0"/>
            <a:ext cx="12192000" cy="1257300"/>
          </a:xfrm>
          <a:prstGeom prst="rect">
            <a:avLst/>
          </a:prstGeom>
          <a:noFill/>
          <a:ln>
            <a:noFill/>
          </a:ln>
        </p:spPr>
      </p:pic>
      <p:sp>
        <p:nvSpPr>
          <p:cNvPr id="120" name="Google Shape;120;p22"/>
          <p:cNvSpPr txBox="1">
            <a:spLocks noGrp="1"/>
          </p:cNvSpPr>
          <p:nvPr>
            <p:ph type="ctrTitle"/>
          </p:nvPr>
        </p:nvSpPr>
        <p:spPr>
          <a:xfrm>
            <a:off x="914400" y="3355923"/>
            <a:ext cx="10363200" cy="1527000"/>
          </a:xfrm>
          <a:prstGeom prst="rect">
            <a:avLst/>
          </a:prstGeom>
          <a:noFill/>
          <a:ln>
            <a:noFill/>
          </a:ln>
        </p:spPr>
        <p:txBody>
          <a:bodyPr spcFirstLastPara="1" wrap="square" lIns="0" tIns="0" rIns="0" bIns="0" anchor="t" anchorCtr="0">
            <a:noAutofit/>
          </a:bodyPr>
          <a:lstStyle>
            <a:lvl1pPr lvl="0" algn="ctr" rtl="0">
              <a:lnSpc>
                <a:spcPct val="90000"/>
              </a:lnSpc>
              <a:spcBef>
                <a:spcPts val="0"/>
              </a:spcBef>
              <a:spcAft>
                <a:spcPts val="0"/>
              </a:spcAft>
              <a:buClr>
                <a:schemeClr val="dk1"/>
              </a:buClr>
              <a:buSzPts val="5400"/>
              <a:buFont typeface="Arial"/>
              <a:buNone/>
              <a:defRPr sz="54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2"/>
          <p:cNvSpPr txBox="1">
            <a:spLocks noGrp="1"/>
          </p:cNvSpPr>
          <p:nvPr>
            <p:ph type="subTitle" idx="1"/>
          </p:nvPr>
        </p:nvSpPr>
        <p:spPr>
          <a:xfrm>
            <a:off x="1524000" y="5093063"/>
            <a:ext cx="9144000" cy="4434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atin typeface="Trebuchet MS"/>
                <a:ea typeface="Trebuchet MS"/>
                <a:cs typeface="Trebuchet MS"/>
                <a:sym typeface="Trebuchet MS"/>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22" name="Google Shape;122;p22"/>
          <p:cNvSpPr txBox="1">
            <a:spLocks noGrp="1"/>
          </p:cNvSpPr>
          <p:nvPr>
            <p:ph type="sldNum" idx="12"/>
          </p:nvPr>
        </p:nvSpPr>
        <p:spPr>
          <a:xfrm>
            <a:off x="365760" y="6356351"/>
            <a:ext cx="6236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200" b="0" i="0" u="none" strike="noStrike" cap="none">
                <a:solidFill>
                  <a:srgbClr val="888888"/>
                </a:solidFill>
                <a:latin typeface="Calibri"/>
                <a:ea typeface="Calibri"/>
                <a:cs typeface="Calibri"/>
                <a:sym typeface="Calibri"/>
              </a:defRPr>
            </a:lvl1pPr>
            <a:lvl2pPr marL="0" lvl="1" indent="0" algn="ctr" rtl="0">
              <a:spcBef>
                <a:spcPts val="0"/>
              </a:spcBef>
              <a:buNone/>
              <a:defRPr sz="1200" b="0" i="0" u="none" strike="noStrike" cap="none">
                <a:solidFill>
                  <a:srgbClr val="888888"/>
                </a:solidFill>
                <a:latin typeface="Calibri"/>
                <a:ea typeface="Calibri"/>
                <a:cs typeface="Calibri"/>
                <a:sym typeface="Calibri"/>
              </a:defRPr>
            </a:lvl2pPr>
            <a:lvl3pPr marL="0" lvl="2" indent="0" algn="ctr" rtl="0">
              <a:spcBef>
                <a:spcPts val="0"/>
              </a:spcBef>
              <a:buNone/>
              <a:defRPr sz="1200" b="0" i="0" u="none" strike="noStrike" cap="none">
                <a:solidFill>
                  <a:srgbClr val="888888"/>
                </a:solidFill>
                <a:latin typeface="Calibri"/>
                <a:ea typeface="Calibri"/>
                <a:cs typeface="Calibri"/>
                <a:sym typeface="Calibri"/>
              </a:defRPr>
            </a:lvl3pPr>
            <a:lvl4pPr marL="0" lvl="3" indent="0" algn="ctr" rtl="0">
              <a:spcBef>
                <a:spcPts val="0"/>
              </a:spcBef>
              <a:buNone/>
              <a:defRPr sz="1200" b="0" i="0" u="none" strike="noStrike" cap="none">
                <a:solidFill>
                  <a:srgbClr val="888888"/>
                </a:solidFill>
                <a:latin typeface="Calibri"/>
                <a:ea typeface="Calibri"/>
                <a:cs typeface="Calibri"/>
                <a:sym typeface="Calibri"/>
              </a:defRPr>
            </a:lvl4pPr>
            <a:lvl5pPr marL="0" lvl="4" indent="0" algn="ctr" rtl="0">
              <a:spcBef>
                <a:spcPts val="0"/>
              </a:spcBef>
              <a:buNone/>
              <a:defRPr sz="1200" b="0" i="0" u="none" strike="noStrike" cap="none">
                <a:solidFill>
                  <a:srgbClr val="888888"/>
                </a:solidFill>
                <a:latin typeface="Calibri"/>
                <a:ea typeface="Calibri"/>
                <a:cs typeface="Calibri"/>
                <a:sym typeface="Calibri"/>
              </a:defRPr>
            </a:lvl5pPr>
            <a:lvl6pPr marL="0" lvl="5" indent="0" algn="ctr" rtl="0">
              <a:spcBef>
                <a:spcPts val="0"/>
              </a:spcBef>
              <a:buNone/>
              <a:defRPr sz="1200" b="0" i="0" u="none" strike="noStrike" cap="none">
                <a:solidFill>
                  <a:srgbClr val="888888"/>
                </a:solidFill>
                <a:latin typeface="Calibri"/>
                <a:ea typeface="Calibri"/>
                <a:cs typeface="Calibri"/>
                <a:sym typeface="Calibri"/>
              </a:defRPr>
            </a:lvl6pPr>
            <a:lvl7pPr marL="0" lvl="6" indent="0" algn="ctr" rtl="0">
              <a:spcBef>
                <a:spcPts val="0"/>
              </a:spcBef>
              <a:buNone/>
              <a:defRPr sz="1200" b="0" i="0" u="none" strike="noStrike" cap="none">
                <a:solidFill>
                  <a:srgbClr val="888888"/>
                </a:solidFill>
                <a:latin typeface="Calibri"/>
                <a:ea typeface="Calibri"/>
                <a:cs typeface="Calibri"/>
                <a:sym typeface="Calibri"/>
              </a:defRPr>
            </a:lvl7pPr>
            <a:lvl8pPr marL="0" lvl="7" indent="0" algn="ctr" rtl="0">
              <a:spcBef>
                <a:spcPts val="0"/>
              </a:spcBef>
              <a:buNone/>
              <a:defRPr sz="1200" b="0" i="0" u="none" strike="noStrike" cap="none">
                <a:solidFill>
                  <a:srgbClr val="888888"/>
                </a:solidFill>
                <a:latin typeface="Calibri"/>
                <a:ea typeface="Calibri"/>
                <a:cs typeface="Calibri"/>
                <a:sym typeface="Calibri"/>
              </a:defRPr>
            </a:lvl8pPr>
            <a:lvl9pPr marL="0" lvl="8" indent="0" algn="ct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23" name="Google Shape;123;p22" title="Colorado Department of Education logo"/>
          <p:cNvPicPr preferRelativeResize="0"/>
          <p:nvPr/>
        </p:nvPicPr>
        <p:blipFill rotWithShape="1">
          <a:blip r:embed="rId3">
            <a:alphaModFix/>
          </a:blip>
          <a:srcRect/>
          <a:stretch/>
        </p:blipFill>
        <p:spPr>
          <a:xfrm>
            <a:off x="3101843" y="1746979"/>
            <a:ext cx="5988312" cy="8190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609601" y="273050"/>
            <a:ext cx="40112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F4DB8A"/>
              </a:buClr>
              <a:buSzPts val="2200"/>
              <a:buFont typeface="Lucida Sans"/>
              <a:buNone/>
              <a:defRPr sz="2200" b="0">
                <a:solidFill>
                  <a:srgbClr val="F4DB8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3"/>
          <p:cNvSpPr txBox="1">
            <a:spLocks noGrp="1"/>
          </p:cNvSpPr>
          <p:nvPr>
            <p:ph type="body" idx="1"/>
          </p:nvPr>
        </p:nvSpPr>
        <p:spPr>
          <a:xfrm>
            <a:off x="609601" y="1524001"/>
            <a:ext cx="4011200" cy="46023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910"/>
              <a:buNone/>
              <a:defRPr sz="1400"/>
            </a:lvl1pPr>
            <a:lvl2pPr marL="914400" lvl="1" indent="-228600" algn="l" rtl="0">
              <a:spcBef>
                <a:spcPts val="240"/>
              </a:spcBef>
              <a:spcAft>
                <a:spcPts val="0"/>
              </a:spcAft>
              <a:buSzPts val="960"/>
              <a:buNone/>
              <a:defRPr sz="1200"/>
            </a:lvl2pPr>
            <a:lvl3pPr marL="1371600" lvl="2" indent="-228600" algn="l" rtl="0">
              <a:spcBef>
                <a:spcPts val="200"/>
              </a:spcBef>
              <a:spcAft>
                <a:spcPts val="0"/>
              </a:spcAft>
              <a:buSzPts val="95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7" name="Google Shape;127;p23"/>
          <p:cNvSpPr txBox="1">
            <a:spLocks noGrp="1"/>
          </p:cNvSpPr>
          <p:nvPr>
            <p:ph type="body" idx="2"/>
          </p:nvPr>
        </p:nvSpPr>
        <p:spPr>
          <a:xfrm>
            <a:off x="4766733" y="273051"/>
            <a:ext cx="6815600" cy="5853000"/>
          </a:xfrm>
          <a:prstGeom prst="rect">
            <a:avLst/>
          </a:prstGeom>
          <a:noFill/>
          <a:ln>
            <a:noFill/>
          </a:ln>
        </p:spPr>
        <p:txBody>
          <a:bodyPr spcFirstLastPara="1" wrap="square" lIns="91425" tIns="45700" rIns="91425" bIns="45700" anchor="t" anchorCtr="0">
            <a:noAutofit/>
          </a:bodyPr>
          <a:lstStyle>
            <a:lvl1pPr marL="457200" lvl="0" indent="-335915" algn="l" rtl="0">
              <a:spcBef>
                <a:spcPts val="520"/>
              </a:spcBef>
              <a:spcAft>
                <a:spcPts val="0"/>
              </a:spcAft>
              <a:buSzPts val="1690"/>
              <a:buChar char="•"/>
              <a:defRPr sz="2600"/>
            </a:lvl1pPr>
            <a:lvl2pPr marL="914400" lvl="1" indent="-350519" algn="l" rtl="0">
              <a:spcBef>
                <a:spcPts val="480"/>
              </a:spcBef>
              <a:spcAft>
                <a:spcPts val="0"/>
              </a:spcAft>
              <a:buSzPts val="1920"/>
              <a:buChar char="•"/>
              <a:defRPr sz="2400"/>
            </a:lvl2pPr>
            <a:lvl3pPr marL="1371600" lvl="2" indent="-361314" algn="l" rtl="0">
              <a:spcBef>
                <a:spcPts val="440"/>
              </a:spcBef>
              <a:spcAft>
                <a:spcPts val="0"/>
              </a:spcAft>
              <a:buSzPts val="2090"/>
              <a:buChar char="•"/>
              <a:defRPr sz="2200"/>
            </a:lvl3pPr>
            <a:lvl4pPr marL="1828800" lvl="3" indent="-355600" algn="l" rtl="0">
              <a:spcBef>
                <a:spcPts val="400"/>
              </a:spcBef>
              <a:spcAft>
                <a:spcPts val="0"/>
              </a:spcAft>
              <a:buSzPts val="2000"/>
              <a:buChar char="•"/>
              <a:defRPr sz="20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8" name="Google Shape;128;p23"/>
          <p:cNvSpPr txBox="1">
            <a:spLocks noGrp="1"/>
          </p:cNvSpPr>
          <p:nvPr>
            <p:ph type="dt" idx="10"/>
          </p:nvPr>
        </p:nvSpPr>
        <p:spPr>
          <a:xfrm>
            <a:off x="609600" y="6416676"/>
            <a:ext cx="2844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p23"/>
          <p:cNvSpPr txBox="1">
            <a:spLocks noGrp="1"/>
          </p:cNvSpPr>
          <p:nvPr>
            <p:ph type="ftr" idx="11"/>
          </p:nvPr>
        </p:nvSpPr>
        <p:spPr>
          <a:xfrm>
            <a:off x="4165600" y="6416676"/>
            <a:ext cx="3860800" cy="3651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3"/>
          <p:cNvSpPr txBox="1">
            <a:spLocks noGrp="1"/>
          </p:cNvSpPr>
          <p:nvPr>
            <p:ph type="sldNum" idx="12"/>
          </p:nvPr>
        </p:nvSpPr>
        <p:spPr>
          <a:xfrm>
            <a:off x="10566400" y="6416676"/>
            <a:ext cx="1016000" cy="3651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solidFill>
                  <a:srgbClr val="BABABA"/>
                </a:solidFill>
              </a:defRPr>
            </a:lvl1pPr>
            <a:lvl2pPr marL="0" lvl="1" indent="0" algn="r" rtl="0">
              <a:spcBef>
                <a:spcPts val="0"/>
              </a:spcBef>
              <a:buNone/>
              <a:defRPr>
                <a:solidFill>
                  <a:srgbClr val="BABABA"/>
                </a:solidFill>
              </a:defRPr>
            </a:lvl2pPr>
            <a:lvl3pPr marL="0" lvl="2" indent="0" algn="r" rtl="0">
              <a:spcBef>
                <a:spcPts val="0"/>
              </a:spcBef>
              <a:buNone/>
              <a:defRPr>
                <a:solidFill>
                  <a:srgbClr val="BABABA"/>
                </a:solidFill>
              </a:defRPr>
            </a:lvl3pPr>
            <a:lvl4pPr marL="0" lvl="3" indent="0" algn="r" rtl="0">
              <a:spcBef>
                <a:spcPts val="0"/>
              </a:spcBef>
              <a:buNone/>
              <a:defRPr>
                <a:solidFill>
                  <a:srgbClr val="BABABA"/>
                </a:solidFill>
              </a:defRPr>
            </a:lvl4pPr>
            <a:lvl5pPr marL="0" lvl="4" indent="0" algn="r" rtl="0">
              <a:spcBef>
                <a:spcPts val="0"/>
              </a:spcBef>
              <a:buNone/>
              <a:defRPr>
                <a:solidFill>
                  <a:srgbClr val="BABABA"/>
                </a:solidFill>
              </a:defRPr>
            </a:lvl5pPr>
            <a:lvl6pPr marL="0" lvl="5" indent="0" algn="r" rtl="0">
              <a:spcBef>
                <a:spcPts val="0"/>
              </a:spcBef>
              <a:buNone/>
              <a:defRPr>
                <a:solidFill>
                  <a:srgbClr val="BABABA"/>
                </a:solidFill>
              </a:defRPr>
            </a:lvl6pPr>
            <a:lvl7pPr marL="0" lvl="6" indent="0" algn="r" rtl="0">
              <a:spcBef>
                <a:spcPts val="0"/>
              </a:spcBef>
              <a:buNone/>
              <a:defRPr>
                <a:solidFill>
                  <a:srgbClr val="BABABA"/>
                </a:solidFill>
              </a:defRPr>
            </a:lvl7pPr>
            <a:lvl8pPr marL="0" lvl="7" indent="0" algn="r" rtl="0">
              <a:spcBef>
                <a:spcPts val="0"/>
              </a:spcBef>
              <a:buNone/>
              <a:defRPr>
                <a:solidFill>
                  <a:srgbClr val="BABABA"/>
                </a:solidFill>
              </a:defRPr>
            </a:lvl8pPr>
            <a:lvl9pPr marL="0" lvl="8" indent="0" algn="r" rtl="0">
              <a:spcBef>
                <a:spcPts val="0"/>
              </a:spcBef>
              <a:buNone/>
              <a:defRPr>
                <a:solidFill>
                  <a:srgbClr val="BABABA"/>
                </a:solidFill>
              </a:defRPr>
            </a:lvl9pPr>
          </a:lstStyle>
          <a:p>
            <a:fld id="{00000000-1234-1234-1234-12341234123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1"/>
        <p:cNvGrpSpPr/>
        <p:nvPr/>
      </p:nvGrpSpPr>
      <p:grpSpPr>
        <a:xfrm>
          <a:off x="0" y="0"/>
          <a:ext cx="0" cy="0"/>
          <a:chOff x="0" y="0"/>
          <a:chExt cx="0" cy="0"/>
        </a:xfrm>
      </p:grpSpPr>
      <p:sp>
        <p:nvSpPr>
          <p:cNvPr id="132" name="Google Shape;132;p24"/>
          <p:cNvSpPr txBox="1">
            <a:spLocks noGrp="1"/>
          </p:cNvSpPr>
          <p:nvPr>
            <p:ph type="body" idx="1"/>
          </p:nvPr>
        </p:nvSpPr>
        <p:spPr>
          <a:xfrm>
            <a:off x="365760" y="1463040"/>
            <a:ext cx="5348000" cy="4351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dk1"/>
              </a:buClr>
              <a:buSzPts val="2400"/>
              <a:buNone/>
              <a:defRPr sz="2400"/>
            </a:lvl1pPr>
            <a:lvl2pPr marL="914400" lvl="1" indent="-355600" algn="l" rtl="0">
              <a:lnSpc>
                <a:spcPct val="10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3" name="Google Shape;133;p24" title="Header graphic"/>
          <p:cNvPicPr preferRelativeResize="0"/>
          <p:nvPr/>
        </p:nvPicPr>
        <p:blipFill rotWithShape="1">
          <a:blip r:embed="rId2">
            <a:alphaModFix/>
          </a:blip>
          <a:srcRect/>
          <a:stretch/>
        </p:blipFill>
        <p:spPr>
          <a:xfrm>
            <a:off x="0" y="0"/>
            <a:ext cx="12192000" cy="1257300"/>
          </a:xfrm>
          <a:prstGeom prst="rect">
            <a:avLst/>
          </a:prstGeom>
          <a:noFill/>
          <a:ln>
            <a:noFill/>
          </a:ln>
        </p:spPr>
      </p:pic>
      <p:sp>
        <p:nvSpPr>
          <p:cNvPr id="134" name="Google Shape;134;p24"/>
          <p:cNvSpPr txBox="1">
            <a:spLocks noGrp="1"/>
          </p:cNvSpPr>
          <p:nvPr>
            <p:ph type="title"/>
          </p:nvPr>
        </p:nvSpPr>
        <p:spPr>
          <a:xfrm>
            <a:off x="365760" y="274320"/>
            <a:ext cx="10515600" cy="710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4"/>
          <p:cNvSpPr txBox="1">
            <a:spLocks noGrp="1"/>
          </p:cNvSpPr>
          <p:nvPr>
            <p:ph type="sldNum" idx="12"/>
          </p:nvPr>
        </p:nvSpPr>
        <p:spPr>
          <a:xfrm>
            <a:off x="365760" y="6356351"/>
            <a:ext cx="6236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200">
                <a:solidFill>
                  <a:srgbClr val="888888"/>
                </a:solidFill>
                <a:latin typeface="Calibri"/>
                <a:ea typeface="Calibri"/>
                <a:cs typeface="Calibri"/>
                <a:sym typeface="Calibri"/>
              </a:defRPr>
            </a:lvl1pPr>
            <a:lvl2pPr marL="0" lvl="1" indent="0" algn="ctr" rtl="0">
              <a:spcBef>
                <a:spcPts val="0"/>
              </a:spcBef>
              <a:buNone/>
              <a:defRPr sz="1200">
                <a:solidFill>
                  <a:srgbClr val="888888"/>
                </a:solidFill>
                <a:latin typeface="Calibri"/>
                <a:ea typeface="Calibri"/>
                <a:cs typeface="Calibri"/>
                <a:sym typeface="Calibri"/>
              </a:defRPr>
            </a:lvl2pPr>
            <a:lvl3pPr marL="0" lvl="2" indent="0" algn="ctr" rtl="0">
              <a:spcBef>
                <a:spcPts val="0"/>
              </a:spcBef>
              <a:buNone/>
              <a:defRPr sz="1200">
                <a:solidFill>
                  <a:srgbClr val="888888"/>
                </a:solidFill>
                <a:latin typeface="Calibri"/>
                <a:ea typeface="Calibri"/>
                <a:cs typeface="Calibri"/>
                <a:sym typeface="Calibri"/>
              </a:defRPr>
            </a:lvl3pPr>
            <a:lvl4pPr marL="0" lvl="3" indent="0" algn="ctr" rtl="0">
              <a:spcBef>
                <a:spcPts val="0"/>
              </a:spcBef>
              <a:buNone/>
              <a:defRPr sz="1200">
                <a:solidFill>
                  <a:srgbClr val="888888"/>
                </a:solidFill>
                <a:latin typeface="Calibri"/>
                <a:ea typeface="Calibri"/>
                <a:cs typeface="Calibri"/>
                <a:sym typeface="Calibri"/>
              </a:defRPr>
            </a:lvl4pPr>
            <a:lvl5pPr marL="0" lvl="4" indent="0" algn="ctr" rtl="0">
              <a:spcBef>
                <a:spcPts val="0"/>
              </a:spcBef>
              <a:buNone/>
              <a:defRPr sz="1200">
                <a:solidFill>
                  <a:srgbClr val="888888"/>
                </a:solidFill>
                <a:latin typeface="Calibri"/>
                <a:ea typeface="Calibri"/>
                <a:cs typeface="Calibri"/>
                <a:sym typeface="Calibri"/>
              </a:defRPr>
            </a:lvl5pPr>
            <a:lvl6pPr marL="0" lvl="5" indent="0" algn="ctr" rtl="0">
              <a:spcBef>
                <a:spcPts val="0"/>
              </a:spcBef>
              <a:buNone/>
              <a:defRPr sz="1200">
                <a:solidFill>
                  <a:srgbClr val="888888"/>
                </a:solidFill>
                <a:latin typeface="Calibri"/>
                <a:ea typeface="Calibri"/>
                <a:cs typeface="Calibri"/>
                <a:sym typeface="Calibri"/>
              </a:defRPr>
            </a:lvl6pPr>
            <a:lvl7pPr marL="0" lvl="6" indent="0" algn="ctr" rtl="0">
              <a:spcBef>
                <a:spcPts val="0"/>
              </a:spcBef>
              <a:buNone/>
              <a:defRPr sz="1200">
                <a:solidFill>
                  <a:srgbClr val="888888"/>
                </a:solidFill>
                <a:latin typeface="Calibri"/>
                <a:ea typeface="Calibri"/>
                <a:cs typeface="Calibri"/>
                <a:sym typeface="Calibri"/>
              </a:defRPr>
            </a:lvl7pPr>
            <a:lvl8pPr marL="0" lvl="7" indent="0" algn="ctr" rtl="0">
              <a:spcBef>
                <a:spcPts val="0"/>
              </a:spcBef>
              <a:buNone/>
              <a:defRPr sz="1200">
                <a:solidFill>
                  <a:srgbClr val="888888"/>
                </a:solidFill>
                <a:latin typeface="Calibri"/>
                <a:ea typeface="Calibri"/>
                <a:cs typeface="Calibri"/>
                <a:sym typeface="Calibri"/>
              </a:defRPr>
            </a:lvl8pPr>
            <a:lvl9pPr marL="0" lvl="8" indent="0" algn="ct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136" name="Google Shape;136;p24"/>
          <p:cNvSpPr txBox="1">
            <a:spLocks noGrp="1"/>
          </p:cNvSpPr>
          <p:nvPr>
            <p:ph type="body" idx="2"/>
          </p:nvPr>
        </p:nvSpPr>
        <p:spPr>
          <a:xfrm>
            <a:off x="6315005" y="1463040"/>
            <a:ext cx="5348000" cy="4351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dk1"/>
              </a:buClr>
              <a:buSzPts val="2400"/>
              <a:buNone/>
              <a:defRPr sz="2400"/>
            </a:lvl1pPr>
            <a:lvl2pPr marL="914400" lvl="1" indent="-355600" algn="l" rtl="0">
              <a:lnSpc>
                <a:spcPct val="10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7" name="Google Shape;137;p24" title="CDE logo"/>
          <p:cNvPicPr preferRelativeResize="0"/>
          <p:nvPr/>
        </p:nvPicPr>
        <p:blipFill rotWithShape="1">
          <a:blip r:embed="rId3">
            <a:alphaModFix/>
          </a:blip>
          <a:srcRect/>
          <a:stretch/>
        </p:blipFill>
        <p:spPr>
          <a:xfrm>
            <a:off x="10667965" y="6225631"/>
            <a:ext cx="1371671" cy="5588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p:spTree>
      <p:nvGrpSpPr>
        <p:cNvPr id="1" name="Shape 138"/>
        <p:cNvGrpSpPr/>
        <p:nvPr/>
      </p:nvGrpSpPr>
      <p:grpSpPr>
        <a:xfrm>
          <a:off x="0" y="0"/>
          <a:ext cx="0" cy="0"/>
          <a:chOff x="0" y="0"/>
          <a:chExt cx="0" cy="0"/>
        </a:xfrm>
      </p:grpSpPr>
      <p:pic>
        <p:nvPicPr>
          <p:cNvPr id="139" name="Google Shape;139;p25"/>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140" name="Google Shape;140;p25"/>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600"/>
              <a:buFont typeface="Arial"/>
              <a:buNone/>
              <a:defRPr sz="26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1" name="Google Shape;141;p25"/>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2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43" name="Google Shape;143;p25"/>
          <p:cNvPicPr preferRelativeResize="0"/>
          <p:nvPr/>
        </p:nvPicPr>
        <p:blipFill rotWithShape="1">
          <a:blip r:embed="rId3">
            <a:alphaModFix/>
          </a:blip>
          <a:srcRect l="3908" r="3899"/>
          <a:stretch/>
        </p:blipFill>
        <p:spPr>
          <a:xfrm>
            <a:off x="9231971" y="870156"/>
            <a:ext cx="2675408" cy="36591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44"/>
        <p:cNvGrpSpPr/>
        <p:nvPr/>
      </p:nvGrpSpPr>
      <p:grpSpPr>
        <a:xfrm>
          <a:off x="0" y="0"/>
          <a:ext cx="0" cy="0"/>
          <a:chOff x="0" y="0"/>
          <a:chExt cx="0" cy="0"/>
        </a:xfrm>
      </p:grpSpPr>
      <p:sp>
        <p:nvSpPr>
          <p:cNvPr id="145" name="Google Shape;145;p26"/>
          <p:cNvSpPr txBox="1">
            <a:spLocks noGrp="1"/>
          </p:cNvSpPr>
          <p:nvPr>
            <p:ph type="body" idx="1"/>
          </p:nvPr>
        </p:nvSpPr>
        <p:spPr>
          <a:xfrm>
            <a:off x="508004" y="1188724"/>
            <a:ext cx="8128001" cy="4969193"/>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14845" algn="l">
              <a:lnSpc>
                <a:spcPct val="90000"/>
              </a:lnSpc>
              <a:spcBef>
                <a:spcPts val="500"/>
              </a:spcBef>
              <a:spcAft>
                <a:spcPts val="0"/>
              </a:spcAft>
              <a:buClr>
                <a:schemeClr val="dk1"/>
              </a:buClr>
              <a:buSzPts val="2933"/>
              <a:buChar char="•"/>
              <a:defRPr sz="2933"/>
            </a:lvl2pPr>
            <a:lvl3pPr marL="1371600" lvl="2" indent="-397954" algn="l">
              <a:lnSpc>
                <a:spcPct val="90000"/>
              </a:lnSpc>
              <a:spcBef>
                <a:spcPts val="500"/>
              </a:spcBef>
              <a:spcAft>
                <a:spcPts val="0"/>
              </a:spcAft>
              <a:buClr>
                <a:schemeClr val="dk1"/>
              </a:buClr>
              <a:buSzPts val="2667"/>
              <a:buChar char="•"/>
              <a:defRPr sz="2667"/>
            </a:lvl3pPr>
            <a:lvl4pPr marL="1828800" lvl="3" indent="-381000" algn="l">
              <a:lnSpc>
                <a:spcPct val="90000"/>
              </a:lnSpc>
              <a:spcBef>
                <a:spcPts val="500"/>
              </a:spcBef>
              <a:spcAft>
                <a:spcPts val="0"/>
              </a:spcAft>
              <a:buClr>
                <a:schemeClr val="dk1"/>
              </a:buClr>
              <a:buSzPts val="2400"/>
              <a:buChar char="•"/>
              <a:defRPr sz="2400"/>
            </a:lvl4pPr>
            <a:lvl5pPr marL="2286000" lvl="4" indent="-364045" algn="l">
              <a:lnSpc>
                <a:spcPct val="90000"/>
              </a:lnSpc>
              <a:spcBef>
                <a:spcPts val="500"/>
              </a:spcBef>
              <a:spcAft>
                <a:spcPts val="0"/>
              </a:spcAft>
              <a:buClr>
                <a:schemeClr val="dk1"/>
              </a:buClr>
              <a:buSzPts val="2133"/>
              <a:buChar char="•"/>
              <a:defRPr sz="2133"/>
            </a:lvl5pPr>
            <a:lvl6pPr marL="2743200" lvl="5" indent="-397954" algn="l">
              <a:lnSpc>
                <a:spcPct val="90000"/>
              </a:lnSpc>
              <a:spcBef>
                <a:spcPts val="500"/>
              </a:spcBef>
              <a:spcAft>
                <a:spcPts val="0"/>
              </a:spcAft>
              <a:buClr>
                <a:schemeClr val="dk1"/>
              </a:buClr>
              <a:buSzPts val="2667"/>
              <a:buChar char="•"/>
              <a:defRPr sz="2667"/>
            </a:lvl6pPr>
            <a:lvl7pPr marL="3200400" lvl="6" indent="-397954" algn="l">
              <a:lnSpc>
                <a:spcPct val="90000"/>
              </a:lnSpc>
              <a:spcBef>
                <a:spcPts val="500"/>
              </a:spcBef>
              <a:spcAft>
                <a:spcPts val="0"/>
              </a:spcAft>
              <a:buClr>
                <a:schemeClr val="dk1"/>
              </a:buClr>
              <a:buSzPts val="2667"/>
              <a:buChar char="•"/>
              <a:defRPr sz="2667"/>
            </a:lvl7pPr>
            <a:lvl8pPr marL="3657600" lvl="7" indent="-397954" algn="l">
              <a:lnSpc>
                <a:spcPct val="90000"/>
              </a:lnSpc>
              <a:spcBef>
                <a:spcPts val="500"/>
              </a:spcBef>
              <a:spcAft>
                <a:spcPts val="0"/>
              </a:spcAft>
              <a:buClr>
                <a:schemeClr val="dk1"/>
              </a:buClr>
              <a:buSzPts val="2667"/>
              <a:buChar char="•"/>
              <a:defRPr sz="2667"/>
            </a:lvl8pPr>
            <a:lvl9pPr marL="4114800" lvl="8" indent="-397954" algn="l">
              <a:lnSpc>
                <a:spcPct val="90000"/>
              </a:lnSpc>
              <a:spcBef>
                <a:spcPts val="500"/>
              </a:spcBef>
              <a:spcAft>
                <a:spcPts val="0"/>
              </a:spcAft>
              <a:buClr>
                <a:schemeClr val="dk1"/>
              </a:buClr>
              <a:buSzPts val="2667"/>
              <a:buChar char="•"/>
              <a:defRPr sz="2667"/>
            </a:lvl9pPr>
          </a:lstStyle>
          <a:p>
            <a:endParaRPr/>
          </a:p>
        </p:txBody>
      </p:sp>
      <p:sp>
        <p:nvSpPr>
          <p:cNvPr id="146" name="Google Shape;146;p26"/>
          <p:cNvSpPr txBox="1">
            <a:spLocks noGrp="1"/>
          </p:cNvSpPr>
          <p:nvPr>
            <p:ph type="body" idx="2"/>
          </p:nvPr>
        </p:nvSpPr>
        <p:spPr>
          <a:xfrm>
            <a:off x="9386853" y="2232152"/>
            <a:ext cx="2547760" cy="2816352"/>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Clr>
                <a:srgbClr val="FFFFFF"/>
              </a:buClr>
              <a:buSzPts val="2400"/>
              <a:buNone/>
              <a:defRPr sz="2400" b="0">
                <a:solidFill>
                  <a:srgbClr val="FFFFFF"/>
                </a:solidFill>
              </a:defRPr>
            </a:lvl1pPr>
            <a:lvl2pPr marL="914400" lvl="1" indent="-228600" algn="l">
              <a:lnSpc>
                <a:spcPct val="90000"/>
              </a:lnSpc>
              <a:spcBef>
                <a:spcPts val="500"/>
              </a:spcBef>
              <a:spcAft>
                <a:spcPts val="0"/>
              </a:spcAft>
              <a:buClr>
                <a:schemeClr val="dk1"/>
              </a:buClr>
              <a:buSzPts val="1600"/>
              <a:buNone/>
              <a:defRPr sz="1600"/>
            </a:lvl2pPr>
            <a:lvl3pPr marL="1371600" lvl="2" indent="-228600" algn="l">
              <a:lnSpc>
                <a:spcPct val="90000"/>
              </a:lnSpc>
              <a:spcBef>
                <a:spcPts val="500"/>
              </a:spcBef>
              <a:spcAft>
                <a:spcPts val="0"/>
              </a:spcAft>
              <a:buClr>
                <a:schemeClr val="dk1"/>
              </a:buClr>
              <a:buSzPts val="1333"/>
              <a:buNone/>
              <a:defRPr sz="1333"/>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228600" algn="l">
              <a:lnSpc>
                <a:spcPct val="90000"/>
              </a:lnSpc>
              <a:spcBef>
                <a:spcPts val="500"/>
              </a:spcBef>
              <a:spcAft>
                <a:spcPts val="0"/>
              </a:spcAft>
              <a:buClr>
                <a:schemeClr val="dk1"/>
              </a:buClr>
              <a:buSzPts val="1200"/>
              <a:buNone/>
              <a:defRPr sz="1200"/>
            </a:lvl6pPr>
            <a:lvl7pPr marL="3200400" lvl="6" indent="-228600" algn="l">
              <a:lnSpc>
                <a:spcPct val="90000"/>
              </a:lnSpc>
              <a:spcBef>
                <a:spcPts val="500"/>
              </a:spcBef>
              <a:spcAft>
                <a:spcPts val="0"/>
              </a:spcAft>
              <a:buClr>
                <a:schemeClr val="dk1"/>
              </a:buClr>
              <a:buSzPts val="1200"/>
              <a:buNone/>
              <a:defRPr sz="1200"/>
            </a:lvl7pPr>
            <a:lvl8pPr marL="3657600" lvl="7" indent="-228600" algn="l">
              <a:lnSpc>
                <a:spcPct val="90000"/>
              </a:lnSpc>
              <a:spcBef>
                <a:spcPts val="500"/>
              </a:spcBef>
              <a:spcAft>
                <a:spcPts val="0"/>
              </a:spcAft>
              <a:buClr>
                <a:schemeClr val="dk1"/>
              </a:buClr>
              <a:buSzPts val="1200"/>
              <a:buNone/>
              <a:defRPr sz="1200"/>
            </a:lvl8pPr>
            <a:lvl9pPr marL="4114800" lvl="8" indent="-228600" algn="l">
              <a:lnSpc>
                <a:spcPct val="90000"/>
              </a:lnSpc>
              <a:spcBef>
                <a:spcPts val="500"/>
              </a:spcBef>
              <a:spcAft>
                <a:spcPts val="0"/>
              </a:spcAft>
              <a:buClr>
                <a:schemeClr val="dk1"/>
              </a:buClr>
              <a:buSzPts val="1200"/>
              <a:buNone/>
              <a:defRPr sz="1200"/>
            </a:lvl9pPr>
          </a:lstStyle>
          <a:p>
            <a:endParaRPr/>
          </a:p>
        </p:txBody>
      </p:sp>
      <p:sp>
        <p:nvSpPr>
          <p:cNvPr id="147" name="Google Shape;147;p26"/>
          <p:cNvSpPr txBox="1">
            <a:spLocks noGrp="1"/>
          </p:cNvSpPr>
          <p:nvPr>
            <p:ph type="title"/>
          </p:nvPr>
        </p:nvSpPr>
        <p:spPr>
          <a:xfrm>
            <a:off x="9383777" y="1096965"/>
            <a:ext cx="2551275" cy="103359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67"/>
              <a:buFont typeface="Calibri"/>
              <a:buNone/>
              <a:defRPr sz="26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6"/>
          <p:cNvSpPr txBox="1">
            <a:spLocks noGrp="1"/>
          </p:cNvSpPr>
          <p:nvPr>
            <p:ph type="ftr" idx="11"/>
          </p:nvPr>
        </p:nvSpPr>
        <p:spPr>
          <a:xfrm>
            <a:off x="507999" y="6356351"/>
            <a:ext cx="44704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67">
                <a:solidFill>
                  <a:srgbClr val="38562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6"/>
          <p:cNvSpPr txBox="1">
            <a:spLocks noGrp="1"/>
          </p:cNvSpPr>
          <p:nvPr>
            <p:ph type="body" idx="3"/>
          </p:nvPr>
        </p:nvSpPr>
        <p:spPr>
          <a:xfrm>
            <a:off x="508002" y="457203"/>
            <a:ext cx="8128001" cy="63976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45454C"/>
              </a:buClr>
              <a:buSzPts val="3733"/>
              <a:buNone/>
              <a:defRPr sz="3733" b="0" i="0">
                <a:solidFill>
                  <a:srgbClr val="45454C"/>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667"/>
              <a:buNone/>
              <a:defRPr sz="2667" b="1"/>
            </a:lvl2pPr>
            <a:lvl3pPr marL="1371600" lvl="2" indent="-228600" algn="l">
              <a:lnSpc>
                <a:spcPct val="90000"/>
              </a:lnSpc>
              <a:spcBef>
                <a:spcPts val="500"/>
              </a:spcBef>
              <a:spcAft>
                <a:spcPts val="0"/>
              </a:spcAft>
              <a:buClr>
                <a:schemeClr val="dk1"/>
              </a:buClr>
              <a:buSzPts val="2400"/>
              <a:buNone/>
              <a:defRPr sz="2400" b="1"/>
            </a:lvl3pPr>
            <a:lvl4pPr marL="1828800" lvl="3" indent="-228600" algn="l">
              <a:lnSpc>
                <a:spcPct val="90000"/>
              </a:lnSpc>
              <a:spcBef>
                <a:spcPts val="500"/>
              </a:spcBef>
              <a:spcAft>
                <a:spcPts val="0"/>
              </a:spcAft>
              <a:buClr>
                <a:schemeClr val="dk1"/>
              </a:buClr>
              <a:buSzPts val="2133"/>
              <a:buNone/>
              <a:defRPr sz="2133" b="1"/>
            </a:lvl4pPr>
            <a:lvl5pPr marL="2286000" lvl="4" indent="-228600" algn="l">
              <a:lnSpc>
                <a:spcPct val="90000"/>
              </a:lnSpc>
              <a:spcBef>
                <a:spcPts val="500"/>
              </a:spcBef>
              <a:spcAft>
                <a:spcPts val="0"/>
              </a:spcAft>
              <a:buClr>
                <a:schemeClr val="dk1"/>
              </a:buClr>
              <a:buSzPts val="2133"/>
              <a:buNone/>
              <a:defRPr sz="2133" b="1"/>
            </a:lvl5pPr>
            <a:lvl6pPr marL="2743200" lvl="5" indent="-228600" algn="l">
              <a:lnSpc>
                <a:spcPct val="90000"/>
              </a:lnSpc>
              <a:spcBef>
                <a:spcPts val="500"/>
              </a:spcBef>
              <a:spcAft>
                <a:spcPts val="0"/>
              </a:spcAft>
              <a:buClr>
                <a:schemeClr val="dk1"/>
              </a:buClr>
              <a:buSzPts val="2133"/>
              <a:buNone/>
              <a:defRPr sz="2133" b="1"/>
            </a:lvl6pPr>
            <a:lvl7pPr marL="3200400" lvl="6" indent="-228600" algn="l">
              <a:lnSpc>
                <a:spcPct val="90000"/>
              </a:lnSpc>
              <a:spcBef>
                <a:spcPts val="500"/>
              </a:spcBef>
              <a:spcAft>
                <a:spcPts val="0"/>
              </a:spcAft>
              <a:buClr>
                <a:schemeClr val="dk1"/>
              </a:buClr>
              <a:buSzPts val="2133"/>
              <a:buNone/>
              <a:defRPr sz="2133" b="1"/>
            </a:lvl7pPr>
            <a:lvl8pPr marL="3657600" lvl="7" indent="-228600" algn="l">
              <a:lnSpc>
                <a:spcPct val="90000"/>
              </a:lnSpc>
              <a:spcBef>
                <a:spcPts val="500"/>
              </a:spcBef>
              <a:spcAft>
                <a:spcPts val="0"/>
              </a:spcAft>
              <a:buClr>
                <a:schemeClr val="dk1"/>
              </a:buClr>
              <a:buSzPts val="2133"/>
              <a:buNone/>
              <a:defRPr sz="2133" b="1"/>
            </a:lvl8pPr>
            <a:lvl9pPr marL="4114800" lvl="8" indent="-228600" algn="l">
              <a:lnSpc>
                <a:spcPct val="90000"/>
              </a:lnSpc>
              <a:spcBef>
                <a:spcPts val="500"/>
              </a:spcBef>
              <a:spcAft>
                <a:spcPts val="0"/>
              </a:spcAft>
              <a:buClr>
                <a:schemeClr val="dk1"/>
              </a:buClr>
              <a:buSzPts val="2133"/>
              <a:buNone/>
              <a:defRPr sz="2133" b="1"/>
            </a:lvl9pPr>
          </a:lstStyle>
          <a:p>
            <a:endParaRPr/>
          </a:p>
        </p:txBody>
      </p:sp>
      <p:pic>
        <p:nvPicPr>
          <p:cNvPr id="150" name="Google Shape;150;p26" descr="co_cde_shield_rgb.eps"/>
          <p:cNvPicPr preferRelativeResize="0"/>
          <p:nvPr/>
        </p:nvPicPr>
        <p:blipFill rotWithShape="1">
          <a:blip r:embed="rId2">
            <a:alphaModFix/>
          </a:blip>
          <a:srcRect/>
          <a:stretch/>
        </p:blipFill>
        <p:spPr>
          <a:xfrm>
            <a:off x="10302043" y="6078534"/>
            <a:ext cx="1548215" cy="51158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ustom Layout">
  <p:cSld name="1_Custom Layout_1">
    <p:spTree>
      <p:nvGrpSpPr>
        <p:cNvPr id="1" name="Shape 151"/>
        <p:cNvGrpSpPr/>
        <p:nvPr/>
      </p:nvGrpSpPr>
      <p:grpSpPr>
        <a:xfrm>
          <a:off x="0" y="0"/>
          <a:ext cx="0" cy="0"/>
          <a:chOff x="0" y="0"/>
          <a:chExt cx="0" cy="0"/>
        </a:xfrm>
      </p:grpSpPr>
      <p:pic>
        <p:nvPicPr>
          <p:cNvPr id="152" name="Google Shape;152;p27" title="Blue file folder section divider graphic"/>
          <p:cNvPicPr preferRelativeResize="0"/>
          <p:nvPr/>
        </p:nvPicPr>
        <p:blipFill rotWithShape="1">
          <a:blip r:embed="rId2">
            <a:alphaModFix/>
          </a:blip>
          <a:srcRect/>
          <a:stretch/>
        </p:blipFill>
        <p:spPr>
          <a:xfrm>
            <a:off x="-627" y="-352"/>
            <a:ext cx="12192627" cy="6858352"/>
          </a:xfrm>
          <a:prstGeom prst="rect">
            <a:avLst/>
          </a:prstGeom>
          <a:noFill/>
          <a:ln>
            <a:noFill/>
          </a:ln>
        </p:spPr>
      </p:pic>
      <p:sp>
        <p:nvSpPr>
          <p:cNvPr id="153" name="Google Shape;153;p27"/>
          <p:cNvSpPr txBox="1">
            <a:spLocks noGrp="1"/>
          </p:cNvSpPr>
          <p:nvPr>
            <p:ph type="ctrTitle"/>
          </p:nvPr>
        </p:nvSpPr>
        <p:spPr>
          <a:xfrm>
            <a:off x="914400" y="2062163"/>
            <a:ext cx="10363200" cy="2387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4050"/>
              <a:buFont typeface="Arial"/>
              <a:buNone/>
              <a:defRPr sz="405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4" name="Google Shape;154;p27"/>
          <p:cNvPicPr preferRelativeResize="0"/>
          <p:nvPr/>
        </p:nvPicPr>
        <p:blipFill rotWithShape="1">
          <a:blip r:embed="rId3">
            <a:alphaModFix/>
          </a:blip>
          <a:srcRect l="38331" r="38333"/>
          <a:stretch/>
        </p:blipFill>
        <p:spPr>
          <a:xfrm>
            <a:off x="10478134" y="6230676"/>
            <a:ext cx="1620237" cy="558675"/>
          </a:xfrm>
          <a:prstGeom prst="rect">
            <a:avLst/>
          </a:prstGeom>
          <a:noFill/>
          <a:ln>
            <a:noFill/>
          </a:ln>
        </p:spPr>
      </p:pic>
      <p:sp>
        <p:nvSpPr>
          <p:cNvPr id="155" name="Google Shape;155;p27"/>
          <p:cNvSpPr txBox="1">
            <a:spLocks noGrp="1"/>
          </p:cNvSpPr>
          <p:nvPr>
            <p:ph type="sldNum" idx="12"/>
          </p:nvPr>
        </p:nvSpPr>
        <p:spPr>
          <a:xfrm>
            <a:off x="86357" y="6356356"/>
            <a:ext cx="623711"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200" b="0" i="0" u="none" strike="noStrike" cap="none">
                <a:solidFill>
                  <a:schemeClr val="lt1"/>
                </a:solidFill>
                <a:latin typeface="Calibri"/>
                <a:ea typeface="Calibri"/>
                <a:cs typeface="Calibri"/>
                <a:sym typeface="Calibri"/>
              </a:defRPr>
            </a:lvl1pPr>
            <a:lvl2pPr marL="0" lvl="1" indent="0" algn="ctr">
              <a:spcBef>
                <a:spcPts val="0"/>
              </a:spcBef>
              <a:buNone/>
              <a:defRPr sz="1200" b="0" i="0" u="none" strike="noStrike" cap="none">
                <a:solidFill>
                  <a:schemeClr val="lt1"/>
                </a:solidFill>
                <a:latin typeface="Calibri"/>
                <a:ea typeface="Calibri"/>
                <a:cs typeface="Calibri"/>
                <a:sym typeface="Calibri"/>
              </a:defRPr>
            </a:lvl2pPr>
            <a:lvl3pPr marL="0" lvl="2" indent="0" algn="ctr">
              <a:spcBef>
                <a:spcPts val="0"/>
              </a:spcBef>
              <a:buNone/>
              <a:defRPr sz="1200" b="0" i="0" u="none" strike="noStrike" cap="none">
                <a:solidFill>
                  <a:schemeClr val="lt1"/>
                </a:solidFill>
                <a:latin typeface="Calibri"/>
                <a:ea typeface="Calibri"/>
                <a:cs typeface="Calibri"/>
                <a:sym typeface="Calibri"/>
              </a:defRPr>
            </a:lvl3pPr>
            <a:lvl4pPr marL="0" lvl="3" indent="0" algn="ctr">
              <a:spcBef>
                <a:spcPts val="0"/>
              </a:spcBef>
              <a:buNone/>
              <a:defRPr sz="1200" b="0" i="0" u="none" strike="noStrike" cap="none">
                <a:solidFill>
                  <a:schemeClr val="lt1"/>
                </a:solidFill>
                <a:latin typeface="Calibri"/>
                <a:ea typeface="Calibri"/>
                <a:cs typeface="Calibri"/>
                <a:sym typeface="Calibri"/>
              </a:defRPr>
            </a:lvl4pPr>
            <a:lvl5pPr marL="0" lvl="4" indent="0" algn="ctr">
              <a:spcBef>
                <a:spcPts val="0"/>
              </a:spcBef>
              <a:buNone/>
              <a:defRPr sz="1200" b="0" i="0" u="none" strike="noStrike" cap="none">
                <a:solidFill>
                  <a:schemeClr val="lt1"/>
                </a:solidFill>
                <a:latin typeface="Calibri"/>
                <a:ea typeface="Calibri"/>
                <a:cs typeface="Calibri"/>
                <a:sym typeface="Calibri"/>
              </a:defRPr>
            </a:lvl5pPr>
            <a:lvl6pPr marL="0" lvl="5" indent="0" algn="ctr">
              <a:spcBef>
                <a:spcPts val="0"/>
              </a:spcBef>
              <a:buNone/>
              <a:defRPr sz="1200" b="0" i="0" u="none" strike="noStrike" cap="none">
                <a:solidFill>
                  <a:schemeClr val="lt1"/>
                </a:solidFill>
                <a:latin typeface="Calibri"/>
                <a:ea typeface="Calibri"/>
                <a:cs typeface="Calibri"/>
                <a:sym typeface="Calibri"/>
              </a:defRPr>
            </a:lvl6pPr>
            <a:lvl7pPr marL="0" lvl="6" indent="0" algn="ctr">
              <a:spcBef>
                <a:spcPts val="0"/>
              </a:spcBef>
              <a:buNone/>
              <a:defRPr sz="1200" b="0" i="0" u="none" strike="noStrike" cap="none">
                <a:solidFill>
                  <a:schemeClr val="lt1"/>
                </a:solidFill>
                <a:latin typeface="Calibri"/>
                <a:ea typeface="Calibri"/>
                <a:cs typeface="Calibri"/>
                <a:sym typeface="Calibri"/>
              </a:defRPr>
            </a:lvl7pPr>
            <a:lvl8pPr marL="0" lvl="7" indent="0" algn="ctr">
              <a:spcBef>
                <a:spcPts val="0"/>
              </a:spcBef>
              <a:buNone/>
              <a:defRPr sz="1200" b="0" i="0" u="none" strike="noStrike" cap="none">
                <a:solidFill>
                  <a:schemeClr val="lt1"/>
                </a:solidFill>
                <a:latin typeface="Calibri"/>
                <a:ea typeface="Calibri"/>
                <a:cs typeface="Calibri"/>
                <a:sym typeface="Calibri"/>
              </a:defRPr>
            </a:lvl8pPr>
            <a:lvl9pPr marL="0" lvl="8" indent="0" algn="ct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_1">
    <p:spTree>
      <p:nvGrpSpPr>
        <p:cNvPr id="1" name="Shape 156"/>
        <p:cNvGrpSpPr/>
        <p:nvPr/>
      </p:nvGrpSpPr>
      <p:grpSpPr>
        <a:xfrm>
          <a:off x="0" y="0"/>
          <a:ext cx="0" cy="0"/>
          <a:chOff x="0" y="0"/>
          <a:chExt cx="0" cy="0"/>
        </a:xfrm>
      </p:grpSpPr>
      <p:pic>
        <p:nvPicPr>
          <p:cNvPr id="157" name="Google Shape;157;p28"/>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158" name="Google Shape;158;p28"/>
          <p:cNvSpPr txBox="1">
            <a:spLocks noGrp="1"/>
          </p:cNvSpPr>
          <p:nvPr>
            <p:ph type="ctrTitle"/>
          </p:nvPr>
        </p:nvSpPr>
        <p:spPr>
          <a:xfrm>
            <a:off x="914400" y="2062163"/>
            <a:ext cx="10363200" cy="2387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9" name="Google Shape;159;p28" title="CDE logo"/>
          <p:cNvPicPr preferRelativeResize="0"/>
          <p:nvPr/>
        </p:nvPicPr>
        <p:blipFill rotWithShape="1">
          <a:blip r:embed="rId3">
            <a:alphaModFix/>
          </a:blip>
          <a:srcRect/>
          <a:stretch/>
        </p:blipFill>
        <p:spPr>
          <a:xfrm>
            <a:off x="10715952" y="6246435"/>
            <a:ext cx="1300309" cy="529756"/>
          </a:xfrm>
          <a:prstGeom prst="rect">
            <a:avLst/>
          </a:prstGeom>
          <a:noFill/>
          <a:ln>
            <a:noFill/>
          </a:ln>
        </p:spPr>
      </p:pic>
      <p:sp>
        <p:nvSpPr>
          <p:cNvPr id="160" name="Google Shape;160;p28"/>
          <p:cNvSpPr txBox="1">
            <a:spLocks noGrp="1"/>
          </p:cNvSpPr>
          <p:nvPr>
            <p:ph type="sldNum" idx="12"/>
          </p:nvPr>
        </p:nvSpPr>
        <p:spPr>
          <a:xfrm>
            <a:off x="365761" y="6356352"/>
            <a:ext cx="623711"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400" b="0" i="0" u="none" strike="noStrike" cap="none">
                <a:solidFill>
                  <a:schemeClr val="lt1"/>
                </a:solidFill>
                <a:latin typeface="Calibri"/>
                <a:ea typeface="Calibri"/>
                <a:cs typeface="Calibri"/>
                <a:sym typeface="Calibri"/>
              </a:defRPr>
            </a:lvl1pPr>
            <a:lvl2pPr marL="0" lvl="1" indent="0" algn="ctr">
              <a:spcBef>
                <a:spcPts val="0"/>
              </a:spcBef>
              <a:buNone/>
              <a:defRPr sz="1400" b="0" i="0" u="none" strike="noStrike" cap="none">
                <a:solidFill>
                  <a:schemeClr val="lt1"/>
                </a:solidFill>
                <a:latin typeface="Calibri"/>
                <a:ea typeface="Calibri"/>
                <a:cs typeface="Calibri"/>
                <a:sym typeface="Calibri"/>
              </a:defRPr>
            </a:lvl2pPr>
            <a:lvl3pPr marL="0" lvl="2" indent="0" algn="ctr">
              <a:spcBef>
                <a:spcPts val="0"/>
              </a:spcBef>
              <a:buNone/>
              <a:defRPr sz="1400" b="0" i="0" u="none" strike="noStrike" cap="none">
                <a:solidFill>
                  <a:schemeClr val="lt1"/>
                </a:solidFill>
                <a:latin typeface="Calibri"/>
                <a:ea typeface="Calibri"/>
                <a:cs typeface="Calibri"/>
                <a:sym typeface="Calibri"/>
              </a:defRPr>
            </a:lvl3pPr>
            <a:lvl4pPr marL="0" lvl="3" indent="0" algn="ctr">
              <a:spcBef>
                <a:spcPts val="0"/>
              </a:spcBef>
              <a:buNone/>
              <a:defRPr sz="1400" b="0" i="0" u="none" strike="noStrike" cap="none">
                <a:solidFill>
                  <a:schemeClr val="lt1"/>
                </a:solidFill>
                <a:latin typeface="Calibri"/>
                <a:ea typeface="Calibri"/>
                <a:cs typeface="Calibri"/>
                <a:sym typeface="Calibri"/>
              </a:defRPr>
            </a:lvl4pPr>
            <a:lvl5pPr marL="0" lvl="4" indent="0" algn="ctr">
              <a:spcBef>
                <a:spcPts val="0"/>
              </a:spcBef>
              <a:buNone/>
              <a:defRPr sz="1400" b="0" i="0" u="none" strike="noStrike" cap="none">
                <a:solidFill>
                  <a:schemeClr val="lt1"/>
                </a:solidFill>
                <a:latin typeface="Calibri"/>
                <a:ea typeface="Calibri"/>
                <a:cs typeface="Calibri"/>
                <a:sym typeface="Calibri"/>
              </a:defRPr>
            </a:lvl5pPr>
            <a:lvl6pPr marL="0" lvl="5" indent="0" algn="ctr">
              <a:spcBef>
                <a:spcPts val="0"/>
              </a:spcBef>
              <a:buNone/>
              <a:defRPr sz="1400" b="0" i="0" u="none" strike="noStrike" cap="none">
                <a:solidFill>
                  <a:schemeClr val="lt1"/>
                </a:solidFill>
                <a:latin typeface="Calibri"/>
                <a:ea typeface="Calibri"/>
                <a:cs typeface="Calibri"/>
                <a:sym typeface="Calibri"/>
              </a:defRPr>
            </a:lvl6pPr>
            <a:lvl7pPr marL="0" lvl="6" indent="0" algn="ctr">
              <a:spcBef>
                <a:spcPts val="0"/>
              </a:spcBef>
              <a:buNone/>
              <a:defRPr sz="1400" b="0" i="0" u="none" strike="noStrike" cap="none">
                <a:solidFill>
                  <a:schemeClr val="lt1"/>
                </a:solidFill>
                <a:latin typeface="Calibri"/>
                <a:ea typeface="Calibri"/>
                <a:cs typeface="Calibri"/>
                <a:sym typeface="Calibri"/>
              </a:defRPr>
            </a:lvl7pPr>
            <a:lvl8pPr marL="0" lvl="7" indent="0" algn="ctr">
              <a:spcBef>
                <a:spcPts val="0"/>
              </a:spcBef>
              <a:buNone/>
              <a:defRPr sz="1400" b="0" i="0" u="none" strike="noStrike" cap="none">
                <a:solidFill>
                  <a:schemeClr val="lt1"/>
                </a:solidFill>
                <a:latin typeface="Calibri"/>
                <a:ea typeface="Calibri"/>
                <a:cs typeface="Calibri"/>
                <a:sym typeface="Calibri"/>
              </a:defRPr>
            </a:lvl8pPr>
            <a:lvl9pPr marL="0" lvl="8" indent="0" algn="ctr">
              <a:spcBef>
                <a:spcPts val="0"/>
              </a:spcBef>
              <a:buNone/>
              <a:defRPr sz="14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pic>
        <p:nvPicPr>
          <p:cNvPr id="161" name="Google Shape;161;p28" title="Blue file folder section divider graphic"/>
          <p:cNvPicPr preferRelativeResize="0"/>
          <p:nvPr/>
        </p:nvPicPr>
        <p:blipFill rotWithShape="1">
          <a:blip r:embed="rId4">
            <a:alphaModFix/>
          </a:blip>
          <a:srcRect/>
          <a:stretch/>
        </p:blipFill>
        <p:spPr>
          <a:xfrm>
            <a:off x="-627" y="-352"/>
            <a:ext cx="12192627" cy="6858352"/>
          </a:xfrm>
          <a:prstGeom prst="rect">
            <a:avLst/>
          </a:prstGeom>
          <a:noFill/>
          <a:ln>
            <a:noFill/>
          </a:ln>
        </p:spPr>
      </p:pic>
      <p:pic>
        <p:nvPicPr>
          <p:cNvPr id="162" name="Google Shape;162;p28" title="CDE logo"/>
          <p:cNvPicPr preferRelativeResize="0"/>
          <p:nvPr/>
        </p:nvPicPr>
        <p:blipFill rotWithShape="1">
          <a:blip r:embed="rId3">
            <a:alphaModFix/>
          </a:blip>
          <a:srcRect/>
          <a:stretch/>
        </p:blipFill>
        <p:spPr>
          <a:xfrm>
            <a:off x="11026677" y="6164501"/>
            <a:ext cx="968979" cy="52356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9_Blank slide">
  <p:cSld name="09_Blank slide">
    <p:spTree>
      <p:nvGrpSpPr>
        <p:cNvPr id="1" name="Shape 163"/>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164"/>
        <p:cNvGrpSpPr/>
        <p:nvPr/>
      </p:nvGrpSpPr>
      <p:grpSpPr>
        <a:xfrm>
          <a:off x="0" y="0"/>
          <a:ext cx="0" cy="0"/>
          <a:chOff x="0" y="0"/>
          <a:chExt cx="0" cy="0"/>
        </a:xfrm>
      </p:grpSpPr>
      <p:pic>
        <p:nvPicPr>
          <p:cNvPr id="165" name="Google Shape;165;p30" title="Blue-green backgroun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6" name="Google Shape;166;p30"/>
          <p:cNvSpPr txBox="1">
            <a:spLocks noGrp="1"/>
          </p:cNvSpPr>
          <p:nvPr>
            <p:ph type="ctrTitle"/>
          </p:nvPr>
        </p:nvSpPr>
        <p:spPr>
          <a:xfrm>
            <a:off x="914400" y="2062163"/>
            <a:ext cx="10363200" cy="2387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7" name="Google Shape;167;p30" title="CDE logo"/>
          <p:cNvPicPr preferRelativeResize="0"/>
          <p:nvPr/>
        </p:nvPicPr>
        <p:blipFill rotWithShape="1">
          <a:blip r:embed="rId3">
            <a:alphaModFix/>
          </a:blip>
          <a:srcRect/>
          <a:stretch/>
        </p:blipFill>
        <p:spPr>
          <a:xfrm>
            <a:off x="10715952" y="6246435"/>
            <a:ext cx="1300309" cy="529756"/>
          </a:xfrm>
          <a:prstGeom prst="rect">
            <a:avLst/>
          </a:prstGeom>
          <a:noFill/>
          <a:ln>
            <a:noFill/>
          </a:ln>
        </p:spPr>
      </p:pic>
      <p:sp>
        <p:nvSpPr>
          <p:cNvPr id="168" name="Google Shape;168;p30"/>
          <p:cNvSpPr txBox="1">
            <a:spLocks noGrp="1"/>
          </p:cNvSpPr>
          <p:nvPr>
            <p:ph type="sldNum" idx="12"/>
          </p:nvPr>
        </p:nvSpPr>
        <p:spPr>
          <a:xfrm>
            <a:off x="365761" y="6356352"/>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Calibri"/>
                <a:ea typeface="Calibri"/>
                <a:cs typeface="Calibri"/>
                <a:sym typeface="Calibri"/>
              </a:defRPr>
            </a:lvl1pPr>
            <a:lvl2pPr marL="0" lvl="1" indent="0" algn="ctr">
              <a:spcBef>
                <a:spcPts val="0"/>
              </a:spcBef>
              <a:buNone/>
              <a:defRPr sz="1200">
                <a:solidFill>
                  <a:schemeClr val="lt1"/>
                </a:solidFill>
                <a:latin typeface="Calibri"/>
                <a:ea typeface="Calibri"/>
                <a:cs typeface="Calibri"/>
                <a:sym typeface="Calibri"/>
              </a:defRPr>
            </a:lvl2pPr>
            <a:lvl3pPr marL="0" lvl="2" indent="0" algn="ctr">
              <a:spcBef>
                <a:spcPts val="0"/>
              </a:spcBef>
              <a:buNone/>
              <a:defRPr sz="1200">
                <a:solidFill>
                  <a:schemeClr val="lt1"/>
                </a:solidFill>
                <a:latin typeface="Calibri"/>
                <a:ea typeface="Calibri"/>
                <a:cs typeface="Calibri"/>
                <a:sym typeface="Calibri"/>
              </a:defRPr>
            </a:lvl3pPr>
            <a:lvl4pPr marL="0" lvl="3" indent="0" algn="ctr">
              <a:spcBef>
                <a:spcPts val="0"/>
              </a:spcBef>
              <a:buNone/>
              <a:defRPr sz="1200">
                <a:solidFill>
                  <a:schemeClr val="lt1"/>
                </a:solidFill>
                <a:latin typeface="Calibri"/>
                <a:ea typeface="Calibri"/>
                <a:cs typeface="Calibri"/>
                <a:sym typeface="Calibri"/>
              </a:defRPr>
            </a:lvl4pPr>
            <a:lvl5pPr marL="0" lvl="4" indent="0" algn="ctr">
              <a:spcBef>
                <a:spcPts val="0"/>
              </a:spcBef>
              <a:buNone/>
              <a:defRPr sz="1200">
                <a:solidFill>
                  <a:schemeClr val="lt1"/>
                </a:solidFill>
                <a:latin typeface="Calibri"/>
                <a:ea typeface="Calibri"/>
                <a:cs typeface="Calibri"/>
                <a:sym typeface="Calibri"/>
              </a:defRPr>
            </a:lvl5pPr>
            <a:lvl6pPr marL="0" lvl="5" indent="0" algn="ctr">
              <a:spcBef>
                <a:spcPts val="0"/>
              </a:spcBef>
              <a:buNone/>
              <a:defRPr sz="1200">
                <a:solidFill>
                  <a:schemeClr val="lt1"/>
                </a:solidFill>
                <a:latin typeface="Calibri"/>
                <a:ea typeface="Calibri"/>
                <a:cs typeface="Calibri"/>
                <a:sym typeface="Calibri"/>
              </a:defRPr>
            </a:lvl6pPr>
            <a:lvl7pPr marL="0" lvl="6" indent="0" algn="ctr">
              <a:spcBef>
                <a:spcPts val="0"/>
              </a:spcBef>
              <a:buNone/>
              <a:defRPr sz="1200">
                <a:solidFill>
                  <a:schemeClr val="lt1"/>
                </a:solidFill>
                <a:latin typeface="Calibri"/>
                <a:ea typeface="Calibri"/>
                <a:cs typeface="Calibri"/>
                <a:sym typeface="Calibri"/>
              </a:defRPr>
            </a:lvl7pPr>
            <a:lvl8pPr marL="0" lvl="7" indent="0" algn="ctr">
              <a:spcBef>
                <a:spcPts val="0"/>
              </a:spcBef>
              <a:buNone/>
              <a:defRPr sz="1200">
                <a:solidFill>
                  <a:schemeClr val="lt1"/>
                </a:solidFill>
                <a:latin typeface="Calibri"/>
                <a:ea typeface="Calibri"/>
                <a:cs typeface="Calibri"/>
                <a:sym typeface="Calibri"/>
              </a:defRPr>
            </a:lvl8pPr>
            <a:lvl9pPr marL="0" lvl="8" indent="0" algn="ct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0" y="0"/>
            <a:ext cx="12192000" cy="1371600"/>
          </a:xfrm>
          <a:prstGeom prst="rect">
            <a:avLst/>
          </a:prstGeom>
          <a:noFill/>
          <a:ln>
            <a:noFill/>
          </a:ln>
        </p:spPr>
      </p:pic>
      <p:sp>
        <p:nvSpPr>
          <p:cNvPr id="24" name="Google Shape;24;p4"/>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6" name="Google Shape;26;p4"/>
          <p:cNvPicPr preferRelativeResize="0"/>
          <p:nvPr/>
        </p:nvPicPr>
        <p:blipFill rotWithShape="1">
          <a:blip r:embed="rId3">
            <a:alphaModFix/>
          </a:blip>
          <a:srcRect l="3908" r="3899"/>
          <a:stretch/>
        </p:blipFill>
        <p:spPr>
          <a:xfrm>
            <a:off x="9231971" y="870156"/>
            <a:ext cx="2675408" cy="365917"/>
          </a:xfrm>
          <a:prstGeom prst="rect">
            <a:avLst/>
          </a:prstGeom>
          <a:noFill/>
          <a:ln>
            <a:noFill/>
          </a:ln>
        </p:spPr>
      </p:pic>
      <p:sp>
        <p:nvSpPr>
          <p:cNvPr id="27" name="Google Shape;27;p4"/>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169"/>
        <p:cNvGrpSpPr/>
        <p:nvPr/>
      </p:nvGrpSpPr>
      <p:grpSpPr>
        <a:xfrm>
          <a:off x="0" y="0"/>
          <a:ext cx="0" cy="0"/>
          <a:chOff x="0" y="0"/>
          <a:chExt cx="0" cy="0"/>
        </a:xfrm>
      </p:grpSpPr>
      <p:sp>
        <p:nvSpPr>
          <p:cNvPr id="170" name="Google Shape;170;p31"/>
          <p:cNvSpPr txBox="1">
            <a:spLocks noGrp="1"/>
          </p:cNvSpPr>
          <p:nvPr>
            <p:ph type="sldNum" idx="12"/>
          </p:nvPr>
        </p:nvSpPr>
        <p:spPr>
          <a:xfrm>
            <a:off x="365761" y="6356352"/>
            <a:ext cx="623711"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77"/>
        <p:cNvGrpSpPr/>
        <p:nvPr/>
      </p:nvGrpSpPr>
      <p:grpSpPr>
        <a:xfrm>
          <a:off x="0" y="0"/>
          <a:ext cx="0" cy="0"/>
          <a:chOff x="0" y="0"/>
          <a:chExt cx="0" cy="0"/>
        </a:xfrm>
      </p:grpSpPr>
      <p:sp>
        <p:nvSpPr>
          <p:cNvPr id="178" name="Google Shape;178;p3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9"/>
        <p:cNvGrpSpPr/>
        <p:nvPr/>
      </p:nvGrpSpPr>
      <p:grpSpPr>
        <a:xfrm>
          <a:off x="0" y="0"/>
          <a:ext cx="0" cy="0"/>
          <a:chOff x="0" y="0"/>
          <a:chExt cx="0" cy="0"/>
        </a:xfrm>
      </p:grpSpPr>
      <p:pic>
        <p:nvPicPr>
          <p:cNvPr id="180" name="Google Shape;180;p34"/>
          <p:cNvPicPr preferRelativeResize="0"/>
          <p:nvPr/>
        </p:nvPicPr>
        <p:blipFill rotWithShape="1">
          <a:blip r:embed="rId2">
            <a:alphaModFix/>
          </a:blip>
          <a:srcRect/>
          <a:stretch/>
        </p:blipFill>
        <p:spPr>
          <a:xfrm>
            <a:off x="0" y="-26850"/>
            <a:ext cx="12192000" cy="6858000"/>
          </a:xfrm>
          <a:prstGeom prst="rect">
            <a:avLst/>
          </a:prstGeom>
          <a:noFill/>
          <a:ln>
            <a:noFill/>
          </a:ln>
        </p:spPr>
      </p:pic>
      <p:sp>
        <p:nvSpPr>
          <p:cNvPr id="181" name="Google Shape;181;p3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endParaRPr lang="en-US"/>
          </a:p>
        </p:txBody>
      </p:sp>
      <p:sp>
        <p:nvSpPr>
          <p:cNvPr id="182" name="Google Shape;182;p34"/>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3" name="Google Shape;183;p34"/>
          <p:cNvPicPr preferRelativeResize="0"/>
          <p:nvPr/>
        </p:nvPicPr>
        <p:blipFill>
          <a:blip r:embed="rId3">
            <a:alphaModFix/>
          </a:blip>
          <a:stretch>
            <a:fillRect/>
          </a:stretch>
        </p:blipFill>
        <p:spPr>
          <a:xfrm>
            <a:off x="10360701" y="6003802"/>
            <a:ext cx="1531465" cy="7176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0"/>
        <p:cNvGrpSpPr/>
        <p:nvPr/>
      </p:nvGrpSpPr>
      <p:grpSpPr>
        <a:xfrm>
          <a:off x="0" y="0"/>
          <a:ext cx="0" cy="0"/>
          <a:chOff x="0" y="0"/>
          <a:chExt cx="0" cy="0"/>
        </a:xfrm>
      </p:grpSpPr>
      <p:pic>
        <p:nvPicPr>
          <p:cNvPr id="191" name="Google Shape;191;p3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2" name="Google Shape;192;p3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endParaRPr lang="en-US"/>
          </a:p>
        </p:txBody>
      </p:sp>
      <p:sp>
        <p:nvSpPr>
          <p:cNvPr id="193" name="Google Shape;193;p36"/>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4" name="Google Shape;194;p36"/>
          <p:cNvPicPr preferRelativeResize="0"/>
          <p:nvPr/>
        </p:nvPicPr>
        <p:blipFill>
          <a:blip r:embed="rId3">
            <a:alphaModFix/>
          </a:blip>
          <a:stretch>
            <a:fillRect/>
          </a:stretch>
        </p:blipFill>
        <p:spPr>
          <a:xfrm>
            <a:off x="10376333" y="5990306"/>
            <a:ext cx="1560267" cy="73114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5"/>
        <p:cNvGrpSpPr/>
        <p:nvPr/>
      </p:nvGrpSpPr>
      <p:grpSpPr>
        <a:xfrm>
          <a:off x="0" y="0"/>
          <a:ext cx="0" cy="0"/>
          <a:chOff x="0" y="0"/>
          <a:chExt cx="0" cy="0"/>
        </a:xfrm>
      </p:grpSpPr>
      <p:pic>
        <p:nvPicPr>
          <p:cNvPr id="196" name="Google Shape;196;p37"/>
          <p:cNvPicPr preferRelativeResize="0"/>
          <p:nvPr/>
        </p:nvPicPr>
        <p:blipFill rotWithShape="1">
          <a:blip r:embed="rId2">
            <a:alphaModFix/>
          </a:blip>
          <a:srcRect/>
          <a:stretch/>
        </p:blipFill>
        <p:spPr>
          <a:xfrm>
            <a:off x="0" y="1"/>
            <a:ext cx="12192000" cy="1371599"/>
          </a:xfrm>
          <a:prstGeom prst="rect">
            <a:avLst/>
          </a:prstGeom>
          <a:noFill/>
          <a:ln>
            <a:noFill/>
          </a:ln>
        </p:spPr>
      </p:pic>
      <p:sp>
        <p:nvSpPr>
          <p:cNvPr id="197" name="Google Shape;197;p37"/>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99" name="Google Shape;199;p37"/>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0" name="Google Shape;200;p37"/>
          <p:cNvPicPr preferRelativeResize="0"/>
          <p:nvPr/>
        </p:nvPicPr>
        <p:blipFill>
          <a:blip r:embed="rId3">
            <a:alphaModFix/>
          </a:blip>
          <a:stretch>
            <a:fillRect/>
          </a:stretch>
        </p:blipFill>
        <p:spPr>
          <a:xfrm>
            <a:off x="10492836" y="415976"/>
            <a:ext cx="1428568" cy="6694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01"/>
        <p:cNvGrpSpPr/>
        <p:nvPr/>
      </p:nvGrpSpPr>
      <p:grpSpPr>
        <a:xfrm>
          <a:off x="0" y="0"/>
          <a:ext cx="0" cy="0"/>
          <a:chOff x="0" y="0"/>
          <a:chExt cx="0" cy="0"/>
        </a:xfrm>
      </p:grpSpPr>
      <p:pic>
        <p:nvPicPr>
          <p:cNvPr id="202" name="Google Shape;202;p3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3" name="Google Shape;203;p3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endParaRPr lang="en-US"/>
          </a:p>
        </p:txBody>
      </p:sp>
      <p:sp>
        <p:nvSpPr>
          <p:cNvPr id="204" name="Google Shape;204;p38"/>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5" name="Google Shape;205;p38"/>
          <p:cNvPicPr preferRelativeResize="0"/>
          <p:nvPr/>
        </p:nvPicPr>
        <p:blipFill>
          <a:blip r:embed="rId3">
            <a:alphaModFix/>
          </a:blip>
          <a:stretch>
            <a:fillRect/>
          </a:stretch>
        </p:blipFill>
        <p:spPr>
          <a:xfrm>
            <a:off x="10399503" y="6085210"/>
            <a:ext cx="1357735" cy="6362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6"/>
        <p:cNvGrpSpPr/>
        <p:nvPr/>
      </p:nvGrpSpPr>
      <p:grpSpPr>
        <a:xfrm>
          <a:off x="0" y="0"/>
          <a:ext cx="0" cy="0"/>
          <a:chOff x="0" y="0"/>
          <a:chExt cx="0" cy="0"/>
        </a:xfrm>
      </p:grpSpPr>
      <p:pic>
        <p:nvPicPr>
          <p:cNvPr id="207" name="Google Shape;207;p39"/>
          <p:cNvPicPr preferRelativeResize="0"/>
          <p:nvPr/>
        </p:nvPicPr>
        <p:blipFill rotWithShape="1">
          <a:blip r:embed="rId2">
            <a:alphaModFix/>
          </a:blip>
          <a:srcRect/>
          <a:stretch/>
        </p:blipFill>
        <p:spPr>
          <a:xfrm>
            <a:off x="3" y="1"/>
            <a:ext cx="12191995" cy="1371599"/>
          </a:xfrm>
          <a:prstGeom prst="rect">
            <a:avLst/>
          </a:prstGeom>
          <a:noFill/>
          <a:ln>
            <a:noFill/>
          </a:ln>
        </p:spPr>
      </p:pic>
      <p:sp>
        <p:nvSpPr>
          <p:cNvPr id="208" name="Google Shape;208;p39"/>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3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10" name="Google Shape;210;p39"/>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1" name="Google Shape;211;p39"/>
          <p:cNvPicPr preferRelativeResize="0"/>
          <p:nvPr/>
        </p:nvPicPr>
        <p:blipFill>
          <a:blip r:embed="rId3">
            <a:alphaModFix/>
          </a:blip>
          <a:stretch>
            <a:fillRect/>
          </a:stretch>
        </p:blipFill>
        <p:spPr>
          <a:xfrm>
            <a:off x="10418935" y="381192"/>
            <a:ext cx="1645668" cy="77117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12"/>
        <p:cNvGrpSpPr/>
        <p:nvPr/>
      </p:nvGrpSpPr>
      <p:grpSpPr>
        <a:xfrm>
          <a:off x="0" y="0"/>
          <a:ext cx="0" cy="0"/>
          <a:chOff x="0" y="0"/>
          <a:chExt cx="0" cy="0"/>
        </a:xfrm>
      </p:grpSpPr>
      <p:pic>
        <p:nvPicPr>
          <p:cNvPr id="213" name="Google Shape;213;p4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4" name="Google Shape;214;p4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endParaRPr lang="en-US"/>
          </a:p>
        </p:txBody>
      </p:sp>
      <p:sp>
        <p:nvSpPr>
          <p:cNvPr id="215" name="Google Shape;215;p40"/>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6" name="Google Shape;216;p40"/>
          <p:cNvPicPr preferRelativeResize="0"/>
          <p:nvPr/>
        </p:nvPicPr>
        <p:blipFill>
          <a:blip r:embed="rId3">
            <a:alphaModFix/>
          </a:blip>
          <a:stretch>
            <a:fillRect/>
          </a:stretch>
        </p:blipFill>
        <p:spPr>
          <a:xfrm>
            <a:off x="10308236" y="5954602"/>
            <a:ext cx="1636433" cy="7668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217"/>
        <p:cNvGrpSpPr/>
        <p:nvPr/>
      </p:nvGrpSpPr>
      <p:grpSpPr>
        <a:xfrm>
          <a:off x="0" y="0"/>
          <a:ext cx="0" cy="0"/>
          <a:chOff x="0" y="0"/>
          <a:chExt cx="0" cy="0"/>
        </a:xfrm>
      </p:grpSpPr>
      <p:pic>
        <p:nvPicPr>
          <p:cNvPr id="218" name="Google Shape;218;p41"/>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219" name="Google Shape;219;p41"/>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41"/>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4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22" name="Google Shape;222;p41"/>
          <p:cNvPicPr preferRelativeResize="0"/>
          <p:nvPr/>
        </p:nvPicPr>
        <p:blipFill>
          <a:blip r:embed="rId3">
            <a:alphaModFix/>
          </a:blip>
          <a:stretch>
            <a:fillRect/>
          </a:stretch>
        </p:blipFill>
        <p:spPr>
          <a:xfrm>
            <a:off x="10438633" y="382701"/>
            <a:ext cx="1678432" cy="78652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23"/>
        <p:cNvGrpSpPr/>
        <p:nvPr/>
      </p:nvGrpSpPr>
      <p:grpSpPr>
        <a:xfrm>
          <a:off x="0" y="0"/>
          <a:ext cx="0" cy="0"/>
          <a:chOff x="0" y="0"/>
          <a:chExt cx="0" cy="0"/>
        </a:xfrm>
      </p:grpSpPr>
      <p:pic>
        <p:nvPicPr>
          <p:cNvPr id="224" name="Google Shape;224;p4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5" name="Google Shape;225;p4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endParaRPr lang="en-US"/>
          </a:p>
        </p:txBody>
      </p:sp>
      <p:sp>
        <p:nvSpPr>
          <p:cNvPr id="226" name="Google Shape;226;p42"/>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7" name="Google Shape;227;p42"/>
          <p:cNvPicPr preferRelativeResize="0"/>
          <p:nvPr/>
        </p:nvPicPr>
        <p:blipFill>
          <a:blip r:embed="rId3">
            <a:alphaModFix/>
          </a:blip>
          <a:stretch>
            <a:fillRect/>
          </a:stretch>
        </p:blipFill>
        <p:spPr>
          <a:xfrm>
            <a:off x="10383170" y="6000835"/>
            <a:ext cx="1471535" cy="6895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1" name="Google Shape;31;p5"/>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2" name="Google Shape;32;p5"/>
          <p:cNvPicPr preferRelativeResize="0"/>
          <p:nvPr/>
        </p:nvPicPr>
        <p:blipFill rotWithShape="1">
          <a:blip r:embed="rId3">
            <a:alphaModFix/>
          </a:blip>
          <a:srcRect l="3908" r="3899"/>
          <a:stretch/>
        </p:blipFill>
        <p:spPr>
          <a:xfrm>
            <a:off x="8644495" y="5853911"/>
            <a:ext cx="2675408" cy="36591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28"/>
        <p:cNvGrpSpPr/>
        <p:nvPr/>
      </p:nvGrpSpPr>
      <p:grpSpPr>
        <a:xfrm>
          <a:off x="0" y="0"/>
          <a:ext cx="0" cy="0"/>
          <a:chOff x="0" y="0"/>
          <a:chExt cx="0" cy="0"/>
        </a:xfrm>
      </p:grpSpPr>
      <p:pic>
        <p:nvPicPr>
          <p:cNvPr id="229" name="Google Shape;229;p43"/>
          <p:cNvPicPr preferRelativeResize="0"/>
          <p:nvPr/>
        </p:nvPicPr>
        <p:blipFill rotWithShape="1">
          <a:blip r:embed="rId2">
            <a:alphaModFix/>
          </a:blip>
          <a:srcRect/>
          <a:stretch/>
        </p:blipFill>
        <p:spPr>
          <a:xfrm>
            <a:off x="8" y="0"/>
            <a:ext cx="12191985" cy="1371598"/>
          </a:xfrm>
          <a:prstGeom prst="rect">
            <a:avLst/>
          </a:prstGeom>
          <a:noFill/>
          <a:ln>
            <a:noFill/>
          </a:ln>
        </p:spPr>
      </p:pic>
      <p:sp>
        <p:nvSpPr>
          <p:cNvPr id="230" name="Google Shape;230;p43"/>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43"/>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4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endParaRPr lang="en-US"/>
          </a:p>
        </p:txBody>
      </p:sp>
      <p:pic>
        <p:nvPicPr>
          <p:cNvPr id="233" name="Google Shape;233;p43"/>
          <p:cNvPicPr preferRelativeResize="0"/>
          <p:nvPr/>
        </p:nvPicPr>
        <p:blipFill>
          <a:blip r:embed="rId3">
            <a:alphaModFix/>
          </a:blip>
          <a:stretch>
            <a:fillRect/>
          </a:stretch>
        </p:blipFill>
        <p:spPr>
          <a:xfrm>
            <a:off x="10381457" y="381192"/>
            <a:ext cx="1705612" cy="79927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34"/>
        <p:cNvGrpSpPr/>
        <p:nvPr/>
      </p:nvGrpSpPr>
      <p:grpSpPr>
        <a:xfrm>
          <a:off x="0" y="0"/>
          <a:ext cx="0" cy="0"/>
          <a:chOff x="0" y="0"/>
          <a:chExt cx="0" cy="0"/>
        </a:xfrm>
      </p:grpSpPr>
      <p:pic>
        <p:nvPicPr>
          <p:cNvPr id="235" name="Google Shape;235;p4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36" name="Google Shape;236;p44"/>
          <p:cNvSpPr txBox="1">
            <a:spLocks noGrp="1"/>
          </p:cNvSpPr>
          <p:nvPr>
            <p:ph type="sldNum" idx="12"/>
          </p:nvPr>
        </p:nvSpPr>
        <p:spPr>
          <a:xfrm>
            <a:off x="8625600" y="6401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endParaRPr lang="en-US"/>
          </a:p>
        </p:txBody>
      </p:sp>
      <p:sp>
        <p:nvSpPr>
          <p:cNvPr id="237" name="Google Shape;237;p44"/>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8" name="Google Shape;238;p44"/>
          <p:cNvPicPr preferRelativeResize="0"/>
          <p:nvPr/>
        </p:nvPicPr>
        <p:blipFill>
          <a:blip r:embed="rId3">
            <a:alphaModFix/>
          </a:blip>
          <a:stretch>
            <a:fillRect/>
          </a:stretch>
        </p:blipFill>
        <p:spPr>
          <a:xfrm>
            <a:off x="10151668" y="5928659"/>
            <a:ext cx="1650267" cy="77332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39"/>
        <p:cNvGrpSpPr/>
        <p:nvPr/>
      </p:nvGrpSpPr>
      <p:grpSpPr>
        <a:xfrm>
          <a:off x="0" y="0"/>
          <a:ext cx="0" cy="0"/>
          <a:chOff x="0" y="0"/>
          <a:chExt cx="0" cy="0"/>
        </a:xfrm>
      </p:grpSpPr>
      <p:pic>
        <p:nvPicPr>
          <p:cNvPr id="240" name="Google Shape;240;p45"/>
          <p:cNvPicPr preferRelativeResize="0"/>
          <p:nvPr/>
        </p:nvPicPr>
        <p:blipFill rotWithShape="1">
          <a:blip r:embed="rId2">
            <a:alphaModFix/>
          </a:blip>
          <a:srcRect/>
          <a:stretch/>
        </p:blipFill>
        <p:spPr>
          <a:xfrm>
            <a:off x="8" y="1"/>
            <a:ext cx="12191985" cy="1371597"/>
          </a:xfrm>
          <a:prstGeom prst="rect">
            <a:avLst/>
          </a:prstGeom>
          <a:noFill/>
          <a:ln>
            <a:noFill/>
          </a:ln>
        </p:spPr>
      </p:pic>
      <p:sp>
        <p:nvSpPr>
          <p:cNvPr id="241" name="Google Shape;241;p45"/>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45"/>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4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endParaRPr lang="en-US"/>
          </a:p>
        </p:txBody>
      </p:sp>
      <p:pic>
        <p:nvPicPr>
          <p:cNvPr id="244" name="Google Shape;244;p45"/>
          <p:cNvPicPr preferRelativeResize="0"/>
          <p:nvPr/>
        </p:nvPicPr>
        <p:blipFill>
          <a:blip r:embed="rId3">
            <a:alphaModFix/>
          </a:blip>
          <a:stretch>
            <a:fillRect/>
          </a:stretch>
        </p:blipFill>
        <p:spPr>
          <a:xfrm>
            <a:off x="10511968" y="432824"/>
            <a:ext cx="1477665" cy="6924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45"/>
        <p:cNvGrpSpPr/>
        <p:nvPr/>
      </p:nvGrpSpPr>
      <p:grpSpPr>
        <a:xfrm>
          <a:off x="0" y="0"/>
          <a:ext cx="0" cy="0"/>
          <a:chOff x="0" y="0"/>
          <a:chExt cx="0" cy="0"/>
        </a:xfrm>
      </p:grpSpPr>
      <p:pic>
        <p:nvPicPr>
          <p:cNvPr id="246" name="Google Shape;246;p4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7" name="Google Shape;247;p4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48" name="Google Shape;248;p46"/>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9" name="Google Shape;249;p46"/>
          <p:cNvPicPr preferRelativeResize="0"/>
          <p:nvPr/>
        </p:nvPicPr>
        <p:blipFill>
          <a:blip r:embed="rId3">
            <a:alphaModFix/>
          </a:blip>
          <a:stretch>
            <a:fillRect/>
          </a:stretch>
        </p:blipFill>
        <p:spPr>
          <a:xfrm>
            <a:off x="10150569" y="5778735"/>
            <a:ext cx="1861567" cy="872349"/>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50"/>
        <p:cNvGrpSpPr/>
        <p:nvPr/>
      </p:nvGrpSpPr>
      <p:grpSpPr>
        <a:xfrm>
          <a:off x="0" y="0"/>
          <a:ext cx="0" cy="0"/>
          <a:chOff x="0" y="0"/>
          <a:chExt cx="0" cy="0"/>
        </a:xfrm>
      </p:grpSpPr>
      <p:pic>
        <p:nvPicPr>
          <p:cNvPr id="251" name="Google Shape;251;p47"/>
          <p:cNvPicPr preferRelativeResize="0"/>
          <p:nvPr/>
        </p:nvPicPr>
        <p:blipFill rotWithShape="1">
          <a:blip r:embed="rId2">
            <a:alphaModFix/>
          </a:blip>
          <a:srcRect/>
          <a:stretch/>
        </p:blipFill>
        <p:spPr>
          <a:xfrm>
            <a:off x="11" y="1"/>
            <a:ext cx="12191976" cy="1371597"/>
          </a:xfrm>
          <a:prstGeom prst="rect">
            <a:avLst/>
          </a:prstGeom>
          <a:noFill/>
          <a:ln>
            <a:noFill/>
          </a:ln>
        </p:spPr>
      </p:pic>
      <p:sp>
        <p:nvSpPr>
          <p:cNvPr id="252" name="Google Shape;252;p47"/>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47"/>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4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55" name="Google Shape;255;p47"/>
          <p:cNvPicPr preferRelativeResize="0"/>
          <p:nvPr/>
        </p:nvPicPr>
        <p:blipFill>
          <a:blip r:embed="rId3">
            <a:alphaModFix/>
          </a:blip>
          <a:stretch>
            <a:fillRect/>
          </a:stretch>
        </p:blipFill>
        <p:spPr>
          <a:xfrm>
            <a:off x="10300735" y="320867"/>
            <a:ext cx="1771333" cy="830076"/>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56"/>
        <p:cNvGrpSpPr/>
        <p:nvPr/>
      </p:nvGrpSpPr>
      <p:grpSpPr>
        <a:xfrm>
          <a:off x="0" y="0"/>
          <a:ext cx="0" cy="0"/>
          <a:chOff x="0" y="0"/>
          <a:chExt cx="0" cy="0"/>
        </a:xfrm>
      </p:grpSpPr>
      <p:pic>
        <p:nvPicPr>
          <p:cNvPr id="257" name="Google Shape;257;p4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8" name="Google Shape;258;p4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59" name="Google Shape;259;p48"/>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0" name="Google Shape;260;p48"/>
          <p:cNvPicPr preferRelativeResize="0"/>
          <p:nvPr/>
        </p:nvPicPr>
        <p:blipFill>
          <a:blip r:embed="rId3">
            <a:alphaModFix/>
          </a:blip>
          <a:stretch>
            <a:fillRect/>
          </a:stretch>
        </p:blipFill>
        <p:spPr>
          <a:xfrm>
            <a:off x="9892668" y="5682099"/>
            <a:ext cx="2029497" cy="95104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67"/>
        <p:cNvGrpSpPr/>
        <p:nvPr/>
      </p:nvGrpSpPr>
      <p:grpSpPr>
        <a:xfrm>
          <a:off x="0" y="0"/>
          <a:ext cx="0" cy="0"/>
          <a:chOff x="0" y="0"/>
          <a:chExt cx="0" cy="0"/>
        </a:xfrm>
      </p:grpSpPr>
      <p:pic>
        <p:nvPicPr>
          <p:cNvPr id="268" name="Google Shape;268;p5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9" name="Google Shape;269;p5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70" name="Google Shape;270;p50"/>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1" name="Google Shape;271;p50"/>
          <p:cNvPicPr preferRelativeResize="0"/>
          <p:nvPr/>
        </p:nvPicPr>
        <p:blipFill>
          <a:blip r:embed="rId3">
            <a:alphaModFix/>
          </a:blip>
          <a:stretch>
            <a:fillRect/>
          </a:stretch>
        </p:blipFill>
        <p:spPr>
          <a:xfrm>
            <a:off x="10015935" y="5738084"/>
            <a:ext cx="1936232" cy="9073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72"/>
        <p:cNvGrpSpPr/>
        <p:nvPr/>
      </p:nvGrpSpPr>
      <p:grpSpPr>
        <a:xfrm>
          <a:off x="0" y="0"/>
          <a:ext cx="0" cy="0"/>
          <a:chOff x="0" y="0"/>
          <a:chExt cx="0" cy="0"/>
        </a:xfrm>
      </p:grpSpPr>
      <p:pic>
        <p:nvPicPr>
          <p:cNvPr id="273" name="Google Shape;273;p51"/>
          <p:cNvPicPr preferRelativeResize="0"/>
          <p:nvPr/>
        </p:nvPicPr>
        <p:blipFill rotWithShape="1">
          <a:blip r:embed="rId2">
            <a:alphaModFix/>
          </a:blip>
          <a:srcRect/>
          <a:stretch/>
        </p:blipFill>
        <p:spPr>
          <a:xfrm>
            <a:off x="15" y="0"/>
            <a:ext cx="12191967" cy="1371596"/>
          </a:xfrm>
          <a:prstGeom prst="rect">
            <a:avLst/>
          </a:prstGeom>
          <a:noFill/>
          <a:ln>
            <a:noFill/>
          </a:ln>
        </p:spPr>
      </p:pic>
      <p:sp>
        <p:nvSpPr>
          <p:cNvPr id="274" name="Google Shape;274;p51"/>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51"/>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5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77" name="Google Shape;277;p51"/>
          <p:cNvPicPr preferRelativeResize="0"/>
          <p:nvPr/>
        </p:nvPicPr>
        <p:blipFill>
          <a:blip r:embed="rId3">
            <a:alphaModFix/>
          </a:blip>
          <a:stretch>
            <a:fillRect/>
          </a:stretch>
        </p:blipFill>
        <p:spPr>
          <a:xfrm>
            <a:off x="10550267" y="415979"/>
            <a:ext cx="1536803" cy="72017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8"/>
        <p:cNvGrpSpPr/>
        <p:nvPr/>
      </p:nvGrpSpPr>
      <p:grpSpPr>
        <a:xfrm>
          <a:off x="0" y="0"/>
          <a:ext cx="0" cy="0"/>
          <a:chOff x="0" y="0"/>
          <a:chExt cx="0" cy="0"/>
        </a:xfrm>
      </p:grpSpPr>
      <p:pic>
        <p:nvPicPr>
          <p:cNvPr id="279" name="Google Shape;279;p52"/>
          <p:cNvPicPr preferRelativeResize="0"/>
          <p:nvPr/>
        </p:nvPicPr>
        <p:blipFill rotWithShape="1">
          <a:blip r:embed="rId2">
            <a:alphaModFix/>
          </a:blip>
          <a:srcRect/>
          <a:stretch/>
        </p:blipFill>
        <p:spPr>
          <a:xfrm>
            <a:off x="1629605" y="110954"/>
            <a:ext cx="8932791" cy="663609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0"/>
        <p:cNvGrpSpPr/>
        <p:nvPr/>
      </p:nvGrpSpPr>
      <p:grpSpPr>
        <a:xfrm>
          <a:off x="0" y="0"/>
          <a:ext cx="0" cy="0"/>
          <a:chOff x="0" y="0"/>
          <a:chExt cx="0" cy="0"/>
        </a:xfrm>
      </p:grpSpPr>
      <p:sp>
        <p:nvSpPr>
          <p:cNvPr id="281" name="Google Shape;281;p53"/>
          <p:cNvSpPr txBox="1">
            <a:spLocks noGrp="1"/>
          </p:cNvSpPr>
          <p:nvPr>
            <p:ph type="title"/>
          </p:nvPr>
        </p:nvSpPr>
        <p:spPr>
          <a:xfrm>
            <a:off x="609601" y="273050"/>
            <a:ext cx="40112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F4DB8A"/>
              </a:buClr>
              <a:buSzPts val="2200"/>
              <a:buFont typeface="Lucida Sans"/>
              <a:buNone/>
              <a:defRPr sz="2200" b="0">
                <a:solidFill>
                  <a:srgbClr val="F4DB8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53"/>
          <p:cNvSpPr txBox="1">
            <a:spLocks noGrp="1"/>
          </p:cNvSpPr>
          <p:nvPr>
            <p:ph type="body" idx="1"/>
          </p:nvPr>
        </p:nvSpPr>
        <p:spPr>
          <a:xfrm>
            <a:off x="609601" y="1524001"/>
            <a:ext cx="4011200" cy="46023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910"/>
              <a:buNone/>
              <a:defRPr sz="1400"/>
            </a:lvl1pPr>
            <a:lvl2pPr marL="914400" lvl="1" indent="-228600" algn="l" rtl="0">
              <a:spcBef>
                <a:spcPts val="240"/>
              </a:spcBef>
              <a:spcAft>
                <a:spcPts val="0"/>
              </a:spcAft>
              <a:buSzPts val="960"/>
              <a:buNone/>
              <a:defRPr sz="1200"/>
            </a:lvl2pPr>
            <a:lvl3pPr marL="1371600" lvl="2" indent="-228600" algn="l" rtl="0">
              <a:spcBef>
                <a:spcPts val="200"/>
              </a:spcBef>
              <a:spcAft>
                <a:spcPts val="0"/>
              </a:spcAft>
              <a:buSzPts val="95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83" name="Google Shape;283;p53"/>
          <p:cNvSpPr txBox="1">
            <a:spLocks noGrp="1"/>
          </p:cNvSpPr>
          <p:nvPr>
            <p:ph type="body" idx="2"/>
          </p:nvPr>
        </p:nvSpPr>
        <p:spPr>
          <a:xfrm>
            <a:off x="4766733" y="273051"/>
            <a:ext cx="6815600" cy="5853000"/>
          </a:xfrm>
          <a:prstGeom prst="rect">
            <a:avLst/>
          </a:prstGeom>
          <a:noFill/>
          <a:ln>
            <a:noFill/>
          </a:ln>
        </p:spPr>
        <p:txBody>
          <a:bodyPr spcFirstLastPara="1" wrap="square" lIns="91425" tIns="45700" rIns="91425" bIns="45700" anchor="t" anchorCtr="0">
            <a:noAutofit/>
          </a:bodyPr>
          <a:lstStyle>
            <a:lvl1pPr marL="457200" lvl="0" indent="-335915" algn="l" rtl="0">
              <a:spcBef>
                <a:spcPts val="520"/>
              </a:spcBef>
              <a:spcAft>
                <a:spcPts val="0"/>
              </a:spcAft>
              <a:buSzPts val="1690"/>
              <a:buChar char="•"/>
              <a:defRPr sz="2600"/>
            </a:lvl1pPr>
            <a:lvl2pPr marL="914400" lvl="1" indent="-350519" algn="l" rtl="0">
              <a:spcBef>
                <a:spcPts val="480"/>
              </a:spcBef>
              <a:spcAft>
                <a:spcPts val="0"/>
              </a:spcAft>
              <a:buSzPts val="1920"/>
              <a:buChar char="•"/>
              <a:defRPr sz="2400"/>
            </a:lvl2pPr>
            <a:lvl3pPr marL="1371600" lvl="2" indent="-361314" algn="l" rtl="0">
              <a:spcBef>
                <a:spcPts val="440"/>
              </a:spcBef>
              <a:spcAft>
                <a:spcPts val="0"/>
              </a:spcAft>
              <a:buSzPts val="2090"/>
              <a:buChar char="•"/>
              <a:defRPr sz="2200"/>
            </a:lvl3pPr>
            <a:lvl4pPr marL="1828800" lvl="3" indent="-355600" algn="l" rtl="0">
              <a:spcBef>
                <a:spcPts val="400"/>
              </a:spcBef>
              <a:spcAft>
                <a:spcPts val="0"/>
              </a:spcAft>
              <a:buSzPts val="2000"/>
              <a:buChar char="•"/>
              <a:defRPr sz="20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84" name="Google Shape;284;p53"/>
          <p:cNvSpPr txBox="1">
            <a:spLocks noGrp="1"/>
          </p:cNvSpPr>
          <p:nvPr>
            <p:ph type="dt" idx="10"/>
          </p:nvPr>
        </p:nvSpPr>
        <p:spPr>
          <a:xfrm>
            <a:off x="609600" y="6416676"/>
            <a:ext cx="28448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5" name="Google Shape;285;p53"/>
          <p:cNvSpPr txBox="1">
            <a:spLocks noGrp="1"/>
          </p:cNvSpPr>
          <p:nvPr>
            <p:ph type="ftr" idx="11"/>
          </p:nvPr>
        </p:nvSpPr>
        <p:spPr>
          <a:xfrm>
            <a:off x="4165600" y="6416676"/>
            <a:ext cx="3860800" cy="3651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6" name="Google Shape;286;p53"/>
          <p:cNvSpPr txBox="1">
            <a:spLocks noGrp="1"/>
          </p:cNvSpPr>
          <p:nvPr>
            <p:ph type="sldNum" idx="12"/>
          </p:nvPr>
        </p:nvSpPr>
        <p:spPr>
          <a:xfrm>
            <a:off x="10566400" y="6416676"/>
            <a:ext cx="1016000" cy="3651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solidFill>
                  <a:srgbClr val="BABABA"/>
                </a:solidFill>
              </a:defRPr>
            </a:lvl1pPr>
            <a:lvl2pPr marL="0" lvl="1" indent="0" algn="r" rtl="0">
              <a:spcBef>
                <a:spcPts val="0"/>
              </a:spcBef>
              <a:buNone/>
              <a:defRPr>
                <a:solidFill>
                  <a:srgbClr val="BABABA"/>
                </a:solidFill>
              </a:defRPr>
            </a:lvl2pPr>
            <a:lvl3pPr marL="0" lvl="2" indent="0" algn="r" rtl="0">
              <a:spcBef>
                <a:spcPts val="0"/>
              </a:spcBef>
              <a:buNone/>
              <a:defRPr>
                <a:solidFill>
                  <a:srgbClr val="BABABA"/>
                </a:solidFill>
              </a:defRPr>
            </a:lvl3pPr>
            <a:lvl4pPr marL="0" lvl="3" indent="0" algn="r" rtl="0">
              <a:spcBef>
                <a:spcPts val="0"/>
              </a:spcBef>
              <a:buNone/>
              <a:defRPr>
                <a:solidFill>
                  <a:srgbClr val="BABABA"/>
                </a:solidFill>
              </a:defRPr>
            </a:lvl4pPr>
            <a:lvl5pPr marL="0" lvl="4" indent="0" algn="r" rtl="0">
              <a:spcBef>
                <a:spcPts val="0"/>
              </a:spcBef>
              <a:buNone/>
              <a:defRPr>
                <a:solidFill>
                  <a:srgbClr val="BABABA"/>
                </a:solidFill>
              </a:defRPr>
            </a:lvl5pPr>
            <a:lvl6pPr marL="0" lvl="5" indent="0" algn="r" rtl="0">
              <a:spcBef>
                <a:spcPts val="0"/>
              </a:spcBef>
              <a:buNone/>
              <a:defRPr>
                <a:solidFill>
                  <a:srgbClr val="BABABA"/>
                </a:solidFill>
              </a:defRPr>
            </a:lvl6pPr>
            <a:lvl7pPr marL="0" lvl="6" indent="0" algn="r" rtl="0">
              <a:spcBef>
                <a:spcPts val="0"/>
              </a:spcBef>
              <a:buNone/>
              <a:defRPr>
                <a:solidFill>
                  <a:srgbClr val="BABABA"/>
                </a:solidFill>
              </a:defRPr>
            </a:lvl7pPr>
            <a:lvl8pPr marL="0" lvl="7" indent="0" algn="r" rtl="0">
              <a:spcBef>
                <a:spcPts val="0"/>
              </a:spcBef>
              <a:buNone/>
              <a:defRPr>
                <a:solidFill>
                  <a:srgbClr val="BABABA"/>
                </a:solidFill>
              </a:defRPr>
            </a:lvl8pPr>
            <a:lvl9pPr marL="0" lvl="8" indent="0" algn="r" rtl="0">
              <a:spcBef>
                <a:spcPts val="0"/>
              </a:spcBef>
              <a:buNone/>
              <a:defRPr>
                <a:solidFill>
                  <a:srgbClr val="BABABA"/>
                </a:solidFill>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6"/>
          <p:cNvPicPr preferRelativeResize="0"/>
          <p:nvPr/>
        </p:nvPicPr>
        <p:blipFill rotWithShape="1">
          <a:blip r:embed="rId2">
            <a:alphaModFix/>
          </a:blip>
          <a:srcRect/>
          <a:stretch/>
        </p:blipFill>
        <p:spPr>
          <a:xfrm>
            <a:off x="0" y="1"/>
            <a:ext cx="12192000" cy="1371599"/>
          </a:xfrm>
          <a:prstGeom prst="rect">
            <a:avLst/>
          </a:prstGeom>
          <a:noFill/>
          <a:ln>
            <a:noFill/>
          </a:ln>
        </p:spPr>
      </p:pic>
      <p:sp>
        <p:nvSpPr>
          <p:cNvPr id="35" name="Google Shape;35;p6"/>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37" name="Google Shape;37;p6"/>
          <p:cNvPicPr preferRelativeResize="0"/>
          <p:nvPr/>
        </p:nvPicPr>
        <p:blipFill rotWithShape="1">
          <a:blip r:embed="rId3">
            <a:alphaModFix/>
          </a:blip>
          <a:srcRect l="3908" r="3899"/>
          <a:stretch/>
        </p:blipFill>
        <p:spPr>
          <a:xfrm>
            <a:off x="9231971" y="870156"/>
            <a:ext cx="2675408" cy="365917"/>
          </a:xfrm>
          <a:prstGeom prst="rect">
            <a:avLst/>
          </a:prstGeom>
          <a:noFill/>
          <a:ln>
            <a:noFill/>
          </a:ln>
        </p:spPr>
      </p:pic>
      <p:sp>
        <p:nvSpPr>
          <p:cNvPr id="38" name="Google Shape;38;p6"/>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7"/>
        <p:cNvGrpSpPr/>
        <p:nvPr/>
      </p:nvGrpSpPr>
      <p:grpSpPr>
        <a:xfrm>
          <a:off x="0" y="0"/>
          <a:ext cx="0" cy="0"/>
          <a:chOff x="0" y="0"/>
          <a:chExt cx="0" cy="0"/>
        </a:xfrm>
      </p:grpSpPr>
      <p:sp>
        <p:nvSpPr>
          <p:cNvPr id="288" name="Google Shape;288;p54"/>
          <p:cNvSpPr txBox="1">
            <a:spLocks noGrp="1"/>
          </p:cNvSpPr>
          <p:nvPr>
            <p:ph type="body" idx="1"/>
          </p:nvPr>
        </p:nvSpPr>
        <p:spPr>
          <a:xfrm>
            <a:off x="365760" y="1463040"/>
            <a:ext cx="5348000" cy="4351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dk1"/>
              </a:buClr>
              <a:buSzPts val="2400"/>
              <a:buNone/>
              <a:defRPr sz="2400"/>
            </a:lvl1pPr>
            <a:lvl2pPr marL="914400" lvl="1" indent="-355600" algn="l" rtl="0">
              <a:lnSpc>
                <a:spcPct val="10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89" name="Google Shape;289;p54" title="Header graphic"/>
          <p:cNvPicPr preferRelativeResize="0"/>
          <p:nvPr/>
        </p:nvPicPr>
        <p:blipFill rotWithShape="1">
          <a:blip r:embed="rId2">
            <a:alphaModFix/>
          </a:blip>
          <a:srcRect/>
          <a:stretch/>
        </p:blipFill>
        <p:spPr>
          <a:xfrm>
            <a:off x="0" y="0"/>
            <a:ext cx="12192000" cy="1257300"/>
          </a:xfrm>
          <a:prstGeom prst="rect">
            <a:avLst/>
          </a:prstGeom>
          <a:noFill/>
          <a:ln>
            <a:noFill/>
          </a:ln>
        </p:spPr>
      </p:pic>
      <p:sp>
        <p:nvSpPr>
          <p:cNvPr id="290" name="Google Shape;290;p54"/>
          <p:cNvSpPr txBox="1">
            <a:spLocks noGrp="1"/>
          </p:cNvSpPr>
          <p:nvPr>
            <p:ph type="title"/>
          </p:nvPr>
        </p:nvSpPr>
        <p:spPr>
          <a:xfrm>
            <a:off x="365760" y="274320"/>
            <a:ext cx="10515600" cy="710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54"/>
          <p:cNvSpPr txBox="1">
            <a:spLocks noGrp="1"/>
          </p:cNvSpPr>
          <p:nvPr>
            <p:ph type="sldNum" idx="12"/>
          </p:nvPr>
        </p:nvSpPr>
        <p:spPr>
          <a:xfrm>
            <a:off x="365760" y="6356351"/>
            <a:ext cx="6236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200">
                <a:solidFill>
                  <a:srgbClr val="888888"/>
                </a:solidFill>
                <a:latin typeface="Calibri"/>
                <a:ea typeface="Calibri"/>
                <a:cs typeface="Calibri"/>
                <a:sym typeface="Calibri"/>
              </a:defRPr>
            </a:lvl1pPr>
            <a:lvl2pPr marL="0" lvl="1" indent="0" algn="ctr" rtl="0">
              <a:spcBef>
                <a:spcPts val="0"/>
              </a:spcBef>
              <a:buNone/>
              <a:defRPr sz="1200">
                <a:solidFill>
                  <a:srgbClr val="888888"/>
                </a:solidFill>
                <a:latin typeface="Calibri"/>
                <a:ea typeface="Calibri"/>
                <a:cs typeface="Calibri"/>
                <a:sym typeface="Calibri"/>
              </a:defRPr>
            </a:lvl2pPr>
            <a:lvl3pPr marL="0" lvl="2" indent="0" algn="ctr" rtl="0">
              <a:spcBef>
                <a:spcPts val="0"/>
              </a:spcBef>
              <a:buNone/>
              <a:defRPr sz="1200">
                <a:solidFill>
                  <a:srgbClr val="888888"/>
                </a:solidFill>
                <a:latin typeface="Calibri"/>
                <a:ea typeface="Calibri"/>
                <a:cs typeface="Calibri"/>
                <a:sym typeface="Calibri"/>
              </a:defRPr>
            </a:lvl3pPr>
            <a:lvl4pPr marL="0" lvl="3" indent="0" algn="ctr" rtl="0">
              <a:spcBef>
                <a:spcPts val="0"/>
              </a:spcBef>
              <a:buNone/>
              <a:defRPr sz="1200">
                <a:solidFill>
                  <a:srgbClr val="888888"/>
                </a:solidFill>
                <a:latin typeface="Calibri"/>
                <a:ea typeface="Calibri"/>
                <a:cs typeface="Calibri"/>
                <a:sym typeface="Calibri"/>
              </a:defRPr>
            </a:lvl4pPr>
            <a:lvl5pPr marL="0" lvl="4" indent="0" algn="ctr" rtl="0">
              <a:spcBef>
                <a:spcPts val="0"/>
              </a:spcBef>
              <a:buNone/>
              <a:defRPr sz="1200">
                <a:solidFill>
                  <a:srgbClr val="888888"/>
                </a:solidFill>
                <a:latin typeface="Calibri"/>
                <a:ea typeface="Calibri"/>
                <a:cs typeface="Calibri"/>
                <a:sym typeface="Calibri"/>
              </a:defRPr>
            </a:lvl5pPr>
            <a:lvl6pPr marL="0" lvl="5" indent="0" algn="ctr" rtl="0">
              <a:spcBef>
                <a:spcPts val="0"/>
              </a:spcBef>
              <a:buNone/>
              <a:defRPr sz="1200">
                <a:solidFill>
                  <a:srgbClr val="888888"/>
                </a:solidFill>
                <a:latin typeface="Calibri"/>
                <a:ea typeface="Calibri"/>
                <a:cs typeface="Calibri"/>
                <a:sym typeface="Calibri"/>
              </a:defRPr>
            </a:lvl6pPr>
            <a:lvl7pPr marL="0" lvl="6" indent="0" algn="ctr" rtl="0">
              <a:spcBef>
                <a:spcPts val="0"/>
              </a:spcBef>
              <a:buNone/>
              <a:defRPr sz="1200">
                <a:solidFill>
                  <a:srgbClr val="888888"/>
                </a:solidFill>
                <a:latin typeface="Calibri"/>
                <a:ea typeface="Calibri"/>
                <a:cs typeface="Calibri"/>
                <a:sym typeface="Calibri"/>
              </a:defRPr>
            </a:lvl7pPr>
            <a:lvl8pPr marL="0" lvl="7" indent="0" algn="ctr" rtl="0">
              <a:spcBef>
                <a:spcPts val="0"/>
              </a:spcBef>
              <a:buNone/>
              <a:defRPr sz="1200">
                <a:solidFill>
                  <a:srgbClr val="888888"/>
                </a:solidFill>
                <a:latin typeface="Calibri"/>
                <a:ea typeface="Calibri"/>
                <a:cs typeface="Calibri"/>
                <a:sym typeface="Calibri"/>
              </a:defRPr>
            </a:lvl8pPr>
            <a:lvl9pPr marL="0" lvl="8" indent="0" algn="ct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292" name="Google Shape;292;p54"/>
          <p:cNvSpPr txBox="1">
            <a:spLocks noGrp="1"/>
          </p:cNvSpPr>
          <p:nvPr>
            <p:ph type="body" idx="2"/>
          </p:nvPr>
        </p:nvSpPr>
        <p:spPr>
          <a:xfrm>
            <a:off x="6315005" y="1463040"/>
            <a:ext cx="5348000" cy="4351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dk1"/>
              </a:buClr>
              <a:buSzPts val="2400"/>
              <a:buNone/>
              <a:defRPr sz="2400"/>
            </a:lvl1pPr>
            <a:lvl2pPr marL="914400" lvl="1" indent="-355600" algn="l" rtl="0">
              <a:lnSpc>
                <a:spcPct val="10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93" name="Google Shape;293;p54" title="CDE logo"/>
          <p:cNvPicPr preferRelativeResize="0"/>
          <p:nvPr/>
        </p:nvPicPr>
        <p:blipFill rotWithShape="1">
          <a:blip r:embed="rId3">
            <a:alphaModFix/>
          </a:blip>
          <a:srcRect/>
          <a:stretch/>
        </p:blipFill>
        <p:spPr>
          <a:xfrm>
            <a:off x="10667965" y="6225631"/>
            <a:ext cx="1371671" cy="55882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p:spTree>
      <p:nvGrpSpPr>
        <p:cNvPr id="1" name="Shape 294"/>
        <p:cNvGrpSpPr/>
        <p:nvPr/>
      </p:nvGrpSpPr>
      <p:grpSpPr>
        <a:xfrm>
          <a:off x="0" y="0"/>
          <a:ext cx="0" cy="0"/>
          <a:chOff x="0" y="0"/>
          <a:chExt cx="0" cy="0"/>
        </a:xfrm>
      </p:grpSpPr>
      <p:pic>
        <p:nvPicPr>
          <p:cNvPr id="295" name="Google Shape;295;p55"/>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296" name="Google Shape;296;p55"/>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600"/>
              <a:buFont typeface="Arial"/>
              <a:buNone/>
              <a:defRPr sz="26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97" name="Google Shape;297;p55"/>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5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299" name="Google Shape;299;p55"/>
          <p:cNvPicPr preferRelativeResize="0"/>
          <p:nvPr/>
        </p:nvPicPr>
        <p:blipFill>
          <a:blip r:embed="rId3">
            <a:alphaModFix/>
          </a:blip>
          <a:stretch>
            <a:fillRect/>
          </a:stretch>
        </p:blipFill>
        <p:spPr>
          <a:xfrm>
            <a:off x="10428167" y="291851"/>
            <a:ext cx="1681367" cy="787901"/>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08-blank with page number and logo">
  <p:cSld name="08-blank with page number and logo">
    <p:spTree>
      <p:nvGrpSpPr>
        <p:cNvPr id="1" name="Shape 300"/>
        <p:cNvGrpSpPr/>
        <p:nvPr/>
      </p:nvGrpSpPr>
      <p:grpSpPr>
        <a:xfrm>
          <a:off x="0" y="0"/>
          <a:ext cx="0" cy="0"/>
          <a:chOff x="0" y="0"/>
          <a:chExt cx="0" cy="0"/>
        </a:xfrm>
      </p:grpSpPr>
      <p:sp>
        <p:nvSpPr>
          <p:cNvPr id="301" name="Google Shape;301;p56"/>
          <p:cNvSpPr txBox="1">
            <a:spLocks noGrp="1"/>
          </p:cNvSpPr>
          <p:nvPr>
            <p:ph type="sldNum" idx="12"/>
          </p:nvPr>
        </p:nvSpPr>
        <p:spPr>
          <a:xfrm>
            <a:off x="0" y="6356352"/>
            <a:ext cx="12192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200" b="1" i="0" u="none" strike="noStrike" cap="none">
                <a:solidFill>
                  <a:srgbClr val="D0D2D3"/>
                </a:solidFill>
                <a:latin typeface="Calibri"/>
                <a:ea typeface="Calibri"/>
                <a:cs typeface="Calibri"/>
                <a:sym typeface="Calibri"/>
              </a:defRPr>
            </a:lvl1pPr>
            <a:lvl2pPr marL="0" lvl="1" indent="0" algn="ctr">
              <a:spcBef>
                <a:spcPts val="0"/>
              </a:spcBef>
              <a:buNone/>
              <a:defRPr sz="1200" b="1" i="0" u="none" strike="noStrike" cap="none">
                <a:solidFill>
                  <a:srgbClr val="D0D2D3"/>
                </a:solidFill>
                <a:latin typeface="Calibri"/>
                <a:ea typeface="Calibri"/>
                <a:cs typeface="Calibri"/>
                <a:sym typeface="Calibri"/>
              </a:defRPr>
            </a:lvl2pPr>
            <a:lvl3pPr marL="0" lvl="2" indent="0" algn="ctr">
              <a:spcBef>
                <a:spcPts val="0"/>
              </a:spcBef>
              <a:buNone/>
              <a:defRPr sz="1200" b="1" i="0" u="none" strike="noStrike" cap="none">
                <a:solidFill>
                  <a:srgbClr val="D0D2D3"/>
                </a:solidFill>
                <a:latin typeface="Calibri"/>
                <a:ea typeface="Calibri"/>
                <a:cs typeface="Calibri"/>
                <a:sym typeface="Calibri"/>
              </a:defRPr>
            </a:lvl3pPr>
            <a:lvl4pPr marL="0" lvl="3" indent="0" algn="ctr">
              <a:spcBef>
                <a:spcPts val="0"/>
              </a:spcBef>
              <a:buNone/>
              <a:defRPr sz="1200" b="1" i="0" u="none" strike="noStrike" cap="none">
                <a:solidFill>
                  <a:srgbClr val="D0D2D3"/>
                </a:solidFill>
                <a:latin typeface="Calibri"/>
                <a:ea typeface="Calibri"/>
                <a:cs typeface="Calibri"/>
                <a:sym typeface="Calibri"/>
              </a:defRPr>
            </a:lvl4pPr>
            <a:lvl5pPr marL="0" lvl="4" indent="0" algn="ctr">
              <a:spcBef>
                <a:spcPts val="0"/>
              </a:spcBef>
              <a:buNone/>
              <a:defRPr sz="1200" b="1" i="0" u="none" strike="noStrike" cap="none">
                <a:solidFill>
                  <a:srgbClr val="D0D2D3"/>
                </a:solidFill>
                <a:latin typeface="Calibri"/>
                <a:ea typeface="Calibri"/>
                <a:cs typeface="Calibri"/>
                <a:sym typeface="Calibri"/>
              </a:defRPr>
            </a:lvl5pPr>
            <a:lvl6pPr marL="0" lvl="5" indent="0" algn="ctr">
              <a:spcBef>
                <a:spcPts val="0"/>
              </a:spcBef>
              <a:buNone/>
              <a:defRPr sz="1200" b="1" i="0" u="none" strike="noStrike" cap="none">
                <a:solidFill>
                  <a:srgbClr val="D0D2D3"/>
                </a:solidFill>
                <a:latin typeface="Calibri"/>
                <a:ea typeface="Calibri"/>
                <a:cs typeface="Calibri"/>
                <a:sym typeface="Calibri"/>
              </a:defRPr>
            </a:lvl6pPr>
            <a:lvl7pPr marL="0" lvl="6" indent="0" algn="ctr">
              <a:spcBef>
                <a:spcPts val="0"/>
              </a:spcBef>
              <a:buNone/>
              <a:defRPr sz="1200" b="1" i="0" u="none" strike="noStrike" cap="none">
                <a:solidFill>
                  <a:srgbClr val="D0D2D3"/>
                </a:solidFill>
                <a:latin typeface="Calibri"/>
                <a:ea typeface="Calibri"/>
                <a:cs typeface="Calibri"/>
                <a:sym typeface="Calibri"/>
              </a:defRPr>
            </a:lvl7pPr>
            <a:lvl8pPr marL="0" lvl="7" indent="0" algn="ctr">
              <a:spcBef>
                <a:spcPts val="0"/>
              </a:spcBef>
              <a:buNone/>
              <a:defRPr sz="1200" b="1" i="0" u="none" strike="noStrike" cap="none">
                <a:solidFill>
                  <a:srgbClr val="D0D2D3"/>
                </a:solidFill>
                <a:latin typeface="Calibri"/>
                <a:ea typeface="Calibri"/>
                <a:cs typeface="Calibri"/>
                <a:sym typeface="Calibri"/>
              </a:defRPr>
            </a:lvl8pPr>
            <a:lvl9pPr marL="0" lvl="8" indent="0" algn="ctr">
              <a:spcBef>
                <a:spcPts val="0"/>
              </a:spcBef>
              <a:buNone/>
              <a:defRPr sz="1200" b="1" i="0" u="none" strike="noStrike" cap="none">
                <a:solidFill>
                  <a:srgbClr val="D0D2D3"/>
                </a:solidFill>
                <a:latin typeface="Calibri"/>
                <a:ea typeface="Calibri"/>
                <a:cs typeface="Calibri"/>
                <a:sym typeface="Calibri"/>
              </a:defRPr>
            </a:lvl9pPr>
          </a:lstStyle>
          <a:p>
            <a:fld id="{00000000-1234-1234-1234-123412341234}" type="slidenum">
              <a:rPr lang="en-US" smtClean="0"/>
              <a:pPr/>
              <a:t>‹#›</a:t>
            </a:fld>
            <a:endParaRPr lang="en-US"/>
          </a:p>
        </p:txBody>
      </p:sp>
      <p:pic>
        <p:nvPicPr>
          <p:cNvPr id="302" name="Google Shape;302;p56"/>
          <p:cNvPicPr preferRelativeResize="0"/>
          <p:nvPr/>
        </p:nvPicPr>
        <p:blipFill rotWithShape="1">
          <a:blip r:embed="rId2">
            <a:alphaModFix/>
          </a:blip>
          <a:srcRect/>
          <a:stretch/>
        </p:blipFill>
        <p:spPr>
          <a:xfrm>
            <a:off x="10611219" y="6319482"/>
            <a:ext cx="1288519" cy="421697"/>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3"/>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7"/>
        <p:cNvGrpSpPr/>
        <p:nvPr/>
      </p:nvGrpSpPr>
      <p:grpSpPr>
        <a:xfrm>
          <a:off x="0" y="0"/>
          <a:ext cx="0" cy="0"/>
          <a:chOff x="0" y="0"/>
          <a:chExt cx="0" cy="0"/>
        </a:xfrm>
      </p:grpSpPr>
      <p:pic>
        <p:nvPicPr>
          <p:cNvPr id="318" name="Google Shape;318;p60"/>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19" name="Google Shape;319;p60"/>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6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1" name="Google Shape;321;p60"/>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22" name="Google Shape;322;p60"/>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23"/>
        <p:cNvGrpSpPr/>
        <p:nvPr/>
      </p:nvGrpSpPr>
      <p:grpSpPr>
        <a:xfrm>
          <a:off x="0" y="0"/>
          <a:ext cx="0" cy="0"/>
          <a:chOff x="0" y="0"/>
          <a:chExt cx="0" cy="0"/>
        </a:xfrm>
      </p:grpSpPr>
      <p:pic>
        <p:nvPicPr>
          <p:cNvPr id="324" name="Google Shape;324;p61"/>
          <p:cNvPicPr preferRelativeResize="0"/>
          <p:nvPr/>
        </p:nvPicPr>
        <p:blipFill rotWithShape="1">
          <a:blip r:embed="rId2">
            <a:alphaModFix/>
          </a:blip>
          <a:srcRect/>
          <a:stretch/>
        </p:blipFill>
        <p:spPr>
          <a:xfrm>
            <a:off x="0" y="-1"/>
            <a:ext cx="12192627" cy="5143764"/>
          </a:xfrm>
          <a:prstGeom prst="rect">
            <a:avLst/>
          </a:prstGeom>
          <a:noFill/>
          <a:ln>
            <a:noFill/>
          </a:ln>
        </p:spPr>
      </p:pic>
      <p:sp>
        <p:nvSpPr>
          <p:cNvPr id="325" name="Google Shape;325;p61"/>
          <p:cNvSpPr txBox="1">
            <a:spLocks noGrp="1"/>
          </p:cNvSpPr>
          <p:nvPr>
            <p:ph type="ctrTitle"/>
          </p:nvPr>
        </p:nvSpPr>
        <p:spPr>
          <a:xfrm>
            <a:off x="-2" y="2595716"/>
            <a:ext cx="12192627"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61"/>
          <p:cNvSpPr txBox="1">
            <a:spLocks noGrp="1"/>
          </p:cNvSpPr>
          <p:nvPr>
            <p:ph type="sldNum" idx="12"/>
          </p:nvPr>
        </p:nvSpPr>
        <p:spPr>
          <a:xfrm>
            <a:off x="233420" y="6427022"/>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7"/>
        <p:cNvGrpSpPr/>
        <p:nvPr/>
      </p:nvGrpSpPr>
      <p:grpSpPr>
        <a:xfrm>
          <a:off x="0" y="0"/>
          <a:ext cx="0" cy="0"/>
          <a:chOff x="0" y="0"/>
          <a:chExt cx="0" cy="0"/>
        </a:xfrm>
      </p:grpSpPr>
      <p:sp>
        <p:nvSpPr>
          <p:cNvPr id="328" name="Google Shape;328;p62"/>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62"/>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0" name="Google Shape;330;p62"/>
          <p:cNvPicPr preferRelativeResize="0"/>
          <p:nvPr/>
        </p:nvPicPr>
        <p:blipFill rotWithShape="1">
          <a:blip r:embed="rId2">
            <a:alphaModFix/>
          </a:blip>
          <a:srcRect/>
          <a:stretch/>
        </p:blipFill>
        <p:spPr>
          <a:xfrm>
            <a:off x="10782273" y="6172202"/>
            <a:ext cx="1143055" cy="364738"/>
          </a:xfrm>
          <a:prstGeom prst="rect">
            <a:avLst/>
          </a:prstGeom>
          <a:noFill/>
          <a:ln>
            <a:noFill/>
          </a:ln>
        </p:spPr>
      </p:pic>
      <p:sp>
        <p:nvSpPr>
          <p:cNvPr id="331" name="Google Shape;331;p62"/>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32" name="Google Shape;332;p62"/>
          <p:cNvPicPr preferRelativeResize="0"/>
          <p:nvPr/>
        </p:nvPicPr>
        <p:blipFill rotWithShape="1">
          <a:blip r:embed="rId3">
            <a:alphaModFix/>
          </a:blip>
          <a:srcRect/>
          <a:stretch/>
        </p:blipFill>
        <p:spPr>
          <a:xfrm>
            <a:off x="7" y="1"/>
            <a:ext cx="12191987" cy="914399"/>
          </a:xfrm>
          <a:prstGeom prst="rect">
            <a:avLst/>
          </a:prstGeom>
          <a:noFill/>
          <a:ln>
            <a:noFill/>
          </a:ln>
        </p:spPr>
      </p:pic>
      <p:sp>
        <p:nvSpPr>
          <p:cNvPr id="333" name="Google Shape;333;p6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34"/>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35"/>
        <p:cNvGrpSpPr/>
        <p:nvPr/>
      </p:nvGrpSpPr>
      <p:grpSpPr>
        <a:xfrm>
          <a:off x="0" y="0"/>
          <a:ext cx="0" cy="0"/>
          <a:chOff x="0" y="0"/>
          <a:chExt cx="0" cy="0"/>
        </a:xfrm>
      </p:grpSpPr>
      <p:pic>
        <p:nvPicPr>
          <p:cNvPr id="336" name="Google Shape;336;p64"/>
          <p:cNvPicPr preferRelativeResize="0"/>
          <p:nvPr/>
        </p:nvPicPr>
        <p:blipFill rotWithShape="1">
          <a:blip r:embed="rId2">
            <a:alphaModFix/>
          </a:blip>
          <a:srcRect/>
          <a:stretch/>
        </p:blipFill>
        <p:spPr>
          <a:xfrm>
            <a:off x="1" y="3"/>
            <a:ext cx="12191999" cy="5143498"/>
          </a:xfrm>
          <a:prstGeom prst="rect">
            <a:avLst/>
          </a:prstGeom>
          <a:noFill/>
          <a:ln>
            <a:noFill/>
          </a:ln>
        </p:spPr>
      </p:pic>
      <p:sp>
        <p:nvSpPr>
          <p:cNvPr id="337" name="Google Shape;337;p64"/>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64"/>
          <p:cNvSpPr txBox="1">
            <a:spLocks noGrp="1"/>
          </p:cNvSpPr>
          <p:nvPr>
            <p:ph type="sldNum" idx="12"/>
          </p:nvPr>
        </p:nvSpPr>
        <p:spPr>
          <a:xfrm>
            <a:off x="227916" y="6427022"/>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39"/>
        <p:cNvGrpSpPr/>
        <p:nvPr/>
      </p:nvGrpSpPr>
      <p:grpSpPr>
        <a:xfrm>
          <a:off x="0" y="0"/>
          <a:ext cx="0" cy="0"/>
          <a:chOff x="0" y="0"/>
          <a:chExt cx="0" cy="0"/>
        </a:xfrm>
      </p:grpSpPr>
      <p:sp>
        <p:nvSpPr>
          <p:cNvPr id="340" name="Google Shape;340;p65"/>
          <p:cNvSpPr/>
          <p:nvPr/>
        </p:nvSpPr>
        <p:spPr>
          <a:xfrm>
            <a:off x="0" y="4675242"/>
            <a:ext cx="12192000" cy="2182761"/>
          </a:xfrm>
          <a:prstGeom prst="rect">
            <a:avLst/>
          </a:prstGeom>
          <a:gradFill>
            <a:gsLst>
              <a:gs pos="0">
                <a:schemeClr val="lt1"/>
              </a:gs>
              <a:gs pos="100000">
                <a:srgbClr val="488BC9">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1" name="Google Shape;341;p65"/>
          <p:cNvSpPr txBox="1">
            <a:spLocks noGrp="1"/>
          </p:cNvSpPr>
          <p:nvPr>
            <p:ph type="ctrTitle"/>
          </p:nvPr>
        </p:nvSpPr>
        <p:spPr>
          <a:xfrm>
            <a:off x="914402"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65"/>
          <p:cNvSpPr txBox="1">
            <a:spLocks noGrp="1"/>
          </p:cNvSpPr>
          <p:nvPr>
            <p:ph type="subTitle" idx="1"/>
          </p:nvPr>
        </p:nvSpPr>
        <p:spPr>
          <a:xfrm>
            <a:off x="914402" y="4675241"/>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3" name="Google Shape;343;p65"/>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344" name="Google Shape;344;p65"/>
          <p:cNvPicPr preferRelativeResize="0"/>
          <p:nvPr/>
        </p:nvPicPr>
        <p:blipFill rotWithShape="1">
          <a:blip r:embed="rId2">
            <a:alphaModFix/>
          </a:blip>
          <a:srcRect/>
          <a:stretch/>
        </p:blipFill>
        <p:spPr>
          <a:xfrm>
            <a:off x="4682995" y="632708"/>
            <a:ext cx="2822307" cy="1321787"/>
          </a:xfrm>
          <a:prstGeom prst="rect">
            <a:avLst/>
          </a:prstGeom>
          <a:noFill/>
          <a:ln>
            <a:noFill/>
          </a:ln>
        </p:spPr>
      </p:pic>
      <p:cxnSp>
        <p:nvCxnSpPr>
          <p:cNvPr id="345" name="Google Shape;345;p65"/>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 name="Google Shape;41;p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2" name="Google Shape;42;p7"/>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3" name="Google Shape;43;p7"/>
          <p:cNvPicPr preferRelativeResize="0"/>
          <p:nvPr/>
        </p:nvPicPr>
        <p:blipFill rotWithShape="1">
          <a:blip r:embed="rId3">
            <a:alphaModFix/>
          </a:blip>
          <a:srcRect l="3908" r="3899"/>
          <a:stretch/>
        </p:blipFill>
        <p:spPr>
          <a:xfrm>
            <a:off x="8644495" y="5853911"/>
            <a:ext cx="2675408" cy="365917"/>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3"/>
        <p:cNvGrpSpPr/>
        <p:nvPr/>
      </p:nvGrpSpPr>
      <p:grpSpPr>
        <a:xfrm>
          <a:off x="0" y="0"/>
          <a:ext cx="0" cy="0"/>
          <a:chOff x="0" y="0"/>
          <a:chExt cx="0" cy="0"/>
        </a:xfrm>
      </p:grpSpPr>
      <p:pic>
        <p:nvPicPr>
          <p:cNvPr id="354" name="Google Shape;354;p67"/>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55" name="Google Shape;355;p67"/>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6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7" name="Google Shape;357;p67"/>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58" name="Google Shape;358;p67"/>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59" name="Google Shape;359;p67"/>
          <p:cNvPicPr preferRelativeResize="0"/>
          <p:nvPr/>
        </p:nvPicPr>
        <p:blipFill rotWithShape="1">
          <a:blip r:embed="rId4">
            <a:alphaModFix/>
          </a:blip>
          <a:srcRect/>
          <a:stretch/>
        </p:blipFill>
        <p:spPr>
          <a:xfrm>
            <a:off x="171280" y="18289"/>
            <a:ext cx="965179" cy="827775"/>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67"/>
        <p:cNvGrpSpPr/>
        <p:nvPr/>
      </p:nvGrpSpPr>
      <p:grpSpPr>
        <a:xfrm>
          <a:off x="0" y="0"/>
          <a:ext cx="0" cy="0"/>
          <a:chOff x="0" y="0"/>
          <a:chExt cx="0" cy="0"/>
        </a:xfrm>
      </p:grpSpPr>
      <p:pic>
        <p:nvPicPr>
          <p:cNvPr id="368" name="Google Shape;368;p69"/>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69" name="Google Shape;369;p69"/>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6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1" name="Google Shape;371;p69"/>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72" name="Google Shape;372;p69"/>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73" name="Google Shape;373;p69"/>
          <p:cNvPicPr preferRelativeResize="0"/>
          <p:nvPr/>
        </p:nvPicPr>
        <p:blipFill rotWithShape="1">
          <a:blip r:embed="rId4">
            <a:alphaModFix/>
          </a:blip>
          <a:srcRect/>
          <a:stretch/>
        </p:blipFill>
        <p:spPr>
          <a:xfrm>
            <a:off x="171281" y="18290"/>
            <a:ext cx="965177" cy="82777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74"/>
        <p:cNvGrpSpPr/>
        <p:nvPr/>
      </p:nvGrpSpPr>
      <p:grpSpPr>
        <a:xfrm>
          <a:off x="0" y="0"/>
          <a:ext cx="0" cy="0"/>
          <a:chOff x="0" y="0"/>
          <a:chExt cx="0" cy="0"/>
        </a:xfrm>
      </p:grpSpPr>
      <p:pic>
        <p:nvPicPr>
          <p:cNvPr id="375" name="Google Shape;375;p70"/>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76" name="Google Shape;376;p70"/>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7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8" name="Google Shape;378;p70"/>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79" name="Google Shape;379;p70"/>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80" name="Google Shape;380;p70"/>
          <p:cNvPicPr preferRelativeResize="0"/>
          <p:nvPr/>
        </p:nvPicPr>
        <p:blipFill rotWithShape="1">
          <a:blip r:embed="rId4">
            <a:alphaModFix/>
          </a:blip>
          <a:srcRect/>
          <a:stretch/>
        </p:blipFill>
        <p:spPr>
          <a:xfrm>
            <a:off x="171281" y="18290"/>
            <a:ext cx="965177" cy="82777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81"/>
        <p:cNvGrpSpPr/>
        <p:nvPr/>
      </p:nvGrpSpPr>
      <p:grpSpPr>
        <a:xfrm>
          <a:off x="0" y="0"/>
          <a:ext cx="0" cy="0"/>
          <a:chOff x="0" y="0"/>
          <a:chExt cx="0" cy="0"/>
        </a:xfrm>
      </p:grpSpPr>
      <p:pic>
        <p:nvPicPr>
          <p:cNvPr id="382" name="Google Shape;382;p71"/>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83" name="Google Shape;383;p71"/>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4" name="Google Shape;384;p71"/>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5" name="Google Shape;385;p71"/>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86" name="Google Shape;386;p71"/>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87" name="Google Shape;387;p71"/>
          <p:cNvPicPr preferRelativeResize="0"/>
          <p:nvPr/>
        </p:nvPicPr>
        <p:blipFill rotWithShape="1">
          <a:blip r:embed="rId4">
            <a:alphaModFix/>
          </a:blip>
          <a:srcRect/>
          <a:stretch/>
        </p:blipFill>
        <p:spPr>
          <a:xfrm>
            <a:off x="171280" y="18290"/>
            <a:ext cx="965176" cy="82777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8"/>
        <p:cNvGrpSpPr/>
        <p:nvPr/>
      </p:nvGrpSpPr>
      <p:grpSpPr>
        <a:xfrm>
          <a:off x="0" y="0"/>
          <a:ext cx="0" cy="0"/>
          <a:chOff x="0" y="0"/>
          <a:chExt cx="0" cy="0"/>
        </a:xfrm>
      </p:grpSpPr>
      <p:sp>
        <p:nvSpPr>
          <p:cNvPr id="389" name="Google Shape;389;p7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72"/>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403"/>
        <p:cNvGrpSpPr/>
        <p:nvPr/>
      </p:nvGrpSpPr>
      <p:grpSpPr>
        <a:xfrm>
          <a:off x="0" y="0"/>
          <a:ext cx="0" cy="0"/>
          <a:chOff x="0" y="0"/>
          <a:chExt cx="0" cy="0"/>
        </a:xfrm>
      </p:grpSpPr>
      <p:pic>
        <p:nvPicPr>
          <p:cNvPr id="404" name="Google Shape;404;p7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05" name="Google Shape;405;p7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06" name="Google Shape;406;p75"/>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7" name="Google Shape;407;p75"/>
          <p:cNvPicPr preferRelativeResize="0"/>
          <p:nvPr/>
        </p:nvPicPr>
        <p:blipFill rotWithShape="1">
          <a:blip r:embed="rId3">
            <a:alphaModFix/>
          </a:blip>
          <a:srcRect/>
          <a:stretch/>
        </p:blipFill>
        <p:spPr>
          <a:xfrm>
            <a:off x="9892668" y="5682099"/>
            <a:ext cx="2029497" cy="951049"/>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4"/>
        <p:cNvGrpSpPr/>
        <p:nvPr/>
      </p:nvGrpSpPr>
      <p:grpSpPr>
        <a:xfrm>
          <a:off x="0" y="0"/>
          <a:ext cx="0" cy="0"/>
          <a:chOff x="0" y="0"/>
          <a:chExt cx="0" cy="0"/>
        </a:xfrm>
      </p:grpSpPr>
      <p:pic>
        <p:nvPicPr>
          <p:cNvPr id="425" name="Google Shape;425;p79"/>
          <p:cNvPicPr preferRelativeResize="0"/>
          <p:nvPr/>
        </p:nvPicPr>
        <p:blipFill rotWithShape="1">
          <a:blip r:embed="rId2">
            <a:alphaModFix/>
          </a:blip>
          <a:srcRect/>
          <a:stretch/>
        </p:blipFill>
        <p:spPr>
          <a:xfrm>
            <a:off x="0" y="0"/>
            <a:ext cx="12192000" cy="1371600"/>
          </a:xfrm>
          <a:prstGeom prst="rect">
            <a:avLst/>
          </a:prstGeom>
          <a:noFill/>
          <a:ln>
            <a:noFill/>
          </a:ln>
        </p:spPr>
      </p:pic>
      <p:sp>
        <p:nvSpPr>
          <p:cNvPr id="426" name="Google Shape;426;p79"/>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7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428" name="Google Shape;428;p79"/>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9" name="Google Shape;429;p79"/>
          <p:cNvPicPr preferRelativeResize="0"/>
          <p:nvPr/>
        </p:nvPicPr>
        <p:blipFill rotWithShape="1">
          <a:blip r:embed="rId3">
            <a:alphaModFix/>
          </a:blip>
          <a:srcRect/>
          <a:stretch/>
        </p:blipFill>
        <p:spPr>
          <a:xfrm>
            <a:off x="10505897" y="320865"/>
            <a:ext cx="1573699" cy="73745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430"/>
        <p:cNvGrpSpPr/>
        <p:nvPr/>
      </p:nvGrpSpPr>
      <p:grpSpPr>
        <a:xfrm>
          <a:off x="0" y="0"/>
          <a:ext cx="0" cy="0"/>
          <a:chOff x="0" y="0"/>
          <a:chExt cx="0" cy="0"/>
        </a:xfrm>
      </p:grpSpPr>
      <p:pic>
        <p:nvPicPr>
          <p:cNvPr id="431" name="Google Shape;431;p8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32" name="Google Shape;432;p8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33" name="Google Shape;433;p80"/>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4" name="Google Shape;434;p80"/>
          <p:cNvPicPr preferRelativeResize="0"/>
          <p:nvPr/>
        </p:nvPicPr>
        <p:blipFill rotWithShape="1">
          <a:blip r:embed="rId3">
            <a:alphaModFix/>
          </a:blip>
          <a:srcRect/>
          <a:stretch/>
        </p:blipFill>
        <p:spPr>
          <a:xfrm>
            <a:off x="10150569" y="5778735"/>
            <a:ext cx="1861567" cy="87234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435"/>
        <p:cNvGrpSpPr/>
        <p:nvPr/>
      </p:nvGrpSpPr>
      <p:grpSpPr>
        <a:xfrm>
          <a:off x="0" y="0"/>
          <a:ext cx="0" cy="0"/>
          <a:chOff x="0" y="0"/>
          <a:chExt cx="0" cy="0"/>
        </a:xfrm>
      </p:grpSpPr>
      <p:pic>
        <p:nvPicPr>
          <p:cNvPr id="436" name="Google Shape;436;p81"/>
          <p:cNvPicPr preferRelativeResize="0"/>
          <p:nvPr/>
        </p:nvPicPr>
        <p:blipFill rotWithShape="1">
          <a:blip r:embed="rId2">
            <a:alphaModFix/>
          </a:blip>
          <a:srcRect/>
          <a:stretch/>
        </p:blipFill>
        <p:spPr>
          <a:xfrm>
            <a:off x="11" y="1"/>
            <a:ext cx="12191976" cy="1371597"/>
          </a:xfrm>
          <a:prstGeom prst="rect">
            <a:avLst/>
          </a:prstGeom>
          <a:noFill/>
          <a:ln>
            <a:noFill/>
          </a:ln>
        </p:spPr>
      </p:pic>
      <p:sp>
        <p:nvSpPr>
          <p:cNvPr id="437" name="Google Shape;437;p81"/>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81"/>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9" name="Google Shape;439;p8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440" name="Google Shape;440;p81"/>
          <p:cNvPicPr preferRelativeResize="0"/>
          <p:nvPr/>
        </p:nvPicPr>
        <p:blipFill rotWithShape="1">
          <a:blip r:embed="rId3">
            <a:alphaModFix/>
          </a:blip>
          <a:srcRect/>
          <a:stretch/>
        </p:blipFill>
        <p:spPr>
          <a:xfrm>
            <a:off x="10300735" y="320867"/>
            <a:ext cx="1771333" cy="830076"/>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a:stretch/>
        </p:blipFill>
        <p:spPr>
          <a:xfrm>
            <a:off x="3" y="1"/>
            <a:ext cx="12191995" cy="1371599"/>
          </a:xfrm>
          <a:prstGeom prst="rect">
            <a:avLst/>
          </a:prstGeom>
          <a:noFill/>
          <a:ln>
            <a:noFill/>
          </a:ln>
        </p:spPr>
      </p:pic>
      <p:sp>
        <p:nvSpPr>
          <p:cNvPr id="46" name="Google Shape;46;p8"/>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48" name="Google Shape;48;p8"/>
          <p:cNvPicPr preferRelativeResize="0"/>
          <p:nvPr/>
        </p:nvPicPr>
        <p:blipFill rotWithShape="1">
          <a:blip r:embed="rId3">
            <a:alphaModFix/>
          </a:blip>
          <a:srcRect l="3908" r="3899"/>
          <a:stretch/>
        </p:blipFill>
        <p:spPr>
          <a:xfrm>
            <a:off x="9231971" y="870156"/>
            <a:ext cx="2675408" cy="365917"/>
          </a:xfrm>
          <a:prstGeom prst="rect">
            <a:avLst/>
          </a:prstGeom>
          <a:noFill/>
          <a:ln>
            <a:noFill/>
          </a:ln>
        </p:spPr>
      </p:pic>
      <p:sp>
        <p:nvSpPr>
          <p:cNvPr id="49" name="Google Shape;49;p8"/>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453"/>
        <p:cNvGrpSpPr/>
        <p:nvPr/>
      </p:nvGrpSpPr>
      <p:grpSpPr>
        <a:xfrm>
          <a:off x="0" y="0"/>
          <a:ext cx="0" cy="0"/>
          <a:chOff x="0" y="0"/>
          <a:chExt cx="0" cy="0"/>
        </a:xfrm>
      </p:grpSpPr>
      <p:sp>
        <p:nvSpPr>
          <p:cNvPr id="454" name="Google Shape;454;p8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77"/>
        <p:cNvGrpSpPr/>
        <p:nvPr/>
      </p:nvGrpSpPr>
      <p:grpSpPr>
        <a:xfrm>
          <a:off x="0" y="0"/>
          <a:ext cx="0" cy="0"/>
          <a:chOff x="0" y="0"/>
          <a:chExt cx="0" cy="0"/>
        </a:xfrm>
      </p:grpSpPr>
      <p:pic>
        <p:nvPicPr>
          <p:cNvPr id="478" name="Google Shape;478;p9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79" name="Google Shape;479;p9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480" name="Google Shape;480;p90"/>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1" name="Google Shape;481;p90"/>
          <p:cNvPicPr preferRelativeResize="0"/>
          <p:nvPr/>
        </p:nvPicPr>
        <p:blipFill rotWithShape="1">
          <a:blip r:embed="rId3">
            <a:alphaModFix/>
          </a:blip>
          <a:srcRect/>
          <a:stretch/>
        </p:blipFill>
        <p:spPr>
          <a:xfrm>
            <a:off x="10015935" y="5738084"/>
            <a:ext cx="1936232" cy="90735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88"/>
        <p:cNvGrpSpPr/>
        <p:nvPr/>
      </p:nvGrpSpPr>
      <p:grpSpPr>
        <a:xfrm>
          <a:off x="0" y="0"/>
          <a:ext cx="0" cy="0"/>
          <a:chOff x="0" y="0"/>
          <a:chExt cx="0" cy="0"/>
        </a:xfrm>
      </p:grpSpPr>
      <p:pic>
        <p:nvPicPr>
          <p:cNvPr id="489" name="Google Shape;489;p92"/>
          <p:cNvPicPr preferRelativeResize="0"/>
          <p:nvPr/>
        </p:nvPicPr>
        <p:blipFill rotWithShape="1">
          <a:blip r:embed="rId2">
            <a:alphaModFix/>
          </a:blip>
          <a:srcRect/>
          <a:stretch/>
        </p:blipFill>
        <p:spPr>
          <a:xfrm>
            <a:off x="1629605" y="110954"/>
            <a:ext cx="8932791" cy="663609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0"/>
        <p:cNvGrpSpPr/>
        <p:nvPr/>
      </p:nvGrpSpPr>
      <p:grpSpPr>
        <a:xfrm>
          <a:off x="0" y="0"/>
          <a:ext cx="0" cy="0"/>
          <a:chOff x="0" y="0"/>
          <a:chExt cx="0" cy="0"/>
        </a:xfrm>
      </p:grpSpPr>
      <p:sp>
        <p:nvSpPr>
          <p:cNvPr id="491" name="Google Shape;491;p93"/>
          <p:cNvSpPr txBox="1">
            <a:spLocks noGrp="1"/>
          </p:cNvSpPr>
          <p:nvPr>
            <p:ph type="title"/>
          </p:nvPr>
        </p:nvSpPr>
        <p:spPr>
          <a:xfrm>
            <a:off x="609601" y="273050"/>
            <a:ext cx="4011200" cy="1161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4DB8A"/>
              </a:buClr>
              <a:buSzPts val="2200"/>
              <a:buFont typeface="Lucida Sans"/>
              <a:buNone/>
              <a:defRPr sz="2200" b="0">
                <a:solidFill>
                  <a:srgbClr val="F4DB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93"/>
          <p:cNvSpPr txBox="1">
            <a:spLocks noGrp="1"/>
          </p:cNvSpPr>
          <p:nvPr>
            <p:ph type="body" idx="1"/>
          </p:nvPr>
        </p:nvSpPr>
        <p:spPr>
          <a:xfrm>
            <a:off x="609601" y="1524001"/>
            <a:ext cx="4011200" cy="4602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80"/>
              </a:spcBef>
              <a:spcAft>
                <a:spcPts val="0"/>
              </a:spcAft>
              <a:buSzPts val="910"/>
              <a:buNone/>
              <a:defRPr sz="1400"/>
            </a:lvl1pPr>
            <a:lvl2pPr marL="914400" lvl="1" indent="-228600" algn="l">
              <a:lnSpc>
                <a:spcPct val="90000"/>
              </a:lnSpc>
              <a:spcBef>
                <a:spcPts val="240"/>
              </a:spcBef>
              <a:spcAft>
                <a:spcPts val="0"/>
              </a:spcAft>
              <a:buSzPts val="960"/>
              <a:buNone/>
              <a:defRPr sz="1200"/>
            </a:lvl2pPr>
            <a:lvl3pPr marL="1371600" lvl="2" indent="-228600" algn="l">
              <a:lnSpc>
                <a:spcPct val="90000"/>
              </a:lnSpc>
              <a:spcBef>
                <a:spcPts val="200"/>
              </a:spcBef>
              <a:spcAft>
                <a:spcPts val="0"/>
              </a:spcAft>
              <a:buSzPts val="950"/>
              <a:buNone/>
              <a:defRPr sz="1000"/>
            </a:lvl3pPr>
            <a:lvl4pPr marL="1828800" lvl="3" indent="-228600" algn="l">
              <a:lnSpc>
                <a:spcPct val="90000"/>
              </a:lnSpc>
              <a:spcBef>
                <a:spcPts val="180"/>
              </a:spcBef>
              <a:spcAft>
                <a:spcPts val="0"/>
              </a:spcAft>
              <a:buSzPts val="900"/>
              <a:buNone/>
              <a:defRPr sz="900"/>
            </a:lvl4pPr>
            <a:lvl5pPr marL="2286000" lvl="4" indent="-228600" algn="l">
              <a:lnSpc>
                <a:spcPct val="90000"/>
              </a:lnSpc>
              <a:spcBef>
                <a:spcPts val="180"/>
              </a:spcBef>
              <a:spcAft>
                <a:spcPts val="0"/>
              </a:spcAft>
              <a:buSzPts val="900"/>
              <a:buNone/>
              <a:defRPr sz="900"/>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
        <p:nvSpPr>
          <p:cNvPr id="493" name="Google Shape;493;p93"/>
          <p:cNvSpPr txBox="1">
            <a:spLocks noGrp="1"/>
          </p:cNvSpPr>
          <p:nvPr>
            <p:ph type="body" idx="2"/>
          </p:nvPr>
        </p:nvSpPr>
        <p:spPr>
          <a:xfrm>
            <a:off x="4766733" y="273051"/>
            <a:ext cx="6815600" cy="5853000"/>
          </a:xfrm>
          <a:prstGeom prst="rect">
            <a:avLst/>
          </a:prstGeom>
          <a:noFill/>
          <a:ln>
            <a:noFill/>
          </a:ln>
        </p:spPr>
        <p:txBody>
          <a:bodyPr spcFirstLastPara="1" wrap="square" lIns="91425" tIns="45700" rIns="91425" bIns="45700" anchor="t" anchorCtr="0">
            <a:noAutofit/>
          </a:bodyPr>
          <a:lstStyle>
            <a:lvl1pPr marL="457200" lvl="0" indent="-335915" algn="l">
              <a:lnSpc>
                <a:spcPct val="90000"/>
              </a:lnSpc>
              <a:spcBef>
                <a:spcPts val="520"/>
              </a:spcBef>
              <a:spcAft>
                <a:spcPts val="0"/>
              </a:spcAft>
              <a:buSzPts val="1690"/>
              <a:buChar char="•"/>
              <a:defRPr sz="2600"/>
            </a:lvl1pPr>
            <a:lvl2pPr marL="914400" lvl="1" indent="-350519" algn="l">
              <a:lnSpc>
                <a:spcPct val="90000"/>
              </a:lnSpc>
              <a:spcBef>
                <a:spcPts val="480"/>
              </a:spcBef>
              <a:spcAft>
                <a:spcPts val="0"/>
              </a:spcAft>
              <a:buSzPts val="1920"/>
              <a:buChar char="•"/>
              <a:defRPr sz="2400"/>
            </a:lvl2pPr>
            <a:lvl3pPr marL="1371600" lvl="2" indent="-361314" algn="l">
              <a:lnSpc>
                <a:spcPct val="90000"/>
              </a:lnSpc>
              <a:spcBef>
                <a:spcPts val="440"/>
              </a:spcBef>
              <a:spcAft>
                <a:spcPts val="0"/>
              </a:spcAft>
              <a:buSzPts val="2090"/>
              <a:buChar char="•"/>
              <a:defRPr sz="2200"/>
            </a:lvl3pPr>
            <a:lvl4pPr marL="1828800" lvl="3" indent="-355600" algn="l">
              <a:lnSpc>
                <a:spcPct val="90000"/>
              </a:lnSpc>
              <a:spcBef>
                <a:spcPts val="400"/>
              </a:spcBef>
              <a:spcAft>
                <a:spcPts val="0"/>
              </a:spcAft>
              <a:buSzPts val="2000"/>
              <a:buChar char="•"/>
              <a:defRPr sz="2000"/>
            </a:lvl4pPr>
            <a:lvl5pPr marL="2286000" lvl="4" indent="-342900" algn="l">
              <a:lnSpc>
                <a:spcPct val="90000"/>
              </a:lnSpc>
              <a:spcBef>
                <a:spcPts val="360"/>
              </a:spcBef>
              <a:spcAft>
                <a:spcPts val="0"/>
              </a:spcAft>
              <a:buSzPts val="1800"/>
              <a:buChar char="•"/>
              <a:defRPr sz="1800"/>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
        <p:nvSpPr>
          <p:cNvPr id="494" name="Google Shape;494;p93"/>
          <p:cNvSpPr txBox="1">
            <a:spLocks noGrp="1"/>
          </p:cNvSpPr>
          <p:nvPr>
            <p:ph type="dt" idx="10"/>
          </p:nvPr>
        </p:nvSpPr>
        <p:spPr>
          <a:xfrm>
            <a:off x="609600" y="6416676"/>
            <a:ext cx="2844800" cy="36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 name="Google Shape;495;p93"/>
          <p:cNvSpPr txBox="1">
            <a:spLocks noGrp="1"/>
          </p:cNvSpPr>
          <p:nvPr>
            <p:ph type="ftr" idx="11"/>
          </p:nvPr>
        </p:nvSpPr>
        <p:spPr>
          <a:xfrm>
            <a:off x="4165600" y="6416676"/>
            <a:ext cx="3860800" cy="3651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6" name="Google Shape;496;p93"/>
          <p:cNvSpPr txBox="1">
            <a:spLocks noGrp="1"/>
          </p:cNvSpPr>
          <p:nvPr>
            <p:ph type="sldNum" idx="12"/>
          </p:nvPr>
        </p:nvSpPr>
        <p:spPr>
          <a:xfrm>
            <a:off x="10566400" y="6416676"/>
            <a:ext cx="1016000" cy="365100"/>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7"/>
        <p:cNvGrpSpPr/>
        <p:nvPr/>
      </p:nvGrpSpPr>
      <p:grpSpPr>
        <a:xfrm>
          <a:off x="0" y="0"/>
          <a:ext cx="0" cy="0"/>
          <a:chOff x="0" y="0"/>
          <a:chExt cx="0" cy="0"/>
        </a:xfrm>
      </p:grpSpPr>
      <p:sp>
        <p:nvSpPr>
          <p:cNvPr id="498" name="Google Shape;498;p94"/>
          <p:cNvSpPr txBox="1">
            <a:spLocks noGrp="1"/>
          </p:cNvSpPr>
          <p:nvPr>
            <p:ph type="body" idx="1"/>
          </p:nvPr>
        </p:nvSpPr>
        <p:spPr>
          <a:xfrm>
            <a:off x="365760" y="1463040"/>
            <a:ext cx="5348000" cy="4351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2400"/>
              <a:buNone/>
              <a:defRPr sz="2400"/>
            </a:lvl1pPr>
            <a:lvl2pPr marL="914400" lvl="1" indent="-355600" algn="l">
              <a:lnSpc>
                <a:spcPct val="10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9" name="Google Shape;499;p94" title="Header graphic"/>
          <p:cNvPicPr preferRelativeResize="0"/>
          <p:nvPr/>
        </p:nvPicPr>
        <p:blipFill rotWithShape="1">
          <a:blip r:embed="rId2">
            <a:alphaModFix/>
          </a:blip>
          <a:srcRect/>
          <a:stretch/>
        </p:blipFill>
        <p:spPr>
          <a:xfrm>
            <a:off x="0" y="0"/>
            <a:ext cx="12192000" cy="1257300"/>
          </a:xfrm>
          <a:prstGeom prst="rect">
            <a:avLst/>
          </a:prstGeom>
          <a:noFill/>
          <a:ln>
            <a:noFill/>
          </a:ln>
        </p:spPr>
      </p:pic>
      <p:sp>
        <p:nvSpPr>
          <p:cNvPr id="500" name="Google Shape;500;p94"/>
          <p:cNvSpPr txBox="1">
            <a:spLocks noGrp="1"/>
          </p:cNvSpPr>
          <p:nvPr>
            <p:ph type="title"/>
          </p:nvPr>
        </p:nvSpPr>
        <p:spPr>
          <a:xfrm>
            <a:off x="365760" y="274320"/>
            <a:ext cx="10515600" cy="710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3600"/>
              <a:buNone/>
              <a:defRPr sz="36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94"/>
          <p:cNvSpPr txBox="1">
            <a:spLocks noGrp="1"/>
          </p:cNvSpPr>
          <p:nvPr>
            <p:ph type="sldNum" idx="12"/>
          </p:nvPr>
        </p:nvSpPr>
        <p:spPr>
          <a:xfrm>
            <a:off x="365760" y="6356351"/>
            <a:ext cx="6236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502" name="Google Shape;502;p94"/>
          <p:cNvSpPr txBox="1">
            <a:spLocks noGrp="1"/>
          </p:cNvSpPr>
          <p:nvPr>
            <p:ph type="body" idx="2"/>
          </p:nvPr>
        </p:nvSpPr>
        <p:spPr>
          <a:xfrm>
            <a:off x="6315005" y="1463040"/>
            <a:ext cx="5348000" cy="4351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2400"/>
              <a:buNone/>
              <a:defRPr sz="2400"/>
            </a:lvl1pPr>
            <a:lvl2pPr marL="914400" lvl="1" indent="-355600" algn="l">
              <a:lnSpc>
                <a:spcPct val="10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3" name="Google Shape;503;p94" title="CDE logo"/>
          <p:cNvPicPr preferRelativeResize="0"/>
          <p:nvPr/>
        </p:nvPicPr>
        <p:blipFill rotWithShape="1">
          <a:blip r:embed="rId3">
            <a:alphaModFix/>
          </a:blip>
          <a:srcRect/>
          <a:stretch/>
        </p:blipFill>
        <p:spPr>
          <a:xfrm>
            <a:off x="10667965" y="6225631"/>
            <a:ext cx="1371671" cy="55882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p:spTree>
      <p:nvGrpSpPr>
        <p:cNvPr id="1" name="Shape 504"/>
        <p:cNvGrpSpPr/>
        <p:nvPr/>
      </p:nvGrpSpPr>
      <p:grpSpPr>
        <a:xfrm>
          <a:off x="0" y="0"/>
          <a:ext cx="0" cy="0"/>
          <a:chOff x="0" y="0"/>
          <a:chExt cx="0" cy="0"/>
        </a:xfrm>
      </p:grpSpPr>
      <p:pic>
        <p:nvPicPr>
          <p:cNvPr id="505" name="Google Shape;505;p95"/>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506" name="Google Shape;506;p95"/>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Clr>
                <a:schemeClr val="lt1"/>
              </a:buClr>
              <a:buSzPts val="3600"/>
              <a:buNone/>
              <a:defRPr sz="36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07" name="Google Shape;507;p95"/>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9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509" name="Google Shape;509;p95"/>
          <p:cNvPicPr preferRelativeResize="0"/>
          <p:nvPr/>
        </p:nvPicPr>
        <p:blipFill rotWithShape="1">
          <a:blip r:embed="rId3">
            <a:alphaModFix/>
          </a:blip>
          <a:srcRect/>
          <a:stretch/>
        </p:blipFill>
        <p:spPr>
          <a:xfrm>
            <a:off x="10428167" y="291851"/>
            <a:ext cx="1681367" cy="7879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50"/>
        <p:cNvGrpSpPr/>
        <p:nvPr/>
      </p:nvGrpSpPr>
      <p:grpSpPr>
        <a:xfrm>
          <a:off x="0" y="0"/>
          <a:ext cx="0" cy="0"/>
          <a:chOff x="0" y="0"/>
          <a:chExt cx="0" cy="0"/>
        </a:xfrm>
      </p:grpSpPr>
      <p:pic>
        <p:nvPicPr>
          <p:cNvPr id="51" name="Google Shape;51;p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2" name="Google Shape;52;p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53" name="Google Shape;53;p9"/>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 name="Google Shape;54;p9"/>
          <p:cNvPicPr preferRelativeResize="0"/>
          <p:nvPr/>
        </p:nvPicPr>
        <p:blipFill rotWithShape="1">
          <a:blip r:embed="rId3">
            <a:alphaModFix/>
          </a:blip>
          <a:srcRect l="3908" r="3899"/>
          <a:stretch/>
        </p:blipFill>
        <p:spPr>
          <a:xfrm>
            <a:off x="8644495" y="5853911"/>
            <a:ext cx="2675408" cy="3659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55"/>
        <p:cNvGrpSpPr/>
        <p:nvPr/>
      </p:nvGrpSpPr>
      <p:grpSpPr>
        <a:xfrm>
          <a:off x="0" y="0"/>
          <a:ext cx="0" cy="0"/>
          <a:chOff x="0" y="0"/>
          <a:chExt cx="0" cy="0"/>
        </a:xfrm>
      </p:grpSpPr>
      <p:pic>
        <p:nvPicPr>
          <p:cNvPr id="56" name="Google Shape;56;p10"/>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57" name="Google Shape;57;p10"/>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0"/>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60" name="Google Shape;60;p10"/>
          <p:cNvPicPr preferRelativeResize="0"/>
          <p:nvPr/>
        </p:nvPicPr>
        <p:blipFill/>
        <p:spPr>
          <a:xfrm>
            <a:off x="9231971" y="870156"/>
            <a:ext cx="2675408" cy="3659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theme" Target="../theme/theme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3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3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4"/>
        <p:cNvGrpSpPr/>
        <p:nvPr/>
      </p:nvGrpSpPr>
      <p:grpSpPr>
        <a:xfrm>
          <a:off x="0" y="0"/>
          <a:ext cx="0" cy="0"/>
          <a:chOff x="0" y="0"/>
          <a:chExt cx="0" cy="0"/>
        </a:xfrm>
      </p:grpSpPr>
      <p:sp>
        <p:nvSpPr>
          <p:cNvPr id="305" name="Google Shape;305;p5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306" name="Google Shape;306;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7" name="Google Shape;307;p5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8" name="Google Shape;308;p5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9" name="Google Shape;309;p5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1" r:id="rId7"/>
    <p:sldLayoutId id="2147483713" r:id="rId8"/>
    <p:sldLayoutId id="2147483714" r:id="rId9"/>
    <p:sldLayoutId id="2147483715" r:id="rId10"/>
    <p:sldLayoutId id="214748371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1"/>
        <p:cNvGrpSpPr/>
        <p:nvPr/>
      </p:nvGrpSpPr>
      <p:grpSpPr>
        <a:xfrm>
          <a:off x="0" y="0"/>
          <a:ext cx="0" cy="0"/>
          <a:chOff x="0" y="0"/>
          <a:chExt cx="0" cy="0"/>
        </a:xfrm>
      </p:grpSpPr>
      <p:sp>
        <p:nvSpPr>
          <p:cNvPr id="392" name="Google Shape;392;p7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Roboto Slab"/>
              <a:buNone/>
              <a:defRPr sz="40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3" name="Google Shape;393;p7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4" name="Google Shape;394;p7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5" name="Google Shape;395;p7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6" name="Google Shape;396;p7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18" r:id="rId1"/>
    <p:sldLayoutId id="2147483722" r:id="rId2"/>
    <p:sldLayoutId id="2147483723" r:id="rId3"/>
    <p:sldLayoutId id="2147483724" r:id="rId4"/>
    <p:sldLayoutId id="2147483727" r:id="rId5"/>
    <p:sldLayoutId id="2147483728" r:id="rId6"/>
    <p:sldLayoutId id="2147483733" r:id="rId7"/>
    <p:sldLayoutId id="2147483735" r:id="rId8"/>
    <p:sldLayoutId id="2147483736" r:id="rId9"/>
    <p:sldLayoutId id="2147483737" r:id="rId10"/>
    <p:sldLayoutId id="214748373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8.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hyperlink" Target="mailto:readact@cde.state.co.us" TargetMode="External"/><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71.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7E9A21-E21E-42CD-83AE-3F3F8641F8C6}"/>
              </a:ext>
              <a:ext uri="{C183D7F6-B498-43B3-948B-1728B52AA6E4}">
                <adec:decorative xmlns:adec="http://schemas.microsoft.com/office/drawing/2017/decorative" val="1"/>
              </a:ext>
            </a:extLst>
          </p:cNvPr>
          <p:cNvSpPr/>
          <p:nvPr/>
        </p:nvSpPr>
        <p:spPr>
          <a:xfrm>
            <a:off x="0" y="0"/>
            <a:ext cx="12192000" cy="6805088"/>
          </a:xfrm>
          <a:prstGeom prst="rect">
            <a:avLst/>
          </a:prstGeom>
          <a:solidFill>
            <a:srgbClr val="7C98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D44351A1-C267-484B-B461-F9DA7E2794DC}"/>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7479772" y="1612931"/>
            <a:ext cx="1965963" cy="2286000"/>
          </a:xfrm>
          <a:prstGeom prst="rect">
            <a:avLst/>
          </a:prstGeom>
        </p:spPr>
      </p:pic>
      <p:pic>
        <p:nvPicPr>
          <p:cNvPr id="6" name="Picture 3">
            <a:extLst>
              <a:ext uri="{FF2B5EF4-FFF2-40B4-BE49-F238E27FC236}">
                <a16:creationId xmlns:a16="http://schemas.microsoft.com/office/drawing/2014/main" id="{F6958C02-3C69-43D7-87C4-722D1C024948}"/>
              </a:ext>
              <a:ext uri="{C183D7F6-B498-43B3-948B-1728B52AA6E4}">
                <adec:decorative xmlns:adec="http://schemas.microsoft.com/office/drawing/2017/decorative" val="1"/>
              </a:ext>
            </a:extLst>
          </p:cNvPr>
          <p:cNvPicPr>
            <a:picLocks noChangeAspect="1"/>
          </p:cNvPicPr>
          <p:nvPr/>
        </p:nvPicPr>
        <p:blipFill>
          <a:blip r:embed="rId4"/>
          <a:srcRect/>
          <a:stretch>
            <a:fillRect/>
          </a:stretch>
        </p:blipFill>
        <p:spPr>
          <a:xfrm>
            <a:off x="8462753" y="52912"/>
            <a:ext cx="1521333" cy="2011680"/>
          </a:xfrm>
          <a:prstGeom prst="rect">
            <a:avLst/>
          </a:prstGeom>
        </p:spPr>
      </p:pic>
      <p:pic>
        <p:nvPicPr>
          <p:cNvPr id="7" name="Picture 4">
            <a:extLst>
              <a:ext uri="{FF2B5EF4-FFF2-40B4-BE49-F238E27FC236}">
                <a16:creationId xmlns:a16="http://schemas.microsoft.com/office/drawing/2014/main" id="{3A8B4595-9CA3-472D-AE4A-2540DC367EC1}"/>
              </a:ext>
              <a:ext uri="{C183D7F6-B498-43B3-948B-1728B52AA6E4}">
                <adec:decorative xmlns:adec="http://schemas.microsoft.com/office/drawing/2017/decorative" val="1"/>
              </a:ext>
            </a:extLst>
          </p:cNvPr>
          <p:cNvPicPr>
            <a:picLocks noChangeAspect="1"/>
          </p:cNvPicPr>
          <p:nvPr/>
        </p:nvPicPr>
        <p:blipFill>
          <a:blip r:embed="rId5"/>
          <a:srcRect/>
          <a:stretch>
            <a:fillRect/>
          </a:stretch>
        </p:blipFill>
        <p:spPr>
          <a:xfrm>
            <a:off x="9995623" y="-308672"/>
            <a:ext cx="2642616" cy="3108960"/>
          </a:xfrm>
          <a:prstGeom prst="rect">
            <a:avLst/>
          </a:prstGeom>
        </p:spPr>
      </p:pic>
      <p:pic>
        <p:nvPicPr>
          <p:cNvPr id="8" name="Picture 5">
            <a:extLst>
              <a:ext uri="{FF2B5EF4-FFF2-40B4-BE49-F238E27FC236}">
                <a16:creationId xmlns:a16="http://schemas.microsoft.com/office/drawing/2014/main" id="{9C82CE69-0121-48D4-8834-903D1E8CA791}"/>
              </a:ext>
              <a:ext uri="{C183D7F6-B498-43B3-948B-1728B52AA6E4}">
                <adec:decorative xmlns:adec="http://schemas.microsoft.com/office/drawing/2017/decorative" val="1"/>
              </a:ext>
            </a:extLst>
          </p:cNvPr>
          <p:cNvPicPr>
            <a:picLocks noChangeAspect="1"/>
          </p:cNvPicPr>
          <p:nvPr/>
        </p:nvPicPr>
        <p:blipFill>
          <a:blip r:embed="rId6"/>
          <a:srcRect/>
          <a:stretch>
            <a:fillRect/>
          </a:stretch>
        </p:blipFill>
        <p:spPr>
          <a:xfrm rot="2244344">
            <a:off x="5918699" y="5233370"/>
            <a:ext cx="1902750" cy="1919546"/>
          </a:xfrm>
          <a:prstGeom prst="rect">
            <a:avLst/>
          </a:prstGeom>
        </p:spPr>
      </p:pic>
      <p:pic>
        <p:nvPicPr>
          <p:cNvPr id="9" name="Picture 6">
            <a:extLst>
              <a:ext uri="{FF2B5EF4-FFF2-40B4-BE49-F238E27FC236}">
                <a16:creationId xmlns:a16="http://schemas.microsoft.com/office/drawing/2014/main" id="{67EC9E7D-1593-4E28-8CE1-3DAE31583806}"/>
              </a:ext>
              <a:ext uri="{C183D7F6-B498-43B3-948B-1728B52AA6E4}">
                <adec:decorative xmlns:adec="http://schemas.microsoft.com/office/drawing/2017/decorative" val="1"/>
              </a:ext>
            </a:extLst>
          </p:cNvPr>
          <p:cNvPicPr>
            <a:picLocks noChangeAspect="1"/>
          </p:cNvPicPr>
          <p:nvPr/>
        </p:nvPicPr>
        <p:blipFill>
          <a:blip r:embed="rId7"/>
          <a:srcRect/>
          <a:stretch>
            <a:fillRect/>
          </a:stretch>
        </p:blipFill>
        <p:spPr>
          <a:xfrm>
            <a:off x="8230201" y="3044693"/>
            <a:ext cx="4267043" cy="4663440"/>
          </a:xfrm>
          <a:prstGeom prst="rect">
            <a:avLst/>
          </a:prstGeom>
        </p:spPr>
      </p:pic>
      <p:pic>
        <p:nvPicPr>
          <p:cNvPr id="10" name="Picture 7">
            <a:extLst>
              <a:ext uri="{FF2B5EF4-FFF2-40B4-BE49-F238E27FC236}">
                <a16:creationId xmlns:a16="http://schemas.microsoft.com/office/drawing/2014/main" id="{004ED485-6668-4B9F-AFA5-EF56E85A2487}"/>
              </a:ext>
              <a:ext uri="{C183D7F6-B498-43B3-948B-1728B52AA6E4}">
                <adec:decorative xmlns:adec="http://schemas.microsoft.com/office/drawing/2017/decorative" val="1"/>
              </a:ext>
            </a:extLst>
          </p:cNvPr>
          <p:cNvPicPr>
            <a:picLocks noChangeAspect="1"/>
          </p:cNvPicPr>
          <p:nvPr/>
        </p:nvPicPr>
        <p:blipFill>
          <a:blip r:embed="rId8"/>
          <a:srcRect/>
          <a:stretch>
            <a:fillRect/>
          </a:stretch>
        </p:blipFill>
        <p:spPr>
          <a:xfrm>
            <a:off x="10862635" y="1489420"/>
            <a:ext cx="2188842" cy="2286000"/>
          </a:xfrm>
          <a:prstGeom prst="rect">
            <a:avLst/>
          </a:prstGeom>
        </p:spPr>
      </p:pic>
      <p:pic>
        <p:nvPicPr>
          <p:cNvPr id="11" name="Picture 8">
            <a:extLst>
              <a:ext uri="{FF2B5EF4-FFF2-40B4-BE49-F238E27FC236}">
                <a16:creationId xmlns:a16="http://schemas.microsoft.com/office/drawing/2014/main" id="{FC18F4A8-B740-4506-88B9-D6D8AE5AF6E5}"/>
              </a:ext>
              <a:ext uri="{C183D7F6-B498-43B3-948B-1728B52AA6E4}">
                <adec:decorative xmlns:adec="http://schemas.microsoft.com/office/drawing/2017/decorative" val="1"/>
              </a:ext>
            </a:extLst>
          </p:cNvPr>
          <p:cNvPicPr>
            <a:picLocks noChangeAspect="1"/>
          </p:cNvPicPr>
          <p:nvPr/>
        </p:nvPicPr>
        <p:blipFill>
          <a:blip r:embed="rId9"/>
          <a:srcRect/>
          <a:stretch>
            <a:fillRect/>
          </a:stretch>
        </p:blipFill>
        <p:spPr>
          <a:xfrm rot="922921">
            <a:off x="7002768" y="3299098"/>
            <a:ext cx="2202217" cy="2103120"/>
          </a:xfrm>
          <a:prstGeom prst="rect">
            <a:avLst/>
          </a:prstGeom>
        </p:spPr>
      </p:pic>
      <p:pic>
        <p:nvPicPr>
          <p:cNvPr id="13" name="Picture 12">
            <a:extLst>
              <a:ext uri="{FF2B5EF4-FFF2-40B4-BE49-F238E27FC236}">
                <a16:creationId xmlns:a16="http://schemas.microsoft.com/office/drawing/2014/main" id="{41528108-FA81-45C4-B5F7-0B6C13FF1C34}"/>
              </a:ext>
              <a:ext uri="{C183D7F6-B498-43B3-948B-1728B52AA6E4}">
                <adec:decorative xmlns:adec="http://schemas.microsoft.com/office/drawing/2017/decorative" val="1"/>
              </a:ext>
            </a:extLst>
          </p:cNvPr>
          <p:cNvPicPr>
            <a:picLocks noChangeAspect="1"/>
          </p:cNvPicPr>
          <p:nvPr/>
        </p:nvPicPr>
        <p:blipFill rotWithShape="1">
          <a:blip r:embed="rId10"/>
          <a:srcRect l="6470"/>
          <a:stretch/>
        </p:blipFill>
        <p:spPr>
          <a:xfrm>
            <a:off x="759267" y="4861622"/>
            <a:ext cx="2619164" cy="1409700"/>
          </a:xfrm>
          <a:prstGeom prst="rect">
            <a:avLst/>
          </a:prstGeom>
          <a:ln w="38100" cap="sq">
            <a:solidFill>
              <a:srgbClr val="000000"/>
            </a:solidFill>
            <a:miter lim="800000"/>
          </a:ln>
          <a:effectLst>
            <a:outerShdw blurRad="57150" dist="50800" dir="2700000" algn="tl" rotWithShape="0">
              <a:srgbClr val="000000">
                <a:alpha val="40000"/>
              </a:srgbClr>
            </a:outerShdw>
          </a:effectLst>
        </p:spPr>
      </p:pic>
      <p:sp>
        <p:nvSpPr>
          <p:cNvPr id="20" name="Title 19">
            <a:extLst>
              <a:ext uri="{FF2B5EF4-FFF2-40B4-BE49-F238E27FC236}">
                <a16:creationId xmlns:a16="http://schemas.microsoft.com/office/drawing/2014/main" id="{8891FB41-2BB3-40A9-8303-E39B6E5912EA}"/>
              </a:ext>
            </a:extLst>
          </p:cNvPr>
          <p:cNvSpPr txBox="1">
            <a:spLocks noGrp="1"/>
          </p:cNvSpPr>
          <p:nvPr>
            <p:ph type="title" idx="4294967295"/>
          </p:nvPr>
        </p:nvSpPr>
        <p:spPr>
          <a:xfrm>
            <a:off x="624656" y="700370"/>
            <a:ext cx="8218637" cy="31393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000000"/>
                </a:solidFill>
                <a:effectLst/>
                <a:uLnTx/>
                <a:uFillTx/>
                <a:latin typeface="+mj-lt"/>
                <a:ea typeface="Arial"/>
                <a:cs typeface="Arial"/>
                <a:sym typeface="Arial"/>
              </a:rPr>
              <a:t>Instructional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000000"/>
                </a:solidFill>
                <a:effectLst/>
                <a:uLnTx/>
                <a:uFillTx/>
                <a:latin typeface="+mj-lt"/>
                <a:ea typeface="Arial"/>
                <a:cs typeface="Arial"/>
                <a:sym typeface="Arial"/>
              </a:rPr>
              <a:t>Programs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000000"/>
                </a:solidFill>
                <a:effectLst/>
                <a:uLnTx/>
                <a:uFillTx/>
                <a:latin typeface="+mj-lt"/>
                <a:ea typeface="Arial"/>
                <a:cs typeface="Arial"/>
                <a:sym typeface="Arial"/>
              </a:rPr>
              <a:t>&amp; Tools</a:t>
            </a:r>
          </a:p>
        </p:txBody>
      </p:sp>
    </p:spTree>
    <p:extLst>
      <p:ext uri="{BB962C8B-B14F-4D97-AF65-F5344CB8AC3E}">
        <p14:creationId xmlns:p14="http://schemas.microsoft.com/office/powerpoint/2010/main" val="354939269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4D7674"/>
            </a:gs>
            <a:gs pos="21000">
              <a:srgbClr val="4B7878"/>
            </a:gs>
            <a:gs pos="76000">
              <a:srgbClr val="DAE6E5"/>
            </a:gs>
            <a:gs pos="52000">
              <a:srgbClr val="8BB3B1"/>
            </a:gs>
            <a:gs pos="100000">
              <a:schemeClr val="bg1"/>
            </a:gs>
          </a:gsLst>
          <a:lin ang="5400000" scaled="1"/>
        </a:gradFill>
        <a:effectLst/>
      </p:bgPr>
    </p:bg>
    <p:spTree>
      <p:nvGrpSpPr>
        <p:cNvPr id="1" name="Shape 632"/>
        <p:cNvGrpSpPr/>
        <p:nvPr/>
      </p:nvGrpSpPr>
      <p:grpSpPr>
        <a:xfrm>
          <a:off x="0" y="0"/>
          <a:ext cx="0" cy="0"/>
          <a:chOff x="0" y="0"/>
          <a:chExt cx="0" cy="0"/>
        </a:xfrm>
      </p:grpSpPr>
      <p:sp>
        <p:nvSpPr>
          <p:cNvPr id="4" name="Rectangle 3">
            <a:extLst>
              <a:ext uri="{FF2B5EF4-FFF2-40B4-BE49-F238E27FC236}">
                <a16:creationId xmlns:a16="http://schemas.microsoft.com/office/drawing/2014/main" id="{9FF9C98A-7631-44B0-BAE1-48C49C2D99FD}"/>
              </a:ext>
              <a:ext uri="{C183D7F6-B498-43B3-948B-1728B52AA6E4}">
                <adec:decorative xmlns:adec="http://schemas.microsoft.com/office/drawing/2017/decorative" val="1"/>
              </a:ext>
            </a:extLst>
          </p:cNvPr>
          <p:cNvSpPr/>
          <p:nvPr/>
        </p:nvSpPr>
        <p:spPr>
          <a:xfrm>
            <a:off x="0" y="0"/>
            <a:ext cx="3848848" cy="6858000"/>
          </a:xfrm>
          <a:prstGeom prst="rect">
            <a:avLst/>
          </a:prstGeom>
          <a:gradFill>
            <a:gsLst>
              <a:gs pos="0">
                <a:srgbClr val="7C98AC"/>
              </a:gs>
              <a:gs pos="30000">
                <a:srgbClr val="7C98AC"/>
              </a:gs>
              <a:gs pos="76000">
                <a:srgbClr val="DAE6E5"/>
              </a:gs>
              <a:gs pos="100000">
                <a:schemeClr val="bg1"/>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770BBCC-C62F-48EB-AD94-A5638FB7F7FA}"/>
              </a:ext>
              <a:ext uri="{C183D7F6-B498-43B3-948B-1728B52AA6E4}">
                <adec:decorative xmlns:adec="http://schemas.microsoft.com/office/drawing/2017/decorative" val="1"/>
              </a:ext>
            </a:extLst>
          </p:cNvPr>
          <p:cNvSpPr/>
          <p:nvPr/>
        </p:nvSpPr>
        <p:spPr>
          <a:xfrm rot="20174653">
            <a:off x="-702111" y="-698264"/>
            <a:ext cx="4835787" cy="1555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0850EBE2-D8F4-4B88-A35C-0DADCF0B58E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71855" y="1961042"/>
            <a:ext cx="1003973" cy="868436"/>
          </a:xfrm>
          <a:prstGeom prst="rect">
            <a:avLst/>
          </a:prstGeom>
        </p:spPr>
      </p:pic>
      <p:pic>
        <p:nvPicPr>
          <p:cNvPr id="7" name="Graphic 6">
            <a:extLst>
              <a:ext uri="{FF2B5EF4-FFF2-40B4-BE49-F238E27FC236}">
                <a16:creationId xmlns:a16="http://schemas.microsoft.com/office/drawing/2014/main" id="{2DE232C9-4447-44DA-ABD0-A47110B54A4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675727" y="2100088"/>
            <a:ext cx="891149" cy="891149"/>
          </a:xfrm>
          <a:prstGeom prst="rect">
            <a:avLst/>
          </a:prstGeom>
        </p:spPr>
      </p:pic>
      <p:grpSp>
        <p:nvGrpSpPr>
          <p:cNvPr id="8" name="Group 7">
            <a:extLst>
              <a:ext uri="{FF2B5EF4-FFF2-40B4-BE49-F238E27FC236}">
                <a16:creationId xmlns:a16="http://schemas.microsoft.com/office/drawing/2014/main" id="{9634A393-0B24-4234-82E5-6EBB7D1EBDA4}"/>
              </a:ext>
              <a:ext uri="{C183D7F6-B498-43B3-948B-1728B52AA6E4}">
                <adec:decorative xmlns:adec="http://schemas.microsoft.com/office/drawing/2017/decorative" val="1"/>
              </a:ext>
            </a:extLst>
          </p:cNvPr>
          <p:cNvGrpSpPr/>
          <p:nvPr/>
        </p:nvGrpSpPr>
        <p:grpSpPr>
          <a:xfrm>
            <a:off x="9972583" y="2100088"/>
            <a:ext cx="891149" cy="891149"/>
            <a:chOff x="0" y="0"/>
            <a:chExt cx="1913890" cy="1913890"/>
          </a:xfrm>
          <a:solidFill>
            <a:srgbClr val="F8B333"/>
          </a:solidFill>
        </p:grpSpPr>
        <p:sp>
          <p:nvSpPr>
            <p:cNvPr id="12" name="Freeform 7">
              <a:extLst>
                <a:ext uri="{FF2B5EF4-FFF2-40B4-BE49-F238E27FC236}">
                  <a16:creationId xmlns:a16="http://schemas.microsoft.com/office/drawing/2014/main" id="{0FA51300-CEEC-462D-84DD-46FAF2BFDB22}"/>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a:ln w="19050">
              <a:solidFill>
                <a:schemeClr val="bg1"/>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9" name="AutoShape 10">
            <a:extLst>
              <a:ext uri="{FF2B5EF4-FFF2-40B4-BE49-F238E27FC236}">
                <a16:creationId xmlns:a16="http://schemas.microsoft.com/office/drawing/2014/main" id="{F3D8A8FC-27F2-4124-B649-AF0AC267A39D}"/>
              </a:ext>
              <a:ext uri="{C183D7F6-B498-43B3-948B-1728B52AA6E4}">
                <adec:decorative xmlns:adec="http://schemas.microsoft.com/office/drawing/2017/decorative" val="1"/>
              </a:ext>
            </a:extLst>
          </p:cNvPr>
          <p:cNvSpPr/>
          <p:nvPr/>
        </p:nvSpPr>
        <p:spPr>
          <a:xfrm>
            <a:off x="-664504" y="5588480"/>
            <a:ext cx="13521006" cy="9562"/>
          </a:xfrm>
          <a:prstGeom prst="rect">
            <a:avLst/>
          </a:prstGeom>
          <a:solidFill>
            <a:srgbClr val="0086D4"/>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AutoShape 11">
            <a:extLst>
              <a:ext uri="{FF2B5EF4-FFF2-40B4-BE49-F238E27FC236}">
                <a16:creationId xmlns:a16="http://schemas.microsoft.com/office/drawing/2014/main" id="{C0E9AB8A-A064-4EC2-9003-D8A993582BF4}"/>
              </a:ext>
              <a:ext uri="{C183D7F6-B498-43B3-948B-1728B52AA6E4}">
                <adec:decorative xmlns:adec="http://schemas.microsoft.com/office/drawing/2017/decorative" val="1"/>
              </a:ext>
            </a:extLst>
          </p:cNvPr>
          <p:cNvSpPr/>
          <p:nvPr/>
        </p:nvSpPr>
        <p:spPr>
          <a:xfrm>
            <a:off x="3839324" y="1034955"/>
            <a:ext cx="9525" cy="5192129"/>
          </a:xfrm>
          <a:prstGeom prst="rect">
            <a:avLst/>
          </a:prstGeom>
          <a:solidFill>
            <a:srgbClr val="0086D4"/>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AutoShape 12">
            <a:extLst>
              <a:ext uri="{FF2B5EF4-FFF2-40B4-BE49-F238E27FC236}">
                <a16:creationId xmlns:a16="http://schemas.microsoft.com/office/drawing/2014/main" id="{1BFE0238-82B3-4AC3-8F4D-BAE9ECE933BC}"/>
              </a:ext>
              <a:ext uri="{C183D7F6-B498-43B3-948B-1728B52AA6E4}">
                <adec:decorative xmlns:adec="http://schemas.microsoft.com/office/drawing/2017/decorative" val="1"/>
              </a:ext>
            </a:extLst>
          </p:cNvPr>
          <p:cNvSpPr/>
          <p:nvPr/>
        </p:nvSpPr>
        <p:spPr>
          <a:xfrm>
            <a:off x="8393755" y="1120015"/>
            <a:ext cx="9525" cy="5192129"/>
          </a:xfrm>
          <a:prstGeom prst="rect">
            <a:avLst/>
          </a:prstGeom>
          <a:solidFill>
            <a:srgbClr val="0086D4"/>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197DE442-E23C-40B1-AC7A-55B2AC2C118A}"/>
              </a:ext>
              <a:ext uri="{C183D7F6-B498-43B3-948B-1728B52AA6E4}">
                <adec:decorative xmlns:adec="http://schemas.microsoft.com/office/drawing/2017/decorative" val="0"/>
              </a:ext>
            </a:extLst>
          </p:cNvPr>
          <p:cNvSpPr txBox="1"/>
          <p:nvPr/>
        </p:nvSpPr>
        <p:spPr>
          <a:xfrm>
            <a:off x="396926" y="3530562"/>
            <a:ext cx="2753832" cy="954107"/>
          </a:xfrm>
          <a:prstGeom prst="rect">
            <a:avLst/>
          </a:prstGeom>
          <a:noFill/>
        </p:spPr>
        <p:txBody>
          <a:bodyPr wrap="square" rtlCol="0">
            <a:spAutoFit/>
          </a:bodyPr>
          <a:lstStyle/>
          <a:p>
            <a:pPr algn="ctr"/>
            <a:r>
              <a:rPr lang="en-US" sz="2800" dirty="0">
                <a:latin typeface="Museo Slab 500" panose="02000000000000000000" pitchFamily="50" charset="0"/>
              </a:rPr>
              <a:t>Core Instruction</a:t>
            </a:r>
          </a:p>
        </p:txBody>
      </p:sp>
      <p:sp>
        <p:nvSpPr>
          <p:cNvPr id="14" name="TextBox 13">
            <a:extLst>
              <a:ext uri="{FF2B5EF4-FFF2-40B4-BE49-F238E27FC236}">
                <a16:creationId xmlns:a16="http://schemas.microsoft.com/office/drawing/2014/main" id="{9677B3F5-3F47-44A7-929C-CC4A4BBB9722}"/>
              </a:ext>
              <a:ext uri="{C183D7F6-B498-43B3-948B-1728B52AA6E4}">
                <adec:decorative xmlns:adec="http://schemas.microsoft.com/office/drawing/2017/decorative" val="0"/>
              </a:ext>
            </a:extLst>
          </p:cNvPr>
          <p:cNvSpPr txBox="1"/>
          <p:nvPr/>
        </p:nvSpPr>
        <p:spPr>
          <a:xfrm>
            <a:off x="4698544" y="3530561"/>
            <a:ext cx="2753832" cy="954107"/>
          </a:xfrm>
          <a:prstGeom prst="rect">
            <a:avLst/>
          </a:prstGeom>
          <a:noFill/>
        </p:spPr>
        <p:txBody>
          <a:bodyPr wrap="square" rtlCol="0">
            <a:spAutoFit/>
          </a:bodyPr>
          <a:lstStyle/>
          <a:p>
            <a:pPr algn="ctr"/>
            <a:r>
              <a:rPr lang="en-US" sz="2800" dirty="0">
                <a:latin typeface="Museo Slab 500" panose="02000000000000000000" pitchFamily="50" charset="0"/>
              </a:rPr>
              <a:t>Supplemental Instruction</a:t>
            </a:r>
          </a:p>
        </p:txBody>
      </p:sp>
      <p:sp>
        <p:nvSpPr>
          <p:cNvPr id="15" name="TextBox 14">
            <a:extLst>
              <a:ext uri="{FF2B5EF4-FFF2-40B4-BE49-F238E27FC236}">
                <a16:creationId xmlns:a16="http://schemas.microsoft.com/office/drawing/2014/main" id="{B691AD91-EDBE-45BB-B181-5578A8BFD51F}"/>
              </a:ext>
              <a:ext uri="{C183D7F6-B498-43B3-948B-1728B52AA6E4}">
                <adec:decorative xmlns:adec="http://schemas.microsoft.com/office/drawing/2017/decorative" val="0"/>
              </a:ext>
            </a:extLst>
          </p:cNvPr>
          <p:cNvSpPr txBox="1"/>
          <p:nvPr/>
        </p:nvSpPr>
        <p:spPr>
          <a:xfrm>
            <a:off x="9041242" y="3574443"/>
            <a:ext cx="2753832" cy="523220"/>
          </a:xfrm>
          <a:prstGeom prst="rect">
            <a:avLst/>
          </a:prstGeom>
          <a:noFill/>
        </p:spPr>
        <p:txBody>
          <a:bodyPr wrap="square" rtlCol="0">
            <a:spAutoFit/>
          </a:bodyPr>
          <a:lstStyle/>
          <a:p>
            <a:pPr algn="ctr"/>
            <a:r>
              <a:rPr lang="en-US" sz="2800" dirty="0">
                <a:latin typeface="Museo Slab 500" panose="02000000000000000000" pitchFamily="50" charset="0"/>
              </a:rPr>
              <a:t>Intervention</a:t>
            </a:r>
          </a:p>
        </p:txBody>
      </p:sp>
      <p:pic>
        <p:nvPicPr>
          <p:cNvPr id="16" name="Picture 7">
            <a:extLst>
              <a:ext uri="{FF2B5EF4-FFF2-40B4-BE49-F238E27FC236}">
                <a16:creationId xmlns:a16="http://schemas.microsoft.com/office/drawing/2014/main" id="{B2CCF171-463D-4719-8E75-4FE47A9FF92C}"/>
              </a:ext>
              <a:ext uri="{C183D7F6-B498-43B3-948B-1728B52AA6E4}">
                <adec:decorative xmlns:adec="http://schemas.microsoft.com/office/drawing/2017/decorative" val="1"/>
              </a:ext>
            </a:extLst>
          </p:cNvPr>
          <p:cNvPicPr>
            <a:picLocks noChangeAspect="1"/>
          </p:cNvPicPr>
          <p:nvPr/>
        </p:nvPicPr>
        <p:blipFill>
          <a:blip r:embed="rId7"/>
          <a:srcRect/>
          <a:stretch>
            <a:fillRect/>
          </a:stretch>
        </p:blipFill>
        <p:spPr>
          <a:xfrm rot="21054421" flipH="1">
            <a:off x="-742546" y="3949720"/>
            <a:ext cx="2188842" cy="2286000"/>
          </a:xfrm>
          <a:prstGeom prst="rect">
            <a:avLst/>
          </a:prstGeom>
        </p:spPr>
      </p:pic>
      <p:pic>
        <p:nvPicPr>
          <p:cNvPr id="18" name="Picture 4">
            <a:extLst>
              <a:ext uri="{FF2B5EF4-FFF2-40B4-BE49-F238E27FC236}">
                <a16:creationId xmlns:a16="http://schemas.microsoft.com/office/drawing/2014/main" id="{38E49AAD-A017-46BD-A06B-2D7D737D72F2}"/>
              </a:ext>
              <a:ext uri="{C183D7F6-B498-43B3-948B-1728B52AA6E4}">
                <adec:decorative xmlns:adec="http://schemas.microsoft.com/office/drawing/2017/decorative" val="1"/>
              </a:ext>
            </a:extLst>
          </p:cNvPr>
          <p:cNvPicPr>
            <a:picLocks noChangeAspect="1"/>
          </p:cNvPicPr>
          <p:nvPr/>
        </p:nvPicPr>
        <p:blipFill>
          <a:blip r:embed="rId8"/>
          <a:srcRect/>
          <a:stretch>
            <a:fillRect/>
          </a:stretch>
        </p:blipFill>
        <p:spPr>
          <a:xfrm rot="18793020">
            <a:off x="9497560" y="4188974"/>
            <a:ext cx="2642616" cy="3108960"/>
          </a:xfrm>
          <a:prstGeom prst="rect">
            <a:avLst/>
          </a:prstGeom>
        </p:spPr>
      </p:pic>
      <p:pic>
        <p:nvPicPr>
          <p:cNvPr id="20" name="Picture 2">
            <a:extLst>
              <a:ext uri="{FF2B5EF4-FFF2-40B4-BE49-F238E27FC236}">
                <a16:creationId xmlns:a16="http://schemas.microsoft.com/office/drawing/2014/main" id="{E120E8F3-6D08-4E05-A519-1CEC02719882}"/>
              </a:ext>
              <a:ext uri="{C183D7F6-B498-43B3-948B-1728B52AA6E4}">
                <adec:decorative xmlns:adec="http://schemas.microsoft.com/office/drawing/2017/decorative" val="1"/>
              </a:ext>
            </a:extLst>
          </p:cNvPr>
          <p:cNvPicPr>
            <a:picLocks noChangeAspect="1"/>
          </p:cNvPicPr>
          <p:nvPr/>
        </p:nvPicPr>
        <p:blipFill>
          <a:blip r:embed="rId9"/>
          <a:srcRect/>
          <a:stretch>
            <a:fillRect/>
          </a:stretch>
        </p:blipFill>
        <p:spPr>
          <a:xfrm rot="1454007">
            <a:off x="6685515" y="-241617"/>
            <a:ext cx="1533722" cy="1742866"/>
          </a:xfrm>
          <a:prstGeom prst="rect">
            <a:avLst/>
          </a:prstGeom>
        </p:spPr>
      </p:pic>
      <p:sp>
        <p:nvSpPr>
          <p:cNvPr id="5" name="Title 4">
            <a:extLst>
              <a:ext uri="{FF2B5EF4-FFF2-40B4-BE49-F238E27FC236}">
                <a16:creationId xmlns:a16="http://schemas.microsoft.com/office/drawing/2014/main" id="{7D84D57E-4F22-4809-9690-EC56E5AA39C8}"/>
              </a:ext>
              <a:ext uri="{C183D7F6-B498-43B3-948B-1728B52AA6E4}">
                <adec:decorative xmlns:adec="http://schemas.microsoft.com/office/drawing/2017/decorative" val="0"/>
              </a:ext>
            </a:extLst>
          </p:cNvPr>
          <p:cNvSpPr>
            <a:spLocks noGrp="1"/>
          </p:cNvSpPr>
          <p:nvPr>
            <p:ph type="title"/>
          </p:nvPr>
        </p:nvSpPr>
        <p:spPr>
          <a:xfrm>
            <a:off x="297425" y="-527100"/>
            <a:ext cx="8934400" cy="527100"/>
          </a:xfrm>
        </p:spPr>
        <p:txBody>
          <a:bodyPr spcFirstLastPara="1" wrap="square" lIns="0" tIns="0" rIns="0" bIns="0" anchor="b" anchorCtr="0">
            <a:noAutofit/>
          </a:bodyPr>
          <a:lstStyle/>
          <a:p>
            <a:r>
              <a:rPr lang="en-US" dirty="0"/>
              <a:t>Types of Instruction</a:t>
            </a:r>
          </a:p>
        </p:txBody>
      </p:sp>
    </p:spTree>
  </p:cSld>
  <p:clrMapOvr>
    <a:masterClrMapping/>
  </p:clrMapOvr>
  <mc:AlternateContent xmlns:mc="http://schemas.openxmlformats.org/markup-compatibility/2006" xmlns:p14="http://schemas.microsoft.com/office/powerpoint/2010/main">
    <mc:Choice Requires="p14">
      <p:transition spd="slow" p14:dur="2000" advClick="0" advTm="25500"/>
    </mc:Choice>
    <mc:Fallback xmlns="">
      <p:transition spd="slow" advClick="0" advTm="255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B930E8C1-B3B4-4561-A79F-003C0B68DC3B}"/>
              </a:ext>
              <a:ext uri="{C183D7F6-B498-43B3-948B-1728B52AA6E4}">
                <adec:decorative xmlns:adec="http://schemas.microsoft.com/office/drawing/2017/decorative" val="1"/>
              </a:ext>
            </a:extLst>
          </p:cNvPr>
          <p:cNvSpPr/>
          <p:nvPr/>
        </p:nvSpPr>
        <p:spPr>
          <a:xfrm>
            <a:off x="1633591" y="523982"/>
            <a:ext cx="9287838" cy="1212351"/>
          </a:xfrm>
          <a:prstGeom prst="round2DiagRect">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86" name="Google Shape;686;p121"/>
          <p:cNvSpPr txBox="1">
            <a:spLocks noGrp="1"/>
          </p:cNvSpPr>
          <p:nvPr>
            <p:ph type="title"/>
          </p:nvPr>
        </p:nvSpPr>
        <p:spPr>
          <a:xfrm>
            <a:off x="1637015" y="661391"/>
            <a:ext cx="9144000" cy="961926"/>
          </a:xfrm>
          <a:prstGeom prst="rect">
            <a:avLst/>
          </a:prstGeom>
        </p:spPr>
        <p:txBody>
          <a:bodyPr spcFirstLastPara="1" wrap="square" lIns="0" tIns="0" rIns="0" bIns="0" anchor="ctr" anchorCtr="0">
            <a:noAutofit/>
          </a:bodyPr>
          <a:lstStyle/>
          <a:p>
            <a:r>
              <a:rPr lang="en-US" dirty="0">
                <a:solidFill>
                  <a:sysClr val="windowText" lastClr="000000"/>
                </a:solidFill>
                <a:latin typeface="Museo Slab 500" panose="02000000000000000000" pitchFamily="50" charset="0"/>
              </a:rPr>
              <a:t>Core Instruction</a:t>
            </a:r>
            <a:endParaRPr dirty="0">
              <a:solidFill>
                <a:sysClr val="windowText" lastClr="000000"/>
              </a:solidFill>
              <a:latin typeface="Museo Slab 500" panose="02000000000000000000" pitchFamily="50" charset="0"/>
            </a:endParaRPr>
          </a:p>
        </p:txBody>
      </p:sp>
      <p:sp>
        <p:nvSpPr>
          <p:cNvPr id="3" name="Right Triangle 2">
            <a:extLst>
              <a:ext uri="{FF2B5EF4-FFF2-40B4-BE49-F238E27FC236}">
                <a16:creationId xmlns:a16="http://schemas.microsoft.com/office/drawing/2014/main" id="{DB5A8722-DD0A-4D52-BC20-708EF36ECC05}"/>
              </a:ext>
              <a:ext uri="{C183D7F6-B498-43B3-948B-1728B52AA6E4}">
                <adec:decorative xmlns:adec="http://schemas.microsoft.com/office/drawing/2017/decorative" val="1"/>
              </a:ext>
            </a:extLst>
          </p:cNvPr>
          <p:cNvSpPr/>
          <p:nvPr/>
        </p:nvSpPr>
        <p:spPr>
          <a:xfrm>
            <a:off x="0" y="0"/>
            <a:ext cx="4397339" cy="6858000"/>
          </a:xfrm>
          <a:prstGeom prst="r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B709C40E-691C-46AC-9ABE-6CC2ABAF723A}"/>
              </a:ext>
              <a:ext uri="{C183D7F6-B498-43B3-948B-1728B52AA6E4}">
                <adec:decorative xmlns:adec="http://schemas.microsoft.com/office/drawing/2017/decorative" val="1"/>
              </a:ext>
            </a:extLst>
          </p:cNvPr>
          <p:cNvSpPr/>
          <p:nvPr/>
        </p:nvSpPr>
        <p:spPr>
          <a:xfrm>
            <a:off x="1633591" y="2404153"/>
            <a:ext cx="9287838" cy="2887038"/>
          </a:xfrm>
          <a:prstGeom prst="rect">
            <a:avLst/>
          </a:prstGeom>
          <a:gradFill flip="none" rotWithShape="1">
            <a:gsLst>
              <a:gs pos="0">
                <a:srgbClr val="7C98AC">
                  <a:tint val="66000"/>
                  <a:satMod val="160000"/>
                </a:srgbClr>
              </a:gs>
              <a:gs pos="50000">
                <a:srgbClr val="7C98AC">
                  <a:tint val="44500"/>
                  <a:satMod val="160000"/>
                </a:srgbClr>
              </a:gs>
              <a:gs pos="100000">
                <a:srgbClr val="7C98AC">
                  <a:tint val="23500"/>
                  <a:satMod val="160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6621D1-D53F-4B28-8FA4-13DE9B3CBFAE}"/>
              </a:ext>
            </a:extLst>
          </p:cNvPr>
          <p:cNvSpPr txBox="1"/>
          <p:nvPr/>
        </p:nvSpPr>
        <p:spPr>
          <a:xfrm>
            <a:off x="1727770" y="2573676"/>
            <a:ext cx="8962489" cy="2308324"/>
          </a:xfrm>
          <a:prstGeom prst="rect">
            <a:avLst/>
          </a:prstGeom>
          <a:noFill/>
        </p:spPr>
        <p:txBody>
          <a:bodyPr wrap="square" rtlCol="0">
            <a:spAutoFit/>
          </a:bodyPr>
          <a:lstStyle/>
          <a:p>
            <a:pPr marL="342900" indent="-3429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All students</a:t>
            </a:r>
          </a:p>
          <a:p>
            <a:pPr marL="342900" indent="-3429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Comprehensive reading program</a:t>
            </a:r>
          </a:p>
          <a:p>
            <a:pPr marL="342900" indent="-3429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Whole class and small group</a:t>
            </a:r>
          </a:p>
          <a:p>
            <a:pPr marL="342900" indent="-3429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Differentiated according to student needs</a:t>
            </a:r>
          </a:p>
        </p:txBody>
      </p:sp>
      <p:pic>
        <p:nvPicPr>
          <p:cNvPr id="7" name="Picture 8">
            <a:extLst>
              <a:ext uri="{FF2B5EF4-FFF2-40B4-BE49-F238E27FC236}">
                <a16:creationId xmlns:a16="http://schemas.microsoft.com/office/drawing/2014/main" id="{A2B3EC52-592B-4056-9AB5-3CB1DB739A2E}"/>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437991">
            <a:off x="218835" y="4956785"/>
            <a:ext cx="1873743" cy="17894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9500"/>
    </mc:Choice>
    <mc:Fallback xmlns="">
      <p:transition spd="slow" advClick="0" advTm="295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20"/>
          <p:cNvSpPr txBox="1">
            <a:spLocks noGrp="1"/>
          </p:cNvSpPr>
          <p:nvPr>
            <p:ph type="title"/>
          </p:nvPr>
        </p:nvSpPr>
        <p:spPr>
          <a:xfrm>
            <a:off x="291332" y="433898"/>
            <a:ext cx="8558373" cy="527100"/>
          </a:xfrm>
          <a:prstGeom prst="rect">
            <a:avLst/>
          </a:prstGeom>
        </p:spPr>
        <p:txBody>
          <a:bodyPr spcFirstLastPara="1" wrap="square" lIns="0" tIns="0" rIns="0" bIns="0" anchor="t" anchorCtr="0">
            <a:noAutofit/>
          </a:bodyPr>
          <a:lstStyle/>
          <a:p>
            <a:r>
              <a:rPr lang="en-US" sz="4000" dirty="0">
                <a:latin typeface="Museo Slab 500" panose="02000000000000000000" pitchFamily="50" charset="0"/>
              </a:rPr>
              <a:t>Approved Core Programming</a:t>
            </a:r>
            <a:endParaRPr sz="4000" dirty="0">
              <a:latin typeface="Museo Slab 500" panose="02000000000000000000" pitchFamily="50" charset="0"/>
            </a:endParaRPr>
          </a:p>
        </p:txBody>
      </p:sp>
      <p:graphicFrame>
        <p:nvGraphicFramePr>
          <p:cNvPr id="2" name="Diagram 1">
            <a:extLst>
              <a:ext uri="{FF2B5EF4-FFF2-40B4-BE49-F238E27FC236}">
                <a16:creationId xmlns:a16="http://schemas.microsoft.com/office/drawing/2014/main" id="{0BD83E4A-9963-43E0-894D-0F97BCDD514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5392666"/>
              </p:ext>
            </p:extLst>
          </p:nvPr>
        </p:nvGraphicFramePr>
        <p:xfrm>
          <a:off x="0" y="1407560"/>
          <a:ext cx="11523949" cy="5327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a:extLst>
              <a:ext uri="{FF2B5EF4-FFF2-40B4-BE49-F238E27FC236}">
                <a16:creationId xmlns:a16="http://schemas.microsoft.com/office/drawing/2014/main" id="{1B002F41-608E-48ED-976E-43F9ABA7E5FD}"/>
              </a:ext>
              <a:ext uri="{C183D7F6-B498-43B3-948B-1728B52AA6E4}">
                <adec:decorative xmlns:adec="http://schemas.microsoft.com/office/drawing/2017/decorative" val="1"/>
              </a:ext>
            </a:extLst>
          </p:cNvPr>
          <p:cNvPicPr>
            <a:picLocks noChangeAspect="1"/>
          </p:cNvPicPr>
          <p:nvPr/>
        </p:nvPicPr>
        <p:blipFill>
          <a:blip r:embed="rId8"/>
          <a:srcRect/>
          <a:stretch>
            <a:fillRect/>
          </a:stretch>
        </p:blipFill>
        <p:spPr>
          <a:xfrm rot="-4066591">
            <a:off x="10811240" y="2999983"/>
            <a:ext cx="1425418" cy="1452656"/>
          </a:xfrm>
          <a:prstGeom prst="rect">
            <a:avLst/>
          </a:prstGeom>
        </p:spPr>
      </p:pic>
      <p:pic>
        <p:nvPicPr>
          <p:cNvPr id="7" name="Picture 10">
            <a:extLst>
              <a:ext uri="{FF2B5EF4-FFF2-40B4-BE49-F238E27FC236}">
                <a16:creationId xmlns:a16="http://schemas.microsoft.com/office/drawing/2014/main" id="{90196E3B-7F9E-49F7-9352-8409BAC56496}"/>
              </a:ext>
              <a:ext uri="{C183D7F6-B498-43B3-948B-1728B52AA6E4}">
                <adec:decorative xmlns:adec="http://schemas.microsoft.com/office/drawing/2017/decorative" val="1"/>
              </a:ext>
            </a:extLst>
          </p:cNvPr>
          <p:cNvPicPr>
            <a:picLocks noChangeAspect="1"/>
          </p:cNvPicPr>
          <p:nvPr/>
        </p:nvPicPr>
        <p:blipFill>
          <a:blip r:embed="rId9"/>
          <a:srcRect/>
          <a:stretch>
            <a:fillRect/>
          </a:stretch>
        </p:blipFill>
        <p:spPr>
          <a:xfrm>
            <a:off x="9985923" y="4891022"/>
            <a:ext cx="1408117" cy="18436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3000"/>
    </mc:Choice>
    <mc:Fallback xmlns="">
      <p:transition spd="slow" advClick="0" advTm="3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2" name="Rectangle: Single Corner Snipped 1">
            <a:extLst>
              <a:ext uri="{FF2B5EF4-FFF2-40B4-BE49-F238E27FC236}">
                <a16:creationId xmlns:a16="http://schemas.microsoft.com/office/drawing/2014/main" id="{A87E31B7-B45B-49F9-8EF4-0D73DFE9E931}"/>
              </a:ext>
              <a:ext uri="{C183D7F6-B498-43B3-948B-1728B52AA6E4}">
                <adec:decorative xmlns:adec="http://schemas.microsoft.com/office/drawing/2017/decorative" val="1"/>
              </a:ext>
            </a:extLst>
          </p:cNvPr>
          <p:cNvSpPr/>
          <p:nvPr/>
        </p:nvSpPr>
        <p:spPr>
          <a:xfrm flipV="1">
            <a:off x="1637015" y="748793"/>
            <a:ext cx="9144000" cy="5239821"/>
          </a:xfrm>
          <a:prstGeom prst="snip1Rect">
            <a:avLst/>
          </a:prstGeom>
          <a:solidFill>
            <a:srgbClr val="6D3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id="{179D2123-2629-4270-9232-94DC21542F95}"/>
              </a:ext>
              <a:ext uri="{C183D7F6-B498-43B3-948B-1728B52AA6E4}">
                <adec:decorative xmlns:adec="http://schemas.microsoft.com/office/drawing/2017/decorative" val="1"/>
              </a:ext>
            </a:extLst>
          </p:cNvPr>
          <p:cNvSpPr/>
          <p:nvPr/>
        </p:nvSpPr>
        <p:spPr>
          <a:xfrm>
            <a:off x="1633591" y="523982"/>
            <a:ext cx="9287838" cy="1212351"/>
          </a:xfrm>
          <a:prstGeom prst="round2DiagRect">
            <a:avLst/>
          </a:prstGeom>
          <a:ln w="57150">
            <a:solidFill>
              <a:schemeClr val="tx2">
                <a:lumMod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Google Shape;686;p121">
            <a:extLst>
              <a:ext uri="{FF2B5EF4-FFF2-40B4-BE49-F238E27FC236}">
                <a16:creationId xmlns:a16="http://schemas.microsoft.com/office/drawing/2014/main" id="{55004899-95FA-4CE9-9458-2D991388DE2C}"/>
              </a:ext>
            </a:extLst>
          </p:cNvPr>
          <p:cNvSpPr txBox="1">
            <a:spLocks noGrp="1"/>
          </p:cNvSpPr>
          <p:nvPr>
            <p:ph type="title"/>
          </p:nvPr>
        </p:nvSpPr>
        <p:spPr>
          <a:xfrm>
            <a:off x="1637015" y="661391"/>
            <a:ext cx="9144000" cy="961926"/>
          </a:xfrm>
          <a:prstGeom prst="rect">
            <a:avLst/>
          </a:prstGeom>
        </p:spPr>
        <p:txBody>
          <a:bodyPr spcFirstLastPara="1" wrap="square" lIns="0" tIns="0" rIns="0" bIns="0" anchor="ctr" anchorCtr="0">
            <a:noAutofit/>
          </a:bodyPr>
          <a:lstStyle/>
          <a:p>
            <a:r>
              <a:rPr lang="en-US" dirty="0">
                <a:solidFill>
                  <a:sysClr val="windowText" lastClr="000000"/>
                </a:solidFill>
                <a:latin typeface="Museo Slab 500" panose="02000000000000000000" pitchFamily="50" charset="0"/>
              </a:rPr>
              <a:t>Supplemental Instruction</a:t>
            </a:r>
            <a:endParaRPr dirty="0">
              <a:solidFill>
                <a:sysClr val="windowText" lastClr="000000"/>
              </a:solidFill>
              <a:latin typeface="Museo Slab 500" panose="02000000000000000000" pitchFamily="50" charset="0"/>
            </a:endParaRPr>
          </a:p>
        </p:txBody>
      </p:sp>
      <p:sp>
        <p:nvSpPr>
          <p:cNvPr id="7" name="Rectangle 6">
            <a:extLst>
              <a:ext uri="{FF2B5EF4-FFF2-40B4-BE49-F238E27FC236}">
                <a16:creationId xmlns:a16="http://schemas.microsoft.com/office/drawing/2014/main" id="{52826C4C-0829-4642-B1CA-C5A44AAE8A8A}"/>
              </a:ext>
              <a:ext uri="{C183D7F6-B498-43B3-948B-1728B52AA6E4}">
                <adec:decorative xmlns:adec="http://schemas.microsoft.com/office/drawing/2017/decorative" val="1"/>
              </a:ext>
            </a:extLst>
          </p:cNvPr>
          <p:cNvSpPr/>
          <p:nvPr/>
        </p:nvSpPr>
        <p:spPr>
          <a:xfrm>
            <a:off x="1633591" y="2304190"/>
            <a:ext cx="9287838" cy="2887038"/>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667D44-2187-4DEB-B0E2-5BA0D387755C}"/>
              </a:ext>
            </a:extLst>
          </p:cNvPr>
          <p:cNvSpPr txBox="1"/>
          <p:nvPr/>
        </p:nvSpPr>
        <p:spPr>
          <a:xfrm>
            <a:off x="1796265" y="2882904"/>
            <a:ext cx="8962489" cy="2308324"/>
          </a:xfrm>
          <a:prstGeom prst="rect">
            <a:avLst/>
          </a:prstGeom>
          <a:noFill/>
        </p:spPr>
        <p:txBody>
          <a:bodyPr wrap="square" rtlCol="0">
            <a:spAutoFit/>
          </a:bodyPr>
          <a:lstStyle/>
          <a:p>
            <a:pPr marL="342900" indent="-3429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Beyond what is provided in the core program</a:t>
            </a:r>
          </a:p>
          <a:p>
            <a:pPr marL="342900" indent="-3429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In a key area of need</a:t>
            </a:r>
          </a:p>
          <a:p>
            <a:pPr marL="342900" indent="-3429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Used to strengthen core instruction</a:t>
            </a:r>
          </a:p>
          <a:p>
            <a:endParaRPr lang="en-US" sz="3600" dirty="0">
              <a:solidFill>
                <a:schemeClr val="tx1"/>
              </a:solidFill>
              <a:latin typeface="Calibri" panose="020F0502020204030204" pitchFamily="34" charset="0"/>
              <a:cs typeface="Calibri" panose="020F0502020204030204" pitchFamily="34" charset="0"/>
            </a:endParaRPr>
          </a:p>
        </p:txBody>
      </p:sp>
      <p:pic>
        <p:nvPicPr>
          <p:cNvPr id="4" name="Picture 9">
            <a:extLst>
              <a:ext uri="{FF2B5EF4-FFF2-40B4-BE49-F238E27FC236}">
                <a16:creationId xmlns:a16="http://schemas.microsoft.com/office/drawing/2014/main" id="{E0C7307D-5101-4F56-93AD-A3BB714F70EA}"/>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144814" y="4688006"/>
            <a:ext cx="1952995" cy="21699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5500"/>
    </mc:Choice>
    <mc:Fallback xmlns="">
      <p:transition spd="slow" advClick="0" advTm="355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16"/>
          <p:cNvSpPr txBox="1">
            <a:spLocks noGrp="1"/>
          </p:cNvSpPr>
          <p:nvPr>
            <p:ph type="title"/>
          </p:nvPr>
        </p:nvSpPr>
        <p:spPr>
          <a:xfrm>
            <a:off x="617948" y="417625"/>
            <a:ext cx="9421402" cy="527100"/>
          </a:xfrm>
          <a:prstGeom prst="rect">
            <a:avLst/>
          </a:prstGeom>
        </p:spPr>
        <p:txBody>
          <a:bodyPr spcFirstLastPara="1" wrap="square" lIns="0" tIns="0" rIns="0" bIns="0" anchor="t" anchorCtr="0">
            <a:noAutofit/>
          </a:bodyPr>
          <a:lstStyle/>
          <a:p>
            <a:r>
              <a:rPr lang="en-US" sz="3600" dirty="0">
                <a:latin typeface="Museo Slab 500" panose="02000000000000000000" pitchFamily="50" charset="0"/>
              </a:rPr>
              <a:t>Approved Supplemental Programming</a:t>
            </a:r>
            <a:endParaRPr sz="3600" dirty="0">
              <a:latin typeface="Museo Slab 500" panose="02000000000000000000" pitchFamily="50" charset="0"/>
            </a:endParaRPr>
          </a:p>
        </p:txBody>
      </p:sp>
      <p:graphicFrame>
        <p:nvGraphicFramePr>
          <p:cNvPr id="2" name="Diagram 1" descr="Phonological Awareness&#10;Being a Reading 2016 (K-2)&#10;Blast (1)&#10;Core 5 (k-1)&#10;Countdown (K)&#10;Fundations (K-1)&#10;Heggerty (K-3)&#10;iReady (K-3)&#10;iStation (K-1)&#10;mClass Amplify Reading (k-1)&#10;Mondo Bookshop Phonics (k-2)&#10;Open Court (K-3)&#10;Spell-Links (2-3)&#10;SuperKids Foundational Skills Kit (K-1)&#10;Waterford Reading Academy (K-1)&#10;Writing Road to Reading (K-1)&#10;Yoshimo Orton Gillingham (K-1)">
            <a:extLst>
              <a:ext uri="{FF2B5EF4-FFF2-40B4-BE49-F238E27FC236}">
                <a16:creationId xmlns:a16="http://schemas.microsoft.com/office/drawing/2014/main" id="{49B3B79B-0281-470F-AF50-AB34FFCDE38F}"/>
              </a:ext>
            </a:extLst>
          </p:cNvPr>
          <p:cNvGraphicFramePr/>
          <p:nvPr>
            <p:extLst>
              <p:ext uri="{D42A27DB-BD31-4B8C-83A1-F6EECF244321}">
                <p14:modId xmlns:p14="http://schemas.microsoft.com/office/powerpoint/2010/main" val="4143651700"/>
              </p:ext>
            </p:extLst>
          </p:nvPr>
        </p:nvGraphicFramePr>
        <p:xfrm>
          <a:off x="727144" y="1471749"/>
          <a:ext cx="11207607" cy="5178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332CFC7D-2D2C-471B-AA5C-1EDC26A14CBD}"/>
              </a:ext>
              <a:ext uri="{C183D7F6-B498-43B3-948B-1728B52AA6E4}">
                <adec:decorative xmlns:adec="http://schemas.microsoft.com/office/drawing/2017/decorative" val="1"/>
              </a:ext>
            </a:extLst>
          </p:cNvPr>
          <p:cNvSpPr/>
          <p:nvPr/>
        </p:nvSpPr>
        <p:spPr>
          <a:xfrm>
            <a:off x="7284378" y="1469205"/>
            <a:ext cx="4119937" cy="5178176"/>
          </a:xfrm>
          <a:prstGeom prst="rect">
            <a:avLst/>
          </a:prstGeom>
          <a:solidFill>
            <a:srgbClr val="7C9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9D2F514B-7910-4E3E-9913-70DE5FE32157}"/>
              </a:ext>
              <a:ext uri="{C183D7F6-B498-43B3-948B-1728B52AA6E4}">
                <adec:decorative xmlns:adec="http://schemas.microsoft.com/office/drawing/2017/decorative" val="1"/>
              </a:ext>
            </a:extLst>
          </p:cNvPr>
          <p:cNvPicPr>
            <a:picLocks noChangeAspect="1"/>
          </p:cNvPicPr>
          <p:nvPr/>
        </p:nvPicPr>
        <p:blipFill>
          <a:blip r:embed="rId8"/>
          <a:srcRect/>
          <a:stretch>
            <a:fillRect/>
          </a:stretch>
        </p:blipFill>
        <p:spPr>
          <a:xfrm rot="1070015">
            <a:off x="7882982" y="4017972"/>
            <a:ext cx="2324566" cy="2540512"/>
          </a:xfrm>
          <a:prstGeom prst="rect">
            <a:avLst/>
          </a:prstGeom>
        </p:spPr>
      </p:pic>
      <p:pic>
        <p:nvPicPr>
          <p:cNvPr id="6" name="Picture 3">
            <a:extLst>
              <a:ext uri="{FF2B5EF4-FFF2-40B4-BE49-F238E27FC236}">
                <a16:creationId xmlns:a16="http://schemas.microsoft.com/office/drawing/2014/main" id="{B1E75DD8-6F5C-4B41-ADB6-C2364DF6FE50}"/>
              </a:ext>
              <a:ext uri="{C183D7F6-B498-43B3-948B-1728B52AA6E4}">
                <adec:decorative xmlns:adec="http://schemas.microsoft.com/office/drawing/2017/decorative" val="1"/>
              </a:ext>
            </a:extLst>
          </p:cNvPr>
          <p:cNvPicPr>
            <a:picLocks noChangeAspect="1"/>
          </p:cNvPicPr>
          <p:nvPr/>
        </p:nvPicPr>
        <p:blipFill>
          <a:blip r:embed="rId9"/>
          <a:srcRect/>
          <a:stretch>
            <a:fillRect/>
          </a:stretch>
        </p:blipFill>
        <p:spPr>
          <a:xfrm>
            <a:off x="8952792" y="1610662"/>
            <a:ext cx="1521333" cy="2011680"/>
          </a:xfrm>
          <a:prstGeom prst="rect">
            <a:avLst/>
          </a:prstGeom>
        </p:spPr>
      </p:pic>
      <p:sp>
        <p:nvSpPr>
          <p:cNvPr id="4" name="Right Triangle 3">
            <a:extLst>
              <a:ext uri="{FF2B5EF4-FFF2-40B4-BE49-F238E27FC236}">
                <a16:creationId xmlns:a16="http://schemas.microsoft.com/office/drawing/2014/main" id="{1B349204-7F13-4887-9093-BE6B10EB0CFE}"/>
              </a:ext>
              <a:ext uri="{C183D7F6-B498-43B3-948B-1728B52AA6E4}">
                <adec:decorative xmlns:adec="http://schemas.microsoft.com/office/drawing/2017/decorative" val="1"/>
              </a:ext>
            </a:extLst>
          </p:cNvPr>
          <p:cNvSpPr/>
          <p:nvPr/>
        </p:nvSpPr>
        <p:spPr>
          <a:xfrm>
            <a:off x="0" y="3107933"/>
            <a:ext cx="2702103" cy="3539447"/>
          </a:xfrm>
          <a:prstGeom prst="rtTriangle">
            <a:avLst/>
          </a:prstGeom>
          <a:solidFill>
            <a:srgbClr val="7C9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0457245"/>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F14EA67F-845B-4663-8358-2AB095B88DA1}"/>
              </a:ext>
              <a:ext uri="{C183D7F6-B498-43B3-948B-1728B52AA6E4}">
                <adec:decorative xmlns:adec="http://schemas.microsoft.com/office/drawing/2017/decorative" val="1"/>
              </a:ext>
            </a:extLst>
          </p:cNvPr>
          <p:cNvSpPr/>
          <p:nvPr/>
        </p:nvSpPr>
        <p:spPr>
          <a:xfrm>
            <a:off x="1633591" y="523982"/>
            <a:ext cx="9287838" cy="1212351"/>
          </a:xfrm>
          <a:prstGeom prst="round2DiagRect">
            <a:avLst/>
          </a:prstGeom>
          <a:gradFill flip="none" rotWithShape="1">
            <a:gsLst>
              <a:gs pos="0">
                <a:srgbClr val="6D3B5D">
                  <a:tint val="66000"/>
                  <a:satMod val="160000"/>
                </a:srgbClr>
              </a:gs>
              <a:gs pos="50000">
                <a:srgbClr val="6D3B5D">
                  <a:tint val="44500"/>
                  <a:satMod val="160000"/>
                </a:srgbClr>
              </a:gs>
              <a:gs pos="100000">
                <a:srgbClr val="6D3B5D">
                  <a:tint val="23500"/>
                  <a:satMod val="160000"/>
                </a:srgbClr>
              </a:gs>
            </a:gsLst>
            <a:path path="circle">
              <a:fillToRect l="50000" t="50000" r="50000" b="50000"/>
            </a:path>
            <a:tileRect/>
          </a:gradFill>
          <a:ln w="57150">
            <a:solidFill>
              <a:srgbClr val="6D3B5D"/>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 name="Google Shape;686;p121">
            <a:extLst>
              <a:ext uri="{FF2B5EF4-FFF2-40B4-BE49-F238E27FC236}">
                <a16:creationId xmlns:a16="http://schemas.microsoft.com/office/drawing/2014/main" id="{2AD53423-BC6C-463E-B10D-BAA009B6A307}"/>
              </a:ext>
            </a:extLst>
          </p:cNvPr>
          <p:cNvSpPr txBox="1">
            <a:spLocks noGrp="1"/>
          </p:cNvSpPr>
          <p:nvPr>
            <p:ph type="title" idx="4294967295"/>
          </p:nvPr>
        </p:nvSpPr>
        <p:spPr>
          <a:xfrm>
            <a:off x="1637015" y="661391"/>
            <a:ext cx="9144000" cy="961926"/>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800"/>
              <a:buFont typeface="Roboto Slab"/>
              <a:buNone/>
              <a:defRPr sz="4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lt1"/>
              </a:buClr>
              <a:buSzPts val="4800"/>
              <a:buFont typeface="Roboto Slab"/>
              <a:buNone/>
              <a:tabLst/>
              <a:defRPr/>
            </a:pPr>
            <a:r>
              <a:rPr kumimoji="0" lang="en-US" sz="4800" b="1" i="0" u="none" strike="noStrike" kern="0" cap="none" spc="0" normalizeH="0" baseline="0" noProof="0" dirty="0">
                <a:ln>
                  <a:noFill/>
                </a:ln>
                <a:solidFill>
                  <a:sysClr val="windowText" lastClr="000000"/>
                </a:solidFill>
                <a:effectLst/>
                <a:uLnTx/>
                <a:uFillTx/>
                <a:latin typeface="Museo Slab 500" panose="02000000000000000000" pitchFamily="50" charset="0"/>
                <a:ea typeface="Roboto Slab"/>
                <a:cs typeface="Roboto Slab"/>
                <a:sym typeface="Roboto Slab"/>
              </a:rPr>
              <a:t>Intervention</a:t>
            </a:r>
          </a:p>
        </p:txBody>
      </p:sp>
      <p:sp>
        <p:nvSpPr>
          <p:cNvPr id="4" name="Rectangle 3">
            <a:extLst>
              <a:ext uri="{FF2B5EF4-FFF2-40B4-BE49-F238E27FC236}">
                <a16:creationId xmlns:a16="http://schemas.microsoft.com/office/drawing/2014/main" id="{B4F5B531-AA7A-4557-899F-A835905197AC}"/>
              </a:ext>
              <a:ext uri="{C183D7F6-B498-43B3-948B-1728B52AA6E4}">
                <adec:decorative xmlns:adec="http://schemas.microsoft.com/office/drawing/2017/decorative" val="1"/>
              </a:ext>
            </a:extLst>
          </p:cNvPr>
          <p:cNvSpPr/>
          <p:nvPr/>
        </p:nvSpPr>
        <p:spPr>
          <a:xfrm>
            <a:off x="1633590" y="2304190"/>
            <a:ext cx="9287838" cy="2887038"/>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6D3B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BEEAB7F-FF13-46FF-9D25-007F61649017}"/>
              </a:ext>
            </a:extLst>
          </p:cNvPr>
          <p:cNvSpPr txBox="1"/>
          <p:nvPr/>
        </p:nvSpPr>
        <p:spPr>
          <a:xfrm>
            <a:off x="1796265" y="2304190"/>
            <a:ext cx="8962489" cy="3416320"/>
          </a:xfrm>
          <a:prstGeom prst="rect">
            <a:avLst/>
          </a:prstGeom>
          <a:noFill/>
        </p:spPr>
        <p:txBody>
          <a:bodyPr wrap="square" rtlCol="0">
            <a:spAutoFit/>
          </a:bodyPr>
          <a:lstStyle/>
          <a:p>
            <a:pPr marL="342900" indent="-3429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Beyond what is provided in the core program</a:t>
            </a:r>
          </a:p>
          <a:p>
            <a:pPr marL="342900" indent="-3429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Students who are below proficient</a:t>
            </a:r>
          </a:p>
          <a:p>
            <a:pPr marL="342900" indent="-3429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In a key area of need</a:t>
            </a:r>
          </a:p>
          <a:p>
            <a:pPr marL="342900" indent="-342900">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More time, more targeted instruction, smaller group size</a:t>
            </a:r>
          </a:p>
          <a:p>
            <a:endParaRPr lang="en-US" sz="3600" dirty="0">
              <a:solidFill>
                <a:schemeClr val="tx1"/>
              </a:solidFill>
              <a:latin typeface="Calibri" panose="020F0502020204030204" pitchFamily="34" charset="0"/>
              <a:cs typeface="Calibri" panose="020F0502020204030204" pitchFamily="34" charset="0"/>
            </a:endParaRPr>
          </a:p>
        </p:txBody>
      </p:sp>
      <p:pic>
        <p:nvPicPr>
          <p:cNvPr id="7" name="Picture 8">
            <a:extLst>
              <a:ext uri="{FF2B5EF4-FFF2-40B4-BE49-F238E27FC236}">
                <a16:creationId xmlns:a16="http://schemas.microsoft.com/office/drawing/2014/main" id="{15D9796F-9D31-45B4-A528-A20CEBAB74B8}"/>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7603279" y="4729718"/>
            <a:ext cx="1979106" cy="19815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8000"/>
    </mc:Choice>
    <mc:Fallback xmlns="">
      <p:transition spd="slow" advClick="0" advTm="3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DB053-7B2C-4162-A76F-992D63EE27B7}"/>
              </a:ext>
            </a:extLst>
          </p:cNvPr>
          <p:cNvSpPr>
            <a:spLocks noGrp="1"/>
          </p:cNvSpPr>
          <p:nvPr>
            <p:ph type="title"/>
          </p:nvPr>
        </p:nvSpPr>
        <p:spPr>
          <a:xfrm>
            <a:off x="430989" y="142974"/>
            <a:ext cx="8934400" cy="1076402"/>
          </a:xfrm>
        </p:spPr>
        <p:txBody>
          <a:bodyPr/>
          <a:lstStyle/>
          <a:p>
            <a:r>
              <a:rPr lang="en-US" sz="4000" dirty="0">
                <a:latin typeface="Museo Slab 500" panose="02000000000000000000" pitchFamily="50" charset="0"/>
              </a:rPr>
              <a:t>Approved Intervention </a:t>
            </a:r>
            <a:br>
              <a:rPr lang="en-US" sz="4000" dirty="0">
                <a:latin typeface="Museo Slab 500" panose="02000000000000000000" pitchFamily="50" charset="0"/>
              </a:rPr>
            </a:br>
            <a:r>
              <a:rPr lang="en-US" sz="4000" dirty="0">
                <a:latin typeface="Museo Slab 500" panose="02000000000000000000" pitchFamily="50" charset="0"/>
              </a:rPr>
              <a:t>Programs &amp; Tools</a:t>
            </a:r>
          </a:p>
        </p:txBody>
      </p:sp>
      <p:graphicFrame>
        <p:nvGraphicFramePr>
          <p:cNvPr id="6" name="Diagram 5" descr="All Components and Grades&#10;95% Group&#10;Reach Into Phonics&#10;iStation Espanol Lectura Temprana&#10;SiPPS&#10;Wonder Works&#10;Blast&#10;Esperanza">
            <a:extLst>
              <a:ext uri="{FF2B5EF4-FFF2-40B4-BE49-F238E27FC236}">
                <a16:creationId xmlns:a16="http://schemas.microsoft.com/office/drawing/2014/main" id="{F6437CA6-F08C-428F-B581-F579220CED4D}"/>
              </a:ext>
            </a:extLst>
          </p:cNvPr>
          <p:cNvGraphicFramePr/>
          <p:nvPr>
            <p:extLst>
              <p:ext uri="{D42A27DB-BD31-4B8C-83A1-F6EECF244321}">
                <p14:modId xmlns:p14="http://schemas.microsoft.com/office/powerpoint/2010/main" val="2177149023"/>
              </p:ext>
            </p:extLst>
          </p:nvPr>
        </p:nvGraphicFramePr>
        <p:xfrm>
          <a:off x="568240" y="1449609"/>
          <a:ext cx="11055519" cy="4817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a:extLst>
              <a:ext uri="{FF2B5EF4-FFF2-40B4-BE49-F238E27FC236}">
                <a16:creationId xmlns:a16="http://schemas.microsoft.com/office/drawing/2014/main" id="{E8932FB3-0683-43DD-9E59-0FED3B5EE276}"/>
              </a:ext>
              <a:ext uri="{C183D7F6-B498-43B3-948B-1728B52AA6E4}">
                <adec:decorative xmlns:adec="http://schemas.microsoft.com/office/drawing/2017/decorative" val="1"/>
              </a:ext>
            </a:extLst>
          </p:cNvPr>
          <p:cNvPicPr>
            <a:picLocks noChangeAspect="1"/>
          </p:cNvPicPr>
          <p:nvPr/>
        </p:nvPicPr>
        <p:blipFill>
          <a:blip r:embed="rId8"/>
          <a:srcRect/>
          <a:stretch>
            <a:fillRect/>
          </a:stretch>
        </p:blipFill>
        <p:spPr>
          <a:xfrm rot="2110281">
            <a:off x="7806525" y="3094468"/>
            <a:ext cx="3548111" cy="4031944"/>
          </a:xfrm>
          <a:prstGeom prst="rect">
            <a:avLst/>
          </a:prstGeom>
        </p:spPr>
      </p:pic>
    </p:spTree>
    <p:extLst>
      <p:ext uri="{BB962C8B-B14F-4D97-AF65-F5344CB8AC3E}">
        <p14:creationId xmlns:p14="http://schemas.microsoft.com/office/powerpoint/2010/main" val="2735074536"/>
      </p:ext>
    </p:extLst>
  </p:cSld>
  <p:clrMapOvr>
    <a:masterClrMapping/>
  </p:clrMapOvr>
  <mc:AlternateContent xmlns:mc="http://schemas.openxmlformats.org/markup-compatibility/2006" xmlns:p14="http://schemas.microsoft.com/office/powerpoint/2010/main">
    <mc:Choice Requires="p14">
      <p:transition spd="slow" p14:dur="2000" advClick="0" advTm="28750"/>
    </mc:Choice>
    <mc:Fallback xmlns="">
      <p:transition spd="slow" advClick="0" advTm="287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4" name="Rectangle 3">
            <a:extLst>
              <a:ext uri="{FF2B5EF4-FFF2-40B4-BE49-F238E27FC236}">
                <a16:creationId xmlns:a16="http://schemas.microsoft.com/office/drawing/2014/main" id="{39B39A11-99AE-43DC-AED3-86C1F70CADBC}"/>
              </a:ext>
              <a:ext uri="{C183D7F6-B498-43B3-948B-1728B52AA6E4}">
                <adec:decorative xmlns:adec="http://schemas.microsoft.com/office/drawing/2017/decorative" val="1"/>
              </a:ext>
            </a:extLst>
          </p:cNvPr>
          <p:cNvSpPr/>
          <p:nvPr/>
        </p:nvSpPr>
        <p:spPr>
          <a:xfrm>
            <a:off x="481001" y="4974988"/>
            <a:ext cx="9639044" cy="1212351"/>
          </a:xfrm>
          <a:prstGeom prst="rect">
            <a:avLst/>
          </a:prstGeom>
          <a:solidFill>
            <a:srgbClr val="FEC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84194F6-AEE6-4999-9675-E66DAC26E5F6}"/>
              </a:ext>
            </a:extLst>
          </p:cNvPr>
          <p:cNvSpPr txBox="1"/>
          <p:nvPr/>
        </p:nvSpPr>
        <p:spPr>
          <a:xfrm>
            <a:off x="574287" y="4863900"/>
            <a:ext cx="9761515" cy="1323439"/>
          </a:xfrm>
          <a:prstGeom prst="rect">
            <a:avLst/>
          </a:prstGeom>
          <a:noFill/>
        </p:spPr>
        <p:txBody>
          <a:bodyPr wrap="square" rtlCol="0">
            <a:spAutoFit/>
          </a:bodyPr>
          <a:lstStyle/>
          <a:p>
            <a:pPr lvl="0"/>
            <a:endParaRPr lang="en-US" b="0" i="0" dirty="0">
              <a:solidFill>
                <a:schemeClr val="tx1"/>
              </a:solidFill>
            </a:endParaRPr>
          </a:p>
          <a:p>
            <a:pPr lvl="0"/>
            <a:r>
              <a:rPr lang="en-US" sz="2200" b="0" i="0" dirty="0">
                <a:solidFill>
                  <a:schemeClr val="tx1"/>
                </a:solidFill>
                <a:latin typeface="Calibri" panose="020F0502020204030204" pitchFamily="34" charset="0"/>
                <a:cs typeface="Calibri" panose="020F0502020204030204" pitchFamily="34" charset="0"/>
              </a:rPr>
              <a:t>Completed rubrics for any reviewed </a:t>
            </a:r>
            <a:r>
              <a:rPr lang="en-US" sz="2200" dirty="0">
                <a:solidFill>
                  <a:schemeClr val="tx1"/>
                </a:solidFill>
                <a:latin typeface="Calibri" panose="020F0502020204030204" pitchFamily="34" charset="0"/>
                <a:cs typeface="Calibri" panose="020F0502020204030204" pitchFamily="34" charset="0"/>
              </a:rPr>
              <a:t>program will be made available upon request. </a:t>
            </a:r>
            <a:r>
              <a:rPr lang="en-US" sz="2200" b="0" i="0" dirty="0">
                <a:solidFill>
                  <a:schemeClr val="tx1"/>
                </a:solidFill>
                <a:effectLst/>
                <a:latin typeface="Calibri" panose="020F0502020204030204" pitchFamily="34" charset="0"/>
                <a:cs typeface="Calibri" panose="020F0502020204030204" pitchFamily="34" charset="0"/>
              </a:rPr>
              <a:t>Please email the </a:t>
            </a:r>
            <a:r>
              <a:rPr lang="en-US" sz="2200" b="0" i="0" strike="noStrike" dirty="0">
                <a:solidFill>
                  <a:schemeClr val="tx1"/>
                </a:solidFill>
                <a:effectLst/>
                <a:latin typeface="Calibri" panose="020F0502020204030204" pitchFamily="34" charset="0"/>
                <a:cs typeface="Calibri" panose="020F0502020204030204" pitchFamily="34" charset="0"/>
              </a:rPr>
              <a:t>READ Act Email</a:t>
            </a:r>
            <a:r>
              <a:rPr lang="en-US" sz="2200" b="0" i="0" dirty="0">
                <a:solidFill>
                  <a:schemeClr val="tx1"/>
                </a:solidFill>
                <a:effectLst/>
                <a:latin typeface="Calibri" panose="020F0502020204030204" pitchFamily="34" charset="0"/>
                <a:cs typeface="Calibri" panose="020F0502020204030204" pitchFamily="34" charset="0"/>
              </a:rPr>
              <a:t>, </a:t>
            </a:r>
            <a:r>
              <a:rPr lang="en-US" sz="2200" b="0" i="0" u="sng"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readact@cde.state.co.us</a:t>
            </a:r>
            <a:r>
              <a:rPr lang="en-US" sz="2200" b="0" i="0" dirty="0">
                <a:solidFill>
                  <a:schemeClr val="tx1"/>
                </a:solidFill>
                <a:effectLst/>
                <a:latin typeface="Calibri" panose="020F0502020204030204" pitchFamily="34" charset="0"/>
                <a:cs typeface="Calibri" panose="020F0502020204030204" pitchFamily="34" charset="0"/>
              </a:rPr>
              <a:t>, with all rubric requests and questions related to instructional program review.​</a:t>
            </a:r>
            <a:endParaRPr lang="en-US" sz="2200" dirty="0">
              <a:solidFill>
                <a:schemeClr val="tx1"/>
              </a:solidFill>
              <a:latin typeface="Calibri" panose="020F0502020204030204" pitchFamily="34" charset="0"/>
              <a:cs typeface="Calibri" panose="020F0502020204030204" pitchFamily="34" charset="0"/>
            </a:endParaRPr>
          </a:p>
        </p:txBody>
      </p:sp>
      <p:pic>
        <p:nvPicPr>
          <p:cNvPr id="9" name="Picture 3">
            <a:extLst>
              <a:ext uri="{FF2B5EF4-FFF2-40B4-BE49-F238E27FC236}">
                <a16:creationId xmlns:a16="http://schemas.microsoft.com/office/drawing/2014/main" id="{B93410F4-BC9A-47DF-8BAC-F2985EE43C6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427370">
            <a:off x="8200044" y="2573540"/>
            <a:ext cx="2763820" cy="988066"/>
          </a:xfrm>
          <a:prstGeom prst="rect">
            <a:avLst/>
          </a:prstGeom>
        </p:spPr>
      </p:pic>
      <p:sp>
        <p:nvSpPr>
          <p:cNvPr id="6" name="Title 5">
            <a:extLst>
              <a:ext uri="{FF2B5EF4-FFF2-40B4-BE49-F238E27FC236}">
                <a16:creationId xmlns:a16="http://schemas.microsoft.com/office/drawing/2014/main" id="{DFB638B1-F73B-4154-98D2-1FEBCB3184F5}"/>
              </a:ext>
            </a:extLst>
          </p:cNvPr>
          <p:cNvSpPr txBox="1">
            <a:spLocks noGrp="1"/>
          </p:cNvSpPr>
          <p:nvPr>
            <p:ph type="title" idx="4294967295"/>
          </p:nvPr>
        </p:nvSpPr>
        <p:spPr>
          <a:xfrm rot="20891012">
            <a:off x="8998341" y="387026"/>
            <a:ext cx="2876764" cy="1569660"/>
          </a:xfrm>
          <a:prstGeom prst="rect">
            <a:avLst/>
          </a:prstGeom>
          <a:noFill/>
          <a:ln>
            <a:noFill/>
            <a:prstDash/>
          </a:ln>
          <a:effectLst>
            <a:glow rad="139700">
              <a:schemeClr val="accent2">
                <a:satMod val="175000"/>
                <a:alpha val="4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chemeClr val="accent5">
                    <a:lumMod val="75000"/>
                  </a:schemeClr>
                </a:solidFill>
                <a:effectLst>
                  <a:glow rad="139700">
                    <a:srgbClr val="FF0000">
                      <a:alpha val="40000"/>
                    </a:srgbClr>
                  </a:glow>
                </a:effectLst>
                <a:uLnTx/>
                <a:uFillTx/>
                <a:latin typeface="Museo Slab 500" panose="02000000000000000000" pitchFamily="50" charset="0"/>
                <a:ea typeface="Arial"/>
                <a:cs typeface="Arial"/>
                <a:sym typeface="Arial"/>
              </a:rPr>
              <a:t>Coming Up Next!</a:t>
            </a:r>
          </a:p>
        </p:txBody>
      </p:sp>
      <p:grpSp>
        <p:nvGrpSpPr>
          <p:cNvPr id="2" name="Group 1">
            <a:extLst>
              <a:ext uri="{FF2B5EF4-FFF2-40B4-BE49-F238E27FC236}">
                <a16:creationId xmlns:a16="http://schemas.microsoft.com/office/drawing/2014/main" id="{564E3116-6FB0-4210-8CF9-F6C3DE3C35A3}"/>
              </a:ext>
              <a:ext uri="{C183D7F6-B498-43B3-948B-1728B52AA6E4}">
                <adec:decorative xmlns:adec="http://schemas.microsoft.com/office/drawing/2017/decorative" val="1"/>
              </a:ext>
            </a:extLst>
          </p:cNvPr>
          <p:cNvGrpSpPr/>
          <p:nvPr/>
        </p:nvGrpSpPr>
        <p:grpSpPr>
          <a:xfrm>
            <a:off x="782082" y="670661"/>
            <a:ext cx="7162800" cy="3990975"/>
            <a:chOff x="759222" y="715273"/>
            <a:chExt cx="7162800" cy="3990975"/>
          </a:xfrm>
        </p:grpSpPr>
        <p:pic>
          <p:nvPicPr>
            <p:cNvPr id="3" name="Picture 2">
              <a:extLst>
                <a:ext uri="{FF2B5EF4-FFF2-40B4-BE49-F238E27FC236}">
                  <a16:creationId xmlns:a16="http://schemas.microsoft.com/office/drawing/2014/main" id="{22E976F6-5E0F-4834-99FE-CA1B07A8A2B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59222" y="715273"/>
              <a:ext cx="7162800" cy="39909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4">
              <a:extLst>
                <a:ext uri="{FF2B5EF4-FFF2-40B4-BE49-F238E27FC236}">
                  <a16:creationId xmlns:a16="http://schemas.microsoft.com/office/drawing/2014/main" id="{E0CC3C71-9BC6-4B95-9BC3-A8BD286A96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01935" y="3455658"/>
              <a:ext cx="1477375" cy="1039702"/>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DE Brand Colors">
      <a:dk1>
        <a:sysClr val="windowText" lastClr="000000"/>
      </a:dk1>
      <a:lt1>
        <a:sysClr val="window" lastClr="FFFFFF"/>
      </a:lt1>
      <a:dk2>
        <a:srgbClr val="232C67"/>
      </a:dk2>
      <a:lt2>
        <a:srgbClr val="D0D2D3"/>
      </a:lt2>
      <a:accent1>
        <a:srgbClr val="6D3B5D"/>
      </a:accent1>
      <a:accent2>
        <a:srgbClr val="EF7521"/>
      </a:accent2>
      <a:accent3>
        <a:srgbClr val="7C98AC"/>
      </a:accent3>
      <a:accent4>
        <a:srgbClr val="F8B333"/>
      </a:accent4>
      <a:accent5>
        <a:srgbClr val="488BC9"/>
      </a:accent5>
      <a:accent6>
        <a:srgbClr val="26B351"/>
      </a:accent6>
      <a:hlink>
        <a:srgbClr val="077682"/>
      </a:hlink>
      <a:folHlink>
        <a:srgbClr val="825474"/>
      </a:folHlink>
    </a:clrScheme>
    <a:fontScheme name="Custom 1">
      <a:majorFont>
        <a:latin typeface="Museo Slab 500"/>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useo Slab 500"/>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79720E89102043ABA3BEB065733CF0" ma:contentTypeVersion="7" ma:contentTypeDescription="Create a new document." ma:contentTypeScope="" ma:versionID="6aad9f7da46a2571717247b45579019b">
  <xsd:schema xmlns:xsd="http://www.w3.org/2001/XMLSchema" xmlns:xs="http://www.w3.org/2001/XMLSchema" xmlns:p="http://schemas.microsoft.com/office/2006/metadata/properties" xmlns:ns2="ca089b0c-06ed-427f-8343-b7314193c483" xmlns:ns3="a8a5022a-f7c3-44ce-84b2-af1b9b0e209b" targetNamespace="http://schemas.microsoft.com/office/2006/metadata/properties" ma:root="true" ma:fieldsID="4bfd690394e878aea9b09b10e2e6b918" ns2:_="" ns3:_="">
    <xsd:import namespace="ca089b0c-06ed-427f-8343-b7314193c483"/>
    <xsd:import namespace="a8a5022a-f7c3-44ce-84b2-af1b9b0e20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89b0c-06ed-427f-8343-b7314193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a5022a-f7c3-44ce-84b2-af1b9b0e20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9FBF5B-DDAD-419B-97AC-51CEAB4B3EB5}">
  <ds:schemaRefs>
    <ds:schemaRef ds:uri="http://schemas.microsoft.com/sharepoint/v3/contenttype/forms"/>
  </ds:schemaRefs>
</ds:datastoreItem>
</file>

<file path=customXml/itemProps2.xml><?xml version="1.0" encoding="utf-8"?>
<ds:datastoreItem xmlns:ds="http://schemas.openxmlformats.org/officeDocument/2006/customXml" ds:itemID="{6C2FF99C-B907-4D30-9EEA-446208937B4B}">
  <ds:schemaRefs>
    <ds:schemaRef ds:uri="http://purl.org/dc/dcmitype/"/>
    <ds:schemaRef ds:uri="http://schemas.microsoft.com/office/2006/documentManagement/types"/>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a8a5022a-f7c3-44ce-84b2-af1b9b0e209b"/>
    <ds:schemaRef ds:uri="ca089b0c-06ed-427f-8343-b7314193c483"/>
  </ds:schemaRefs>
</ds:datastoreItem>
</file>

<file path=customXml/itemProps3.xml><?xml version="1.0" encoding="utf-8"?>
<ds:datastoreItem xmlns:ds="http://schemas.openxmlformats.org/officeDocument/2006/customXml" ds:itemID="{CEC64A33-5C54-407A-A469-F8B9DDEEDF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89b0c-06ed-427f-8343-b7314193c483"/>
    <ds:schemaRef ds:uri="a8a5022a-f7c3-44ce-84b2-af1b9b0e20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817</TotalTime>
  <Words>1100</Words>
  <Application>Microsoft Office PowerPoint</Application>
  <PresentationFormat>Widescreen</PresentationFormat>
  <Paragraphs>89</Paragraphs>
  <Slides>9</Slides>
  <Notes>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Museo Slab 500</vt:lpstr>
      <vt:lpstr>Trebuchet MS</vt:lpstr>
      <vt:lpstr>Roboto Slab</vt:lpstr>
      <vt:lpstr>Lucida Sans</vt:lpstr>
      <vt:lpstr>Calibri</vt:lpstr>
      <vt:lpstr>Arial</vt:lpstr>
      <vt:lpstr>Times New Roman</vt:lpstr>
      <vt:lpstr>Office Theme</vt:lpstr>
      <vt:lpstr>Office Theme</vt:lpstr>
      <vt:lpstr>Office Theme</vt:lpstr>
      <vt:lpstr>Office Theme</vt:lpstr>
      <vt:lpstr>Instructional  Programs  &amp; Tools</vt:lpstr>
      <vt:lpstr>Types of Instruction</vt:lpstr>
      <vt:lpstr>Core Instruction</vt:lpstr>
      <vt:lpstr>Approved Core Programming</vt:lpstr>
      <vt:lpstr>Supplemental Instruction</vt:lpstr>
      <vt:lpstr>Approved Supplemental Programming</vt:lpstr>
      <vt:lpstr>Intervention</vt:lpstr>
      <vt:lpstr>Approved Intervention  Programs &amp; Tools</vt:lpstr>
      <vt:lpstr>Coming Up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Yetter, Tammy</dc:creator>
  <cp:lastModifiedBy>Yetter, Tammy</cp:lastModifiedBy>
  <cp:revision>7</cp:revision>
  <dcterms:modified xsi:type="dcterms:W3CDTF">2021-07-27T13:59:32Z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0x010100A879720E89102043ABA3BEB065733CF0</vt:lpwstr>
  </property>
</Properties>
</file>