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4"/>
  </p:sldMasterIdLst>
  <p:notesMasterIdLst>
    <p:notesMasterId r:id="rId26"/>
  </p:notesMasterIdLst>
  <p:handoutMasterIdLst>
    <p:handoutMasterId r:id="rId27"/>
  </p:handoutMasterIdLst>
  <p:sldIdLst>
    <p:sldId id="276" r:id="rId5"/>
    <p:sldId id="261" r:id="rId6"/>
    <p:sldId id="291" r:id="rId7"/>
    <p:sldId id="282" r:id="rId8"/>
    <p:sldId id="292" r:id="rId9"/>
    <p:sldId id="293" r:id="rId10"/>
    <p:sldId id="294" r:id="rId11"/>
    <p:sldId id="295" r:id="rId12"/>
    <p:sldId id="296" r:id="rId13"/>
    <p:sldId id="297" r:id="rId14"/>
    <p:sldId id="285" r:id="rId15"/>
    <p:sldId id="300" r:id="rId16"/>
    <p:sldId id="301" r:id="rId17"/>
    <p:sldId id="277" r:id="rId18"/>
    <p:sldId id="299" r:id="rId19"/>
    <p:sldId id="275" r:id="rId20"/>
    <p:sldId id="287" r:id="rId21"/>
    <p:sldId id="289" r:id="rId22"/>
    <p:sldId id="303" r:id="rId23"/>
    <p:sldId id="304" r:id="rId24"/>
    <p:sldId id="305" r:id="rId25"/>
  </p:sldIdLst>
  <p:sldSz cx="9144000" cy="5143500" type="screen16x9"/>
  <p:notesSz cx="6858000" cy="9144000"/>
  <p:embeddedFontLst>
    <p:embeddedFont>
      <p:font typeface="Museo Slab 500" panose="02000000000000000000" pitchFamily="50" charset="0"/>
      <p:regular r:id="rId28"/>
      <p: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Medium" panose="02000000000000000000" pitchFamily="2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9CD"/>
    <a:srgbClr val="FF906D"/>
    <a:srgbClr val="00B5C8"/>
    <a:srgbClr val="90A4AE"/>
    <a:srgbClr val="93D5AE"/>
    <a:srgbClr val="FF794F"/>
    <a:srgbClr val="D9F1FF"/>
    <a:srgbClr val="FFBF69"/>
    <a:srgbClr val="B1E874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9C1274-18B0-4A03-A9EE-A70EEC3B4FE7}" v="9" dt="2025-08-22T18:41:03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126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2D61C-0DE0-40FC-9072-A4FD3C141BD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4AC480-23DC-42A4-9F78-4022F1835F35}">
      <dgm:prSet custT="1"/>
      <dgm:spPr>
        <a:solidFill>
          <a:srgbClr val="6699FF"/>
        </a:solidFill>
        <a:ln>
          <a:solidFill>
            <a:schemeClr val="tx1"/>
          </a:solidFill>
        </a:ln>
      </dgm:spPr>
      <dgm:t>
        <a:bodyPr/>
        <a:lstStyle/>
        <a:p>
          <a:pPr marL="91440">
            <a:buNone/>
          </a:pPr>
          <a:r>
            <a:rPr lang="en-US" sz="2000" b="0" i="0" dirty="0">
              <a:solidFill>
                <a:schemeClr val="tx1"/>
              </a:solidFill>
              <a:latin typeface="Calibri"/>
              <a:ea typeface="Calibri"/>
              <a:cs typeface="Calibri"/>
            </a:rPr>
            <a:t>Intentionally plan activities to build children’s vocabulary and language.</a:t>
          </a:r>
          <a:endParaRPr lang="en-US" sz="2000" b="0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F6ED10AA-C8FC-4302-9B8E-3324FBA29496}" type="parTrans" cxnId="{1E91F412-CDD8-4BE6-B5DE-93C372502D14}">
      <dgm:prSet/>
      <dgm:spPr/>
      <dgm:t>
        <a:bodyPr/>
        <a:lstStyle/>
        <a:p>
          <a:endParaRPr lang="en-US"/>
        </a:p>
      </dgm:t>
    </dgm:pt>
    <dgm:pt modelId="{FC1149B4-F609-46FD-A5E7-480A449AD5FF}" type="sibTrans" cxnId="{1E91F412-CDD8-4BE6-B5DE-93C372502D14}">
      <dgm:prSet/>
      <dgm:spPr/>
      <dgm:t>
        <a:bodyPr/>
        <a:lstStyle/>
        <a:p>
          <a:endParaRPr lang="en-US"/>
        </a:p>
      </dgm:t>
    </dgm:pt>
    <dgm:pt modelId="{0A2A648C-26D6-4543-A5B8-67A0C9562EF3}">
      <dgm:prSet custT="1"/>
      <dgm:spPr>
        <a:solidFill>
          <a:srgbClr val="FFCC66"/>
        </a:solidFill>
        <a:ln>
          <a:solidFill>
            <a:schemeClr val="tx1"/>
          </a:solidFill>
        </a:ln>
      </dgm:spPr>
      <dgm:t>
        <a:bodyPr/>
        <a:lstStyle/>
        <a:p>
          <a:pPr marL="91440">
            <a:buNone/>
          </a:pPr>
          <a:r>
            <a:rPr lang="en-US" sz="2000" b="0" i="0" dirty="0">
              <a:solidFill>
                <a:schemeClr val="tx1"/>
              </a:solidFill>
              <a:latin typeface="Calibri"/>
              <a:ea typeface="Calibri"/>
              <a:cs typeface="Calibri"/>
            </a:rPr>
            <a:t>Build children’s knowledge of letters and sounds.</a:t>
          </a:r>
          <a:endParaRPr lang="en-US" sz="2000" b="0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65A0318F-88C2-4F98-A9E7-EC7646EE9DDD}" type="parTrans" cxnId="{7B8E578C-EF72-4037-AB50-E4E0F650F771}">
      <dgm:prSet/>
      <dgm:spPr/>
      <dgm:t>
        <a:bodyPr/>
        <a:lstStyle/>
        <a:p>
          <a:endParaRPr lang="en-US"/>
        </a:p>
      </dgm:t>
    </dgm:pt>
    <dgm:pt modelId="{87A366F1-38BF-4695-9402-A5A7AFF1D5F8}" type="sibTrans" cxnId="{7B8E578C-EF72-4037-AB50-E4E0F650F771}">
      <dgm:prSet/>
      <dgm:spPr/>
      <dgm:t>
        <a:bodyPr/>
        <a:lstStyle/>
        <a:p>
          <a:endParaRPr lang="en-US"/>
        </a:p>
      </dgm:t>
    </dgm:pt>
    <dgm:pt modelId="{C2C4A92D-B29E-4A24-961B-289CF21BF467}">
      <dgm:prSet custT="1"/>
      <dgm:spPr>
        <a:solidFill>
          <a:srgbClr val="FF794F"/>
        </a:solidFill>
        <a:ln>
          <a:solidFill>
            <a:schemeClr val="tx1"/>
          </a:solidFill>
        </a:ln>
      </dgm:spPr>
      <dgm:t>
        <a:bodyPr/>
        <a:lstStyle/>
        <a:p>
          <a:pPr marL="91440">
            <a:buNone/>
          </a:pPr>
          <a:r>
            <a:rPr lang="en-US" sz="2000" b="0" i="0" dirty="0">
              <a:solidFill>
                <a:schemeClr val="tx1"/>
              </a:solidFill>
              <a:latin typeface="Calibri"/>
              <a:ea typeface="Calibri"/>
              <a:cs typeface="Calibri"/>
            </a:rPr>
            <a:t>Use shared book reading to develop children’s language, knowledge of print features, and knowledge of the world.</a:t>
          </a:r>
          <a:endParaRPr lang="en-US" sz="2000" b="0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E3D8033-4344-4D3D-8633-73428BC7D8BF}" type="parTrans" cxnId="{3C20ED22-C0CC-4E5A-8322-A8D2961754FB}">
      <dgm:prSet/>
      <dgm:spPr/>
      <dgm:t>
        <a:bodyPr/>
        <a:lstStyle/>
        <a:p>
          <a:endParaRPr lang="en-US"/>
        </a:p>
      </dgm:t>
    </dgm:pt>
    <dgm:pt modelId="{2216BAD0-1471-4AD3-B714-EB5CCB9933D2}" type="sibTrans" cxnId="{3C20ED22-C0CC-4E5A-8322-A8D2961754FB}">
      <dgm:prSet/>
      <dgm:spPr/>
      <dgm:t>
        <a:bodyPr/>
        <a:lstStyle/>
        <a:p>
          <a:endParaRPr lang="en-US"/>
        </a:p>
      </dgm:t>
    </dgm:pt>
    <dgm:pt modelId="{0AF364BE-5CEB-40F2-B63E-821231BBA1B9}" type="pres">
      <dgm:prSet presAssocID="{4842D61C-0DE0-40FC-9072-A4FD3C141BD4}" presName="linear" presStyleCnt="0">
        <dgm:presLayoutVars>
          <dgm:dir/>
          <dgm:resizeHandles val="exact"/>
        </dgm:presLayoutVars>
      </dgm:prSet>
      <dgm:spPr/>
    </dgm:pt>
    <dgm:pt modelId="{CE64F87F-01A5-4A7A-B821-E7BEF11A4354}" type="pres">
      <dgm:prSet presAssocID="{1F4AC480-23DC-42A4-9F78-4022F1835F35}" presName="comp" presStyleCnt="0"/>
      <dgm:spPr/>
    </dgm:pt>
    <dgm:pt modelId="{EA58B990-985E-497D-9D2C-573C9CD55641}" type="pres">
      <dgm:prSet presAssocID="{1F4AC480-23DC-42A4-9F78-4022F1835F35}" presName="box" presStyleLbl="node1" presStyleIdx="0" presStyleCnt="3" custLinFactNeighborY="622"/>
      <dgm:spPr/>
    </dgm:pt>
    <dgm:pt modelId="{57FB7CC9-EC3C-488A-998D-B592939337F4}" type="pres">
      <dgm:prSet presAssocID="{1F4AC480-23DC-42A4-9F78-4022F1835F35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  <dgm:extLst>
        <a:ext uri="{E40237B7-FDA0-4F09-8148-C483321AD2D9}">
          <dgm14:cNvPr xmlns:dgm14="http://schemas.microsoft.com/office/drawing/2010/diagram" id="0" name="" descr="Preschool teacher asking if child likes other child's idea. "/>
        </a:ext>
      </dgm:extLst>
    </dgm:pt>
    <dgm:pt modelId="{0BC3BA0C-A902-4E0E-A31B-2A2CE4F8EFA8}" type="pres">
      <dgm:prSet presAssocID="{1F4AC480-23DC-42A4-9F78-4022F1835F35}" presName="text" presStyleLbl="node1" presStyleIdx="0" presStyleCnt="3">
        <dgm:presLayoutVars>
          <dgm:bulletEnabled val="1"/>
        </dgm:presLayoutVars>
      </dgm:prSet>
      <dgm:spPr/>
    </dgm:pt>
    <dgm:pt modelId="{527C5791-0841-4833-8509-8C0B6AE1AE89}" type="pres">
      <dgm:prSet presAssocID="{FC1149B4-F609-46FD-A5E7-480A449AD5FF}" presName="spacer" presStyleCnt="0"/>
      <dgm:spPr/>
    </dgm:pt>
    <dgm:pt modelId="{6EC29FD2-DF42-43DD-BA04-F265389935E5}" type="pres">
      <dgm:prSet presAssocID="{0A2A648C-26D6-4543-A5B8-67A0C9562EF3}" presName="comp" presStyleCnt="0"/>
      <dgm:spPr/>
    </dgm:pt>
    <dgm:pt modelId="{47CC1B30-D3F7-4768-9E39-5B995AF8BF29}" type="pres">
      <dgm:prSet presAssocID="{0A2A648C-26D6-4543-A5B8-67A0C9562EF3}" presName="box" presStyleLbl="node1" presStyleIdx="1" presStyleCnt="3"/>
      <dgm:spPr/>
    </dgm:pt>
    <dgm:pt modelId="{9D60B158-2406-4DD6-9810-30E241153D59}" type="pres">
      <dgm:prSet presAssocID="{0A2A648C-26D6-4543-A5B8-67A0C9562EF3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  <dgm:extLst>
        <a:ext uri="{E40237B7-FDA0-4F09-8148-C483321AD2D9}">
          <dgm14:cNvPr xmlns:dgm14="http://schemas.microsoft.com/office/drawing/2010/diagram" id="0" name="" descr="Preschool teacher showing the letter S and asking what letter?"/>
        </a:ext>
      </dgm:extLst>
    </dgm:pt>
    <dgm:pt modelId="{8B49D15B-CFCF-44D5-9071-A82CC4F63C7A}" type="pres">
      <dgm:prSet presAssocID="{0A2A648C-26D6-4543-A5B8-67A0C9562EF3}" presName="text" presStyleLbl="node1" presStyleIdx="1" presStyleCnt="3">
        <dgm:presLayoutVars>
          <dgm:bulletEnabled val="1"/>
        </dgm:presLayoutVars>
      </dgm:prSet>
      <dgm:spPr/>
    </dgm:pt>
    <dgm:pt modelId="{5082149C-AE14-48F0-AA7A-E37999516A6B}" type="pres">
      <dgm:prSet presAssocID="{87A366F1-38BF-4695-9402-A5A7AFF1D5F8}" presName="spacer" presStyleCnt="0"/>
      <dgm:spPr/>
    </dgm:pt>
    <dgm:pt modelId="{5A508BEC-B77F-402E-86B6-49A2EC2ED2DB}" type="pres">
      <dgm:prSet presAssocID="{C2C4A92D-B29E-4A24-961B-289CF21BF467}" presName="comp" presStyleCnt="0"/>
      <dgm:spPr/>
    </dgm:pt>
    <dgm:pt modelId="{8CE19F12-FDA4-410D-B2B2-478729891F81}" type="pres">
      <dgm:prSet presAssocID="{C2C4A92D-B29E-4A24-961B-289CF21BF467}" presName="box" presStyleLbl="node1" presStyleIdx="2" presStyleCnt="3"/>
      <dgm:spPr/>
    </dgm:pt>
    <dgm:pt modelId="{BD401DBF-00B6-4D23-93F9-B744583DF2C2}" type="pres">
      <dgm:prSet presAssocID="{C2C4A92D-B29E-4A24-961B-289CF21BF467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A teacher reading a book to a group of children sitting on a rug. "/>
        </a:ext>
      </dgm:extLst>
    </dgm:pt>
    <dgm:pt modelId="{F195043E-1A76-4A6E-9FA0-00A5B16B4650}" type="pres">
      <dgm:prSet presAssocID="{C2C4A92D-B29E-4A24-961B-289CF21BF467}" presName="text" presStyleLbl="node1" presStyleIdx="2" presStyleCnt="3">
        <dgm:presLayoutVars>
          <dgm:bulletEnabled val="1"/>
        </dgm:presLayoutVars>
      </dgm:prSet>
      <dgm:spPr/>
    </dgm:pt>
  </dgm:ptLst>
  <dgm:cxnLst>
    <dgm:cxn modelId="{1A2D6A09-3851-4C63-9861-6A5FD111C6AB}" type="presOf" srcId="{1F4AC480-23DC-42A4-9F78-4022F1835F35}" destId="{0BC3BA0C-A902-4E0E-A31B-2A2CE4F8EFA8}" srcOrd="1" destOrd="0" presId="urn:microsoft.com/office/officeart/2005/8/layout/vList4"/>
    <dgm:cxn modelId="{1E91F412-CDD8-4BE6-B5DE-93C372502D14}" srcId="{4842D61C-0DE0-40FC-9072-A4FD3C141BD4}" destId="{1F4AC480-23DC-42A4-9F78-4022F1835F35}" srcOrd="0" destOrd="0" parTransId="{F6ED10AA-C8FC-4302-9B8E-3324FBA29496}" sibTransId="{FC1149B4-F609-46FD-A5E7-480A449AD5FF}"/>
    <dgm:cxn modelId="{3C20ED22-C0CC-4E5A-8322-A8D2961754FB}" srcId="{4842D61C-0DE0-40FC-9072-A4FD3C141BD4}" destId="{C2C4A92D-B29E-4A24-961B-289CF21BF467}" srcOrd="2" destOrd="0" parTransId="{0E3D8033-4344-4D3D-8633-73428BC7D8BF}" sibTransId="{2216BAD0-1471-4AD3-B714-EB5CCB9933D2}"/>
    <dgm:cxn modelId="{3CCD4D28-DEB2-4EAA-B406-F9A0B14E791F}" type="presOf" srcId="{C2C4A92D-B29E-4A24-961B-289CF21BF467}" destId="{F195043E-1A76-4A6E-9FA0-00A5B16B4650}" srcOrd="1" destOrd="0" presId="urn:microsoft.com/office/officeart/2005/8/layout/vList4"/>
    <dgm:cxn modelId="{6531363B-A87F-4EB6-A597-D68D7090EE58}" type="presOf" srcId="{C2C4A92D-B29E-4A24-961B-289CF21BF467}" destId="{8CE19F12-FDA4-410D-B2B2-478729891F81}" srcOrd="0" destOrd="0" presId="urn:microsoft.com/office/officeart/2005/8/layout/vList4"/>
    <dgm:cxn modelId="{4E1E7D4A-3498-4338-92FF-D1C2D4B2DC0A}" type="presOf" srcId="{0A2A648C-26D6-4543-A5B8-67A0C9562EF3}" destId="{47CC1B30-D3F7-4768-9E39-5B995AF8BF29}" srcOrd="0" destOrd="0" presId="urn:microsoft.com/office/officeart/2005/8/layout/vList4"/>
    <dgm:cxn modelId="{5E75668A-F2D9-4935-9F84-5DC7C7951843}" type="presOf" srcId="{0A2A648C-26D6-4543-A5B8-67A0C9562EF3}" destId="{8B49D15B-CFCF-44D5-9071-A82CC4F63C7A}" srcOrd="1" destOrd="0" presId="urn:microsoft.com/office/officeart/2005/8/layout/vList4"/>
    <dgm:cxn modelId="{7B8E578C-EF72-4037-AB50-E4E0F650F771}" srcId="{4842D61C-0DE0-40FC-9072-A4FD3C141BD4}" destId="{0A2A648C-26D6-4543-A5B8-67A0C9562EF3}" srcOrd="1" destOrd="0" parTransId="{65A0318F-88C2-4F98-A9E7-EC7646EE9DDD}" sibTransId="{87A366F1-38BF-4695-9402-A5A7AFF1D5F8}"/>
    <dgm:cxn modelId="{EA07ADAE-3DDA-409B-BA5D-38B28C8CA71B}" type="presOf" srcId="{4842D61C-0DE0-40FC-9072-A4FD3C141BD4}" destId="{0AF364BE-5CEB-40F2-B63E-821231BBA1B9}" srcOrd="0" destOrd="0" presId="urn:microsoft.com/office/officeart/2005/8/layout/vList4"/>
    <dgm:cxn modelId="{111C45EE-99A5-4E09-A953-C965D97796D8}" type="presOf" srcId="{1F4AC480-23DC-42A4-9F78-4022F1835F35}" destId="{EA58B990-985E-497D-9D2C-573C9CD55641}" srcOrd="0" destOrd="0" presId="urn:microsoft.com/office/officeart/2005/8/layout/vList4"/>
    <dgm:cxn modelId="{8CC5BA9A-4F19-4D64-BF5F-F80C7D57986F}" type="presParOf" srcId="{0AF364BE-5CEB-40F2-B63E-821231BBA1B9}" destId="{CE64F87F-01A5-4A7A-B821-E7BEF11A4354}" srcOrd="0" destOrd="0" presId="urn:microsoft.com/office/officeart/2005/8/layout/vList4"/>
    <dgm:cxn modelId="{A6C439C5-1E6F-4AF3-BAFB-CF1EABE70022}" type="presParOf" srcId="{CE64F87F-01A5-4A7A-B821-E7BEF11A4354}" destId="{EA58B990-985E-497D-9D2C-573C9CD55641}" srcOrd="0" destOrd="0" presId="urn:microsoft.com/office/officeart/2005/8/layout/vList4"/>
    <dgm:cxn modelId="{EA12A361-FF0F-40EF-9E86-9CDB86E11725}" type="presParOf" srcId="{CE64F87F-01A5-4A7A-B821-E7BEF11A4354}" destId="{57FB7CC9-EC3C-488A-998D-B592939337F4}" srcOrd="1" destOrd="0" presId="urn:microsoft.com/office/officeart/2005/8/layout/vList4"/>
    <dgm:cxn modelId="{C4B3D494-4A03-4EEA-97D1-008F6346EB42}" type="presParOf" srcId="{CE64F87F-01A5-4A7A-B821-E7BEF11A4354}" destId="{0BC3BA0C-A902-4E0E-A31B-2A2CE4F8EFA8}" srcOrd="2" destOrd="0" presId="urn:microsoft.com/office/officeart/2005/8/layout/vList4"/>
    <dgm:cxn modelId="{5427C023-BFF0-4468-9C88-C083B28BFAF7}" type="presParOf" srcId="{0AF364BE-5CEB-40F2-B63E-821231BBA1B9}" destId="{527C5791-0841-4833-8509-8C0B6AE1AE89}" srcOrd="1" destOrd="0" presId="urn:microsoft.com/office/officeart/2005/8/layout/vList4"/>
    <dgm:cxn modelId="{FD68E0F4-AFBB-4CF8-B08C-92046A12C977}" type="presParOf" srcId="{0AF364BE-5CEB-40F2-B63E-821231BBA1B9}" destId="{6EC29FD2-DF42-43DD-BA04-F265389935E5}" srcOrd="2" destOrd="0" presId="urn:microsoft.com/office/officeart/2005/8/layout/vList4"/>
    <dgm:cxn modelId="{DC960CA1-2225-4727-9998-D91658B024EC}" type="presParOf" srcId="{6EC29FD2-DF42-43DD-BA04-F265389935E5}" destId="{47CC1B30-D3F7-4768-9E39-5B995AF8BF29}" srcOrd="0" destOrd="0" presId="urn:microsoft.com/office/officeart/2005/8/layout/vList4"/>
    <dgm:cxn modelId="{81B07ADE-631F-4395-8508-ACEB9305940A}" type="presParOf" srcId="{6EC29FD2-DF42-43DD-BA04-F265389935E5}" destId="{9D60B158-2406-4DD6-9810-30E241153D59}" srcOrd="1" destOrd="0" presId="urn:microsoft.com/office/officeart/2005/8/layout/vList4"/>
    <dgm:cxn modelId="{F634D049-2D0B-4A18-AF52-FD60EF6BC8E7}" type="presParOf" srcId="{6EC29FD2-DF42-43DD-BA04-F265389935E5}" destId="{8B49D15B-CFCF-44D5-9071-A82CC4F63C7A}" srcOrd="2" destOrd="0" presId="urn:microsoft.com/office/officeart/2005/8/layout/vList4"/>
    <dgm:cxn modelId="{3F07B981-240F-4407-ADBC-837432F10292}" type="presParOf" srcId="{0AF364BE-5CEB-40F2-B63E-821231BBA1B9}" destId="{5082149C-AE14-48F0-AA7A-E37999516A6B}" srcOrd="3" destOrd="0" presId="urn:microsoft.com/office/officeart/2005/8/layout/vList4"/>
    <dgm:cxn modelId="{39160881-BDA6-46D1-BF3B-4FBF26BAA212}" type="presParOf" srcId="{0AF364BE-5CEB-40F2-B63E-821231BBA1B9}" destId="{5A508BEC-B77F-402E-86B6-49A2EC2ED2DB}" srcOrd="4" destOrd="0" presId="urn:microsoft.com/office/officeart/2005/8/layout/vList4"/>
    <dgm:cxn modelId="{05967177-5D5D-4972-9DF8-BCC7F13E4EA3}" type="presParOf" srcId="{5A508BEC-B77F-402E-86B6-49A2EC2ED2DB}" destId="{8CE19F12-FDA4-410D-B2B2-478729891F81}" srcOrd="0" destOrd="0" presId="urn:microsoft.com/office/officeart/2005/8/layout/vList4"/>
    <dgm:cxn modelId="{018FFD6D-9131-4874-9FEF-DF07637535A5}" type="presParOf" srcId="{5A508BEC-B77F-402E-86B6-49A2EC2ED2DB}" destId="{BD401DBF-00B6-4D23-93F9-B744583DF2C2}" srcOrd="1" destOrd="0" presId="urn:microsoft.com/office/officeart/2005/8/layout/vList4"/>
    <dgm:cxn modelId="{72175CA4-0EB5-48A5-9232-5047DD5EB3AA}" type="presParOf" srcId="{5A508BEC-B77F-402E-86B6-49A2EC2ED2DB}" destId="{F195043E-1A76-4A6E-9FA0-00A5B16B465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1C0A0-F60D-4DD1-A2C5-FE32D0BD6E1E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BA57B3-9285-451E-A229-59831E88DCB0}">
      <dgm:prSet phldrT="[Text]" custT="1"/>
      <dgm:spPr/>
      <dgm:t>
        <a:bodyPr anchor="ctr"/>
        <a:lstStyle/>
        <a:p>
          <a:pPr marL="91440">
            <a:buNone/>
          </a:pPr>
          <a:r>
            <a:rPr lang="en-US" sz="22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Calibri"/>
              <a:cs typeface="Calibri"/>
            </a:rPr>
            <a:t>Ensure that each student reads connected text every day to support reading accuracy, fluency, and comprehension</a:t>
          </a:r>
          <a:r>
            <a:rPr lang="en-US" sz="2200" b="0" i="0" kern="1200" dirty="0">
              <a:latin typeface="Calibri"/>
              <a:ea typeface="Calibri"/>
              <a:cs typeface="Calibri"/>
            </a:rPr>
            <a:t>.</a:t>
          </a:r>
          <a:endParaRPr lang="en-US" sz="2200" b="0" kern="1200" dirty="0">
            <a:latin typeface="Calibri"/>
            <a:ea typeface="Calibri"/>
            <a:cs typeface="Calibri"/>
          </a:endParaRPr>
        </a:p>
      </dgm:t>
    </dgm:pt>
    <dgm:pt modelId="{49A8608F-8DD8-4158-B479-72B732E68C03}" type="parTrans" cxnId="{E5CF178A-9969-4D3E-81E6-E0EE3AEA42BD}">
      <dgm:prSet/>
      <dgm:spPr/>
      <dgm:t>
        <a:bodyPr/>
        <a:lstStyle/>
        <a:p>
          <a:endParaRPr lang="en-US"/>
        </a:p>
      </dgm:t>
    </dgm:pt>
    <dgm:pt modelId="{C1E3DF41-690B-446C-B1E0-E4B5DF18FD5F}" type="sibTrans" cxnId="{E5CF178A-9969-4D3E-81E6-E0EE3AEA42BD}">
      <dgm:prSet/>
      <dgm:spPr/>
      <dgm:t>
        <a:bodyPr/>
        <a:lstStyle/>
        <a:p>
          <a:endParaRPr lang="en-US"/>
        </a:p>
      </dgm:t>
    </dgm:pt>
    <dgm:pt modelId="{F2BB6278-595C-4133-9415-671E0D16E22C}">
      <dgm:prSet phldrT="[Text]" custT="1"/>
      <dgm:spPr/>
      <dgm:t>
        <a:bodyPr anchor="ctr"/>
        <a:lstStyle/>
        <a:p>
          <a:pPr marL="9144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Calibri"/>
              <a:cs typeface="Calibri"/>
            </a:rPr>
            <a:t>Teach students to use the writing process for a variety of purposes.</a:t>
          </a:r>
        </a:p>
      </dgm:t>
    </dgm:pt>
    <dgm:pt modelId="{EBB35837-CF01-47D2-AFAF-8782BA495D2E}" type="parTrans" cxnId="{694C523C-979D-4AB6-A2C5-065314E0CE72}">
      <dgm:prSet/>
      <dgm:spPr/>
      <dgm:t>
        <a:bodyPr/>
        <a:lstStyle/>
        <a:p>
          <a:endParaRPr lang="en-US"/>
        </a:p>
      </dgm:t>
    </dgm:pt>
    <dgm:pt modelId="{CBC7FD85-928B-4625-99E8-A5D9F6E790D6}" type="sibTrans" cxnId="{694C523C-979D-4AB6-A2C5-065314E0CE72}">
      <dgm:prSet/>
      <dgm:spPr/>
      <dgm:t>
        <a:bodyPr/>
        <a:lstStyle/>
        <a:p>
          <a:endParaRPr lang="en-US"/>
        </a:p>
      </dgm:t>
    </dgm:pt>
    <dgm:pt modelId="{1439DFDD-0A5C-472B-8D96-FD972C363F00}">
      <dgm:prSet custT="1"/>
      <dgm:spPr/>
      <dgm:t>
        <a:bodyPr anchor="ctr"/>
        <a:lstStyle/>
        <a:p>
          <a:pPr marL="9144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Teach students to become fluent with handwriting, spelling, sentence construction, typing, and word processing.</a:t>
          </a:r>
        </a:p>
      </dgm:t>
    </dgm:pt>
    <dgm:pt modelId="{9CFEA561-315E-4F1D-87FF-927B7A215B10}" type="parTrans" cxnId="{3AD5134E-0D1F-42B3-9DF0-86075AC5A9B9}">
      <dgm:prSet/>
      <dgm:spPr/>
      <dgm:t>
        <a:bodyPr/>
        <a:lstStyle/>
        <a:p>
          <a:endParaRPr lang="en-US"/>
        </a:p>
      </dgm:t>
    </dgm:pt>
    <dgm:pt modelId="{49AA9A93-094A-4537-9C1E-2D74E6485F23}" type="sibTrans" cxnId="{3AD5134E-0D1F-42B3-9DF0-86075AC5A9B9}">
      <dgm:prSet/>
      <dgm:spPr/>
      <dgm:t>
        <a:bodyPr/>
        <a:lstStyle/>
        <a:p>
          <a:endParaRPr lang="en-US"/>
        </a:p>
      </dgm:t>
    </dgm:pt>
    <dgm:pt modelId="{2CB92BC0-757E-4F98-A5F0-BCC57D37A228}">
      <dgm:prSet phldr="0" custT="1"/>
      <dgm:spPr/>
      <dgm:t>
        <a:bodyPr/>
        <a:lstStyle/>
        <a:p>
          <a:pPr marL="91440" algn="l" rtl="0"/>
          <a:r>
            <a:rPr lang="en-US" sz="22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Calibri"/>
              <a:cs typeface="Calibri"/>
            </a:rPr>
            <a:t>Develop awareness of the segments of sounds in speech and how they link to letters.</a:t>
          </a:r>
        </a:p>
      </dgm:t>
    </dgm:pt>
    <dgm:pt modelId="{4167B696-64D2-4D32-9A33-8F341B594AFB}" type="parTrans" cxnId="{114F54ED-A605-46E6-9AD5-76C05C296164}">
      <dgm:prSet/>
      <dgm:spPr/>
      <dgm:t>
        <a:bodyPr/>
        <a:lstStyle/>
        <a:p>
          <a:endParaRPr lang="en-US"/>
        </a:p>
      </dgm:t>
    </dgm:pt>
    <dgm:pt modelId="{FA6CF848-8A9B-4C35-B0FB-F53FD5FE2002}" type="sibTrans" cxnId="{114F54ED-A605-46E6-9AD5-76C05C296164}">
      <dgm:prSet/>
      <dgm:spPr/>
      <dgm:t>
        <a:bodyPr/>
        <a:lstStyle/>
        <a:p>
          <a:endParaRPr lang="en-US"/>
        </a:p>
      </dgm:t>
    </dgm:pt>
    <dgm:pt modelId="{BB5F8F97-508B-4D46-9BD1-F1CC08AB35DE}">
      <dgm:prSet phldr="0" custT="1"/>
      <dgm:spPr/>
      <dgm:t>
        <a:bodyPr/>
        <a:lstStyle/>
        <a:p>
          <a:pPr marL="9144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Calibri"/>
              <a:cs typeface="Calibri"/>
            </a:rPr>
            <a:t>Teach students to decode words, analyze word parts, and write and recognize words.</a:t>
          </a:r>
        </a:p>
      </dgm:t>
    </dgm:pt>
    <dgm:pt modelId="{71E8A472-9AD2-4DEF-B91B-E3FD9436E07B}" type="parTrans" cxnId="{47B63D0B-CCBC-4B0C-B6E8-B62F18B2D8E3}">
      <dgm:prSet/>
      <dgm:spPr/>
      <dgm:t>
        <a:bodyPr/>
        <a:lstStyle/>
        <a:p>
          <a:endParaRPr lang="en-US"/>
        </a:p>
      </dgm:t>
    </dgm:pt>
    <dgm:pt modelId="{1CF54D67-7E01-40B1-A1BB-5EBFED5D2128}" type="sibTrans" cxnId="{47B63D0B-CCBC-4B0C-B6E8-B62F18B2D8E3}">
      <dgm:prSet/>
      <dgm:spPr/>
      <dgm:t>
        <a:bodyPr/>
        <a:lstStyle/>
        <a:p>
          <a:endParaRPr lang="en-US"/>
        </a:p>
      </dgm:t>
    </dgm:pt>
    <dgm:pt modelId="{84AF94A0-3D06-4698-BBEE-9B8342F2B0A5}" type="pres">
      <dgm:prSet presAssocID="{9AA1C0A0-F60D-4DD1-A2C5-FE32D0BD6E1E}" presName="vert0" presStyleCnt="0">
        <dgm:presLayoutVars>
          <dgm:dir/>
          <dgm:animOne val="branch"/>
          <dgm:animLvl val="lvl"/>
        </dgm:presLayoutVars>
      </dgm:prSet>
      <dgm:spPr/>
    </dgm:pt>
    <dgm:pt modelId="{B1792602-EA73-458C-A06E-333CB3F5CB53}" type="pres">
      <dgm:prSet presAssocID="{2CB92BC0-757E-4F98-A5F0-BCC57D37A228}" presName="thickLine" presStyleLbl="alignNode1" presStyleIdx="0" presStyleCnt="5"/>
      <dgm:spPr/>
    </dgm:pt>
    <dgm:pt modelId="{FA551A29-7A46-4B14-A688-8208641E4A72}" type="pres">
      <dgm:prSet presAssocID="{2CB92BC0-757E-4F98-A5F0-BCC57D37A228}" presName="horz1" presStyleCnt="0"/>
      <dgm:spPr/>
    </dgm:pt>
    <dgm:pt modelId="{18AF1FA8-0895-4DD0-A6B7-1B4B47E3B0C7}" type="pres">
      <dgm:prSet presAssocID="{2CB92BC0-757E-4F98-A5F0-BCC57D37A228}" presName="tx1" presStyleLbl="revTx" presStyleIdx="0" presStyleCnt="5"/>
      <dgm:spPr/>
    </dgm:pt>
    <dgm:pt modelId="{837E97BA-1309-4B10-AC85-43D3627F89EE}" type="pres">
      <dgm:prSet presAssocID="{2CB92BC0-757E-4F98-A5F0-BCC57D37A228}" presName="vert1" presStyleCnt="0"/>
      <dgm:spPr/>
    </dgm:pt>
    <dgm:pt modelId="{0A783940-F50B-46C3-94FB-282BB7F0A05C}" type="pres">
      <dgm:prSet presAssocID="{BB5F8F97-508B-4D46-9BD1-F1CC08AB35DE}" presName="thickLine" presStyleLbl="alignNode1" presStyleIdx="1" presStyleCnt="5"/>
      <dgm:spPr/>
    </dgm:pt>
    <dgm:pt modelId="{8E5CA491-53B0-47EE-B169-81FB7163906D}" type="pres">
      <dgm:prSet presAssocID="{BB5F8F97-508B-4D46-9BD1-F1CC08AB35DE}" presName="horz1" presStyleCnt="0"/>
      <dgm:spPr/>
    </dgm:pt>
    <dgm:pt modelId="{A669608D-8380-4721-AC4D-F9F409F0A094}" type="pres">
      <dgm:prSet presAssocID="{BB5F8F97-508B-4D46-9BD1-F1CC08AB35DE}" presName="tx1" presStyleLbl="revTx" presStyleIdx="1" presStyleCnt="5"/>
      <dgm:spPr/>
    </dgm:pt>
    <dgm:pt modelId="{4BED690D-F6C1-4734-A369-35502900EF2A}" type="pres">
      <dgm:prSet presAssocID="{BB5F8F97-508B-4D46-9BD1-F1CC08AB35DE}" presName="vert1" presStyleCnt="0"/>
      <dgm:spPr/>
    </dgm:pt>
    <dgm:pt modelId="{F73DB5E3-B914-480A-9696-044EE7E16241}" type="pres">
      <dgm:prSet presAssocID="{61BA57B3-9285-451E-A229-59831E88DCB0}" presName="thickLine" presStyleLbl="alignNode1" presStyleIdx="2" presStyleCnt="5"/>
      <dgm:spPr/>
    </dgm:pt>
    <dgm:pt modelId="{321BB2EA-C448-4475-828A-A915157C3542}" type="pres">
      <dgm:prSet presAssocID="{61BA57B3-9285-451E-A229-59831E88DCB0}" presName="horz1" presStyleCnt="0"/>
      <dgm:spPr/>
    </dgm:pt>
    <dgm:pt modelId="{34086F21-BBF9-4FF2-9CFE-82FA6CDD5E2C}" type="pres">
      <dgm:prSet presAssocID="{61BA57B3-9285-451E-A229-59831E88DCB0}" presName="tx1" presStyleLbl="revTx" presStyleIdx="2" presStyleCnt="5"/>
      <dgm:spPr/>
    </dgm:pt>
    <dgm:pt modelId="{82C63D3C-02F0-44E9-BBF2-58DE26D8C55F}" type="pres">
      <dgm:prSet presAssocID="{61BA57B3-9285-451E-A229-59831E88DCB0}" presName="vert1" presStyleCnt="0"/>
      <dgm:spPr/>
    </dgm:pt>
    <dgm:pt modelId="{A6E933F1-7AED-4A01-A0BC-EC2AC2044F0E}" type="pres">
      <dgm:prSet presAssocID="{F2BB6278-595C-4133-9415-671E0D16E22C}" presName="thickLine" presStyleLbl="alignNode1" presStyleIdx="3" presStyleCnt="5"/>
      <dgm:spPr/>
    </dgm:pt>
    <dgm:pt modelId="{C35B077F-1B81-42D5-907B-7F4D035D5E64}" type="pres">
      <dgm:prSet presAssocID="{F2BB6278-595C-4133-9415-671E0D16E22C}" presName="horz1" presStyleCnt="0"/>
      <dgm:spPr/>
    </dgm:pt>
    <dgm:pt modelId="{488D0E08-9706-475B-9B67-9A7E05F0CAC2}" type="pres">
      <dgm:prSet presAssocID="{F2BB6278-595C-4133-9415-671E0D16E22C}" presName="tx1" presStyleLbl="revTx" presStyleIdx="3" presStyleCnt="5"/>
      <dgm:spPr/>
    </dgm:pt>
    <dgm:pt modelId="{3FAE3523-6960-4F37-93FF-7A5264C0A504}" type="pres">
      <dgm:prSet presAssocID="{F2BB6278-595C-4133-9415-671E0D16E22C}" presName="vert1" presStyleCnt="0"/>
      <dgm:spPr/>
    </dgm:pt>
    <dgm:pt modelId="{B18B237F-45A5-45B0-9FE2-16EC5B6E4EA8}" type="pres">
      <dgm:prSet presAssocID="{1439DFDD-0A5C-472B-8D96-FD972C363F00}" presName="thickLine" presStyleLbl="alignNode1" presStyleIdx="4" presStyleCnt="5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4341D19-3AD3-4ED1-8EDB-CC61FF3A5C17}" type="pres">
      <dgm:prSet presAssocID="{1439DFDD-0A5C-472B-8D96-FD972C363F00}" presName="horz1" presStyleCnt="0"/>
      <dgm:spPr/>
    </dgm:pt>
    <dgm:pt modelId="{4BCBDCD3-5BE7-4A79-A0ED-FBF78ACAF864}" type="pres">
      <dgm:prSet presAssocID="{1439DFDD-0A5C-472B-8D96-FD972C363F00}" presName="tx1" presStyleLbl="revTx" presStyleIdx="4" presStyleCnt="5"/>
      <dgm:spPr/>
    </dgm:pt>
    <dgm:pt modelId="{F5393D31-3160-474B-8166-9B8CFB807204}" type="pres">
      <dgm:prSet presAssocID="{1439DFDD-0A5C-472B-8D96-FD972C363F00}" presName="vert1" presStyleCnt="0"/>
      <dgm:spPr/>
    </dgm:pt>
  </dgm:ptLst>
  <dgm:cxnLst>
    <dgm:cxn modelId="{47B63D0B-CCBC-4B0C-B6E8-B62F18B2D8E3}" srcId="{9AA1C0A0-F60D-4DD1-A2C5-FE32D0BD6E1E}" destId="{BB5F8F97-508B-4D46-9BD1-F1CC08AB35DE}" srcOrd="1" destOrd="0" parTransId="{71E8A472-9AD2-4DEF-B91B-E3FD9436E07B}" sibTransId="{1CF54D67-7E01-40B1-A1BB-5EBFED5D2128}"/>
    <dgm:cxn modelId="{694C523C-979D-4AB6-A2C5-065314E0CE72}" srcId="{9AA1C0A0-F60D-4DD1-A2C5-FE32D0BD6E1E}" destId="{F2BB6278-595C-4133-9415-671E0D16E22C}" srcOrd="3" destOrd="0" parTransId="{EBB35837-CF01-47D2-AFAF-8782BA495D2E}" sibTransId="{CBC7FD85-928B-4625-99E8-A5D9F6E790D6}"/>
    <dgm:cxn modelId="{3AD5134E-0D1F-42B3-9DF0-86075AC5A9B9}" srcId="{9AA1C0A0-F60D-4DD1-A2C5-FE32D0BD6E1E}" destId="{1439DFDD-0A5C-472B-8D96-FD972C363F00}" srcOrd="4" destOrd="0" parTransId="{9CFEA561-315E-4F1D-87FF-927B7A215B10}" sibTransId="{49AA9A93-094A-4537-9C1E-2D74E6485F23}"/>
    <dgm:cxn modelId="{E5CF178A-9969-4D3E-81E6-E0EE3AEA42BD}" srcId="{9AA1C0A0-F60D-4DD1-A2C5-FE32D0BD6E1E}" destId="{61BA57B3-9285-451E-A229-59831E88DCB0}" srcOrd="2" destOrd="0" parTransId="{49A8608F-8DD8-4158-B479-72B732E68C03}" sibTransId="{C1E3DF41-690B-446C-B1E0-E4B5DF18FD5F}"/>
    <dgm:cxn modelId="{64EC319F-B7B3-4811-85FE-AA5A7EA9DA7F}" type="presOf" srcId="{F2BB6278-595C-4133-9415-671E0D16E22C}" destId="{488D0E08-9706-475B-9B67-9A7E05F0CAC2}" srcOrd="0" destOrd="0" presId="urn:microsoft.com/office/officeart/2008/layout/LinedList"/>
    <dgm:cxn modelId="{E518DFB8-0709-4D71-800B-E8B01905DD48}" type="presOf" srcId="{1439DFDD-0A5C-472B-8D96-FD972C363F00}" destId="{4BCBDCD3-5BE7-4A79-A0ED-FBF78ACAF864}" srcOrd="0" destOrd="0" presId="urn:microsoft.com/office/officeart/2008/layout/LinedList"/>
    <dgm:cxn modelId="{E784EBBA-D801-45BD-9AA8-21193166B2FA}" type="presOf" srcId="{9AA1C0A0-F60D-4DD1-A2C5-FE32D0BD6E1E}" destId="{84AF94A0-3D06-4698-BBEE-9B8342F2B0A5}" srcOrd="0" destOrd="0" presId="urn:microsoft.com/office/officeart/2008/layout/LinedList"/>
    <dgm:cxn modelId="{8B8959C7-1706-4FB9-999C-055E27BD90C8}" type="presOf" srcId="{BB5F8F97-508B-4D46-9BD1-F1CC08AB35DE}" destId="{A669608D-8380-4721-AC4D-F9F409F0A094}" srcOrd="0" destOrd="0" presId="urn:microsoft.com/office/officeart/2008/layout/LinedList"/>
    <dgm:cxn modelId="{1B7CA3E1-B41F-44B6-902D-3710F60FF266}" type="presOf" srcId="{61BA57B3-9285-451E-A229-59831E88DCB0}" destId="{34086F21-BBF9-4FF2-9CFE-82FA6CDD5E2C}" srcOrd="0" destOrd="0" presId="urn:microsoft.com/office/officeart/2008/layout/LinedList"/>
    <dgm:cxn modelId="{702436E2-53E2-4BA0-834C-0A581968BF21}" type="presOf" srcId="{2CB92BC0-757E-4F98-A5F0-BCC57D37A228}" destId="{18AF1FA8-0895-4DD0-A6B7-1B4B47E3B0C7}" srcOrd="0" destOrd="0" presId="urn:microsoft.com/office/officeart/2008/layout/LinedList"/>
    <dgm:cxn modelId="{114F54ED-A605-46E6-9AD5-76C05C296164}" srcId="{9AA1C0A0-F60D-4DD1-A2C5-FE32D0BD6E1E}" destId="{2CB92BC0-757E-4F98-A5F0-BCC57D37A228}" srcOrd="0" destOrd="0" parTransId="{4167B696-64D2-4D32-9A33-8F341B594AFB}" sibTransId="{FA6CF848-8A9B-4C35-B0FB-F53FD5FE2002}"/>
    <dgm:cxn modelId="{4421E0C4-0C8F-4E5C-A416-79D68F96D568}" type="presParOf" srcId="{84AF94A0-3D06-4698-BBEE-9B8342F2B0A5}" destId="{B1792602-EA73-458C-A06E-333CB3F5CB53}" srcOrd="0" destOrd="0" presId="urn:microsoft.com/office/officeart/2008/layout/LinedList"/>
    <dgm:cxn modelId="{FBD20E10-8DCF-4693-9601-450C1BA9F35D}" type="presParOf" srcId="{84AF94A0-3D06-4698-BBEE-9B8342F2B0A5}" destId="{FA551A29-7A46-4B14-A688-8208641E4A72}" srcOrd="1" destOrd="0" presId="urn:microsoft.com/office/officeart/2008/layout/LinedList"/>
    <dgm:cxn modelId="{7C721747-0E96-4582-A2F2-6CA618B2AF7D}" type="presParOf" srcId="{FA551A29-7A46-4B14-A688-8208641E4A72}" destId="{18AF1FA8-0895-4DD0-A6B7-1B4B47E3B0C7}" srcOrd="0" destOrd="0" presId="urn:microsoft.com/office/officeart/2008/layout/LinedList"/>
    <dgm:cxn modelId="{8707F24D-2640-4647-A79B-99F736333616}" type="presParOf" srcId="{FA551A29-7A46-4B14-A688-8208641E4A72}" destId="{837E97BA-1309-4B10-AC85-43D3627F89EE}" srcOrd="1" destOrd="0" presId="urn:microsoft.com/office/officeart/2008/layout/LinedList"/>
    <dgm:cxn modelId="{C6338DBB-BF6D-40A3-8C6B-24AB3EF84B3D}" type="presParOf" srcId="{84AF94A0-3D06-4698-BBEE-9B8342F2B0A5}" destId="{0A783940-F50B-46C3-94FB-282BB7F0A05C}" srcOrd="2" destOrd="0" presId="urn:microsoft.com/office/officeart/2008/layout/LinedList"/>
    <dgm:cxn modelId="{463A577D-9BE0-4E20-A937-A778B0713046}" type="presParOf" srcId="{84AF94A0-3D06-4698-BBEE-9B8342F2B0A5}" destId="{8E5CA491-53B0-47EE-B169-81FB7163906D}" srcOrd="3" destOrd="0" presId="urn:microsoft.com/office/officeart/2008/layout/LinedList"/>
    <dgm:cxn modelId="{6DBE315B-0EE3-448A-9D12-338F0AEE6686}" type="presParOf" srcId="{8E5CA491-53B0-47EE-B169-81FB7163906D}" destId="{A669608D-8380-4721-AC4D-F9F409F0A094}" srcOrd="0" destOrd="0" presId="urn:microsoft.com/office/officeart/2008/layout/LinedList"/>
    <dgm:cxn modelId="{9F65A5E7-947C-4DA7-BADF-C68D1025106C}" type="presParOf" srcId="{8E5CA491-53B0-47EE-B169-81FB7163906D}" destId="{4BED690D-F6C1-4734-A369-35502900EF2A}" srcOrd="1" destOrd="0" presId="urn:microsoft.com/office/officeart/2008/layout/LinedList"/>
    <dgm:cxn modelId="{76C20C5B-EAC8-4E06-B06D-367849E53770}" type="presParOf" srcId="{84AF94A0-3D06-4698-BBEE-9B8342F2B0A5}" destId="{F73DB5E3-B914-480A-9696-044EE7E16241}" srcOrd="4" destOrd="0" presId="urn:microsoft.com/office/officeart/2008/layout/LinedList"/>
    <dgm:cxn modelId="{570F0D9F-47CE-49DF-928C-1F98F7501C6C}" type="presParOf" srcId="{84AF94A0-3D06-4698-BBEE-9B8342F2B0A5}" destId="{321BB2EA-C448-4475-828A-A915157C3542}" srcOrd="5" destOrd="0" presId="urn:microsoft.com/office/officeart/2008/layout/LinedList"/>
    <dgm:cxn modelId="{C43F8C14-5AC2-4BCE-B329-D39682E39544}" type="presParOf" srcId="{321BB2EA-C448-4475-828A-A915157C3542}" destId="{34086F21-BBF9-4FF2-9CFE-82FA6CDD5E2C}" srcOrd="0" destOrd="0" presId="urn:microsoft.com/office/officeart/2008/layout/LinedList"/>
    <dgm:cxn modelId="{8FF2D10A-484E-4048-AAF3-74BAF8AD7A93}" type="presParOf" srcId="{321BB2EA-C448-4475-828A-A915157C3542}" destId="{82C63D3C-02F0-44E9-BBF2-58DE26D8C55F}" srcOrd="1" destOrd="0" presId="urn:microsoft.com/office/officeart/2008/layout/LinedList"/>
    <dgm:cxn modelId="{DF907E4D-8532-43D3-98F1-C913B7DF2C26}" type="presParOf" srcId="{84AF94A0-3D06-4698-BBEE-9B8342F2B0A5}" destId="{A6E933F1-7AED-4A01-A0BC-EC2AC2044F0E}" srcOrd="6" destOrd="0" presId="urn:microsoft.com/office/officeart/2008/layout/LinedList"/>
    <dgm:cxn modelId="{B4C460EC-8958-4520-9A67-1F4C5351780B}" type="presParOf" srcId="{84AF94A0-3D06-4698-BBEE-9B8342F2B0A5}" destId="{C35B077F-1B81-42D5-907B-7F4D035D5E64}" srcOrd="7" destOrd="0" presId="urn:microsoft.com/office/officeart/2008/layout/LinedList"/>
    <dgm:cxn modelId="{5A329421-102A-4637-991D-67AB022828BC}" type="presParOf" srcId="{C35B077F-1B81-42D5-907B-7F4D035D5E64}" destId="{488D0E08-9706-475B-9B67-9A7E05F0CAC2}" srcOrd="0" destOrd="0" presId="urn:microsoft.com/office/officeart/2008/layout/LinedList"/>
    <dgm:cxn modelId="{176D4EAA-8E8F-4D29-BDAD-E118B3600486}" type="presParOf" srcId="{C35B077F-1B81-42D5-907B-7F4D035D5E64}" destId="{3FAE3523-6960-4F37-93FF-7A5264C0A504}" srcOrd="1" destOrd="0" presId="urn:microsoft.com/office/officeart/2008/layout/LinedList"/>
    <dgm:cxn modelId="{6DC5CA59-5C22-485A-9276-9FD1D1160B3A}" type="presParOf" srcId="{84AF94A0-3D06-4698-BBEE-9B8342F2B0A5}" destId="{B18B237F-45A5-45B0-9FE2-16EC5B6E4EA8}" srcOrd="8" destOrd="0" presId="urn:microsoft.com/office/officeart/2008/layout/LinedList"/>
    <dgm:cxn modelId="{7440ED14-1DFB-41B4-B0C2-5892537BEC09}" type="presParOf" srcId="{84AF94A0-3D06-4698-BBEE-9B8342F2B0A5}" destId="{D4341D19-3AD3-4ED1-8EDB-CC61FF3A5C17}" srcOrd="9" destOrd="0" presId="urn:microsoft.com/office/officeart/2008/layout/LinedList"/>
    <dgm:cxn modelId="{EF41F03A-44DC-4403-AC1C-624B5FDF0AEE}" type="presParOf" srcId="{D4341D19-3AD3-4ED1-8EDB-CC61FF3A5C17}" destId="{4BCBDCD3-5BE7-4A79-A0ED-FBF78ACAF864}" srcOrd="0" destOrd="0" presId="urn:microsoft.com/office/officeart/2008/layout/LinedList"/>
    <dgm:cxn modelId="{0AA260C9-8425-424E-A6D3-FE039CD66D5D}" type="presParOf" srcId="{D4341D19-3AD3-4ED1-8EDB-CC61FF3A5C17}" destId="{F5393D31-3160-474B-8166-9B8CFB8072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A1C0A0-F60D-4DD1-A2C5-FE32D0BD6E1E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2B6675D-3916-4433-85FB-697F6B28FFF2}">
      <dgm:prSet phldrT="[Text]" custT="1"/>
      <dgm:spPr/>
      <dgm:t>
        <a:bodyPr anchor="ctr"/>
        <a:lstStyle/>
        <a:p>
          <a:pPr>
            <a:buNone/>
          </a:pPr>
          <a:r>
            <a:rPr lang="en-US" sz="2200" b="0" i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Teach a set of academic vocabulary words intensively across several days using a variety of instructional activities.</a:t>
          </a:r>
          <a:endParaRPr lang="en-US" sz="2200" b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F45CBCA-A447-4D17-A2FF-24245855E193}" type="parTrans" cxnId="{85DB3EF9-9468-4CF9-9D6A-BBB352209373}">
      <dgm:prSet/>
      <dgm:spPr/>
      <dgm:t>
        <a:bodyPr/>
        <a:lstStyle/>
        <a:p>
          <a:endParaRPr lang="en-US"/>
        </a:p>
      </dgm:t>
    </dgm:pt>
    <dgm:pt modelId="{C2ADE810-414A-41E5-95B1-D32C826A6064}" type="sibTrans" cxnId="{85DB3EF9-9468-4CF9-9D6A-BBB352209373}">
      <dgm:prSet/>
      <dgm:spPr/>
      <dgm:t>
        <a:bodyPr/>
        <a:lstStyle/>
        <a:p>
          <a:endParaRPr lang="en-US"/>
        </a:p>
      </dgm:t>
    </dgm:pt>
    <dgm:pt modelId="{61BA57B3-9285-451E-A229-59831E88DCB0}">
      <dgm:prSet phldrT="[Text]" custT="1"/>
      <dgm:spPr/>
      <dgm:t>
        <a:bodyPr anchor="ctr"/>
        <a:lstStyle/>
        <a:p>
          <a:pPr>
            <a:buNone/>
          </a:pPr>
          <a:r>
            <a:rPr lang="en-US" sz="2200" b="0" i="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Integrate oral and written English language instruction into content-area teaching.</a:t>
          </a:r>
          <a:endParaRPr lang="en-US" sz="2200" b="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9A8608F-8DD8-4158-B479-72B732E68C03}" type="parTrans" cxnId="{E5CF178A-9969-4D3E-81E6-E0EE3AEA42BD}">
      <dgm:prSet/>
      <dgm:spPr/>
      <dgm:t>
        <a:bodyPr/>
        <a:lstStyle/>
        <a:p>
          <a:endParaRPr lang="en-US"/>
        </a:p>
      </dgm:t>
    </dgm:pt>
    <dgm:pt modelId="{C1E3DF41-690B-446C-B1E0-E4B5DF18FD5F}" type="sibTrans" cxnId="{E5CF178A-9969-4D3E-81E6-E0EE3AEA42BD}">
      <dgm:prSet/>
      <dgm:spPr/>
      <dgm:t>
        <a:bodyPr/>
        <a:lstStyle/>
        <a:p>
          <a:endParaRPr lang="en-US"/>
        </a:p>
      </dgm:t>
    </dgm:pt>
    <dgm:pt modelId="{F2BB6278-595C-4133-9415-671E0D16E22C}">
      <dgm:prSet phldrT="[Text]" custT="1"/>
      <dgm:spPr/>
      <dgm:t>
        <a:bodyPr anchor="ctr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 small-group instructional intervention to students struggling in areas of literacy and English language development.</a:t>
          </a:r>
        </a:p>
      </dgm:t>
    </dgm:pt>
    <dgm:pt modelId="{EBB35837-CF01-47D2-AFAF-8782BA495D2E}" type="parTrans" cxnId="{694C523C-979D-4AB6-A2C5-065314E0CE72}">
      <dgm:prSet/>
      <dgm:spPr/>
      <dgm:t>
        <a:bodyPr/>
        <a:lstStyle/>
        <a:p>
          <a:endParaRPr lang="en-US"/>
        </a:p>
      </dgm:t>
    </dgm:pt>
    <dgm:pt modelId="{CBC7FD85-928B-4625-99E8-A5D9F6E790D6}" type="sibTrans" cxnId="{694C523C-979D-4AB6-A2C5-065314E0CE72}">
      <dgm:prSet/>
      <dgm:spPr/>
      <dgm:t>
        <a:bodyPr/>
        <a:lstStyle/>
        <a:p>
          <a:endParaRPr lang="en-US"/>
        </a:p>
      </dgm:t>
    </dgm:pt>
    <dgm:pt modelId="{4FD00DD4-C75A-4CBF-A91F-6C803C398C9E}" type="pres">
      <dgm:prSet presAssocID="{9AA1C0A0-F60D-4DD1-A2C5-FE32D0BD6E1E}" presName="Name0" presStyleCnt="0">
        <dgm:presLayoutVars>
          <dgm:chMax/>
          <dgm:chPref/>
          <dgm:dir/>
        </dgm:presLayoutVars>
      </dgm:prSet>
      <dgm:spPr/>
    </dgm:pt>
    <dgm:pt modelId="{EDBC73E6-8CB9-4ECF-A3BE-F8DDD803A2C7}" type="pres">
      <dgm:prSet presAssocID="{22B6675D-3916-4433-85FB-697F6B28FFF2}" presName="parenttextcomposite" presStyleCnt="0"/>
      <dgm:spPr/>
    </dgm:pt>
    <dgm:pt modelId="{B4634EA3-8B59-4C6F-809A-A6E9AF88404C}" type="pres">
      <dgm:prSet presAssocID="{22B6675D-3916-4433-85FB-697F6B28FFF2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6E15D7F5-E77C-47C7-A8A2-FB7D9DCB3DE6}" type="pres">
      <dgm:prSet presAssocID="{22B6675D-3916-4433-85FB-697F6B28FFF2}" presName="parallelogramComposite" presStyleCnt="0"/>
      <dgm:spPr/>
    </dgm:pt>
    <dgm:pt modelId="{63C20CBA-E473-4306-B462-EB6D38641B9B}" type="pres">
      <dgm:prSet presAssocID="{22B6675D-3916-4433-85FB-697F6B28FFF2}" presName="parallelogram1" presStyleLbl="alignNode1" presStyleIdx="0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9E85C4A5-969E-48D9-AC5F-3B8E7C6299B8}" type="pres">
      <dgm:prSet presAssocID="{22B6675D-3916-4433-85FB-697F6B28FFF2}" presName="parallelogram2" presStyleLbl="alignNode1" presStyleIdx="1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9B9C5379-8226-4437-AD5E-74826B85AEDE}" type="pres">
      <dgm:prSet presAssocID="{22B6675D-3916-4433-85FB-697F6B28FFF2}" presName="parallelogram3" presStyleLbl="alignNode1" presStyleIdx="2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53D55D3C-33D5-4CC7-AADC-FEB880401CDC}" type="pres">
      <dgm:prSet presAssocID="{22B6675D-3916-4433-85FB-697F6B28FFF2}" presName="parallelogram4" presStyleLbl="alignNode1" presStyleIdx="3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19491A0E-89FA-4474-A570-688AAB4B4994}" type="pres">
      <dgm:prSet presAssocID="{22B6675D-3916-4433-85FB-697F6B28FFF2}" presName="parallelogram5" presStyleLbl="alignNode1" presStyleIdx="4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85D1AFDD-1E31-4D6B-94F8-E8EDDE721A6E}" type="pres">
      <dgm:prSet presAssocID="{22B6675D-3916-4433-85FB-697F6B28FFF2}" presName="parallelogram6" presStyleLbl="alignNode1" presStyleIdx="5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1EDBDB66-BCED-4890-B687-C6ED49903C54}" type="pres">
      <dgm:prSet presAssocID="{22B6675D-3916-4433-85FB-697F6B28FFF2}" presName="parallelogram7" presStyleLbl="alignNode1" presStyleIdx="6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C9D6BD8B-2044-417F-9584-FC3A9F1F6BCC}" type="pres">
      <dgm:prSet presAssocID="{C2ADE810-414A-41E5-95B1-D32C826A6064}" presName="sibTrans" presStyleCnt="0"/>
      <dgm:spPr/>
    </dgm:pt>
    <dgm:pt modelId="{A147D50D-28E7-4398-BF21-1B9150CFFFF3}" type="pres">
      <dgm:prSet presAssocID="{61BA57B3-9285-451E-A229-59831E88DCB0}" presName="parenttextcomposite" presStyleCnt="0"/>
      <dgm:spPr/>
    </dgm:pt>
    <dgm:pt modelId="{E3252D18-49D0-4C4B-B8C2-0FFFE8BA4672}" type="pres">
      <dgm:prSet presAssocID="{61BA57B3-9285-451E-A229-59831E88DCB0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0A324051-CEFB-41BF-8016-28005DD7DA73}" type="pres">
      <dgm:prSet presAssocID="{61BA57B3-9285-451E-A229-59831E88DCB0}" presName="parallelogramComposite" presStyleCnt="0"/>
      <dgm:spPr/>
    </dgm:pt>
    <dgm:pt modelId="{58EEB094-4B99-4F12-917E-1DEEE161DC59}" type="pres">
      <dgm:prSet presAssocID="{61BA57B3-9285-451E-A229-59831E88DCB0}" presName="parallelogram1" presStyleLbl="alignNode1" presStyleIdx="7" presStyleCnt="21" custLinFactNeighborX="3577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550CD11B-4B58-4726-9893-177914F9BD7C}" type="pres">
      <dgm:prSet presAssocID="{61BA57B3-9285-451E-A229-59831E88DCB0}" presName="parallelogram2" presStyleLbl="alignNode1" presStyleIdx="8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F4A21576-4086-42F3-BBB0-04FB39E6D979}" type="pres">
      <dgm:prSet presAssocID="{61BA57B3-9285-451E-A229-59831E88DCB0}" presName="parallelogram3" presStyleLbl="alignNode1" presStyleIdx="9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93D2D5E8-C611-4D89-BB14-F953D107474E}" type="pres">
      <dgm:prSet presAssocID="{61BA57B3-9285-451E-A229-59831E88DCB0}" presName="parallelogram4" presStyleLbl="alignNode1" presStyleIdx="10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2802F9C6-4B2A-43B9-9E43-7EEE850416B9}" type="pres">
      <dgm:prSet presAssocID="{61BA57B3-9285-451E-A229-59831E88DCB0}" presName="parallelogram5" presStyleLbl="alignNode1" presStyleIdx="11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4F26E854-5C19-4662-B557-E6360A6A9891}" type="pres">
      <dgm:prSet presAssocID="{61BA57B3-9285-451E-A229-59831E88DCB0}" presName="parallelogram6" presStyleLbl="alignNode1" presStyleIdx="12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B10677A0-DB57-4064-AB4D-EF6EAED78923}" type="pres">
      <dgm:prSet presAssocID="{61BA57B3-9285-451E-A229-59831E88DCB0}" presName="parallelogram7" presStyleLbl="alignNode1" presStyleIdx="13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8593CFDA-3BEC-4761-B9A8-6BBFE6C8E6BC}" type="pres">
      <dgm:prSet presAssocID="{C1E3DF41-690B-446C-B1E0-E4B5DF18FD5F}" presName="sibTrans" presStyleCnt="0"/>
      <dgm:spPr/>
    </dgm:pt>
    <dgm:pt modelId="{AAF6BA13-1DE1-48FF-8721-3CBDCD49C79A}" type="pres">
      <dgm:prSet presAssocID="{F2BB6278-595C-4133-9415-671E0D16E22C}" presName="parenttextcomposite" presStyleCnt="0"/>
      <dgm:spPr/>
    </dgm:pt>
    <dgm:pt modelId="{80DDC5BE-8E9B-4402-A981-B3597F3BA2ED}" type="pres">
      <dgm:prSet presAssocID="{F2BB6278-595C-4133-9415-671E0D16E22C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8D371825-8DAE-417D-9E22-2AECC117C25E}" type="pres">
      <dgm:prSet presAssocID="{F2BB6278-595C-4133-9415-671E0D16E22C}" presName="parallelogramComposite" presStyleCnt="0"/>
      <dgm:spPr/>
    </dgm:pt>
    <dgm:pt modelId="{C05B5AB5-B409-457F-8CB5-E01EBD28FB94}" type="pres">
      <dgm:prSet presAssocID="{F2BB6278-595C-4133-9415-671E0D16E22C}" presName="parallelogram1" presStyleLbl="alignNode1" presStyleIdx="14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E80E74D0-9950-4023-8FBF-48CB27232257}" type="pres">
      <dgm:prSet presAssocID="{F2BB6278-595C-4133-9415-671E0D16E22C}" presName="parallelogram2" presStyleLbl="alignNode1" presStyleIdx="15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A7E004A5-3658-4CE2-A797-C6CA50992811}" type="pres">
      <dgm:prSet presAssocID="{F2BB6278-595C-4133-9415-671E0D16E22C}" presName="parallelogram3" presStyleLbl="alignNode1" presStyleIdx="16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E73B54CF-B24A-491D-B4AE-A7AAD18381F0}" type="pres">
      <dgm:prSet presAssocID="{F2BB6278-595C-4133-9415-671E0D16E22C}" presName="parallelogram4" presStyleLbl="alignNode1" presStyleIdx="17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CDE92A3-506D-4277-99C5-1AFC84969E0E}" type="pres">
      <dgm:prSet presAssocID="{F2BB6278-595C-4133-9415-671E0D16E22C}" presName="parallelogram5" presStyleLbl="alignNode1" presStyleIdx="18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480F8CAA-DD86-4674-B0FD-433AEDB696F0}" type="pres">
      <dgm:prSet presAssocID="{F2BB6278-595C-4133-9415-671E0D16E22C}" presName="parallelogram6" presStyleLbl="alignNode1" presStyleIdx="19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5FC5148-FD5B-4A89-A1EB-5E84D12E84BE}" type="pres">
      <dgm:prSet presAssocID="{F2BB6278-595C-4133-9415-671E0D16E22C}" presName="parallelogram7" presStyleLbl="alignNode1" presStyleIdx="20" presStyleCnt="2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</dgm:ptLst>
  <dgm:cxnLst>
    <dgm:cxn modelId="{5DF77B31-5AF6-4A74-8A0B-2E4CB8B828D8}" type="presOf" srcId="{22B6675D-3916-4433-85FB-697F6B28FFF2}" destId="{B4634EA3-8B59-4C6F-809A-A6E9AF88404C}" srcOrd="0" destOrd="0" presId="urn:microsoft.com/office/officeart/2008/layout/VerticalAccentList"/>
    <dgm:cxn modelId="{694C523C-979D-4AB6-A2C5-065314E0CE72}" srcId="{9AA1C0A0-F60D-4DD1-A2C5-FE32D0BD6E1E}" destId="{F2BB6278-595C-4133-9415-671E0D16E22C}" srcOrd="2" destOrd="0" parTransId="{EBB35837-CF01-47D2-AFAF-8782BA495D2E}" sibTransId="{CBC7FD85-928B-4625-99E8-A5D9F6E790D6}"/>
    <dgm:cxn modelId="{CA363C5B-FB88-4929-93B7-F4B9C5B5630C}" type="presOf" srcId="{61BA57B3-9285-451E-A229-59831E88DCB0}" destId="{E3252D18-49D0-4C4B-B8C2-0FFFE8BA4672}" srcOrd="0" destOrd="0" presId="urn:microsoft.com/office/officeart/2008/layout/VerticalAccentList"/>
    <dgm:cxn modelId="{EE37E859-11E2-41B1-88C5-A4C1547DE63E}" type="presOf" srcId="{F2BB6278-595C-4133-9415-671E0D16E22C}" destId="{80DDC5BE-8E9B-4402-A981-B3597F3BA2ED}" srcOrd="0" destOrd="0" presId="urn:microsoft.com/office/officeart/2008/layout/VerticalAccentList"/>
    <dgm:cxn modelId="{E5CF178A-9969-4D3E-81E6-E0EE3AEA42BD}" srcId="{9AA1C0A0-F60D-4DD1-A2C5-FE32D0BD6E1E}" destId="{61BA57B3-9285-451E-A229-59831E88DCB0}" srcOrd="1" destOrd="0" parTransId="{49A8608F-8DD8-4158-B479-72B732E68C03}" sibTransId="{C1E3DF41-690B-446C-B1E0-E4B5DF18FD5F}"/>
    <dgm:cxn modelId="{DDA5FFE6-2DAD-4795-9684-2F9608DA2D88}" type="presOf" srcId="{9AA1C0A0-F60D-4DD1-A2C5-FE32D0BD6E1E}" destId="{4FD00DD4-C75A-4CBF-A91F-6C803C398C9E}" srcOrd="0" destOrd="0" presId="urn:microsoft.com/office/officeart/2008/layout/VerticalAccentList"/>
    <dgm:cxn modelId="{85DB3EF9-9468-4CF9-9D6A-BBB352209373}" srcId="{9AA1C0A0-F60D-4DD1-A2C5-FE32D0BD6E1E}" destId="{22B6675D-3916-4433-85FB-697F6B28FFF2}" srcOrd="0" destOrd="0" parTransId="{0F45CBCA-A447-4D17-A2FF-24245855E193}" sibTransId="{C2ADE810-414A-41E5-95B1-D32C826A6064}"/>
    <dgm:cxn modelId="{E951E765-5077-43B4-9C86-E540B2182904}" type="presParOf" srcId="{4FD00DD4-C75A-4CBF-A91F-6C803C398C9E}" destId="{EDBC73E6-8CB9-4ECF-A3BE-F8DDD803A2C7}" srcOrd="0" destOrd="0" presId="urn:microsoft.com/office/officeart/2008/layout/VerticalAccentList"/>
    <dgm:cxn modelId="{2C0A6747-FA16-4C2F-B8D0-2427F63F305C}" type="presParOf" srcId="{EDBC73E6-8CB9-4ECF-A3BE-F8DDD803A2C7}" destId="{B4634EA3-8B59-4C6F-809A-A6E9AF88404C}" srcOrd="0" destOrd="0" presId="urn:microsoft.com/office/officeart/2008/layout/VerticalAccentList"/>
    <dgm:cxn modelId="{DA30FF5C-1A4A-42B8-94DD-8B23EB1F14CD}" type="presParOf" srcId="{4FD00DD4-C75A-4CBF-A91F-6C803C398C9E}" destId="{6E15D7F5-E77C-47C7-A8A2-FB7D9DCB3DE6}" srcOrd="1" destOrd="0" presId="urn:microsoft.com/office/officeart/2008/layout/VerticalAccentList"/>
    <dgm:cxn modelId="{54BED062-AC73-49B2-9326-20568DF4D37F}" type="presParOf" srcId="{6E15D7F5-E77C-47C7-A8A2-FB7D9DCB3DE6}" destId="{63C20CBA-E473-4306-B462-EB6D38641B9B}" srcOrd="0" destOrd="0" presId="urn:microsoft.com/office/officeart/2008/layout/VerticalAccentList"/>
    <dgm:cxn modelId="{9E2BB670-53D5-4CEF-AE1D-B770E078111F}" type="presParOf" srcId="{6E15D7F5-E77C-47C7-A8A2-FB7D9DCB3DE6}" destId="{9E85C4A5-969E-48D9-AC5F-3B8E7C6299B8}" srcOrd="1" destOrd="0" presId="urn:microsoft.com/office/officeart/2008/layout/VerticalAccentList"/>
    <dgm:cxn modelId="{26CF1A02-A6D5-4412-BFE7-7308AE209EC3}" type="presParOf" srcId="{6E15D7F5-E77C-47C7-A8A2-FB7D9DCB3DE6}" destId="{9B9C5379-8226-4437-AD5E-74826B85AEDE}" srcOrd="2" destOrd="0" presId="urn:microsoft.com/office/officeart/2008/layout/VerticalAccentList"/>
    <dgm:cxn modelId="{10856F62-8934-44BC-8FB2-4A8FC7788844}" type="presParOf" srcId="{6E15D7F5-E77C-47C7-A8A2-FB7D9DCB3DE6}" destId="{53D55D3C-33D5-4CC7-AADC-FEB880401CDC}" srcOrd="3" destOrd="0" presId="urn:microsoft.com/office/officeart/2008/layout/VerticalAccentList"/>
    <dgm:cxn modelId="{57DAF728-7017-40D5-85DE-5AA73F42E6D7}" type="presParOf" srcId="{6E15D7F5-E77C-47C7-A8A2-FB7D9DCB3DE6}" destId="{19491A0E-89FA-4474-A570-688AAB4B4994}" srcOrd="4" destOrd="0" presId="urn:microsoft.com/office/officeart/2008/layout/VerticalAccentList"/>
    <dgm:cxn modelId="{A323C53F-99C7-43C4-B7B1-B21B2611F8B3}" type="presParOf" srcId="{6E15D7F5-E77C-47C7-A8A2-FB7D9DCB3DE6}" destId="{85D1AFDD-1E31-4D6B-94F8-E8EDDE721A6E}" srcOrd="5" destOrd="0" presId="urn:microsoft.com/office/officeart/2008/layout/VerticalAccentList"/>
    <dgm:cxn modelId="{92CF40E6-07D5-4FC6-9F47-442343897775}" type="presParOf" srcId="{6E15D7F5-E77C-47C7-A8A2-FB7D9DCB3DE6}" destId="{1EDBDB66-BCED-4890-B687-C6ED49903C54}" srcOrd="6" destOrd="0" presId="urn:microsoft.com/office/officeart/2008/layout/VerticalAccentList"/>
    <dgm:cxn modelId="{C4CA36C9-DD2C-425C-87C6-69E9CF578F67}" type="presParOf" srcId="{4FD00DD4-C75A-4CBF-A91F-6C803C398C9E}" destId="{C9D6BD8B-2044-417F-9584-FC3A9F1F6BCC}" srcOrd="2" destOrd="0" presId="urn:microsoft.com/office/officeart/2008/layout/VerticalAccentList"/>
    <dgm:cxn modelId="{816ADAD1-DBE1-482D-A143-5C03CEB25FF8}" type="presParOf" srcId="{4FD00DD4-C75A-4CBF-A91F-6C803C398C9E}" destId="{A147D50D-28E7-4398-BF21-1B9150CFFFF3}" srcOrd="3" destOrd="0" presId="urn:microsoft.com/office/officeart/2008/layout/VerticalAccentList"/>
    <dgm:cxn modelId="{E0D1D1EA-3A96-48D6-902F-6390BDBE1FB2}" type="presParOf" srcId="{A147D50D-28E7-4398-BF21-1B9150CFFFF3}" destId="{E3252D18-49D0-4C4B-B8C2-0FFFE8BA4672}" srcOrd="0" destOrd="0" presId="urn:microsoft.com/office/officeart/2008/layout/VerticalAccentList"/>
    <dgm:cxn modelId="{9155FD7B-8176-4E6B-AC57-1FA7BFD54B62}" type="presParOf" srcId="{4FD00DD4-C75A-4CBF-A91F-6C803C398C9E}" destId="{0A324051-CEFB-41BF-8016-28005DD7DA73}" srcOrd="4" destOrd="0" presId="urn:microsoft.com/office/officeart/2008/layout/VerticalAccentList"/>
    <dgm:cxn modelId="{0D879820-FB9F-4746-A262-9AA4715E7BB1}" type="presParOf" srcId="{0A324051-CEFB-41BF-8016-28005DD7DA73}" destId="{58EEB094-4B99-4F12-917E-1DEEE161DC59}" srcOrd="0" destOrd="0" presId="urn:microsoft.com/office/officeart/2008/layout/VerticalAccentList"/>
    <dgm:cxn modelId="{763B92AF-1EB9-4595-A98C-3C0C36330915}" type="presParOf" srcId="{0A324051-CEFB-41BF-8016-28005DD7DA73}" destId="{550CD11B-4B58-4726-9893-177914F9BD7C}" srcOrd="1" destOrd="0" presId="urn:microsoft.com/office/officeart/2008/layout/VerticalAccentList"/>
    <dgm:cxn modelId="{068848F7-3D3E-4065-AD32-AC215660EFFB}" type="presParOf" srcId="{0A324051-CEFB-41BF-8016-28005DD7DA73}" destId="{F4A21576-4086-42F3-BBB0-04FB39E6D979}" srcOrd="2" destOrd="0" presId="urn:microsoft.com/office/officeart/2008/layout/VerticalAccentList"/>
    <dgm:cxn modelId="{842303B6-222C-4EF1-91B4-F22A6DE014DF}" type="presParOf" srcId="{0A324051-CEFB-41BF-8016-28005DD7DA73}" destId="{93D2D5E8-C611-4D89-BB14-F953D107474E}" srcOrd="3" destOrd="0" presId="urn:microsoft.com/office/officeart/2008/layout/VerticalAccentList"/>
    <dgm:cxn modelId="{63F5CDE2-AAF5-46B6-A136-41FE597FC933}" type="presParOf" srcId="{0A324051-CEFB-41BF-8016-28005DD7DA73}" destId="{2802F9C6-4B2A-43B9-9E43-7EEE850416B9}" srcOrd="4" destOrd="0" presId="urn:microsoft.com/office/officeart/2008/layout/VerticalAccentList"/>
    <dgm:cxn modelId="{60E75A78-AA96-4D24-9954-E6A90C96FA51}" type="presParOf" srcId="{0A324051-CEFB-41BF-8016-28005DD7DA73}" destId="{4F26E854-5C19-4662-B557-E6360A6A9891}" srcOrd="5" destOrd="0" presId="urn:microsoft.com/office/officeart/2008/layout/VerticalAccentList"/>
    <dgm:cxn modelId="{8B1C75C5-2D99-4D9A-9783-AD6D5A7A90BD}" type="presParOf" srcId="{0A324051-CEFB-41BF-8016-28005DD7DA73}" destId="{B10677A0-DB57-4064-AB4D-EF6EAED78923}" srcOrd="6" destOrd="0" presId="urn:microsoft.com/office/officeart/2008/layout/VerticalAccentList"/>
    <dgm:cxn modelId="{4253298D-5394-4202-9BFE-84E6A3227633}" type="presParOf" srcId="{4FD00DD4-C75A-4CBF-A91F-6C803C398C9E}" destId="{8593CFDA-3BEC-4761-B9A8-6BBFE6C8E6BC}" srcOrd="5" destOrd="0" presId="urn:microsoft.com/office/officeart/2008/layout/VerticalAccentList"/>
    <dgm:cxn modelId="{C7B23060-A9EB-4246-9254-60DEDE7038A4}" type="presParOf" srcId="{4FD00DD4-C75A-4CBF-A91F-6C803C398C9E}" destId="{AAF6BA13-1DE1-48FF-8721-3CBDCD49C79A}" srcOrd="6" destOrd="0" presId="urn:microsoft.com/office/officeart/2008/layout/VerticalAccentList"/>
    <dgm:cxn modelId="{6A747C1D-0EDF-48F1-A1FE-B492BBB6B148}" type="presParOf" srcId="{AAF6BA13-1DE1-48FF-8721-3CBDCD49C79A}" destId="{80DDC5BE-8E9B-4402-A981-B3597F3BA2ED}" srcOrd="0" destOrd="0" presId="urn:microsoft.com/office/officeart/2008/layout/VerticalAccentList"/>
    <dgm:cxn modelId="{60A7DEB2-F2B6-429A-8C77-C5BC69809E64}" type="presParOf" srcId="{4FD00DD4-C75A-4CBF-A91F-6C803C398C9E}" destId="{8D371825-8DAE-417D-9E22-2AECC117C25E}" srcOrd="7" destOrd="0" presId="urn:microsoft.com/office/officeart/2008/layout/VerticalAccentList"/>
    <dgm:cxn modelId="{26BDCFB6-62E7-4AF0-A537-AB28768E0158}" type="presParOf" srcId="{8D371825-8DAE-417D-9E22-2AECC117C25E}" destId="{C05B5AB5-B409-457F-8CB5-E01EBD28FB94}" srcOrd="0" destOrd="0" presId="urn:microsoft.com/office/officeart/2008/layout/VerticalAccentList"/>
    <dgm:cxn modelId="{EAB84CE8-B1B4-4AF6-AAAF-1C6352204E14}" type="presParOf" srcId="{8D371825-8DAE-417D-9E22-2AECC117C25E}" destId="{E80E74D0-9950-4023-8FBF-48CB27232257}" srcOrd="1" destOrd="0" presId="urn:microsoft.com/office/officeart/2008/layout/VerticalAccentList"/>
    <dgm:cxn modelId="{157889A8-3393-4A9A-9E94-C7AD367A5061}" type="presParOf" srcId="{8D371825-8DAE-417D-9E22-2AECC117C25E}" destId="{A7E004A5-3658-4CE2-A797-C6CA50992811}" srcOrd="2" destOrd="0" presId="urn:microsoft.com/office/officeart/2008/layout/VerticalAccentList"/>
    <dgm:cxn modelId="{761DA50B-96A2-40D7-A4E8-D6C45820CAFC}" type="presParOf" srcId="{8D371825-8DAE-417D-9E22-2AECC117C25E}" destId="{E73B54CF-B24A-491D-B4AE-A7AAD18381F0}" srcOrd="3" destOrd="0" presId="urn:microsoft.com/office/officeart/2008/layout/VerticalAccentList"/>
    <dgm:cxn modelId="{A51E8579-7FA1-4A79-8777-C5137CDF39F7}" type="presParOf" srcId="{8D371825-8DAE-417D-9E22-2AECC117C25E}" destId="{DCDE92A3-506D-4277-99C5-1AFC84969E0E}" srcOrd="4" destOrd="0" presId="urn:microsoft.com/office/officeart/2008/layout/VerticalAccentList"/>
    <dgm:cxn modelId="{55C71F0F-CC62-4E21-B850-4CCEB8270014}" type="presParOf" srcId="{8D371825-8DAE-417D-9E22-2AECC117C25E}" destId="{480F8CAA-DD86-4674-B0FD-433AEDB696F0}" srcOrd="5" destOrd="0" presId="urn:microsoft.com/office/officeart/2008/layout/VerticalAccentList"/>
    <dgm:cxn modelId="{ED8C4198-B891-4D77-A963-B04E199CDA8C}" type="presParOf" srcId="{8D371825-8DAE-417D-9E22-2AECC117C25E}" destId="{05FC5148-FD5B-4A89-A1EB-5E84D12E84BE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A1C0A0-F60D-4DD1-A2C5-FE32D0BD6E1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2B6675D-3916-4433-85FB-697F6B28FFF2}">
      <dgm:prSet phldrT="[Text]" custT="1"/>
      <dgm:spPr>
        <a:solidFill>
          <a:srgbClr val="90A4AE"/>
        </a:solidFill>
      </dgm:spPr>
      <dgm:t>
        <a:bodyPr anchor="ctr"/>
        <a:lstStyle/>
        <a:p>
          <a:pPr marL="91440">
            <a:buNone/>
          </a:pPr>
          <a:r>
            <a:rPr lang="en-US" sz="1800" b="0" i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Build students' decoding skills so they can read complex multisyllabic words.</a:t>
          </a:r>
          <a:endParaRPr lang="en-US" sz="1800" b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F45CBCA-A447-4D17-A2FF-24245855E193}" type="parTrans" cxnId="{85DB3EF9-9468-4CF9-9D6A-BBB352209373}">
      <dgm:prSet/>
      <dgm:spPr/>
      <dgm:t>
        <a:bodyPr/>
        <a:lstStyle/>
        <a:p>
          <a:endParaRPr lang="en-US"/>
        </a:p>
      </dgm:t>
    </dgm:pt>
    <dgm:pt modelId="{C2ADE810-414A-41E5-95B1-D32C826A6064}" type="sibTrans" cxnId="{85DB3EF9-9468-4CF9-9D6A-BBB352209373}">
      <dgm:prSet/>
      <dgm:spPr/>
      <dgm:t>
        <a:bodyPr/>
        <a:lstStyle/>
        <a:p>
          <a:endParaRPr lang="en-US"/>
        </a:p>
      </dgm:t>
    </dgm:pt>
    <dgm:pt modelId="{F2BB6278-595C-4133-9415-671E0D16E22C}">
      <dgm:prSet phldrT="[Text]" custT="1"/>
      <dgm:spPr>
        <a:solidFill>
          <a:srgbClr val="FFBF69"/>
        </a:solidFill>
      </dgm:spPr>
      <dgm:t>
        <a:bodyPr anchor="ctr"/>
        <a:lstStyle/>
        <a:p>
          <a:pPr marL="9144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 students with opportunities to practice making sense of stretch text (i.e., challenging text) that will expose them to complex ideas and information.</a:t>
          </a:r>
        </a:p>
      </dgm:t>
    </dgm:pt>
    <dgm:pt modelId="{EBB35837-CF01-47D2-AFAF-8782BA495D2E}" type="parTrans" cxnId="{694C523C-979D-4AB6-A2C5-065314E0CE72}">
      <dgm:prSet/>
      <dgm:spPr/>
      <dgm:t>
        <a:bodyPr/>
        <a:lstStyle/>
        <a:p>
          <a:endParaRPr lang="en-US"/>
        </a:p>
      </dgm:t>
    </dgm:pt>
    <dgm:pt modelId="{CBC7FD85-928B-4625-99E8-A5D9F6E790D6}" type="sibTrans" cxnId="{694C523C-979D-4AB6-A2C5-065314E0CE72}">
      <dgm:prSet/>
      <dgm:spPr/>
      <dgm:t>
        <a:bodyPr/>
        <a:lstStyle/>
        <a:p>
          <a:endParaRPr lang="en-US"/>
        </a:p>
      </dgm:t>
    </dgm:pt>
    <dgm:pt modelId="{8A21D888-AA93-4FB9-A07D-1E34D60311AE}">
      <dgm:prSet custT="1"/>
      <dgm:spPr>
        <a:solidFill>
          <a:srgbClr val="93D5AE"/>
        </a:solidFill>
      </dgm:spPr>
      <dgm:t>
        <a:bodyPr/>
        <a:lstStyle/>
        <a:p>
          <a:pPr marL="91440">
            <a:buNone/>
          </a:pPr>
          <a:r>
            <a:rPr lang="en-US" sz="1800" b="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 purposeful fluency-building activities to help students read effortlessly.</a:t>
          </a:r>
          <a:endParaRPr lang="en-US" sz="1800" b="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2DAA824-4D68-4060-AEBF-C28BBB4F382D}" type="parTrans" cxnId="{C821F640-BF0A-4304-BF1C-147940D8CD7B}">
      <dgm:prSet/>
      <dgm:spPr/>
      <dgm:t>
        <a:bodyPr/>
        <a:lstStyle/>
        <a:p>
          <a:endParaRPr lang="en-US"/>
        </a:p>
      </dgm:t>
    </dgm:pt>
    <dgm:pt modelId="{FD7D3FD5-2C2B-487C-BAFF-C8292C34B2EA}" type="sibTrans" cxnId="{C821F640-BF0A-4304-BF1C-147940D8CD7B}">
      <dgm:prSet/>
      <dgm:spPr/>
      <dgm:t>
        <a:bodyPr/>
        <a:lstStyle/>
        <a:p>
          <a:endParaRPr lang="en-US"/>
        </a:p>
      </dgm:t>
    </dgm:pt>
    <dgm:pt modelId="{91424DD2-4CA4-49F8-A99F-FD7D2F804ADB}">
      <dgm:prSet custT="1"/>
      <dgm:spPr>
        <a:solidFill>
          <a:srgbClr val="B1E874"/>
        </a:solidFill>
      </dgm:spPr>
      <dgm:t>
        <a:bodyPr/>
        <a:lstStyle/>
        <a:p>
          <a:pPr marL="91440">
            <a:buNone/>
          </a:pPr>
          <a:r>
            <a:rPr lang="en-US" sz="1800" b="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Routinely use a set of comprehension-building practices to help students make sense of the text.</a:t>
          </a:r>
          <a:endParaRPr lang="en-US" sz="1800" b="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8633F3C-8EEF-440C-A537-54F1D9C99F62}" type="parTrans" cxnId="{4C5F41C3-4037-4899-A4EA-BD110687E88F}">
      <dgm:prSet/>
      <dgm:spPr/>
      <dgm:t>
        <a:bodyPr/>
        <a:lstStyle/>
        <a:p>
          <a:endParaRPr lang="en-US"/>
        </a:p>
      </dgm:t>
    </dgm:pt>
    <dgm:pt modelId="{D5A81F60-51FA-467C-ABA5-E8CB18D643D5}" type="sibTrans" cxnId="{4C5F41C3-4037-4899-A4EA-BD110687E88F}">
      <dgm:prSet/>
      <dgm:spPr/>
      <dgm:t>
        <a:bodyPr/>
        <a:lstStyle/>
        <a:p>
          <a:endParaRPr lang="en-US"/>
        </a:p>
      </dgm:t>
    </dgm:pt>
    <dgm:pt modelId="{F94E7185-9919-4011-9ABD-ED40BB8F5F6E}" type="pres">
      <dgm:prSet presAssocID="{9AA1C0A0-F60D-4DD1-A2C5-FE32D0BD6E1E}" presName="linear" presStyleCnt="0">
        <dgm:presLayoutVars>
          <dgm:animLvl val="lvl"/>
          <dgm:resizeHandles val="exact"/>
        </dgm:presLayoutVars>
      </dgm:prSet>
      <dgm:spPr/>
    </dgm:pt>
    <dgm:pt modelId="{82C59723-1112-4557-8128-B005F664B34E}" type="pres">
      <dgm:prSet presAssocID="{22B6675D-3916-4433-85FB-697F6B28FFF2}" presName="parentText" presStyleLbl="node1" presStyleIdx="0" presStyleCnt="4">
        <dgm:presLayoutVars>
          <dgm:chMax val="0"/>
          <dgm:bulletEnabled val="1"/>
        </dgm:presLayoutVars>
      </dgm:prSet>
      <dgm:spPr>
        <a:prstGeom prst="round1Rect">
          <a:avLst/>
        </a:prstGeom>
      </dgm:spPr>
    </dgm:pt>
    <dgm:pt modelId="{3CE44A8C-4D2B-4172-94FC-F94AB72A32E8}" type="pres">
      <dgm:prSet presAssocID="{C2ADE810-414A-41E5-95B1-D32C826A6064}" presName="spacer" presStyleCnt="0"/>
      <dgm:spPr/>
    </dgm:pt>
    <dgm:pt modelId="{E4CDD026-DB42-430E-A80B-8BC9E6A670BE}" type="pres">
      <dgm:prSet presAssocID="{8A21D888-AA93-4FB9-A07D-1E34D60311AE}" presName="parentText" presStyleLbl="node1" presStyleIdx="1" presStyleCnt="4">
        <dgm:presLayoutVars>
          <dgm:chMax val="0"/>
          <dgm:bulletEnabled val="1"/>
        </dgm:presLayoutVars>
      </dgm:prSet>
      <dgm:spPr>
        <a:prstGeom prst="round1Rect">
          <a:avLst/>
        </a:prstGeom>
      </dgm:spPr>
    </dgm:pt>
    <dgm:pt modelId="{2FA75CC2-D1CD-4A0C-84DD-5365F857D2F3}" type="pres">
      <dgm:prSet presAssocID="{FD7D3FD5-2C2B-487C-BAFF-C8292C34B2EA}" presName="spacer" presStyleCnt="0"/>
      <dgm:spPr/>
    </dgm:pt>
    <dgm:pt modelId="{D4C4460C-E706-4B11-845A-7C120A9A53AB}" type="pres">
      <dgm:prSet presAssocID="{91424DD2-4CA4-49F8-A99F-FD7D2F804ADB}" presName="parentText" presStyleLbl="node1" presStyleIdx="2" presStyleCnt="4">
        <dgm:presLayoutVars>
          <dgm:chMax val="0"/>
          <dgm:bulletEnabled val="1"/>
        </dgm:presLayoutVars>
      </dgm:prSet>
      <dgm:spPr>
        <a:prstGeom prst="round1Rect">
          <a:avLst/>
        </a:prstGeom>
      </dgm:spPr>
    </dgm:pt>
    <dgm:pt modelId="{4A951003-CF7D-45F5-80F6-0B07D6384732}" type="pres">
      <dgm:prSet presAssocID="{D5A81F60-51FA-467C-ABA5-E8CB18D643D5}" presName="spacer" presStyleCnt="0"/>
      <dgm:spPr/>
    </dgm:pt>
    <dgm:pt modelId="{56E4FB0B-2263-482D-B3C5-C0FBC8683338}" type="pres">
      <dgm:prSet presAssocID="{F2BB6278-595C-4133-9415-671E0D16E22C}" presName="parentText" presStyleLbl="node1" presStyleIdx="3" presStyleCnt="4">
        <dgm:presLayoutVars>
          <dgm:chMax val="0"/>
          <dgm:bulletEnabled val="1"/>
        </dgm:presLayoutVars>
      </dgm:prSet>
      <dgm:spPr>
        <a:prstGeom prst="round1Rect">
          <a:avLst/>
        </a:prstGeom>
      </dgm:spPr>
    </dgm:pt>
  </dgm:ptLst>
  <dgm:cxnLst>
    <dgm:cxn modelId="{694C523C-979D-4AB6-A2C5-065314E0CE72}" srcId="{9AA1C0A0-F60D-4DD1-A2C5-FE32D0BD6E1E}" destId="{F2BB6278-595C-4133-9415-671E0D16E22C}" srcOrd="3" destOrd="0" parTransId="{EBB35837-CF01-47D2-AFAF-8782BA495D2E}" sibTransId="{CBC7FD85-928B-4625-99E8-A5D9F6E790D6}"/>
    <dgm:cxn modelId="{C821F640-BF0A-4304-BF1C-147940D8CD7B}" srcId="{9AA1C0A0-F60D-4DD1-A2C5-FE32D0BD6E1E}" destId="{8A21D888-AA93-4FB9-A07D-1E34D60311AE}" srcOrd="1" destOrd="0" parTransId="{52DAA824-4D68-4060-AEBF-C28BBB4F382D}" sibTransId="{FD7D3FD5-2C2B-487C-BAFF-C8292C34B2EA}"/>
    <dgm:cxn modelId="{48B02B62-CD67-4F76-BB38-41F8C1AE048D}" type="presOf" srcId="{F2BB6278-595C-4133-9415-671E0D16E22C}" destId="{56E4FB0B-2263-482D-B3C5-C0FBC8683338}" srcOrd="0" destOrd="0" presId="urn:microsoft.com/office/officeart/2005/8/layout/vList2"/>
    <dgm:cxn modelId="{DD0F7764-FAAA-4612-83E8-BC54253F6E18}" type="presOf" srcId="{8A21D888-AA93-4FB9-A07D-1E34D60311AE}" destId="{E4CDD026-DB42-430E-A80B-8BC9E6A670BE}" srcOrd="0" destOrd="0" presId="urn:microsoft.com/office/officeart/2005/8/layout/vList2"/>
    <dgm:cxn modelId="{86E33994-C62D-4049-B16F-5856A6292C04}" type="presOf" srcId="{9AA1C0A0-F60D-4DD1-A2C5-FE32D0BD6E1E}" destId="{F94E7185-9919-4011-9ABD-ED40BB8F5F6E}" srcOrd="0" destOrd="0" presId="urn:microsoft.com/office/officeart/2005/8/layout/vList2"/>
    <dgm:cxn modelId="{4C5F41C3-4037-4899-A4EA-BD110687E88F}" srcId="{9AA1C0A0-F60D-4DD1-A2C5-FE32D0BD6E1E}" destId="{91424DD2-4CA4-49F8-A99F-FD7D2F804ADB}" srcOrd="2" destOrd="0" parTransId="{C8633F3C-8EEF-440C-A537-54F1D9C99F62}" sibTransId="{D5A81F60-51FA-467C-ABA5-E8CB18D643D5}"/>
    <dgm:cxn modelId="{FD38F4D8-4E40-4BAA-9B4D-38CE5F162061}" type="presOf" srcId="{91424DD2-4CA4-49F8-A99F-FD7D2F804ADB}" destId="{D4C4460C-E706-4B11-845A-7C120A9A53AB}" srcOrd="0" destOrd="0" presId="urn:microsoft.com/office/officeart/2005/8/layout/vList2"/>
    <dgm:cxn modelId="{85DB3EF9-9468-4CF9-9D6A-BBB352209373}" srcId="{9AA1C0A0-F60D-4DD1-A2C5-FE32D0BD6E1E}" destId="{22B6675D-3916-4433-85FB-697F6B28FFF2}" srcOrd="0" destOrd="0" parTransId="{0F45CBCA-A447-4D17-A2FF-24245855E193}" sibTransId="{C2ADE810-414A-41E5-95B1-D32C826A6064}"/>
    <dgm:cxn modelId="{D735B3FD-9373-4933-B704-92CC09C79D9F}" type="presOf" srcId="{22B6675D-3916-4433-85FB-697F6B28FFF2}" destId="{82C59723-1112-4557-8128-B005F664B34E}" srcOrd="0" destOrd="0" presId="urn:microsoft.com/office/officeart/2005/8/layout/vList2"/>
    <dgm:cxn modelId="{A95FB837-093B-4367-8CFC-915655E5E730}" type="presParOf" srcId="{F94E7185-9919-4011-9ABD-ED40BB8F5F6E}" destId="{82C59723-1112-4557-8128-B005F664B34E}" srcOrd="0" destOrd="0" presId="urn:microsoft.com/office/officeart/2005/8/layout/vList2"/>
    <dgm:cxn modelId="{FE1F73A8-2463-4B8C-9473-8BADB966AFBC}" type="presParOf" srcId="{F94E7185-9919-4011-9ABD-ED40BB8F5F6E}" destId="{3CE44A8C-4D2B-4172-94FC-F94AB72A32E8}" srcOrd="1" destOrd="0" presId="urn:microsoft.com/office/officeart/2005/8/layout/vList2"/>
    <dgm:cxn modelId="{3FC34DA8-350C-4951-B911-CA93663EBFB4}" type="presParOf" srcId="{F94E7185-9919-4011-9ABD-ED40BB8F5F6E}" destId="{E4CDD026-DB42-430E-A80B-8BC9E6A670BE}" srcOrd="2" destOrd="0" presId="urn:microsoft.com/office/officeart/2005/8/layout/vList2"/>
    <dgm:cxn modelId="{BB8394E4-FD33-4B0E-9729-9CCBFFA5CA61}" type="presParOf" srcId="{F94E7185-9919-4011-9ABD-ED40BB8F5F6E}" destId="{2FA75CC2-D1CD-4A0C-84DD-5365F857D2F3}" srcOrd="3" destOrd="0" presId="urn:microsoft.com/office/officeart/2005/8/layout/vList2"/>
    <dgm:cxn modelId="{45ABBFEF-C952-4B62-A816-B04EBFE123F7}" type="presParOf" srcId="{F94E7185-9919-4011-9ABD-ED40BB8F5F6E}" destId="{D4C4460C-E706-4B11-845A-7C120A9A53AB}" srcOrd="4" destOrd="0" presId="urn:microsoft.com/office/officeart/2005/8/layout/vList2"/>
    <dgm:cxn modelId="{BD947910-E242-43E0-9C69-0B0F85B409EB}" type="presParOf" srcId="{F94E7185-9919-4011-9ABD-ED40BB8F5F6E}" destId="{4A951003-CF7D-45F5-80F6-0B07D6384732}" srcOrd="5" destOrd="0" presId="urn:microsoft.com/office/officeart/2005/8/layout/vList2"/>
    <dgm:cxn modelId="{B101E04D-6C17-4E9C-974B-351F814297B7}" type="presParOf" srcId="{F94E7185-9919-4011-9ABD-ED40BB8F5F6E}" destId="{56E4FB0B-2263-482D-B3C5-C0FBC868333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A84D78-06A9-4F58-AB7B-626DBA8A737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FC50AD2-46FD-4298-8C5F-8F4B0B9BFDDD}">
      <dgm:prSet/>
      <dgm:spPr>
        <a:solidFill>
          <a:srgbClr val="65B9CD"/>
        </a:solidFill>
        <a:ln w="9525">
          <a:solidFill>
            <a:srgbClr val="002060"/>
          </a:solidFill>
        </a:ln>
      </dgm:spPr>
      <dgm:t>
        <a:bodyPr/>
        <a:lstStyle/>
        <a:p>
          <a:r>
            <a:rPr lang="en-US" b="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 document that outlines how a school district or organization will improve literacy skills for all students.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21B820E-B66A-41F5-9E7C-B091069397B3}" type="parTrans" cxnId="{5950A6CB-717F-42C6-B50E-94B9326A2318}">
      <dgm:prSet/>
      <dgm:spPr/>
      <dgm:t>
        <a:bodyPr/>
        <a:lstStyle/>
        <a:p>
          <a:endParaRPr lang="en-US"/>
        </a:p>
      </dgm:t>
    </dgm:pt>
    <dgm:pt modelId="{FA29F3CC-BDDC-40AB-B62D-B71E50150394}" type="sibTrans" cxnId="{5950A6CB-717F-42C6-B50E-94B9326A2318}">
      <dgm:prSet/>
      <dgm:spPr/>
      <dgm:t>
        <a:bodyPr/>
        <a:lstStyle/>
        <a:p>
          <a:endParaRPr lang="en-US"/>
        </a:p>
      </dgm:t>
    </dgm:pt>
    <dgm:pt modelId="{23F1C8D7-21AB-4213-90F8-189BF7175A41}">
      <dgm:prSet custT="1"/>
      <dgm:spPr>
        <a:solidFill>
          <a:srgbClr val="90A4AE"/>
        </a:solidFill>
        <a:ln w="9525">
          <a:solidFill>
            <a:srgbClr val="002060"/>
          </a:solidFill>
        </a:ln>
      </dgm:spPr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Local literacy plan due at the end of the school year. </a:t>
          </a:r>
        </a:p>
      </dgm:t>
    </dgm:pt>
    <dgm:pt modelId="{F6C8E3BF-BADB-4E98-BA6C-1AEB98A5F699}" type="parTrans" cxnId="{980E5C47-F848-41FD-8F6F-3652749717EE}">
      <dgm:prSet/>
      <dgm:spPr/>
      <dgm:t>
        <a:bodyPr/>
        <a:lstStyle/>
        <a:p>
          <a:endParaRPr lang="en-US"/>
        </a:p>
      </dgm:t>
    </dgm:pt>
    <dgm:pt modelId="{4ACFA5AB-3865-4DF7-8C59-D87843D81252}" type="sibTrans" cxnId="{980E5C47-F848-41FD-8F6F-3652749717EE}">
      <dgm:prSet/>
      <dgm:spPr/>
      <dgm:t>
        <a:bodyPr/>
        <a:lstStyle/>
        <a:p>
          <a:endParaRPr lang="en-US"/>
        </a:p>
      </dgm:t>
    </dgm:pt>
    <dgm:pt modelId="{DE08EFB7-B757-4D83-AAC9-448D5D40CB9D}">
      <dgm:prSet custT="1"/>
      <dgm:spPr>
        <a:solidFill>
          <a:srgbClr val="93D5AE"/>
        </a:solidFill>
        <a:ln w="9525">
          <a:solidFill>
            <a:srgbClr val="002060"/>
          </a:solidFill>
        </a:ln>
      </dgm:spPr>
      <dgm:t>
        <a:bodyPr/>
        <a:lstStyle/>
        <a:p>
          <a:r>
            <a:rPr lang="en-US" sz="1800" b="0" i="0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Ensures Year 2 starts with alignment to the new local literacy plan</a:t>
          </a:r>
          <a:r>
            <a:rPr lang="en-US" sz="1800" b="0" i="0" kern="1200" dirty="0">
              <a:solidFill>
                <a:schemeClr val="tx1"/>
              </a:solidFill>
            </a:rPr>
            <a:t>.</a:t>
          </a:r>
          <a:endParaRPr lang="en-US" sz="1800" kern="1200" dirty="0">
            <a:solidFill>
              <a:schemeClr val="tx1"/>
            </a:solidFill>
          </a:endParaRPr>
        </a:p>
      </dgm:t>
    </dgm:pt>
    <dgm:pt modelId="{6B25755D-A7C1-40B7-95D8-B12BA72B9829}" type="parTrans" cxnId="{4358DAC8-C9FD-477B-BA5A-46D75164FD7A}">
      <dgm:prSet/>
      <dgm:spPr/>
      <dgm:t>
        <a:bodyPr/>
        <a:lstStyle/>
        <a:p>
          <a:endParaRPr lang="en-US"/>
        </a:p>
      </dgm:t>
    </dgm:pt>
    <dgm:pt modelId="{18DCBC6F-E171-416A-B4B6-E2E51774DDE7}" type="sibTrans" cxnId="{4358DAC8-C9FD-477B-BA5A-46D75164FD7A}">
      <dgm:prSet/>
      <dgm:spPr/>
      <dgm:t>
        <a:bodyPr/>
        <a:lstStyle/>
        <a:p>
          <a:endParaRPr lang="en-US"/>
        </a:p>
      </dgm:t>
    </dgm:pt>
    <dgm:pt modelId="{19A2B685-9C0D-46BF-9469-14CE03163CD9}">
      <dgm:prSet custT="1"/>
      <dgm:spPr>
        <a:solidFill>
          <a:srgbClr val="FF906D"/>
        </a:solidFill>
        <a:ln w="9525">
          <a:solidFill>
            <a:srgbClr val="002060"/>
          </a:solidFill>
        </a:ln>
      </dgm:spPr>
      <dgm:t>
        <a:bodyPr/>
        <a:lstStyle/>
        <a:p>
          <a:r>
            <a:rPr lang="en-US" sz="1800" b="0" i="0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Should not be a static document but should evolve to meet the needs of your students, educators, and local needs</a:t>
          </a:r>
          <a:r>
            <a:rPr lang="en-US" sz="1800" b="0" i="0" kern="1200" dirty="0">
              <a:solidFill>
                <a:schemeClr val="tx1"/>
              </a:solidFill>
            </a:rPr>
            <a:t>.</a:t>
          </a:r>
          <a:endParaRPr lang="en-US" sz="1800" kern="1200" dirty="0">
            <a:solidFill>
              <a:schemeClr val="tx1"/>
            </a:solidFill>
          </a:endParaRPr>
        </a:p>
      </dgm:t>
    </dgm:pt>
    <dgm:pt modelId="{B026AC00-C5C4-477F-9985-8CE78B3CBEEA}" type="parTrans" cxnId="{E8C37261-6164-472D-9ADE-5308C7B7907F}">
      <dgm:prSet/>
      <dgm:spPr/>
      <dgm:t>
        <a:bodyPr/>
        <a:lstStyle/>
        <a:p>
          <a:endParaRPr lang="en-US"/>
        </a:p>
      </dgm:t>
    </dgm:pt>
    <dgm:pt modelId="{A95CD9D3-2C6C-4F36-841C-097D14A04DF3}" type="sibTrans" cxnId="{E8C37261-6164-472D-9ADE-5308C7B7907F}">
      <dgm:prSet/>
      <dgm:spPr/>
      <dgm:t>
        <a:bodyPr/>
        <a:lstStyle/>
        <a:p>
          <a:endParaRPr lang="en-US"/>
        </a:p>
      </dgm:t>
    </dgm:pt>
    <dgm:pt modelId="{132EDA1F-B5CE-429C-8AD9-FD0CE29A0A72}" type="pres">
      <dgm:prSet presAssocID="{C8A84D78-06A9-4F58-AB7B-626DBA8A737B}" presName="linear" presStyleCnt="0">
        <dgm:presLayoutVars>
          <dgm:animLvl val="lvl"/>
          <dgm:resizeHandles val="exact"/>
        </dgm:presLayoutVars>
      </dgm:prSet>
      <dgm:spPr/>
    </dgm:pt>
    <dgm:pt modelId="{FEB50DD9-AA2D-4C19-93B2-1B030E8D7804}" type="pres">
      <dgm:prSet presAssocID="{EFC50AD2-46FD-4298-8C5F-8F4B0B9BFDD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04A6979-2AF8-484F-BC4D-C63BF1FDA7B8}" type="pres">
      <dgm:prSet presAssocID="{FA29F3CC-BDDC-40AB-B62D-B71E50150394}" presName="spacer" presStyleCnt="0"/>
      <dgm:spPr/>
    </dgm:pt>
    <dgm:pt modelId="{879E7CCC-736D-4512-9106-85D04E21251C}" type="pres">
      <dgm:prSet presAssocID="{23F1C8D7-21AB-4213-90F8-189BF7175A4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E769322-44EC-49A3-99E1-55C696512BFF}" type="pres">
      <dgm:prSet presAssocID="{4ACFA5AB-3865-4DF7-8C59-D87843D81252}" presName="spacer" presStyleCnt="0"/>
      <dgm:spPr/>
    </dgm:pt>
    <dgm:pt modelId="{CA093C6C-6013-4FBF-AD70-C511E0193EB3}" type="pres">
      <dgm:prSet presAssocID="{DE08EFB7-B757-4D83-AAC9-448D5D40CB9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D3FCD99-8C7E-4E39-81A0-6FE5C29EEB5D}" type="pres">
      <dgm:prSet presAssocID="{18DCBC6F-E171-416A-B4B6-E2E51774DDE7}" presName="spacer" presStyleCnt="0"/>
      <dgm:spPr/>
    </dgm:pt>
    <dgm:pt modelId="{B2AB936D-D308-4C09-AF47-DC967C83E664}" type="pres">
      <dgm:prSet presAssocID="{19A2B685-9C0D-46BF-9469-14CE03163CD9}" presName="parentText" presStyleLbl="node1" presStyleIdx="3" presStyleCnt="4" custLinFactNeighborY="40394">
        <dgm:presLayoutVars>
          <dgm:chMax val="0"/>
          <dgm:bulletEnabled val="1"/>
        </dgm:presLayoutVars>
      </dgm:prSet>
      <dgm:spPr/>
    </dgm:pt>
  </dgm:ptLst>
  <dgm:cxnLst>
    <dgm:cxn modelId="{60F06C13-AC26-4594-86F4-699D2FDE7440}" type="presOf" srcId="{EFC50AD2-46FD-4298-8C5F-8F4B0B9BFDDD}" destId="{FEB50DD9-AA2D-4C19-93B2-1B030E8D7804}" srcOrd="0" destOrd="0" presId="urn:microsoft.com/office/officeart/2005/8/layout/vList2"/>
    <dgm:cxn modelId="{E8C37261-6164-472D-9ADE-5308C7B7907F}" srcId="{C8A84D78-06A9-4F58-AB7B-626DBA8A737B}" destId="{19A2B685-9C0D-46BF-9469-14CE03163CD9}" srcOrd="3" destOrd="0" parTransId="{B026AC00-C5C4-477F-9985-8CE78B3CBEEA}" sibTransId="{A95CD9D3-2C6C-4F36-841C-097D14A04DF3}"/>
    <dgm:cxn modelId="{980E5C47-F848-41FD-8F6F-3652749717EE}" srcId="{C8A84D78-06A9-4F58-AB7B-626DBA8A737B}" destId="{23F1C8D7-21AB-4213-90F8-189BF7175A41}" srcOrd="1" destOrd="0" parTransId="{F6C8E3BF-BADB-4E98-BA6C-1AEB98A5F699}" sibTransId="{4ACFA5AB-3865-4DF7-8C59-D87843D81252}"/>
    <dgm:cxn modelId="{D7923973-5AE1-4A69-951D-C8E301D734F2}" type="presOf" srcId="{C8A84D78-06A9-4F58-AB7B-626DBA8A737B}" destId="{132EDA1F-B5CE-429C-8AD9-FD0CE29A0A72}" srcOrd="0" destOrd="0" presId="urn:microsoft.com/office/officeart/2005/8/layout/vList2"/>
    <dgm:cxn modelId="{CD1F635A-1EA8-4C81-AD88-9759F81488BF}" type="presOf" srcId="{DE08EFB7-B757-4D83-AAC9-448D5D40CB9D}" destId="{CA093C6C-6013-4FBF-AD70-C511E0193EB3}" srcOrd="0" destOrd="0" presId="urn:microsoft.com/office/officeart/2005/8/layout/vList2"/>
    <dgm:cxn modelId="{EE8E8B88-1698-4EBF-96BE-5C6B2C5BB70B}" type="presOf" srcId="{23F1C8D7-21AB-4213-90F8-189BF7175A41}" destId="{879E7CCC-736D-4512-9106-85D04E21251C}" srcOrd="0" destOrd="0" presId="urn:microsoft.com/office/officeart/2005/8/layout/vList2"/>
    <dgm:cxn modelId="{B38088AB-A0F4-48FD-B816-0BDFD20AC24D}" type="presOf" srcId="{19A2B685-9C0D-46BF-9469-14CE03163CD9}" destId="{B2AB936D-D308-4C09-AF47-DC967C83E664}" srcOrd="0" destOrd="0" presId="urn:microsoft.com/office/officeart/2005/8/layout/vList2"/>
    <dgm:cxn modelId="{4358DAC8-C9FD-477B-BA5A-46D75164FD7A}" srcId="{C8A84D78-06A9-4F58-AB7B-626DBA8A737B}" destId="{DE08EFB7-B757-4D83-AAC9-448D5D40CB9D}" srcOrd="2" destOrd="0" parTransId="{6B25755D-A7C1-40B7-95D8-B12BA72B9829}" sibTransId="{18DCBC6F-E171-416A-B4B6-E2E51774DDE7}"/>
    <dgm:cxn modelId="{5950A6CB-717F-42C6-B50E-94B9326A2318}" srcId="{C8A84D78-06A9-4F58-AB7B-626DBA8A737B}" destId="{EFC50AD2-46FD-4298-8C5F-8F4B0B9BFDDD}" srcOrd="0" destOrd="0" parTransId="{B21B820E-B66A-41F5-9E7C-B091069397B3}" sibTransId="{FA29F3CC-BDDC-40AB-B62D-B71E50150394}"/>
    <dgm:cxn modelId="{906BBB55-012E-4DED-9692-C12064EC9B77}" type="presParOf" srcId="{132EDA1F-B5CE-429C-8AD9-FD0CE29A0A72}" destId="{FEB50DD9-AA2D-4C19-93B2-1B030E8D7804}" srcOrd="0" destOrd="0" presId="urn:microsoft.com/office/officeart/2005/8/layout/vList2"/>
    <dgm:cxn modelId="{F3949C5F-4AA7-49F6-9A6C-15FA06603C3C}" type="presParOf" srcId="{132EDA1F-B5CE-429C-8AD9-FD0CE29A0A72}" destId="{A04A6979-2AF8-484F-BC4D-C63BF1FDA7B8}" srcOrd="1" destOrd="0" presId="urn:microsoft.com/office/officeart/2005/8/layout/vList2"/>
    <dgm:cxn modelId="{BE71C990-384A-4C30-9A4C-008D5052106A}" type="presParOf" srcId="{132EDA1F-B5CE-429C-8AD9-FD0CE29A0A72}" destId="{879E7CCC-736D-4512-9106-85D04E21251C}" srcOrd="2" destOrd="0" presId="urn:microsoft.com/office/officeart/2005/8/layout/vList2"/>
    <dgm:cxn modelId="{BE34EC1D-E895-4CCA-B809-370B0FB99B59}" type="presParOf" srcId="{132EDA1F-B5CE-429C-8AD9-FD0CE29A0A72}" destId="{9E769322-44EC-49A3-99E1-55C696512BFF}" srcOrd="3" destOrd="0" presId="urn:microsoft.com/office/officeart/2005/8/layout/vList2"/>
    <dgm:cxn modelId="{866D876E-1445-4504-899F-FAAA0963FF6D}" type="presParOf" srcId="{132EDA1F-B5CE-429C-8AD9-FD0CE29A0A72}" destId="{CA093C6C-6013-4FBF-AD70-C511E0193EB3}" srcOrd="4" destOrd="0" presId="urn:microsoft.com/office/officeart/2005/8/layout/vList2"/>
    <dgm:cxn modelId="{9A883068-0EEE-443F-BDB3-6009D5FCA14D}" type="presParOf" srcId="{132EDA1F-B5CE-429C-8AD9-FD0CE29A0A72}" destId="{0D3FCD99-8C7E-4E39-81A0-6FE5C29EEB5D}" srcOrd="5" destOrd="0" presId="urn:microsoft.com/office/officeart/2005/8/layout/vList2"/>
    <dgm:cxn modelId="{51F5F085-83F8-4D80-A6CC-D52F694244D4}" type="presParOf" srcId="{132EDA1F-B5CE-429C-8AD9-FD0CE29A0A72}" destId="{B2AB936D-D308-4C09-AF47-DC967C83E66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BE3183-53E0-42B7-9DE2-069D7AEC9104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E92F6A0-61CE-4EFF-8CC6-05C566B16CF1}">
      <dgm:prSet/>
      <dgm:spPr/>
      <dgm:t>
        <a:bodyPr/>
        <a:lstStyle/>
        <a:p>
          <a:r>
            <a:rPr lang="en-US" b="0" i="0" dirty="0"/>
            <a:t>Age Band Specific Meetings</a:t>
          </a:r>
          <a:endParaRPr lang="en-US" dirty="0"/>
        </a:p>
      </dgm:t>
    </dgm:pt>
    <dgm:pt modelId="{0ECA39A9-C18E-4364-B7A6-377C58EF1616}" type="parTrans" cxnId="{EBE7342C-76B2-40F1-BD7D-116557F9D286}">
      <dgm:prSet/>
      <dgm:spPr/>
      <dgm:t>
        <a:bodyPr/>
        <a:lstStyle/>
        <a:p>
          <a:endParaRPr lang="en-US"/>
        </a:p>
      </dgm:t>
    </dgm:pt>
    <dgm:pt modelId="{8DAD5DB3-8D09-4535-8DEE-A3C828AF255C}" type="sibTrans" cxnId="{EBE7342C-76B2-40F1-BD7D-116557F9D286}">
      <dgm:prSet/>
      <dgm:spPr/>
      <dgm:t>
        <a:bodyPr/>
        <a:lstStyle/>
        <a:p>
          <a:endParaRPr lang="en-US"/>
        </a:p>
      </dgm:t>
    </dgm:pt>
    <dgm:pt modelId="{7517EA97-CAD5-4018-B5CC-16C3857E5752}">
      <dgm:prSet/>
      <dgm:spPr/>
      <dgm:t>
        <a:bodyPr/>
        <a:lstStyle/>
        <a:p>
          <a:r>
            <a:rPr lang="en-US" b="0" i="0"/>
            <a:t>Developing a Literacy Plan</a:t>
          </a:r>
          <a:endParaRPr lang="en-US"/>
        </a:p>
      </dgm:t>
    </dgm:pt>
    <dgm:pt modelId="{BDFD0DB6-FEEA-4762-92DD-E1A57A917DBE}" type="parTrans" cxnId="{49D940C8-CF8E-480D-94FF-DDEB50C59AC2}">
      <dgm:prSet/>
      <dgm:spPr/>
      <dgm:t>
        <a:bodyPr/>
        <a:lstStyle/>
        <a:p>
          <a:endParaRPr lang="en-US"/>
        </a:p>
      </dgm:t>
    </dgm:pt>
    <dgm:pt modelId="{DE0C7961-15EA-440B-9D05-5D802C5AF001}" type="sibTrans" cxnId="{49D940C8-CF8E-480D-94FF-DDEB50C59AC2}">
      <dgm:prSet/>
      <dgm:spPr/>
      <dgm:t>
        <a:bodyPr/>
        <a:lstStyle/>
        <a:p>
          <a:endParaRPr lang="en-US"/>
        </a:p>
      </dgm:t>
    </dgm:pt>
    <dgm:pt modelId="{B927AFA9-5E58-48A0-93A8-031008DA45B6}">
      <dgm:prSet/>
      <dgm:spPr/>
      <dgm:t>
        <a:bodyPr/>
        <a:lstStyle/>
        <a:p>
          <a:r>
            <a:rPr lang="en-US" b="0" i="0"/>
            <a:t>Creating Local Literacy Plans</a:t>
          </a:r>
          <a:endParaRPr lang="en-US"/>
        </a:p>
      </dgm:t>
    </dgm:pt>
    <dgm:pt modelId="{534C5DD8-0A49-4C2E-938E-51FCF8E914FF}" type="parTrans" cxnId="{8C3F8165-C044-4C64-BEE5-F0B04CA7BF36}">
      <dgm:prSet/>
      <dgm:spPr/>
      <dgm:t>
        <a:bodyPr/>
        <a:lstStyle/>
        <a:p>
          <a:endParaRPr lang="en-US"/>
        </a:p>
      </dgm:t>
    </dgm:pt>
    <dgm:pt modelId="{07522F51-ADAF-49C0-979D-8B8878AFF214}" type="sibTrans" cxnId="{8C3F8165-C044-4C64-BEE5-F0B04CA7BF36}">
      <dgm:prSet/>
      <dgm:spPr/>
      <dgm:t>
        <a:bodyPr/>
        <a:lstStyle/>
        <a:p>
          <a:endParaRPr lang="en-US"/>
        </a:p>
      </dgm:t>
    </dgm:pt>
    <dgm:pt modelId="{91926D42-7940-4835-84CA-7B89EF596D78}">
      <dgm:prSet/>
      <dgm:spPr/>
      <dgm:t>
        <a:bodyPr/>
        <a:lstStyle/>
        <a:p>
          <a:r>
            <a:rPr lang="en-US" b="0" i="0" dirty="0"/>
            <a:t>Grant Management: Reporting, Progress Reports, GAINS, etc.</a:t>
          </a:r>
          <a:endParaRPr lang="en-US" dirty="0"/>
        </a:p>
      </dgm:t>
    </dgm:pt>
    <dgm:pt modelId="{47429AE9-2E11-490C-A724-49BFFED2FCE7}" type="parTrans" cxnId="{87DE3995-09FC-40E9-99A6-ECFCE6AB3FA3}">
      <dgm:prSet/>
      <dgm:spPr/>
      <dgm:t>
        <a:bodyPr/>
        <a:lstStyle/>
        <a:p>
          <a:endParaRPr lang="en-US"/>
        </a:p>
      </dgm:t>
    </dgm:pt>
    <dgm:pt modelId="{30EC0842-70DB-4794-A698-025E5E29DB2B}" type="sibTrans" cxnId="{87DE3995-09FC-40E9-99A6-ECFCE6AB3FA3}">
      <dgm:prSet/>
      <dgm:spPr/>
      <dgm:t>
        <a:bodyPr/>
        <a:lstStyle/>
        <a:p>
          <a:endParaRPr lang="en-US"/>
        </a:p>
      </dgm:t>
    </dgm:pt>
    <dgm:pt modelId="{F1467088-FFF9-4DD7-8AA3-64866539ABE7}" type="pres">
      <dgm:prSet presAssocID="{2FBE3183-53E0-42B7-9DE2-069D7AEC9104}" presName="Name0" presStyleCnt="0">
        <dgm:presLayoutVars>
          <dgm:chMax/>
          <dgm:chPref/>
          <dgm:dir/>
        </dgm:presLayoutVars>
      </dgm:prSet>
      <dgm:spPr/>
    </dgm:pt>
    <dgm:pt modelId="{0D788429-0D51-4B0E-8B81-8DE166486E08}" type="pres">
      <dgm:prSet presAssocID="{4E92F6A0-61CE-4EFF-8CC6-05C566B16CF1}" presName="parenttextcomposite" presStyleCnt="0"/>
      <dgm:spPr/>
    </dgm:pt>
    <dgm:pt modelId="{7C55CD64-0037-4CD7-8E83-666D1A491F67}" type="pres">
      <dgm:prSet presAssocID="{4E92F6A0-61CE-4EFF-8CC6-05C566B16CF1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857E151C-FDAE-427A-AF65-FA8DD6EEFA62}" type="pres">
      <dgm:prSet presAssocID="{4E92F6A0-61CE-4EFF-8CC6-05C566B16CF1}" presName="parallelogramComposite" presStyleCnt="0"/>
      <dgm:spPr/>
    </dgm:pt>
    <dgm:pt modelId="{8225FDE0-C56E-4983-AFCD-C1698978AE94}" type="pres">
      <dgm:prSet presAssocID="{4E92F6A0-61CE-4EFF-8CC6-05C566B16CF1}" presName="parallelogram1" presStyleLbl="alignNode1" presStyleIdx="0" presStyleCnt="28"/>
      <dgm:spPr/>
    </dgm:pt>
    <dgm:pt modelId="{C8A2409B-FB04-4F65-87CE-57AA0ADD5C99}" type="pres">
      <dgm:prSet presAssocID="{4E92F6A0-61CE-4EFF-8CC6-05C566B16CF1}" presName="parallelogram2" presStyleLbl="alignNode1" presStyleIdx="1" presStyleCnt="28"/>
      <dgm:spPr/>
    </dgm:pt>
    <dgm:pt modelId="{41523BB1-E629-4D3C-BB35-A4B61BC49606}" type="pres">
      <dgm:prSet presAssocID="{4E92F6A0-61CE-4EFF-8CC6-05C566B16CF1}" presName="parallelogram3" presStyleLbl="alignNode1" presStyleIdx="2" presStyleCnt="28"/>
      <dgm:spPr/>
    </dgm:pt>
    <dgm:pt modelId="{8590418B-F724-4678-9047-24F01942FE33}" type="pres">
      <dgm:prSet presAssocID="{4E92F6A0-61CE-4EFF-8CC6-05C566B16CF1}" presName="parallelogram4" presStyleLbl="alignNode1" presStyleIdx="3" presStyleCnt="28"/>
      <dgm:spPr/>
    </dgm:pt>
    <dgm:pt modelId="{6395B7EE-ED8E-463C-BE77-D96BC26C603F}" type="pres">
      <dgm:prSet presAssocID="{4E92F6A0-61CE-4EFF-8CC6-05C566B16CF1}" presName="parallelogram5" presStyleLbl="alignNode1" presStyleIdx="4" presStyleCnt="28"/>
      <dgm:spPr/>
    </dgm:pt>
    <dgm:pt modelId="{2213CBE2-5DB3-4935-A388-3DE3B48C948D}" type="pres">
      <dgm:prSet presAssocID="{4E92F6A0-61CE-4EFF-8CC6-05C566B16CF1}" presName="parallelogram6" presStyleLbl="alignNode1" presStyleIdx="5" presStyleCnt="28"/>
      <dgm:spPr/>
    </dgm:pt>
    <dgm:pt modelId="{7BD78CCF-6BB9-40C4-9577-DFBD45276D08}" type="pres">
      <dgm:prSet presAssocID="{4E92F6A0-61CE-4EFF-8CC6-05C566B16CF1}" presName="parallelogram7" presStyleLbl="alignNode1" presStyleIdx="6" presStyleCnt="28"/>
      <dgm:spPr/>
    </dgm:pt>
    <dgm:pt modelId="{0215BF61-3BAE-4E67-BB7F-36B9586CF5BB}" type="pres">
      <dgm:prSet presAssocID="{8DAD5DB3-8D09-4535-8DEE-A3C828AF255C}" presName="sibTrans" presStyleCnt="0"/>
      <dgm:spPr/>
    </dgm:pt>
    <dgm:pt modelId="{2A60398F-05F6-48A1-97A4-CBE45F8BB047}" type="pres">
      <dgm:prSet presAssocID="{7517EA97-CAD5-4018-B5CC-16C3857E5752}" presName="parenttextcomposite" presStyleCnt="0"/>
      <dgm:spPr/>
    </dgm:pt>
    <dgm:pt modelId="{6E6AD755-CA4F-4501-AF76-FAB620107EA3}" type="pres">
      <dgm:prSet presAssocID="{7517EA97-CAD5-4018-B5CC-16C3857E5752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E9757A58-09B0-4E66-A712-8AEF3BDA3A2E}" type="pres">
      <dgm:prSet presAssocID="{7517EA97-CAD5-4018-B5CC-16C3857E5752}" presName="parallelogramComposite" presStyleCnt="0"/>
      <dgm:spPr/>
    </dgm:pt>
    <dgm:pt modelId="{68FDAD8C-DA76-44E0-ADE1-22F64D52D69D}" type="pres">
      <dgm:prSet presAssocID="{7517EA97-CAD5-4018-B5CC-16C3857E5752}" presName="parallelogram1" presStyleLbl="alignNode1" presStyleIdx="7" presStyleCnt="28"/>
      <dgm:spPr/>
    </dgm:pt>
    <dgm:pt modelId="{2CF6C76C-F91E-4D47-B6BC-B64DA65ED6C1}" type="pres">
      <dgm:prSet presAssocID="{7517EA97-CAD5-4018-B5CC-16C3857E5752}" presName="parallelogram2" presStyleLbl="alignNode1" presStyleIdx="8" presStyleCnt="28"/>
      <dgm:spPr/>
    </dgm:pt>
    <dgm:pt modelId="{218DC4A4-001D-4E75-9FFC-3E129BC03478}" type="pres">
      <dgm:prSet presAssocID="{7517EA97-CAD5-4018-B5CC-16C3857E5752}" presName="parallelogram3" presStyleLbl="alignNode1" presStyleIdx="9" presStyleCnt="28"/>
      <dgm:spPr/>
    </dgm:pt>
    <dgm:pt modelId="{98F26B67-D602-4930-AE6F-10B9C825F6A9}" type="pres">
      <dgm:prSet presAssocID="{7517EA97-CAD5-4018-B5CC-16C3857E5752}" presName="parallelogram4" presStyleLbl="alignNode1" presStyleIdx="10" presStyleCnt="28"/>
      <dgm:spPr/>
    </dgm:pt>
    <dgm:pt modelId="{CAEFD6C3-6806-497F-982A-931C8420651E}" type="pres">
      <dgm:prSet presAssocID="{7517EA97-CAD5-4018-B5CC-16C3857E5752}" presName="parallelogram5" presStyleLbl="alignNode1" presStyleIdx="11" presStyleCnt="28"/>
      <dgm:spPr/>
    </dgm:pt>
    <dgm:pt modelId="{2BD5F150-5E3E-4F7E-A1F7-12EBFD6B3898}" type="pres">
      <dgm:prSet presAssocID="{7517EA97-CAD5-4018-B5CC-16C3857E5752}" presName="parallelogram6" presStyleLbl="alignNode1" presStyleIdx="12" presStyleCnt="28"/>
      <dgm:spPr/>
    </dgm:pt>
    <dgm:pt modelId="{ABA7C58A-F31B-4F60-9A03-489AEA98CAD2}" type="pres">
      <dgm:prSet presAssocID="{7517EA97-CAD5-4018-B5CC-16C3857E5752}" presName="parallelogram7" presStyleLbl="alignNode1" presStyleIdx="13" presStyleCnt="28"/>
      <dgm:spPr/>
    </dgm:pt>
    <dgm:pt modelId="{F9720689-CB02-429D-B26C-692E5C6C3125}" type="pres">
      <dgm:prSet presAssocID="{DE0C7961-15EA-440B-9D05-5D802C5AF001}" presName="sibTrans" presStyleCnt="0"/>
      <dgm:spPr/>
    </dgm:pt>
    <dgm:pt modelId="{D77C5850-58BC-4466-B94E-8C14456D5748}" type="pres">
      <dgm:prSet presAssocID="{B927AFA9-5E58-48A0-93A8-031008DA45B6}" presName="parenttextcomposite" presStyleCnt="0"/>
      <dgm:spPr/>
    </dgm:pt>
    <dgm:pt modelId="{B726D93B-C145-4003-AF6F-30EC0D4C2791}" type="pres">
      <dgm:prSet presAssocID="{B927AFA9-5E58-48A0-93A8-031008DA45B6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1F4B9F6D-7AA4-4F23-9B04-1592BCD87904}" type="pres">
      <dgm:prSet presAssocID="{B927AFA9-5E58-48A0-93A8-031008DA45B6}" presName="parallelogramComposite" presStyleCnt="0"/>
      <dgm:spPr/>
    </dgm:pt>
    <dgm:pt modelId="{5F8D2A35-8735-4A89-A0E4-534CFC0000D8}" type="pres">
      <dgm:prSet presAssocID="{B927AFA9-5E58-48A0-93A8-031008DA45B6}" presName="parallelogram1" presStyleLbl="alignNode1" presStyleIdx="14" presStyleCnt="28"/>
      <dgm:spPr/>
    </dgm:pt>
    <dgm:pt modelId="{AF16F900-52E1-4D49-8FD7-019CD1631F48}" type="pres">
      <dgm:prSet presAssocID="{B927AFA9-5E58-48A0-93A8-031008DA45B6}" presName="parallelogram2" presStyleLbl="alignNode1" presStyleIdx="15" presStyleCnt="28"/>
      <dgm:spPr/>
    </dgm:pt>
    <dgm:pt modelId="{0C99BEC2-E3A6-4AF8-802C-CD211D978AAA}" type="pres">
      <dgm:prSet presAssocID="{B927AFA9-5E58-48A0-93A8-031008DA45B6}" presName="parallelogram3" presStyleLbl="alignNode1" presStyleIdx="16" presStyleCnt="28"/>
      <dgm:spPr/>
    </dgm:pt>
    <dgm:pt modelId="{1349E560-71EF-48C8-871E-DFEC0E50A447}" type="pres">
      <dgm:prSet presAssocID="{B927AFA9-5E58-48A0-93A8-031008DA45B6}" presName="parallelogram4" presStyleLbl="alignNode1" presStyleIdx="17" presStyleCnt="28"/>
      <dgm:spPr/>
    </dgm:pt>
    <dgm:pt modelId="{3D7044DB-52D1-43A2-B5BF-52CDEF9EA575}" type="pres">
      <dgm:prSet presAssocID="{B927AFA9-5E58-48A0-93A8-031008DA45B6}" presName="parallelogram5" presStyleLbl="alignNode1" presStyleIdx="18" presStyleCnt="28"/>
      <dgm:spPr/>
    </dgm:pt>
    <dgm:pt modelId="{59B60617-D04A-4ADD-AAF5-150A87E061C3}" type="pres">
      <dgm:prSet presAssocID="{B927AFA9-5E58-48A0-93A8-031008DA45B6}" presName="parallelogram6" presStyleLbl="alignNode1" presStyleIdx="19" presStyleCnt="28"/>
      <dgm:spPr/>
    </dgm:pt>
    <dgm:pt modelId="{8086D0A8-74BD-4868-96C5-0A1E550A1FDC}" type="pres">
      <dgm:prSet presAssocID="{B927AFA9-5E58-48A0-93A8-031008DA45B6}" presName="parallelogram7" presStyleLbl="alignNode1" presStyleIdx="20" presStyleCnt="28"/>
      <dgm:spPr/>
    </dgm:pt>
    <dgm:pt modelId="{DDF56954-1841-4FAC-B4CD-5458CF98D7A7}" type="pres">
      <dgm:prSet presAssocID="{07522F51-ADAF-49C0-979D-8B8878AFF214}" presName="sibTrans" presStyleCnt="0"/>
      <dgm:spPr/>
    </dgm:pt>
    <dgm:pt modelId="{B06ED482-AE4B-48F3-B916-8A8E8A8F065E}" type="pres">
      <dgm:prSet presAssocID="{91926D42-7940-4835-84CA-7B89EF596D78}" presName="parenttextcomposite" presStyleCnt="0"/>
      <dgm:spPr/>
    </dgm:pt>
    <dgm:pt modelId="{052C7DB2-AD44-49FA-847D-BD97DA4C4CE2}" type="pres">
      <dgm:prSet presAssocID="{91926D42-7940-4835-84CA-7B89EF596D78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34F5702C-DA85-4B1A-BC74-A6378347BA7C}" type="pres">
      <dgm:prSet presAssocID="{91926D42-7940-4835-84CA-7B89EF596D78}" presName="parallelogramComposite" presStyleCnt="0"/>
      <dgm:spPr/>
    </dgm:pt>
    <dgm:pt modelId="{F5B7813E-7E8A-46AE-91CE-8699AAD62C4A}" type="pres">
      <dgm:prSet presAssocID="{91926D42-7940-4835-84CA-7B89EF596D78}" presName="parallelogram1" presStyleLbl="alignNode1" presStyleIdx="21" presStyleCnt="28"/>
      <dgm:spPr/>
    </dgm:pt>
    <dgm:pt modelId="{186E36E7-B3B7-4ACC-AE81-8591F1FAB0DF}" type="pres">
      <dgm:prSet presAssocID="{91926D42-7940-4835-84CA-7B89EF596D78}" presName="parallelogram2" presStyleLbl="alignNode1" presStyleIdx="22" presStyleCnt="28"/>
      <dgm:spPr/>
    </dgm:pt>
    <dgm:pt modelId="{D4657559-D2E6-4FF3-9D32-F22D3F35B693}" type="pres">
      <dgm:prSet presAssocID="{91926D42-7940-4835-84CA-7B89EF596D78}" presName="parallelogram3" presStyleLbl="alignNode1" presStyleIdx="23" presStyleCnt="28"/>
      <dgm:spPr/>
    </dgm:pt>
    <dgm:pt modelId="{703B391F-1814-4CF0-8712-5353CCB65B47}" type="pres">
      <dgm:prSet presAssocID="{91926D42-7940-4835-84CA-7B89EF596D78}" presName="parallelogram4" presStyleLbl="alignNode1" presStyleIdx="24" presStyleCnt="28"/>
      <dgm:spPr/>
    </dgm:pt>
    <dgm:pt modelId="{FB29BFB8-138E-488D-8753-977D52CC6DA0}" type="pres">
      <dgm:prSet presAssocID="{91926D42-7940-4835-84CA-7B89EF596D78}" presName="parallelogram5" presStyleLbl="alignNode1" presStyleIdx="25" presStyleCnt="28"/>
      <dgm:spPr/>
    </dgm:pt>
    <dgm:pt modelId="{31858A94-58E9-4E26-AD14-388691D6363F}" type="pres">
      <dgm:prSet presAssocID="{91926D42-7940-4835-84CA-7B89EF596D78}" presName="parallelogram6" presStyleLbl="alignNode1" presStyleIdx="26" presStyleCnt="28"/>
      <dgm:spPr/>
    </dgm:pt>
    <dgm:pt modelId="{CA61FCE4-DBD3-4480-8B06-6CC821E440FA}" type="pres">
      <dgm:prSet presAssocID="{91926D42-7940-4835-84CA-7B89EF596D78}" presName="parallelogram7" presStyleLbl="alignNode1" presStyleIdx="27" presStyleCnt="28"/>
      <dgm:spPr/>
    </dgm:pt>
  </dgm:ptLst>
  <dgm:cxnLst>
    <dgm:cxn modelId="{984AF323-8E69-428C-A987-1F465A4E515D}" type="presOf" srcId="{B927AFA9-5E58-48A0-93A8-031008DA45B6}" destId="{B726D93B-C145-4003-AF6F-30EC0D4C2791}" srcOrd="0" destOrd="0" presId="urn:microsoft.com/office/officeart/2008/layout/VerticalAccentList"/>
    <dgm:cxn modelId="{EBE7342C-76B2-40F1-BD7D-116557F9D286}" srcId="{2FBE3183-53E0-42B7-9DE2-069D7AEC9104}" destId="{4E92F6A0-61CE-4EFF-8CC6-05C566B16CF1}" srcOrd="0" destOrd="0" parTransId="{0ECA39A9-C18E-4364-B7A6-377C58EF1616}" sibTransId="{8DAD5DB3-8D09-4535-8DEE-A3C828AF255C}"/>
    <dgm:cxn modelId="{0B451539-8B57-4E10-9798-3240C7FD7CC8}" type="presOf" srcId="{4E92F6A0-61CE-4EFF-8CC6-05C566B16CF1}" destId="{7C55CD64-0037-4CD7-8E83-666D1A491F67}" srcOrd="0" destOrd="0" presId="urn:microsoft.com/office/officeart/2008/layout/VerticalAccentList"/>
    <dgm:cxn modelId="{8C3F8165-C044-4C64-BEE5-F0B04CA7BF36}" srcId="{2FBE3183-53E0-42B7-9DE2-069D7AEC9104}" destId="{B927AFA9-5E58-48A0-93A8-031008DA45B6}" srcOrd="2" destOrd="0" parTransId="{534C5DD8-0A49-4C2E-938E-51FCF8E914FF}" sibTransId="{07522F51-ADAF-49C0-979D-8B8878AFF214}"/>
    <dgm:cxn modelId="{F70F9F4B-27D0-465F-81A1-F970614DCDFA}" type="presOf" srcId="{7517EA97-CAD5-4018-B5CC-16C3857E5752}" destId="{6E6AD755-CA4F-4501-AF76-FAB620107EA3}" srcOrd="0" destOrd="0" presId="urn:microsoft.com/office/officeart/2008/layout/VerticalAccentList"/>
    <dgm:cxn modelId="{87DE3995-09FC-40E9-99A6-ECFCE6AB3FA3}" srcId="{2FBE3183-53E0-42B7-9DE2-069D7AEC9104}" destId="{91926D42-7940-4835-84CA-7B89EF596D78}" srcOrd="3" destOrd="0" parTransId="{47429AE9-2E11-490C-A724-49BFFED2FCE7}" sibTransId="{30EC0842-70DB-4794-A698-025E5E29DB2B}"/>
    <dgm:cxn modelId="{49D940C8-CF8E-480D-94FF-DDEB50C59AC2}" srcId="{2FBE3183-53E0-42B7-9DE2-069D7AEC9104}" destId="{7517EA97-CAD5-4018-B5CC-16C3857E5752}" srcOrd="1" destOrd="0" parTransId="{BDFD0DB6-FEEA-4762-92DD-E1A57A917DBE}" sibTransId="{DE0C7961-15EA-440B-9D05-5D802C5AF001}"/>
    <dgm:cxn modelId="{4A3F09EC-A0EC-4098-BA89-A742D869ABB4}" type="presOf" srcId="{91926D42-7940-4835-84CA-7B89EF596D78}" destId="{052C7DB2-AD44-49FA-847D-BD97DA4C4CE2}" srcOrd="0" destOrd="0" presId="urn:microsoft.com/office/officeart/2008/layout/VerticalAccentList"/>
    <dgm:cxn modelId="{10CE1FF1-2B10-4100-8979-23490F2C77ED}" type="presOf" srcId="{2FBE3183-53E0-42B7-9DE2-069D7AEC9104}" destId="{F1467088-FFF9-4DD7-8AA3-64866539ABE7}" srcOrd="0" destOrd="0" presId="urn:microsoft.com/office/officeart/2008/layout/VerticalAccentList"/>
    <dgm:cxn modelId="{ED7F8D22-BB66-4164-843F-68FCC4AF5FDC}" type="presParOf" srcId="{F1467088-FFF9-4DD7-8AA3-64866539ABE7}" destId="{0D788429-0D51-4B0E-8B81-8DE166486E08}" srcOrd="0" destOrd="0" presId="urn:microsoft.com/office/officeart/2008/layout/VerticalAccentList"/>
    <dgm:cxn modelId="{05BED0FD-6B0F-43A9-B195-6DBA1654EA94}" type="presParOf" srcId="{0D788429-0D51-4B0E-8B81-8DE166486E08}" destId="{7C55CD64-0037-4CD7-8E83-666D1A491F67}" srcOrd="0" destOrd="0" presId="urn:microsoft.com/office/officeart/2008/layout/VerticalAccentList"/>
    <dgm:cxn modelId="{88529C07-AED1-4233-AAD0-812EAC068734}" type="presParOf" srcId="{F1467088-FFF9-4DD7-8AA3-64866539ABE7}" destId="{857E151C-FDAE-427A-AF65-FA8DD6EEFA62}" srcOrd="1" destOrd="0" presId="urn:microsoft.com/office/officeart/2008/layout/VerticalAccentList"/>
    <dgm:cxn modelId="{25CB7BBE-F6DD-404A-8131-30025CC431C0}" type="presParOf" srcId="{857E151C-FDAE-427A-AF65-FA8DD6EEFA62}" destId="{8225FDE0-C56E-4983-AFCD-C1698978AE94}" srcOrd="0" destOrd="0" presId="urn:microsoft.com/office/officeart/2008/layout/VerticalAccentList"/>
    <dgm:cxn modelId="{5F36BDAD-3A8D-486E-B2F2-DD9C09AC266E}" type="presParOf" srcId="{857E151C-FDAE-427A-AF65-FA8DD6EEFA62}" destId="{C8A2409B-FB04-4F65-87CE-57AA0ADD5C99}" srcOrd="1" destOrd="0" presId="urn:microsoft.com/office/officeart/2008/layout/VerticalAccentList"/>
    <dgm:cxn modelId="{F39A1C5A-A600-4FB5-A0E2-B74503303F30}" type="presParOf" srcId="{857E151C-FDAE-427A-AF65-FA8DD6EEFA62}" destId="{41523BB1-E629-4D3C-BB35-A4B61BC49606}" srcOrd="2" destOrd="0" presId="urn:microsoft.com/office/officeart/2008/layout/VerticalAccentList"/>
    <dgm:cxn modelId="{58C43854-AFE1-40C8-A2B1-96840DE51B00}" type="presParOf" srcId="{857E151C-FDAE-427A-AF65-FA8DD6EEFA62}" destId="{8590418B-F724-4678-9047-24F01942FE33}" srcOrd="3" destOrd="0" presId="urn:microsoft.com/office/officeart/2008/layout/VerticalAccentList"/>
    <dgm:cxn modelId="{E2DE6022-2F85-446E-8AF4-EF904713E8AA}" type="presParOf" srcId="{857E151C-FDAE-427A-AF65-FA8DD6EEFA62}" destId="{6395B7EE-ED8E-463C-BE77-D96BC26C603F}" srcOrd="4" destOrd="0" presId="urn:microsoft.com/office/officeart/2008/layout/VerticalAccentList"/>
    <dgm:cxn modelId="{A2DCE739-76A0-4F58-8DBD-3BA25D749813}" type="presParOf" srcId="{857E151C-FDAE-427A-AF65-FA8DD6EEFA62}" destId="{2213CBE2-5DB3-4935-A388-3DE3B48C948D}" srcOrd="5" destOrd="0" presId="urn:microsoft.com/office/officeart/2008/layout/VerticalAccentList"/>
    <dgm:cxn modelId="{C1A44FAB-FA8B-4983-A302-709AE7F940E5}" type="presParOf" srcId="{857E151C-FDAE-427A-AF65-FA8DD6EEFA62}" destId="{7BD78CCF-6BB9-40C4-9577-DFBD45276D08}" srcOrd="6" destOrd="0" presId="urn:microsoft.com/office/officeart/2008/layout/VerticalAccentList"/>
    <dgm:cxn modelId="{9A1F3D75-E26D-49AA-8BA0-027500BECF92}" type="presParOf" srcId="{F1467088-FFF9-4DD7-8AA3-64866539ABE7}" destId="{0215BF61-3BAE-4E67-BB7F-36B9586CF5BB}" srcOrd="2" destOrd="0" presId="urn:microsoft.com/office/officeart/2008/layout/VerticalAccentList"/>
    <dgm:cxn modelId="{C61ED725-23A2-4375-9ADC-BA4F8E761EC4}" type="presParOf" srcId="{F1467088-FFF9-4DD7-8AA3-64866539ABE7}" destId="{2A60398F-05F6-48A1-97A4-CBE45F8BB047}" srcOrd="3" destOrd="0" presId="urn:microsoft.com/office/officeart/2008/layout/VerticalAccentList"/>
    <dgm:cxn modelId="{D572867B-9F27-4B55-8A6D-6FCC677F10B4}" type="presParOf" srcId="{2A60398F-05F6-48A1-97A4-CBE45F8BB047}" destId="{6E6AD755-CA4F-4501-AF76-FAB620107EA3}" srcOrd="0" destOrd="0" presId="urn:microsoft.com/office/officeart/2008/layout/VerticalAccentList"/>
    <dgm:cxn modelId="{A07C58B7-50FC-4752-BC3E-A18656E76148}" type="presParOf" srcId="{F1467088-FFF9-4DD7-8AA3-64866539ABE7}" destId="{E9757A58-09B0-4E66-A712-8AEF3BDA3A2E}" srcOrd="4" destOrd="0" presId="urn:microsoft.com/office/officeart/2008/layout/VerticalAccentList"/>
    <dgm:cxn modelId="{10704E87-2CE5-47E5-816D-401521772D1D}" type="presParOf" srcId="{E9757A58-09B0-4E66-A712-8AEF3BDA3A2E}" destId="{68FDAD8C-DA76-44E0-ADE1-22F64D52D69D}" srcOrd="0" destOrd="0" presId="urn:microsoft.com/office/officeart/2008/layout/VerticalAccentList"/>
    <dgm:cxn modelId="{48A16E4A-F198-46AA-9469-D6198FFA1977}" type="presParOf" srcId="{E9757A58-09B0-4E66-A712-8AEF3BDA3A2E}" destId="{2CF6C76C-F91E-4D47-B6BC-B64DA65ED6C1}" srcOrd="1" destOrd="0" presId="urn:microsoft.com/office/officeart/2008/layout/VerticalAccentList"/>
    <dgm:cxn modelId="{4F181402-9BE2-4488-8ABE-152DF90D951E}" type="presParOf" srcId="{E9757A58-09B0-4E66-A712-8AEF3BDA3A2E}" destId="{218DC4A4-001D-4E75-9FFC-3E129BC03478}" srcOrd="2" destOrd="0" presId="urn:microsoft.com/office/officeart/2008/layout/VerticalAccentList"/>
    <dgm:cxn modelId="{C369B07A-76D1-4618-B27B-95702AD80E23}" type="presParOf" srcId="{E9757A58-09B0-4E66-A712-8AEF3BDA3A2E}" destId="{98F26B67-D602-4930-AE6F-10B9C825F6A9}" srcOrd="3" destOrd="0" presId="urn:microsoft.com/office/officeart/2008/layout/VerticalAccentList"/>
    <dgm:cxn modelId="{098B8C89-D0FA-41CE-A700-AAB3538F9C1E}" type="presParOf" srcId="{E9757A58-09B0-4E66-A712-8AEF3BDA3A2E}" destId="{CAEFD6C3-6806-497F-982A-931C8420651E}" srcOrd="4" destOrd="0" presId="urn:microsoft.com/office/officeart/2008/layout/VerticalAccentList"/>
    <dgm:cxn modelId="{EB82A5F2-5CEC-417E-A4F6-571A4AB52A07}" type="presParOf" srcId="{E9757A58-09B0-4E66-A712-8AEF3BDA3A2E}" destId="{2BD5F150-5E3E-4F7E-A1F7-12EBFD6B3898}" srcOrd="5" destOrd="0" presId="urn:microsoft.com/office/officeart/2008/layout/VerticalAccentList"/>
    <dgm:cxn modelId="{4D38B0E3-9EC7-45E0-AABD-1BF38BC759BE}" type="presParOf" srcId="{E9757A58-09B0-4E66-A712-8AEF3BDA3A2E}" destId="{ABA7C58A-F31B-4F60-9A03-489AEA98CAD2}" srcOrd="6" destOrd="0" presId="urn:microsoft.com/office/officeart/2008/layout/VerticalAccentList"/>
    <dgm:cxn modelId="{4779F055-BDE5-4856-9AAE-474A60F11DD9}" type="presParOf" srcId="{F1467088-FFF9-4DD7-8AA3-64866539ABE7}" destId="{F9720689-CB02-429D-B26C-692E5C6C3125}" srcOrd="5" destOrd="0" presId="urn:microsoft.com/office/officeart/2008/layout/VerticalAccentList"/>
    <dgm:cxn modelId="{A5A42856-ECF5-419B-BC79-5D60F1D848A9}" type="presParOf" srcId="{F1467088-FFF9-4DD7-8AA3-64866539ABE7}" destId="{D77C5850-58BC-4466-B94E-8C14456D5748}" srcOrd="6" destOrd="0" presId="urn:microsoft.com/office/officeart/2008/layout/VerticalAccentList"/>
    <dgm:cxn modelId="{F7427B59-7F79-4B79-8284-6DFF1062F44A}" type="presParOf" srcId="{D77C5850-58BC-4466-B94E-8C14456D5748}" destId="{B726D93B-C145-4003-AF6F-30EC0D4C2791}" srcOrd="0" destOrd="0" presId="urn:microsoft.com/office/officeart/2008/layout/VerticalAccentList"/>
    <dgm:cxn modelId="{E8E69BD7-0C33-46CF-8178-291085ECD78A}" type="presParOf" srcId="{F1467088-FFF9-4DD7-8AA3-64866539ABE7}" destId="{1F4B9F6D-7AA4-4F23-9B04-1592BCD87904}" srcOrd="7" destOrd="0" presId="urn:microsoft.com/office/officeart/2008/layout/VerticalAccentList"/>
    <dgm:cxn modelId="{6D27B790-9D7B-4ACA-BBAF-5DC19787004F}" type="presParOf" srcId="{1F4B9F6D-7AA4-4F23-9B04-1592BCD87904}" destId="{5F8D2A35-8735-4A89-A0E4-534CFC0000D8}" srcOrd="0" destOrd="0" presId="urn:microsoft.com/office/officeart/2008/layout/VerticalAccentList"/>
    <dgm:cxn modelId="{F73CE750-ADCB-4171-B950-78A59548549D}" type="presParOf" srcId="{1F4B9F6D-7AA4-4F23-9B04-1592BCD87904}" destId="{AF16F900-52E1-4D49-8FD7-019CD1631F48}" srcOrd="1" destOrd="0" presId="urn:microsoft.com/office/officeart/2008/layout/VerticalAccentList"/>
    <dgm:cxn modelId="{F01A19B5-E41F-4744-926D-73CE9A3B0753}" type="presParOf" srcId="{1F4B9F6D-7AA4-4F23-9B04-1592BCD87904}" destId="{0C99BEC2-E3A6-4AF8-802C-CD211D978AAA}" srcOrd="2" destOrd="0" presId="urn:microsoft.com/office/officeart/2008/layout/VerticalAccentList"/>
    <dgm:cxn modelId="{ADB39695-8C0D-4D0F-824F-787F9A738B9C}" type="presParOf" srcId="{1F4B9F6D-7AA4-4F23-9B04-1592BCD87904}" destId="{1349E560-71EF-48C8-871E-DFEC0E50A447}" srcOrd="3" destOrd="0" presId="urn:microsoft.com/office/officeart/2008/layout/VerticalAccentList"/>
    <dgm:cxn modelId="{5EDA8743-0959-4E23-85B0-FDA03194101B}" type="presParOf" srcId="{1F4B9F6D-7AA4-4F23-9B04-1592BCD87904}" destId="{3D7044DB-52D1-43A2-B5BF-52CDEF9EA575}" srcOrd="4" destOrd="0" presId="urn:microsoft.com/office/officeart/2008/layout/VerticalAccentList"/>
    <dgm:cxn modelId="{B48104D9-1CBC-4D4C-B964-B34668FCED91}" type="presParOf" srcId="{1F4B9F6D-7AA4-4F23-9B04-1592BCD87904}" destId="{59B60617-D04A-4ADD-AAF5-150A87E061C3}" srcOrd="5" destOrd="0" presId="urn:microsoft.com/office/officeart/2008/layout/VerticalAccentList"/>
    <dgm:cxn modelId="{2BABEAD3-258A-4284-A636-9CBA955E4C39}" type="presParOf" srcId="{1F4B9F6D-7AA4-4F23-9B04-1592BCD87904}" destId="{8086D0A8-74BD-4868-96C5-0A1E550A1FDC}" srcOrd="6" destOrd="0" presId="urn:microsoft.com/office/officeart/2008/layout/VerticalAccentList"/>
    <dgm:cxn modelId="{79CD50D3-EBD8-4051-8C6B-A0FF9F166B21}" type="presParOf" srcId="{F1467088-FFF9-4DD7-8AA3-64866539ABE7}" destId="{DDF56954-1841-4FAC-B4CD-5458CF98D7A7}" srcOrd="8" destOrd="0" presId="urn:microsoft.com/office/officeart/2008/layout/VerticalAccentList"/>
    <dgm:cxn modelId="{BCA9BE58-E845-4A2F-A5D4-29FCF50688DF}" type="presParOf" srcId="{F1467088-FFF9-4DD7-8AA3-64866539ABE7}" destId="{B06ED482-AE4B-48F3-B916-8A8E8A8F065E}" srcOrd="9" destOrd="0" presId="urn:microsoft.com/office/officeart/2008/layout/VerticalAccentList"/>
    <dgm:cxn modelId="{5464ACB9-08DB-4D12-B0CF-755DEBD20552}" type="presParOf" srcId="{B06ED482-AE4B-48F3-B916-8A8E8A8F065E}" destId="{052C7DB2-AD44-49FA-847D-BD97DA4C4CE2}" srcOrd="0" destOrd="0" presId="urn:microsoft.com/office/officeart/2008/layout/VerticalAccentList"/>
    <dgm:cxn modelId="{1658F53B-4CEF-4965-B2E9-E0FDE3CD46C7}" type="presParOf" srcId="{F1467088-FFF9-4DD7-8AA3-64866539ABE7}" destId="{34F5702C-DA85-4B1A-BC74-A6378347BA7C}" srcOrd="10" destOrd="0" presId="urn:microsoft.com/office/officeart/2008/layout/VerticalAccentList"/>
    <dgm:cxn modelId="{89E516F2-A343-4C1D-AC21-3050C3854865}" type="presParOf" srcId="{34F5702C-DA85-4B1A-BC74-A6378347BA7C}" destId="{F5B7813E-7E8A-46AE-91CE-8699AAD62C4A}" srcOrd="0" destOrd="0" presId="urn:microsoft.com/office/officeart/2008/layout/VerticalAccentList"/>
    <dgm:cxn modelId="{31D0CCA3-4D34-4F78-B6F1-1EF44BF1F6FF}" type="presParOf" srcId="{34F5702C-DA85-4B1A-BC74-A6378347BA7C}" destId="{186E36E7-B3B7-4ACC-AE81-8591F1FAB0DF}" srcOrd="1" destOrd="0" presId="urn:microsoft.com/office/officeart/2008/layout/VerticalAccentList"/>
    <dgm:cxn modelId="{FC79BC51-BB1C-4398-9AEB-9C25AEB4B99E}" type="presParOf" srcId="{34F5702C-DA85-4B1A-BC74-A6378347BA7C}" destId="{D4657559-D2E6-4FF3-9D32-F22D3F35B693}" srcOrd="2" destOrd="0" presId="urn:microsoft.com/office/officeart/2008/layout/VerticalAccentList"/>
    <dgm:cxn modelId="{905A1DCF-7918-4A2E-AC2C-4592CD32737A}" type="presParOf" srcId="{34F5702C-DA85-4B1A-BC74-A6378347BA7C}" destId="{703B391F-1814-4CF0-8712-5353CCB65B47}" srcOrd="3" destOrd="0" presId="urn:microsoft.com/office/officeart/2008/layout/VerticalAccentList"/>
    <dgm:cxn modelId="{C095C0B3-EE54-462E-9324-3F32314DB005}" type="presParOf" srcId="{34F5702C-DA85-4B1A-BC74-A6378347BA7C}" destId="{FB29BFB8-138E-488D-8753-977D52CC6DA0}" srcOrd="4" destOrd="0" presId="urn:microsoft.com/office/officeart/2008/layout/VerticalAccentList"/>
    <dgm:cxn modelId="{50CC1824-CAE1-42D3-BE29-CC2E6B11662E}" type="presParOf" srcId="{34F5702C-DA85-4B1A-BC74-A6378347BA7C}" destId="{31858A94-58E9-4E26-AD14-388691D6363F}" srcOrd="5" destOrd="0" presId="urn:microsoft.com/office/officeart/2008/layout/VerticalAccentList"/>
    <dgm:cxn modelId="{9F15B503-86A0-499C-9387-530821F5CB1F}" type="presParOf" srcId="{34F5702C-DA85-4B1A-BC74-A6378347BA7C}" destId="{CA61FCE4-DBD3-4480-8B06-6CC821E440F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8B990-985E-497D-9D2C-573C9CD55641}">
      <dsp:nvSpPr>
        <dsp:cNvPr id="0" name=""/>
        <dsp:cNvSpPr/>
      </dsp:nvSpPr>
      <dsp:spPr>
        <a:xfrm>
          <a:off x="0" y="7196"/>
          <a:ext cx="7884000" cy="1157038"/>
        </a:xfrm>
        <a:prstGeom prst="roundRect">
          <a:avLst>
            <a:gd name="adj" fmla="val 10000"/>
          </a:avLst>
        </a:prstGeom>
        <a:solidFill>
          <a:srgbClr val="6699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9144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Intentionally plan activities to build children’s vocabulary and language.</a:t>
          </a:r>
          <a:endParaRPr lang="en-US" sz="2000" b="0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1692503" y="7196"/>
        <a:ext cx="6191496" cy="1157038"/>
      </dsp:txXfrm>
    </dsp:sp>
    <dsp:sp modelId="{57FB7CC9-EC3C-488A-998D-B592939337F4}">
      <dsp:nvSpPr>
        <dsp:cNvPr id="0" name=""/>
        <dsp:cNvSpPr/>
      </dsp:nvSpPr>
      <dsp:spPr>
        <a:xfrm>
          <a:off x="115703" y="115703"/>
          <a:ext cx="1576800" cy="9256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CC1B30-D3F7-4768-9E39-5B995AF8BF29}">
      <dsp:nvSpPr>
        <dsp:cNvPr id="0" name=""/>
        <dsp:cNvSpPr/>
      </dsp:nvSpPr>
      <dsp:spPr>
        <a:xfrm>
          <a:off x="0" y="1272742"/>
          <a:ext cx="7884000" cy="1157038"/>
        </a:xfrm>
        <a:prstGeom prst="roundRect">
          <a:avLst>
            <a:gd name="adj" fmla="val 10000"/>
          </a:avLst>
        </a:prstGeom>
        <a:solidFill>
          <a:srgbClr val="FFCC6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9144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Build children’s knowledge of letters and sounds.</a:t>
          </a:r>
          <a:endParaRPr lang="en-US" sz="2000" b="0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1692503" y="1272742"/>
        <a:ext cx="6191496" cy="1157038"/>
      </dsp:txXfrm>
    </dsp:sp>
    <dsp:sp modelId="{9D60B158-2406-4DD6-9810-30E241153D59}">
      <dsp:nvSpPr>
        <dsp:cNvPr id="0" name=""/>
        <dsp:cNvSpPr/>
      </dsp:nvSpPr>
      <dsp:spPr>
        <a:xfrm>
          <a:off x="115703" y="1388446"/>
          <a:ext cx="1576800" cy="9256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19F12-FDA4-410D-B2B2-478729891F81}">
      <dsp:nvSpPr>
        <dsp:cNvPr id="0" name=""/>
        <dsp:cNvSpPr/>
      </dsp:nvSpPr>
      <dsp:spPr>
        <a:xfrm>
          <a:off x="0" y="2545485"/>
          <a:ext cx="7884000" cy="1157038"/>
        </a:xfrm>
        <a:prstGeom prst="roundRect">
          <a:avLst>
            <a:gd name="adj" fmla="val 10000"/>
          </a:avLst>
        </a:prstGeom>
        <a:solidFill>
          <a:srgbClr val="FF794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9144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Use shared book reading to develop children’s language, knowledge of print features, and knowledge of the world.</a:t>
          </a:r>
          <a:endParaRPr lang="en-US" sz="2000" b="0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1692503" y="2545485"/>
        <a:ext cx="6191496" cy="1157038"/>
      </dsp:txXfrm>
    </dsp:sp>
    <dsp:sp modelId="{BD401DBF-00B6-4D23-93F9-B744583DF2C2}">
      <dsp:nvSpPr>
        <dsp:cNvPr id="0" name=""/>
        <dsp:cNvSpPr/>
      </dsp:nvSpPr>
      <dsp:spPr>
        <a:xfrm>
          <a:off x="115703" y="2661189"/>
          <a:ext cx="1576800" cy="9256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92602-EA73-458C-A06E-333CB3F5CB53}">
      <dsp:nvSpPr>
        <dsp:cNvPr id="0" name=""/>
        <dsp:cNvSpPr/>
      </dsp:nvSpPr>
      <dsp:spPr>
        <a:xfrm>
          <a:off x="0" y="416"/>
          <a:ext cx="839476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F1FA8-0895-4DD0-A6B7-1B4B47E3B0C7}">
      <dsp:nvSpPr>
        <dsp:cNvPr id="0" name=""/>
        <dsp:cNvSpPr/>
      </dsp:nvSpPr>
      <dsp:spPr>
        <a:xfrm>
          <a:off x="0" y="416"/>
          <a:ext cx="8394765" cy="68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9144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Calibri"/>
              <a:cs typeface="Calibri"/>
            </a:rPr>
            <a:t>Develop awareness of the segments of sounds in speech and how they link to letters.</a:t>
          </a:r>
        </a:p>
      </dsp:txBody>
      <dsp:txXfrm>
        <a:off x="0" y="416"/>
        <a:ext cx="8394765" cy="682728"/>
      </dsp:txXfrm>
    </dsp:sp>
    <dsp:sp modelId="{0A783940-F50B-46C3-94FB-282BB7F0A05C}">
      <dsp:nvSpPr>
        <dsp:cNvPr id="0" name=""/>
        <dsp:cNvSpPr/>
      </dsp:nvSpPr>
      <dsp:spPr>
        <a:xfrm>
          <a:off x="0" y="683145"/>
          <a:ext cx="8394765" cy="0"/>
        </a:xfrm>
        <a:prstGeom prst="line">
          <a:avLst/>
        </a:prstGeom>
        <a:solidFill>
          <a:schemeClr val="accent5">
            <a:hueOff val="-1805699"/>
            <a:satOff val="0"/>
            <a:lumOff val="7500"/>
            <a:alphaOff val="0"/>
          </a:schemeClr>
        </a:solidFill>
        <a:ln w="25400" cap="flat" cmpd="sng" algn="ctr">
          <a:solidFill>
            <a:schemeClr val="accent5">
              <a:hueOff val="-1805699"/>
              <a:satOff val="0"/>
              <a:lumOff val="75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9608D-8380-4721-AC4D-F9F409F0A094}">
      <dsp:nvSpPr>
        <dsp:cNvPr id="0" name=""/>
        <dsp:cNvSpPr/>
      </dsp:nvSpPr>
      <dsp:spPr>
        <a:xfrm>
          <a:off x="0" y="683145"/>
          <a:ext cx="8394765" cy="68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9144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Calibri"/>
              <a:cs typeface="Calibri"/>
            </a:rPr>
            <a:t>Teach students to decode words, analyze word parts, and write and recognize words.</a:t>
          </a:r>
        </a:p>
      </dsp:txBody>
      <dsp:txXfrm>
        <a:off x="0" y="683145"/>
        <a:ext cx="8394765" cy="682728"/>
      </dsp:txXfrm>
    </dsp:sp>
    <dsp:sp modelId="{F73DB5E3-B914-480A-9696-044EE7E16241}">
      <dsp:nvSpPr>
        <dsp:cNvPr id="0" name=""/>
        <dsp:cNvSpPr/>
      </dsp:nvSpPr>
      <dsp:spPr>
        <a:xfrm>
          <a:off x="0" y="1365873"/>
          <a:ext cx="8394765" cy="0"/>
        </a:xfrm>
        <a:prstGeom prst="line">
          <a:avLst/>
        </a:prstGeom>
        <a:solidFill>
          <a:schemeClr val="accent5">
            <a:hueOff val="-3611398"/>
            <a:satOff val="0"/>
            <a:lumOff val="15000"/>
            <a:alphaOff val="0"/>
          </a:schemeClr>
        </a:solidFill>
        <a:ln w="25400" cap="flat" cmpd="sng" algn="ctr">
          <a:solidFill>
            <a:schemeClr val="accent5">
              <a:hueOff val="-3611398"/>
              <a:satOff val="0"/>
              <a:lumOff val="1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86F21-BBF9-4FF2-9CFE-82FA6CDD5E2C}">
      <dsp:nvSpPr>
        <dsp:cNvPr id="0" name=""/>
        <dsp:cNvSpPr/>
      </dsp:nvSpPr>
      <dsp:spPr>
        <a:xfrm>
          <a:off x="0" y="1365873"/>
          <a:ext cx="8394765" cy="68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9144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Calibri"/>
              <a:cs typeface="Calibri"/>
            </a:rPr>
            <a:t>Ensure that each student reads connected text every day to support reading accuracy, fluency, and comprehension</a:t>
          </a:r>
          <a:r>
            <a:rPr lang="en-US" sz="2200" b="0" i="0" kern="1200" dirty="0">
              <a:latin typeface="Calibri"/>
              <a:ea typeface="Calibri"/>
              <a:cs typeface="Calibri"/>
            </a:rPr>
            <a:t>.</a:t>
          </a:r>
          <a:endParaRPr lang="en-US" sz="2200" b="0" kern="1200" dirty="0">
            <a:latin typeface="Calibri"/>
            <a:ea typeface="Calibri"/>
            <a:cs typeface="Calibri"/>
          </a:endParaRPr>
        </a:p>
      </dsp:txBody>
      <dsp:txXfrm>
        <a:off x="0" y="1365873"/>
        <a:ext cx="8394765" cy="682728"/>
      </dsp:txXfrm>
    </dsp:sp>
    <dsp:sp modelId="{A6E933F1-7AED-4A01-A0BC-EC2AC2044F0E}">
      <dsp:nvSpPr>
        <dsp:cNvPr id="0" name=""/>
        <dsp:cNvSpPr/>
      </dsp:nvSpPr>
      <dsp:spPr>
        <a:xfrm>
          <a:off x="0" y="2048601"/>
          <a:ext cx="8394765" cy="0"/>
        </a:xfrm>
        <a:prstGeom prst="line">
          <a:avLst/>
        </a:prstGeom>
        <a:solidFill>
          <a:schemeClr val="accent5">
            <a:hueOff val="-5417097"/>
            <a:satOff val="0"/>
            <a:lumOff val="22500"/>
            <a:alphaOff val="0"/>
          </a:schemeClr>
        </a:solidFill>
        <a:ln w="25400" cap="flat" cmpd="sng" algn="ctr">
          <a:solidFill>
            <a:schemeClr val="accent5">
              <a:hueOff val="-5417097"/>
              <a:satOff val="0"/>
              <a:lumOff val="225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D0E08-9706-475B-9B67-9A7E05F0CAC2}">
      <dsp:nvSpPr>
        <dsp:cNvPr id="0" name=""/>
        <dsp:cNvSpPr/>
      </dsp:nvSpPr>
      <dsp:spPr>
        <a:xfrm>
          <a:off x="0" y="2048601"/>
          <a:ext cx="8394765" cy="68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9144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Calibri"/>
              <a:cs typeface="Calibri"/>
            </a:rPr>
            <a:t>Teach students to use the writing process for a variety of purposes.</a:t>
          </a:r>
        </a:p>
      </dsp:txBody>
      <dsp:txXfrm>
        <a:off x="0" y="2048601"/>
        <a:ext cx="8394765" cy="682728"/>
      </dsp:txXfrm>
    </dsp:sp>
    <dsp:sp modelId="{B18B237F-45A5-45B0-9FE2-16EC5B6E4EA8}">
      <dsp:nvSpPr>
        <dsp:cNvPr id="0" name=""/>
        <dsp:cNvSpPr/>
      </dsp:nvSpPr>
      <dsp:spPr>
        <a:xfrm>
          <a:off x="0" y="2731329"/>
          <a:ext cx="8394765" cy="0"/>
        </a:xfrm>
        <a:prstGeom prst="line">
          <a:avLst/>
        </a:prstGeom>
        <a:solidFill>
          <a:schemeClr val="accent5">
            <a:hueOff val="-7222796"/>
            <a:satOff val="0"/>
            <a:lumOff val="30000"/>
            <a:alphaOff val="0"/>
          </a:schemeClr>
        </a:solidFill>
        <a:ln w="25400" cap="flat" cmpd="sng" algn="ctr">
          <a:solidFill>
            <a:schemeClr val="accent5">
              <a:hueOff val="-7222796"/>
              <a:satOff val="0"/>
              <a:lumOff val="3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BDCD3-5BE7-4A79-A0ED-FBF78ACAF864}">
      <dsp:nvSpPr>
        <dsp:cNvPr id="0" name=""/>
        <dsp:cNvSpPr/>
      </dsp:nvSpPr>
      <dsp:spPr>
        <a:xfrm>
          <a:off x="0" y="2731329"/>
          <a:ext cx="8394765" cy="68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9144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Teach students to become fluent with handwriting, spelling, sentence construction, typing, and word processing.</a:t>
          </a:r>
        </a:p>
      </dsp:txBody>
      <dsp:txXfrm>
        <a:off x="0" y="2731329"/>
        <a:ext cx="8394765" cy="682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34EA3-8B59-4C6F-809A-A6E9AF88404C}">
      <dsp:nvSpPr>
        <dsp:cNvPr id="0" name=""/>
        <dsp:cNvSpPr/>
      </dsp:nvSpPr>
      <dsp:spPr>
        <a:xfrm>
          <a:off x="423427" y="280324"/>
          <a:ext cx="7547910" cy="686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Teach a set of academic vocabulary words intensively across several days using a variety of instructional activities.</a:t>
          </a:r>
          <a:endParaRPr lang="en-US" sz="2200" b="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23427" y="280324"/>
        <a:ext cx="7547910" cy="686173"/>
      </dsp:txXfrm>
    </dsp:sp>
    <dsp:sp modelId="{63C20CBA-E473-4306-B462-EB6D38641B9B}">
      <dsp:nvSpPr>
        <dsp:cNvPr id="0" name=""/>
        <dsp:cNvSpPr/>
      </dsp:nvSpPr>
      <dsp:spPr>
        <a:xfrm>
          <a:off x="423427" y="966498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5C4A5-969E-48D9-AC5F-3B8E7C6299B8}">
      <dsp:nvSpPr>
        <dsp:cNvPr id="0" name=""/>
        <dsp:cNvSpPr/>
      </dsp:nvSpPr>
      <dsp:spPr>
        <a:xfrm>
          <a:off x="1488521" y="966498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499166"/>
            <a:satOff val="4231"/>
            <a:lumOff val="422"/>
            <a:alphaOff val="0"/>
          </a:schemeClr>
        </a:solidFill>
        <a:ln w="25400" cap="flat" cmpd="sng" algn="ctr">
          <a:solidFill>
            <a:schemeClr val="accent3">
              <a:hueOff val="-499166"/>
              <a:satOff val="4231"/>
              <a:lumOff val="4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C5379-8226-4437-AD5E-74826B85AEDE}">
      <dsp:nvSpPr>
        <dsp:cNvPr id="0" name=""/>
        <dsp:cNvSpPr/>
      </dsp:nvSpPr>
      <dsp:spPr>
        <a:xfrm>
          <a:off x="2553615" y="966498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998332"/>
            <a:satOff val="8461"/>
            <a:lumOff val="843"/>
            <a:alphaOff val="0"/>
          </a:schemeClr>
        </a:solidFill>
        <a:ln w="25400" cap="flat" cmpd="sng" algn="ctr">
          <a:solidFill>
            <a:schemeClr val="accent3">
              <a:hueOff val="-998332"/>
              <a:satOff val="8461"/>
              <a:lumOff val="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55D3C-33D5-4CC7-AADC-FEB880401CDC}">
      <dsp:nvSpPr>
        <dsp:cNvPr id="0" name=""/>
        <dsp:cNvSpPr/>
      </dsp:nvSpPr>
      <dsp:spPr>
        <a:xfrm>
          <a:off x="3618709" y="966498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1497498"/>
            <a:satOff val="12692"/>
            <a:lumOff val="1265"/>
            <a:alphaOff val="0"/>
          </a:schemeClr>
        </a:solidFill>
        <a:ln w="25400" cap="flat" cmpd="sng" algn="ctr">
          <a:solidFill>
            <a:schemeClr val="accent3">
              <a:hueOff val="-1497498"/>
              <a:satOff val="12692"/>
              <a:lumOff val="12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91A0E-89FA-4474-A570-688AAB4B4994}">
      <dsp:nvSpPr>
        <dsp:cNvPr id="0" name=""/>
        <dsp:cNvSpPr/>
      </dsp:nvSpPr>
      <dsp:spPr>
        <a:xfrm>
          <a:off x="4683803" y="966498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1996664"/>
            <a:satOff val="16923"/>
            <a:lumOff val="1686"/>
            <a:alphaOff val="0"/>
          </a:schemeClr>
        </a:solidFill>
        <a:ln w="25400" cap="flat" cmpd="sng" algn="ctr">
          <a:solidFill>
            <a:schemeClr val="accent3">
              <a:hueOff val="-1996664"/>
              <a:satOff val="16923"/>
              <a:lumOff val="1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1AFDD-1E31-4D6B-94F8-E8EDDE721A6E}">
      <dsp:nvSpPr>
        <dsp:cNvPr id="0" name=""/>
        <dsp:cNvSpPr/>
      </dsp:nvSpPr>
      <dsp:spPr>
        <a:xfrm>
          <a:off x="5748897" y="966498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2495830"/>
            <a:satOff val="21154"/>
            <a:lumOff val="2108"/>
            <a:alphaOff val="0"/>
          </a:schemeClr>
        </a:solidFill>
        <a:ln w="25400" cap="flat" cmpd="sng" algn="ctr">
          <a:solidFill>
            <a:schemeClr val="accent3">
              <a:hueOff val="-2495830"/>
              <a:satOff val="21154"/>
              <a:lumOff val="21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BDB66-BCED-4890-B687-C6ED49903C54}">
      <dsp:nvSpPr>
        <dsp:cNvPr id="0" name=""/>
        <dsp:cNvSpPr/>
      </dsp:nvSpPr>
      <dsp:spPr>
        <a:xfrm>
          <a:off x="6813991" y="966498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2994996"/>
            <a:satOff val="25385"/>
            <a:lumOff val="2529"/>
            <a:alphaOff val="0"/>
          </a:schemeClr>
        </a:solidFill>
        <a:ln w="25400" cap="flat" cmpd="sng" algn="ctr">
          <a:solidFill>
            <a:schemeClr val="accent3">
              <a:hueOff val="-2994996"/>
              <a:satOff val="25385"/>
              <a:lumOff val="2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52D18-49D0-4C4B-B8C2-0FFFE8BA4672}">
      <dsp:nvSpPr>
        <dsp:cNvPr id="0" name=""/>
        <dsp:cNvSpPr/>
      </dsp:nvSpPr>
      <dsp:spPr>
        <a:xfrm>
          <a:off x="423427" y="1199212"/>
          <a:ext cx="7547910" cy="686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Integrate oral and written English language instruction into content-area teaching.</a:t>
          </a:r>
          <a:endParaRPr lang="en-US" sz="2200" b="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23427" y="1199212"/>
        <a:ext cx="7547910" cy="686173"/>
      </dsp:txXfrm>
    </dsp:sp>
    <dsp:sp modelId="{58EEB094-4B99-4F12-917E-1DEEE161DC59}">
      <dsp:nvSpPr>
        <dsp:cNvPr id="0" name=""/>
        <dsp:cNvSpPr/>
      </dsp:nvSpPr>
      <dsp:spPr>
        <a:xfrm>
          <a:off x="459425" y="1885386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3494161"/>
            <a:satOff val="29615"/>
            <a:lumOff val="2951"/>
            <a:alphaOff val="0"/>
          </a:schemeClr>
        </a:solidFill>
        <a:ln w="25400" cap="flat" cmpd="sng" algn="ctr">
          <a:solidFill>
            <a:schemeClr val="accent3">
              <a:hueOff val="-3494161"/>
              <a:satOff val="29615"/>
              <a:lumOff val="2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CD11B-4B58-4726-9893-177914F9BD7C}">
      <dsp:nvSpPr>
        <dsp:cNvPr id="0" name=""/>
        <dsp:cNvSpPr/>
      </dsp:nvSpPr>
      <dsp:spPr>
        <a:xfrm>
          <a:off x="1488521" y="1885386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3993327"/>
            <a:satOff val="33846"/>
            <a:lumOff val="3372"/>
            <a:alphaOff val="0"/>
          </a:schemeClr>
        </a:solidFill>
        <a:ln w="25400" cap="flat" cmpd="sng" algn="ctr">
          <a:solidFill>
            <a:schemeClr val="accent3">
              <a:hueOff val="-3993327"/>
              <a:satOff val="33846"/>
              <a:lumOff val="3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A21576-4086-42F3-BBB0-04FB39E6D979}">
      <dsp:nvSpPr>
        <dsp:cNvPr id="0" name=""/>
        <dsp:cNvSpPr/>
      </dsp:nvSpPr>
      <dsp:spPr>
        <a:xfrm>
          <a:off x="2553615" y="1885386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4492493"/>
            <a:satOff val="38077"/>
            <a:lumOff val="3794"/>
            <a:alphaOff val="0"/>
          </a:schemeClr>
        </a:solidFill>
        <a:ln w="25400" cap="flat" cmpd="sng" algn="ctr">
          <a:solidFill>
            <a:schemeClr val="accent3">
              <a:hueOff val="-4492493"/>
              <a:satOff val="38077"/>
              <a:lumOff val="37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2D5E8-C611-4D89-BB14-F953D107474E}">
      <dsp:nvSpPr>
        <dsp:cNvPr id="0" name=""/>
        <dsp:cNvSpPr/>
      </dsp:nvSpPr>
      <dsp:spPr>
        <a:xfrm>
          <a:off x="3618709" y="1885386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4991659"/>
            <a:satOff val="42307"/>
            <a:lumOff val="4215"/>
            <a:alphaOff val="0"/>
          </a:schemeClr>
        </a:solidFill>
        <a:ln w="25400" cap="flat" cmpd="sng" algn="ctr">
          <a:solidFill>
            <a:schemeClr val="accent3">
              <a:hueOff val="-4991659"/>
              <a:satOff val="42307"/>
              <a:lumOff val="42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2F9C6-4B2A-43B9-9E43-7EEE850416B9}">
      <dsp:nvSpPr>
        <dsp:cNvPr id="0" name=""/>
        <dsp:cNvSpPr/>
      </dsp:nvSpPr>
      <dsp:spPr>
        <a:xfrm>
          <a:off x="4683803" y="1885386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5490825"/>
            <a:satOff val="46538"/>
            <a:lumOff val="4637"/>
            <a:alphaOff val="0"/>
          </a:schemeClr>
        </a:solidFill>
        <a:ln w="25400" cap="flat" cmpd="sng" algn="ctr">
          <a:solidFill>
            <a:schemeClr val="accent3">
              <a:hueOff val="-5490825"/>
              <a:satOff val="46538"/>
              <a:lumOff val="46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6E854-5C19-4662-B557-E6360A6A9891}">
      <dsp:nvSpPr>
        <dsp:cNvPr id="0" name=""/>
        <dsp:cNvSpPr/>
      </dsp:nvSpPr>
      <dsp:spPr>
        <a:xfrm>
          <a:off x="5748897" y="1885386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5989991"/>
            <a:satOff val="50769"/>
            <a:lumOff val="5059"/>
            <a:alphaOff val="0"/>
          </a:schemeClr>
        </a:solidFill>
        <a:ln w="25400" cap="flat" cmpd="sng" algn="ctr">
          <a:solidFill>
            <a:schemeClr val="accent3">
              <a:hueOff val="-5989991"/>
              <a:satOff val="50769"/>
              <a:lumOff val="5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677A0-DB57-4064-AB4D-EF6EAED78923}">
      <dsp:nvSpPr>
        <dsp:cNvPr id="0" name=""/>
        <dsp:cNvSpPr/>
      </dsp:nvSpPr>
      <dsp:spPr>
        <a:xfrm>
          <a:off x="6813991" y="1885386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6489157"/>
            <a:satOff val="55000"/>
            <a:lumOff val="5480"/>
            <a:alphaOff val="0"/>
          </a:schemeClr>
        </a:solidFill>
        <a:ln w="25400" cap="flat" cmpd="sng" algn="ctr">
          <a:solidFill>
            <a:schemeClr val="accent3">
              <a:hueOff val="-6489157"/>
              <a:satOff val="55000"/>
              <a:lumOff val="54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DC5BE-8E9B-4402-A981-B3597F3BA2ED}">
      <dsp:nvSpPr>
        <dsp:cNvPr id="0" name=""/>
        <dsp:cNvSpPr/>
      </dsp:nvSpPr>
      <dsp:spPr>
        <a:xfrm>
          <a:off x="423427" y="2118100"/>
          <a:ext cx="7547910" cy="686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 small-group instructional intervention to students struggling in areas of literacy and English language development.</a:t>
          </a:r>
        </a:p>
      </dsp:txBody>
      <dsp:txXfrm>
        <a:off x="423427" y="2118100"/>
        <a:ext cx="7547910" cy="686173"/>
      </dsp:txXfrm>
    </dsp:sp>
    <dsp:sp modelId="{C05B5AB5-B409-457F-8CB5-E01EBD28FB94}">
      <dsp:nvSpPr>
        <dsp:cNvPr id="0" name=""/>
        <dsp:cNvSpPr/>
      </dsp:nvSpPr>
      <dsp:spPr>
        <a:xfrm>
          <a:off x="423427" y="2804274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6988323"/>
            <a:satOff val="59231"/>
            <a:lumOff val="5902"/>
            <a:alphaOff val="0"/>
          </a:schemeClr>
        </a:solidFill>
        <a:ln w="25400" cap="flat" cmpd="sng" algn="ctr">
          <a:solidFill>
            <a:schemeClr val="accent3">
              <a:hueOff val="-6988323"/>
              <a:satOff val="59231"/>
              <a:lumOff val="5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E74D0-9950-4023-8FBF-48CB27232257}">
      <dsp:nvSpPr>
        <dsp:cNvPr id="0" name=""/>
        <dsp:cNvSpPr/>
      </dsp:nvSpPr>
      <dsp:spPr>
        <a:xfrm>
          <a:off x="1488521" y="2804274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7487489"/>
            <a:satOff val="63461"/>
            <a:lumOff val="6323"/>
            <a:alphaOff val="0"/>
          </a:schemeClr>
        </a:solidFill>
        <a:ln w="25400" cap="flat" cmpd="sng" algn="ctr">
          <a:solidFill>
            <a:schemeClr val="accent3">
              <a:hueOff val="-7487489"/>
              <a:satOff val="63461"/>
              <a:lumOff val="63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004A5-3658-4CE2-A797-C6CA50992811}">
      <dsp:nvSpPr>
        <dsp:cNvPr id="0" name=""/>
        <dsp:cNvSpPr/>
      </dsp:nvSpPr>
      <dsp:spPr>
        <a:xfrm>
          <a:off x="2553615" y="2804274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7986655"/>
            <a:satOff val="67692"/>
            <a:lumOff val="6745"/>
            <a:alphaOff val="0"/>
          </a:schemeClr>
        </a:solidFill>
        <a:ln w="25400" cap="flat" cmpd="sng" algn="ctr">
          <a:solidFill>
            <a:schemeClr val="accent3">
              <a:hueOff val="-7986655"/>
              <a:satOff val="67692"/>
              <a:lumOff val="6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B54CF-B24A-491D-B4AE-A7AAD18381F0}">
      <dsp:nvSpPr>
        <dsp:cNvPr id="0" name=""/>
        <dsp:cNvSpPr/>
      </dsp:nvSpPr>
      <dsp:spPr>
        <a:xfrm>
          <a:off x="3618709" y="2804274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8485821"/>
            <a:satOff val="71923"/>
            <a:lumOff val="7166"/>
            <a:alphaOff val="0"/>
          </a:schemeClr>
        </a:solidFill>
        <a:ln w="25400" cap="flat" cmpd="sng" algn="ctr">
          <a:solidFill>
            <a:schemeClr val="accent3">
              <a:hueOff val="-8485821"/>
              <a:satOff val="71923"/>
              <a:lumOff val="71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E92A3-506D-4277-99C5-1AFC84969E0E}">
      <dsp:nvSpPr>
        <dsp:cNvPr id="0" name=""/>
        <dsp:cNvSpPr/>
      </dsp:nvSpPr>
      <dsp:spPr>
        <a:xfrm>
          <a:off x="4683803" y="2804274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8984986"/>
            <a:satOff val="76153"/>
            <a:lumOff val="7588"/>
            <a:alphaOff val="0"/>
          </a:schemeClr>
        </a:solidFill>
        <a:ln w="25400" cap="flat" cmpd="sng" algn="ctr">
          <a:solidFill>
            <a:schemeClr val="accent3">
              <a:hueOff val="-8984986"/>
              <a:satOff val="76153"/>
              <a:lumOff val="7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F8CAA-DD86-4674-B0FD-433AEDB696F0}">
      <dsp:nvSpPr>
        <dsp:cNvPr id="0" name=""/>
        <dsp:cNvSpPr/>
      </dsp:nvSpPr>
      <dsp:spPr>
        <a:xfrm>
          <a:off x="5748897" y="2804274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9484153"/>
            <a:satOff val="80384"/>
            <a:lumOff val="8009"/>
            <a:alphaOff val="0"/>
          </a:schemeClr>
        </a:solidFill>
        <a:ln w="25400" cap="flat" cmpd="sng" algn="ctr">
          <a:solidFill>
            <a:schemeClr val="accent3">
              <a:hueOff val="-9484153"/>
              <a:satOff val="80384"/>
              <a:lumOff val="80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C5148-FD5B-4A89-A1EB-5E84D12E84BE}">
      <dsp:nvSpPr>
        <dsp:cNvPr id="0" name=""/>
        <dsp:cNvSpPr/>
      </dsp:nvSpPr>
      <dsp:spPr>
        <a:xfrm>
          <a:off x="6813991" y="2804274"/>
          <a:ext cx="1006388" cy="167731"/>
        </a:xfrm>
        <a:prstGeom prst="parallelogram">
          <a:avLst>
            <a:gd name="adj" fmla="val 140840"/>
          </a:avLst>
        </a:prstGeom>
        <a:solidFill>
          <a:schemeClr val="accent3">
            <a:hueOff val="-9983318"/>
            <a:satOff val="84615"/>
            <a:lumOff val="8431"/>
            <a:alphaOff val="0"/>
          </a:schemeClr>
        </a:solidFill>
        <a:ln w="25400" cap="flat" cmpd="sng" algn="ctr">
          <a:solidFill>
            <a:schemeClr val="accent3">
              <a:hueOff val="-9983318"/>
              <a:satOff val="84615"/>
              <a:lumOff val="8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723-1112-4557-8128-B005F664B34E}">
      <dsp:nvSpPr>
        <dsp:cNvPr id="0" name=""/>
        <dsp:cNvSpPr/>
      </dsp:nvSpPr>
      <dsp:spPr>
        <a:xfrm>
          <a:off x="0" y="39284"/>
          <a:ext cx="8394765" cy="711360"/>
        </a:xfrm>
        <a:prstGeom prst="round1Rect">
          <a:avLst/>
        </a:prstGeom>
        <a:solidFill>
          <a:srgbClr val="90A4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9144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Build students' decoding skills so they can read complex multisyllabic words.</a:t>
          </a:r>
          <a:endParaRPr lang="en-US" sz="1800" b="0" kern="120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9284"/>
        <a:ext cx="8360039" cy="711360"/>
      </dsp:txXfrm>
    </dsp:sp>
    <dsp:sp modelId="{E4CDD026-DB42-430E-A80B-8BC9E6A670BE}">
      <dsp:nvSpPr>
        <dsp:cNvPr id="0" name=""/>
        <dsp:cNvSpPr/>
      </dsp:nvSpPr>
      <dsp:spPr>
        <a:xfrm>
          <a:off x="0" y="860084"/>
          <a:ext cx="8394765" cy="711360"/>
        </a:xfrm>
        <a:prstGeom prst="round1Rect">
          <a:avLst/>
        </a:prstGeom>
        <a:solidFill>
          <a:srgbClr val="93D5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9144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 purposeful fluency-building activities to help students read effortlessly.</a:t>
          </a:r>
          <a:endParaRPr lang="en-US" sz="1800" b="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860084"/>
        <a:ext cx="8360039" cy="711360"/>
      </dsp:txXfrm>
    </dsp:sp>
    <dsp:sp modelId="{D4C4460C-E706-4B11-845A-7C120A9A53AB}">
      <dsp:nvSpPr>
        <dsp:cNvPr id="0" name=""/>
        <dsp:cNvSpPr/>
      </dsp:nvSpPr>
      <dsp:spPr>
        <a:xfrm>
          <a:off x="0" y="1680885"/>
          <a:ext cx="8394765" cy="711360"/>
        </a:xfrm>
        <a:prstGeom prst="round1Rect">
          <a:avLst/>
        </a:prstGeom>
        <a:solidFill>
          <a:srgbClr val="B1E8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9144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Routinely use a set of comprehension-building practices to help students make sense of the text.</a:t>
          </a:r>
          <a:endParaRPr lang="en-US" sz="1800" b="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80885"/>
        <a:ext cx="8360039" cy="711360"/>
      </dsp:txXfrm>
    </dsp:sp>
    <dsp:sp modelId="{56E4FB0B-2263-482D-B3C5-C0FBC8683338}">
      <dsp:nvSpPr>
        <dsp:cNvPr id="0" name=""/>
        <dsp:cNvSpPr/>
      </dsp:nvSpPr>
      <dsp:spPr>
        <a:xfrm>
          <a:off x="0" y="2501685"/>
          <a:ext cx="8394765" cy="711360"/>
        </a:xfrm>
        <a:prstGeom prst="round1Rect">
          <a:avLst/>
        </a:prstGeom>
        <a:solidFill>
          <a:srgbClr val="FFBF6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9144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 students with opportunities to practice making sense of stretch text (i.e., challenging text) that will expose them to complex ideas and information.</a:t>
          </a:r>
        </a:p>
      </dsp:txBody>
      <dsp:txXfrm>
        <a:off x="0" y="2501685"/>
        <a:ext cx="8360039" cy="7113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50DD9-AA2D-4C19-93B2-1B030E8D7804}">
      <dsp:nvSpPr>
        <dsp:cNvPr id="0" name=""/>
        <dsp:cNvSpPr/>
      </dsp:nvSpPr>
      <dsp:spPr>
        <a:xfrm>
          <a:off x="0" y="7560"/>
          <a:ext cx="7964663" cy="716040"/>
        </a:xfrm>
        <a:prstGeom prst="roundRect">
          <a:avLst/>
        </a:prstGeom>
        <a:solidFill>
          <a:srgbClr val="65B9CD"/>
        </a:solidFill>
        <a:ln w="952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 document that outlines how a school district or organization will improve literacy skills for all students.</a:t>
          </a:r>
          <a:endParaRPr lang="en-US" sz="18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4954" y="42514"/>
        <a:ext cx="7894755" cy="646132"/>
      </dsp:txXfrm>
    </dsp:sp>
    <dsp:sp modelId="{879E7CCC-736D-4512-9106-85D04E21251C}">
      <dsp:nvSpPr>
        <dsp:cNvPr id="0" name=""/>
        <dsp:cNvSpPr/>
      </dsp:nvSpPr>
      <dsp:spPr>
        <a:xfrm>
          <a:off x="0" y="775440"/>
          <a:ext cx="7964663" cy="716040"/>
        </a:xfrm>
        <a:prstGeom prst="roundRect">
          <a:avLst/>
        </a:prstGeom>
        <a:solidFill>
          <a:srgbClr val="90A4AE"/>
        </a:solidFill>
        <a:ln w="952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Local literacy plan due at the end of the school year. </a:t>
          </a:r>
        </a:p>
      </dsp:txBody>
      <dsp:txXfrm>
        <a:off x="34954" y="810394"/>
        <a:ext cx="7894755" cy="646132"/>
      </dsp:txXfrm>
    </dsp:sp>
    <dsp:sp modelId="{CA093C6C-6013-4FBF-AD70-C511E0193EB3}">
      <dsp:nvSpPr>
        <dsp:cNvPr id="0" name=""/>
        <dsp:cNvSpPr/>
      </dsp:nvSpPr>
      <dsp:spPr>
        <a:xfrm>
          <a:off x="0" y="1543320"/>
          <a:ext cx="7964663" cy="716040"/>
        </a:xfrm>
        <a:prstGeom prst="roundRect">
          <a:avLst/>
        </a:prstGeom>
        <a:solidFill>
          <a:srgbClr val="93D5AE"/>
        </a:solidFill>
        <a:ln w="952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Ensures Year 2 starts with alignment to the new local literacy plan</a:t>
          </a:r>
          <a:r>
            <a:rPr lang="en-US" sz="1800" b="0" i="0" kern="1200" dirty="0">
              <a:solidFill>
                <a:schemeClr val="tx1"/>
              </a:solidFill>
            </a:rPr>
            <a:t>.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4954" y="1578274"/>
        <a:ext cx="7894755" cy="646132"/>
      </dsp:txXfrm>
    </dsp:sp>
    <dsp:sp modelId="{B2AB936D-D308-4C09-AF47-DC967C83E664}">
      <dsp:nvSpPr>
        <dsp:cNvPr id="0" name=""/>
        <dsp:cNvSpPr/>
      </dsp:nvSpPr>
      <dsp:spPr>
        <a:xfrm>
          <a:off x="0" y="2318760"/>
          <a:ext cx="7964663" cy="716040"/>
        </a:xfrm>
        <a:prstGeom prst="roundRect">
          <a:avLst/>
        </a:prstGeom>
        <a:solidFill>
          <a:srgbClr val="FF906D"/>
        </a:solidFill>
        <a:ln w="952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Should not be a static document but should evolve to meet the needs of your students, educators, and local needs</a:t>
          </a:r>
          <a:r>
            <a:rPr lang="en-US" sz="1800" b="0" i="0" kern="1200" dirty="0">
              <a:solidFill>
                <a:schemeClr val="tx1"/>
              </a:solidFill>
            </a:rPr>
            <a:t>.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4954" y="2353714"/>
        <a:ext cx="7894755" cy="6461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5CD64-0037-4CD7-8E83-666D1A491F67}">
      <dsp:nvSpPr>
        <dsp:cNvPr id="0" name=""/>
        <dsp:cNvSpPr/>
      </dsp:nvSpPr>
      <dsp:spPr>
        <a:xfrm>
          <a:off x="1657301" y="217"/>
          <a:ext cx="6615627" cy="601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Age Band Specific Meetings</a:t>
          </a:r>
          <a:endParaRPr lang="en-US" sz="1800" kern="1200" dirty="0"/>
        </a:p>
      </dsp:txBody>
      <dsp:txXfrm>
        <a:off x="1657301" y="217"/>
        <a:ext cx="6615627" cy="601420"/>
      </dsp:txXfrm>
    </dsp:sp>
    <dsp:sp modelId="{8225FDE0-C56E-4983-AFCD-C1698978AE94}">
      <dsp:nvSpPr>
        <dsp:cNvPr id="0" name=""/>
        <dsp:cNvSpPr/>
      </dsp:nvSpPr>
      <dsp:spPr>
        <a:xfrm>
          <a:off x="1657301" y="601638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2409B-FB04-4F65-87CE-57AA0ADD5C99}">
      <dsp:nvSpPr>
        <dsp:cNvPr id="0" name=""/>
        <dsp:cNvSpPr/>
      </dsp:nvSpPr>
      <dsp:spPr>
        <a:xfrm>
          <a:off x="2590839" y="601638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338080"/>
            <a:satOff val="0"/>
            <a:lumOff val="-1104"/>
            <a:alphaOff val="0"/>
          </a:schemeClr>
        </a:solidFill>
        <a:ln w="25400" cap="flat" cmpd="sng" algn="ctr">
          <a:solidFill>
            <a:schemeClr val="accent4">
              <a:hueOff val="338080"/>
              <a:satOff val="0"/>
              <a:lumOff val="-11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523BB1-E629-4D3C-BB35-A4B61BC49606}">
      <dsp:nvSpPr>
        <dsp:cNvPr id="0" name=""/>
        <dsp:cNvSpPr/>
      </dsp:nvSpPr>
      <dsp:spPr>
        <a:xfrm>
          <a:off x="3524378" y="601638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676160"/>
            <a:satOff val="0"/>
            <a:lumOff val="-2208"/>
            <a:alphaOff val="0"/>
          </a:schemeClr>
        </a:solidFill>
        <a:ln w="25400" cap="flat" cmpd="sng" algn="ctr">
          <a:solidFill>
            <a:schemeClr val="accent4">
              <a:hueOff val="676160"/>
              <a:satOff val="0"/>
              <a:lumOff val="-22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0418B-F724-4678-9047-24F01942FE33}">
      <dsp:nvSpPr>
        <dsp:cNvPr id="0" name=""/>
        <dsp:cNvSpPr/>
      </dsp:nvSpPr>
      <dsp:spPr>
        <a:xfrm>
          <a:off x="4457916" y="601638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1014240"/>
            <a:satOff val="0"/>
            <a:lumOff val="-3312"/>
            <a:alphaOff val="0"/>
          </a:schemeClr>
        </a:solidFill>
        <a:ln w="25400" cap="flat" cmpd="sng" algn="ctr">
          <a:solidFill>
            <a:schemeClr val="accent4">
              <a:hueOff val="1014240"/>
              <a:satOff val="0"/>
              <a:lumOff val="-33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5B7EE-ED8E-463C-BE77-D96BC26C603F}">
      <dsp:nvSpPr>
        <dsp:cNvPr id="0" name=""/>
        <dsp:cNvSpPr/>
      </dsp:nvSpPr>
      <dsp:spPr>
        <a:xfrm>
          <a:off x="5391455" y="601638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1352319"/>
            <a:satOff val="0"/>
            <a:lumOff val="-4415"/>
            <a:alphaOff val="0"/>
          </a:schemeClr>
        </a:solidFill>
        <a:ln w="25400" cap="flat" cmpd="sng" algn="ctr">
          <a:solidFill>
            <a:schemeClr val="accent4">
              <a:hueOff val="1352319"/>
              <a:satOff val="0"/>
              <a:lumOff val="-44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3CBE2-5DB3-4935-A388-3DE3B48C948D}">
      <dsp:nvSpPr>
        <dsp:cNvPr id="0" name=""/>
        <dsp:cNvSpPr/>
      </dsp:nvSpPr>
      <dsp:spPr>
        <a:xfrm>
          <a:off x="6324994" y="601638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1690399"/>
            <a:satOff val="0"/>
            <a:lumOff val="-5519"/>
            <a:alphaOff val="0"/>
          </a:schemeClr>
        </a:solidFill>
        <a:ln w="25400" cap="flat" cmpd="sng" algn="ctr">
          <a:solidFill>
            <a:schemeClr val="accent4">
              <a:hueOff val="1690399"/>
              <a:satOff val="0"/>
              <a:lumOff val="-55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78CCF-6BB9-40C4-9577-DFBD45276D08}">
      <dsp:nvSpPr>
        <dsp:cNvPr id="0" name=""/>
        <dsp:cNvSpPr/>
      </dsp:nvSpPr>
      <dsp:spPr>
        <a:xfrm>
          <a:off x="7258532" y="601638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2028479"/>
            <a:satOff val="0"/>
            <a:lumOff val="-6623"/>
            <a:alphaOff val="0"/>
          </a:schemeClr>
        </a:solidFill>
        <a:ln w="25400" cap="flat" cmpd="sng" algn="ctr">
          <a:solidFill>
            <a:schemeClr val="accent4">
              <a:hueOff val="2028479"/>
              <a:satOff val="0"/>
              <a:lumOff val="-66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AD755-CA4F-4501-AF76-FAB620107EA3}">
      <dsp:nvSpPr>
        <dsp:cNvPr id="0" name=""/>
        <dsp:cNvSpPr/>
      </dsp:nvSpPr>
      <dsp:spPr>
        <a:xfrm>
          <a:off x="1657301" y="795040"/>
          <a:ext cx="6615627" cy="601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Developing a Literacy Plan</a:t>
          </a:r>
          <a:endParaRPr lang="en-US" sz="1800" kern="1200"/>
        </a:p>
      </dsp:txBody>
      <dsp:txXfrm>
        <a:off x="1657301" y="795040"/>
        <a:ext cx="6615627" cy="601420"/>
      </dsp:txXfrm>
    </dsp:sp>
    <dsp:sp modelId="{68FDAD8C-DA76-44E0-ADE1-22F64D52D69D}">
      <dsp:nvSpPr>
        <dsp:cNvPr id="0" name=""/>
        <dsp:cNvSpPr/>
      </dsp:nvSpPr>
      <dsp:spPr>
        <a:xfrm>
          <a:off x="1657301" y="1396461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2366559"/>
            <a:satOff val="0"/>
            <a:lumOff val="-7727"/>
            <a:alphaOff val="0"/>
          </a:schemeClr>
        </a:solidFill>
        <a:ln w="25400" cap="flat" cmpd="sng" algn="ctr">
          <a:solidFill>
            <a:schemeClr val="accent4">
              <a:hueOff val="2366559"/>
              <a:satOff val="0"/>
              <a:lumOff val="-77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F6C76C-F91E-4D47-B6BC-B64DA65ED6C1}">
      <dsp:nvSpPr>
        <dsp:cNvPr id="0" name=""/>
        <dsp:cNvSpPr/>
      </dsp:nvSpPr>
      <dsp:spPr>
        <a:xfrm>
          <a:off x="2590839" y="1396461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2704639"/>
            <a:satOff val="0"/>
            <a:lumOff val="-8831"/>
            <a:alphaOff val="0"/>
          </a:schemeClr>
        </a:solidFill>
        <a:ln w="25400" cap="flat" cmpd="sng" algn="ctr">
          <a:solidFill>
            <a:schemeClr val="accent4">
              <a:hueOff val="2704639"/>
              <a:satOff val="0"/>
              <a:lumOff val="-88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DC4A4-001D-4E75-9FFC-3E129BC03478}">
      <dsp:nvSpPr>
        <dsp:cNvPr id="0" name=""/>
        <dsp:cNvSpPr/>
      </dsp:nvSpPr>
      <dsp:spPr>
        <a:xfrm>
          <a:off x="3524378" y="1396461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3042719"/>
            <a:satOff val="0"/>
            <a:lumOff val="-9935"/>
            <a:alphaOff val="0"/>
          </a:schemeClr>
        </a:solidFill>
        <a:ln w="25400" cap="flat" cmpd="sng" algn="ctr">
          <a:solidFill>
            <a:schemeClr val="accent4">
              <a:hueOff val="3042719"/>
              <a:satOff val="0"/>
              <a:lumOff val="-9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26B67-D602-4930-AE6F-10B9C825F6A9}">
      <dsp:nvSpPr>
        <dsp:cNvPr id="0" name=""/>
        <dsp:cNvSpPr/>
      </dsp:nvSpPr>
      <dsp:spPr>
        <a:xfrm>
          <a:off x="4457916" y="1396461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3380798"/>
            <a:satOff val="0"/>
            <a:lumOff val="-11039"/>
            <a:alphaOff val="0"/>
          </a:schemeClr>
        </a:solidFill>
        <a:ln w="25400" cap="flat" cmpd="sng" algn="ctr">
          <a:solidFill>
            <a:schemeClr val="accent4">
              <a:hueOff val="3380798"/>
              <a:satOff val="0"/>
              <a:lumOff val="-11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EFD6C3-6806-497F-982A-931C8420651E}">
      <dsp:nvSpPr>
        <dsp:cNvPr id="0" name=""/>
        <dsp:cNvSpPr/>
      </dsp:nvSpPr>
      <dsp:spPr>
        <a:xfrm>
          <a:off x="5391455" y="1396461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3718878"/>
            <a:satOff val="0"/>
            <a:lumOff val="-12142"/>
            <a:alphaOff val="0"/>
          </a:schemeClr>
        </a:solidFill>
        <a:ln w="25400" cap="flat" cmpd="sng" algn="ctr">
          <a:solidFill>
            <a:schemeClr val="accent4">
              <a:hueOff val="3718878"/>
              <a:satOff val="0"/>
              <a:lumOff val="-121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5F150-5E3E-4F7E-A1F7-12EBFD6B3898}">
      <dsp:nvSpPr>
        <dsp:cNvPr id="0" name=""/>
        <dsp:cNvSpPr/>
      </dsp:nvSpPr>
      <dsp:spPr>
        <a:xfrm>
          <a:off x="6324994" y="1396461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4056958"/>
            <a:satOff val="0"/>
            <a:lumOff val="-13246"/>
            <a:alphaOff val="0"/>
          </a:schemeClr>
        </a:solidFill>
        <a:ln w="25400" cap="flat" cmpd="sng" algn="ctr">
          <a:solidFill>
            <a:schemeClr val="accent4">
              <a:hueOff val="4056958"/>
              <a:satOff val="0"/>
              <a:lumOff val="-132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7C58A-F31B-4F60-9A03-489AEA98CAD2}">
      <dsp:nvSpPr>
        <dsp:cNvPr id="0" name=""/>
        <dsp:cNvSpPr/>
      </dsp:nvSpPr>
      <dsp:spPr>
        <a:xfrm>
          <a:off x="7258532" y="1396461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4395038"/>
            <a:satOff val="0"/>
            <a:lumOff val="-14350"/>
            <a:alphaOff val="0"/>
          </a:schemeClr>
        </a:solidFill>
        <a:ln w="25400" cap="flat" cmpd="sng" algn="ctr">
          <a:solidFill>
            <a:schemeClr val="accent4">
              <a:hueOff val="4395038"/>
              <a:satOff val="0"/>
              <a:lumOff val="-143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6D93B-C145-4003-AF6F-30EC0D4C2791}">
      <dsp:nvSpPr>
        <dsp:cNvPr id="0" name=""/>
        <dsp:cNvSpPr/>
      </dsp:nvSpPr>
      <dsp:spPr>
        <a:xfrm>
          <a:off x="1657301" y="1589863"/>
          <a:ext cx="6615627" cy="601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Creating Local Literacy Plans</a:t>
          </a:r>
          <a:endParaRPr lang="en-US" sz="1800" kern="1200"/>
        </a:p>
      </dsp:txBody>
      <dsp:txXfrm>
        <a:off x="1657301" y="1589863"/>
        <a:ext cx="6615627" cy="601420"/>
      </dsp:txXfrm>
    </dsp:sp>
    <dsp:sp modelId="{5F8D2A35-8735-4A89-A0E4-534CFC0000D8}">
      <dsp:nvSpPr>
        <dsp:cNvPr id="0" name=""/>
        <dsp:cNvSpPr/>
      </dsp:nvSpPr>
      <dsp:spPr>
        <a:xfrm>
          <a:off x="1657301" y="2191283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4733118"/>
            <a:satOff val="0"/>
            <a:lumOff val="-15454"/>
            <a:alphaOff val="0"/>
          </a:schemeClr>
        </a:solidFill>
        <a:ln w="25400" cap="flat" cmpd="sng" algn="ctr">
          <a:solidFill>
            <a:schemeClr val="accent4">
              <a:hueOff val="4733118"/>
              <a:satOff val="0"/>
              <a:lumOff val="-154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6F900-52E1-4D49-8FD7-019CD1631F48}">
      <dsp:nvSpPr>
        <dsp:cNvPr id="0" name=""/>
        <dsp:cNvSpPr/>
      </dsp:nvSpPr>
      <dsp:spPr>
        <a:xfrm>
          <a:off x="2590839" y="2191283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5071198"/>
            <a:satOff val="0"/>
            <a:lumOff val="-16558"/>
            <a:alphaOff val="0"/>
          </a:schemeClr>
        </a:solidFill>
        <a:ln w="25400" cap="flat" cmpd="sng" algn="ctr">
          <a:solidFill>
            <a:schemeClr val="accent4">
              <a:hueOff val="5071198"/>
              <a:satOff val="0"/>
              <a:lumOff val="-165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9BEC2-E3A6-4AF8-802C-CD211D978AAA}">
      <dsp:nvSpPr>
        <dsp:cNvPr id="0" name=""/>
        <dsp:cNvSpPr/>
      </dsp:nvSpPr>
      <dsp:spPr>
        <a:xfrm>
          <a:off x="3524378" y="2191283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5409277"/>
            <a:satOff val="0"/>
            <a:lumOff val="-17662"/>
            <a:alphaOff val="0"/>
          </a:schemeClr>
        </a:solidFill>
        <a:ln w="25400" cap="flat" cmpd="sng" algn="ctr">
          <a:solidFill>
            <a:schemeClr val="accent4">
              <a:hueOff val="5409277"/>
              <a:satOff val="0"/>
              <a:lumOff val="-176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9E560-71EF-48C8-871E-DFEC0E50A447}">
      <dsp:nvSpPr>
        <dsp:cNvPr id="0" name=""/>
        <dsp:cNvSpPr/>
      </dsp:nvSpPr>
      <dsp:spPr>
        <a:xfrm>
          <a:off x="4457916" y="2191283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5747357"/>
            <a:satOff val="0"/>
            <a:lumOff val="-18765"/>
            <a:alphaOff val="0"/>
          </a:schemeClr>
        </a:solidFill>
        <a:ln w="25400" cap="flat" cmpd="sng" algn="ctr">
          <a:solidFill>
            <a:schemeClr val="accent4">
              <a:hueOff val="5747357"/>
              <a:satOff val="0"/>
              <a:lumOff val="-18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044DB-52D1-43A2-B5BF-52CDEF9EA575}">
      <dsp:nvSpPr>
        <dsp:cNvPr id="0" name=""/>
        <dsp:cNvSpPr/>
      </dsp:nvSpPr>
      <dsp:spPr>
        <a:xfrm>
          <a:off x="5391455" y="2191283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6085437"/>
            <a:satOff val="0"/>
            <a:lumOff val="-19869"/>
            <a:alphaOff val="0"/>
          </a:schemeClr>
        </a:solidFill>
        <a:ln w="25400" cap="flat" cmpd="sng" algn="ctr">
          <a:solidFill>
            <a:schemeClr val="accent4">
              <a:hueOff val="6085437"/>
              <a:satOff val="0"/>
              <a:lumOff val="-198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60617-D04A-4ADD-AAF5-150A87E061C3}">
      <dsp:nvSpPr>
        <dsp:cNvPr id="0" name=""/>
        <dsp:cNvSpPr/>
      </dsp:nvSpPr>
      <dsp:spPr>
        <a:xfrm>
          <a:off x="6324994" y="2191283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6423517"/>
            <a:satOff val="0"/>
            <a:lumOff val="-20973"/>
            <a:alphaOff val="0"/>
          </a:schemeClr>
        </a:solidFill>
        <a:ln w="25400" cap="flat" cmpd="sng" algn="ctr">
          <a:solidFill>
            <a:schemeClr val="accent4">
              <a:hueOff val="6423517"/>
              <a:satOff val="0"/>
              <a:lumOff val="-209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6D0A8-74BD-4868-96C5-0A1E550A1FDC}">
      <dsp:nvSpPr>
        <dsp:cNvPr id="0" name=""/>
        <dsp:cNvSpPr/>
      </dsp:nvSpPr>
      <dsp:spPr>
        <a:xfrm>
          <a:off x="7258532" y="2191283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6761597"/>
            <a:satOff val="0"/>
            <a:lumOff val="-22077"/>
            <a:alphaOff val="0"/>
          </a:schemeClr>
        </a:solidFill>
        <a:ln w="25400" cap="flat" cmpd="sng" algn="ctr">
          <a:solidFill>
            <a:schemeClr val="accent4">
              <a:hueOff val="6761597"/>
              <a:satOff val="0"/>
              <a:lumOff val="-220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C7DB2-AD44-49FA-847D-BD97DA4C4CE2}">
      <dsp:nvSpPr>
        <dsp:cNvPr id="0" name=""/>
        <dsp:cNvSpPr/>
      </dsp:nvSpPr>
      <dsp:spPr>
        <a:xfrm>
          <a:off x="1657301" y="2384685"/>
          <a:ext cx="6615627" cy="601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Grant Management: Reporting, Progress Reports, GAINS, etc.</a:t>
          </a:r>
          <a:endParaRPr lang="en-US" sz="1800" kern="1200" dirty="0"/>
        </a:p>
      </dsp:txBody>
      <dsp:txXfrm>
        <a:off x="1657301" y="2384685"/>
        <a:ext cx="6615627" cy="601420"/>
      </dsp:txXfrm>
    </dsp:sp>
    <dsp:sp modelId="{F5B7813E-7E8A-46AE-91CE-8699AAD62C4A}">
      <dsp:nvSpPr>
        <dsp:cNvPr id="0" name=""/>
        <dsp:cNvSpPr/>
      </dsp:nvSpPr>
      <dsp:spPr>
        <a:xfrm>
          <a:off x="1657301" y="2986106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7099677"/>
            <a:satOff val="0"/>
            <a:lumOff val="-23181"/>
            <a:alphaOff val="0"/>
          </a:schemeClr>
        </a:solidFill>
        <a:ln w="25400" cap="flat" cmpd="sng" algn="ctr">
          <a:solidFill>
            <a:schemeClr val="accent4">
              <a:hueOff val="7099677"/>
              <a:satOff val="0"/>
              <a:lumOff val="-231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E36E7-B3B7-4ACC-AE81-8591F1FAB0DF}">
      <dsp:nvSpPr>
        <dsp:cNvPr id="0" name=""/>
        <dsp:cNvSpPr/>
      </dsp:nvSpPr>
      <dsp:spPr>
        <a:xfrm>
          <a:off x="2590839" y="2986106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7437756"/>
            <a:satOff val="0"/>
            <a:lumOff val="-24285"/>
            <a:alphaOff val="0"/>
          </a:schemeClr>
        </a:solidFill>
        <a:ln w="25400" cap="flat" cmpd="sng" algn="ctr">
          <a:solidFill>
            <a:schemeClr val="accent4">
              <a:hueOff val="7437756"/>
              <a:satOff val="0"/>
              <a:lumOff val="-242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57559-D2E6-4FF3-9D32-F22D3F35B693}">
      <dsp:nvSpPr>
        <dsp:cNvPr id="0" name=""/>
        <dsp:cNvSpPr/>
      </dsp:nvSpPr>
      <dsp:spPr>
        <a:xfrm>
          <a:off x="3524378" y="2986106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7775836"/>
            <a:satOff val="0"/>
            <a:lumOff val="-25389"/>
            <a:alphaOff val="0"/>
          </a:schemeClr>
        </a:solidFill>
        <a:ln w="25400" cap="flat" cmpd="sng" algn="ctr">
          <a:solidFill>
            <a:schemeClr val="accent4">
              <a:hueOff val="7775836"/>
              <a:satOff val="0"/>
              <a:lumOff val="-253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B391F-1814-4CF0-8712-5353CCB65B47}">
      <dsp:nvSpPr>
        <dsp:cNvPr id="0" name=""/>
        <dsp:cNvSpPr/>
      </dsp:nvSpPr>
      <dsp:spPr>
        <a:xfrm>
          <a:off x="4457916" y="2986106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8113916"/>
            <a:satOff val="0"/>
            <a:lumOff val="-26492"/>
            <a:alphaOff val="0"/>
          </a:schemeClr>
        </a:solidFill>
        <a:ln w="25400" cap="flat" cmpd="sng" algn="ctr">
          <a:solidFill>
            <a:schemeClr val="accent4">
              <a:hueOff val="8113916"/>
              <a:satOff val="0"/>
              <a:lumOff val="-264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9BFB8-138E-488D-8753-977D52CC6DA0}">
      <dsp:nvSpPr>
        <dsp:cNvPr id="0" name=""/>
        <dsp:cNvSpPr/>
      </dsp:nvSpPr>
      <dsp:spPr>
        <a:xfrm>
          <a:off x="5391455" y="2986106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8451996"/>
            <a:satOff val="0"/>
            <a:lumOff val="-27596"/>
            <a:alphaOff val="0"/>
          </a:schemeClr>
        </a:solidFill>
        <a:ln w="25400" cap="flat" cmpd="sng" algn="ctr">
          <a:solidFill>
            <a:schemeClr val="accent4">
              <a:hueOff val="8451996"/>
              <a:satOff val="0"/>
              <a:lumOff val="-275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58A94-58E9-4E26-AD14-388691D6363F}">
      <dsp:nvSpPr>
        <dsp:cNvPr id="0" name=""/>
        <dsp:cNvSpPr/>
      </dsp:nvSpPr>
      <dsp:spPr>
        <a:xfrm>
          <a:off x="6324994" y="2986106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8790076"/>
            <a:satOff val="0"/>
            <a:lumOff val="-28700"/>
            <a:alphaOff val="0"/>
          </a:schemeClr>
        </a:solidFill>
        <a:ln w="25400" cap="flat" cmpd="sng" algn="ctr">
          <a:solidFill>
            <a:schemeClr val="accent4">
              <a:hueOff val="8790076"/>
              <a:satOff val="0"/>
              <a:lumOff val="-287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1FCE4-DBD3-4480-8B06-6CC821E440FA}">
      <dsp:nvSpPr>
        <dsp:cNvPr id="0" name=""/>
        <dsp:cNvSpPr/>
      </dsp:nvSpPr>
      <dsp:spPr>
        <a:xfrm>
          <a:off x="7258532" y="2986106"/>
          <a:ext cx="882083" cy="147013"/>
        </a:xfrm>
        <a:prstGeom prst="parallelogram">
          <a:avLst>
            <a:gd name="adj" fmla="val 140840"/>
          </a:avLst>
        </a:prstGeom>
        <a:solidFill>
          <a:schemeClr val="accent4">
            <a:hueOff val="9128156"/>
            <a:satOff val="0"/>
            <a:lumOff val="-29804"/>
            <a:alphaOff val="0"/>
          </a:schemeClr>
        </a:solidFill>
        <a:ln w="25400" cap="flat" cmpd="sng" algn="ctr">
          <a:solidFill>
            <a:schemeClr val="accent4">
              <a:hueOff val="9128156"/>
              <a:satOff val="0"/>
              <a:lumOff val="-2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0E47C5-3705-86B4-C25B-7D02F9046E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2E1D0-8901-97B8-A8FD-79B92C5AAB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5AD86-A976-4FC7-92EF-A5571E456C3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6AD5D-3E6B-1FAB-EE01-F1EDFEB59E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0A50A-F576-911C-489B-794ED20C6A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40C6-DE49-4B78-B55F-939D7E569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1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heather.craiglow@state.co.u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kristen.lang@state.co.u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01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71fd490ee5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71fd490ee5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r>
              <a:rPr lang="en-US">
                <a:solidFill>
                  <a:srgbClr val="1F1F1F"/>
                </a:solidFill>
              </a:rPr>
              <a:t>For Teachers:</a:t>
            </a:r>
            <a:endParaRPr lang="en-US"/>
          </a:p>
          <a:p>
            <a:pPr marL="1085850" lvl="1" indent="-171450"/>
            <a:r>
              <a:rPr lang="en-US">
                <a:solidFill>
                  <a:srgbClr val="001D35"/>
                </a:solidFill>
              </a:rPr>
              <a:t>Highlight the benefits of the grant for professional growth and student success.</a:t>
            </a:r>
            <a:endParaRPr lang="en-US"/>
          </a:p>
          <a:p>
            <a:pPr marL="1085850" lvl="1" indent="-171450"/>
            <a:r>
              <a:rPr lang="en-US">
                <a:solidFill>
                  <a:srgbClr val="001D35"/>
                </a:solidFill>
              </a:rPr>
              <a:t>Explain how the grant will provide new resources and opportunities.</a:t>
            </a:r>
            <a:endParaRPr lang="en-US"/>
          </a:p>
          <a:p>
            <a:pPr marL="1085850" lvl="1" indent="-171450"/>
            <a:r>
              <a:rPr lang="en-US">
                <a:solidFill>
                  <a:srgbClr val="001D35"/>
                </a:solidFill>
              </a:rPr>
              <a:t>Provide clear steps for accessing training and resources.</a:t>
            </a:r>
            <a:endParaRPr lang="en-US"/>
          </a:p>
          <a:p>
            <a:pPr marL="171450" indent="-171450"/>
            <a:r>
              <a:rPr lang="en-US" dirty="0">
                <a:solidFill>
                  <a:srgbClr val="1F1F1F"/>
                </a:solidFill>
              </a:rPr>
              <a:t>For Parents:</a:t>
            </a:r>
            <a:endParaRPr lang="en-US" dirty="0"/>
          </a:p>
          <a:p>
            <a:pPr marL="1085850" lvl="1" indent="-171450"/>
            <a:r>
              <a:rPr lang="en-US" dirty="0">
                <a:solidFill>
                  <a:srgbClr val="001D35"/>
                </a:solidFill>
              </a:rPr>
              <a:t>Emphasize how the grant will improve students' learning experiences and academic performance.</a:t>
            </a:r>
            <a:endParaRPr lang="en-US" dirty="0"/>
          </a:p>
          <a:p>
            <a:pPr marL="1085850" lvl="1" indent="-171450"/>
            <a:r>
              <a:rPr lang="en-US" dirty="0">
                <a:solidFill>
                  <a:srgbClr val="001D35"/>
                </a:solidFill>
              </a:rPr>
              <a:t>Explain opportunities for parents to get involved and support their children's education.</a:t>
            </a:r>
            <a:endParaRPr lang="en-US" dirty="0"/>
          </a:p>
          <a:p>
            <a:pPr marL="1085850" lvl="1" indent="-171450"/>
            <a:r>
              <a:rPr lang="en-US" dirty="0">
                <a:solidFill>
                  <a:srgbClr val="001D35"/>
                </a:solidFill>
              </a:rPr>
              <a:t>Address potential concerns and provide reassuring information.</a:t>
            </a:r>
            <a:endParaRPr lang="en-US" dirty="0"/>
          </a:p>
          <a:p>
            <a:pPr marL="171450" indent="-171450"/>
            <a:r>
              <a:rPr lang="en-US" dirty="0">
                <a:solidFill>
                  <a:srgbClr val="1F1F1F"/>
                </a:solidFill>
              </a:rPr>
              <a:t>For Stakeholders:</a:t>
            </a:r>
            <a:endParaRPr lang="en-US" dirty="0"/>
          </a:p>
          <a:p>
            <a:pPr marL="1085850" lvl="1" indent="-171450"/>
            <a:r>
              <a:rPr lang="en-US" dirty="0">
                <a:solidFill>
                  <a:srgbClr val="001D35"/>
                </a:solidFill>
              </a:rPr>
              <a:t>Highlight the grant's positive impact on the school district and community.</a:t>
            </a:r>
            <a:endParaRPr lang="en-US" dirty="0"/>
          </a:p>
          <a:p>
            <a:pPr marL="1085850" lvl="1" indent="-171450"/>
            <a:r>
              <a:rPr lang="en-US" dirty="0">
                <a:solidFill>
                  <a:srgbClr val="001D35"/>
                </a:solidFill>
              </a:rPr>
              <a:t>Showcase how the grant aligns with existing initiatives and strategic plans.</a:t>
            </a:r>
            <a:endParaRPr lang="en-US" dirty="0"/>
          </a:p>
          <a:p>
            <a:pPr marL="1085850" lvl="1" indent="-171450"/>
            <a:r>
              <a:rPr lang="en-US" dirty="0">
                <a:solidFill>
                  <a:srgbClr val="001D35"/>
                </a:solidFill>
              </a:rPr>
              <a:t>Demonstrate the responsible use of funds and measurable outcomes</a:t>
            </a:r>
            <a:endParaRPr lang="en-US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>
          <a:extLst>
            <a:ext uri="{FF2B5EF4-FFF2-40B4-BE49-F238E27FC236}">
              <a16:creationId xmlns:a16="http://schemas.microsoft.com/office/drawing/2014/main" id="{64AB071F-94E1-5A4C-7878-B831AF663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71fd490ee5_0_357:notes">
            <a:extLst>
              <a:ext uri="{FF2B5EF4-FFF2-40B4-BE49-F238E27FC236}">
                <a16:creationId xmlns:a16="http://schemas.microsoft.com/office/drawing/2014/main" id="{644B6F82-0308-606B-B6EB-1319F98800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71fd490ee5_0_357:notes">
            <a:extLst>
              <a:ext uri="{FF2B5EF4-FFF2-40B4-BE49-F238E27FC236}">
                <a16:creationId xmlns:a16="http://schemas.microsoft.com/office/drawing/2014/main" id="{8A08ABF4-5E5C-F9E0-DCCC-926E7ABB7A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376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>
          <a:extLst>
            <a:ext uri="{FF2B5EF4-FFF2-40B4-BE49-F238E27FC236}">
              <a16:creationId xmlns:a16="http://schemas.microsoft.com/office/drawing/2014/main" id="{F4131248-85EE-D402-B42B-C9E103351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71fd490ee5_0_357:notes">
            <a:extLst>
              <a:ext uri="{FF2B5EF4-FFF2-40B4-BE49-F238E27FC236}">
                <a16:creationId xmlns:a16="http://schemas.microsoft.com/office/drawing/2014/main" id="{CE8C9115-0C28-C274-588B-9D7F1DCAA0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71fd490ee5_0_357:notes">
            <a:extLst>
              <a:ext uri="{FF2B5EF4-FFF2-40B4-BE49-F238E27FC236}">
                <a16:creationId xmlns:a16="http://schemas.microsoft.com/office/drawing/2014/main" id="{A07C5371-4F30-1E8A-B5CB-1477FC8DD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727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we needed a contact slide-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heather.craiglow@state.co.us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kristen.lang@state.co.us</a:t>
            </a:r>
            <a:r>
              <a:rPr lang="en-US"/>
              <a:t> </a:t>
            </a:r>
            <a:endParaRPr/>
          </a:p>
        </p:txBody>
      </p:sp>
      <p:sp>
        <p:nvSpPr>
          <p:cNvPr id="285" name="Google Shape;2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71fd490ee5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71fd490ee5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567205ED-A43D-ABE2-BEC9-D0D5F60A8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71fd490ee5_0_332:notes">
            <a:extLst>
              <a:ext uri="{FF2B5EF4-FFF2-40B4-BE49-F238E27FC236}">
                <a16:creationId xmlns:a16="http://schemas.microsoft.com/office/drawing/2014/main" id="{91826D94-E7EA-0152-4500-38483786F3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71fd490ee5_0_332:notes">
            <a:extLst>
              <a:ext uri="{FF2B5EF4-FFF2-40B4-BE49-F238E27FC236}">
                <a16:creationId xmlns:a16="http://schemas.microsoft.com/office/drawing/2014/main" id="{38BDAF4B-5EC3-154F-97B7-76F3F082E0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269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6B3CE7BB-CE28-4087-F17E-8FBFE13CE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71fd490ee5_0_332:notes">
            <a:extLst>
              <a:ext uri="{FF2B5EF4-FFF2-40B4-BE49-F238E27FC236}">
                <a16:creationId xmlns:a16="http://schemas.microsoft.com/office/drawing/2014/main" id="{06A6D09B-B084-4563-B649-7142B37020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71fd490ee5_0_332:notes">
            <a:extLst>
              <a:ext uri="{FF2B5EF4-FFF2-40B4-BE49-F238E27FC236}">
                <a16:creationId xmlns:a16="http://schemas.microsoft.com/office/drawing/2014/main" id="{ECB5C965-7593-D170-7152-54C3D63868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546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53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5BCBE-B561-FD3B-705C-CB40749BE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9EC5E0-DD6C-E410-C510-6AFBA4320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51946-38C9-191C-F0FE-881CD891C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54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160AE-1DAE-3509-A0EE-2B15EE3A9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FC187D-FB85-DECA-4081-D46DDE12F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FED9E-6CF2-D402-D9FE-6AA5FC930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15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441A5-88B7-62B7-2C39-3F0724E10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EDB974-6909-EF92-B4EC-3D6FEE060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04B26C-82B4-F3F9-5153-1644A4821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10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Thisincludes encouraging participation in CMAS for grades 3-8 and PSAT/SAT for grades 9-11,as applicable. Strong participation rates are essential for evaluating program impact andensuring meaningful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404257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Orang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587" y="0"/>
            <a:ext cx="9144000" cy="27432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36F18D-0420-CDE1-B8CF-AD9995CBBDE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9813" y="0"/>
            <a:ext cx="3022600" cy="4435475"/>
          </a:xfrm>
          <a:solidFill>
            <a:schemeClr val="tx2"/>
          </a:solidFill>
        </p:spPr>
        <p:txBody>
          <a:bodyPr/>
          <a:lstStyle>
            <a:lvl1pPr marL="114300" indent="0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 descr="CDE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205525" y="4884550"/>
            <a:ext cx="72564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205525" y="2070900"/>
            <a:ext cx="5778300" cy="5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4000">
                <a:solidFill>
                  <a:schemeClr val="lt1"/>
                </a:solidFill>
                <a:latin typeface="Museo Slab 500" panose="02000000000000000000" pitchFamily="50" charset="0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0;p19">
            <a:extLst>
              <a:ext uri="{FF2B5EF4-FFF2-40B4-BE49-F238E27FC236}">
                <a16:creationId xmlns:a16="http://schemas.microsoft.com/office/drawing/2014/main" id="{78AABFC8-2D43-141D-45E5-FC45AD0F1A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5;p10" descr="CDE Logo">
            <a:extLst>
              <a:ext uri="{FF2B5EF4-FFF2-40B4-BE49-F238E27FC236}">
                <a16:creationId xmlns:a16="http://schemas.microsoft.com/office/drawing/2014/main" id="{E013F6D2-B099-3678-8BDA-4039A7BBE2A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97;p34">
            <a:extLst>
              <a:ext uri="{FF2B5EF4-FFF2-40B4-BE49-F238E27FC236}">
                <a16:creationId xmlns:a16="http://schemas.microsoft.com/office/drawing/2014/main" id="{9EFB2BB9-4C67-0C0E-CB0E-EC9D17B4DC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Museo Slab 500" panose="020000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3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>
            <a:spLocks noGrp="1"/>
          </p:cNvSpPr>
          <p:nvPr>
            <p:ph type="title"/>
          </p:nvPr>
        </p:nvSpPr>
        <p:spPr>
          <a:xfrm>
            <a:off x="127215" y="14557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Museo Slab 500" panose="020000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" name="Google Shape;115;p10" descr="CDE Logo">
            <a:extLst>
              <a:ext uri="{FF2B5EF4-FFF2-40B4-BE49-F238E27FC236}">
                <a16:creationId xmlns:a16="http://schemas.microsoft.com/office/drawing/2014/main" id="{9FDFCEA0-D780-0BCF-EE41-06ED734F1F6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 userDrawn="1">
  <p:cSld name="SECTION_HEADER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" name="Google Shape;34;p4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55850" y="98753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4000">
                <a:solidFill>
                  <a:schemeClr val="dk1"/>
                </a:solidFill>
                <a:latin typeface="Museo Slab 500" panose="02000000000000000000" pitchFamily="50" charset="0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39" name="Google Shape;3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2;p5">
            <a:extLst>
              <a:ext uri="{FF2B5EF4-FFF2-40B4-BE49-F238E27FC236}">
                <a16:creationId xmlns:a16="http://schemas.microsoft.com/office/drawing/2014/main" id="{D5D69CF5-DE2C-25E1-4E27-E2DF0351656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5;p10" descr="CDE Logo">
            <a:extLst>
              <a:ext uri="{FF2B5EF4-FFF2-40B4-BE49-F238E27FC236}">
                <a16:creationId xmlns:a16="http://schemas.microsoft.com/office/drawing/2014/main" id="{E013F6D2-B099-3678-8BDA-4039A7BBE2A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97;p34">
            <a:extLst>
              <a:ext uri="{FF2B5EF4-FFF2-40B4-BE49-F238E27FC236}">
                <a16:creationId xmlns:a16="http://schemas.microsoft.com/office/drawing/2014/main" id="{0E2D3C4B-5044-373C-9155-986A266AF7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237" y="14557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Museo Slab 500" panose="020000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3" userDrawn="1">
  <p:cSld name="TITLE_AND_BODY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C94D8-0389-309F-9B42-37E5248947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tx2"/>
          </a:solidFill>
        </p:spPr>
        <p:txBody>
          <a:bodyPr/>
          <a:lstStyle>
            <a:lvl1pPr marL="114300" indent="0">
              <a:buNone/>
              <a:defRPr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lang="en-US"/>
              <a:t>Add Picture</a:t>
            </a:r>
          </a:p>
          <a:p>
            <a:endParaRPr lang="en-US"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0" y="3361599"/>
            <a:ext cx="9144000" cy="697053"/>
          </a:xfrm>
          <a:prstGeom prst="rect">
            <a:avLst/>
          </a:prstGeom>
          <a:solidFill>
            <a:srgbClr val="EF752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 sz="4000">
                <a:solidFill>
                  <a:schemeClr val="lt1"/>
                </a:solidFill>
                <a:latin typeface="Museo Slab 500" panose="02000000000000000000" pitchFamily="50" charset="0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p10" descr="CDE Logo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5" userDrawn="1">
  <p:cSld name="TITLE_AND_BODY_1_1_1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89D7A-F99B-5113-29DE-7471172E03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tx2"/>
          </a:solidFill>
        </p:spPr>
        <p:txBody>
          <a:bodyPr/>
          <a:lstStyle>
            <a:lvl1pPr marL="114300" indent="0">
              <a:buNone/>
              <a:defRPr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lang="en-US"/>
              <a:t>Add Picture</a:t>
            </a:r>
          </a:p>
          <a:p>
            <a:endParaRPr lang="en-US"/>
          </a:p>
        </p:txBody>
      </p:sp>
      <p:sp>
        <p:nvSpPr>
          <p:cNvPr id="123" name="Google Shape;123;p1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 sz="3600">
                <a:solidFill>
                  <a:schemeClr val="lt1"/>
                </a:solidFill>
                <a:latin typeface="Museo Slab 500" panose="02000000000000000000" pitchFamily="50" charset="0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12" descr="CDE logo&#10;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 userDrawn="1">
  <p:cSld name="TITLE_AND_BODY_1_1_1_1_1_1_1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9F1B4-5386-45DC-F0D7-A447155796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0484" y="0"/>
            <a:ext cx="2861929" cy="4379913"/>
          </a:xfrm>
          <a:solidFill>
            <a:schemeClr val="tx2"/>
          </a:solidFill>
        </p:spPr>
        <p:txBody>
          <a:bodyPr/>
          <a:lstStyle>
            <a:lvl1pPr marL="114300" indent="0">
              <a:buNone/>
              <a:defRPr/>
            </a:lvl1pPr>
          </a:lstStyle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r>
              <a:rPr lang="en-US"/>
              <a:t>Add Picture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endParaRPr lang="en-US"/>
          </a:p>
        </p:txBody>
      </p:sp>
      <p:pic>
        <p:nvPicPr>
          <p:cNvPr id="145" name="Google Shape;14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CDE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4000">
                <a:solidFill>
                  <a:schemeClr val="lt1"/>
                </a:solidFill>
                <a:latin typeface="Museo Slab 500" panose="02000000000000000000" pitchFamily="50" charset="0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 userDrawn="1">
  <p:cSld name="TITLE_AND_BODY_1_1_1_1_1_1_1_1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18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Google Shape;164;p1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68" name="Google Shape;168;p18" descr="CDE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blue" userDrawn="1">
  <p:cSld name="TITLE_AND_BODY_1_1_1_1_1_1_1_1_1_1_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 descr="CDE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190;p20">
            <a:extLst>
              <a:ext uri="{FF2B5EF4-FFF2-40B4-BE49-F238E27FC236}">
                <a16:creationId xmlns:a16="http://schemas.microsoft.com/office/drawing/2014/main" id="{1AFFB677-6404-F3F4-44C8-0DE2A5F8D76E}"/>
              </a:ext>
            </a:extLst>
          </p:cNvPr>
          <p:cNvCxnSpPr/>
          <p:nvPr userDrawn="1"/>
        </p:nvCxnSpPr>
        <p:spPr>
          <a:xfrm>
            <a:off x="0" y="607574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297;p34">
            <a:extLst>
              <a:ext uri="{FF2B5EF4-FFF2-40B4-BE49-F238E27FC236}">
                <a16:creationId xmlns:a16="http://schemas.microsoft.com/office/drawing/2014/main" id="{AE8AE7D0-26E0-EC03-62FE-429D068205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Museo Slab 500" panose="020000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5" preserve="1" userDrawn="1">
  <p:cSld name="1_Divider - Orange - 0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89D7A-F99B-5113-29DE-7471172E03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tx2"/>
          </a:solidFill>
        </p:spPr>
        <p:txBody>
          <a:bodyPr/>
          <a:lstStyle>
            <a:lvl1pPr marL="114300" indent="0">
              <a:buNone/>
              <a:defRPr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lang="en-US"/>
              <a:t>Add Picture</a:t>
            </a:r>
          </a:p>
          <a:p>
            <a:endParaRPr lang="en-US"/>
          </a:p>
        </p:txBody>
      </p:sp>
      <p:sp>
        <p:nvSpPr>
          <p:cNvPr id="123" name="Google Shape;123;p1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0070C0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 sz="3600">
                <a:solidFill>
                  <a:schemeClr val="lt1"/>
                </a:solidFill>
                <a:latin typeface="Museo Slab 500" panose="02000000000000000000" pitchFamily="50" charset="0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12" descr="CDE logo&#10;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55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84" r:id="rId3"/>
    <p:sldLayoutId id="2147483656" r:id="rId4"/>
    <p:sldLayoutId id="2147483658" r:id="rId5"/>
    <p:sldLayoutId id="2147483662" r:id="rId6"/>
    <p:sldLayoutId id="2147483664" r:id="rId7"/>
    <p:sldLayoutId id="2147483665" r:id="rId8"/>
    <p:sldLayoutId id="2147483692" r:id="rId9"/>
    <p:sldLayoutId id="2147483691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useo Slab 500" panose="02000000000000000000" pitchFamily="50" charset="0"/>
          <a:ea typeface="Museo Slab 500" panose="02000000000000000000" pitchFamily="50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143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es.ed.gov/ncee/wwc/PracticeGuide/2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lay_l@cde.state.co.u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allen_m@cde.state.co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ies.ed.gov/ncee/wwc/practiceguide/30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hyperlink" Target="https://ies.ed.gov/ncee/wwc/practiceguide/21" TargetMode="External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hyperlink" Target="https://ies.ed.gov/ncee/wwc/PracticeGuide/17" TargetMode="Externa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s://ies.ed.gov/ncee/wwc/PracticeGuide/19" TargetMode="Externa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https://ies.ed.gov/ncee/wwc/PracticeGuide/29" TargetMode="Externa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FAA3-E8DA-9459-B555-0A9AF363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1905300"/>
            <a:ext cx="5778300" cy="536100"/>
          </a:xfrm>
        </p:spPr>
        <p:txBody>
          <a:bodyPr anchor="ctr"/>
          <a:lstStyle/>
          <a:p>
            <a:r>
              <a:rPr lang="en-US" dirty="0">
                <a:latin typeface="Museo Slab 500"/>
              </a:rPr>
              <a:t>CLSD Grant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725596-D98D-A4F9-D445-3EDF83B11DA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2025 Welcome Meeting</a:t>
            </a:r>
            <a:endParaRPr lang="en-US" sz="3200" dirty="0"/>
          </a:p>
        </p:txBody>
      </p:sp>
      <p:pic>
        <p:nvPicPr>
          <p:cNvPr id="8" name="Picture Placeholder 7" descr="Students working on special closed syllables">
            <a:extLst>
              <a:ext uri="{FF2B5EF4-FFF2-40B4-BE49-F238E27FC236}">
                <a16:creationId xmlns:a16="http://schemas.microsoft.com/office/drawing/2014/main" id="{9682D18E-3193-F657-0953-B70094FBCC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569" r="4569"/>
          <a:stretch/>
        </p:blipFill>
        <p:spPr>
          <a:prstGeom prst="rect">
            <a:avLst/>
          </a:prstGeom>
          <a:solidFill>
            <a:srgbClr val="EEEEEE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AFAB7-3284-AF91-EDF0-7C967F39F8A7}"/>
              </a:ext>
            </a:extLst>
          </p:cNvPr>
          <p:cNvSpPr txBox="1"/>
          <p:nvPr/>
        </p:nvSpPr>
        <p:spPr>
          <a:xfrm>
            <a:off x="1104177" y="3541331"/>
            <a:ext cx="39904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</a:rPr>
              <a:t>Laura Lay</a:t>
            </a:r>
            <a:endParaRPr lang="en-US"/>
          </a:p>
          <a:p>
            <a:pPr algn="ctr"/>
            <a:r>
              <a:rPr lang="en-US" dirty="0">
                <a:latin typeface="Calibri"/>
              </a:rPr>
              <a:t>CLSD Grant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2201341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2619C-3E27-0C53-C2BD-FDDC85FF2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6E7A2D-D9A6-6120-887C-996765B3B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71066"/>
            <a:ext cx="9144000" cy="3673299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FEC27F-089F-D84A-3A69-FFA0F441B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59952"/>
            <a:ext cx="8417415" cy="702725"/>
          </a:xfrm>
        </p:spPr>
        <p:txBody>
          <a:bodyPr anchor="ctr"/>
          <a:lstStyle/>
          <a:p>
            <a:r>
              <a:rPr lang="en-US" sz="2600" dirty="0"/>
              <a:t>Effective Practices – Secondary Writing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C4958-D412-8CD4-F3BA-0EC8E42FE6B7}"/>
              </a:ext>
            </a:extLst>
          </p:cNvPr>
          <p:cNvSpPr txBox="1"/>
          <p:nvPr/>
        </p:nvSpPr>
        <p:spPr>
          <a:xfrm>
            <a:off x="619200" y="4692845"/>
            <a:ext cx="6796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3"/>
              </a:rPr>
              <a:t>Teaching Secondary Students to Write Effectively</a:t>
            </a:r>
            <a:endParaRPr 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2D66C8-7EC3-6B8A-FD4F-6D91CABE2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655" y="1045876"/>
            <a:ext cx="7306261" cy="3315004"/>
            <a:chOff x="1063530" y="1045876"/>
            <a:chExt cx="7306261" cy="331500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0454F5-0F74-5CFB-0C35-CC6D862D2FF8}"/>
                </a:ext>
              </a:extLst>
            </p:cNvPr>
            <p:cNvSpPr/>
            <p:nvPr/>
          </p:nvSpPr>
          <p:spPr>
            <a:xfrm>
              <a:off x="2967916" y="1045876"/>
              <a:ext cx="5401875" cy="1554480"/>
            </a:xfrm>
            <a:custGeom>
              <a:avLst/>
              <a:gdLst>
                <a:gd name="connsiteX0" fmla="*/ 0 w 3318321"/>
                <a:gd name="connsiteY0" fmla="*/ 0 h 1500823"/>
                <a:gd name="connsiteX1" fmla="*/ 3318321 w 3318321"/>
                <a:gd name="connsiteY1" fmla="*/ 0 h 1500823"/>
                <a:gd name="connsiteX2" fmla="*/ 3318321 w 3318321"/>
                <a:gd name="connsiteY2" fmla="*/ 1500823 h 1500823"/>
                <a:gd name="connsiteX3" fmla="*/ 0 w 3318321"/>
                <a:gd name="connsiteY3" fmla="*/ 1500823 h 1500823"/>
                <a:gd name="connsiteX4" fmla="*/ 0 w 3318321"/>
                <a:gd name="connsiteY4" fmla="*/ 0 h 150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321" h="1500823">
                  <a:moveTo>
                    <a:pt x="0" y="0"/>
                  </a:moveTo>
                  <a:lnTo>
                    <a:pt x="3318321" y="0"/>
                  </a:lnTo>
                  <a:lnTo>
                    <a:pt x="3318321" y="1500823"/>
                  </a:lnTo>
                  <a:lnTo>
                    <a:pt x="0" y="1500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i="0" kern="1200" dirty="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Explicitly teach appropriate writing strategies using a Model-Practice-Reflect instructional cycle.</a:t>
              </a:r>
              <a:endParaRPr lang="en-US" sz="2000" kern="1200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Rectangle 11" descr="Teacher helping student with assignment">
              <a:extLst>
                <a:ext uri="{FF2B5EF4-FFF2-40B4-BE49-F238E27FC236}">
                  <a16:creationId xmlns:a16="http://schemas.microsoft.com/office/drawing/2014/main" id="{AB6D5D36-6586-FC89-37DF-10555C4C4302}"/>
                </a:ext>
              </a:extLst>
            </p:cNvPr>
            <p:cNvSpPr/>
            <p:nvPr/>
          </p:nvSpPr>
          <p:spPr>
            <a:xfrm>
              <a:off x="1063530" y="1050222"/>
              <a:ext cx="1782524" cy="1554480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000" r="-2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9116B86-269F-8878-3F5C-2A3318EF5445}"/>
                </a:ext>
              </a:extLst>
            </p:cNvPr>
            <p:cNvSpPr/>
            <p:nvPr/>
          </p:nvSpPr>
          <p:spPr>
            <a:xfrm>
              <a:off x="1063530" y="2806400"/>
              <a:ext cx="5393755" cy="1554480"/>
            </a:xfrm>
            <a:custGeom>
              <a:avLst/>
              <a:gdLst>
                <a:gd name="connsiteX0" fmla="*/ 0 w 3318321"/>
                <a:gd name="connsiteY0" fmla="*/ 0 h 1500823"/>
                <a:gd name="connsiteX1" fmla="*/ 3318321 w 3318321"/>
                <a:gd name="connsiteY1" fmla="*/ 0 h 1500823"/>
                <a:gd name="connsiteX2" fmla="*/ 3318321 w 3318321"/>
                <a:gd name="connsiteY2" fmla="*/ 1500823 h 1500823"/>
                <a:gd name="connsiteX3" fmla="*/ 0 w 3318321"/>
                <a:gd name="connsiteY3" fmla="*/ 1500823 h 1500823"/>
                <a:gd name="connsiteX4" fmla="*/ 0 w 3318321"/>
                <a:gd name="connsiteY4" fmla="*/ 0 h 150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321" h="1500823">
                  <a:moveTo>
                    <a:pt x="0" y="0"/>
                  </a:moveTo>
                  <a:lnTo>
                    <a:pt x="3318321" y="0"/>
                  </a:lnTo>
                  <a:lnTo>
                    <a:pt x="3318321" y="1500823"/>
                  </a:lnTo>
                  <a:lnTo>
                    <a:pt x="0" y="150082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9983318"/>
                <a:satOff val="84615"/>
                <a:lumOff val="8431"/>
                <a:alphaOff val="0"/>
              </a:schemeClr>
            </a:fillRef>
            <a:effectRef idx="0">
              <a:schemeClr val="accent3">
                <a:hueOff val="-9983318"/>
                <a:satOff val="84615"/>
                <a:lumOff val="843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i="0" kern="1200" dirty="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Integrate writing and reading to emphasize key writing features.</a:t>
              </a:r>
              <a:endParaRPr lang="en-US" sz="2000" kern="1200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" name="Rectangle 13" descr="Adults studying at table">
              <a:extLst>
                <a:ext uri="{FF2B5EF4-FFF2-40B4-BE49-F238E27FC236}">
                  <a16:creationId xmlns:a16="http://schemas.microsoft.com/office/drawing/2014/main" id="{16F99696-6923-EAFC-C15B-15D1A08277A4}"/>
                </a:ext>
              </a:extLst>
            </p:cNvPr>
            <p:cNvSpPr/>
            <p:nvPr/>
          </p:nvSpPr>
          <p:spPr>
            <a:xfrm>
              <a:off x="6583697" y="2806400"/>
              <a:ext cx="1782524" cy="155448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000" r="-2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-9983318"/>
                <a:satOff val="84615"/>
                <a:lumOff val="843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C61B6B12-E325-891A-4BAA-E86CA04FC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7790400" y="-21597"/>
            <a:ext cx="1332001" cy="1375200"/>
          </a:xfrm>
          <a:prstGeom prst="rt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47A17C-85C0-F550-4094-37480DA04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666003"/>
            <a:ext cx="5940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479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11A3-68DB-4CA8-6687-26FB6DFEE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0" y="98753"/>
            <a:ext cx="8486003" cy="741300"/>
          </a:xfrm>
        </p:spPr>
        <p:txBody>
          <a:bodyPr/>
          <a:lstStyle/>
          <a:p>
            <a:r>
              <a:rPr lang="en-US" sz="2800" dirty="0">
                <a:latin typeface="Museo Slab 500"/>
              </a:rPr>
              <a:t>Managing Your Grant – Program Requirements</a:t>
            </a:r>
            <a:endParaRPr lang="en-US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31C7B69-6FEA-B39C-4B00-9B8B5A846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791623"/>
            <a:ext cx="5412111" cy="2551090"/>
          </a:xfrm>
          <a:prstGeom prst="rtTriangle">
            <a:avLst/>
          </a:prstGeom>
          <a:solidFill>
            <a:srgbClr val="FF794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DACF6-2A05-ADC8-EE78-C11B6B19E2A1}"/>
              </a:ext>
            </a:extLst>
          </p:cNvPr>
          <p:cNvSpPr txBox="1"/>
          <p:nvPr/>
        </p:nvSpPr>
        <p:spPr>
          <a:xfrm>
            <a:off x="594000" y="1067889"/>
            <a:ext cx="7956000" cy="3046988"/>
          </a:xfrm>
          <a:prstGeom prst="round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18288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en-US" sz="1600" dirty="0">
                <a:latin typeface="Calibri"/>
              </a:rPr>
              <a:t> grant performance monitoring is required. Grant Partnership Meetings will be held virtually or in person and scheduled in advance.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Participation in data collection surveys to evaluate progress and the effectiveness of CLSD activities is expected.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Grantees serving the birth-kindergarten entry age band are required to submit four-year-old language data to CDE.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Subgrant recipients are expected to make a good-faith effort to ensure the highest possible student participation in Colorado’s State Tests in English Language Arts. 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A local literacy plan must be developed and submitted by the end of Year 1 of the grant.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52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9A3A3EA5-9623-FC6F-BF9B-4BF98130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6486" y="1213984"/>
            <a:ext cx="1913860" cy="2111216"/>
          </a:xfrm>
          <a:prstGeom prst="round2Diag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711A3-68DB-4CA8-6687-26FB6DFEE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0" y="98753"/>
            <a:ext cx="8503200" cy="741300"/>
          </a:xfrm>
        </p:spPr>
        <p:txBody>
          <a:bodyPr/>
          <a:lstStyle/>
          <a:p>
            <a:r>
              <a:rPr lang="en-US" sz="2800" dirty="0">
                <a:latin typeface="Museo Slab 500"/>
              </a:rPr>
              <a:t>Managing Your Grant – Budgets</a:t>
            </a:r>
            <a:endParaRPr lang="en-US" sz="2800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7BD0A8F5-5A0E-D4EB-0E32-8B632555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654" y="1601972"/>
            <a:ext cx="1913860" cy="2111216"/>
          </a:xfrm>
          <a:prstGeom prst="round2Diag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DACF6-2A05-ADC8-EE78-C11B6B19E2A1}"/>
              </a:ext>
            </a:extLst>
          </p:cNvPr>
          <p:cNvSpPr txBox="1"/>
          <p:nvPr/>
        </p:nvSpPr>
        <p:spPr>
          <a:xfrm>
            <a:off x="684000" y="1407978"/>
            <a:ext cx="7776000" cy="2111216"/>
          </a:xfrm>
          <a:prstGeom prst="round2DiagRect">
            <a:avLst/>
          </a:prstGeom>
          <a:ln>
            <a:solidFill>
              <a:srgbClr val="0099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Budgets are submitted in GAINS each year in June for approval of the following school year's planned costs.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Revisions must be submitted for approval if changes need to occur.</a:t>
            </a: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time revisions are made, it goes through the same approval process in GAINS: 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Draft completed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 Fiscal Representative Approved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 Authorized Representative Approved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CDE</a:t>
            </a:r>
          </a:p>
        </p:txBody>
      </p:sp>
    </p:spTree>
    <p:extLst>
      <p:ext uri="{BB962C8B-B14F-4D97-AF65-F5344CB8AC3E}">
        <p14:creationId xmlns:p14="http://schemas.microsoft.com/office/powerpoint/2010/main" val="1953207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53CD-D074-20B8-934C-497D27D00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D49A6D-9D2E-67EE-7773-9160AA56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22700" y="942320"/>
            <a:ext cx="5521300" cy="3392355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6C241-78F9-E38F-A6CB-C0D4D8A3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0" y="98753"/>
            <a:ext cx="8503200" cy="741300"/>
          </a:xfrm>
        </p:spPr>
        <p:txBody>
          <a:bodyPr/>
          <a:lstStyle/>
          <a:p>
            <a:r>
              <a:rPr lang="en-US" sz="2800" dirty="0">
                <a:latin typeface="Museo Slab 500"/>
              </a:rPr>
              <a:t>Managing Your Grant – Fiscal Requirements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4DEBED-0F35-0E95-E5B3-926564C3FC02}"/>
              </a:ext>
            </a:extLst>
          </p:cNvPr>
          <p:cNvSpPr txBox="1"/>
          <p:nvPr/>
        </p:nvSpPr>
        <p:spPr>
          <a:xfrm>
            <a:off x="684000" y="1320343"/>
            <a:ext cx="7776000" cy="2502813"/>
          </a:xfrm>
          <a:prstGeom prst="snip2Same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Programs must draw down funds at a minimum of every 4 months and no more than once a month.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funds for each grant year (Years 1-4) must be expended between July 1 and June 30.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final day to submit reimbursement requests is August 15. </a:t>
            </a: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Final Expenditure Report (FER) will be due September 30 each year via GAINS.</a:t>
            </a:r>
            <a:endParaRPr lang="en-US" sz="1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039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screenshot of a CLSD web page&#10;&#10;">
            <a:extLst>
              <a:ext uri="{FF2B5EF4-FFF2-40B4-BE49-F238E27FC236}">
                <a16:creationId xmlns:a16="http://schemas.microsoft.com/office/drawing/2014/main" id="{86005810-0302-8ABF-B276-2F79ED0021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-300" t="-703" r="-400" b="1054"/>
          <a:stretch>
            <a:fillRect/>
          </a:stretch>
        </p:blipFill>
        <p:spPr>
          <a:xfrm>
            <a:off x="-330" y="-907"/>
            <a:ext cx="9143228" cy="51465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FC5FE2-A823-AF3F-CDEC-D971D443DEE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  <a:latin typeface="Museo Slab 500"/>
              </a:rPr>
              <a:t>www.cde.state.co.us/early/comprehensive-state-literacy-development-grant</a:t>
            </a:r>
          </a:p>
        </p:txBody>
      </p:sp>
      <p:pic>
        <p:nvPicPr>
          <p:cNvPr id="5" name="Google Shape;115;p10" descr="CDE Logo">
            <a:extLst>
              <a:ext uri="{FF2B5EF4-FFF2-40B4-BE49-F238E27FC236}">
                <a16:creationId xmlns:a16="http://schemas.microsoft.com/office/drawing/2014/main" id="{E7AF258F-AA88-54B0-EC6E-EF11864ABD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138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C3E27-4D3F-CCEF-BE58-915CF4D8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00" y="105100"/>
            <a:ext cx="7234800" cy="741300"/>
          </a:xfrm>
        </p:spPr>
        <p:txBody>
          <a:bodyPr/>
          <a:lstStyle/>
          <a:p>
            <a:r>
              <a:rPr lang="en-US" sz="3600" dirty="0">
                <a:latin typeface="Museo Slab 500"/>
              </a:rPr>
              <a:t>Project Goals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FE6086-EF52-B05B-F4F7-1A842334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4800" y="1044008"/>
            <a:ext cx="8568836" cy="3189585"/>
            <a:chOff x="244800" y="1044008"/>
            <a:chExt cx="8568836" cy="3189585"/>
          </a:xfrm>
        </p:grpSpPr>
        <p:sp>
          <p:nvSpPr>
            <p:cNvPr id="6" name="Partial Circle 5">
              <a:extLst>
                <a:ext uri="{FF2B5EF4-FFF2-40B4-BE49-F238E27FC236}">
                  <a16:creationId xmlns:a16="http://schemas.microsoft.com/office/drawing/2014/main" id="{EFE2F8FD-795F-00C1-3849-E9A6965BFEBC}"/>
                </a:ext>
              </a:extLst>
            </p:cNvPr>
            <p:cNvSpPr/>
            <p:nvPr/>
          </p:nvSpPr>
          <p:spPr>
            <a:xfrm>
              <a:off x="244800" y="1044008"/>
              <a:ext cx="3117599" cy="3189585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D839D-AA52-B80E-78A7-4AA13E6D88C8}"/>
                </a:ext>
              </a:extLst>
            </p:cNvPr>
            <p:cNvSpPr/>
            <p:nvPr/>
          </p:nvSpPr>
          <p:spPr>
            <a:xfrm>
              <a:off x="1803599" y="1080000"/>
              <a:ext cx="7010037" cy="3117599"/>
            </a:xfrm>
            <a:custGeom>
              <a:avLst/>
              <a:gdLst>
                <a:gd name="connsiteX0" fmla="*/ 0 w 7010037"/>
                <a:gd name="connsiteY0" fmla="*/ 0 h 3117599"/>
                <a:gd name="connsiteX1" fmla="*/ 7010037 w 7010037"/>
                <a:gd name="connsiteY1" fmla="*/ 0 h 3117599"/>
                <a:gd name="connsiteX2" fmla="*/ 7010037 w 7010037"/>
                <a:gd name="connsiteY2" fmla="*/ 3117599 h 3117599"/>
                <a:gd name="connsiteX3" fmla="*/ 0 w 7010037"/>
                <a:gd name="connsiteY3" fmla="*/ 3117599 h 3117599"/>
                <a:gd name="connsiteX4" fmla="*/ 0 w 7010037"/>
                <a:gd name="connsiteY4" fmla="*/ 0 h 311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0037" h="3117599">
                  <a:moveTo>
                    <a:pt x="0" y="0"/>
                  </a:moveTo>
                  <a:lnTo>
                    <a:pt x="7010037" y="0"/>
                  </a:lnTo>
                  <a:lnTo>
                    <a:pt x="7010037" y="3117599"/>
                  </a:lnTo>
                  <a:lnTo>
                    <a:pt x="0" y="31175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3565979" bIns="251607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 two or three clear project goals</a:t>
              </a:r>
              <a:endParaRPr lang="en-US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3E7DD0D0-FD57-5161-0DA0-BB995A0B07EE}"/>
                </a:ext>
              </a:extLst>
            </p:cNvPr>
            <p:cNvSpPr/>
            <p:nvPr/>
          </p:nvSpPr>
          <p:spPr>
            <a:xfrm>
              <a:off x="653984" y="1742490"/>
              <a:ext cx="2299230" cy="2299230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3327773"/>
                <a:satOff val="28205"/>
                <a:lumOff val="2810"/>
                <a:alphaOff val="0"/>
              </a:schemeClr>
            </a:fillRef>
            <a:effectRef idx="0">
              <a:schemeClr val="accent3">
                <a:hueOff val="-3327773"/>
                <a:satOff val="28205"/>
                <a:lumOff val="281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DBB5650-2903-D8FC-BE13-7CD6B737301F}"/>
                </a:ext>
              </a:extLst>
            </p:cNvPr>
            <p:cNvSpPr/>
            <p:nvPr/>
          </p:nvSpPr>
          <p:spPr>
            <a:xfrm>
              <a:off x="1803599" y="1742490"/>
              <a:ext cx="7010037" cy="2299230"/>
            </a:xfrm>
            <a:custGeom>
              <a:avLst/>
              <a:gdLst>
                <a:gd name="connsiteX0" fmla="*/ 0 w 7010037"/>
                <a:gd name="connsiteY0" fmla="*/ 0 h 2299230"/>
                <a:gd name="connsiteX1" fmla="*/ 7010037 w 7010037"/>
                <a:gd name="connsiteY1" fmla="*/ 0 h 2299230"/>
                <a:gd name="connsiteX2" fmla="*/ 7010037 w 7010037"/>
                <a:gd name="connsiteY2" fmla="*/ 2299230 h 2299230"/>
                <a:gd name="connsiteX3" fmla="*/ 0 w 7010037"/>
                <a:gd name="connsiteY3" fmla="*/ 2299230 h 2299230"/>
                <a:gd name="connsiteX4" fmla="*/ 0 w 7010037"/>
                <a:gd name="connsiteY4" fmla="*/ 0 h 229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0037" h="2299230">
                  <a:moveTo>
                    <a:pt x="0" y="0"/>
                  </a:moveTo>
                  <a:lnTo>
                    <a:pt x="7010037" y="0"/>
                  </a:lnTo>
                  <a:lnTo>
                    <a:pt x="7010037" y="2299230"/>
                  </a:lnTo>
                  <a:lnTo>
                    <a:pt x="0" y="22992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-3327773"/>
                <a:satOff val="28205"/>
                <a:lumOff val="281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3565979" bIns="169770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Connected to UIP and documented accordingly when appropriate</a:t>
              </a:r>
              <a:endParaRPr lang="en-US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Partial Circle 9">
              <a:extLst>
                <a:ext uri="{FF2B5EF4-FFF2-40B4-BE49-F238E27FC236}">
                  <a16:creationId xmlns:a16="http://schemas.microsoft.com/office/drawing/2014/main" id="{E262FC99-0E67-B068-50DB-3926A8F8BAD2}"/>
                </a:ext>
              </a:extLst>
            </p:cNvPr>
            <p:cNvSpPr/>
            <p:nvPr/>
          </p:nvSpPr>
          <p:spPr>
            <a:xfrm>
              <a:off x="1063170" y="2404980"/>
              <a:ext cx="1480859" cy="1480859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6655546"/>
                <a:satOff val="56410"/>
                <a:lumOff val="5621"/>
                <a:alphaOff val="0"/>
              </a:schemeClr>
            </a:fillRef>
            <a:effectRef idx="0">
              <a:schemeClr val="accent3">
                <a:hueOff val="-6655546"/>
                <a:satOff val="56410"/>
                <a:lumOff val="562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59E7A1-1A27-62B6-4F35-3881BE130646}"/>
                </a:ext>
              </a:extLst>
            </p:cNvPr>
            <p:cNvSpPr/>
            <p:nvPr/>
          </p:nvSpPr>
          <p:spPr>
            <a:xfrm>
              <a:off x="1803599" y="2404980"/>
              <a:ext cx="7010037" cy="1480859"/>
            </a:xfrm>
            <a:custGeom>
              <a:avLst/>
              <a:gdLst>
                <a:gd name="connsiteX0" fmla="*/ 0 w 7010037"/>
                <a:gd name="connsiteY0" fmla="*/ 0 h 1480859"/>
                <a:gd name="connsiteX1" fmla="*/ 7010037 w 7010037"/>
                <a:gd name="connsiteY1" fmla="*/ 0 h 1480859"/>
                <a:gd name="connsiteX2" fmla="*/ 7010037 w 7010037"/>
                <a:gd name="connsiteY2" fmla="*/ 1480859 h 1480859"/>
                <a:gd name="connsiteX3" fmla="*/ 0 w 7010037"/>
                <a:gd name="connsiteY3" fmla="*/ 1480859 h 1480859"/>
                <a:gd name="connsiteX4" fmla="*/ 0 w 7010037"/>
                <a:gd name="connsiteY4" fmla="*/ 0 h 148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0037" h="1480859">
                  <a:moveTo>
                    <a:pt x="0" y="0"/>
                  </a:moveTo>
                  <a:lnTo>
                    <a:pt x="7010037" y="0"/>
                  </a:lnTo>
                  <a:lnTo>
                    <a:pt x="7010037" y="1480859"/>
                  </a:lnTo>
                  <a:lnTo>
                    <a:pt x="0" y="14808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-6655546"/>
                <a:satOff val="56410"/>
                <a:lumOff val="562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3565979" bIns="87933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Should be measurable</a:t>
              </a:r>
              <a:endParaRPr lang="en-US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34DE9471-F3D9-3C54-0A4D-B2F9D696C90E}"/>
                </a:ext>
              </a:extLst>
            </p:cNvPr>
            <p:cNvSpPr/>
            <p:nvPr/>
          </p:nvSpPr>
          <p:spPr>
            <a:xfrm>
              <a:off x="1472354" y="3067470"/>
              <a:ext cx="662489" cy="662489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9983318"/>
                <a:satOff val="84615"/>
                <a:lumOff val="8431"/>
                <a:alphaOff val="0"/>
              </a:schemeClr>
            </a:fillRef>
            <a:effectRef idx="0">
              <a:schemeClr val="accent3">
                <a:hueOff val="-9983318"/>
                <a:satOff val="84615"/>
                <a:lumOff val="843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21FC598-3B73-61CF-7C60-6DE9CFDDD857}"/>
                </a:ext>
              </a:extLst>
            </p:cNvPr>
            <p:cNvSpPr/>
            <p:nvPr/>
          </p:nvSpPr>
          <p:spPr>
            <a:xfrm>
              <a:off x="1803599" y="3067470"/>
              <a:ext cx="7010037" cy="662489"/>
            </a:xfrm>
            <a:custGeom>
              <a:avLst/>
              <a:gdLst>
                <a:gd name="connsiteX0" fmla="*/ 0 w 7010037"/>
                <a:gd name="connsiteY0" fmla="*/ 0 h 662489"/>
                <a:gd name="connsiteX1" fmla="*/ 7010037 w 7010037"/>
                <a:gd name="connsiteY1" fmla="*/ 0 h 662489"/>
                <a:gd name="connsiteX2" fmla="*/ 7010037 w 7010037"/>
                <a:gd name="connsiteY2" fmla="*/ 662489 h 662489"/>
                <a:gd name="connsiteX3" fmla="*/ 0 w 7010037"/>
                <a:gd name="connsiteY3" fmla="*/ 662489 h 662489"/>
                <a:gd name="connsiteX4" fmla="*/ 0 w 7010037"/>
                <a:gd name="connsiteY4" fmla="*/ 0 h 6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0037" h="662489">
                  <a:moveTo>
                    <a:pt x="0" y="0"/>
                  </a:moveTo>
                  <a:lnTo>
                    <a:pt x="7010037" y="0"/>
                  </a:lnTo>
                  <a:lnTo>
                    <a:pt x="7010037" y="662489"/>
                  </a:lnTo>
                  <a:lnTo>
                    <a:pt x="0" y="6624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-9983318"/>
                <a:satOff val="84615"/>
                <a:lumOff val="843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3565979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150000"/>
                </a:lnSpc>
                <a:spcBef>
                  <a:spcPct val="0"/>
                </a:spcBef>
                <a:spcAft>
                  <a:spcPts val="800"/>
                </a:spcAft>
                <a:buNone/>
              </a:pPr>
              <a:r>
                <a:rPr lang="en-US" sz="1600" b="0" i="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</a:t>
              </a:r>
              <a:r>
                <a:rPr lang="en-US" sz="16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0" i="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will discuss these goals </a:t>
              </a:r>
            </a:p>
            <a:p>
              <a:pPr marL="0" lvl="0" indent="0" algn="l" defTabSz="711200">
                <a:lnSpc>
                  <a:spcPct val="0"/>
                </a:lnSpc>
                <a:spcBef>
                  <a:spcPct val="0"/>
                </a:spcBef>
                <a:buNone/>
              </a:pPr>
              <a:r>
                <a:rPr lang="en-US" sz="1600" b="0" i="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during individual meetings</a:t>
              </a:r>
              <a:endParaRPr lang="en-US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1321219-C457-E012-FA36-51DAE1A09280}"/>
                </a:ext>
              </a:extLst>
            </p:cNvPr>
            <p:cNvSpPr/>
            <p:nvPr/>
          </p:nvSpPr>
          <p:spPr>
            <a:xfrm>
              <a:off x="4766400" y="2404980"/>
              <a:ext cx="4047236" cy="662489"/>
            </a:xfrm>
            <a:custGeom>
              <a:avLst/>
              <a:gdLst>
                <a:gd name="connsiteX0" fmla="*/ 0 w 3505018"/>
                <a:gd name="connsiteY0" fmla="*/ 0 h 662489"/>
                <a:gd name="connsiteX1" fmla="*/ 3505018 w 3505018"/>
                <a:gd name="connsiteY1" fmla="*/ 0 h 662489"/>
                <a:gd name="connsiteX2" fmla="*/ 3505018 w 3505018"/>
                <a:gd name="connsiteY2" fmla="*/ 662489 h 662489"/>
                <a:gd name="connsiteX3" fmla="*/ 0 w 3505018"/>
                <a:gd name="connsiteY3" fmla="*/ 662489 h 662489"/>
                <a:gd name="connsiteX4" fmla="*/ 0 w 3505018"/>
                <a:gd name="connsiteY4" fmla="*/ 0 h 6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018" h="662489">
                  <a:moveTo>
                    <a:pt x="0" y="0"/>
                  </a:moveTo>
                  <a:lnTo>
                    <a:pt x="3505018" y="0"/>
                  </a:lnTo>
                  <a:lnTo>
                    <a:pt x="3505018" y="662489"/>
                  </a:lnTo>
                  <a:lnTo>
                    <a:pt x="0" y="6624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Linked to student outcomes </a:t>
              </a:r>
              <a:r>
                <a:rPr lang="en-US" sz="1600" b="0" i="1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</a:t>
              </a:r>
              <a:r>
                <a:rPr lang="en-US" sz="1600" b="0" i="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Tied another key project focus area</a:t>
              </a:r>
              <a:endParaRPr lang="en-US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955F18-69F4-4661-5B12-B3C37090E673}"/>
                </a:ext>
              </a:extLst>
            </p:cNvPr>
            <p:cNvSpPr/>
            <p:nvPr/>
          </p:nvSpPr>
          <p:spPr>
            <a:xfrm>
              <a:off x="4766400" y="3067470"/>
              <a:ext cx="4047236" cy="662489"/>
            </a:xfrm>
            <a:custGeom>
              <a:avLst/>
              <a:gdLst>
                <a:gd name="connsiteX0" fmla="*/ 0 w 3505018"/>
                <a:gd name="connsiteY0" fmla="*/ 0 h 662489"/>
                <a:gd name="connsiteX1" fmla="*/ 3505018 w 3505018"/>
                <a:gd name="connsiteY1" fmla="*/ 0 h 662489"/>
                <a:gd name="connsiteX2" fmla="*/ 3505018 w 3505018"/>
                <a:gd name="connsiteY2" fmla="*/ 662489 h 662489"/>
                <a:gd name="connsiteX3" fmla="*/ 0 w 3505018"/>
                <a:gd name="connsiteY3" fmla="*/ 662489 h 662489"/>
                <a:gd name="connsiteX4" fmla="*/ 0 w 3505018"/>
                <a:gd name="connsiteY4" fmla="*/ 0 h 6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018" h="662489">
                  <a:moveTo>
                    <a:pt x="0" y="0"/>
                  </a:moveTo>
                  <a:lnTo>
                    <a:pt x="3505018" y="0"/>
                  </a:lnTo>
                  <a:lnTo>
                    <a:pt x="3505018" y="662489"/>
                  </a:lnTo>
                  <a:lnTo>
                    <a:pt x="0" y="6624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If you included goals in your application or existing district UIP, we can review and modify them as needed.</a:t>
              </a:r>
              <a:endParaRPr lang="en-US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45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0"/>
          <p:cNvSpPr txBox="1">
            <a:spLocks noGrp="1"/>
          </p:cNvSpPr>
          <p:nvPr>
            <p:ph type="title"/>
          </p:nvPr>
        </p:nvSpPr>
        <p:spPr>
          <a:xfrm>
            <a:off x="244801" y="88008"/>
            <a:ext cx="7091768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600" dirty="0">
                <a:latin typeface="Museo Slab 500"/>
              </a:rPr>
              <a:t>Communication Plan</a:t>
            </a:r>
            <a:endParaRPr lang="en-US" sz="3600" dirty="0">
              <a:latin typeface="Museo Slab 500" panose="02000000000000000000" pitchFamily="50" charset="0"/>
            </a:endParaRPr>
          </a:p>
        </p:txBody>
      </p:sp>
      <p:sp>
        <p:nvSpPr>
          <p:cNvPr id="428" name="Google Shape;428;p60"/>
          <p:cNvSpPr txBox="1">
            <a:spLocks noGrp="1"/>
          </p:cNvSpPr>
          <p:nvPr>
            <p:ph type="body" idx="1"/>
          </p:nvPr>
        </p:nvSpPr>
        <p:spPr>
          <a:xfrm>
            <a:off x="397964" y="1045693"/>
            <a:ext cx="8263945" cy="3150014"/>
          </a:xfrm>
          <a:prstGeom prst="round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sz="1800" dirty="0">
                <a:latin typeface="Calibri"/>
                <a:cs typeface="Calibri"/>
              </a:rPr>
              <a:t>Can't be just another new thing or all top-down</a:t>
            </a:r>
          </a:p>
          <a:p>
            <a:pPr marL="342900" indent="-342900">
              <a:lnSpc>
                <a:spcPct val="114999"/>
              </a:lnSpc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Multidirectional communication strategy that actively involves and empowers teachers, parents, and other key stakeholders</a:t>
            </a:r>
          </a:p>
          <a:p>
            <a:pPr marL="342900" indent="-342900">
              <a:lnSpc>
                <a:spcPct val="114999"/>
              </a:lnSpc>
              <a:spcAft>
                <a:spcPts val="1200"/>
              </a:spcAft>
            </a:pPr>
            <a:r>
              <a:rPr lang="en-US" sz="1800" dirty="0">
                <a:latin typeface="Calibri"/>
                <a:cs typeface="Calibri"/>
              </a:rPr>
              <a:t>Develop key messages</a:t>
            </a:r>
          </a:p>
          <a:p>
            <a:pPr marL="342900" indent="-342900">
              <a:lnSpc>
                <a:spcPct val="114999"/>
              </a:lnSpc>
              <a:spcAft>
                <a:spcPts val="1200"/>
              </a:spcAft>
            </a:pPr>
            <a:r>
              <a:rPr lang="en-US" sz="1800" dirty="0">
                <a:latin typeface="Calibri"/>
                <a:cs typeface="Calibri"/>
              </a:rPr>
              <a:t>Choose communication channels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4999"/>
              </a:lnSpc>
              <a:spcAft>
                <a:spcPts val="1200"/>
              </a:spcAft>
            </a:pPr>
            <a:r>
              <a:rPr lang="en-US" sz="1800" dirty="0">
                <a:latin typeface="Calibri"/>
                <a:cs typeface="Calibri"/>
              </a:rPr>
              <a:t>Provide clear channels for feedback, questions, and concerns from all stakeholders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>
          <a:extLst>
            <a:ext uri="{FF2B5EF4-FFF2-40B4-BE49-F238E27FC236}">
              <a16:creationId xmlns:a16="http://schemas.microsoft.com/office/drawing/2014/main" id="{59F7E897-73D7-22FB-C5D3-203A476ED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0">
            <a:extLst>
              <a:ext uri="{FF2B5EF4-FFF2-40B4-BE49-F238E27FC236}">
                <a16:creationId xmlns:a16="http://schemas.microsoft.com/office/drawing/2014/main" id="{56842F94-8B79-BFCC-C4F7-D979B906C4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324" y="88008"/>
            <a:ext cx="7099243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600" dirty="0">
                <a:latin typeface="Museo Slab 500"/>
              </a:rPr>
              <a:t>District/Local Literacy Plan</a:t>
            </a:r>
            <a:endParaRPr lang="en-US" sz="36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E259293-0960-DD96-300D-80752EF0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58763"/>
              </p:ext>
            </p:extLst>
          </p:nvPr>
        </p:nvGraphicFramePr>
        <p:xfrm>
          <a:off x="589668" y="1054350"/>
          <a:ext cx="7964663" cy="303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9142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>
          <a:extLst>
            <a:ext uri="{FF2B5EF4-FFF2-40B4-BE49-F238E27FC236}">
              <a16:creationId xmlns:a16="http://schemas.microsoft.com/office/drawing/2014/main" id="{B67CCACD-4825-14DB-A681-5A2367827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0">
            <a:extLst>
              <a:ext uri="{FF2B5EF4-FFF2-40B4-BE49-F238E27FC236}">
                <a16:creationId xmlns:a16="http://schemas.microsoft.com/office/drawing/2014/main" id="{5162AB18-2BDE-A18D-588A-8CC15E5140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400" y="88008"/>
            <a:ext cx="7106168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600" dirty="0">
                <a:latin typeface="Museo Slab 500"/>
              </a:rPr>
              <a:t>Topic Specific Meetings</a:t>
            </a:r>
            <a:endParaRPr lang="en-US" sz="36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B947332-3BA4-725F-6E51-BA9136448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416859"/>
              </p:ext>
            </p:extLst>
          </p:nvPr>
        </p:nvGraphicFramePr>
        <p:xfrm>
          <a:off x="-995635" y="950051"/>
          <a:ext cx="9930230" cy="313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8903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C00E0-1DF3-F357-9BE2-36C4633DB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593" y="1947246"/>
            <a:ext cx="8910814" cy="368985"/>
            <a:chOff x="103128" y="2074005"/>
            <a:chExt cx="8910814" cy="36898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4C3ABDF-3551-7B03-A3FB-ED98A768BB91}"/>
                </a:ext>
              </a:extLst>
            </p:cNvPr>
            <p:cNvSpPr/>
            <p:nvPr/>
          </p:nvSpPr>
          <p:spPr>
            <a:xfrm>
              <a:off x="103128" y="2083182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87118D6-543F-5244-AD8E-AE2C4E60A80C}"/>
                </a:ext>
              </a:extLst>
            </p:cNvPr>
            <p:cNvSpPr/>
            <p:nvPr/>
          </p:nvSpPr>
          <p:spPr>
            <a:xfrm>
              <a:off x="637280" y="2091206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EA3BB53-E289-1046-4F14-BD1809F8AF41}"/>
                </a:ext>
              </a:extLst>
            </p:cNvPr>
            <p:cNvSpPr/>
            <p:nvPr/>
          </p:nvSpPr>
          <p:spPr>
            <a:xfrm>
              <a:off x="1171432" y="2085480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5B3FC37-0964-E5D3-993A-2C2F95C75048}"/>
                </a:ext>
              </a:extLst>
            </p:cNvPr>
            <p:cNvSpPr/>
            <p:nvPr/>
          </p:nvSpPr>
          <p:spPr>
            <a:xfrm>
              <a:off x="1705584" y="2083181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82DC53B-48E1-1A7D-249F-EE8007D434D5}"/>
                </a:ext>
              </a:extLst>
            </p:cNvPr>
            <p:cNvSpPr/>
            <p:nvPr/>
          </p:nvSpPr>
          <p:spPr>
            <a:xfrm>
              <a:off x="2239736" y="2083181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91F06B6-D9C8-E3C8-309D-F4D80E6A7603}"/>
                </a:ext>
              </a:extLst>
            </p:cNvPr>
            <p:cNvSpPr/>
            <p:nvPr/>
          </p:nvSpPr>
          <p:spPr>
            <a:xfrm>
              <a:off x="2773888" y="2083180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D90A577-927F-0ADD-ACB9-CFE1315CB756}"/>
                </a:ext>
              </a:extLst>
            </p:cNvPr>
            <p:cNvSpPr/>
            <p:nvPr/>
          </p:nvSpPr>
          <p:spPr>
            <a:xfrm>
              <a:off x="3308040" y="2092355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D9C9E4-E6DB-AEA4-9FF8-990D1698AF49}"/>
                </a:ext>
              </a:extLst>
            </p:cNvPr>
            <p:cNvSpPr/>
            <p:nvPr/>
          </p:nvSpPr>
          <p:spPr>
            <a:xfrm>
              <a:off x="3842192" y="2074007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0D856A6-8328-AEE5-0622-941406532E33}"/>
                </a:ext>
              </a:extLst>
            </p:cNvPr>
            <p:cNvSpPr/>
            <p:nvPr/>
          </p:nvSpPr>
          <p:spPr>
            <a:xfrm>
              <a:off x="4376344" y="2082031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342667-012B-5404-B57E-22FD2879C47B}"/>
                </a:ext>
              </a:extLst>
            </p:cNvPr>
            <p:cNvSpPr/>
            <p:nvPr/>
          </p:nvSpPr>
          <p:spPr>
            <a:xfrm>
              <a:off x="4910496" y="2076305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3F84771-4572-1D45-7A38-762CDCAAF23B}"/>
                </a:ext>
              </a:extLst>
            </p:cNvPr>
            <p:cNvSpPr/>
            <p:nvPr/>
          </p:nvSpPr>
          <p:spPr>
            <a:xfrm>
              <a:off x="5444648" y="2074006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A07A44E-C1B5-B16B-0937-FB78296DCC9A}"/>
                </a:ext>
              </a:extLst>
            </p:cNvPr>
            <p:cNvSpPr/>
            <p:nvPr/>
          </p:nvSpPr>
          <p:spPr>
            <a:xfrm>
              <a:off x="5978800" y="2074006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F5D26C0-F4E6-5C76-ADAE-1A75E8B33DB6}"/>
                </a:ext>
              </a:extLst>
            </p:cNvPr>
            <p:cNvSpPr/>
            <p:nvPr/>
          </p:nvSpPr>
          <p:spPr>
            <a:xfrm>
              <a:off x="6512952" y="2074005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F483D9-CADE-F8F6-A81F-150069ED0AFF}"/>
                </a:ext>
              </a:extLst>
            </p:cNvPr>
            <p:cNvSpPr/>
            <p:nvPr/>
          </p:nvSpPr>
          <p:spPr>
            <a:xfrm>
              <a:off x="8649557" y="2091206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DB3CFA9-308E-49CD-4152-850C77B61854}"/>
                </a:ext>
              </a:extLst>
            </p:cNvPr>
            <p:cNvSpPr/>
            <p:nvPr/>
          </p:nvSpPr>
          <p:spPr>
            <a:xfrm>
              <a:off x="7047104" y="2091206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397F8D9-8464-0664-9814-BDCEC793A60B}"/>
                </a:ext>
              </a:extLst>
            </p:cNvPr>
            <p:cNvSpPr/>
            <p:nvPr/>
          </p:nvSpPr>
          <p:spPr>
            <a:xfrm>
              <a:off x="7581256" y="2091206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BDD9F13-4965-12C7-EF2A-B57845EAD894}"/>
                </a:ext>
              </a:extLst>
            </p:cNvPr>
            <p:cNvSpPr/>
            <p:nvPr/>
          </p:nvSpPr>
          <p:spPr>
            <a:xfrm>
              <a:off x="8115408" y="2091205"/>
              <a:ext cx="364385" cy="350635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C29A835-056D-33E7-2F58-F787602D8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0" y="98753"/>
            <a:ext cx="7086150" cy="741300"/>
          </a:xfrm>
        </p:spPr>
        <p:txBody>
          <a:bodyPr/>
          <a:lstStyle/>
          <a:p>
            <a:r>
              <a:rPr lang="en-US" sz="3600" dirty="0">
                <a:latin typeface="Museo Slab 500"/>
              </a:rPr>
              <a:t>Important Dates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9FA6E-F0A0-7681-A9D3-75E7C4C1A48F}"/>
              </a:ext>
            </a:extLst>
          </p:cNvPr>
          <p:cNvSpPr txBox="1"/>
          <p:nvPr/>
        </p:nvSpPr>
        <p:spPr>
          <a:xfrm>
            <a:off x="845397" y="1011932"/>
            <a:ext cx="5863212" cy="32576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July 1: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Beginning of each performance period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June 30: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End of performance period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August 15: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Last day to submit reimbursement requests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September 30: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Final Expenditure Report due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Year 1: July 1, 2025 – June 30, 2026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Year 2: July 1, 2026 –  June 30, 2027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Year 3: July 1, 2027 – June 30, 2028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Year 4: July 1, 2028 – June 30, 2029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**Pending continued funding from the US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3385592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DA456C-168C-063A-EEEF-FABF66F6D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25600" y="0"/>
            <a:ext cx="777600" cy="432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Google Shape;353;p46"/>
          <p:cNvSpPr txBox="1">
            <a:spLocks noGrp="1"/>
          </p:cNvSpPr>
          <p:nvPr>
            <p:ph type="title"/>
          </p:nvPr>
        </p:nvSpPr>
        <p:spPr>
          <a:xfrm>
            <a:off x="311700" y="114025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600" dirty="0">
                <a:latin typeface="Museo Slab 500"/>
              </a:rPr>
              <a:t>CLSD Overview- National Level</a:t>
            </a:r>
            <a:endParaRPr lang="en-US" sz="3600" dirty="0"/>
          </a:p>
        </p:txBody>
      </p:sp>
      <p:sp>
        <p:nvSpPr>
          <p:cNvPr id="354" name="Google Shape;354;p46"/>
          <p:cNvSpPr txBox="1">
            <a:spLocks noGrp="1"/>
          </p:cNvSpPr>
          <p:nvPr>
            <p:ph type="body" idx="4294967295"/>
          </p:nvPr>
        </p:nvSpPr>
        <p:spPr>
          <a:xfrm>
            <a:off x="460650" y="1152475"/>
            <a:ext cx="8213143" cy="303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Colorado is one of 23 awardees of the federal CLSD Grant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14999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Five-year grant cycle with the following goals: </a:t>
            </a:r>
          </a:p>
          <a:p>
            <a:pPr marL="731520" lvl="1" indent="-34290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1800">
                <a:solidFill>
                  <a:schemeClr val="tx1"/>
                </a:solidFill>
                <a:latin typeface="Calibri"/>
                <a:ea typeface="Calibri"/>
              </a:rPr>
              <a:t>Increase district capacity and infrastructure in implementing high-quality, evidence-based instructional practices and literacy activities at all grade levels. </a:t>
            </a:r>
          </a:p>
          <a:p>
            <a:pPr marL="731520" lvl="1" indent="-34290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1800">
                <a:solidFill>
                  <a:schemeClr val="tx1"/>
                </a:solidFill>
                <a:latin typeface="Calibri"/>
                <a:ea typeface="Calibri"/>
              </a:rPr>
              <a:t>Increase the number of disadvantaged students with access to high-quality instructional opportunities and staff trained in the science of reading. </a:t>
            </a:r>
          </a:p>
          <a:p>
            <a:pPr marL="731520" lvl="1" indent="-3429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en-US" sz="1800">
                <a:solidFill>
                  <a:schemeClr val="tx1"/>
                </a:solidFill>
                <a:latin typeface="Calibri"/>
                <a:ea typeface="Calibri"/>
              </a:rPr>
              <a:t>Increase literacy outcomes for all students served by subgrantee schools. </a:t>
            </a:r>
            <a:endParaRPr lang="en-US" sz="18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D1ACD-AA11-1980-262A-77A501EE5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56878A-8ECB-CE2B-C3B7-C4B34AAD6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62526"/>
            <a:ext cx="9144000" cy="230318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184C6-9215-88D8-46E0-A7F4BF38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00" y="98753"/>
            <a:ext cx="7078950" cy="741300"/>
          </a:xfrm>
        </p:spPr>
        <p:txBody>
          <a:bodyPr/>
          <a:lstStyle/>
          <a:p>
            <a:r>
              <a:rPr lang="en-US" sz="3600" dirty="0">
                <a:latin typeface="Museo Slab 500"/>
              </a:rPr>
              <a:t>Next Steps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68D0D-C93D-B374-7E87-A60FAB1860BB}"/>
              </a:ext>
            </a:extLst>
          </p:cNvPr>
          <p:cNvSpPr txBox="1"/>
          <p:nvPr/>
        </p:nvSpPr>
        <p:spPr>
          <a:xfrm>
            <a:off x="522836" y="1131150"/>
            <a:ext cx="8098327" cy="2936200"/>
          </a:xfrm>
          <a:prstGeom prst="snip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Schedule a meeting with me through Bookings (I will email you the link)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Review your initial Grant Award Letter (GAL) and Exhibit A documents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Complete email survey about technical assistance &amp; literacy leadership at the state level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Develop grant project goals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Start on a communication plan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Begin a plan for a literacy leadership team for your district/local literacy plan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9677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 txBox="1">
            <a:spLocks noGrp="1"/>
          </p:cNvSpPr>
          <p:nvPr>
            <p:ph type="title"/>
          </p:nvPr>
        </p:nvSpPr>
        <p:spPr>
          <a:xfrm>
            <a:off x="230400" y="137376"/>
            <a:ext cx="843098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Got Questions…</a:t>
            </a:r>
            <a:endParaRPr sz="3600"/>
          </a:p>
        </p:txBody>
      </p:sp>
      <p:sp>
        <p:nvSpPr>
          <p:cNvPr id="288" name="Google Shape;288;p18"/>
          <p:cNvSpPr txBox="1"/>
          <p:nvPr/>
        </p:nvSpPr>
        <p:spPr>
          <a:xfrm>
            <a:off x="1095014" y="992613"/>
            <a:ext cx="6951654" cy="31544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CLSD Grant Questions: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Laura Lay, </a:t>
            </a:r>
            <a:r>
              <a:rPr lang="en-US" sz="1800" u="sng" dirty="0">
                <a:solidFill>
                  <a:srgbClr val="2200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lay_l@cde.state.co.us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Grant Finance Questions: </a:t>
            </a:r>
            <a:endParaRPr sz="1800" b="1" dirty="0">
              <a:latin typeface="Calibri"/>
              <a:ea typeface="Calibri"/>
              <a:cs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Gloria Kochan, </a:t>
            </a:r>
            <a:r>
              <a:rPr lang="en-US" sz="1800" u="sng" dirty="0" err="1">
                <a:solidFill>
                  <a:srgbClr val="2200CC"/>
                </a:solidFill>
                <a:latin typeface="Calibri"/>
                <a:ea typeface="Calibri"/>
                <a:cs typeface="Calibri"/>
                <a:sym typeface="Calibri"/>
              </a:rPr>
              <a:t>kochan</a:t>
            </a:r>
            <a:r>
              <a:rPr lang="en-US" sz="1800" u="sng" dirty="0">
                <a:solidFill>
                  <a:srgbClr val="2200CC"/>
                </a:solidFill>
                <a:latin typeface="Calibri"/>
                <a:ea typeface="Calibri"/>
                <a:cs typeface="Calibri"/>
                <a:sym typeface="Calibri"/>
              </a:rPr>
              <a:t> g@cde.state.co.us</a:t>
            </a:r>
            <a:endParaRPr sz="1800" dirty="0">
              <a:solidFill>
                <a:srgbClr val="2200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00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GAINS Questions: 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Megan Allen Winicki, </a:t>
            </a:r>
            <a:r>
              <a:rPr lang="en-US" sz="1800" u="sng" dirty="0">
                <a:solidFill>
                  <a:srgbClr val="2200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allen_m@cde.state.co.us</a:t>
            </a:r>
            <a:r>
              <a:rPr lang="en-US" sz="1800" dirty="0">
                <a:solidFill>
                  <a:srgbClr val="2200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rgbClr val="2200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03575" y="659400"/>
            <a:ext cx="8706600" cy="17400"/>
          </a:xfrm>
          <a:prstGeom prst="straightConnector1">
            <a:avLst/>
          </a:prstGeom>
          <a:noFill/>
          <a:ln w="9525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0213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2A6BB44C-5F1B-2D0C-DEEA-84975EBBC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1A669-7B63-0127-8B30-9ABE5A3EA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8" y="3109780"/>
            <a:ext cx="9152249" cy="598476"/>
          </a:xfrm>
          <a:prstGeom prst="rect">
            <a:avLst/>
          </a:prstGeom>
          <a:solidFill>
            <a:srgbClr val="4705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Google Shape;353;p46">
            <a:extLst>
              <a:ext uri="{FF2B5EF4-FFF2-40B4-BE49-F238E27FC236}">
                <a16:creationId xmlns:a16="http://schemas.microsoft.com/office/drawing/2014/main" id="{787165FC-0D45-CFFE-EAE8-C3250CBA96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400" y="114025"/>
            <a:ext cx="72492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600" dirty="0">
                <a:latin typeface="Museo Slab 500"/>
              </a:rPr>
              <a:t>Performance Measures</a:t>
            </a:r>
            <a:endParaRPr lang="en-US" sz="3600" dirty="0"/>
          </a:p>
        </p:txBody>
      </p:sp>
      <p:sp>
        <p:nvSpPr>
          <p:cNvPr id="354" name="Google Shape;354;p46">
            <a:extLst>
              <a:ext uri="{FF2B5EF4-FFF2-40B4-BE49-F238E27FC236}">
                <a16:creationId xmlns:a16="http://schemas.microsoft.com/office/drawing/2014/main" id="{06E50E22-A097-1B73-61EB-FEBC30DDC2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0413" y="1205113"/>
            <a:ext cx="8416175" cy="2899445"/>
          </a:xfrm>
          <a:prstGeom prst="round1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1" indent="-228600" algn="l" rtl="0">
              <a:lnSpc>
                <a:spcPct val="100000"/>
              </a:lnSpc>
              <a:spcAft>
                <a:spcPts val="1200"/>
              </a:spcAft>
              <a:buFont typeface="Times New Roman"/>
              <a:buChar char="•"/>
            </a:pP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Increase oral language skills for 4-year-olds. </a:t>
            </a:r>
            <a:endParaRPr lang="en-US" sz="2000">
              <a:latin typeface="Calibri"/>
              <a:ea typeface="Calibri"/>
              <a:cs typeface="Arial"/>
            </a:endParaRPr>
          </a:p>
          <a:p>
            <a:pPr marL="228600" lvl="1" indent="-228600">
              <a:lnSpc>
                <a:spcPct val="100000"/>
              </a:lnSpc>
              <a:spcAft>
                <a:spcPts val="1200"/>
              </a:spcAft>
              <a:buFont typeface="Times New Roman"/>
              <a:buChar char="•"/>
            </a:pP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%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 of children prepared for kindergarten ready to read increases 25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%.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 </a:t>
            </a:r>
            <a:endParaRPr lang="en-US" sz="20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228600" lvl="1" indent="-228600">
              <a:lnSpc>
                <a:spcPct val="100000"/>
              </a:lnSpc>
              <a:spcAft>
                <a:spcPts val="1200"/>
              </a:spcAft>
              <a:buFont typeface="Times New Roman"/>
              <a:buChar char="•"/>
            </a:pP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%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 of students in grades K-3 identified as having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an 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SRD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 decreases 10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%. </a:t>
            </a:r>
            <a:endParaRPr lang="en-US" sz="2000">
              <a:latin typeface="Calibri"/>
              <a:ea typeface="Calibri"/>
              <a:cs typeface="Arial"/>
            </a:endParaRPr>
          </a:p>
          <a:p>
            <a:pPr marL="228600" lvl="1" indent="-228600">
              <a:lnSpc>
                <a:spcPct val="100000"/>
              </a:lnSpc>
              <a:spcAft>
                <a:spcPts val="1200"/>
              </a:spcAft>
              <a:buFont typeface="Times New Roman"/>
              <a:buChar char="•"/>
            </a:pP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The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 %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 of students in grades 4-5 achieving proficiency increases 20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%. </a:t>
            </a:r>
          </a:p>
          <a:p>
            <a:pPr marL="228600" lvl="1" indent="-228600">
              <a:lnSpc>
                <a:spcPct val="100000"/>
              </a:lnSpc>
              <a:spcAft>
                <a:spcPts val="1200"/>
              </a:spcAft>
              <a:buFont typeface="Times New Roman"/>
              <a:buChar char="•"/>
            </a:pP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% 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of students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 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in grades 6-8 achieving proficiency increases 20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%.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 </a:t>
            </a:r>
            <a:endParaRPr lang="en-US" sz="2000">
              <a:solidFill>
                <a:srgbClr val="595959"/>
              </a:solidFill>
              <a:latin typeface="Calibri"/>
              <a:ea typeface="Times New Roman"/>
              <a:cs typeface="Arial"/>
            </a:endParaRPr>
          </a:p>
          <a:p>
            <a:pPr marL="228600" lvl="1" indent="-228600">
              <a:lnSpc>
                <a:spcPct val="100000"/>
              </a:lnSpc>
              <a:spcAft>
                <a:spcPts val="1200"/>
              </a:spcAft>
              <a:buFont typeface="Times New Roman"/>
              <a:buChar char="•"/>
            </a:pP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%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 of students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 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in grades 9-11 meeting expectations increases 20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%.</a:t>
            </a:r>
            <a:r>
              <a:rPr lang="en-US" sz="2000" b="0" i="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883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10516069-31AC-461B-0452-B656BBC0B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B851DF-349B-7B84-0E7A-D570AC546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8044" y="1077258"/>
            <a:ext cx="548603" cy="29724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Google Shape;353;p46">
            <a:extLst>
              <a:ext uri="{FF2B5EF4-FFF2-40B4-BE49-F238E27FC236}">
                <a16:creationId xmlns:a16="http://schemas.microsoft.com/office/drawing/2014/main" id="{288C4AC3-F83A-CB15-02DC-8BCAE6D4CA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1078" y="114025"/>
            <a:ext cx="7218522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600" dirty="0">
                <a:latin typeface="Museo Slab 500"/>
              </a:rPr>
              <a:t>CLSD Overview- State Level</a:t>
            </a:r>
            <a:endParaRPr lang="en-US" sz="3600" dirty="0"/>
          </a:p>
        </p:txBody>
      </p:sp>
      <p:sp>
        <p:nvSpPr>
          <p:cNvPr id="354" name="Google Shape;354;p46">
            <a:extLst>
              <a:ext uri="{FF2B5EF4-FFF2-40B4-BE49-F238E27FC236}">
                <a16:creationId xmlns:a16="http://schemas.microsoft.com/office/drawing/2014/main" id="{6FB93A1A-1B6D-0BB0-0FC6-2D28E5EBB6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1078" y="1451833"/>
            <a:ext cx="4475716" cy="1846444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Highly competitive application process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33 grantees: 25 rural, 8 non-rural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4-year grant cycle</a:t>
            </a:r>
          </a:p>
        </p:txBody>
      </p:sp>
      <p:pic>
        <p:nvPicPr>
          <p:cNvPr id="2" name="Picture 1" descr="Map of Colorado and the highlighted subgrantees&#10;">
            <a:extLst>
              <a:ext uri="{FF2B5EF4-FFF2-40B4-BE49-F238E27FC236}">
                <a16:creationId xmlns:a16="http://schemas.microsoft.com/office/drawing/2014/main" id="{157EA494-156C-943C-68D3-6884A77831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6" t="7201" r="1071" b="1010"/>
          <a:stretch>
            <a:fillRect/>
          </a:stretch>
        </p:blipFill>
        <p:spPr>
          <a:xfrm>
            <a:off x="4871764" y="1073012"/>
            <a:ext cx="4162853" cy="303917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7B6C7F-4423-9DC4-450D-5EB394E94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5292" y="3451176"/>
            <a:ext cx="4169269" cy="213982"/>
          </a:xfrm>
          <a:prstGeom prst="rect">
            <a:avLst/>
          </a:prstGeom>
          <a:solidFill>
            <a:srgbClr val="FFC0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95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E786-D460-5F6F-2C3A-2661870F3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" y="98753"/>
            <a:ext cx="7093350" cy="741300"/>
          </a:xfrm>
        </p:spPr>
        <p:txBody>
          <a:bodyPr/>
          <a:lstStyle/>
          <a:p>
            <a:r>
              <a:rPr lang="en-US" sz="3600" dirty="0">
                <a:latin typeface="Museo Slab 500"/>
              </a:rPr>
              <a:t>Grant Project Focus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07101-FC67-C956-C8FF-0F305A2BA716}"/>
              </a:ext>
            </a:extLst>
          </p:cNvPr>
          <p:cNvSpPr txBox="1"/>
          <p:nvPr/>
        </p:nvSpPr>
        <p:spPr>
          <a:xfrm>
            <a:off x="295009" y="871952"/>
            <a:ext cx="8547562" cy="35137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274320">
              <a:spcAft>
                <a:spcPts val="600"/>
              </a:spcAft>
              <a:buAutoNum type="arabicPeriod"/>
            </a:pPr>
            <a:r>
              <a:rPr lang="en-US" sz="2000" b="1" dirty="0">
                <a:latin typeface="Calibri"/>
              </a:rPr>
              <a:t>High-leverage, evidence-based literacy practices: </a:t>
            </a:r>
            <a:endParaRPr lang="en-US" sz="2000" b="1">
              <a:latin typeface="Calibri"/>
            </a:endParaRPr>
          </a:p>
          <a:p>
            <a:pPr marL="626745" lvl="1" indent="-339725">
              <a:spcAft>
                <a:spcPts val="400"/>
              </a:spcAft>
              <a:buFont typeface="Courier New"/>
              <a:buChar char="o"/>
            </a:pPr>
            <a:r>
              <a:rPr lang="en-US" sz="1600" dirty="0">
                <a:latin typeface="Calibri"/>
              </a:rPr>
              <a:t>Implement structured literacy approaches grounded in reading research</a:t>
            </a:r>
          </a:p>
          <a:p>
            <a:pPr marL="626745" lvl="1" indent="-339725">
              <a:spcAft>
                <a:spcPts val="400"/>
              </a:spcAft>
              <a:buFont typeface="Courier New"/>
              <a:buChar char="o"/>
            </a:pPr>
            <a:r>
              <a:rPr lang="en-US" sz="1600" dirty="0">
                <a:latin typeface="Calibri"/>
              </a:rPr>
              <a:t>Utilize high-quality curricula to reduce teacher workload, allowing teachers to focus on effective instruction</a:t>
            </a:r>
          </a:p>
          <a:p>
            <a:pPr marL="626745" lvl="1" indent="-339725">
              <a:spcAft>
                <a:spcPts val="400"/>
              </a:spcAft>
              <a:buFont typeface="Courier New"/>
              <a:buChar char="o"/>
            </a:pPr>
            <a:r>
              <a:rPr lang="en-US" sz="1600" dirty="0">
                <a:latin typeface="Calibri"/>
              </a:rPr>
              <a:t>Focus on practices found to have moderate or strong evidence in IES Practice Guides</a:t>
            </a:r>
          </a:p>
          <a:p>
            <a:pPr marL="626745" lvl="1" indent="-339725">
              <a:spcAft>
                <a:spcPts val="400"/>
              </a:spcAft>
              <a:buFont typeface="Courier New"/>
              <a:buChar char="o"/>
            </a:pPr>
            <a:r>
              <a:rPr lang="en-US" sz="1600" dirty="0">
                <a:latin typeface="Calibri"/>
              </a:rPr>
              <a:t>Use data-driven instruction and progress monitoring to inform teaching strategies</a:t>
            </a:r>
          </a:p>
          <a:p>
            <a:pPr marL="342900" indent="-27432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000" b="1" dirty="0">
                <a:latin typeface="Calibri"/>
              </a:rPr>
              <a:t>Local Needs Alignment:</a:t>
            </a:r>
          </a:p>
          <a:p>
            <a:pPr marL="626745" lvl="1" indent="-339725">
              <a:spcAft>
                <a:spcPts val="400"/>
              </a:spcAft>
              <a:buFont typeface="Courier New"/>
              <a:buChar char="o"/>
            </a:pPr>
            <a:r>
              <a:rPr lang="en-US" sz="1600" dirty="0">
                <a:latin typeface="Calibri"/>
              </a:rPr>
              <a:t>Address literacy gaps through local needs</a:t>
            </a:r>
          </a:p>
          <a:p>
            <a:pPr marL="626745" lvl="1" indent="-339725">
              <a:spcAft>
                <a:spcPts val="400"/>
              </a:spcAft>
              <a:buFont typeface="Courier New"/>
              <a:buChar char="o"/>
            </a:pPr>
            <a:r>
              <a:rPr lang="en-US" sz="1600" dirty="0">
                <a:latin typeface="Calibri"/>
              </a:rPr>
              <a:t>Provide professional development for educators based on district-specific challenges</a:t>
            </a:r>
          </a:p>
          <a:p>
            <a:pPr marL="626745" lvl="1" indent="-339725">
              <a:spcAft>
                <a:spcPts val="400"/>
              </a:spcAft>
              <a:buFont typeface="Courier New"/>
              <a:buChar char="o"/>
            </a:pPr>
            <a:r>
              <a:rPr lang="en-US" sz="1600" dirty="0">
                <a:latin typeface="Calibri"/>
              </a:rPr>
              <a:t>Support English Language Learners and students with reading disabilities</a:t>
            </a:r>
          </a:p>
          <a:p>
            <a:pPr marL="626745" lvl="1" indent="-339725">
              <a:spcAft>
                <a:spcPts val="400"/>
              </a:spcAft>
              <a:buFont typeface="Courier New"/>
              <a:buChar char="o"/>
            </a:pPr>
            <a:r>
              <a:rPr lang="en-US" sz="1600" dirty="0">
                <a:latin typeface="Calibri"/>
              </a:rPr>
              <a:t>Engage families and communities to support reading in and out of school</a:t>
            </a:r>
          </a:p>
        </p:txBody>
      </p:sp>
    </p:spTree>
    <p:extLst>
      <p:ext uri="{BB962C8B-B14F-4D97-AF65-F5344CB8AC3E}">
        <p14:creationId xmlns:p14="http://schemas.microsoft.com/office/powerpoint/2010/main" val="173140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6E2E92-D017-FE43-24B9-5711CFF90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59578"/>
            <a:ext cx="9144000" cy="2861521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A1A86-8822-DD5E-1B97-759023A8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99" y="145576"/>
            <a:ext cx="8374215" cy="572700"/>
          </a:xfrm>
        </p:spPr>
        <p:txBody>
          <a:bodyPr anchor="ctr"/>
          <a:lstStyle/>
          <a:p>
            <a:r>
              <a:rPr lang="en-US" sz="3600" dirty="0"/>
              <a:t>Effective Practices – Birth – PK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158C275-465D-0AF1-1153-014B55872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480380"/>
              </p:ext>
            </p:extLst>
          </p:nvPr>
        </p:nvGraphicFramePr>
        <p:xfrm>
          <a:off x="615600" y="847876"/>
          <a:ext cx="7884000" cy="3702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FF731F6-0B97-6E92-A2C9-6817E216351D}"/>
              </a:ext>
            </a:extLst>
          </p:cNvPr>
          <p:cNvSpPr txBox="1"/>
          <p:nvPr/>
        </p:nvSpPr>
        <p:spPr>
          <a:xfrm>
            <a:off x="273600" y="4691100"/>
            <a:ext cx="450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Preparing Young Children for School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78F6D104-DA6C-0E6D-EC37-3FD8AFA8C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7682400" y="72000"/>
            <a:ext cx="1533600" cy="1389600"/>
          </a:xfrm>
          <a:prstGeom prst="rtTriangle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36E307-8087-1982-BC34-26133DCFF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731377"/>
            <a:ext cx="5940000" cy="0"/>
          </a:xfrm>
          <a:prstGeom prst="line">
            <a:avLst/>
          </a:prstGeom>
          <a:ln w="19050">
            <a:solidFill>
              <a:srgbClr val="FF794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07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F0E9-D496-5934-9AAC-E13F1DFAF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02D938-7064-4F0B-BD51-FC525740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18383"/>
            <a:ext cx="9144000" cy="3489509"/>
          </a:xfrm>
          <a:prstGeom prst="rect">
            <a:avLst/>
          </a:prstGeom>
          <a:solidFill>
            <a:srgbClr val="D9F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AE9BA-383B-9564-33DE-9E0206A1D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-51504" y="3887211"/>
            <a:ext cx="1307793" cy="1204785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656C9-83A5-F77A-310D-0245D4F1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145576"/>
            <a:ext cx="8417415" cy="702725"/>
          </a:xfrm>
        </p:spPr>
        <p:txBody>
          <a:bodyPr anchor="ctr"/>
          <a:lstStyle/>
          <a:p>
            <a:r>
              <a:rPr lang="en-US" sz="2600" dirty="0">
                <a:latin typeface="Museo Slab 500"/>
              </a:rPr>
              <a:t>Effective Practices – Elementary Core Instruction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81307-82E0-1E7A-361D-E4E619082832}"/>
              </a:ext>
            </a:extLst>
          </p:cNvPr>
          <p:cNvSpPr txBox="1"/>
          <p:nvPr/>
        </p:nvSpPr>
        <p:spPr>
          <a:xfrm>
            <a:off x="1087200" y="4529521"/>
            <a:ext cx="679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Foundational Skills to Support Reading for Understanding in Kindergarten Through 3rd Grade</a:t>
            </a:r>
            <a:endParaRPr lang="en-US" sz="1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Teaching Elementary School Students to Be Effective Writers</a:t>
            </a:r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AA95773-E834-2A0D-EEC6-F487C1E3A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056300"/>
              </p:ext>
            </p:extLst>
          </p:nvPr>
        </p:nvGraphicFramePr>
        <p:xfrm>
          <a:off x="374617" y="962731"/>
          <a:ext cx="8394765" cy="341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1440771E-20E2-99BC-4CF3-43B25178C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40782" y="268338"/>
            <a:ext cx="457200" cy="4572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7A6048-F1C2-3F66-FCF1-EE37DF9BB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841101"/>
            <a:ext cx="5940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5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12AFF-BD5D-F53A-D83B-69336BC67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D2C674-1E37-987B-EBBE-0C9A4C597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699200"/>
            <a:ext cx="9144000" cy="218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2850D80-2C06-AF7E-ED1E-2C55A7728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5708" y="1062746"/>
            <a:ext cx="8272582" cy="3366746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6A2E3E-F6B6-1C8C-DAAE-1178BC0B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03" y="145576"/>
            <a:ext cx="8435612" cy="702725"/>
          </a:xfrm>
        </p:spPr>
        <p:txBody>
          <a:bodyPr anchor="ctr"/>
          <a:lstStyle/>
          <a:p>
            <a:r>
              <a:rPr lang="en-US" sz="2600" dirty="0"/>
              <a:t>Effective Practices – Supporting English Learners in Elementary and Middle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F8872-99A0-80BB-7085-E99C97BF714C}"/>
              </a:ext>
            </a:extLst>
          </p:cNvPr>
          <p:cNvSpPr txBox="1"/>
          <p:nvPr/>
        </p:nvSpPr>
        <p:spPr>
          <a:xfrm>
            <a:off x="698400" y="4643937"/>
            <a:ext cx="6796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2100"/>
              </a:spcBef>
              <a:spcAft>
                <a:spcPts val="1050"/>
              </a:spcAft>
              <a:buNone/>
            </a:pPr>
            <a:r>
              <a:rPr lang="en-US" sz="1200" b="1" i="0" u="none" strike="noStrike">
                <a:solidFill>
                  <a:srgbClr val="3331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Teaching Academic Content and Literacy to English Learners in Elementary and Middle School</a:t>
            </a:r>
            <a:endParaRPr lang="en-US" sz="1200" b="1" i="0">
              <a:solidFill>
                <a:srgbClr val="2C2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F799642-B49B-C38D-0630-CDF9FBF24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836320"/>
              </p:ext>
            </p:extLst>
          </p:nvPr>
        </p:nvGraphicFramePr>
        <p:xfrm>
          <a:off x="374617" y="1062746"/>
          <a:ext cx="8394765" cy="325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CF0BF7-41C9-23E4-CE47-267913642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921600"/>
            <a:ext cx="5940000" cy="0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E573AF-0FF0-0521-AA09-DB8743A88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84782" y="406884"/>
            <a:ext cx="447015" cy="365760"/>
          </a:xfrm>
          <a:prstGeom prst="triangle">
            <a:avLst>
              <a:gd name="adj" fmla="val 51611"/>
            </a:avLst>
          </a:prstGeom>
          <a:solidFill>
            <a:srgbClr val="FF66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EC2F0A7-C360-2A9B-9007-D05CFF28F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7980482">
            <a:off x="48280" y="4536714"/>
            <a:ext cx="447015" cy="365760"/>
          </a:xfrm>
          <a:prstGeom prst="triangle">
            <a:avLst>
              <a:gd name="adj" fmla="val 51611"/>
            </a:avLst>
          </a:prstGeom>
          <a:solidFill>
            <a:srgbClr val="FF66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2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ACD0A-E934-3DB3-6B4A-AE0669889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02FE86-F8EA-DABF-2C5B-BEF25DDE4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8300"/>
            <a:ext cx="9144000" cy="36732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AD412-6F6C-B911-64E4-930D0338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15" y="59952"/>
            <a:ext cx="8520600" cy="702725"/>
          </a:xfrm>
        </p:spPr>
        <p:txBody>
          <a:bodyPr anchor="ctr"/>
          <a:lstStyle/>
          <a:p>
            <a:r>
              <a:rPr lang="en-US" sz="2600"/>
              <a:t>Effective Practices – Reading Intervention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247C7-CE68-242E-FB2B-A9B5E22EC40F}"/>
              </a:ext>
            </a:extLst>
          </p:cNvPr>
          <p:cNvSpPr txBox="1"/>
          <p:nvPr/>
        </p:nvSpPr>
        <p:spPr>
          <a:xfrm>
            <a:off x="583200" y="4690147"/>
            <a:ext cx="6796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Providing Reading Interventions for Students in Grades 4-9</a:t>
            </a: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585D9A1-6DC9-3013-5F1C-7A56B724D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3196710"/>
              </p:ext>
            </p:extLst>
          </p:nvPr>
        </p:nvGraphicFramePr>
        <p:xfrm>
          <a:off x="446617" y="1019546"/>
          <a:ext cx="8394765" cy="325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ight Triangle 3">
            <a:extLst>
              <a:ext uri="{FF2B5EF4-FFF2-40B4-BE49-F238E27FC236}">
                <a16:creationId xmlns:a16="http://schemas.microsoft.com/office/drawing/2014/main" id="{8DC77FC7-4983-AEC4-8EAE-328A16120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7790400" y="-21597"/>
            <a:ext cx="1332001" cy="1375200"/>
          </a:xfrm>
          <a:prstGeom prst="rtTriangle">
            <a:avLst/>
          </a:prstGeom>
          <a:solidFill>
            <a:srgbClr val="FF794F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CD11DD-120F-6FCA-0D90-F4862103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676800"/>
            <a:ext cx="5940000" cy="0"/>
          </a:xfrm>
          <a:prstGeom prst="line">
            <a:avLst/>
          </a:prstGeom>
          <a:ln w="12700"/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89566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d3aa67-9b51-4e0e-a94e-a4af940e0e8a" xsi:nil="true"/>
    <lcf76f155ced4ddcb4097134ff3c332f xmlns="0d6dcbee-559b-42be-8dbb-cb68151cfb1e">
      <Terms xmlns="http://schemas.microsoft.com/office/infopath/2007/PartnerControls"/>
    </lcf76f155ced4ddcb4097134ff3c332f>
    <AgeBands xmlns="0d6dcbee-559b-42be-8dbb-cb68151cfb1e" xsi:nil="true"/>
    <Year1Budget xmlns="0d6dcbee-559b-42be-8dbb-cb68151cfb1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342AAA9D587243B8323C4C5E4B85F0" ma:contentTypeVersion="21" ma:contentTypeDescription="Create a new document." ma:contentTypeScope="" ma:versionID="597062160dbf4b147981f6fb7767370b">
  <xsd:schema xmlns:xsd="http://www.w3.org/2001/XMLSchema" xmlns:xs="http://www.w3.org/2001/XMLSchema" xmlns:p="http://schemas.microsoft.com/office/2006/metadata/properties" xmlns:ns2="0d6dcbee-559b-42be-8dbb-cb68151cfb1e" xmlns:ns3="0bd3aa67-9b51-4e0e-a94e-a4af940e0e8a" targetNamespace="http://schemas.microsoft.com/office/2006/metadata/properties" ma:root="true" ma:fieldsID="1c052f13b4275fd11580c753dff2e758" ns2:_="" ns3:_="">
    <xsd:import namespace="0d6dcbee-559b-42be-8dbb-cb68151cfb1e"/>
    <xsd:import namespace="0bd3aa67-9b51-4e0e-a94e-a4af940e0e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AgeBands" minOccurs="0"/>
                <xsd:element ref="ns2:Year1Budge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dcbee-559b-42be-8dbb-cb68151cfb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3d99294-4495-451a-babc-f01b43cdf9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hidden="true" ma:internalName="MediaServiceOCR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geBands" ma:index="24" nillable="true" ma:displayName="Age Bands" ma:format="Dropdown" ma:internalName="AgeBands">
      <xsd:simpleType>
        <xsd:restriction base="dms:Text">
          <xsd:maxLength value="255"/>
        </xsd:restriction>
      </xsd:simpleType>
    </xsd:element>
    <xsd:element name="Year1Budget" ma:index="25" nillable="true" ma:displayName="Year 1 Budget" ma:format="Dropdown" ma:internalName="Year1Budge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d3aa67-9b51-4e0e-a94e-a4af940e0e8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16" nillable="true" ma:displayName="Taxonomy Catch All Column" ma:hidden="true" ma:list="{ba27b90c-6da8-4e09-a5ee-fd6158684b6d}" ma:internalName="TaxCatchAll" ma:readOnly="false" ma:showField="CatchAllData" ma:web="0bd3aa67-9b51-4e0e-a94e-a4af940e0e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C21699-62D7-4D11-80B3-D950830805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79E48B-BAF5-49C6-83EA-4BC35C002F27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0bd3aa67-9b51-4e0e-a94e-a4af940e0e8a"/>
    <ds:schemaRef ds:uri="0d6dcbee-559b-42be-8dbb-cb68151cfb1e"/>
  </ds:schemaRefs>
</ds:datastoreItem>
</file>

<file path=customXml/itemProps3.xml><?xml version="1.0" encoding="utf-8"?>
<ds:datastoreItem xmlns:ds="http://schemas.openxmlformats.org/officeDocument/2006/customXml" ds:itemID="{B27317C5-0F48-4E21-98CA-BEA7535977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6dcbee-559b-42be-8dbb-cb68151cfb1e"/>
    <ds:schemaRef ds:uri="0bd3aa67-9b51-4e0e-a94e-a4af940e0e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1460</Words>
  <Application>Microsoft Office PowerPoint</Application>
  <PresentationFormat>On-screen Show (16:9)</PresentationFormat>
  <Paragraphs>146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Museo Slab 500</vt:lpstr>
      <vt:lpstr>Arial</vt:lpstr>
      <vt:lpstr>Times New Roman</vt:lpstr>
      <vt:lpstr>Wingdings</vt:lpstr>
      <vt:lpstr>Roboto Medium</vt:lpstr>
      <vt:lpstr>Roboto</vt:lpstr>
      <vt:lpstr>Calibri</vt:lpstr>
      <vt:lpstr>Courier New</vt:lpstr>
      <vt:lpstr>Simple Light</vt:lpstr>
      <vt:lpstr>CLSD Grant</vt:lpstr>
      <vt:lpstr>CLSD Overview- National Level</vt:lpstr>
      <vt:lpstr>Performance Measures</vt:lpstr>
      <vt:lpstr>CLSD Overview- State Level</vt:lpstr>
      <vt:lpstr>Grant Project Focus</vt:lpstr>
      <vt:lpstr>Effective Practices – Birth – PK</vt:lpstr>
      <vt:lpstr>Effective Practices – Elementary Core Instruction</vt:lpstr>
      <vt:lpstr>Effective Practices – Supporting English Learners in Elementary and Middle School</vt:lpstr>
      <vt:lpstr>Effective Practices – Reading Intervention</vt:lpstr>
      <vt:lpstr>Effective Practices – Secondary Writing</vt:lpstr>
      <vt:lpstr>Managing Your Grant – Program Requirements</vt:lpstr>
      <vt:lpstr>Managing Your Grant – Budgets</vt:lpstr>
      <vt:lpstr>Managing Your Grant – Fiscal Requirements</vt:lpstr>
      <vt:lpstr>www.cde.state.co.us/early/comprehensive-state-literacy-development-grant</vt:lpstr>
      <vt:lpstr>Project Goals</vt:lpstr>
      <vt:lpstr>Communication Plan</vt:lpstr>
      <vt:lpstr>District/Local Literacy Plan</vt:lpstr>
      <vt:lpstr>Topic Specific Meetings</vt:lpstr>
      <vt:lpstr>Important Dates</vt:lpstr>
      <vt:lpstr>Next Steps</vt:lpstr>
      <vt:lpstr>Got Questions…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Lay, Laura</dc:creator>
  <cp:lastModifiedBy>Lay, Laura</cp:lastModifiedBy>
  <cp:revision>199</cp:revision>
  <dcterms:modified xsi:type="dcterms:W3CDTF">2025-08-22T18:41:03Z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0x010100E1342AAA9D587243B8323C4C5E4B85F0</vt:lpwstr>
  </property>
  <property fmtid="{D5CDD505-2E9C-101B-9397-08002B2CF9AE}" pid="3" name="MediaServiceImageTags">
    <vt:lpwstr/>
  </property>
</Properties>
</file>