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48"/>
  </p:notesMasterIdLst>
  <p:handoutMasterIdLst>
    <p:handoutMasterId r:id="rId49"/>
  </p:handoutMasterIdLst>
  <p:sldIdLst>
    <p:sldId id="4436" r:id="rId5"/>
    <p:sldId id="4542" r:id="rId6"/>
    <p:sldId id="4599" r:id="rId7"/>
    <p:sldId id="4555" r:id="rId8"/>
    <p:sldId id="4572" r:id="rId9"/>
    <p:sldId id="4552" r:id="rId10"/>
    <p:sldId id="4606" r:id="rId11"/>
    <p:sldId id="4607" r:id="rId12"/>
    <p:sldId id="4608" r:id="rId13"/>
    <p:sldId id="4609" r:id="rId14"/>
    <p:sldId id="4610" r:id="rId15"/>
    <p:sldId id="4554" r:id="rId16"/>
    <p:sldId id="4577" r:id="rId17"/>
    <p:sldId id="4578" r:id="rId18"/>
    <p:sldId id="4579" r:id="rId19"/>
    <p:sldId id="4546" r:id="rId20"/>
    <p:sldId id="4581" r:id="rId21"/>
    <p:sldId id="4604" r:id="rId22"/>
    <p:sldId id="4571" r:id="rId23"/>
    <p:sldId id="4583" r:id="rId24"/>
    <p:sldId id="4570" r:id="rId25"/>
    <p:sldId id="4557" r:id="rId26"/>
    <p:sldId id="4559" r:id="rId27"/>
    <p:sldId id="4574" r:id="rId28"/>
    <p:sldId id="4590" r:id="rId29"/>
    <p:sldId id="4592" r:id="rId30"/>
    <p:sldId id="4593" r:id="rId31"/>
    <p:sldId id="4591" r:id="rId32"/>
    <p:sldId id="4594" r:id="rId33"/>
    <p:sldId id="4601" r:id="rId34"/>
    <p:sldId id="4575" r:id="rId35"/>
    <p:sldId id="4595" r:id="rId36"/>
    <p:sldId id="4596" r:id="rId37"/>
    <p:sldId id="4597" r:id="rId38"/>
    <p:sldId id="4598" r:id="rId39"/>
    <p:sldId id="4576" r:id="rId40"/>
    <p:sldId id="4602" r:id="rId41"/>
    <p:sldId id="4605" r:id="rId42"/>
    <p:sldId id="4603" r:id="rId43"/>
    <p:sldId id="4545" r:id="rId44"/>
    <p:sldId id="4551" r:id="rId45"/>
    <p:sldId id="4582" r:id="rId46"/>
    <p:sldId id="41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DAA514-B5D1-E47C-A3A8-1F8D924FEC5A}" name="Olson, Jamie" initials="OJ" userId="S::olson_j@cde.state.co.us::167fe529-3f31-461b-81fc-c891b2ac182b" providerId="AD"/>
  <p188:author id="{3338D425-B86F-30D8-DFDC-A084099B3F5A}" name="Harris, Mandy" initials="HM" userId="S::Harris_a@cde.state.co.us::29d72680-a158-42f4-9054-1b26d48aaa73" providerId="AD"/>
  <p188:author id="{7657F23F-BD57-45F1-4B0D-102CED1C54D8}" name="Hutton, Whitney" initials="HW" userId="S::hutton_w@cde.state.co.us::6fda1f9a-6c53-4de3-aaf0-4d6fc311d42f" providerId="AD"/>
  <p188:author id="{755AE25A-86CC-84DA-56A9-B794ECADEADA}" name="Harris, Mandy" initials="HM" userId="S::harris_a@cde.state.co.us::29d72680-a158-42f4-9054-1b26d48aaa73" providerId="AD"/>
  <p188:author id="{D73C94F5-3650-A07E-3D65-C2FC979FD76B}" name="Olson, Jamie" initials="JO" userId="S::Olson_J@cde.state.co.us::167fe529-3f31-461b-81fc-c891b2ac182b" providerId="AD"/>
  <p188:author id="{497A1CFB-15CA-23FD-C340-56027DBC50DC}" name="Beveridge, Lindsey" initials="LB" userId="S::Beveridge_l@cde.state.co.us::c0fdd95f-42ba-43e7-a90d-1d23cce210c3" providerId="AD"/>
  <p188:author id="{DD4FFDFD-E8C9-0F1F-63E4-057C0D035A79}" name="Ahlstrand, Melissa" initials="AM" userId="S::Ahlstrand_m@cde.state.co.us::bad13797-8c92-4cbd-9df0-e50737c497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682"/>
    <a:srgbClr val="4C7776"/>
    <a:srgbClr val="825474"/>
    <a:srgbClr val="AAA5D2"/>
    <a:srgbClr val="3CC1CC"/>
    <a:srgbClr val="F8B333"/>
    <a:srgbClr val="7C98AC"/>
    <a:srgbClr val="EC6752"/>
    <a:srgbClr val="4679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F685F9-9084-4634-9061-1AD231575EF5}" v="3909" dt="2024-10-30T18:20:36.873"/>
    <p1510:client id="{94E1B860-4F19-468C-89AC-64A3F4FC5817}" v="9" dt="2024-10-30T17:46:38.078"/>
    <p1510:client id="{F5DE9E0C-88C8-32E6-1100-50517F93C259}" v="7" dt="2024-10-30T17:59:56.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74518" autoAdjust="0"/>
  </p:normalViewPr>
  <p:slideViewPr>
    <p:cSldViewPr snapToGrid="0">
      <p:cViewPr varScale="1">
        <p:scale>
          <a:sx n="77" d="100"/>
          <a:sy n="77" d="100"/>
        </p:scale>
        <p:origin x="120" y="1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62" y="13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1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_rels/data11.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8BB86-9050-4DE7-8473-BBCE6986A14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142FC79-DEB3-4494-AF1A-9C5C74783A06}">
      <dgm:prSet custT="1"/>
      <dgm:spPr/>
      <dgm:t>
        <a:bodyPr/>
        <a:lstStyle/>
        <a:p>
          <a:pPr>
            <a:lnSpc>
              <a:spcPct val="100000"/>
            </a:lnSpc>
          </a:pPr>
          <a:r>
            <a:rPr lang="en-US" sz="2000" dirty="0"/>
            <a:t>Understand the role of background knowledge in supporting text comprehension</a:t>
          </a:r>
        </a:p>
      </dgm:t>
    </dgm:pt>
    <dgm:pt modelId="{248B6264-EE04-428B-84FA-EF2F3CEEFBDF}" type="parTrans" cxnId="{09E16ED1-992C-4466-8061-B64F72DB3E79}">
      <dgm:prSet/>
      <dgm:spPr/>
      <dgm:t>
        <a:bodyPr/>
        <a:lstStyle/>
        <a:p>
          <a:endParaRPr lang="en-US"/>
        </a:p>
      </dgm:t>
    </dgm:pt>
    <dgm:pt modelId="{CF2080C6-9FB8-443F-AC1F-42E22D56870D}" type="sibTrans" cxnId="{09E16ED1-992C-4466-8061-B64F72DB3E79}">
      <dgm:prSet/>
      <dgm:spPr/>
      <dgm:t>
        <a:bodyPr/>
        <a:lstStyle/>
        <a:p>
          <a:endParaRPr lang="en-US"/>
        </a:p>
      </dgm:t>
    </dgm:pt>
    <dgm:pt modelId="{79E5BBD8-9B26-4838-A0ED-8F8C85539287}">
      <dgm:prSet custT="1"/>
      <dgm:spPr/>
      <dgm:t>
        <a:bodyPr/>
        <a:lstStyle/>
        <a:p>
          <a:pPr>
            <a:lnSpc>
              <a:spcPct val="100000"/>
            </a:lnSpc>
          </a:pPr>
          <a:endParaRPr lang="en-US" sz="2000" dirty="0"/>
        </a:p>
      </dgm:t>
    </dgm:pt>
    <dgm:pt modelId="{B9C79844-C02D-468B-9B03-059D73623DA9}" type="parTrans" cxnId="{FDA4F790-A248-40E6-8F1D-3C630B5E8541}">
      <dgm:prSet/>
      <dgm:spPr/>
      <dgm:t>
        <a:bodyPr/>
        <a:lstStyle/>
        <a:p>
          <a:endParaRPr lang="en-US"/>
        </a:p>
      </dgm:t>
    </dgm:pt>
    <dgm:pt modelId="{7FC598E7-33A3-4F9F-9B48-BE29B245FBB8}" type="sibTrans" cxnId="{FDA4F790-A248-40E6-8F1D-3C630B5E8541}">
      <dgm:prSet/>
      <dgm:spPr/>
      <dgm:t>
        <a:bodyPr/>
        <a:lstStyle/>
        <a:p>
          <a:endParaRPr lang="en-US"/>
        </a:p>
      </dgm:t>
    </dgm:pt>
    <dgm:pt modelId="{5B4CAA5A-E747-405C-AFE6-6564F9933B78}">
      <dgm:prSet custT="1"/>
      <dgm:spPr/>
      <dgm:t>
        <a:bodyPr/>
        <a:lstStyle/>
        <a:p>
          <a:pPr>
            <a:lnSpc>
              <a:spcPct val="100000"/>
            </a:lnSpc>
          </a:pPr>
          <a:r>
            <a:rPr lang="en-US" sz="2000" dirty="0"/>
            <a:t>Analyze instructional resources to determine how  background knowledge is addressed and what additional supports may be needed</a:t>
          </a:r>
        </a:p>
      </dgm:t>
    </dgm:pt>
    <dgm:pt modelId="{72E10A78-9EDB-4818-BA3D-835C2E326C98}" type="parTrans" cxnId="{D8FD1C55-B7C2-4D2A-B29F-FCA21FEAD595}">
      <dgm:prSet/>
      <dgm:spPr/>
      <dgm:t>
        <a:bodyPr/>
        <a:lstStyle/>
        <a:p>
          <a:endParaRPr lang="en-US"/>
        </a:p>
      </dgm:t>
    </dgm:pt>
    <dgm:pt modelId="{DED66510-80AC-43E1-8BC2-5F276B057EF1}" type="sibTrans" cxnId="{D8FD1C55-B7C2-4D2A-B29F-FCA21FEAD595}">
      <dgm:prSet/>
      <dgm:spPr/>
      <dgm:t>
        <a:bodyPr/>
        <a:lstStyle/>
        <a:p>
          <a:endParaRPr lang="en-US"/>
        </a:p>
      </dgm:t>
    </dgm:pt>
    <dgm:pt modelId="{D6E17A6B-4482-4D3B-A541-88F7CDDE5564}">
      <dgm:prSet custT="1"/>
      <dgm:spPr/>
      <dgm:t>
        <a:bodyPr/>
        <a:lstStyle/>
        <a:p>
          <a:pPr>
            <a:lnSpc>
              <a:spcPct val="100000"/>
            </a:lnSpc>
          </a:pPr>
          <a:r>
            <a:rPr lang="en-US" sz="2000" dirty="0"/>
            <a:t>Determine personalized next steps for implementation  </a:t>
          </a:r>
        </a:p>
      </dgm:t>
    </dgm:pt>
    <dgm:pt modelId="{399F3F69-8D86-4FF5-9720-5089F62D2990}" type="parTrans" cxnId="{821B97C5-A070-4A30-8981-064617931111}">
      <dgm:prSet/>
      <dgm:spPr/>
      <dgm:t>
        <a:bodyPr/>
        <a:lstStyle/>
        <a:p>
          <a:endParaRPr lang="en-US"/>
        </a:p>
      </dgm:t>
    </dgm:pt>
    <dgm:pt modelId="{D2039947-41FC-4033-92DB-DE539194ECFD}" type="sibTrans" cxnId="{821B97C5-A070-4A30-8981-064617931111}">
      <dgm:prSet/>
      <dgm:spPr/>
      <dgm:t>
        <a:bodyPr/>
        <a:lstStyle/>
        <a:p>
          <a:endParaRPr lang="en-US"/>
        </a:p>
      </dgm:t>
    </dgm:pt>
    <dgm:pt modelId="{D409C16D-B540-4CA2-BE90-6D8DFC3810FE}" type="pres">
      <dgm:prSet presAssocID="{85C8BB86-9050-4DE7-8473-BBCE6986A144}" presName="root" presStyleCnt="0">
        <dgm:presLayoutVars>
          <dgm:dir/>
          <dgm:resizeHandles val="exact"/>
        </dgm:presLayoutVars>
      </dgm:prSet>
      <dgm:spPr/>
    </dgm:pt>
    <dgm:pt modelId="{EC536AFC-458D-4174-910F-9FC4ED3EE4CE}" type="pres">
      <dgm:prSet presAssocID="{3142FC79-DEB3-4494-AF1A-9C5C74783A06}" presName="compNode" presStyleCnt="0"/>
      <dgm:spPr/>
    </dgm:pt>
    <dgm:pt modelId="{3B5048DC-3A0C-4724-AB82-160CDD2C74A3}" type="pres">
      <dgm:prSet presAssocID="{3142FC79-DEB3-4494-AF1A-9C5C74783A06}" presName="bgRect" presStyleLbl="bgShp" presStyleIdx="0" presStyleCnt="4"/>
      <dgm:spPr>
        <a:solidFill>
          <a:schemeClr val="accent1">
            <a:lumMod val="60000"/>
            <a:lumOff val="40000"/>
          </a:schemeClr>
        </a:solidFill>
      </dgm:spPr>
    </dgm:pt>
    <dgm:pt modelId="{EDD4F29A-97A9-468F-825C-EEE657B6A3C9}" type="pres">
      <dgm:prSet presAssocID="{3142FC79-DEB3-4494-AF1A-9C5C74783A0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C171AA73-57B9-4199-9038-25DD53498B2D}" type="pres">
      <dgm:prSet presAssocID="{3142FC79-DEB3-4494-AF1A-9C5C74783A06}" presName="spaceRect" presStyleCnt="0"/>
      <dgm:spPr/>
    </dgm:pt>
    <dgm:pt modelId="{A1935BDB-71CA-48AD-BDE1-CD1219676668}" type="pres">
      <dgm:prSet presAssocID="{3142FC79-DEB3-4494-AF1A-9C5C74783A06}" presName="parTx" presStyleLbl="revTx" presStyleIdx="0" presStyleCnt="4">
        <dgm:presLayoutVars>
          <dgm:chMax val="0"/>
          <dgm:chPref val="0"/>
        </dgm:presLayoutVars>
      </dgm:prSet>
      <dgm:spPr/>
    </dgm:pt>
    <dgm:pt modelId="{855B33F1-1CA1-4CF2-ADAB-93C5F37EF6AA}" type="pres">
      <dgm:prSet presAssocID="{CF2080C6-9FB8-443F-AC1F-42E22D56870D}" presName="sibTrans" presStyleCnt="0"/>
      <dgm:spPr/>
    </dgm:pt>
    <dgm:pt modelId="{036814EB-5294-4170-8691-1D64D288F66A}" type="pres">
      <dgm:prSet presAssocID="{79E5BBD8-9B26-4838-A0ED-8F8C85539287}" presName="compNode" presStyleCnt="0"/>
      <dgm:spPr/>
    </dgm:pt>
    <dgm:pt modelId="{8A2544E7-975A-4E09-BF66-9A8EFEB70397}" type="pres">
      <dgm:prSet presAssocID="{79E5BBD8-9B26-4838-A0ED-8F8C85539287}" presName="bgRect" presStyleLbl="bgShp" presStyleIdx="1" presStyleCnt="4"/>
      <dgm:spPr>
        <a:solidFill>
          <a:schemeClr val="accent1">
            <a:lumMod val="60000"/>
            <a:lumOff val="40000"/>
          </a:schemeClr>
        </a:solidFill>
      </dgm:spPr>
    </dgm:pt>
    <dgm:pt modelId="{749E03D4-A2A9-4B2E-89D2-9C08A4582332}" type="pres">
      <dgm:prSet presAssocID="{79E5BBD8-9B26-4838-A0ED-8F8C8553928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165B3634-7C32-4C70-B7D3-608D931DF787}" type="pres">
      <dgm:prSet presAssocID="{79E5BBD8-9B26-4838-A0ED-8F8C85539287}" presName="spaceRect" presStyleCnt="0"/>
      <dgm:spPr/>
    </dgm:pt>
    <dgm:pt modelId="{EF9EBC76-96C8-4CCD-B1D1-9C81E95C878D}" type="pres">
      <dgm:prSet presAssocID="{79E5BBD8-9B26-4838-A0ED-8F8C85539287}" presName="parTx" presStyleLbl="revTx" presStyleIdx="1" presStyleCnt="4">
        <dgm:presLayoutVars>
          <dgm:chMax val="0"/>
          <dgm:chPref val="0"/>
        </dgm:presLayoutVars>
      </dgm:prSet>
      <dgm:spPr/>
    </dgm:pt>
    <dgm:pt modelId="{0A575395-16A8-4014-A411-6DC292D1141E}" type="pres">
      <dgm:prSet presAssocID="{7FC598E7-33A3-4F9F-9B48-BE29B245FBB8}" presName="sibTrans" presStyleCnt="0"/>
      <dgm:spPr/>
    </dgm:pt>
    <dgm:pt modelId="{6D187D97-CAEA-4381-9355-AC558EE67BDD}" type="pres">
      <dgm:prSet presAssocID="{5B4CAA5A-E747-405C-AFE6-6564F9933B78}" presName="compNode" presStyleCnt="0"/>
      <dgm:spPr/>
    </dgm:pt>
    <dgm:pt modelId="{10EBE445-40BA-40E8-9D8A-113605F9A0B0}" type="pres">
      <dgm:prSet presAssocID="{5B4CAA5A-E747-405C-AFE6-6564F9933B78}" presName="bgRect" presStyleLbl="bgShp" presStyleIdx="2" presStyleCnt="4"/>
      <dgm:spPr>
        <a:solidFill>
          <a:schemeClr val="accent1">
            <a:lumMod val="60000"/>
            <a:lumOff val="40000"/>
          </a:schemeClr>
        </a:solidFill>
      </dgm:spPr>
    </dgm:pt>
    <dgm:pt modelId="{212E3882-AABA-49C9-A83C-F92E1C8F1036}" type="pres">
      <dgm:prSet presAssocID="{5B4CAA5A-E747-405C-AFE6-6564F9933B7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in head"/>
        </a:ext>
      </dgm:extLst>
    </dgm:pt>
    <dgm:pt modelId="{049611F8-4D70-4C1B-8F52-5A2A6A742035}" type="pres">
      <dgm:prSet presAssocID="{5B4CAA5A-E747-405C-AFE6-6564F9933B78}" presName="spaceRect" presStyleCnt="0"/>
      <dgm:spPr/>
    </dgm:pt>
    <dgm:pt modelId="{CF9B6DB4-9CBE-43A6-A18B-D50A3625A027}" type="pres">
      <dgm:prSet presAssocID="{5B4CAA5A-E747-405C-AFE6-6564F9933B78}" presName="parTx" presStyleLbl="revTx" presStyleIdx="2" presStyleCnt="4">
        <dgm:presLayoutVars>
          <dgm:chMax val="0"/>
          <dgm:chPref val="0"/>
        </dgm:presLayoutVars>
      </dgm:prSet>
      <dgm:spPr/>
    </dgm:pt>
    <dgm:pt modelId="{31BEE3F0-7687-49E2-AE10-DAFFB82C6A6A}" type="pres">
      <dgm:prSet presAssocID="{DED66510-80AC-43E1-8BC2-5F276B057EF1}" presName="sibTrans" presStyleCnt="0"/>
      <dgm:spPr/>
    </dgm:pt>
    <dgm:pt modelId="{76385E10-C568-4C80-B070-055381489B67}" type="pres">
      <dgm:prSet presAssocID="{D6E17A6B-4482-4D3B-A541-88F7CDDE5564}" presName="compNode" presStyleCnt="0"/>
      <dgm:spPr/>
    </dgm:pt>
    <dgm:pt modelId="{AACC3483-4FEA-418A-88E6-75837B3CB9B3}" type="pres">
      <dgm:prSet presAssocID="{D6E17A6B-4482-4D3B-A541-88F7CDDE5564}" presName="bgRect" presStyleLbl="bgShp" presStyleIdx="3" presStyleCnt="4"/>
      <dgm:spPr>
        <a:solidFill>
          <a:schemeClr val="accent1">
            <a:lumMod val="60000"/>
            <a:lumOff val="40000"/>
          </a:schemeClr>
        </a:solidFill>
      </dgm:spPr>
    </dgm:pt>
    <dgm:pt modelId="{5C338307-9B04-4243-B26B-E58D81BB187E}" type="pres">
      <dgm:prSet presAssocID="{D6E17A6B-4482-4D3B-A541-88F7CDDE556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1DAFE516-EF44-49B0-A2EB-09747FAA0590}" type="pres">
      <dgm:prSet presAssocID="{D6E17A6B-4482-4D3B-A541-88F7CDDE5564}" presName="spaceRect" presStyleCnt="0"/>
      <dgm:spPr/>
    </dgm:pt>
    <dgm:pt modelId="{90E5CEA6-3950-4E4C-9196-CA5A44007B0B}" type="pres">
      <dgm:prSet presAssocID="{D6E17A6B-4482-4D3B-A541-88F7CDDE5564}" presName="parTx" presStyleLbl="revTx" presStyleIdx="3" presStyleCnt="4">
        <dgm:presLayoutVars>
          <dgm:chMax val="0"/>
          <dgm:chPref val="0"/>
        </dgm:presLayoutVars>
      </dgm:prSet>
      <dgm:spPr/>
    </dgm:pt>
  </dgm:ptLst>
  <dgm:cxnLst>
    <dgm:cxn modelId="{4DA91309-BE48-4553-8A9A-F72C95318464}" type="presOf" srcId="{D6E17A6B-4482-4D3B-A541-88F7CDDE5564}" destId="{90E5CEA6-3950-4E4C-9196-CA5A44007B0B}" srcOrd="0" destOrd="0" presId="urn:microsoft.com/office/officeart/2018/2/layout/IconVerticalSolidList"/>
    <dgm:cxn modelId="{1156FF14-838E-43AF-AC0F-CEB56F99631E}" type="presOf" srcId="{85C8BB86-9050-4DE7-8473-BBCE6986A144}" destId="{D409C16D-B540-4CA2-BE90-6D8DFC3810FE}" srcOrd="0" destOrd="0" presId="urn:microsoft.com/office/officeart/2018/2/layout/IconVerticalSolidList"/>
    <dgm:cxn modelId="{B6EC4435-A839-42C3-8F64-51E1762E49DF}" type="presOf" srcId="{79E5BBD8-9B26-4838-A0ED-8F8C85539287}" destId="{EF9EBC76-96C8-4CCD-B1D1-9C81E95C878D}" srcOrd="0" destOrd="0" presId="urn:microsoft.com/office/officeart/2018/2/layout/IconVerticalSolidList"/>
    <dgm:cxn modelId="{D8FD1C55-B7C2-4D2A-B29F-FCA21FEAD595}" srcId="{85C8BB86-9050-4DE7-8473-BBCE6986A144}" destId="{5B4CAA5A-E747-405C-AFE6-6564F9933B78}" srcOrd="2" destOrd="0" parTransId="{72E10A78-9EDB-4818-BA3D-835C2E326C98}" sibTransId="{DED66510-80AC-43E1-8BC2-5F276B057EF1}"/>
    <dgm:cxn modelId="{E2030F8C-05AB-4466-B033-C6FDFA61752F}" type="presOf" srcId="{5B4CAA5A-E747-405C-AFE6-6564F9933B78}" destId="{CF9B6DB4-9CBE-43A6-A18B-D50A3625A027}" srcOrd="0" destOrd="0" presId="urn:microsoft.com/office/officeart/2018/2/layout/IconVerticalSolidList"/>
    <dgm:cxn modelId="{FDA4F790-A248-40E6-8F1D-3C630B5E8541}" srcId="{85C8BB86-9050-4DE7-8473-BBCE6986A144}" destId="{79E5BBD8-9B26-4838-A0ED-8F8C85539287}" srcOrd="1" destOrd="0" parTransId="{B9C79844-C02D-468B-9B03-059D73623DA9}" sibTransId="{7FC598E7-33A3-4F9F-9B48-BE29B245FBB8}"/>
    <dgm:cxn modelId="{821B97C5-A070-4A30-8981-064617931111}" srcId="{85C8BB86-9050-4DE7-8473-BBCE6986A144}" destId="{D6E17A6B-4482-4D3B-A541-88F7CDDE5564}" srcOrd="3" destOrd="0" parTransId="{399F3F69-8D86-4FF5-9720-5089F62D2990}" sibTransId="{D2039947-41FC-4033-92DB-DE539194ECFD}"/>
    <dgm:cxn modelId="{5A7BE7CA-EC66-465D-9268-91C7861688F3}" type="presOf" srcId="{3142FC79-DEB3-4494-AF1A-9C5C74783A06}" destId="{A1935BDB-71CA-48AD-BDE1-CD1219676668}" srcOrd="0" destOrd="0" presId="urn:microsoft.com/office/officeart/2018/2/layout/IconVerticalSolidList"/>
    <dgm:cxn modelId="{09E16ED1-992C-4466-8061-B64F72DB3E79}" srcId="{85C8BB86-9050-4DE7-8473-BBCE6986A144}" destId="{3142FC79-DEB3-4494-AF1A-9C5C74783A06}" srcOrd="0" destOrd="0" parTransId="{248B6264-EE04-428B-84FA-EF2F3CEEFBDF}" sibTransId="{CF2080C6-9FB8-443F-AC1F-42E22D56870D}"/>
    <dgm:cxn modelId="{72E3F7EF-DCF1-4387-AC70-544C8F202785}" type="presParOf" srcId="{D409C16D-B540-4CA2-BE90-6D8DFC3810FE}" destId="{EC536AFC-458D-4174-910F-9FC4ED3EE4CE}" srcOrd="0" destOrd="0" presId="urn:microsoft.com/office/officeart/2018/2/layout/IconVerticalSolidList"/>
    <dgm:cxn modelId="{8EA8FF6C-1566-4300-9139-CCA15F8DAF27}" type="presParOf" srcId="{EC536AFC-458D-4174-910F-9FC4ED3EE4CE}" destId="{3B5048DC-3A0C-4724-AB82-160CDD2C74A3}" srcOrd="0" destOrd="0" presId="urn:microsoft.com/office/officeart/2018/2/layout/IconVerticalSolidList"/>
    <dgm:cxn modelId="{3044ED35-5B44-4DE4-B835-6A5C25EAE89C}" type="presParOf" srcId="{EC536AFC-458D-4174-910F-9FC4ED3EE4CE}" destId="{EDD4F29A-97A9-468F-825C-EEE657B6A3C9}" srcOrd="1" destOrd="0" presId="urn:microsoft.com/office/officeart/2018/2/layout/IconVerticalSolidList"/>
    <dgm:cxn modelId="{CA505F2D-B5A9-4663-AF81-EF9854C56167}" type="presParOf" srcId="{EC536AFC-458D-4174-910F-9FC4ED3EE4CE}" destId="{C171AA73-57B9-4199-9038-25DD53498B2D}" srcOrd="2" destOrd="0" presId="urn:microsoft.com/office/officeart/2018/2/layout/IconVerticalSolidList"/>
    <dgm:cxn modelId="{A9DDE451-C45E-466C-8459-505C5B594145}" type="presParOf" srcId="{EC536AFC-458D-4174-910F-9FC4ED3EE4CE}" destId="{A1935BDB-71CA-48AD-BDE1-CD1219676668}" srcOrd="3" destOrd="0" presId="urn:microsoft.com/office/officeart/2018/2/layout/IconVerticalSolidList"/>
    <dgm:cxn modelId="{2C9C7480-3CA4-4D44-8373-006FC5808CCE}" type="presParOf" srcId="{D409C16D-B540-4CA2-BE90-6D8DFC3810FE}" destId="{855B33F1-1CA1-4CF2-ADAB-93C5F37EF6AA}" srcOrd="1" destOrd="0" presId="urn:microsoft.com/office/officeart/2018/2/layout/IconVerticalSolidList"/>
    <dgm:cxn modelId="{BD08D3BB-46CE-4B5E-8721-7ECFC6B8EAD0}" type="presParOf" srcId="{D409C16D-B540-4CA2-BE90-6D8DFC3810FE}" destId="{036814EB-5294-4170-8691-1D64D288F66A}" srcOrd="2" destOrd="0" presId="urn:microsoft.com/office/officeart/2018/2/layout/IconVerticalSolidList"/>
    <dgm:cxn modelId="{659A5521-D47A-43E0-B56A-173F5DF9CBE5}" type="presParOf" srcId="{036814EB-5294-4170-8691-1D64D288F66A}" destId="{8A2544E7-975A-4E09-BF66-9A8EFEB70397}" srcOrd="0" destOrd="0" presId="urn:microsoft.com/office/officeart/2018/2/layout/IconVerticalSolidList"/>
    <dgm:cxn modelId="{9A0799E6-89AD-4372-9165-05CFF66CD01A}" type="presParOf" srcId="{036814EB-5294-4170-8691-1D64D288F66A}" destId="{749E03D4-A2A9-4B2E-89D2-9C08A4582332}" srcOrd="1" destOrd="0" presId="urn:microsoft.com/office/officeart/2018/2/layout/IconVerticalSolidList"/>
    <dgm:cxn modelId="{69F1F047-8230-4541-9A6B-03F9A97DB31F}" type="presParOf" srcId="{036814EB-5294-4170-8691-1D64D288F66A}" destId="{165B3634-7C32-4C70-B7D3-608D931DF787}" srcOrd="2" destOrd="0" presId="urn:microsoft.com/office/officeart/2018/2/layout/IconVerticalSolidList"/>
    <dgm:cxn modelId="{C6D12660-0EAF-49E0-92B3-5E0EF51B139C}" type="presParOf" srcId="{036814EB-5294-4170-8691-1D64D288F66A}" destId="{EF9EBC76-96C8-4CCD-B1D1-9C81E95C878D}" srcOrd="3" destOrd="0" presId="urn:microsoft.com/office/officeart/2018/2/layout/IconVerticalSolidList"/>
    <dgm:cxn modelId="{478DD4F5-73E5-4A26-B13B-B7D6F4F3F6C7}" type="presParOf" srcId="{D409C16D-B540-4CA2-BE90-6D8DFC3810FE}" destId="{0A575395-16A8-4014-A411-6DC292D1141E}" srcOrd="3" destOrd="0" presId="urn:microsoft.com/office/officeart/2018/2/layout/IconVerticalSolidList"/>
    <dgm:cxn modelId="{26DE6E2C-CBBF-4D2F-85EE-23C008308492}" type="presParOf" srcId="{D409C16D-B540-4CA2-BE90-6D8DFC3810FE}" destId="{6D187D97-CAEA-4381-9355-AC558EE67BDD}" srcOrd="4" destOrd="0" presId="urn:microsoft.com/office/officeart/2018/2/layout/IconVerticalSolidList"/>
    <dgm:cxn modelId="{FF30AB77-A6BF-4363-94FF-583986D2F411}" type="presParOf" srcId="{6D187D97-CAEA-4381-9355-AC558EE67BDD}" destId="{10EBE445-40BA-40E8-9D8A-113605F9A0B0}" srcOrd="0" destOrd="0" presId="urn:microsoft.com/office/officeart/2018/2/layout/IconVerticalSolidList"/>
    <dgm:cxn modelId="{5D38C9EA-4E83-416A-86F3-96BF6C2E33CC}" type="presParOf" srcId="{6D187D97-CAEA-4381-9355-AC558EE67BDD}" destId="{212E3882-AABA-49C9-A83C-F92E1C8F1036}" srcOrd="1" destOrd="0" presId="urn:microsoft.com/office/officeart/2018/2/layout/IconVerticalSolidList"/>
    <dgm:cxn modelId="{077BEBD9-52A4-4407-AC33-A5BD04DAE12D}" type="presParOf" srcId="{6D187D97-CAEA-4381-9355-AC558EE67BDD}" destId="{049611F8-4D70-4C1B-8F52-5A2A6A742035}" srcOrd="2" destOrd="0" presId="urn:microsoft.com/office/officeart/2018/2/layout/IconVerticalSolidList"/>
    <dgm:cxn modelId="{4214B9A8-DD46-460A-A9BF-E68E15F2E7AA}" type="presParOf" srcId="{6D187D97-CAEA-4381-9355-AC558EE67BDD}" destId="{CF9B6DB4-9CBE-43A6-A18B-D50A3625A027}" srcOrd="3" destOrd="0" presId="urn:microsoft.com/office/officeart/2018/2/layout/IconVerticalSolidList"/>
    <dgm:cxn modelId="{41D41F0C-D8D3-4DA2-99AC-D4D928DD4420}" type="presParOf" srcId="{D409C16D-B540-4CA2-BE90-6D8DFC3810FE}" destId="{31BEE3F0-7687-49E2-AE10-DAFFB82C6A6A}" srcOrd="5" destOrd="0" presId="urn:microsoft.com/office/officeart/2018/2/layout/IconVerticalSolidList"/>
    <dgm:cxn modelId="{72A06632-BC2E-470F-8841-37A3D6FF1571}" type="presParOf" srcId="{D409C16D-B540-4CA2-BE90-6D8DFC3810FE}" destId="{76385E10-C568-4C80-B070-055381489B67}" srcOrd="6" destOrd="0" presId="urn:microsoft.com/office/officeart/2018/2/layout/IconVerticalSolidList"/>
    <dgm:cxn modelId="{CB941C5C-7683-44E1-9837-CAAB7989315A}" type="presParOf" srcId="{76385E10-C568-4C80-B070-055381489B67}" destId="{AACC3483-4FEA-418A-88E6-75837B3CB9B3}" srcOrd="0" destOrd="0" presId="urn:microsoft.com/office/officeart/2018/2/layout/IconVerticalSolidList"/>
    <dgm:cxn modelId="{F610C33D-FEAF-4EBA-874F-3436B39D36F5}" type="presParOf" srcId="{76385E10-C568-4C80-B070-055381489B67}" destId="{5C338307-9B04-4243-B26B-E58D81BB187E}" srcOrd="1" destOrd="0" presId="urn:microsoft.com/office/officeart/2018/2/layout/IconVerticalSolidList"/>
    <dgm:cxn modelId="{9B71D9AA-7330-4AFF-A9A1-309B4EECDE99}" type="presParOf" srcId="{76385E10-C568-4C80-B070-055381489B67}" destId="{1DAFE516-EF44-49B0-A2EB-09747FAA0590}" srcOrd="2" destOrd="0" presId="urn:microsoft.com/office/officeart/2018/2/layout/IconVerticalSolidList"/>
    <dgm:cxn modelId="{6E7CE170-3520-4F71-93C8-29211C309AD0}" type="presParOf" srcId="{76385E10-C568-4C80-B070-055381489B67}" destId="{90E5CEA6-3950-4E4C-9196-CA5A44007B0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4447E0C-BC7B-4F1E-89BF-B2A4C7593C05}"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F382679-3044-48A9-BFBB-A11D4477E683}">
      <dgm:prSet/>
      <dgm:spPr/>
      <dgm:t>
        <a:bodyPr/>
        <a:lstStyle/>
        <a:p>
          <a:r>
            <a:rPr lang="en-US" dirty="0"/>
            <a:t>Anticipation guides</a:t>
          </a:r>
        </a:p>
      </dgm:t>
    </dgm:pt>
    <dgm:pt modelId="{4F329AC0-98C7-473F-8F45-EFC549B8FF61}" type="parTrans" cxnId="{32C66845-84F8-4C52-A61A-65FBA49E4EE3}">
      <dgm:prSet/>
      <dgm:spPr/>
      <dgm:t>
        <a:bodyPr/>
        <a:lstStyle/>
        <a:p>
          <a:endParaRPr lang="en-US"/>
        </a:p>
      </dgm:t>
    </dgm:pt>
    <dgm:pt modelId="{A1313522-0602-45E4-A060-7BA92F43C718}" type="sibTrans" cxnId="{32C66845-84F8-4C52-A61A-65FBA49E4EE3}">
      <dgm:prSet/>
      <dgm:spPr/>
      <dgm:t>
        <a:bodyPr/>
        <a:lstStyle/>
        <a:p>
          <a:endParaRPr lang="en-US"/>
        </a:p>
      </dgm:t>
    </dgm:pt>
    <dgm:pt modelId="{DE370E74-9FC4-4348-9645-6BF73FCDC116}">
      <dgm:prSet/>
      <dgm:spPr/>
      <dgm:t>
        <a:bodyPr/>
        <a:lstStyle/>
        <a:p>
          <a:r>
            <a:rPr lang="en-US" dirty="0"/>
            <a:t>Concept Sorts</a:t>
          </a:r>
        </a:p>
      </dgm:t>
    </dgm:pt>
    <dgm:pt modelId="{F0E5DE07-764F-4270-BEAE-7912B14FE66F}" type="parTrans" cxnId="{30B0E271-8AE4-4DB1-A4F8-89D3565744E4}">
      <dgm:prSet/>
      <dgm:spPr/>
      <dgm:t>
        <a:bodyPr/>
        <a:lstStyle/>
        <a:p>
          <a:endParaRPr lang="en-US"/>
        </a:p>
      </dgm:t>
    </dgm:pt>
    <dgm:pt modelId="{14A7663B-97AA-4664-A66C-094C0B13F924}" type="sibTrans" cxnId="{30B0E271-8AE4-4DB1-A4F8-89D3565744E4}">
      <dgm:prSet/>
      <dgm:spPr/>
      <dgm:t>
        <a:bodyPr/>
        <a:lstStyle/>
        <a:p>
          <a:endParaRPr lang="en-US"/>
        </a:p>
      </dgm:t>
    </dgm:pt>
    <dgm:pt modelId="{F99B4D15-16D2-4AFB-B633-F82530E109E6}">
      <dgm:prSet/>
      <dgm:spPr/>
      <dgm:t>
        <a:bodyPr/>
        <a:lstStyle/>
        <a:p>
          <a:r>
            <a:rPr lang="en-US" dirty="0"/>
            <a:t>Questions or prompts</a:t>
          </a:r>
        </a:p>
      </dgm:t>
    </dgm:pt>
    <dgm:pt modelId="{E7C0A22A-845E-4BA0-B65C-C1F22A487DF7}" type="parTrans" cxnId="{736C71D9-9F70-4658-8076-048D6B809A25}">
      <dgm:prSet/>
      <dgm:spPr/>
      <dgm:t>
        <a:bodyPr/>
        <a:lstStyle/>
        <a:p>
          <a:endParaRPr lang="en-US"/>
        </a:p>
      </dgm:t>
    </dgm:pt>
    <dgm:pt modelId="{5ED4C93C-2E19-4E33-A506-FA3E2BD3A1E7}" type="sibTrans" cxnId="{736C71D9-9F70-4658-8076-048D6B809A25}">
      <dgm:prSet/>
      <dgm:spPr/>
      <dgm:t>
        <a:bodyPr/>
        <a:lstStyle/>
        <a:p>
          <a:endParaRPr lang="en-US"/>
        </a:p>
      </dgm:t>
    </dgm:pt>
    <dgm:pt modelId="{BE771A7E-25D8-41CF-B6C7-D7F714D67C16}">
      <dgm:prSet/>
      <dgm:spPr/>
      <dgm:t>
        <a:bodyPr/>
        <a:lstStyle/>
        <a:p>
          <a:r>
            <a:rPr lang="en-US" dirty="0"/>
            <a:t>Webs, charts, diagrams</a:t>
          </a:r>
        </a:p>
      </dgm:t>
    </dgm:pt>
    <dgm:pt modelId="{5A824E73-9FB8-4B80-8F6F-DE4679705AA5}" type="parTrans" cxnId="{D8EAD51B-B94A-4926-A71C-7E6E20679E5E}">
      <dgm:prSet/>
      <dgm:spPr/>
      <dgm:t>
        <a:bodyPr/>
        <a:lstStyle/>
        <a:p>
          <a:endParaRPr lang="en-US"/>
        </a:p>
      </dgm:t>
    </dgm:pt>
    <dgm:pt modelId="{641255B9-434B-43ED-B7E5-0EC95FA9B9B0}" type="sibTrans" cxnId="{D8EAD51B-B94A-4926-A71C-7E6E20679E5E}">
      <dgm:prSet/>
      <dgm:spPr/>
      <dgm:t>
        <a:bodyPr/>
        <a:lstStyle/>
        <a:p>
          <a:endParaRPr lang="en-US"/>
        </a:p>
      </dgm:t>
    </dgm:pt>
    <dgm:pt modelId="{810ABD44-46FE-41E7-9F24-CFCB4499551F}">
      <dgm:prSet/>
      <dgm:spPr/>
      <dgm:t>
        <a:bodyPr/>
        <a:lstStyle/>
        <a:p>
          <a:r>
            <a:rPr lang="en-US" dirty="0"/>
            <a:t>Visual Images</a:t>
          </a:r>
        </a:p>
      </dgm:t>
    </dgm:pt>
    <dgm:pt modelId="{47C07584-A611-472C-A105-8C87415FB70E}" type="parTrans" cxnId="{20B24D5A-7F17-48DD-9123-E2F57D6912E9}">
      <dgm:prSet/>
      <dgm:spPr/>
      <dgm:t>
        <a:bodyPr/>
        <a:lstStyle/>
        <a:p>
          <a:endParaRPr lang="en-US"/>
        </a:p>
      </dgm:t>
    </dgm:pt>
    <dgm:pt modelId="{6274CB8F-7F30-42CC-9137-7ABBAEC88971}" type="sibTrans" cxnId="{20B24D5A-7F17-48DD-9123-E2F57D6912E9}">
      <dgm:prSet/>
      <dgm:spPr/>
      <dgm:t>
        <a:bodyPr/>
        <a:lstStyle/>
        <a:p>
          <a:endParaRPr lang="en-US"/>
        </a:p>
      </dgm:t>
    </dgm:pt>
    <dgm:pt modelId="{4D45748E-EBE1-4D12-85EA-81CDCA517125}" type="pres">
      <dgm:prSet presAssocID="{E4447E0C-BC7B-4F1E-89BF-B2A4C7593C05}" presName="root" presStyleCnt="0">
        <dgm:presLayoutVars>
          <dgm:dir/>
          <dgm:resizeHandles val="exact"/>
        </dgm:presLayoutVars>
      </dgm:prSet>
      <dgm:spPr/>
    </dgm:pt>
    <dgm:pt modelId="{6E3AFE94-7584-40D0-AF83-E581697706DE}" type="pres">
      <dgm:prSet presAssocID="{E4447E0C-BC7B-4F1E-89BF-B2A4C7593C05}" presName="container" presStyleCnt="0">
        <dgm:presLayoutVars>
          <dgm:dir/>
          <dgm:resizeHandles val="exact"/>
        </dgm:presLayoutVars>
      </dgm:prSet>
      <dgm:spPr/>
    </dgm:pt>
    <dgm:pt modelId="{FCD7F787-DA48-4620-AB09-38D5553592A9}" type="pres">
      <dgm:prSet presAssocID="{CF382679-3044-48A9-BFBB-A11D4477E683}" presName="compNode" presStyleCnt="0"/>
      <dgm:spPr/>
    </dgm:pt>
    <dgm:pt modelId="{142C55A8-1DFC-46B9-B1F5-755A87CC7D66}" type="pres">
      <dgm:prSet presAssocID="{CF382679-3044-48A9-BFBB-A11D4477E683}" presName="iconBgRect" presStyleLbl="bgShp" presStyleIdx="0" presStyleCnt="5"/>
      <dgm:spPr/>
    </dgm:pt>
    <dgm:pt modelId="{5D316E51-64D1-4E69-96A8-274753AFF4A0}" type="pres">
      <dgm:prSet presAssocID="{CF382679-3044-48A9-BFBB-A11D4477E68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D637A26D-CD93-4F5A-9F2E-98B119632996}" type="pres">
      <dgm:prSet presAssocID="{CF382679-3044-48A9-BFBB-A11D4477E683}" presName="spaceRect" presStyleCnt="0"/>
      <dgm:spPr/>
    </dgm:pt>
    <dgm:pt modelId="{6F6C7372-D00B-4622-8E33-6067CBE5E1D7}" type="pres">
      <dgm:prSet presAssocID="{CF382679-3044-48A9-BFBB-A11D4477E683}" presName="textRect" presStyleLbl="revTx" presStyleIdx="0" presStyleCnt="5">
        <dgm:presLayoutVars>
          <dgm:chMax val="1"/>
          <dgm:chPref val="1"/>
        </dgm:presLayoutVars>
      </dgm:prSet>
      <dgm:spPr/>
    </dgm:pt>
    <dgm:pt modelId="{8D05652A-710C-4E73-A499-E558ABA4C22B}" type="pres">
      <dgm:prSet presAssocID="{A1313522-0602-45E4-A060-7BA92F43C718}" presName="sibTrans" presStyleLbl="sibTrans2D1" presStyleIdx="0" presStyleCnt="0"/>
      <dgm:spPr/>
    </dgm:pt>
    <dgm:pt modelId="{54892E42-3E75-481A-B1EF-6DBE5C26E754}" type="pres">
      <dgm:prSet presAssocID="{DE370E74-9FC4-4348-9645-6BF73FCDC116}" presName="compNode" presStyleCnt="0"/>
      <dgm:spPr/>
    </dgm:pt>
    <dgm:pt modelId="{69BD1E83-D179-4394-97B3-DE8CD87D7E6D}" type="pres">
      <dgm:prSet presAssocID="{DE370E74-9FC4-4348-9645-6BF73FCDC116}" presName="iconBgRect" presStyleLbl="bgShp" presStyleIdx="1" presStyleCnt="5"/>
      <dgm:spPr/>
    </dgm:pt>
    <dgm:pt modelId="{2AFCEF27-4A7B-4CC3-BCDB-7EEFEA907A8A}" type="pres">
      <dgm:prSet presAssocID="{DE370E74-9FC4-4348-9645-6BF73FCDC11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A18A2F92-9E4D-4861-9F6C-9CF836A934D5}" type="pres">
      <dgm:prSet presAssocID="{DE370E74-9FC4-4348-9645-6BF73FCDC116}" presName="spaceRect" presStyleCnt="0"/>
      <dgm:spPr/>
    </dgm:pt>
    <dgm:pt modelId="{8A7B083E-9A52-41F8-8B43-B754778F1892}" type="pres">
      <dgm:prSet presAssocID="{DE370E74-9FC4-4348-9645-6BF73FCDC116}" presName="textRect" presStyleLbl="revTx" presStyleIdx="1" presStyleCnt="5">
        <dgm:presLayoutVars>
          <dgm:chMax val="1"/>
          <dgm:chPref val="1"/>
        </dgm:presLayoutVars>
      </dgm:prSet>
      <dgm:spPr/>
    </dgm:pt>
    <dgm:pt modelId="{E465309C-40A1-436D-A3A4-C50DCC867869}" type="pres">
      <dgm:prSet presAssocID="{14A7663B-97AA-4664-A66C-094C0B13F924}" presName="sibTrans" presStyleLbl="sibTrans2D1" presStyleIdx="0" presStyleCnt="0"/>
      <dgm:spPr/>
    </dgm:pt>
    <dgm:pt modelId="{9B33E148-DC49-4B4F-B16C-75C8976FD464}" type="pres">
      <dgm:prSet presAssocID="{F99B4D15-16D2-4AFB-B633-F82530E109E6}" presName="compNode" presStyleCnt="0"/>
      <dgm:spPr/>
    </dgm:pt>
    <dgm:pt modelId="{9BA5532C-D73A-42CA-8222-AB0B32A8FC83}" type="pres">
      <dgm:prSet presAssocID="{F99B4D15-16D2-4AFB-B633-F82530E109E6}" presName="iconBgRect" presStyleLbl="bgShp" presStyleIdx="2" presStyleCnt="5"/>
      <dgm:spPr/>
    </dgm:pt>
    <dgm:pt modelId="{80525229-2B89-41CA-AC5E-1E88D998E916}" type="pres">
      <dgm:prSet presAssocID="{F99B4D15-16D2-4AFB-B633-F82530E109E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1A4DC446-0F32-4DC3-AB8B-52D08B15FA8D}" type="pres">
      <dgm:prSet presAssocID="{F99B4D15-16D2-4AFB-B633-F82530E109E6}" presName="spaceRect" presStyleCnt="0"/>
      <dgm:spPr/>
    </dgm:pt>
    <dgm:pt modelId="{33B3FBB0-EF43-4915-9636-331935A73C38}" type="pres">
      <dgm:prSet presAssocID="{F99B4D15-16D2-4AFB-B633-F82530E109E6}" presName="textRect" presStyleLbl="revTx" presStyleIdx="2" presStyleCnt="5">
        <dgm:presLayoutVars>
          <dgm:chMax val="1"/>
          <dgm:chPref val="1"/>
        </dgm:presLayoutVars>
      </dgm:prSet>
      <dgm:spPr/>
    </dgm:pt>
    <dgm:pt modelId="{51B1814F-7EE3-4C5F-A23F-42A613ED7FD1}" type="pres">
      <dgm:prSet presAssocID="{5ED4C93C-2E19-4E33-A506-FA3E2BD3A1E7}" presName="sibTrans" presStyleLbl="sibTrans2D1" presStyleIdx="0" presStyleCnt="0"/>
      <dgm:spPr/>
    </dgm:pt>
    <dgm:pt modelId="{E102B898-F53E-45EE-8FA5-97C25DA40D55}" type="pres">
      <dgm:prSet presAssocID="{BE771A7E-25D8-41CF-B6C7-D7F714D67C16}" presName="compNode" presStyleCnt="0"/>
      <dgm:spPr/>
    </dgm:pt>
    <dgm:pt modelId="{3DD84F42-43A2-4284-8444-56331E5CF8FD}" type="pres">
      <dgm:prSet presAssocID="{BE771A7E-25D8-41CF-B6C7-D7F714D67C16}" presName="iconBgRect" presStyleLbl="bgShp" presStyleIdx="3" presStyleCnt="5"/>
      <dgm:spPr/>
    </dgm:pt>
    <dgm:pt modelId="{867173CA-997F-4673-8C07-D0DDEA98B34A}" type="pres">
      <dgm:prSet presAssocID="{BE771A7E-25D8-41CF-B6C7-D7F714D67C1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Org Chart"/>
        </a:ext>
      </dgm:extLst>
    </dgm:pt>
    <dgm:pt modelId="{CA53DA10-8A8A-4B9E-9FE1-CA697044ABE8}" type="pres">
      <dgm:prSet presAssocID="{BE771A7E-25D8-41CF-B6C7-D7F714D67C16}" presName="spaceRect" presStyleCnt="0"/>
      <dgm:spPr/>
    </dgm:pt>
    <dgm:pt modelId="{A2AF1E9B-30CF-4CEE-825A-8FFF29529F3A}" type="pres">
      <dgm:prSet presAssocID="{BE771A7E-25D8-41CF-B6C7-D7F714D67C16}" presName="textRect" presStyleLbl="revTx" presStyleIdx="3" presStyleCnt="5">
        <dgm:presLayoutVars>
          <dgm:chMax val="1"/>
          <dgm:chPref val="1"/>
        </dgm:presLayoutVars>
      </dgm:prSet>
      <dgm:spPr/>
    </dgm:pt>
    <dgm:pt modelId="{69B16582-C05B-4744-84F7-846408A48B8F}" type="pres">
      <dgm:prSet presAssocID="{641255B9-434B-43ED-B7E5-0EC95FA9B9B0}" presName="sibTrans" presStyleLbl="sibTrans2D1" presStyleIdx="0" presStyleCnt="0"/>
      <dgm:spPr/>
    </dgm:pt>
    <dgm:pt modelId="{CF3B4D68-DE02-43D9-8EE1-C752828F6866}" type="pres">
      <dgm:prSet presAssocID="{810ABD44-46FE-41E7-9F24-CFCB4499551F}" presName="compNode" presStyleCnt="0"/>
      <dgm:spPr/>
    </dgm:pt>
    <dgm:pt modelId="{6AF2DAB4-790E-46DE-AE5F-16BDBE8E4CB1}" type="pres">
      <dgm:prSet presAssocID="{810ABD44-46FE-41E7-9F24-CFCB4499551F}" presName="iconBgRect" presStyleLbl="bgShp" presStyleIdx="4" presStyleCnt="5"/>
      <dgm:spPr/>
    </dgm:pt>
    <dgm:pt modelId="{28D6831A-84EB-4597-A66C-E44BDA1C0698}" type="pres">
      <dgm:prSet presAssocID="{810ABD44-46FE-41E7-9F24-CFCB4499551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ye"/>
        </a:ext>
      </dgm:extLst>
    </dgm:pt>
    <dgm:pt modelId="{B3C38CDB-45EE-47D2-905D-F17F5C04DCCC}" type="pres">
      <dgm:prSet presAssocID="{810ABD44-46FE-41E7-9F24-CFCB4499551F}" presName="spaceRect" presStyleCnt="0"/>
      <dgm:spPr/>
    </dgm:pt>
    <dgm:pt modelId="{47C476BD-D4FB-417A-9CAC-62AD54C45718}" type="pres">
      <dgm:prSet presAssocID="{810ABD44-46FE-41E7-9F24-CFCB4499551F}" presName="textRect" presStyleLbl="revTx" presStyleIdx="4" presStyleCnt="5">
        <dgm:presLayoutVars>
          <dgm:chMax val="1"/>
          <dgm:chPref val="1"/>
        </dgm:presLayoutVars>
      </dgm:prSet>
      <dgm:spPr/>
    </dgm:pt>
  </dgm:ptLst>
  <dgm:cxnLst>
    <dgm:cxn modelId="{F316E719-AAE0-4812-9F4F-696A1B659362}" type="presOf" srcId="{F99B4D15-16D2-4AFB-B633-F82530E109E6}" destId="{33B3FBB0-EF43-4915-9636-331935A73C38}" srcOrd="0" destOrd="0" presId="urn:microsoft.com/office/officeart/2018/2/layout/IconCircleList"/>
    <dgm:cxn modelId="{D8EAD51B-B94A-4926-A71C-7E6E20679E5E}" srcId="{E4447E0C-BC7B-4F1E-89BF-B2A4C7593C05}" destId="{BE771A7E-25D8-41CF-B6C7-D7F714D67C16}" srcOrd="3" destOrd="0" parTransId="{5A824E73-9FB8-4B80-8F6F-DE4679705AA5}" sibTransId="{641255B9-434B-43ED-B7E5-0EC95FA9B9B0}"/>
    <dgm:cxn modelId="{5DE7111D-C155-4263-8C87-F8E30FCB2BD8}" type="presOf" srcId="{CF382679-3044-48A9-BFBB-A11D4477E683}" destId="{6F6C7372-D00B-4622-8E33-6067CBE5E1D7}" srcOrd="0" destOrd="0" presId="urn:microsoft.com/office/officeart/2018/2/layout/IconCircleList"/>
    <dgm:cxn modelId="{C1524E5B-50E1-4C7D-817F-3387937D1193}" type="presOf" srcId="{14A7663B-97AA-4664-A66C-094C0B13F924}" destId="{E465309C-40A1-436D-A3A4-C50DCC867869}" srcOrd="0" destOrd="0" presId="urn:microsoft.com/office/officeart/2018/2/layout/IconCircleList"/>
    <dgm:cxn modelId="{32C66845-84F8-4C52-A61A-65FBA49E4EE3}" srcId="{E4447E0C-BC7B-4F1E-89BF-B2A4C7593C05}" destId="{CF382679-3044-48A9-BFBB-A11D4477E683}" srcOrd="0" destOrd="0" parTransId="{4F329AC0-98C7-473F-8F45-EFC549B8FF61}" sibTransId="{A1313522-0602-45E4-A060-7BA92F43C718}"/>
    <dgm:cxn modelId="{20805F71-E30F-47D2-989D-AB16C2B2C7E7}" type="presOf" srcId="{DE370E74-9FC4-4348-9645-6BF73FCDC116}" destId="{8A7B083E-9A52-41F8-8B43-B754778F1892}" srcOrd="0" destOrd="0" presId="urn:microsoft.com/office/officeart/2018/2/layout/IconCircleList"/>
    <dgm:cxn modelId="{30B0E271-8AE4-4DB1-A4F8-89D3565744E4}" srcId="{E4447E0C-BC7B-4F1E-89BF-B2A4C7593C05}" destId="{DE370E74-9FC4-4348-9645-6BF73FCDC116}" srcOrd="1" destOrd="0" parTransId="{F0E5DE07-764F-4270-BEAE-7912B14FE66F}" sibTransId="{14A7663B-97AA-4664-A66C-094C0B13F924}"/>
    <dgm:cxn modelId="{20B24D5A-7F17-48DD-9123-E2F57D6912E9}" srcId="{E4447E0C-BC7B-4F1E-89BF-B2A4C7593C05}" destId="{810ABD44-46FE-41E7-9F24-CFCB4499551F}" srcOrd="4" destOrd="0" parTransId="{47C07584-A611-472C-A105-8C87415FB70E}" sibTransId="{6274CB8F-7F30-42CC-9137-7ABBAEC88971}"/>
    <dgm:cxn modelId="{17016487-B4D6-463D-AC70-FF0FB8DBC6A0}" type="presOf" srcId="{641255B9-434B-43ED-B7E5-0EC95FA9B9B0}" destId="{69B16582-C05B-4744-84F7-846408A48B8F}" srcOrd="0" destOrd="0" presId="urn:microsoft.com/office/officeart/2018/2/layout/IconCircleList"/>
    <dgm:cxn modelId="{F865D2BC-F3A5-453F-A07C-154C8D83BECE}" type="presOf" srcId="{E4447E0C-BC7B-4F1E-89BF-B2A4C7593C05}" destId="{4D45748E-EBE1-4D12-85EA-81CDCA517125}" srcOrd="0" destOrd="0" presId="urn:microsoft.com/office/officeart/2018/2/layout/IconCircleList"/>
    <dgm:cxn modelId="{4DA14BD1-46DD-4FDC-B9B6-F6F3AAAF5603}" type="presOf" srcId="{BE771A7E-25D8-41CF-B6C7-D7F714D67C16}" destId="{A2AF1E9B-30CF-4CEE-825A-8FFF29529F3A}" srcOrd="0" destOrd="0" presId="urn:microsoft.com/office/officeart/2018/2/layout/IconCircleList"/>
    <dgm:cxn modelId="{736C71D9-9F70-4658-8076-048D6B809A25}" srcId="{E4447E0C-BC7B-4F1E-89BF-B2A4C7593C05}" destId="{F99B4D15-16D2-4AFB-B633-F82530E109E6}" srcOrd="2" destOrd="0" parTransId="{E7C0A22A-845E-4BA0-B65C-C1F22A487DF7}" sibTransId="{5ED4C93C-2E19-4E33-A506-FA3E2BD3A1E7}"/>
    <dgm:cxn modelId="{FD4FCDDD-2A67-4423-AFC9-85CF17D26047}" type="presOf" srcId="{A1313522-0602-45E4-A060-7BA92F43C718}" destId="{8D05652A-710C-4E73-A499-E558ABA4C22B}" srcOrd="0" destOrd="0" presId="urn:microsoft.com/office/officeart/2018/2/layout/IconCircleList"/>
    <dgm:cxn modelId="{C6727CE9-63A8-49BF-A540-996E58D4756C}" type="presOf" srcId="{810ABD44-46FE-41E7-9F24-CFCB4499551F}" destId="{47C476BD-D4FB-417A-9CAC-62AD54C45718}" srcOrd="0" destOrd="0" presId="urn:microsoft.com/office/officeart/2018/2/layout/IconCircleList"/>
    <dgm:cxn modelId="{95EE04F5-FE05-401E-98AC-DFC6DC9ED03E}" type="presOf" srcId="{5ED4C93C-2E19-4E33-A506-FA3E2BD3A1E7}" destId="{51B1814F-7EE3-4C5F-A23F-42A613ED7FD1}" srcOrd="0" destOrd="0" presId="urn:microsoft.com/office/officeart/2018/2/layout/IconCircleList"/>
    <dgm:cxn modelId="{DD77B073-86BE-42E5-B805-049B32CEC404}" type="presParOf" srcId="{4D45748E-EBE1-4D12-85EA-81CDCA517125}" destId="{6E3AFE94-7584-40D0-AF83-E581697706DE}" srcOrd="0" destOrd="0" presId="urn:microsoft.com/office/officeart/2018/2/layout/IconCircleList"/>
    <dgm:cxn modelId="{FA0AF747-C21D-4926-A24E-1DA547A30503}" type="presParOf" srcId="{6E3AFE94-7584-40D0-AF83-E581697706DE}" destId="{FCD7F787-DA48-4620-AB09-38D5553592A9}" srcOrd="0" destOrd="0" presId="urn:microsoft.com/office/officeart/2018/2/layout/IconCircleList"/>
    <dgm:cxn modelId="{AD10A216-25AE-413A-A391-479DFCA771CD}" type="presParOf" srcId="{FCD7F787-DA48-4620-AB09-38D5553592A9}" destId="{142C55A8-1DFC-46B9-B1F5-755A87CC7D66}" srcOrd="0" destOrd="0" presId="urn:microsoft.com/office/officeart/2018/2/layout/IconCircleList"/>
    <dgm:cxn modelId="{7375D5C8-25FE-49DB-B509-39F9413FA68D}" type="presParOf" srcId="{FCD7F787-DA48-4620-AB09-38D5553592A9}" destId="{5D316E51-64D1-4E69-96A8-274753AFF4A0}" srcOrd="1" destOrd="0" presId="urn:microsoft.com/office/officeart/2018/2/layout/IconCircleList"/>
    <dgm:cxn modelId="{6A536823-EC2C-4F65-A8B1-4BBCC14D6BF2}" type="presParOf" srcId="{FCD7F787-DA48-4620-AB09-38D5553592A9}" destId="{D637A26D-CD93-4F5A-9F2E-98B119632996}" srcOrd="2" destOrd="0" presId="urn:microsoft.com/office/officeart/2018/2/layout/IconCircleList"/>
    <dgm:cxn modelId="{BBFEEB90-936B-44B4-9F05-AAEF3EE9CD4B}" type="presParOf" srcId="{FCD7F787-DA48-4620-AB09-38D5553592A9}" destId="{6F6C7372-D00B-4622-8E33-6067CBE5E1D7}" srcOrd="3" destOrd="0" presId="urn:microsoft.com/office/officeart/2018/2/layout/IconCircleList"/>
    <dgm:cxn modelId="{FF482B3A-E5E8-49AE-ACE3-CC2B215A59CA}" type="presParOf" srcId="{6E3AFE94-7584-40D0-AF83-E581697706DE}" destId="{8D05652A-710C-4E73-A499-E558ABA4C22B}" srcOrd="1" destOrd="0" presId="urn:microsoft.com/office/officeart/2018/2/layout/IconCircleList"/>
    <dgm:cxn modelId="{7293275C-C788-4DAA-82D2-062E18D117A7}" type="presParOf" srcId="{6E3AFE94-7584-40D0-AF83-E581697706DE}" destId="{54892E42-3E75-481A-B1EF-6DBE5C26E754}" srcOrd="2" destOrd="0" presId="urn:microsoft.com/office/officeart/2018/2/layout/IconCircleList"/>
    <dgm:cxn modelId="{15BC7C58-CF04-4540-9D0C-6D0B87E04D65}" type="presParOf" srcId="{54892E42-3E75-481A-B1EF-6DBE5C26E754}" destId="{69BD1E83-D179-4394-97B3-DE8CD87D7E6D}" srcOrd="0" destOrd="0" presId="urn:microsoft.com/office/officeart/2018/2/layout/IconCircleList"/>
    <dgm:cxn modelId="{B58C6D24-EA85-41B2-BA9E-8B5E7E29C353}" type="presParOf" srcId="{54892E42-3E75-481A-B1EF-6DBE5C26E754}" destId="{2AFCEF27-4A7B-4CC3-BCDB-7EEFEA907A8A}" srcOrd="1" destOrd="0" presId="urn:microsoft.com/office/officeart/2018/2/layout/IconCircleList"/>
    <dgm:cxn modelId="{CE125B0A-3191-46B2-B721-EAB74D43EE3A}" type="presParOf" srcId="{54892E42-3E75-481A-B1EF-6DBE5C26E754}" destId="{A18A2F92-9E4D-4861-9F6C-9CF836A934D5}" srcOrd="2" destOrd="0" presId="urn:microsoft.com/office/officeart/2018/2/layout/IconCircleList"/>
    <dgm:cxn modelId="{903B3EB1-C160-44FD-9D46-4ABE013BF2FC}" type="presParOf" srcId="{54892E42-3E75-481A-B1EF-6DBE5C26E754}" destId="{8A7B083E-9A52-41F8-8B43-B754778F1892}" srcOrd="3" destOrd="0" presId="urn:microsoft.com/office/officeart/2018/2/layout/IconCircleList"/>
    <dgm:cxn modelId="{396B6815-674F-4356-A33B-51B5B3D3FD6D}" type="presParOf" srcId="{6E3AFE94-7584-40D0-AF83-E581697706DE}" destId="{E465309C-40A1-436D-A3A4-C50DCC867869}" srcOrd="3" destOrd="0" presId="urn:microsoft.com/office/officeart/2018/2/layout/IconCircleList"/>
    <dgm:cxn modelId="{5DFA8798-B03E-451E-82CE-EA25FF398A01}" type="presParOf" srcId="{6E3AFE94-7584-40D0-AF83-E581697706DE}" destId="{9B33E148-DC49-4B4F-B16C-75C8976FD464}" srcOrd="4" destOrd="0" presId="urn:microsoft.com/office/officeart/2018/2/layout/IconCircleList"/>
    <dgm:cxn modelId="{03BC53F9-BB7E-4F17-AB7B-2B4207C1C7CA}" type="presParOf" srcId="{9B33E148-DC49-4B4F-B16C-75C8976FD464}" destId="{9BA5532C-D73A-42CA-8222-AB0B32A8FC83}" srcOrd="0" destOrd="0" presId="urn:microsoft.com/office/officeart/2018/2/layout/IconCircleList"/>
    <dgm:cxn modelId="{3E2ACF49-F6D4-42D8-AD12-F9B17B1403B0}" type="presParOf" srcId="{9B33E148-DC49-4B4F-B16C-75C8976FD464}" destId="{80525229-2B89-41CA-AC5E-1E88D998E916}" srcOrd="1" destOrd="0" presId="urn:microsoft.com/office/officeart/2018/2/layout/IconCircleList"/>
    <dgm:cxn modelId="{E90C404A-F240-4035-A4B0-EE2BEB40F77A}" type="presParOf" srcId="{9B33E148-DC49-4B4F-B16C-75C8976FD464}" destId="{1A4DC446-0F32-4DC3-AB8B-52D08B15FA8D}" srcOrd="2" destOrd="0" presId="urn:microsoft.com/office/officeart/2018/2/layout/IconCircleList"/>
    <dgm:cxn modelId="{05F5EABA-0ACC-45EB-8265-BD1E5AB6F45C}" type="presParOf" srcId="{9B33E148-DC49-4B4F-B16C-75C8976FD464}" destId="{33B3FBB0-EF43-4915-9636-331935A73C38}" srcOrd="3" destOrd="0" presId="urn:microsoft.com/office/officeart/2018/2/layout/IconCircleList"/>
    <dgm:cxn modelId="{6281D591-EC90-44B5-A826-767043DB5C57}" type="presParOf" srcId="{6E3AFE94-7584-40D0-AF83-E581697706DE}" destId="{51B1814F-7EE3-4C5F-A23F-42A613ED7FD1}" srcOrd="5" destOrd="0" presId="urn:microsoft.com/office/officeart/2018/2/layout/IconCircleList"/>
    <dgm:cxn modelId="{DA5E1346-0B8E-4C17-9BBB-E01201F0BBBC}" type="presParOf" srcId="{6E3AFE94-7584-40D0-AF83-E581697706DE}" destId="{E102B898-F53E-45EE-8FA5-97C25DA40D55}" srcOrd="6" destOrd="0" presId="urn:microsoft.com/office/officeart/2018/2/layout/IconCircleList"/>
    <dgm:cxn modelId="{92F1F11C-E5D7-44C2-9530-1E8DA4492B58}" type="presParOf" srcId="{E102B898-F53E-45EE-8FA5-97C25DA40D55}" destId="{3DD84F42-43A2-4284-8444-56331E5CF8FD}" srcOrd="0" destOrd="0" presId="urn:microsoft.com/office/officeart/2018/2/layout/IconCircleList"/>
    <dgm:cxn modelId="{9EB21BE6-64B7-4329-8048-A845CE638718}" type="presParOf" srcId="{E102B898-F53E-45EE-8FA5-97C25DA40D55}" destId="{867173CA-997F-4673-8C07-D0DDEA98B34A}" srcOrd="1" destOrd="0" presId="urn:microsoft.com/office/officeart/2018/2/layout/IconCircleList"/>
    <dgm:cxn modelId="{B5B33B96-02F9-4DF8-9465-71F2F4FDB1A1}" type="presParOf" srcId="{E102B898-F53E-45EE-8FA5-97C25DA40D55}" destId="{CA53DA10-8A8A-4B9E-9FE1-CA697044ABE8}" srcOrd="2" destOrd="0" presId="urn:microsoft.com/office/officeart/2018/2/layout/IconCircleList"/>
    <dgm:cxn modelId="{494498B8-A874-42B8-99C8-C30DCE0E440D}" type="presParOf" srcId="{E102B898-F53E-45EE-8FA5-97C25DA40D55}" destId="{A2AF1E9B-30CF-4CEE-825A-8FFF29529F3A}" srcOrd="3" destOrd="0" presId="urn:microsoft.com/office/officeart/2018/2/layout/IconCircleList"/>
    <dgm:cxn modelId="{A7BF6BE6-CC81-437E-9D69-52B6E1C1D5D1}" type="presParOf" srcId="{6E3AFE94-7584-40D0-AF83-E581697706DE}" destId="{69B16582-C05B-4744-84F7-846408A48B8F}" srcOrd="7" destOrd="0" presId="urn:microsoft.com/office/officeart/2018/2/layout/IconCircleList"/>
    <dgm:cxn modelId="{E703961C-F5AE-48F6-8041-838FCA8D0C39}" type="presParOf" srcId="{6E3AFE94-7584-40D0-AF83-E581697706DE}" destId="{CF3B4D68-DE02-43D9-8EE1-C752828F6866}" srcOrd="8" destOrd="0" presId="urn:microsoft.com/office/officeart/2018/2/layout/IconCircleList"/>
    <dgm:cxn modelId="{300B537D-7698-45BF-B2FC-C5A2E836EEB8}" type="presParOf" srcId="{CF3B4D68-DE02-43D9-8EE1-C752828F6866}" destId="{6AF2DAB4-790E-46DE-AE5F-16BDBE8E4CB1}" srcOrd="0" destOrd="0" presId="urn:microsoft.com/office/officeart/2018/2/layout/IconCircleList"/>
    <dgm:cxn modelId="{B9F45355-6A34-4714-B347-AF5E49FD926A}" type="presParOf" srcId="{CF3B4D68-DE02-43D9-8EE1-C752828F6866}" destId="{28D6831A-84EB-4597-A66C-E44BDA1C0698}" srcOrd="1" destOrd="0" presId="urn:microsoft.com/office/officeart/2018/2/layout/IconCircleList"/>
    <dgm:cxn modelId="{EEC86F7C-4925-4564-A4BE-58019D3688BC}" type="presParOf" srcId="{CF3B4D68-DE02-43D9-8EE1-C752828F6866}" destId="{B3C38CDB-45EE-47D2-905D-F17F5C04DCCC}" srcOrd="2" destOrd="0" presId="urn:microsoft.com/office/officeart/2018/2/layout/IconCircleList"/>
    <dgm:cxn modelId="{CB09E074-4E22-4A59-AEBD-4EDA12E2B9F5}" type="presParOf" srcId="{CF3B4D68-DE02-43D9-8EE1-C752828F6866}" destId="{47C476BD-D4FB-417A-9CAC-62AD54C4571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F2CA2D-2AF3-42DC-8A84-1D320A54B14D}"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6C80D1E-4154-4A28-9454-7BB4792B5292}">
      <dgm:prSet/>
      <dgm:spPr/>
      <dgm:t>
        <a:bodyPr/>
        <a:lstStyle/>
        <a:p>
          <a:pPr>
            <a:lnSpc>
              <a:spcPct val="100000"/>
            </a:lnSpc>
          </a:pPr>
          <a:r>
            <a:rPr lang="en-US" dirty="0"/>
            <a:t>Multiple texts on a topic</a:t>
          </a:r>
        </a:p>
      </dgm:t>
    </dgm:pt>
    <dgm:pt modelId="{21BF5134-D19C-40E4-9CCA-05DC2B1CF04E}" type="parTrans" cxnId="{305559B9-92E3-453B-8EC0-D2D2BF97DED0}">
      <dgm:prSet/>
      <dgm:spPr/>
      <dgm:t>
        <a:bodyPr/>
        <a:lstStyle/>
        <a:p>
          <a:endParaRPr lang="en-US"/>
        </a:p>
      </dgm:t>
    </dgm:pt>
    <dgm:pt modelId="{05F6AB2F-6D31-4237-B4D9-46058D76E499}" type="sibTrans" cxnId="{305559B9-92E3-453B-8EC0-D2D2BF97DED0}">
      <dgm:prSet/>
      <dgm:spPr/>
      <dgm:t>
        <a:bodyPr/>
        <a:lstStyle/>
        <a:p>
          <a:endParaRPr lang="en-US"/>
        </a:p>
      </dgm:t>
    </dgm:pt>
    <dgm:pt modelId="{961FD416-97F9-4A43-968F-77AB401FC19A}">
      <dgm:prSet/>
      <dgm:spPr/>
      <dgm:t>
        <a:bodyPr/>
        <a:lstStyle/>
        <a:p>
          <a:pPr>
            <a:lnSpc>
              <a:spcPct val="100000"/>
            </a:lnSpc>
          </a:pPr>
          <a:r>
            <a:rPr lang="en-US" dirty="0"/>
            <a:t>Virtual or Real-time Experiences</a:t>
          </a:r>
        </a:p>
      </dgm:t>
    </dgm:pt>
    <dgm:pt modelId="{44E07C01-B5A2-4242-BAA4-5DB74D76FCB2}" type="parTrans" cxnId="{5E127CE4-7762-41BF-82DC-61C3575825E8}">
      <dgm:prSet/>
      <dgm:spPr/>
      <dgm:t>
        <a:bodyPr/>
        <a:lstStyle/>
        <a:p>
          <a:endParaRPr lang="en-US"/>
        </a:p>
      </dgm:t>
    </dgm:pt>
    <dgm:pt modelId="{B544DC84-BBD8-4B40-BCB8-38DEDA95D983}" type="sibTrans" cxnId="{5E127CE4-7762-41BF-82DC-61C3575825E8}">
      <dgm:prSet/>
      <dgm:spPr/>
      <dgm:t>
        <a:bodyPr/>
        <a:lstStyle/>
        <a:p>
          <a:endParaRPr lang="en-US"/>
        </a:p>
      </dgm:t>
    </dgm:pt>
    <dgm:pt modelId="{191F6EFA-20BB-44EE-8ED2-79E872141DDA}">
      <dgm:prSet/>
      <dgm:spPr/>
      <dgm:t>
        <a:bodyPr/>
        <a:lstStyle/>
        <a:p>
          <a:pPr>
            <a:lnSpc>
              <a:spcPct val="100000"/>
            </a:lnSpc>
          </a:pPr>
          <a:r>
            <a:rPr lang="en-US" dirty="0"/>
            <a:t>Authentic Artifacts</a:t>
          </a:r>
        </a:p>
      </dgm:t>
    </dgm:pt>
    <dgm:pt modelId="{92038843-3A0D-431A-B5A2-EBF7D8BC7294}" type="parTrans" cxnId="{AE89C7C3-CE1A-446F-BD6C-5D7708274D71}">
      <dgm:prSet/>
      <dgm:spPr/>
      <dgm:t>
        <a:bodyPr/>
        <a:lstStyle/>
        <a:p>
          <a:endParaRPr lang="en-US"/>
        </a:p>
      </dgm:t>
    </dgm:pt>
    <dgm:pt modelId="{50F10ED0-3AE9-4C95-AFB3-395FC12F5EC2}" type="sibTrans" cxnId="{AE89C7C3-CE1A-446F-BD6C-5D7708274D71}">
      <dgm:prSet/>
      <dgm:spPr/>
      <dgm:t>
        <a:bodyPr/>
        <a:lstStyle/>
        <a:p>
          <a:endParaRPr lang="en-US"/>
        </a:p>
      </dgm:t>
    </dgm:pt>
    <dgm:pt modelId="{6D7D0153-C87F-45A1-B973-385A730A118D}">
      <dgm:prSet/>
      <dgm:spPr/>
      <dgm:t>
        <a:bodyPr/>
        <a:lstStyle/>
        <a:p>
          <a:pPr>
            <a:lnSpc>
              <a:spcPct val="100000"/>
            </a:lnSpc>
          </a:pPr>
          <a:r>
            <a:rPr lang="en-US" dirty="0"/>
            <a:t>Vocabulary connections</a:t>
          </a:r>
        </a:p>
      </dgm:t>
    </dgm:pt>
    <dgm:pt modelId="{FEB6861B-4325-4978-898C-9AA658D33152}" type="parTrans" cxnId="{64109F44-D262-40A9-8B8D-E4ECDE9F1F7F}">
      <dgm:prSet/>
      <dgm:spPr/>
      <dgm:t>
        <a:bodyPr/>
        <a:lstStyle/>
        <a:p>
          <a:endParaRPr lang="en-US"/>
        </a:p>
      </dgm:t>
    </dgm:pt>
    <dgm:pt modelId="{545FA9C5-CE9D-49F8-8BE5-FA0560A3ACC6}" type="sibTrans" cxnId="{64109F44-D262-40A9-8B8D-E4ECDE9F1F7F}">
      <dgm:prSet/>
      <dgm:spPr/>
      <dgm:t>
        <a:bodyPr/>
        <a:lstStyle/>
        <a:p>
          <a:endParaRPr lang="en-US"/>
        </a:p>
      </dgm:t>
    </dgm:pt>
    <dgm:pt modelId="{361863E0-C206-4DC9-9C45-E124789F6BF8}" type="pres">
      <dgm:prSet presAssocID="{CDF2CA2D-2AF3-42DC-8A84-1D320A54B14D}" presName="root" presStyleCnt="0">
        <dgm:presLayoutVars>
          <dgm:dir/>
          <dgm:resizeHandles val="exact"/>
        </dgm:presLayoutVars>
      </dgm:prSet>
      <dgm:spPr/>
    </dgm:pt>
    <dgm:pt modelId="{B2839E8C-79E5-4DAE-9B6C-5CAC930FF56D}" type="pres">
      <dgm:prSet presAssocID="{26C80D1E-4154-4A28-9454-7BB4792B5292}" presName="compNode" presStyleCnt="0"/>
      <dgm:spPr/>
    </dgm:pt>
    <dgm:pt modelId="{80FA3AD0-D5FE-4C10-B3C6-A377CCD3DB1E}" type="pres">
      <dgm:prSet presAssocID="{26C80D1E-4154-4A28-9454-7BB4792B5292}" presName="bgRect" presStyleLbl="bgShp" presStyleIdx="0" presStyleCnt="4"/>
      <dgm:spPr/>
    </dgm:pt>
    <dgm:pt modelId="{2C0F520E-F6DF-484C-9CBB-794BBDDD5BCA}" type="pres">
      <dgm:prSet presAssocID="{26C80D1E-4154-4A28-9454-7BB4792B529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DA0E8F8B-4AE5-406A-AD41-1693E1C7F4D9}" type="pres">
      <dgm:prSet presAssocID="{26C80D1E-4154-4A28-9454-7BB4792B5292}" presName="spaceRect" presStyleCnt="0"/>
      <dgm:spPr/>
    </dgm:pt>
    <dgm:pt modelId="{B105620E-BB6B-4007-8297-1574AB436672}" type="pres">
      <dgm:prSet presAssocID="{26C80D1E-4154-4A28-9454-7BB4792B5292}" presName="parTx" presStyleLbl="revTx" presStyleIdx="0" presStyleCnt="4">
        <dgm:presLayoutVars>
          <dgm:chMax val="0"/>
          <dgm:chPref val="0"/>
        </dgm:presLayoutVars>
      </dgm:prSet>
      <dgm:spPr/>
    </dgm:pt>
    <dgm:pt modelId="{520119C1-BC7B-44CF-A5A7-69F37FF8D77C}" type="pres">
      <dgm:prSet presAssocID="{05F6AB2F-6D31-4237-B4D9-46058D76E499}" presName="sibTrans" presStyleCnt="0"/>
      <dgm:spPr/>
    </dgm:pt>
    <dgm:pt modelId="{C643F230-E0A2-4A38-8C1D-B831681AC08A}" type="pres">
      <dgm:prSet presAssocID="{961FD416-97F9-4A43-968F-77AB401FC19A}" presName="compNode" presStyleCnt="0"/>
      <dgm:spPr/>
    </dgm:pt>
    <dgm:pt modelId="{48AF47D8-353D-4333-810F-2D1EABB11E6E}" type="pres">
      <dgm:prSet presAssocID="{961FD416-97F9-4A43-968F-77AB401FC19A}" presName="bgRect" presStyleLbl="bgShp" presStyleIdx="1" presStyleCnt="4"/>
      <dgm:spPr/>
    </dgm:pt>
    <dgm:pt modelId="{8BD5A204-D5C0-4337-93F1-4DA92042CC03}" type="pres">
      <dgm:prSet presAssocID="{961FD416-97F9-4A43-968F-77AB401FC19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rtual RealityHeadset"/>
        </a:ext>
      </dgm:extLst>
    </dgm:pt>
    <dgm:pt modelId="{40575206-17F4-4CB8-A1F7-73E807C433FC}" type="pres">
      <dgm:prSet presAssocID="{961FD416-97F9-4A43-968F-77AB401FC19A}" presName="spaceRect" presStyleCnt="0"/>
      <dgm:spPr/>
    </dgm:pt>
    <dgm:pt modelId="{93868199-FE7B-4869-8C66-85C3078BE2A6}" type="pres">
      <dgm:prSet presAssocID="{961FD416-97F9-4A43-968F-77AB401FC19A}" presName="parTx" presStyleLbl="revTx" presStyleIdx="1" presStyleCnt="4">
        <dgm:presLayoutVars>
          <dgm:chMax val="0"/>
          <dgm:chPref val="0"/>
        </dgm:presLayoutVars>
      </dgm:prSet>
      <dgm:spPr/>
    </dgm:pt>
    <dgm:pt modelId="{D59D9BDD-9A99-490A-AEE8-74934B909059}" type="pres">
      <dgm:prSet presAssocID="{B544DC84-BBD8-4B40-BCB8-38DEDA95D983}" presName="sibTrans" presStyleCnt="0"/>
      <dgm:spPr/>
    </dgm:pt>
    <dgm:pt modelId="{396FCDCB-A5A5-4BEE-8D0D-5E9297404618}" type="pres">
      <dgm:prSet presAssocID="{191F6EFA-20BB-44EE-8ED2-79E872141DDA}" presName="compNode" presStyleCnt="0"/>
      <dgm:spPr/>
    </dgm:pt>
    <dgm:pt modelId="{61D4DFB7-9336-446D-A530-AFA45BD46009}" type="pres">
      <dgm:prSet presAssocID="{191F6EFA-20BB-44EE-8ED2-79E872141DDA}" presName="bgRect" presStyleLbl="bgShp" presStyleIdx="2" presStyleCnt="4"/>
      <dgm:spPr/>
    </dgm:pt>
    <dgm:pt modelId="{D85885FA-5C59-4081-A2AB-67AE8F0B7B97}" type="pres">
      <dgm:prSet presAssocID="{191F6EFA-20BB-44EE-8ED2-79E872141DD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F4E24D5-79B2-4698-BE4C-9014CD816539}" type="pres">
      <dgm:prSet presAssocID="{191F6EFA-20BB-44EE-8ED2-79E872141DDA}" presName="spaceRect" presStyleCnt="0"/>
      <dgm:spPr/>
    </dgm:pt>
    <dgm:pt modelId="{4BD5B175-117E-41EB-9BAF-94833892DC23}" type="pres">
      <dgm:prSet presAssocID="{191F6EFA-20BB-44EE-8ED2-79E872141DDA}" presName="parTx" presStyleLbl="revTx" presStyleIdx="2" presStyleCnt="4">
        <dgm:presLayoutVars>
          <dgm:chMax val="0"/>
          <dgm:chPref val="0"/>
        </dgm:presLayoutVars>
      </dgm:prSet>
      <dgm:spPr/>
    </dgm:pt>
    <dgm:pt modelId="{494F8371-45B9-4FFD-8D6B-A466512CD37C}" type="pres">
      <dgm:prSet presAssocID="{50F10ED0-3AE9-4C95-AFB3-395FC12F5EC2}" presName="sibTrans" presStyleCnt="0"/>
      <dgm:spPr/>
    </dgm:pt>
    <dgm:pt modelId="{741B38E2-C02A-4C88-8F11-F54267CB9420}" type="pres">
      <dgm:prSet presAssocID="{6D7D0153-C87F-45A1-B973-385A730A118D}" presName="compNode" presStyleCnt="0"/>
      <dgm:spPr/>
    </dgm:pt>
    <dgm:pt modelId="{7D678C25-031F-4D27-B087-71C0413606E6}" type="pres">
      <dgm:prSet presAssocID="{6D7D0153-C87F-45A1-B973-385A730A118D}" presName="bgRect" presStyleLbl="bgShp" presStyleIdx="3" presStyleCnt="4"/>
      <dgm:spPr/>
    </dgm:pt>
    <dgm:pt modelId="{E65321BC-E5FF-49A2-A5E6-297ED4635E0C}" type="pres">
      <dgm:prSet presAssocID="{6D7D0153-C87F-45A1-B973-385A730A118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46F579B1-2BB0-420D-96BE-31D8650FCFCA}" type="pres">
      <dgm:prSet presAssocID="{6D7D0153-C87F-45A1-B973-385A730A118D}" presName="spaceRect" presStyleCnt="0"/>
      <dgm:spPr/>
    </dgm:pt>
    <dgm:pt modelId="{6EF3BE81-B117-4AD7-89A4-6EEED32D74AB}" type="pres">
      <dgm:prSet presAssocID="{6D7D0153-C87F-45A1-B973-385A730A118D}" presName="parTx" presStyleLbl="revTx" presStyleIdx="3" presStyleCnt="4">
        <dgm:presLayoutVars>
          <dgm:chMax val="0"/>
          <dgm:chPref val="0"/>
        </dgm:presLayoutVars>
      </dgm:prSet>
      <dgm:spPr/>
    </dgm:pt>
  </dgm:ptLst>
  <dgm:cxnLst>
    <dgm:cxn modelId="{64109F44-D262-40A9-8B8D-E4ECDE9F1F7F}" srcId="{CDF2CA2D-2AF3-42DC-8A84-1D320A54B14D}" destId="{6D7D0153-C87F-45A1-B973-385A730A118D}" srcOrd="3" destOrd="0" parTransId="{FEB6861B-4325-4978-898C-9AA658D33152}" sibTransId="{545FA9C5-CE9D-49F8-8BE5-FA0560A3ACC6}"/>
    <dgm:cxn modelId="{11C16389-BA09-4E67-84A2-E529F5E2F010}" type="presOf" srcId="{961FD416-97F9-4A43-968F-77AB401FC19A}" destId="{93868199-FE7B-4869-8C66-85C3078BE2A6}" srcOrd="0" destOrd="0" presId="urn:microsoft.com/office/officeart/2018/2/layout/IconVerticalSolidList"/>
    <dgm:cxn modelId="{6E20F78E-6ED0-4DF7-A6C5-6D38A433770F}" type="presOf" srcId="{6D7D0153-C87F-45A1-B973-385A730A118D}" destId="{6EF3BE81-B117-4AD7-89A4-6EEED32D74AB}" srcOrd="0" destOrd="0" presId="urn:microsoft.com/office/officeart/2018/2/layout/IconVerticalSolidList"/>
    <dgm:cxn modelId="{305559B9-92E3-453B-8EC0-D2D2BF97DED0}" srcId="{CDF2CA2D-2AF3-42DC-8A84-1D320A54B14D}" destId="{26C80D1E-4154-4A28-9454-7BB4792B5292}" srcOrd="0" destOrd="0" parTransId="{21BF5134-D19C-40E4-9CCA-05DC2B1CF04E}" sibTransId="{05F6AB2F-6D31-4237-B4D9-46058D76E499}"/>
    <dgm:cxn modelId="{AE89C7C3-CE1A-446F-BD6C-5D7708274D71}" srcId="{CDF2CA2D-2AF3-42DC-8A84-1D320A54B14D}" destId="{191F6EFA-20BB-44EE-8ED2-79E872141DDA}" srcOrd="2" destOrd="0" parTransId="{92038843-3A0D-431A-B5A2-EBF7D8BC7294}" sibTransId="{50F10ED0-3AE9-4C95-AFB3-395FC12F5EC2}"/>
    <dgm:cxn modelId="{13D3F8CA-695B-482F-8B3B-C00965093C27}" type="presOf" srcId="{CDF2CA2D-2AF3-42DC-8A84-1D320A54B14D}" destId="{361863E0-C206-4DC9-9C45-E124789F6BF8}" srcOrd="0" destOrd="0" presId="urn:microsoft.com/office/officeart/2018/2/layout/IconVerticalSolidList"/>
    <dgm:cxn modelId="{FE4FC7D1-C084-4263-BB3D-C8B8277CBD1C}" type="presOf" srcId="{191F6EFA-20BB-44EE-8ED2-79E872141DDA}" destId="{4BD5B175-117E-41EB-9BAF-94833892DC23}" srcOrd="0" destOrd="0" presId="urn:microsoft.com/office/officeart/2018/2/layout/IconVerticalSolidList"/>
    <dgm:cxn modelId="{FD91EDE3-B8A0-462E-AFC2-5294F8277235}" type="presOf" srcId="{26C80D1E-4154-4A28-9454-7BB4792B5292}" destId="{B105620E-BB6B-4007-8297-1574AB436672}" srcOrd="0" destOrd="0" presId="urn:microsoft.com/office/officeart/2018/2/layout/IconVerticalSolidList"/>
    <dgm:cxn modelId="{5E127CE4-7762-41BF-82DC-61C3575825E8}" srcId="{CDF2CA2D-2AF3-42DC-8A84-1D320A54B14D}" destId="{961FD416-97F9-4A43-968F-77AB401FC19A}" srcOrd="1" destOrd="0" parTransId="{44E07C01-B5A2-4242-BAA4-5DB74D76FCB2}" sibTransId="{B544DC84-BBD8-4B40-BCB8-38DEDA95D983}"/>
    <dgm:cxn modelId="{5E24F324-1679-4A6A-8F61-4C8EF1605809}" type="presParOf" srcId="{361863E0-C206-4DC9-9C45-E124789F6BF8}" destId="{B2839E8C-79E5-4DAE-9B6C-5CAC930FF56D}" srcOrd="0" destOrd="0" presId="urn:microsoft.com/office/officeart/2018/2/layout/IconVerticalSolidList"/>
    <dgm:cxn modelId="{0A170F90-8152-4E83-A928-E95BE3584692}" type="presParOf" srcId="{B2839E8C-79E5-4DAE-9B6C-5CAC930FF56D}" destId="{80FA3AD0-D5FE-4C10-B3C6-A377CCD3DB1E}" srcOrd="0" destOrd="0" presId="urn:microsoft.com/office/officeart/2018/2/layout/IconVerticalSolidList"/>
    <dgm:cxn modelId="{9D3A463F-B904-409C-BF9D-F738B8EF1CA6}" type="presParOf" srcId="{B2839E8C-79E5-4DAE-9B6C-5CAC930FF56D}" destId="{2C0F520E-F6DF-484C-9CBB-794BBDDD5BCA}" srcOrd="1" destOrd="0" presId="urn:microsoft.com/office/officeart/2018/2/layout/IconVerticalSolidList"/>
    <dgm:cxn modelId="{1000B280-6D11-4065-A8D9-7DE6E265FFB6}" type="presParOf" srcId="{B2839E8C-79E5-4DAE-9B6C-5CAC930FF56D}" destId="{DA0E8F8B-4AE5-406A-AD41-1693E1C7F4D9}" srcOrd="2" destOrd="0" presId="urn:microsoft.com/office/officeart/2018/2/layout/IconVerticalSolidList"/>
    <dgm:cxn modelId="{40DCC8C0-12D1-4C46-85C4-3E93642DBB92}" type="presParOf" srcId="{B2839E8C-79E5-4DAE-9B6C-5CAC930FF56D}" destId="{B105620E-BB6B-4007-8297-1574AB436672}" srcOrd="3" destOrd="0" presId="urn:microsoft.com/office/officeart/2018/2/layout/IconVerticalSolidList"/>
    <dgm:cxn modelId="{C7457AA0-8FFF-41D2-9843-5507FC623995}" type="presParOf" srcId="{361863E0-C206-4DC9-9C45-E124789F6BF8}" destId="{520119C1-BC7B-44CF-A5A7-69F37FF8D77C}" srcOrd="1" destOrd="0" presId="urn:microsoft.com/office/officeart/2018/2/layout/IconVerticalSolidList"/>
    <dgm:cxn modelId="{39D807EB-5CB4-4107-B679-53FEE2B5B88E}" type="presParOf" srcId="{361863E0-C206-4DC9-9C45-E124789F6BF8}" destId="{C643F230-E0A2-4A38-8C1D-B831681AC08A}" srcOrd="2" destOrd="0" presId="urn:microsoft.com/office/officeart/2018/2/layout/IconVerticalSolidList"/>
    <dgm:cxn modelId="{454F8BF9-F21C-40B8-B9C5-6F2785DAA915}" type="presParOf" srcId="{C643F230-E0A2-4A38-8C1D-B831681AC08A}" destId="{48AF47D8-353D-4333-810F-2D1EABB11E6E}" srcOrd="0" destOrd="0" presId="urn:microsoft.com/office/officeart/2018/2/layout/IconVerticalSolidList"/>
    <dgm:cxn modelId="{BA06C47C-1B62-4E3E-B1DF-131F8584A044}" type="presParOf" srcId="{C643F230-E0A2-4A38-8C1D-B831681AC08A}" destId="{8BD5A204-D5C0-4337-93F1-4DA92042CC03}" srcOrd="1" destOrd="0" presId="urn:microsoft.com/office/officeart/2018/2/layout/IconVerticalSolidList"/>
    <dgm:cxn modelId="{DA579546-0530-47B5-8F90-97BFF3AF6932}" type="presParOf" srcId="{C643F230-E0A2-4A38-8C1D-B831681AC08A}" destId="{40575206-17F4-4CB8-A1F7-73E807C433FC}" srcOrd="2" destOrd="0" presId="urn:microsoft.com/office/officeart/2018/2/layout/IconVerticalSolidList"/>
    <dgm:cxn modelId="{FF53D8EE-F30B-42A4-BFAB-5094E0E55E00}" type="presParOf" srcId="{C643F230-E0A2-4A38-8C1D-B831681AC08A}" destId="{93868199-FE7B-4869-8C66-85C3078BE2A6}" srcOrd="3" destOrd="0" presId="urn:microsoft.com/office/officeart/2018/2/layout/IconVerticalSolidList"/>
    <dgm:cxn modelId="{ED50B98A-DBB5-4EB2-9471-6F1B26E191C3}" type="presParOf" srcId="{361863E0-C206-4DC9-9C45-E124789F6BF8}" destId="{D59D9BDD-9A99-490A-AEE8-74934B909059}" srcOrd="3" destOrd="0" presId="urn:microsoft.com/office/officeart/2018/2/layout/IconVerticalSolidList"/>
    <dgm:cxn modelId="{AA9BB76B-524D-455D-A60D-C16F045B6632}" type="presParOf" srcId="{361863E0-C206-4DC9-9C45-E124789F6BF8}" destId="{396FCDCB-A5A5-4BEE-8D0D-5E9297404618}" srcOrd="4" destOrd="0" presId="urn:microsoft.com/office/officeart/2018/2/layout/IconVerticalSolidList"/>
    <dgm:cxn modelId="{4290A48D-3D63-4A40-A410-04BCACD07710}" type="presParOf" srcId="{396FCDCB-A5A5-4BEE-8D0D-5E9297404618}" destId="{61D4DFB7-9336-446D-A530-AFA45BD46009}" srcOrd="0" destOrd="0" presId="urn:microsoft.com/office/officeart/2018/2/layout/IconVerticalSolidList"/>
    <dgm:cxn modelId="{6BC608D3-C4E7-43BB-B2A6-568DF30E096C}" type="presParOf" srcId="{396FCDCB-A5A5-4BEE-8D0D-5E9297404618}" destId="{D85885FA-5C59-4081-A2AB-67AE8F0B7B97}" srcOrd="1" destOrd="0" presId="urn:microsoft.com/office/officeart/2018/2/layout/IconVerticalSolidList"/>
    <dgm:cxn modelId="{0B44DD5E-3508-4492-A5B6-B37EC99A75FC}" type="presParOf" srcId="{396FCDCB-A5A5-4BEE-8D0D-5E9297404618}" destId="{EF4E24D5-79B2-4698-BE4C-9014CD816539}" srcOrd="2" destOrd="0" presId="urn:microsoft.com/office/officeart/2018/2/layout/IconVerticalSolidList"/>
    <dgm:cxn modelId="{78B58B64-FD1E-44D1-A598-42D29ADEB9C4}" type="presParOf" srcId="{396FCDCB-A5A5-4BEE-8D0D-5E9297404618}" destId="{4BD5B175-117E-41EB-9BAF-94833892DC23}" srcOrd="3" destOrd="0" presId="urn:microsoft.com/office/officeart/2018/2/layout/IconVerticalSolidList"/>
    <dgm:cxn modelId="{70480794-0FD1-4263-BFA6-9355183172AA}" type="presParOf" srcId="{361863E0-C206-4DC9-9C45-E124789F6BF8}" destId="{494F8371-45B9-4FFD-8D6B-A466512CD37C}" srcOrd="5" destOrd="0" presId="urn:microsoft.com/office/officeart/2018/2/layout/IconVerticalSolidList"/>
    <dgm:cxn modelId="{08EC20D2-B7D5-4505-A3ED-34143CB7823A}" type="presParOf" srcId="{361863E0-C206-4DC9-9C45-E124789F6BF8}" destId="{741B38E2-C02A-4C88-8F11-F54267CB9420}" srcOrd="6" destOrd="0" presId="urn:microsoft.com/office/officeart/2018/2/layout/IconVerticalSolidList"/>
    <dgm:cxn modelId="{24539F26-4A5C-4DD7-BA84-751211A9C286}" type="presParOf" srcId="{741B38E2-C02A-4C88-8F11-F54267CB9420}" destId="{7D678C25-031F-4D27-B087-71C0413606E6}" srcOrd="0" destOrd="0" presId="urn:microsoft.com/office/officeart/2018/2/layout/IconVerticalSolidList"/>
    <dgm:cxn modelId="{0149F191-8724-431A-A238-EB351F664535}" type="presParOf" srcId="{741B38E2-C02A-4C88-8F11-F54267CB9420}" destId="{E65321BC-E5FF-49A2-A5E6-297ED4635E0C}" srcOrd="1" destOrd="0" presId="urn:microsoft.com/office/officeart/2018/2/layout/IconVerticalSolidList"/>
    <dgm:cxn modelId="{DF19C7D4-EDAF-4E07-A542-1F34917EF916}" type="presParOf" srcId="{741B38E2-C02A-4C88-8F11-F54267CB9420}" destId="{46F579B1-2BB0-420D-96BE-31D8650FCFCA}" srcOrd="2" destOrd="0" presId="urn:microsoft.com/office/officeart/2018/2/layout/IconVerticalSolidList"/>
    <dgm:cxn modelId="{EE3F590B-D6B9-4BB2-9EDE-150A3321B7D9}" type="presParOf" srcId="{741B38E2-C02A-4C88-8F11-F54267CB9420}" destId="{6EF3BE81-B117-4AD7-89A4-6EEED32D74A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9E4BA6-C5ED-4086-A406-1F03F6768ED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E88A2EF-D8DD-42A7-920E-450BA4D91F06}">
      <dgm:prSet phldrT="[Text]"/>
      <dgm:spPr/>
      <dgm:t>
        <a:bodyPr/>
        <a:lstStyle/>
        <a:p>
          <a:r>
            <a:rPr lang="en-US" dirty="0">
              <a:solidFill>
                <a:schemeClr val="tx1"/>
              </a:solidFill>
            </a:rPr>
            <a:t>Articles</a:t>
          </a:r>
        </a:p>
      </dgm:t>
    </dgm:pt>
    <dgm:pt modelId="{1F1AFF2D-1D16-4A48-BD25-809CBB1B8C8B}" type="parTrans" cxnId="{1D1268E7-E132-4A93-82B5-502F1C8DC9A7}">
      <dgm:prSet/>
      <dgm:spPr/>
      <dgm:t>
        <a:bodyPr/>
        <a:lstStyle/>
        <a:p>
          <a:endParaRPr lang="en-US"/>
        </a:p>
      </dgm:t>
    </dgm:pt>
    <dgm:pt modelId="{78D3CD15-6E92-4F2F-AA4D-0B8DA1348B60}" type="sibTrans" cxnId="{1D1268E7-E132-4A93-82B5-502F1C8DC9A7}">
      <dgm:prSet/>
      <dgm:spPr/>
      <dgm:t>
        <a:bodyPr/>
        <a:lstStyle/>
        <a:p>
          <a:endParaRPr lang="en-US"/>
        </a:p>
      </dgm:t>
    </dgm:pt>
    <dgm:pt modelId="{646F69C0-45B5-4A3D-A97D-08BE23E013A6}">
      <dgm:prSet phldrT="[Text]" custT="1"/>
      <dgm:spPr/>
      <dgm:t>
        <a:bodyPr/>
        <a:lstStyle/>
        <a:p>
          <a:r>
            <a:rPr lang="en-US" sz="2400" i="1" dirty="0"/>
            <a:t>The Holocaust – </a:t>
          </a:r>
          <a:r>
            <a:rPr lang="en-US" sz="2400" i="0" dirty="0"/>
            <a:t>National WWII Museum New Orleans</a:t>
          </a:r>
        </a:p>
      </dgm:t>
    </dgm:pt>
    <dgm:pt modelId="{82BEB911-4DA9-4757-A09B-C75340DEE810}" type="parTrans" cxnId="{E80028C7-9D0C-43F3-8360-47F8748C6566}">
      <dgm:prSet/>
      <dgm:spPr/>
      <dgm:t>
        <a:bodyPr/>
        <a:lstStyle/>
        <a:p>
          <a:endParaRPr lang="en-US"/>
        </a:p>
      </dgm:t>
    </dgm:pt>
    <dgm:pt modelId="{D064F371-CE59-4134-943D-49D0EB705672}" type="sibTrans" cxnId="{E80028C7-9D0C-43F3-8360-47F8748C6566}">
      <dgm:prSet/>
      <dgm:spPr/>
      <dgm:t>
        <a:bodyPr/>
        <a:lstStyle/>
        <a:p>
          <a:endParaRPr lang="en-US"/>
        </a:p>
      </dgm:t>
    </dgm:pt>
    <dgm:pt modelId="{B7341023-4B41-454B-88FA-D46769F2F028}">
      <dgm:prSet phldrT="[Text]" custT="1"/>
      <dgm:spPr/>
      <dgm:t>
        <a:bodyPr/>
        <a:lstStyle/>
        <a:p>
          <a:r>
            <a:rPr lang="en-US" sz="2400" i="1" dirty="0"/>
            <a:t>Auschwitz Camp Complex – </a:t>
          </a:r>
          <a:r>
            <a:rPr lang="en-US" sz="2400" i="0" dirty="0"/>
            <a:t>Holocaust Encyclopedia, USHMM</a:t>
          </a:r>
          <a:endParaRPr lang="en-US" sz="2400" i="1" dirty="0"/>
        </a:p>
      </dgm:t>
    </dgm:pt>
    <dgm:pt modelId="{6EE1F968-EB67-4471-883B-2DD257EBEABC}" type="parTrans" cxnId="{0FEAC81D-F8D2-4AA7-85AA-31E06E578629}">
      <dgm:prSet/>
      <dgm:spPr/>
      <dgm:t>
        <a:bodyPr/>
        <a:lstStyle/>
        <a:p>
          <a:endParaRPr lang="en-US"/>
        </a:p>
      </dgm:t>
    </dgm:pt>
    <dgm:pt modelId="{99237744-664E-4D4D-8030-49E7F66F173A}" type="sibTrans" cxnId="{0FEAC81D-F8D2-4AA7-85AA-31E06E578629}">
      <dgm:prSet/>
      <dgm:spPr/>
      <dgm:t>
        <a:bodyPr/>
        <a:lstStyle/>
        <a:p>
          <a:endParaRPr lang="en-US"/>
        </a:p>
      </dgm:t>
    </dgm:pt>
    <dgm:pt modelId="{18326E32-69E7-4A2F-B499-01905AACA521}">
      <dgm:prSet phldrT="[Text]"/>
      <dgm:spPr/>
      <dgm:t>
        <a:bodyPr/>
        <a:lstStyle/>
        <a:p>
          <a:r>
            <a:rPr lang="en-US" dirty="0">
              <a:solidFill>
                <a:schemeClr val="tx1"/>
              </a:solidFill>
            </a:rPr>
            <a:t>Additional texts (NF or F)</a:t>
          </a:r>
        </a:p>
      </dgm:t>
    </dgm:pt>
    <dgm:pt modelId="{F50D2165-7DF4-4E70-97ED-84457901122B}" type="parTrans" cxnId="{0F66ECFB-3BD3-41D8-B829-92C9ECFC8227}">
      <dgm:prSet/>
      <dgm:spPr/>
      <dgm:t>
        <a:bodyPr/>
        <a:lstStyle/>
        <a:p>
          <a:endParaRPr lang="en-US"/>
        </a:p>
      </dgm:t>
    </dgm:pt>
    <dgm:pt modelId="{9DB5078C-5E5E-468D-8633-3568E00ADC8B}" type="sibTrans" cxnId="{0F66ECFB-3BD3-41D8-B829-92C9ECFC8227}">
      <dgm:prSet/>
      <dgm:spPr/>
      <dgm:t>
        <a:bodyPr/>
        <a:lstStyle/>
        <a:p>
          <a:endParaRPr lang="en-US"/>
        </a:p>
      </dgm:t>
    </dgm:pt>
    <dgm:pt modelId="{F2C023D2-B1F4-49D6-B624-97BFF362BB87}">
      <dgm:prSet phldrT="[Text]" custT="1"/>
      <dgm:spPr/>
      <dgm:t>
        <a:bodyPr/>
        <a:lstStyle/>
        <a:p>
          <a:r>
            <a:rPr lang="en-US" sz="2400" i="1" dirty="0"/>
            <a:t>Night </a:t>
          </a:r>
          <a:r>
            <a:rPr lang="en-US" sz="2400" i="0" dirty="0"/>
            <a:t>by Elie Weisel</a:t>
          </a:r>
        </a:p>
      </dgm:t>
    </dgm:pt>
    <dgm:pt modelId="{CB74B256-64A7-4D33-9B6A-4AE321FA166F}" type="parTrans" cxnId="{0C52BF31-2C01-46D1-8202-8CA6168160D4}">
      <dgm:prSet/>
      <dgm:spPr/>
      <dgm:t>
        <a:bodyPr/>
        <a:lstStyle/>
        <a:p>
          <a:endParaRPr lang="en-US"/>
        </a:p>
      </dgm:t>
    </dgm:pt>
    <dgm:pt modelId="{F3EE12E5-28C3-4C7F-B2A1-A745B5F1FA7D}" type="sibTrans" cxnId="{0C52BF31-2C01-46D1-8202-8CA6168160D4}">
      <dgm:prSet/>
      <dgm:spPr/>
      <dgm:t>
        <a:bodyPr/>
        <a:lstStyle/>
        <a:p>
          <a:endParaRPr lang="en-US"/>
        </a:p>
      </dgm:t>
    </dgm:pt>
    <dgm:pt modelId="{3A743EBB-3C61-4E99-956E-1E3DACAADBA9}">
      <dgm:prSet phldrT="[Text]" custT="1"/>
      <dgm:spPr/>
      <dgm:t>
        <a:bodyPr/>
        <a:lstStyle/>
        <a:p>
          <a:r>
            <a:rPr lang="en-US" sz="2400" dirty="0"/>
            <a:t>Letters</a:t>
          </a:r>
        </a:p>
      </dgm:t>
    </dgm:pt>
    <dgm:pt modelId="{7CC31863-F247-4A15-B9AF-451466B17BD2}" type="parTrans" cxnId="{CBDAE357-C6D2-4FB0-8105-050238E0429E}">
      <dgm:prSet/>
      <dgm:spPr/>
      <dgm:t>
        <a:bodyPr/>
        <a:lstStyle/>
        <a:p>
          <a:endParaRPr lang="en-US"/>
        </a:p>
      </dgm:t>
    </dgm:pt>
    <dgm:pt modelId="{1B22C638-818C-47A3-976A-793167AEEAE0}" type="sibTrans" cxnId="{CBDAE357-C6D2-4FB0-8105-050238E0429E}">
      <dgm:prSet/>
      <dgm:spPr/>
      <dgm:t>
        <a:bodyPr/>
        <a:lstStyle/>
        <a:p>
          <a:endParaRPr lang="en-US"/>
        </a:p>
      </dgm:t>
    </dgm:pt>
    <dgm:pt modelId="{1B77F40B-B7D6-4070-9E8B-A5A5C25D6899}">
      <dgm:prSet phldrT="[Text]"/>
      <dgm:spPr/>
      <dgm:t>
        <a:bodyPr/>
        <a:lstStyle/>
        <a:p>
          <a:r>
            <a:rPr lang="en-US" dirty="0">
              <a:solidFill>
                <a:schemeClr val="tx1"/>
              </a:solidFill>
            </a:rPr>
            <a:t>Primary Sources</a:t>
          </a:r>
        </a:p>
      </dgm:t>
    </dgm:pt>
    <dgm:pt modelId="{FDF49515-0134-485A-8B36-70186A7BB3A2}" type="parTrans" cxnId="{21EE5711-2E9F-4816-BAC9-D28C8B5A1DC5}">
      <dgm:prSet/>
      <dgm:spPr/>
      <dgm:t>
        <a:bodyPr/>
        <a:lstStyle/>
        <a:p>
          <a:endParaRPr lang="en-US"/>
        </a:p>
      </dgm:t>
    </dgm:pt>
    <dgm:pt modelId="{1DC4231B-4659-411F-960A-75142A5E542D}" type="sibTrans" cxnId="{21EE5711-2E9F-4816-BAC9-D28C8B5A1DC5}">
      <dgm:prSet/>
      <dgm:spPr/>
      <dgm:t>
        <a:bodyPr/>
        <a:lstStyle/>
        <a:p>
          <a:endParaRPr lang="en-US"/>
        </a:p>
      </dgm:t>
    </dgm:pt>
    <dgm:pt modelId="{2A9D9A54-0199-4959-A56E-0E8EB2E98301}">
      <dgm:prSet phldrT="[Text]" custT="1"/>
      <dgm:spPr/>
      <dgm:t>
        <a:bodyPr/>
        <a:lstStyle/>
        <a:p>
          <a:r>
            <a:rPr lang="en-US" sz="2400" dirty="0"/>
            <a:t>Treaties or legal documents</a:t>
          </a:r>
        </a:p>
      </dgm:t>
    </dgm:pt>
    <dgm:pt modelId="{56E8C5DD-EA0D-424E-8685-AB136EFC15ED}" type="parTrans" cxnId="{1BA9209C-495E-4360-BE40-98A654E7070A}">
      <dgm:prSet/>
      <dgm:spPr/>
      <dgm:t>
        <a:bodyPr/>
        <a:lstStyle/>
        <a:p>
          <a:endParaRPr lang="en-US"/>
        </a:p>
      </dgm:t>
    </dgm:pt>
    <dgm:pt modelId="{B4F1FA54-CEF7-43C0-9865-5309E9322EC6}" type="sibTrans" cxnId="{1BA9209C-495E-4360-BE40-98A654E7070A}">
      <dgm:prSet/>
      <dgm:spPr/>
      <dgm:t>
        <a:bodyPr/>
        <a:lstStyle/>
        <a:p>
          <a:endParaRPr lang="en-US"/>
        </a:p>
      </dgm:t>
    </dgm:pt>
    <dgm:pt modelId="{C37894B4-D065-49DF-9C3F-6BAE5DD6A1AF}">
      <dgm:prSet phldrT="[Text]" custT="1"/>
      <dgm:spPr/>
      <dgm:t>
        <a:bodyPr/>
        <a:lstStyle/>
        <a:p>
          <a:r>
            <a:rPr lang="en-US" sz="2400" i="1" dirty="0"/>
            <a:t>The Diary of Anne Frank</a:t>
          </a:r>
        </a:p>
      </dgm:t>
    </dgm:pt>
    <dgm:pt modelId="{4EC2BDB0-3EF9-4F96-83DF-B576A18EA517}" type="parTrans" cxnId="{8148083B-6835-4AF1-8614-A0BB1CEF3E0C}">
      <dgm:prSet/>
      <dgm:spPr/>
      <dgm:t>
        <a:bodyPr/>
        <a:lstStyle/>
        <a:p>
          <a:endParaRPr lang="en-US"/>
        </a:p>
      </dgm:t>
    </dgm:pt>
    <dgm:pt modelId="{81561F6A-74FD-4433-AE33-CFD777C5BA7C}" type="sibTrans" cxnId="{8148083B-6835-4AF1-8614-A0BB1CEF3E0C}">
      <dgm:prSet/>
      <dgm:spPr/>
      <dgm:t>
        <a:bodyPr/>
        <a:lstStyle/>
        <a:p>
          <a:endParaRPr lang="en-US"/>
        </a:p>
      </dgm:t>
    </dgm:pt>
    <dgm:pt modelId="{A8B3899A-1011-4E66-97D8-E2E548804D99}">
      <dgm:prSet phldrT="[Text]" custT="1"/>
      <dgm:spPr/>
      <dgm:t>
        <a:bodyPr/>
        <a:lstStyle/>
        <a:p>
          <a:r>
            <a:rPr lang="en-US" sz="2400" dirty="0"/>
            <a:t>Newspaper articles from the time</a:t>
          </a:r>
        </a:p>
      </dgm:t>
    </dgm:pt>
    <dgm:pt modelId="{0B3A6D96-60D6-4E0C-BCDA-9886F28A3470}" type="parTrans" cxnId="{40B05696-11E7-482E-BA0E-C71304F05BA9}">
      <dgm:prSet/>
      <dgm:spPr/>
      <dgm:t>
        <a:bodyPr/>
        <a:lstStyle/>
        <a:p>
          <a:endParaRPr lang="en-US"/>
        </a:p>
      </dgm:t>
    </dgm:pt>
    <dgm:pt modelId="{D9525328-EBEF-4EDF-84CE-30391A8E1172}" type="sibTrans" cxnId="{40B05696-11E7-482E-BA0E-C71304F05BA9}">
      <dgm:prSet/>
      <dgm:spPr/>
      <dgm:t>
        <a:bodyPr/>
        <a:lstStyle/>
        <a:p>
          <a:endParaRPr lang="en-US"/>
        </a:p>
      </dgm:t>
    </dgm:pt>
    <dgm:pt modelId="{1E4FCE2E-2A41-446C-A417-17B038CE6970}">
      <dgm:prSet phldrT="[Text]" custT="1"/>
      <dgm:spPr/>
      <dgm:t>
        <a:bodyPr/>
        <a:lstStyle/>
        <a:p>
          <a:r>
            <a:rPr lang="en-US" sz="2400" i="1" dirty="0"/>
            <a:t>Auschwitz </a:t>
          </a:r>
          <a:r>
            <a:rPr lang="en-US" sz="2400" i="0" dirty="0"/>
            <a:t>by Laurence Rees</a:t>
          </a:r>
          <a:endParaRPr lang="en-US" sz="2400" i="1" dirty="0"/>
        </a:p>
      </dgm:t>
    </dgm:pt>
    <dgm:pt modelId="{9E850CEC-0B1C-4D0D-8AA8-40C4F1FFB77D}" type="parTrans" cxnId="{549B35D1-5625-44A5-8CA1-235281A723A8}">
      <dgm:prSet/>
      <dgm:spPr/>
      <dgm:t>
        <a:bodyPr/>
        <a:lstStyle/>
        <a:p>
          <a:endParaRPr lang="en-US"/>
        </a:p>
      </dgm:t>
    </dgm:pt>
    <dgm:pt modelId="{B274F0CC-2DA8-499E-9E33-02F0E12743D4}" type="sibTrans" cxnId="{549B35D1-5625-44A5-8CA1-235281A723A8}">
      <dgm:prSet/>
      <dgm:spPr/>
      <dgm:t>
        <a:bodyPr/>
        <a:lstStyle/>
        <a:p>
          <a:endParaRPr lang="en-US"/>
        </a:p>
      </dgm:t>
    </dgm:pt>
    <dgm:pt modelId="{D2FDC9D1-4AB6-45FD-A079-EA676624A155}" type="pres">
      <dgm:prSet presAssocID="{659E4BA6-C5ED-4086-A406-1F03F6768ED7}" presName="Name0" presStyleCnt="0">
        <dgm:presLayoutVars>
          <dgm:dir/>
          <dgm:animLvl val="lvl"/>
          <dgm:resizeHandles val="exact"/>
        </dgm:presLayoutVars>
      </dgm:prSet>
      <dgm:spPr/>
    </dgm:pt>
    <dgm:pt modelId="{B94BADDA-BA01-4273-8963-8F2354E63776}" type="pres">
      <dgm:prSet presAssocID="{CE88A2EF-D8DD-42A7-920E-450BA4D91F06}" presName="linNode" presStyleCnt="0"/>
      <dgm:spPr/>
    </dgm:pt>
    <dgm:pt modelId="{1AC88FDB-AD7B-49E5-A13F-2D0C3765B527}" type="pres">
      <dgm:prSet presAssocID="{CE88A2EF-D8DD-42A7-920E-450BA4D91F06}" presName="parentText" presStyleLbl="node1" presStyleIdx="0" presStyleCnt="3" custLinFactNeighborX="811" custLinFactNeighborY="3649">
        <dgm:presLayoutVars>
          <dgm:chMax val="1"/>
          <dgm:bulletEnabled val="1"/>
        </dgm:presLayoutVars>
      </dgm:prSet>
      <dgm:spPr/>
    </dgm:pt>
    <dgm:pt modelId="{0DD4208A-7415-4C60-AE53-2FEADA11D4B8}" type="pres">
      <dgm:prSet presAssocID="{CE88A2EF-D8DD-42A7-920E-450BA4D91F06}" presName="descendantText" presStyleLbl="alignAccFollowNode1" presStyleIdx="0" presStyleCnt="3" custLinFactNeighborY="2291">
        <dgm:presLayoutVars>
          <dgm:bulletEnabled val="1"/>
        </dgm:presLayoutVars>
      </dgm:prSet>
      <dgm:spPr/>
    </dgm:pt>
    <dgm:pt modelId="{AEDDC90A-5559-4FE4-840D-176A17759F86}" type="pres">
      <dgm:prSet presAssocID="{78D3CD15-6E92-4F2F-AA4D-0B8DA1348B60}" presName="sp" presStyleCnt="0"/>
      <dgm:spPr/>
    </dgm:pt>
    <dgm:pt modelId="{EB01935D-0D28-42A0-8389-D50D888EB12A}" type="pres">
      <dgm:prSet presAssocID="{18326E32-69E7-4A2F-B499-01905AACA521}" presName="linNode" presStyleCnt="0"/>
      <dgm:spPr/>
    </dgm:pt>
    <dgm:pt modelId="{A1A361B2-08D2-4B68-A133-8844023211EE}" type="pres">
      <dgm:prSet presAssocID="{18326E32-69E7-4A2F-B499-01905AACA521}" presName="parentText" presStyleLbl="node1" presStyleIdx="1" presStyleCnt="3">
        <dgm:presLayoutVars>
          <dgm:chMax val="1"/>
          <dgm:bulletEnabled val="1"/>
        </dgm:presLayoutVars>
      </dgm:prSet>
      <dgm:spPr/>
    </dgm:pt>
    <dgm:pt modelId="{D9BC5EB8-EAAD-4B40-9010-5AD18EA95B6D}" type="pres">
      <dgm:prSet presAssocID="{18326E32-69E7-4A2F-B499-01905AACA521}" presName="descendantText" presStyleLbl="alignAccFollowNode1" presStyleIdx="1" presStyleCnt="3">
        <dgm:presLayoutVars>
          <dgm:bulletEnabled val="1"/>
        </dgm:presLayoutVars>
      </dgm:prSet>
      <dgm:spPr/>
    </dgm:pt>
    <dgm:pt modelId="{EC924812-91E9-420C-AE1C-621F566D1A47}" type="pres">
      <dgm:prSet presAssocID="{9DB5078C-5E5E-468D-8633-3568E00ADC8B}" presName="sp" presStyleCnt="0"/>
      <dgm:spPr/>
    </dgm:pt>
    <dgm:pt modelId="{83F6DB27-15DE-4817-BCE2-9F908C97E955}" type="pres">
      <dgm:prSet presAssocID="{1B77F40B-B7D6-4070-9E8B-A5A5C25D6899}" presName="linNode" presStyleCnt="0"/>
      <dgm:spPr/>
    </dgm:pt>
    <dgm:pt modelId="{23191F68-0E43-46DD-891F-39B9E28EBCC5}" type="pres">
      <dgm:prSet presAssocID="{1B77F40B-B7D6-4070-9E8B-A5A5C25D6899}" presName="parentText" presStyleLbl="node1" presStyleIdx="2" presStyleCnt="3">
        <dgm:presLayoutVars>
          <dgm:chMax val="1"/>
          <dgm:bulletEnabled val="1"/>
        </dgm:presLayoutVars>
      </dgm:prSet>
      <dgm:spPr/>
    </dgm:pt>
    <dgm:pt modelId="{AF2BCC25-69E2-4B73-9DF8-AA45A2CFDBEE}" type="pres">
      <dgm:prSet presAssocID="{1B77F40B-B7D6-4070-9E8B-A5A5C25D6899}" presName="descendantText" presStyleLbl="alignAccFollowNode1" presStyleIdx="2" presStyleCnt="3">
        <dgm:presLayoutVars>
          <dgm:bulletEnabled val="1"/>
        </dgm:presLayoutVars>
      </dgm:prSet>
      <dgm:spPr/>
    </dgm:pt>
  </dgm:ptLst>
  <dgm:cxnLst>
    <dgm:cxn modelId="{B3F4FB00-1CD8-4A19-8A02-01ABBB49B7EC}" type="presOf" srcId="{646F69C0-45B5-4A3D-A97D-08BE23E013A6}" destId="{0DD4208A-7415-4C60-AE53-2FEADA11D4B8}" srcOrd="0" destOrd="0" presId="urn:microsoft.com/office/officeart/2005/8/layout/vList5"/>
    <dgm:cxn modelId="{21EE5711-2E9F-4816-BAC9-D28C8B5A1DC5}" srcId="{659E4BA6-C5ED-4086-A406-1F03F6768ED7}" destId="{1B77F40B-B7D6-4070-9E8B-A5A5C25D6899}" srcOrd="2" destOrd="0" parTransId="{FDF49515-0134-485A-8B36-70186A7BB3A2}" sibTransId="{1DC4231B-4659-411F-960A-75142A5E542D}"/>
    <dgm:cxn modelId="{BA97A91B-783F-4DD4-B2F6-F66D000327C1}" type="presOf" srcId="{1B77F40B-B7D6-4070-9E8B-A5A5C25D6899}" destId="{23191F68-0E43-46DD-891F-39B9E28EBCC5}" srcOrd="0" destOrd="0" presId="urn:microsoft.com/office/officeart/2005/8/layout/vList5"/>
    <dgm:cxn modelId="{0FEAC81D-F8D2-4AA7-85AA-31E06E578629}" srcId="{CE88A2EF-D8DD-42A7-920E-450BA4D91F06}" destId="{B7341023-4B41-454B-88FA-D46769F2F028}" srcOrd="1" destOrd="0" parTransId="{6EE1F968-EB67-4471-883B-2DD257EBEABC}" sibTransId="{99237744-664E-4D4D-8030-49E7F66F173A}"/>
    <dgm:cxn modelId="{47A2C52E-BC1B-4156-BB2B-A8D7ECE72536}" type="presOf" srcId="{F2C023D2-B1F4-49D6-B624-97BFF362BB87}" destId="{D9BC5EB8-EAAD-4B40-9010-5AD18EA95B6D}" srcOrd="0" destOrd="0" presId="urn:microsoft.com/office/officeart/2005/8/layout/vList5"/>
    <dgm:cxn modelId="{0C52BF31-2C01-46D1-8202-8CA6168160D4}" srcId="{18326E32-69E7-4A2F-B499-01905AACA521}" destId="{F2C023D2-B1F4-49D6-B624-97BFF362BB87}" srcOrd="0" destOrd="0" parTransId="{CB74B256-64A7-4D33-9B6A-4AE321FA166F}" sibTransId="{F3EE12E5-28C3-4C7F-B2A1-A745B5F1FA7D}"/>
    <dgm:cxn modelId="{8148083B-6835-4AF1-8614-A0BB1CEF3E0C}" srcId="{18326E32-69E7-4A2F-B499-01905AACA521}" destId="{C37894B4-D065-49DF-9C3F-6BAE5DD6A1AF}" srcOrd="2" destOrd="0" parTransId="{4EC2BDB0-3EF9-4F96-83DF-B576A18EA517}" sibTransId="{81561F6A-74FD-4433-AE33-CFD777C5BA7C}"/>
    <dgm:cxn modelId="{0936523F-C26D-45BB-BBF3-944C66F3D651}" type="presOf" srcId="{18326E32-69E7-4A2F-B499-01905AACA521}" destId="{A1A361B2-08D2-4B68-A133-8844023211EE}" srcOrd="0" destOrd="0" presId="urn:microsoft.com/office/officeart/2005/8/layout/vList5"/>
    <dgm:cxn modelId="{6D82075D-8E2B-4398-A4CB-82A880E1AE1E}" type="presOf" srcId="{A8B3899A-1011-4E66-97D8-E2E548804D99}" destId="{AF2BCC25-69E2-4B73-9DF8-AA45A2CFDBEE}" srcOrd="0" destOrd="2" presId="urn:microsoft.com/office/officeart/2005/8/layout/vList5"/>
    <dgm:cxn modelId="{3B90BE6A-7DD0-4810-BDC9-C1A5620F2DCB}" type="presOf" srcId="{1E4FCE2E-2A41-446C-A417-17B038CE6970}" destId="{D9BC5EB8-EAAD-4B40-9010-5AD18EA95B6D}" srcOrd="0" destOrd="1" presId="urn:microsoft.com/office/officeart/2005/8/layout/vList5"/>
    <dgm:cxn modelId="{CBDAE357-C6D2-4FB0-8105-050238E0429E}" srcId="{1B77F40B-B7D6-4070-9E8B-A5A5C25D6899}" destId="{3A743EBB-3C61-4E99-956E-1E3DACAADBA9}" srcOrd="0" destOrd="0" parTransId="{7CC31863-F247-4A15-B9AF-451466B17BD2}" sibTransId="{1B22C638-818C-47A3-976A-793167AEEAE0}"/>
    <dgm:cxn modelId="{40B05696-11E7-482E-BA0E-C71304F05BA9}" srcId="{1B77F40B-B7D6-4070-9E8B-A5A5C25D6899}" destId="{A8B3899A-1011-4E66-97D8-E2E548804D99}" srcOrd="2" destOrd="0" parTransId="{0B3A6D96-60D6-4E0C-BCDA-9886F28A3470}" sibTransId="{D9525328-EBEF-4EDF-84CE-30391A8E1172}"/>
    <dgm:cxn modelId="{1BA9209C-495E-4360-BE40-98A654E7070A}" srcId="{1B77F40B-B7D6-4070-9E8B-A5A5C25D6899}" destId="{2A9D9A54-0199-4959-A56E-0E8EB2E98301}" srcOrd="1" destOrd="0" parTransId="{56E8C5DD-EA0D-424E-8685-AB136EFC15ED}" sibTransId="{B4F1FA54-CEF7-43C0-9865-5309E9322EC6}"/>
    <dgm:cxn modelId="{967ACBB4-A001-4522-BEDF-D9B89ACC94A6}" type="presOf" srcId="{2A9D9A54-0199-4959-A56E-0E8EB2E98301}" destId="{AF2BCC25-69E2-4B73-9DF8-AA45A2CFDBEE}" srcOrd="0" destOrd="1" presId="urn:microsoft.com/office/officeart/2005/8/layout/vList5"/>
    <dgm:cxn modelId="{1AE503C0-85E6-498A-BAAC-8849F67B4080}" type="presOf" srcId="{3A743EBB-3C61-4E99-956E-1E3DACAADBA9}" destId="{AF2BCC25-69E2-4B73-9DF8-AA45A2CFDBEE}" srcOrd="0" destOrd="0" presId="urn:microsoft.com/office/officeart/2005/8/layout/vList5"/>
    <dgm:cxn modelId="{E80028C7-9D0C-43F3-8360-47F8748C6566}" srcId="{CE88A2EF-D8DD-42A7-920E-450BA4D91F06}" destId="{646F69C0-45B5-4A3D-A97D-08BE23E013A6}" srcOrd="0" destOrd="0" parTransId="{82BEB911-4DA9-4757-A09B-C75340DEE810}" sibTransId="{D064F371-CE59-4134-943D-49D0EB705672}"/>
    <dgm:cxn modelId="{549B35D1-5625-44A5-8CA1-235281A723A8}" srcId="{18326E32-69E7-4A2F-B499-01905AACA521}" destId="{1E4FCE2E-2A41-446C-A417-17B038CE6970}" srcOrd="1" destOrd="0" parTransId="{9E850CEC-0B1C-4D0D-8AA8-40C4F1FFB77D}" sibTransId="{B274F0CC-2DA8-499E-9E33-02F0E12743D4}"/>
    <dgm:cxn modelId="{8619BFDB-8282-4201-92CC-79552D155480}" type="presOf" srcId="{B7341023-4B41-454B-88FA-D46769F2F028}" destId="{0DD4208A-7415-4C60-AE53-2FEADA11D4B8}" srcOrd="0" destOrd="1" presId="urn:microsoft.com/office/officeart/2005/8/layout/vList5"/>
    <dgm:cxn modelId="{1D1268E7-E132-4A93-82B5-502F1C8DC9A7}" srcId="{659E4BA6-C5ED-4086-A406-1F03F6768ED7}" destId="{CE88A2EF-D8DD-42A7-920E-450BA4D91F06}" srcOrd="0" destOrd="0" parTransId="{1F1AFF2D-1D16-4A48-BD25-809CBB1B8C8B}" sibTransId="{78D3CD15-6E92-4F2F-AA4D-0B8DA1348B60}"/>
    <dgm:cxn modelId="{3C3E70E7-3C05-404A-B6CB-B0C75C946F69}" type="presOf" srcId="{C37894B4-D065-49DF-9C3F-6BAE5DD6A1AF}" destId="{D9BC5EB8-EAAD-4B40-9010-5AD18EA95B6D}" srcOrd="0" destOrd="2" presId="urn:microsoft.com/office/officeart/2005/8/layout/vList5"/>
    <dgm:cxn modelId="{D3D693E9-1C7B-4AEB-AB39-02EACC5F449B}" type="presOf" srcId="{659E4BA6-C5ED-4086-A406-1F03F6768ED7}" destId="{D2FDC9D1-4AB6-45FD-A079-EA676624A155}" srcOrd="0" destOrd="0" presId="urn:microsoft.com/office/officeart/2005/8/layout/vList5"/>
    <dgm:cxn modelId="{6215DFEC-C46F-4593-851F-E15FB4B188D0}" type="presOf" srcId="{CE88A2EF-D8DD-42A7-920E-450BA4D91F06}" destId="{1AC88FDB-AD7B-49E5-A13F-2D0C3765B527}" srcOrd="0" destOrd="0" presId="urn:microsoft.com/office/officeart/2005/8/layout/vList5"/>
    <dgm:cxn modelId="{0F66ECFB-3BD3-41D8-B829-92C9ECFC8227}" srcId="{659E4BA6-C5ED-4086-A406-1F03F6768ED7}" destId="{18326E32-69E7-4A2F-B499-01905AACA521}" srcOrd="1" destOrd="0" parTransId="{F50D2165-7DF4-4E70-97ED-84457901122B}" sibTransId="{9DB5078C-5E5E-468D-8633-3568E00ADC8B}"/>
    <dgm:cxn modelId="{567A5015-5853-4FD1-81A1-3155B112CB70}" type="presParOf" srcId="{D2FDC9D1-4AB6-45FD-A079-EA676624A155}" destId="{B94BADDA-BA01-4273-8963-8F2354E63776}" srcOrd="0" destOrd="0" presId="urn:microsoft.com/office/officeart/2005/8/layout/vList5"/>
    <dgm:cxn modelId="{E5929CD0-F683-4860-86D6-076EB9E400A2}" type="presParOf" srcId="{B94BADDA-BA01-4273-8963-8F2354E63776}" destId="{1AC88FDB-AD7B-49E5-A13F-2D0C3765B527}" srcOrd="0" destOrd="0" presId="urn:microsoft.com/office/officeart/2005/8/layout/vList5"/>
    <dgm:cxn modelId="{B1ADA203-5140-4F9D-A703-CF4C6BE46D61}" type="presParOf" srcId="{B94BADDA-BA01-4273-8963-8F2354E63776}" destId="{0DD4208A-7415-4C60-AE53-2FEADA11D4B8}" srcOrd="1" destOrd="0" presId="urn:microsoft.com/office/officeart/2005/8/layout/vList5"/>
    <dgm:cxn modelId="{B58DAF88-3487-49FF-8793-03790A1AF65F}" type="presParOf" srcId="{D2FDC9D1-4AB6-45FD-A079-EA676624A155}" destId="{AEDDC90A-5559-4FE4-840D-176A17759F86}" srcOrd="1" destOrd="0" presId="urn:microsoft.com/office/officeart/2005/8/layout/vList5"/>
    <dgm:cxn modelId="{E99421EA-4B27-48F8-9978-942313D140AE}" type="presParOf" srcId="{D2FDC9D1-4AB6-45FD-A079-EA676624A155}" destId="{EB01935D-0D28-42A0-8389-D50D888EB12A}" srcOrd="2" destOrd="0" presId="urn:microsoft.com/office/officeart/2005/8/layout/vList5"/>
    <dgm:cxn modelId="{24D9B181-9D4B-4F44-9796-8312962B9B53}" type="presParOf" srcId="{EB01935D-0D28-42A0-8389-D50D888EB12A}" destId="{A1A361B2-08D2-4B68-A133-8844023211EE}" srcOrd="0" destOrd="0" presId="urn:microsoft.com/office/officeart/2005/8/layout/vList5"/>
    <dgm:cxn modelId="{6E2B4CA6-3805-4243-A84C-0F821C3C2F86}" type="presParOf" srcId="{EB01935D-0D28-42A0-8389-D50D888EB12A}" destId="{D9BC5EB8-EAAD-4B40-9010-5AD18EA95B6D}" srcOrd="1" destOrd="0" presId="urn:microsoft.com/office/officeart/2005/8/layout/vList5"/>
    <dgm:cxn modelId="{A6890C6B-F3A6-42B1-A7BC-8A3AD809AD87}" type="presParOf" srcId="{D2FDC9D1-4AB6-45FD-A079-EA676624A155}" destId="{EC924812-91E9-420C-AE1C-621F566D1A47}" srcOrd="3" destOrd="0" presId="urn:microsoft.com/office/officeart/2005/8/layout/vList5"/>
    <dgm:cxn modelId="{AD981987-109A-473A-9405-62119B45CD80}" type="presParOf" srcId="{D2FDC9D1-4AB6-45FD-A079-EA676624A155}" destId="{83F6DB27-15DE-4817-BCE2-9F908C97E955}" srcOrd="4" destOrd="0" presId="urn:microsoft.com/office/officeart/2005/8/layout/vList5"/>
    <dgm:cxn modelId="{32F8C2D4-910A-43B2-B6DF-9EDE72EEAA95}" type="presParOf" srcId="{83F6DB27-15DE-4817-BCE2-9F908C97E955}" destId="{23191F68-0E43-46DD-891F-39B9E28EBCC5}" srcOrd="0" destOrd="0" presId="urn:microsoft.com/office/officeart/2005/8/layout/vList5"/>
    <dgm:cxn modelId="{1EE3798A-3C51-43CC-9866-72E6A6208A7A}" type="presParOf" srcId="{83F6DB27-15DE-4817-BCE2-9F908C97E955}" destId="{AF2BCC25-69E2-4B73-9DF8-AA45A2CFDBE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A590643-19F5-4EAE-90B4-8C63348D3F5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0704848-A36E-486B-AE25-D742D980A6FB}">
      <dgm:prSet/>
      <dgm:spPr/>
      <dgm:t>
        <a:bodyPr/>
        <a:lstStyle/>
        <a:p>
          <a:r>
            <a:rPr lang="en-US" dirty="0"/>
            <a:t>Is our curriculum structured so that students read multiple texts on a topic?</a:t>
          </a:r>
        </a:p>
      </dgm:t>
    </dgm:pt>
    <dgm:pt modelId="{5B607B11-2562-4F6B-95BE-95ECE150F627}" type="parTrans" cxnId="{AEA7FC8E-51DA-4BDF-A2FB-6E8374572D40}">
      <dgm:prSet/>
      <dgm:spPr/>
      <dgm:t>
        <a:bodyPr/>
        <a:lstStyle/>
        <a:p>
          <a:endParaRPr lang="en-US"/>
        </a:p>
      </dgm:t>
    </dgm:pt>
    <dgm:pt modelId="{7E6452B7-260F-4CDD-8BDC-6D41CE339195}" type="sibTrans" cxnId="{AEA7FC8E-51DA-4BDF-A2FB-6E8374572D40}">
      <dgm:prSet/>
      <dgm:spPr/>
      <dgm:t>
        <a:bodyPr/>
        <a:lstStyle/>
        <a:p>
          <a:endParaRPr lang="en-US"/>
        </a:p>
      </dgm:t>
    </dgm:pt>
    <dgm:pt modelId="{A51F2509-A343-481D-9256-3877E3EAE1EB}">
      <dgm:prSet/>
      <dgm:spPr/>
      <dgm:t>
        <a:bodyPr/>
        <a:lstStyle/>
        <a:p>
          <a:r>
            <a:rPr lang="en-US" dirty="0"/>
            <a:t>Are visual supports, artifacts or audio/video resources provided with the curriculum? </a:t>
          </a:r>
        </a:p>
      </dgm:t>
    </dgm:pt>
    <dgm:pt modelId="{46C541E2-0F52-48B9-96A9-372E81C759BF}" type="parTrans" cxnId="{ADC39CCF-E361-4EA5-AC8F-D29E8646981E}">
      <dgm:prSet/>
      <dgm:spPr/>
      <dgm:t>
        <a:bodyPr/>
        <a:lstStyle/>
        <a:p>
          <a:endParaRPr lang="en-US"/>
        </a:p>
      </dgm:t>
    </dgm:pt>
    <dgm:pt modelId="{AC27AE40-AF71-4C69-9C48-992506F60C75}" type="sibTrans" cxnId="{ADC39CCF-E361-4EA5-AC8F-D29E8646981E}">
      <dgm:prSet/>
      <dgm:spPr/>
      <dgm:t>
        <a:bodyPr/>
        <a:lstStyle/>
        <a:p>
          <a:endParaRPr lang="en-US"/>
        </a:p>
      </dgm:t>
    </dgm:pt>
    <dgm:pt modelId="{210F845A-4B51-4F24-ABE3-DD92F32627EC}">
      <dgm:prSet/>
      <dgm:spPr/>
      <dgm:t>
        <a:bodyPr/>
        <a:lstStyle/>
        <a:p>
          <a:r>
            <a:rPr lang="en-US" dirty="0"/>
            <a:t>Are anticipation guides or visual organizers provided to support activating and connecting background knowledge?</a:t>
          </a:r>
        </a:p>
      </dgm:t>
    </dgm:pt>
    <dgm:pt modelId="{8048D279-0BD1-4745-9900-391A9A780CCF}" type="parTrans" cxnId="{E5F8289B-3365-4272-88C5-F14C995E8866}">
      <dgm:prSet/>
      <dgm:spPr/>
      <dgm:t>
        <a:bodyPr/>
        <a:lstStyle/>
        <a:p>
          <a:endParaRPr lang="en-US"/>
        </a:p>
      </dgm:t>
    </dgm:pt>
    <dgm:pt modelId="{2F59341A-8F1D-4BB0-9597-B3DB0C0109B0}" type="sibTrans" cxnId="{E5F8289B-3365-4272-88C5-F14C995E8866}">
      <dgm:prSet/>
      <dgm:spPr/>
      <dgm:t>
        <a:bodyPr/>
        <a:lstStyle/>
        <a:p>
          <a:endParaRPr lang="en-US"/>
        </a:p>
      </dgm:t>
    </dgm:pt>
    <dgm:pt modelId="{B623B3ED-7228-4FD2-ACEF-65856B91F1AB}">
      <dgm:prSet/>
      <dgm:spPr/>
      <dgm:t>
        <a:bodyPr/>
        <a:lstStyle/>
        <a:p>
          <a:r>
            <a:rPr lang="en-US" dirty="0"/>
            <a:t>Are activities or supports included that help to connect vocabulary important to understanding and expanding knowledge about key concepts in the text(s)?</a:t>
          </a:r>
        </a:p>
      </dgm:t>
    </dgm:pt>
    <dgm:pt modelId="{62F80883-ED55-4300-A657-5C45E353771A}" type="parTrans" cxnId="{D0D192A6-1B98-4658-9870-B6502B984E8B}">
      <dgm:prSet/>
      <dgm:spPr/>
      <dgm:t>
        <a:bodyPr/>
        <a:lstStyle/>
        <a:p>
          <a:endParaRPr lang="en-US"/>
        </a:p>
      </dgm:t>
    </dgm:pt>
    <dgm:pt modelId="{C6EE2B9B-995E-48F6-A2B6-301C66D7EC93}" type="sibTrans" cxnId="{D0D192A6-1B98-4658-9870-B6502B984E8B}">
      <dgm:prSet/>
      <dgm:spPr/>
      <dgm:t>
        <a:bodyPr/>
        <a:lstStyle/>
        <a:p>
          <a:endParaRPr lang="en-US"/>
        </a:p>
      </dgm:t>
    </dgm:pt>
    <dgm:pt modelId="{65526C8E-945F-4309-A04C-5510ADA53392}">
      <dgm:prSet/>
      <dgm:spPr/>
      <dgm:t>
        <a:bodyPr/>
        <a:lstStyle/>
        <a:p>
          <a:r>
            <a:rPr lang="en-US" dirty="0"/>
            <a:t>Are cultural considerations that may impact background knowledge addressed within the curriculum?</a:t>
          </a:r>
        </a:p>
      </dgm:t>
    </dgm:pt>
    <dgm:pt modelId="{766D1B2B-0B62-4396-9C83-D2EB014C242E}" type="parTrans" cxnId="{228B6658-4BC7-484F-A9D4-618C3A2162ED}">
      <dgm:prSet/>
      <dgm:spPr/>
      <dgm:t>
        <a:bodyPr/>
        <a:lstStyle/>
        <a:p>
          <a:endParaRPr lang="en-US"/>
        </a:p>
      </dgm:t>
    </dgm:pt>
    <dgm:pt modelId="{9E9BEC6E-107C-4D13-8861-80AE2C897653}" type="sibTrans" cxnId="{228B6658-4BC7-484F-A9D4-618C3A2162ED}">
      <dgm:prSet/>
      <dgm:spPr/>
      <dgm:t>
        <a:bodyPr/>
        <a:lstStyle/>
        <a:p>
          <a:endParaRPr lang="en-US"/>
        </a:p>
      </dgm:t>
    </dgm:pt>
    <dgm:pt modelId="{4C850E57-92C5-480E-A7F0-91C1893438AB}" type="pres">
      <dgm:prSet presAssocID="{0A590643-19F5-4EAE-90B4-8C63348D3F57}" presName="vert0" presStyleCnt="0">
        <dgm:presLayoutVars>
          <dgm:dir/>
          <dgm:animOne val="branch"/>
          <dgm:animLvl val="lvl"/>
        </dgm:presLayoutVars>
      </dgm:prSet>
      <dgm:spPr/>
    </dgm:pt>
    <dgm:pt modelId="{72D26025-FA5C-4685-A6C3-B4E08443E275}" type="pres">
      <dgm:prSet presAssocID="{00704848-A36E-486B-AE25-D742D980A6FB}" presName="thickLine" presStyleLbl="alignNode1" presStyleIdx="0" presStyleCnt="5"/>
      <dgm:spPr/>
    </dgm:pt>
    <dgm:pt modelId="{B24B2C9F-C1C5-408E-8CAE-679559B6D026}" type="pres">
      <dgm:prSet presAssocID="{00704848-A36E-486B-AE25-D742D980A6FB}" presName="horz1" presStyleCnt="0"/>
      <dgm:spPr/>
    </dgm:pt>
    <dgm:pt modelId="{FF577383-EA84-426F-AF85-C974EBE5E041}" type="pres">
      <dgm:prSet presAssocID="{00704848-A36E-486B-AE25-D742D980A6FB}" presName="tx1" presStyleLbl="revTx" presStyleIdx="0" presStyleCnt="5"/>
      <dgm:spPr/>
    </dgm:pt>
    <dgm:pt modelId="{B37D3EC3-0059-4F68-9C25-95A62B2BA2A4}" type="pres">
      <dgm:prSet presAssocID="{00704848-A36E-486B-AE25-D742D980A6FB}" presName="vert1" presStyleCnt="0"/>
      <dgm:spPr/>
    </dgm:pt>
    <dgm:pt modelId="{032E73A3-04CE-4F51-BB36-DBEC2BE88AA3}" type="pres">
      <dgm:prSet presAssocID="{A51F2509-A343-481D-9256-3877E3EAE1EB}" presName="thickLine" presStyleLbl="alignNode1" presStyleIdx="1" presStyleCnt="5"/>
      <dgm:spPr/>
    </dgm:pt>
    <dgm:pt modelId="{DDAAC759-14D6-4547-9F3B-B06470989F30}" type="pres">
      <dgm:prSet presAssocID="{A51F2509-A343-481D-9256-3877E3EAE1EB}" presName="horz1" presStyleCnt="0"/>
      <dgm:spPr/>
    </dgm:pt>
    <dgm:pt modelId="{92742862-AFE8-4CAC-8629-CC5660366EC0}" type="pres">
      <dgm:prSet presAssocID="{A51F2509-A343-481D-9256-3877E3EAE1EB}" presName="tx1" presStyleLbl="revTx" presStyleIdx="1" presStyleCnt="5"/>
      <dgm:spPr/>
    </dgm:pt>
    <dgm:pt modelId="{67B2FED5-EAAD-40B8-B21B-6572DECAE401}" type="pres">
      <dgm:prSet presAssocID="{A51F2509-A343-481D-9256-3877E3EAE1EB}" presName="vert1" presStyleCnt="0"/>
      <dgm:spPr/>
    </dgm:pt>
    <dgm:pt modelId="{DBE39019-9127-4ACB-8517-83BE7E53464B}" type="pres">
      <dgm:prSet presAssocID="{210F845A-4B51-4F24-ABE3-DD92F32627EC}" presName="thickLine" presStyleLbl="alignNode1" presStyleIdx="2" presStyleCnt="5"/>
      <dgm:spPr/>
    </dgm:pt>
    <dgm:pt modelId="{2ADD55D2-757F-4856-84BE-D18DCF95D440}" type="pres">
      <dgm:prSet presAssocID="{210F845A-4B51-4F24-ABE3-DD92F32627EC}" presName="horz1" presStyleCnt="0"/>
      <dgm:spPr/>
    </dgm:pt>
    <dgm:pt modelId="{72113602-60F4-40F0-8276-84B09EB059C3}" type="pres">
      <dgm:prSet presAssocID="{210F845A-4B51-4F24-ABE3-DD92F32627EC}" presName="tx1" presStyleLbl="revTx" presStyleIdx="2" presStyleCnt="5"/>
      <dgm:spPr/>
    </dgm:pt>
    <dgm:pt modelId="{91D72D51-AF03-4BB5-B70E-3FDF4CA26185}" type="pres">
      <dgm:prSet presAssocID="{210F845A-4B51-4F24-ABE3-DD92F32627EC}" presName="vert1" presStyleCnt="0"/>
      <dgm:spPr/>
    </dgm:pt>
    <dgm:pt modelId="{F7898CB9-3263-4A6A-945D-877A1177D5E8}" type="pres">
      <dgm:prSet presAssocID="{B623B3ED-7228-4FD2-ACEF-65856B91F1AB}" presName="thickLine" presStyleLbl="alignNode1" presStyleIdx="3" presStyleCnt="5"/>
      <dgm:spPr/>
    </dgm:pt>
    <dgm:pt modelId="{8ED6DCEC-959F-42D5-8408-BD0B4ECF46B8}" type="pres">
      <dgm:prSet presAssocID="{B623B3ED-7228-4FD2-ACEF-65856B91F1AB}" presName="horz1" presStyleCnt="0"/>
      <dgm:spPr/>
    </dgm:pt>
    <dgm:pt modelId="{33162DAE-78EC-4711-8437-912062F6B75F}" type="pres">
      <dgm:prSet presAssocID="{B623B3ED-7228-4FD2-ACEF-65856B91F1AB}" presName="tx1" presStyleLbl="revTx" presStyleIdx="3" presStyleCnt="5"/>
      <dgm:spPr/>
    </dgm:pt>
    <dgm:pt modelId="{2607ACBB-4E1F-4579-AEED-28B3C1456B80}" type="pres">
      <dgm:prSet presAssocID="{B623B3ED-7228-4FD2-ACEF-65856B91F1AB}" presName="vert1" presStyleCnt="0"/>
      <dgm:spPr/>
    </dgm:pt>
    <dgm:pt modelId="{CDCE25AB-22CE-497F-A4A9-296E4C8DD31A}" type="pres">
      <dgm:prSet presAssocID="{65526C8E-945F-4309-A04C-5510ADA53392}" presName="thickLine" presStyleLbl="alignNode1" presStyleIdx="4" presStyleCnt="5"/>
      <dgm:spPr/>
    </dgm:pt>
    <dgm:pt modelId="{DC17CE87-F113-4B72-B1E8-013F997AF36C}" type="pres">
      <dgm:prSet presAssocID="{65526C8E-945F-4309-A04C-5510ADA53392}" presName="horz1" presStyleCnt="0"/>
      <dgm:spPr/>
    </dgm:pt>
    <dgm:pt modelId="{AF000A9A-8A63-4339-B64A-7E1E80D13B10}" type="pres">
      <dgm:prSet presAssocID="{65526C8E-945F-4309-A04C-5510ADA53392}" presName="tx1" presStyleLbl="revTx" presStyleIdx="4" presStyleCnt="5"/>
      <dgm:spPr/>
    </dgm:pt>
    <dgm:pt modelId="{19741952-8953-4A62-A546-4EEED443E1D0}" type="pres">
      <dgm:prSet presAssocID="{65526C8E-945F-4309-A04C-5510ADA53392}" presName="vert1" presStyleCnt="0"/>
      <dgm:spPr/>
    </dgm:pt>
  </dgm:ptLst>
  <dgm:cxnLst>
    <dgm:cxn modelId="{1814EE3D-7419-46C0-83A9-7818705A9057}" type="presOf" srcId="{A51F2509-A343-481D-9256-3877E3EAE1EB}" destId="{92742862-AFE8-4CAC-8629-CC5660366EC0}" srcOrd="0" destOrd="0" presId="urn:microsoft.com/office/officeart/2008/layout/LinedList"/>
    <dgm:cxn modelId="{78878E5E-3BE7-47CE-9D50-C72A26FABE4A}" type="presOf" srcId="{00704848-A36E-486B-AE25-D742D980A6FB}" destId="{FF577383-EA84-426F-AF85-C974EBE5E041}" srcOrd="0" destOrd="0" presId="urn:microsoft.com/office/officeart/2008/layout/LinedList"/>
    <dgm:cxn modelId="{D3FCFC69-1DF6-4C10-B8AF-924DD996793B}" type="presOf" srcId="{B623B3ED-7228-4FD2-ACEF-65856B91F1AB}" destId="{33162DAE-78EC-4711-8437-912062F6B75F}" srcOrd="0" destOrd="0" presId="urn:microsoft.com/office/officeart/2008/layout/LinedList"/>
    <dgm:cxn modelId="{446F0F4A-0C94-4B2A-91EE-B75B936C4C39}" type="presOf" srcId="{65526C8E-945F-4309-A04C-5510ADA53392}" destId="{AF000A9A-8A63-4339-B64A-7E1E80D13B10}" srcOrd="0" destOrd="0" presId="urn:microsoft.com/office/officeart/2008/layout/LinedList"/>
    <dgm:cxn modelId="{228B6658-4BC7-484F-A9D4-618C3A2162ED}" srcId="{0A590643-19F5-4EAE-90B4-8C63348D3F57}" destId="{65526C8E-945F-4309-A04C-5510ADA53392}" srcOrd="4" destOrd="0" parTransId="{766D1B2B-0B62-4396-9C83-D2EB014C242E}" sibTransId="{9E9BEC6E-107C-4D13-8861-80AE2C897653}"/>
    <dgm:cxn modelId="{AEA7FC8E-51DA-4BDF-A2FB-6E8374572D40}" srcId="{0A590643-19F5-4EAE-90B4-8C63348D3F57}" destId="{00704848-A36E-486B-AE25-D742D980A6FB}" srcOrd="0" destOrd="0" parTransId="{5B607B11-2562-4F6B-95BE-95ECE150F627}" sibTransId="{7E6452B7-260F-4CDD-8BDC-6D41CE339195}"/>
    <dgm:cxn modelId="{E0FCD590-8F15-4974-96DC-7AE7D8663076}" type="presOf" srcId="{0A590643-19F5-4EAE-90B4-8C63348D3F57}" destId="{4C850E57-92C5-480E-A7F0-91C1893438AB}" srcOrd="0" destOrd="0" presId="urn:microsoft.com/office/officeart/2008/layout/LinedList"/>
    <dgm:cxn modelId="{E5F8289B-3365-4272-88C5-F14C995E8866}" srcId="{0A590643-19F5-4EAE-90B4-8C63348D3F57}" destId="{210F845A-4B51-4F24-ABE3-DD92F32627EC}" srcOrd="2" destOrd="0" parTransId="{8048D279-0BD1-4745-9900-391A9A780CCF}" sibTransId="{2F59341A-8F1D-4BB0-9597-B3DB0C0109B0}"/>
    <dgm:cxn modelId="{D0D192A6-1B98-4658-9870-B6502B984E8B}" srcId="{0A590643-19F5-4EAE-90B4-8C63348D3F57}" destId="{B623B3ED-7228-4FD2-ACEF-65856B91F1AB}" srcOrd="3" destOrd="0" parTransId="{62F80883-ED55-4300-A657-5C45E353771A}" sibTransId="{C6EE2B9B-995E-48F6-A2B6-301C66D7EC93}"/>
    <dgm:cxn modelId="{ADC39CCF-E361-4EA5-AC8F-D29E8646981E}" srcId="{0A590643-19F5-4EAE-90B4-8C63348D3F57}" destId="{A51F2509-A343-481D-9256-3877E3EAE1EB}" srcOrd="1" destOrd="0" parTransId="{46C541E2-0F52-48B9-96A9-372E81C759BF}" sibTransId="{AC27AE40-AF71-4C69-9C48-992506F60C75}"/>
    <dgm:cxn modelId="{41FBC0F0-48F6-445C-9818-8BA9A6BE998B}" type="presOf" srcId="{210F845A-4B51-4F24-ABE3-DD92F32627EC}" destId="{72113602-60F4-40F0-8276-84B09EB059C3}" srcOrd="0" destOrd="0" presId="urn:microsoft.com/office/officeart/2008/layout/LinedList"/>
    <dgm:cxn modelId="{3DE1FDF5-E629-4E21-975E-6A922A3CD8C6}" type="presParOf" srcId="{4C850E57-92C5-480E-A7F0-91C1893438AB}" destId="{72D26025-FA5C-4685-A6C3-B4E08443E275}" srcOrd="0" destOrd="0" presId="urn:microsoft.com/office/officeart/2008/layout/LinedList"/>
    <dgm:cxn modelId="{902CC93E-E731-45C1-9F74-01017EE648B9}" type="presParOf" srcId="{4C850E57-92C5-480E-A7F0-91C1893438AB}" destId="{B24B2C9F-C1C5-408E-8CAE-679559B6D026}" srcOrd="1" destOrd="0" presId="urn:microsoft.com/office/officeart/2008/layout/LinedList"/>
    <dgm:cxn modelId="{BE8AB290-BEE9-46ED-BF44-DE083564CF39}" type="presParOf" srcId="{B24B2C9F-C1C5-408E-8CAE-679559B6D026}" destId="{FF577383-EA84-426F-AF85-C974EBE5E041}" srcOrd="0" destOrd="0" presId="urn:microsoft.com/office/officeart/2008/layout/LinedList"/>
    <dgm:cxn modelId="{0C75B86B-FE31-4C87-AED6-B55E0CC39BFE}" type="presParOf" srcId="{B24B2C9F-C1C5-408E-8CAE-679559B6D026}" destId="{B37D3EC3-0059-4F68-9C25-95A62B2BA2A4}" srcOrd="1" destOrd="0" presId="urn:microsoft.com/office/officeart/2008/layout/LinedList"/>
    <dgm:cxn modelId="{0F52708F-49B1-42DD-8441-6FCAE644DBAD}" type="presParOf" srcId="{4C850E57-92C5-480E-A7F0-91C1893438AB}" destId="{032E73A3-04CE-4F51-BB36-DBEC2BE88AA3}" srcOrd="2" destOrd="0" presId="urn:microsoft.com/office/officeart/2008/layout/LinedList"/>
    <dgm:cxn modelId="{A7A82D3B-DDC8-4EA8-BD13-AD2ADBBE84C5}" type="presParOf" srcId="{4C850E57-92C5-480E-A7F0-91C1893438AB}" destId="{DDAAC759-14D6-4547-9F3B-B06470989F30}" srcOrd="3" destOrd="0" presId="urn:microsoft.com/office/officeart/2008/layout/LinedList"/>
    <dgm:cxn modelId="{56AB2233-7FEB-45B5-A0E4-23163EB9E123}" type="presParOf" srcId="{DDAAC759-14D6-4547-9F3B-B06470989F30}" destId="{92742862-AFE8-4CAC-8629-CC5660366EC0}" srcOrd="0" destOrd="0" presId="urn:microsoft.com/office/officeart/2008/layout/LinedList"/>
    <dgm:cxn modelId="{6B410BDF-7046-4165-B4BB-CA62C448E685}" type="presParOf" srcId="{DDAAC759-14D6-4547-9F3B-B06470989F30}" destId="{67B2FED5-EAAD-40B8-B21B-6572DECAE401}" srcOrd="1" destOrd="0" presId="urn:microsoft.com/office/officeart/2008/layout/LinedList"/>
    <dgm:cxn modelId="{E9205254-BBC6-468C-80FB-F9915D683F7B}" type="presParOf" srcId="{4C850E57-92C5-480E-A7F0-91C1893438AB}" destId="{DBE39019-9127-4ACB-8517-83BE7E53464B}" srcOrd="4" destOrd="0" presId="urn:microsoft.com/office/officeart/2008/layout/LinedList"/>
    <dgm:cxn modelId="{E0EA9FD5-5402-486E-8CA2-8972734BFD7D}" type="presParOf" srcId="{4C850E57-92C5-480E-A7F0-91C1893438AB}" destId="{2ADD55D2-757F-4856-84BE-D18DCF95D440}" srcOrd="5" destOrd="0" presId="urn:microsoft.com/office/officeart/2008/layout/LinedList"/>
    <dgm:cxn modelId="{A3F89647-44F2-45E8-9B8B-4C4436A23748}" type="presParOf" srcId="{2ADD55D2-757F-4856-84BE-D18DCF95D440}" destId="{72113602-60F4-40F0-8276-84B09EB059C3}" srcOrd="0" destOrd="0" presId="urn:microsoft.com/office/officeart/2008/layout/LinedList"/>
    <dgm:cxn modelId="{00A7FA51-5901-4BC2-B974-E01CA244A773}" type="presParOf" srcId="{2ADD55D2-757F-4856-84BE-D18DCF95D440}" destId="{91D72D51-AF03-4BB5-B70E-3FDF4CA26185}" srcOrd="1" destOrd="0" presId="urn:microsoft.com/office/officeart/2008/layout/LinedList"/>
    <dgm:cxn modelId="{470A2E78-E066-40D3-9E9F-59132BC1FE56}" type="presParOf" srcId="{4C850E57-92C5-480E-A7F0-91C1893438AB}" destId="{F7898CB9-3263-4A6A-945D-877A1177D5E8}" srcOrd="6" destOrd="0" presId="urn:microsoft.com/office/officeart/2008/layout/LinedList"/>
    <dgm:cxn modelId="{3EB180B7-6ABC-4639-BCC7-F164B2BB804A}" type="presParOf" srcId="{4C850E57-92C5-480E-A7F0-91C1893438AB}" destId="{8ED6DCEC-959F-42D5-8408-BD0B4ECF46B8}" srcOrd="7" destOrd="0" presId="urn:microsoft.com/office/officeart/2008/layout/LinedList"/>
    <dgm:cxn modelId="{C4020D65-3967-42DC-A51E-CA25AD854BE2}" type="presParOf" srcId="{8ED6DCEC-959F-42D5-8408-BD0B4ECF46B8}" destId="{33162DAE-78EC-4711-8437-912062F6B75F}" srcOrd="0" destOrd="0" presId="urn:microsoft.com/office/officeart/2008/layout/LinedList"/>
    <dgm:cxn modelId="{51446732-F2BA-44F0-9DCD-6961917A1A11}" type="presParOf" srcId="{8ED6DCEC-959F-42D5-8408-BD0B4ECF46B8}" destId="{2607ACBB-4E1F-4579-AEED-28B3C1456B80}" srcOrd="1" destOrd="0" presId="urn:microsoft.com/office/officeart/2008/layout/LinedList"/>
    <dgm:cxn modelId="{08C652A0-BF1F-4F27-8EC1-0B74DC84BF4B}" type="presParOf" srcId="{4C850E57-92C5-480E-A7F0-91C1893438AB}" destId="{CDCE25AB-22CE-497F-A4A9-296E4C8DD31A}" srcOrd="8" destOrd="0" presId="urn:microsoft.com/office/officeart/2008/layout/LinedList"/>
    <dgm:cxn modelId="{59F93126-F04C-41F3-8265-7CF7B1A0C17E}" type="presParOf" srcId="{4C850E57-92C5-480E-A7F0-91C1893438AB}" destId="{DC17CE87-F113-4B72-B1E8-013F997AF36C}" srcOrd="9" destOrd="0" presId="urn:microsoft.com/office/officeart/2008/layout/LinedList"/>
    <dgm:cxn modelId="{AC29B766-7E7E-4BF9-9C3D-435841820BC7}" type="presParOf" srcId="{DC17CE87-F113-4B72-B1E8-013F997AF36C}" destId="{AF000A9A-8A63-4339-B64A-7E1E80D13B10}" srcOrd="0" destOrd="0" presId="urn:microsoft.com/office/officeart/2008/layout/LinedList"/>
    <dgm:cxn modelId="{951CAFE2-F445-45F0-A150-D9104BEB2B8C}" type="presParOf" srcId="{DC17CE87-F113-4B72-B1E8-013F997AF36C}" destId="{19741952-8953-4A62-A546-4EEED443E1D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0C32F1-B8F8-4CD6-B69E-E63A302538E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929A6E3-6B89-4D1A-B6F6-8620F8078350}">
      <dgm:prSet/>
      <dgm:spPr/>
      <dgm:t>
        <a:bodyPr/>
        <a:lstStyle/>
        <a:p>
          <a:r>
            <a:rPr lang="en-US" b="1" dirty="0"/>
            <a:t>Mental model: </a:t>
          </a:r>
          <a:r>
            <a:rPr lang="en-US" b="0" dirty="0"/>
            <a:t>The overall representation of the meaning of a text.</a:t>
          </a:r>
          <a:endParaRPr lang="en-US" b="1" dirty="0"/>
        </a:p>
      </dgm:t>
    </dgm:pt>
    <dgm:pt modelId="{CD24E7E1-6067-4282-8093-E1B6C94B8738}" type="parTrans" cxnId="{9947F1A4-DA0E-4F7D-9268-7C993E9EF8D3}">
      <dgm:prSet/>
      <dgm:spPr/>
      <dgm:t>
        <a:bodyPr/>
        <a:lstStyle/>
        <a:p>
          <a:endParaRPr lang="en-US"/>
        </a:p>
      </dgm:t>
    </dgm:pt>
    <dgm:pt modelId="{FF21D0C3-5544-44FD-9517-EEE31DEADD8D}" type="sibTrans" cxnId="{9947F1A4-DA0E-4F7D-9268-7C993E9EF8D3}">
      <dgm:prSet/>
      <dgm:spPr/>
      <dgm:t>
        <a:bodyPr/>
        <a:lstStyle/>
        <a:p>
          <a:endParaRPr lang="en-US"/>
        </a:p>
      </dgm:t>
    </dgm:pt>
    <dgm:pt modelId="{776EAA0D-3C37-4D3C-A4B8-CD45ECA94850}">
      <dgm:prSet/>
      <dgm:spPr/>
      <dgm:t>
        <a:bodyPr/>
        <a:lstStyle/>
        <a:p>
          <a:r>
            <a:rPr lang="en-US" b="1" dirty="0"/>
            <a:t>Schema: </a:t>
          </a:r>
          <a:r>
            <a:rPr lang="en-US" dirty="0"/>
            <a:t>The mental web of ideas and facts about a specific topic that are automatically activated when reading.</a:t>
          </a:r>
        </a:p>
      </dgm:t>
    </dgm:pt>
    <dgm:pt modelId="{0D805879-091E-49EA-8667-DCAC419C75FE}" type="parTrans" cxnId="{45D383B1-4A87-44A8-97EA-A04D86EA317E}">
      <dgm:prSet/>
      <dgm:spPr/>
      <dgm:t>
        <a:bodyPr/>
        <a:lstStyle/>
        <a:p>
          <a:endParaRPr lang="en-US"/>
        </a:p>
      </dgm:t>
    </dgm:pt>
    <dgm:pt modelId="{F037D77F-F2F4-427A-80B6-C32A584A76AD}" type="sibTrans" cxnId="{45D383B1-4A87-44A8-97EA-A04D86EA317E}">
      <dgm:prSet/>
      <dgm:spPr/>
      <dgm:t>
        <a:bodyPr/>
        <a:lstStyle/>
        <a:p>
          <a:endParaRPr lang="en-US"/>
        </a:p>
      </dgm:t>
    </dgm:pt>
    <dgm:pt modelId="{BA4DED14-A87D-47E5-B84D-F9C3D04BD6D4}">
      <dgm:prSet/>
      <dgm:spPr/>
      <dgm:t>
        <a:bodyPr/>
        <a:lstStyle/>
        <a:p>
          <a:r>
            <a:rPr lang="en-US" b="1" dirty="0"/>
            <a:t>Background knowledge: </a:t>
          </a:r>
          <a:r>
            <a:rPr lang="en-US" dirty="0"/>
            <a:t>Information a person has on a particular topic, acquired through indirect and direct experience and held in long- term memory. </a:t>
          </a:r>
        </a:p>
      </dgm:t>
    </dgm:pt>
    <dgm:pt modelId="{60BAC678-DCAF-462E-977F-AC0EC3DC5458}" type="parTrans" cxnId="{D6305CFD-0523-419F-9EC7-C01768600190}">
      <dgm:prSet/>
      <dgm:spPr/>
      <dgm:t>
        <a:bodyPr/>
        <a:lstStyle/>
        <a:p>
          <a:endParaRPr lang="en-US"/>
        </a:p>
      </dgm:t>
    </dgm:pt>
    <dgm:pt modelId="{DF992E4F-0D13-4A73-B406-1FFBFDD244CA}" type="sibTrans" cxnId="{D6305CFD-0523-419F-9EC7-C01768600190}">
      <dgm:prSet/>
      <dgm:spPr/>
      <dgm:t>
        <a:bodyPr/>
        <a:lstStyle/>
        <a:p>
          <a:endParaRPr lang="en-US"/>
        </a:p>
      </dgm:t>
    </dgm:pt>
    <dgm:pt modelId="{A6146981-D85F-4C5B-AF25-0C0EC93D8D15}" type="pres">
      <dgm:prSet presAssocID="{2D0C32F1-B8F8-4CD6-B69E-E63A302538EE}" presName="vert0" presStyleCnt="0">
        <dgm:presLayoutVars>
          <dgm:dir/>
          <dgm:animOne val="branch"/>
          <dgm:animLvl val="lvl"/>
        </dgm:presLayoutVars>
      </dgm:prSet>
      <dgm:spPr/>
    </dgm:pt>
    <dgm:pt modelId="{90E30C74-0318-4700-A1AF-F08EFB54538D}" type="pres">
      <dgm:prSet presAssocID="{7929A6E3-6B89-4D1A-B6F6-8620F8078350}" presName="thickLine" presStyleLbl="alignNode1" presStyleIdx="0" presStyleCnt="3"/>
      <dgm:spPr/>
    </dgm:pt>
    <dgm:pt modelId="{4B5C2D39-96A7-4DE3-A768-1BAFAD4DF05E}" type="pres">
      <dgm:prSet presAssocID="{7929A6E3-6B89-4D1A-B6F6-8620F8078350}" presName="horz1" presStyleCnt="0"/>
      <dgm:spPr/>
    </dgm:pt>
    <dgm:pt modelId="{324B5273-B391-4F62-9192-43DA8D84F1C3}" type="pres">
      <dgm:prSet presAssocID="{7929A6E3-6B89-4D1A-B6F6-8620F8078350}" presName="tx1" presStyleLbl="revTx" presStyleIdx="0" presStyleCnt="3"/>
      <dgm:spPr/>
    </dgm:pt>
    <dgm:pt modelId="{C7F1C232-240C-47B8-8A6A-592E3151D172}" type="pres">
      <dgm:prSet presAssocID="{7929A6E3-6B89-4D1A-B6F6-8620F8078350}" presName="vert1" presStyleCnt="0"/>
      <dgm:spPr/>
    </dgm:pt>
    <dgm:pt modelId="{36F5279A-E300-4C77-B15A-879D03042FCA}" type="pres">
      <dgm:prSet presAssocID="{776EAA0D-3C37-4D3C-A4B8-CD45ECA94850}" presName="thickLine" presStyleLbl="alignNode1" presStyleIdx="1" presStyleCnt="3"/>
      <dgm:spPr/>
    </dgm:pt>
    <dgm:pt modelId="{CB952147-4FDE-4E71-85D3-A2509A8C3509}" type="pres">
      <dgm:prSet presAssocID="{776EAA0D-3C37-4D3C-A4B8-CD45ECA94850}" presName="horz1" presStyleCnt="0"/>
      <dgm:spPr/>
    </dgm:pt>
    <dgm:pt modelId="{66D90A1B-0439-4D96-8955-703197DFFAAD}" type="pres">
      <dgm:prSet presAssocID="{776EAA0D-3C37-4D3C-A4B8-CD45ECA94850}" presName="tx1" presStyleLbl="revTx" presStyleIdx="1" presStyleCnt="3"/>
      <dgm:spPr/>
    </dgm:pt>
    <dgm:pt modelId="{13A770AD-5981-484A-8D73-9B9F19CA9457}" type="pres">
      <dgm:prSet presAssocID="{776EAA0D-3C37-4D3C-A4B8-CD45ECA94850}" presName="vert1" presStyleCnt="0"/>
      <dgm:spPr/>
    </dgm:pt>
    <dgm:pt modelId="{2D6D4D98-8CB5-4AA9-9ADA-25765287319B}" type="pres">
      <dgm:prSet presAssocID="{BA4DED14-A87D-47E5-B84D-F9C3D04BD6D4}" presName="thickLine" presStyleLbl="alignNode1" presStyleIdx="2" presStyleCnt="3"/>
      <dgm:spPr/>
    </dgm:pt>
    <dgm:pt modelId="{019747CF-8356-4552-A39E-ABE6013ACAE0}" type="pres">
      <dgm:prSet presAssocID="{BA4DED14-A87D-47E5-B84D-F9C3D04BD6D4}" presName="horz1" presStyleCnt="0"/>
      <dgm:spPr/>
    </dgm:pt>
    <dgm:pt modelId="{DA985042-3167-456E-B623-80624B5E2094}" type="pres">
      <dgm:prSet presAssocID="{BA4DED14-A87D-47E5-B84D-F9C3D04BD6D4}" presName="tx1" presStyleLbl="revTx" presStyleIdx="2" presStyleCnt="3"/>
      <dgm:spPr/>
    </dgm:pt>
    <dgm:pt modelId="{9C76A66C-BA31-43B7-B487-66B3002E91B1}" type="pres">
      <dgm:prSet presAssocID="{BA4DED14-A87D-47E5-B84D-F9C3D04BD6D4}" presName="vert1" presStyleCnt="0"/>
      <dgm:spPr/>
    </dgm:pt>
  </dgm:ptLst>
  <dgm:cxnLst>
    <dgm:cxn modelId="{3EA51416-9DCE-403A-B47C-76A80EC1C605}" type="presOf" srcId="{2D0C32F1-B8F8-4CD6-B69E-E63A302538EE}" destId="{A6146981-D85F-4C5B-AF25-0C0EC93D8D15}" srcOrd="0" destOrd="0" presId="urn:microsoft.com/office/officeart/2008/layout/LinedList"/>
    <dgm:cxn modelId="{E9EF364A-775F-41C5-B63B-9830D2014A1A}" type="presOf" srcId="{BA4DED14-A87D-47E5-B84D-F9C3D04BD6D4}" destId="{DA985042-3167-456E-B623-80624B5E2094}" srcOrd="0" destOrd="0" presId="urn:microsoft.com/office/officeart/2008/layout/LinedList"/>
    <dgm:cxn modelId="{26D7B04B-A6CA-4BFE-BDFA-CA565D910E46}" type="presOf" srcId="{7929A6E3-6B89-4D1A-B6F6-8620F8078350}" destId="{324B5273-B391-4F62-9192-43DA8D84F1C3}" srcOrd="0" destOrd="0" presId="urn:microsoft.com/office/officeart/2008/layout/LinedList"/>
    <dgm:cxn modelId="{9947F1A4-DA0E-4F7D-9268-7C993E9EF8D3}" srcId="{2D0C32F1-B8F8-4CD6-B69E-E63A302538EE}" destId="{7929A6E3-6B89-4D1A-B6F6-8620F8078350}" srcOrd="0" destOrd="0" parTransId="{CD24E7E1-6067-4282-8093-E1B6C94B8738}" sibTransId="{FF21D0C3-5544-44FD-9517-EEE31DEADD8D}"/>
    <dgm:cxn modelId="{45D383B1-4A87-44A8-97EA-A04D86EA317E}" srcId="{2D0C32F1-B8F8-4CD6-B69E-E63A302538EE}" destId="{776EAA0D-3C37-4D3C-A4B8-CD45ECA94850}" srcOrd="1" destOrd="0" parTransId="{0D805879-091E-49EA-8667-DCAC419C75FE}" sibTransId="{F037D77F-F2F4-427A-80B6-C32A584A76AD}"/>
    <dgm:cxn modelId="{F563A4F2-84E2-43F4-A32E-BC425791208B}" type="presOf" srcId="{776EAA0D-3C37-4D3C-A4B8-CD45ECA94850}" destId="{66D90A1B-0439-4D96-8955-703197DFFAAD}" srcOrd="0" destOrd="0" presId="urn:microsoft.com/office/officeart/2008/layout/LinedList"/>
    <dgm:cxn modelId="{D6305CFD-0523-419F-9EC7-C01768600190}" srcId="{2D0C32F1-B8F8-4CD6-B69E-E63A302538EE}" destId="{BA4DED14-A87D-47E5-B84D-F9C3D04BD6D4}" srcOrd="2" destOrd="0" parTransId="{60BAC678-DCAF-462E-977F-AC0EC3DC5458}" sibTransId="{DF992E4F-0D13-4A73-B406-1FFBFDD244CA}"/>
    <dgm:cxn modelId="{E3F5DF6E-75A2-4870-9572-689B028B7A49}" type="presParOf" srcId="{A6146981-D85F-4C5B-AF25-0C0EC93D8D15}" destId="{90E30C74-0318-4700-A1AF-F08EFB54538D}" srcOrd="0" destOrd="0" presId="urn:microsoft.com/office/officeart/2008/layout/LinedList"/>
    <dgm:cxn modelId="{DD30A0FC-5A6E-496F-A378-7BD537623073}" type="presParOf" srcId="{A6146981-D85F-4C5B-AF25-0C0EC93D8D15}" destId="{4B5C2D39-96A7-4DE3-A768-1BAFAD4DF05E}" srcOrd="1" destOrd="0" presId="urn:microsoft.com/office/officeart/2008/layout/LinedList"/>
    <dgm:cxn modelId="{1D0D3003-56B6-4D76-AE4F-A49C57D2EA30}" type="presParOf" srcId="{4B5C2D39-96A7-4DE3-A768-1BAFAD4DF05E}" destId="{324B5273-B391-4F62-9192-43DA8D84F1C3}" srcOrd="0" destOrd="0" presId="urn:microsoft.com/office/officeart/2008/layout/LinedList"/>
    <dgm:cxn modelId="{E61370FC-0DA1-4B5D-A588-FA4375D7593B}" type="presParOf" srcId="{4B5C2D39-96A7-4DE3-A768-1BAFAD4DF05E}" destId="{C7F1C232-240C-47B8-8A6A-592E3151D172}" srcOrd="1" destOrd="0" presId="urn:microsoft.com/office/officeart/2008/layout/LinedList"/>
    <dgm:cxn modelId="{C53806EB-C547-4B24-B13A-F5FA629C6B4A}" type="presParOf" srcId="{A6146981-D85F-4C5B-AF25-0C0EC93D8D15}" destId="{36F5279A-E300-4C77-B15A-879D03042FCA}" srcOrd="2" destOrd="0" presId="urn:microsoft.com/office/officeart/2008/layout/LinedList"/>
    <dgm:cxn modelId="{27A671BE-8702-4FFB-93F8-482E8EED4538}" type="presParOf" srcId="{A6146981-D85F-4C5B-AF25-0C0EC93D8D15}" destId="{CB952147-4FDE-4E71-85D3-A2509A8C3509}" srcOrd="3" destOrd="0" presId="urn:microsoft.com/office/officeart/2008/layout/LinedList"/>
    <dgm:cxn modelId="{0150CAC2-44CB-418F-985F-EBE9E6FE189E}" type="presParOf" srcId="{CB952147-4FDE-4E71-85D3-A2509A8C3509}" destId="{66D90A1B-0439-4D96-8955-703197DFFAAD}" srcOrd="0" destOrd="0" presId="urn:microsoft.com/office/officeart/2008/layout/LinedList"/>
    <dgm:cxn modelId="{50CA5470-3598-4318-A2E8-5056B639AF69}" type="presParOf" srcId="{CB952147-4FDE-4E71-85D3-A2509A8C3509}" destId="{13A770AD-5981-484A-8D73-9B9F19CA9457}" srcOrd="1" destOrd="0" presId="urn:microsoft.com/office/officeart/2008/layout/LinedList"/>
    <dgm:cxn modelId="{78B82B3C-0E8A-4379-A154-AE9C7A933554}" type="presParOf" srcId="{A6146981-D85F-4C5B-AF25-0C0EC93D8D15}" destId="{2D6D4D98-8CB5-4AA9-9ADA-25765287319B}" srcOrd="4" destOrd="0" presId="urn:microsoft.com/office/officeart/2008/layout/LinedList"/>
    <dgm:cxn modelId="{EDF02CF2-03D3-4C33-A644-764260C85646}" type="presParOf" srcId="{A6146981-D85F-4C5B-AF25-0C0EC93D8D15}" destId="{019747CF-8356-4552-A39E-ABE6013ACAE0}" srcOrd="5" destOrd="0" presId="urn:microsoft.com/office/officeart/2008/layout/LinedList"/>
    <dgm:cxn modelId="{0D51470F-A19F-485D-B547-5C280126A8D5}" type="presParOf" srcId="{019747CF-8356-4552-A39E-ABE6013ACAE0}" destId="{DA985042-3167-456E-B623-80624B5E2094}" srcOrd="0" destOrd="0" presId="urn:microsoft.com/office/officeart/2008/layout/LinedList"/>
    <dgm:cxn modelId="{8D37A267-CF6B-4047-B296-5C274B61A75F}" type="presParOf" srcId="{019747CF-8356-4552-A39E-ABE6013ACAE0}" destId="{9C76A66C-BA31-43B7-B487-66B3002E91B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021F12-DB80-4631-914D-AF1C2E20AF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F7208E7-B489-4EAF-8974-7633F63247A3}">
      <dgm:prSet/>
      <dgm:spPr/>
      <dgm:t>
        <a:bodyPr/>
        <a:lstStyle/>
        <a:p>
          <a:r>
            <a:rPr lang="en-US" dirty="0"/>
            <a:t>"Reading comprehension is not a single entity that can be explained by a unified cognitive model. Instead, it is the orchestrated product of a set of linguistic and cognitive processes operating on text and interacting with background knowledge, features of the text, and the purpose and goals of the reading situation.“</a:t>
          </a:r>
        </a:p>
        <a:p>
          <a:r>
            <a:rPr lang="en-US" dirty="0"/>
            <a:t>- Castles, </a:t>
          </a:r>
          <a:r>
            <a:rPr lang="en-US" dirty="0" err="1"/>
            <a:t>Rastle</a:t>
          </a:r>
          <a:r>
            <a:rPr lang="en-US" dirty="0"/>
            <a:t>, and Nation (2018, p. 28)</a:t>
          </a:r>
        </a:p>
      </dgm:t>
    </dgm:pt>
    <dgm:pt modelId="{08E2DEB6-D152-4362-8259-2FD0F3C5612E}" type="parTrans" cxnId="{24B911D1-40B3-4475-BCA7-FE270AE55D6D}">
      <dgm:prSet/>
      <dgm:spPr/>
      <dgm:t>
        <a:bodyPr/>
        <a:lstStyle/>
        <a:p>
          <a:endParaRPr lang="en-US"/>
        </a:p>
      </dgm:t>
    </dgm:pt>
    <dgm:pt modelId="{DB1A7022-D381-43F4-AC48-9DBB891AAAC2}" type="sibTrans" cxnId="{24B911D1-40B3-4475-BCA7-FE270AE55D6D}">
      <dgm:prSet/>
      <dgm:spPr/>
      <dgm:t>
        <a:bodyPr/>
        <a:lstStyle/>
        <a:p>
          <a:endParaRPr lang="en-US"/>
        </a:p>
      </dgm:t>
    </dgm:pt>
    <dgm:pt modelId="{41D18788-3591-4E55-B1F9-AA8529135D0B}">
      <dgm:prSet/>
      <dgm:spPr/>
      <dgm:t>
        <a:bodyPr/>
        <a:lstStyle/>
        <a:p>
          <a:endParaRPr lang="en-US"/>
        </a:p>
      </dgm:t>
    </dgm:pt>
    <dgm:pt modelId="{AA0DC947-E434-4E08-BCCC-6B4582A243F8}" type="parTrans" cxnId="{A960B29E-E730-430A-A939-78C3C2E5FB37}">
      <dgm:prSet/>
      <dgm:spPr/>
      <dgm:t>
        <a:bodyPr/>
        <a:lstStyle/>
        <a:p>
          <a:endParaRPr lang="en-US"/>
        </a:p>
      </dgm:t>
    </dgm:pt>
    <dgm:pt modelId="{FEFB4678-5561-432B-8264-3AE98F3F09E4}" type="sibTrans" cxnId="{A960B29E-E730-430A-A939-78C3C2E5FB37}">
      <dgm:prSet/>
      <dgm:spPr/>
      <dgm:t>
        <a:bodyPr/>
        <a:lstStyle/>
        <a:p>
          <a:endParaRPr lang="en-US"/>
        </a:p>
      </dgm:t>
    </dgm:pt>
    <dgm:pt modelId="{9E1CD2C8-50BC-4D40-9765-9E3DD3301AF6}" type="pres">
      <dgm:prSet presAssocID="{C4021F12-DB80-4631-914D-AF1C2E20AFCC}" presName="linear" presStyleCnt="0">
        <dgm:presLayoutVars>
          <dgm:animLvl val="lvl"/>
          <dgm:resizeHandles val="exact"/>
        </dgm:presLayoutVars>
      </dgm:prSet>
      <dgm:spPr/>
    </dgm:pt>
    <dgm:pt modelId="{4726A909-753B-4A83-9A2E-ED45CEAEF6E6}" type="pres">
      <dgm:prSet presAssocID="{4F7208E7-B489-4EAF-8974-7633F63247A3}" presName="parentText" presStyleLbl="node1" presStyleIdx="0" presStyleCnt="1">
        <dgm:presLayoutVars>
          <dgm:chMax val="0"/>
          <dgm:bulletEnabled val="1"/>
        </dgm:presLayoutVars>
      </dgm:prSet>
      <dgm:spPr/>
    </dgm:pt>
    <dgm:pt modelId="{5E5F5CB6-27F2-4762-80B8-B8A358E505A2}" type="pres">
      <dgm:prSet presAssocID="{4F7208E7-B489-4EAF-8974-7633F63247A3}" presName="childText" presStyleLbl="revTx" presStyleIdx="0" presStyleCnt="1">
        <dgm:presLayoutVars>
          <dgm:bulletEnabled val="1"/>
        </dgm:presLayoutVars>
      </dgm:prSet>
      <dgm:spPr/>
    </dgm:pt>
  </dgm:ptLst>
  <dgm:cxnLst>
    <dgm:cxn modelId="{A8A9338C-52F7-419E-8917-0BA42EB3C5ED}" type="presOf" srcId="{C4021F12-DB80-4631-914D-AF1C2E20AFCC}" destId="{9E1CD2C8-50BC-4D40-9765-9E3DD3301AF6}" srcOrd="0" destOrd="0" presId="urn:microsoft.com/office/officeart/2005/8/layout/vList2"/>
    <dgm:cxn modelId="{211C868D-60C4-488F-B26F-766AC5D76946}" type="presOf" srcId="{4F7208E7-B489-4EAF-8974-7633F63247A3}" destId="{4726A909-753B-4A83-9A2E-ED45CEAEF6E6}" srcOrd="0" destOrd="0" presId="urn:microsoft.com/office/officeart/2005/8/layout/vList2"/>
    <dgm:cxn modelId="{A960B29E-E730-430A-A939-78C3C2E5FB37}" srcId="{4F7208E7-B489-4EAF-8974-7633F63247A3}" destId="{41D18788-3591-4E55-B1F9-AA8529135D0B}" srcOrd="0" destOrd="0" parTransId="{AA0DC947-E434-4E08-BCCC-6B4582A243F8}" sibTransId="{FEFB4678-5561-432B-8264-3AE98F3F09E4}"/>
    <dgm:cxn modelId="{24B911D1-40B3-4475-BCA7-FE270AE55D6D}" srcId="{C4021F12-DB80-4631-914D-AF1C2E20AFCC}" destId="{4F7208E7-B489-4EAF-8974-7633F63247A3}" srcOrd="0" destOrd="0" parTransId="{08E2DEB6-D152-4362-8259-2FD0F3C5612E}" sibTransId="{DB1A7022-D381-43F4-AC48-9DBB891AAAC2}"/>
    <dgm:cxn modelId="{1A9676DB-95B4-467E-84F8-66E7481F2F0B}" type="presOf" srcId="{41D18788-3591-4E55-B1F9-AA8529135D0B}" destId="{5E5F5CB6-27F2-4762-80B8-B8A358E505A2}" srcOrd="0" destOrd="0" presId="urn:microsoft.com/office/officeart/2005/8/layout/vList2"/>
    <dgm:cxn modelId="{ED1A00CD-7893-4BF6-8A35-B43C4C42A6B0}" type="presParOf" srcId="{9E1CD2C8-50BC-4D40-9765-9E3DD3301AF6}" destId="{4726A909-753B-4A83-9A2E-ED45CEAEF6E6}" srcOrd="0" destOrd="0" presId="urn:microsoft.com/office/officeart/2005/8/layout/vList2"/>
    <dgm:cxn modelId="{72518261-CA14-4A41-8189-D9398B1C6F9B}" type="presParOf" srcId="{9E1CD2C8-50BC-4D40-9765-9E3DD3301AF6}" destId="{5E5F5CB6-27F2-4762-80B8-B8A358E505A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5DB059-5F2F-49F5-B151-B659D10CAA34}" type="doc">
      <dgm:prSet loTypeId="urn:microsoft.com/office/officeart/2009/3/layout/IncreasingArrowsProcess" loCatId="process" qsTypeId="urn:microsoft.com/office/officeart/2005/8/quickstyle/simple5" qsCatId="simple" csTypeId="urn:microsoft.com/office/officeart/2005/8/colors/colorful2" csCatId="colorful" phldr="1"/>
      <dgm:spPr/>
      <dgm:t>
        <a:bodyPr/>
        <a:lstStyle/>
        <a:p>
          <a:endParaRPr lang="en-US"/>
        </a:p>
      </dgm:t>
    </dgm:pt>
    <dgm:pt modelId="{55F14D88-4A15-4D85-A099-96AC34CD97C6}">
      <dgm:prSet phldrT="[Text]" custT="1"/>
      <dgm:spPr/>
      <dgm:t>
        <a:bodyPr/>
        <a:lstStyle/>
        <a:p>
          <a:r>
            <a:rPr lang="en-US" sz="3200" dirty="0"/>
            <a:t>Level 1</a:t>
          </a:r>
        </a:p>
      </dgm:t>
    </dgm:pt>
    <dgm:pt modelId="{86136856-490F-42F1-B0D9-2568447648C8}" type="parTrans" cxnId="{CF0D0777-623F-4CCE-918E-90966D513087}">
      <dgm:prSet/>
      <dgm:spPr/>
      <dgm:t>
        <a:bodyPr/>
        <a:lstStyle/>
        <a:p>
          <a:endParaRPr lang="en-US"/>
        </a:p>
      </dgm:t>
    </dgm:pt>
    <dgm:pt modelId="{BB0E5718-C1BF-4757-B2B0-3234368358AC}" type="sibTrans" cxnId="{CF0D0777-623F-4CCE-918E-90966D513087}">
      <dgm:prSet/>
      <dgm:spPr/>
      <dgm:t>
        <a:bodyPr/>
        <a:lstStyle/>
        <a:p>
          <a:endParaRPr lang="en-US"/>
        </a:p>
      </dgm:t>
    </dgm:pt>
    <dgm:pt modelId="{69A0BCB2-78F0-440B-8193-B12325BF240E}">
      <dgm:prSet phldrT="[Text]" custT="1"/>
      <dgm:spPr/>
      <dgm:t>
        <a:bodyPr/>
        <a:lstStyle/>
        <a:p>
          <a:pPr>
            <a:buFont typeface="Arial" panose="020B0604020202020204" pitchFamily="34" charset="0"/>
            <a:buChar char="•"/>
          </a:pPr>
          <a:endParaRPr lang="en-US" sz="2400" dirty="0"/>
        </a:p>
        <a:p>
          <a:pPr>
            <a:buFont typeface="Arial" panose="020B0604020202020204" pitchFamily="34" charset="0"/>
            <a:buChar char="•"/>
          </a:pPr>
          <a:r>
            <a:rPr lang="en-US" sz="2400" dirty="0"/>
            <a:t>Understanding the Surface Code</a:t>
          </a:r>
          <a:endParaRPr lang="en-US" sz="2800" dirty="0"/>
        </a:p>
      </dgm:t>
    </dgm:pt>
    <dgm:pt modelId="{CE510FA7-EA47-4CFB-BBE2-6CFC21CAA483}" type="parTrans" cxnId="{DB1EF4CC-F6BE-4BCD-899A-8869EBDCCE8A}">
      <dgm:prSet/>
      <dgm:spPr/>
      <dgm:t>
        <a:bodyPr/>
        <a:lstStyle/>
        <a:p>
          <a:endParaRPr lang="en-US"/>
        </a:p>
      </dgm:t>
    </dgm:pt>
    <dgm:pt modelId="{0B4A2DA0-E406-4D10-B757-EED8458A2EE9}" type="sibTrans" cxnId="{DB1EF4CC-F6BE-4BCD-899A-8869EBDCCE8A}">
      <dgm:prSet/>
      <dgm:spPr/>
      <dgm:t>
        <a:bodyPr/>
        <a:lstStyle/>
        <a:p>
          <a:endParaRPr lang="en-US"/>
        </a:p>
      </dgm:t>
    </dgm:pt>
    <dgm:pt modelId="{BCFDBB56-9854-4758-B5E8-2FAC980A3845}">
      <dgm:prSet phldrT="[Text]" custT="1"/>
      <dgm:spPr/>
      <dgm:t>
        <a:bodyPr/>
        <a:lstStyle/>
        <a:p>
          <a:r>
            <a:rPr lang="en-US" sz="3200" dirty="0"/>
            <a:t>Level 2</a:t>
          </a:r>
        </a:p>
      </dgm:t>
    </dgm:pt>
    <dgm:pt modelId="{61B586FC-EE2E-49F5-A405-F3CD2A0FBACF}" type="parTrans" cxnId="{F81A9EA5-97D7-48C0-BE52-DD6E65794EB8}">
      <dgm:prSet/>
      <dgm:spPr/>
      <dgm:t>
        <a:bodyPr/>
        <a:lstStyle/>
        <a:p>
          <a:endParaRPr lang="en-US"/>
        </a:p>
      </dgm:t>
    </dgm:pt>
    <dgm:pt modelId="{A92CFFD5-B45D-4B07-9765-693F938C60DE}" type="sibTrans" cxnId="{F81A9EA5-97D7-48C0-BE52-DD6E65794EB8}">
      <dgm:prSet/>
      <dgm:spPr/>
      <dgm:t>
        <a:bodyPr/>
        <a:lstStyle/>
        <a:p>
          <a:endParaRPr lang="en-US"/>
        </a:p>
      </dgm:t>
    </dgm:pt>
    <dgm:pt modelId="{0D8AFEEE-04E1-4440-8E5F-75C4459CA5FB}">
      <dgm:prSet phldrT="[Text]" custT="1"/>
      <dgm:spPr/>
      <dgm:t>
        <a:bodyPr/>
        <a:lstStyle/>
        <a:p>
          <a:endParaRPr lang="en-US" sz="2400" dirty="0"/>
        </a:p>
        <a:p>
          <a:r>
            <a:rPr lang="en-US" sz="2400" dirty="0"/>
            <a:t>Making Meaning from the Text Base</a:t>
          </a:r>
        </a:p>
      </dgm:t>
    </dgm:pt>
    <dgm:pt modelId="{DB38A04A-0359-4192-BB60-2F12FFFF503F}" type="parTrans" cxnId="{4DD10088-AD5C-4008-917C-078A476C0AB5}">
      <dgm:prSet/>
      <dgm:spPr/>
      <dgm:t>
        <a:bodyPr/>
        <a:lstStyle/>
        <a:p>
          <a:endParaRPr lang="en-US"/>
        </a:p>
      </dgm:t>
    </dgm:pt>
    <dgm:pt modelId="{1E799CA4-53C6-42A5-8695-7E59A0919A11}" type="sibTrans" cxnId="{4DD10088-AD5C-4008-917C-078A476C0AB5}">
      <dgm:prSet/>
      <dgm:spPr/>
      <dgm:t>
        <a:bodyPr/>
        <a:lstStyle/>
        <a:p>
          <a:endParaRPr lang="en-US"/>
        </a:p>
      </dgm:t>
    </dgm:pt>
    <dgm:pt modelId="{2980E7BA-C8E0-4E4F-B651-4FA5C2380192}">
      <dgm:prSet phldrT="[Text]" custT="1"/>
      <dgm:spPr/>
      <dgm:t>
        <a:bodyPr/>
        <a:lstStyle/>
        <a:p>
          <a:r>
            <a:rPr lang="en-US" sz="3200" dirty="0"/>
            <a:t>Level 3</a:t>
          </a:r>
        </a:p>
      </dgm:t>
    </dgm:pt>
    <dgm:pt modelId="{C8726F85-9A36-4E3F-884C-EAFE45F73C61}" type="parTrans" cxnId="{625039DA-6279-4A7F-A283-376BF7B5FB03}">
      <dgm:prSet/>
      <dgm:spPr/>
      <dgm:t>
        <a:bodyPr/>
        <a:lstStyle/>
        <a:p>
          <a:endParaRPr lang="en-US"/>
        </a:p>
      </dgm:t>
    </dgm:pt>
    <dgm:pt modelId="{8561B6DF-2575-42B7-8EEA-318D4B8B5C29}" type="sibTrans" cxnId="{625039DA-6279-4A7F-A283-376BF7B5FB03}">
      <dgm:prSet/>
      <dgm:spPr/>
      <dgm:t>
        <a:bodyPr/>
        <a:lstStyle/>
        <a:p>
          <a:endParaRPr lang="en-US"/>
        </a:p>
      </dgm:t>
    </dgm:pt>
    <dgm:pt modelId="{99DCA8BD-F04D-4E4D-8A66-181633D2B37A}">
      <dgm:prSet phldrT="[Text]" custT="1"/>
      <dgm:spPr/>
      <dgm:t>
        <a:bodyPr/>
        <a:lstStyle/>
        <a:p>
          <a:endParaRPr lang="en-US" sz="2400" dirty="0"/>
        </a:p>
        <a:p>
          <a:r>
            <a:rPr lang="en-US" sz="2400" dirty="0"/>
            <a:t>Constructing a Situation or Mental Model of the Text</a:t>
          </a:r>
        </a:p>
      </dgm:t>
    </dgm:pt>
    <dgm:pt modelId="{A74A30A3-A29A-4F39-8779-A5B385C10876}" type="parTrans" cxnId="{A37F4280-A90A-4AD1-B059-53902787DED2}">
      <dgm:prSet/>
      <dgm:spPr/>
      <dgm:t>
        <a:bodyPr/>
        <a:lstStyle/>
        <a:p>
          <a:endParaRPr lang="en-US"/>
        </a:p>
      </dgm:t>
    </dgm:pt>
    <dgm:pt modelId="{8B251C01-BF67-4C90-AE42-C9063E56CF11}" type="sibTrans" cxnId="{A37F4280-A90A-4AD1-B059-53902787DED2}">
      <dgm:prSet/>
      <dgm:spPr/>
      <dgm:t>
        <a:bodyPr/>
        <a:lstStyle/>
        <a:p>
          <a:endParaRPr lang="en-US"/>
        </a:p>
      </dgm:t>
    </dgm:pt>
    <dgm:pt modelId="{B092BD82-A858-44F3-9EB3-CE02E6160536}" type="pres">
      <dgm:prSet presAssocID="{4B5DB059-5F2F-49F5-B151-B659D10CAA34}" presName="Name0" presStyleCnt="0">
        <dgm:presLayoutVars>
          <dgm:chMax val="5"/>
          <dgm:chPref val="5"/>
          <dgm:dir/>
          <dgm:animLvl val="lvl"/>
        </dgm:presLayoutVars>
      </dgm:prSet>
      <dgm:spPr/>
    </dgm:pt>
    <dgm:pt modelId="{E3E26114-7CDC-43C1-97A1-63BEB205BC29}" type="pres">
      <dgm:prSet presAssocID="{55F14D88-4A15-4D85-A099-96AC34CD97C6}" presName="parentText1" presStyleLbl="node1" presStyleIdx="0" presStyleCnt="3">
        <dgm:presLayoutVars>
          <dgm:chMax/>
          <dgm:chPref val="3"/>
          <dgm:bulletEnabled val="1"/>
        </dgm:presLayoutVars>
      </dgm:prSet>
      <dgm:spPr/>
    </dgm:pt>
    <dgm:pt modelId="{87B0F5B6-D01F-4C7F-955C-FF503CE40251}" type="pres">
      <dgm:prSet presAssocID="{55F14D88-4A15-4D85-A099-96AC34CD97C6}" presName="childText1" presStyleLbl="solidAlignAcc1" presStyleIdx="0" presStyleCnt="3">
        <dgm:presLayoutVars>
          <dgm:chMax val="0"/>
          <dgm:chPref val="0"/>
          <dgm:bulletEnabled val="1"/>
        </dgm:presLayoutVars>
      </dgm:prSet>
      <dgm:spPr/>
    </dgm:pt>
    <dgm:pt modelId="{5A693E7E-3041-43DE-A414-0A1C485532B1}" type="pres">
      <dgm:prSet presAssocID="{BCFDBB56-9854-4758-B5E8-2FAC980A3845}" presName="parentText2" presStyleLbl="node1" presStyleIdx="1" presStyleCnt="3">
        <dgm:presLayoutVars>
          <dgm:chMax/>
          <dgm:chPref val="3"/>
          <dgm:bulletEnabled val="1"/>
        </dgm:presLayoutVars>
      </dgm:prSet>
      <dgm:spPr/>
    </dgm:pt>
    <dgm:pt modelId="{464F7E43-57D5-4CF9-AE80-093539E2BF60}" type="pres">
      <dgm:prSet presAssocID="{BCFDBB56-9854-4758-B5E8-2FAC980A3845}" presName="childText2" presStyleLbl="solidAlignAcc1" presStyleIdx="1" presStyleCnt="3">
        <dgm:presLayoutVars>
          <dgm:chMax val="0"/>
          <dgm:chPref val="0"/>
          <dgm:bulletEnabled val="1"/>
        </dgm:presLayoutVars>
      </dgm:prSet>
      <dgm:spPr/>
    </dgm:pt>
    <dgm:pt modelId="{CB197887-513E-469D-A183-E8AB45DECBFE}" type="pres">
      <dgm:prSet presAssocID="{2980E7BA-C8E0-4E4F-B651-4FA5C2380192}" presName="parentText3" presStyleLbl="node1" presStyleIdx="2" presStyleCnt="3">
        <dgm:presLayoutVars>
          <dgm:chMax/>
          <dgm:chPref val="3"/>
          <dgm:bulletEnabled val="1"/>
        </dgm:presLayoutVars>
      </dgm:prSet>
      <dgm:spPr/>
    </dgm:pt>
    <dgm:pt modelId="{D3DCA6DE-75BC-43E8-A57F-06C9BCE5BAA5}" type="pres">
      <dgm:prSet presAssocID="{2980E7BA-C8E0-4E4F-B651-4FA5C2380192}" presName="childText3" presStyleLbl="solidAlignAcc1" presStyleIdx="2" presStyleCnt="3">
        <dgm:presLayoutVars>
          <dgm:chMax val="0"/>
          <dgm:chPref val="0"/>
          <dgm:bulletEnabled val="1"/>
        </dgm:presLayoutVars>
      </dgm:prSet>
      <dgm:spPr/>
    </dgm:pt>
  </dgm:ptLst>
  <dgm:cxnLst>
    <dgm:cxn modelId="{9A8BF342-79A2-497E-B25B-51C6B8235B7E}" type="presOf" srcId="{69A0BCB2-78F0-440B-8193-B12325BF240E}" destId="{87B0F5B6-D01F-4C7F-955C-FF503CE40251}" srcOrd="0" destOrd="0" presId="urn:microsoft.com/office/officeart/2009/3/layout/IncreasingArrowsProcess"/>
    <dgm:cxn modelId="{85AC7C65-514F-4560-A24A-0F7A45D6A8E7}" type="presOf" srcId="{55F14D88-4A15-4D85-A099-96AC34CD97C6}" destId="{E3E26114-7CDC-43C1-97A1-63BEB205BC29}" srcOrd="0" destOrd="0" presId="urn:microsoft.com/office/officeart/2009/3/layout/IncreasingArrowsProcess"/>
    <dgm:cxn modelId="{8F03A56B-DFB5-423F-9414-9D22D0E75983}" type="presOf" srcId="{4B5DB059-5F2F-49F5-B151-B659D10CAA34}" destId="{B092BD82-A858-44F3-9EB3-CE02E6160536}" srcOrd="0" destOrd="0" presId="urn:microsoft.com/office/officeart/2009/3/layout/IncreasingArrowsProcess"/>
    <dgm:cxn modelId="{CF0D0777-623F-4CCE-918E-90966D513087}" srcId="{4B5DB059-5F2F-49F5-B151-B659D10CAA34}" destId="{55F14D88-4A15-4D85-A099-96AC34CD97C6}" srcOrd="0" destOrd="0" parTransId="{86136856-490F-42F1-B0D9-2568447648C8}" sibTransId="{BB0E5718-C1BF-4757-B2B0-3234368358AC}"/>
    <dgm:cxn modelId="{A37F4280-A90A-4AD1-B059-53902787DED2}" srcId="{2980E7BA-C8E0-4E4F-B651-4FA5C2380192}" destId="{99DCA8BD-F04D-4E4D-8A66-181633D2B37A}" srcOrd="0" destOrd="0" parTransId="{A74A30A3-A29A-4F39-8779-A5B385C10876}" sibTransId="{8B251C01-BF67-4C90-AE42-C9063E56CF11}"/>
    <dgm:cxn modelId="{4DD10088-AD5C-4008-917C-078A476C0AB5}" srcId="{BCFDBB56-9854-4758-B5E8-2FAC980A3845}" destId="{0D8AFEEE-04E1-4440-8E5F-75C4459CA5FB}" srcOrd="0" destOrd="0" parTransId="{DB38A04A-0359-4192-BB60-2F12FFFF503F}" sibTransId="{1E799CA4-53C6-42A5-8695-7E59A0919A11}"/>
    <dgm:cxn modelId="{F81A9EA5-97D7-48C0-BE52-DD6E65794EB8}" srcId="{4B5DB059-5F2F-49F5-B151-B659D10CAA34}" destId="{BCFDBB56-9854-4758-B5E8-2FAC980A3845}" srcOrd="1" destOrd="0" parTransId="{61B586FC-EE2E-49F5-A405-F3CD2A0FBACF}" sibTransId="{A92CFFD5-B45D-4B07-9765-693F938C60DE}"/>
    <dgm:cxn modelId="{DB1EF4CC-F6BE-4BCD-899A-8869EBDCCE8A}" srcId="{55F14D88-4A15-4D85-A099-96AC34CD97C6}" destId="{69A0BCB2-78F0-440B-8193-B12325BF240E}" srcOrd="0" destOrd="0" parTransId="{CE510FA7-EA47-4CFB-BBE2-6CFC21CAA483}" sibTransId="{0B4A2DA0-E406-4D10-B757-EED8458A2EE9}"/>
    <dgm:cxn modelId="{DCCDC9D2-6398-4847-A219-4BD211147AB5}" type="presOf" srcId="{BCFDBB56-9854-4758-B5E8-2FAC980A3845}" destId="{5A693E7E-3041-43DE-A414-0A1C485532B1}" srcOrd="0" destOrd="0" presId="urn:microsoft.com/office/officeart/2009/3/layout/IncreasingArrowsProcess"/>
    <dgm:cxn modelId="{625039DA-6279-4A7F-A283-376BF7B5FB03}" srcId="{4B5DB059-5F2F-49F5-B151-B659D10CAA34}" destId="{2980E7BA-C8E0-4E4F-B651-4FA5C2380192}" srcOrd="2" destOrd="0" parTransId="{C8726F85-9A36-4E3F-884C-EAFE45F73C61}" sibTransId="{8561B6DF-2575-42B7-8EEA-318D4B8B5C29}"/>
    <dgm:cxn modelId="{1C2566E7-0CDC-4A95-A83C-28BABAD21609}" type="presOf" srcId="{99DCA8BD-F04D-4E4D-8A66-181633D2B37A}" destId="{D3DCA6DE-75BC-43E8-A57F-06C9BCE5BAA5}" srcOrd="0" destOrd="0" presId="urn:microsoft.com/office/officeart/2009/3/layout/IncreasingArrowsProcess"/>
    <dgm:cxn modelId="{2BAC34EC-666B-4F73-A3C4-433EC3E260E3}" type="presOf" srcId="{0D8AFEEE-04E1-4440-8E5F-75C4459CA5FB}" destId="{464F7E43-57D5-4CF9-AE80-093539E2BF60}" srcOrd="0" destOrd="0" presId="urn:microsoft.com/office/officeart/2009/3/layout/IncreasingArrowsProcess"/>
    <dgm:cxn modelId="{0F15E9ED-28D6-447B-99FE-EB2786B50248}" type="presOf" srcId="{2980E7BA-C8E0-4E4F-B651-4FA5C2380192}" destId="{CB197887-513E-469D-A183-E8AB45DECBFE}" srcOrd="0" destOrd="0" presId="urn:microsoft.com/office/officeart/2009/3/layout/IncreasingArrowsProcess"/>
    <dgm:cxn modelId="{ED336D46-D06A-457A-BCC1-D87E54DC69AD}" type="presParOf" srcId="{B092BD82-A858-44F3-9EB3-CE02E6160536}" destId="{E3E26114-7CDC-43C1-97A1-63BEB205BC29}" srcOrd="0" destOrd="0" presId="urn:microsoft.com/office/officeart/2009/3/layout/IncreasingArrowsProcess"/>
    <dgm:cxn modelId="{DFD23698-E738-4F79-ABA9-29C1753F2146}" type="presParOf" srcId="{B092BD82-A858-44F3-9EB3-CE02E6160536}" destId="{87B0F5B6-D01F-4C7F-955C-FF503CE40251}" srcOrd="1" destOrd="0" presId="urn:microsoft.com/office/officeart/2009/3/layout/IncreasingArrowsProcess"/>
    <dgm:cxn modelId="{237002E4-6D0D-45AB-9638-8D07FB731B26}" type="presParOf" srcId="{B092BD82-A858-44F3-9EB3-CE02E6160536}" destId="{5A693E7E-3041-43DE-A414-0A1C485532B1}" srcOrd="2" destOrd="0" presId="urn:microsoft.com/office/officeart/2009/3/layout/IncreasingArrowsProcess"/>
    <dgm:cxn modelId="{76FC31BA-C9AE-449C-8E1F-5C0FF544F423}" type="presParOf" srcId="{B092BD82-A858-44F3-9EB3-CE02E6160536}" destId="{464F7E43-57D5-4CF9-AE80-093539E2BF60}" srcOrd="3" destOrd="0" presId="urn:microsoft.com/office/officeart/2009/3/layout/IncreasingArrowsProcess"/>
    <dgm:cxn modelId="{EC7094AA-4A4B-4A82-B7D7-1DEB6D1A198E}" type="presParOf" srcId="{B092BD82-A858-44F3-9EB3-CE02E6160536}" destId="{CB197887-513E-469D-A183-E8AB45DECBFE}" srcOrd="4" destOrd="0" presId="urn:microsoft.com/office/officeart/2009/3/layout/IncreasingArrowsProcess"/>
    <dgm:cxn modelId="{6EB156FE-5CDC-4EF7-8F56-173069DC3B2C}" type="presParOf" srcId="{B092BD82-A858-44F3-9EB3-CE02E6160536}" destId="{D3DCA6DE-75BC-43E8-A57F-06C9BCE5BAA5}"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B5DB059-5F2F-49F5-B151-B659D10CAA34}" type="doc">
      <dgm:prSet loTypeId="urn:microsoft.com/office/officeart/2009/3/layout/IncreasingArrowsProcess" loCatId="process" qsTypeId="urn:microsoft.com/office/officeart/2005/8/quickstyle/simple5" qsCatId="simple" csTypeId="urn:microsoft.com/office/officeart/2005/8/colors/colorful2" csCatId="colorful" phldr="1"/>
      <dgm:spPr/>
      <dgm:t>
        <a:bodyPr/>
        <a:lstStyle/>
        <a:p>
          <a:endParaRPr lang="en-US"/>
        </a:p>
      </dgm:t>
    </dgm:pt>
    <dgm:pt modelId="{55F14D88-4A15-4D85-A099-96AC34CD97C6}">
      <dgm:prSet phldrT="[Text]" custT="1"/>
      <dgm:spPr/>
      <dgm:t>
        <a:bodyPr/>
        <a:lstStyle/>
        <a:p>
          <a:r>
            <a:rPr lang="en-US" sz="2400" dirty="0"/>
            <a:t>Level 1</a:t>
          </a:r>
        </a:p>
      </dgm:t>
    </dgm:pt>
    <dgm:pt modelId="{86136856-490F-42F1-B0D9-2568447648C8}" type="parTrans" cxnId="{CF0D0777-623F-4CCE-918E-90966D513087}">
      <dgm:prSet/>
      <dgm:spPr/>
      <dgm:t>
        <a:bodyPr/>
        <a:lstStyle/>
        <a:p>
          <a:endParaRPr lang="en-US"/>
        </a:p>
      </dgm:t>
    </dgm:pt>
    <dgm:pt modelId="{BB0E5718-C1BF-4757-B2B0-3234368358AC}" type="sibTrans" cxnId="{CF0D0777-623F-4CCE-918E-90966D513087}">
      <dgm:prSet/>
      <dgm:spPr/>
      <dgm:t>
        <a:bodyPr/>
        <a:lstStyle/>
        <a:p>
          <a:endParaRPr lang="en-US"/>
        </a:p>
      </dgm:t>
    </dgm:pt>
    <dgm:pt modelId="{69A0BCB2-78F0-440B-8193-B12325BF240E}">
      <dgm:prSet phldrT="[Text]" custT="1"/>
      <dgm:spPr/>
      <dgm:t>
        <a:bodyPr/>
        <a:lstStyle/>
        <a:p>
          <a:pPr>
            <a:buFont typeface="Arial" panose="020B0604020202020204" pitchFamily="34" charset="0"/>
            <a:buChar char="•"/>
          </a:pPr>
          <a:endParaRPr lang="en-US" sz="2400" dirty="0"/>
        </a:p>
        <a:p>
          <a:pPr>
            <a:buFont typeface="Arial" panose="020B0604020202020204" pitchFamily="34" charset="0"/>
            <a:buChar char="•"/>
          </a:pPr>
          <a:r>
            <a:rPr lang="en-US" sz="2400" dirty="0"/>
            <a:t>Surface Code</a:t>
          </a:r>
          <a:endParaRPr lang="en-US" sz="2800" dirty="0"/>
        </a:p>
      </dgm:t>
    </dgm:pt>
    <dgm:pt modelId="{CE510FA7-EA47-4CFB-BBE2-6CFC21CAA483}" type="parTrans" cxnId="{DB1EF4CC-F6BE-4BCD-899A-8869EBDCCE8A}">
      <dgm:prSet/>
      <dgm:spPr/>
      <dgm:t>
        <a:bodyPr/>
        <a:lstStyle/>
        <a:p>
          <a:endParaRPr lang="en-US"/>
        </a:p>
      </dgm:t>
    </dgm:pt>
    <dgm:pt modelId="{0B4A2DA0-E406-4D10-B757-EED8458A2EE9}" type="sibTrans" cxnId="{DB1EF4CC-F6BE-4BCD-899A-8869EBDCCE8A}">
      <dgm:prSet/>
      <dgm:spPr/>
      <dgm:t>
        <a:bodyPr/>
        <a:lstStyle/>
        <a:p>
          <a:endParaRPr lang="en-US"/>
        </a:p>
      </dgm:t>
    </dgm:pt>
    <dgm:pt modelId="{BCFDBB56-9854-4758-B5E8-2FAC980A3845}">
      <dgm:prSet phldrT="[Text]" custT="1"/>
      <dgm:spPr/>
      <dgm:t>
        <a:bodyPr/>
        <a:lstStyle/>
        <a:p>
          <a:r>
            <a:rPr lang="en-US" sz="2400" dirty="0"/>
            <a:t>Level 2</a:t>
          </a:r>
        </a:p>
      </dgm:t>
    </dgm:pt>
    <dgm:pt modelId="{61B586FC-EE2E-49F5-A405-F3CD2A0FBACF}" type="parTrans" cxnId="{F81A9EA5-97D7-48C0-BE52-DD6E65794EB8}">
      <dgm:prSet/>
      <dgm:spPr/>
      <dgm:t>
        <a:bodyPr/>
        <a:lstStyle/>
        <a:p>
          <a:endParaRPr lang="en-US"/>
        </a:p>
      </dgm:t>
    </dgm:pt>
    <dgm:pt modelId="{A92CFFD5-B45D-4B07-9765-693F938C60DE}" type="sibTrans" cxnId="{F81A9EA5-97D7-48C0-BE52-DD6E65794EB8}">
      <dgm:prSet/>
      <dgm:spPr/>
      <dgm:t>
        <a:bodyPr/>
        <a:lstStyle/>
        <a:p>
          <a:endParaRPr lang="en-US"/>
        </a:p>
      </dgm:t>
    </dgm:pt>
    <dgm:pt modelId="{0D8AFEEE-04E1-4440-8E5F-75C4459CA5FB}">
      <dgm:prSet phldrT="[Text]" custT="1"/>
      <dgm:spPr/>
      <dgm:t>
        <a:bodyPr/>
        <a:lstStyle/>
        <a:p>
          <a:endParaRPr lang="en-US" sz="2400" dirty="0"/>
        </a:p>
        <a:p>
          <a:r>
            <a:rPr lang="en-US" sz="2400" dirty="0"/>
            <a:t>Text Base</a:t>
          </a:r>
        </a:p>
      </dgm:t>
    </dgm:pt>
    <dgm:pt modelId="{DB38A04A-0359-4192-BB60-2F12FFFF503F}" type="parTrans" cxnId="{4DD10088-AD5C-4008-917C-078A476C0AB5}">
      <dgm:prSet/>
      <dgm:spPr/>
      <dgm:t>
        <a:bodyPr/>
        <a:lstStyle/>
        <a:p>
          <a:endParaRPr lang="en-US"/>
        </a:p>
      </dgm:t>
    </dgm:pt>
    <dgm:pt modelId="{1E799CA4-53C6-42A5-8695-7E59A0919A11}" type="sibTrans" cxnId="{4DD10088-AD5C-4008-917C-078A476C0AB5}">
      <dgm:prSet/>
      <dgm:spPr/>
      <dgm:t>
        <a:bodyPr/>
        <a:lstStyle/>
        <a:p>
          <a:endParaRPr lang="en-US"/>
        </a:p>
      </dgm:t>
    </dgm:pt>
    <dgm:pt modelId="{2980E7BA-C8E0-4E4F-B651-4FA5C2380192}">
      <dgm:prSet phldrT="[Text]" custT="1"/>
      <dgm:spPr/>
      <dgm:t>
        <a:bodyPr/>
        <a:lstStyle/>
        <a:p>
          <a:r>
            <a:rPr lang="en-US" sz="2400" dirty="0"/>
            <a:t>Level 3</a:t>
          </a:r>
        </a:p>
      </dgm:t>
    </dgm:pt>
    <dgm:pt modelId="{C8726F85-9A36-4E3F-884C-EAFE45F73C61}" type="parTrans" cxnId="{625039DA-6279-4A7F-A283-376BF7B5FB03}">
      <dgm:prSet/>
      <dgm:spPr/>
      <dgm:t>
        <a:bodyPr/>
        <a:lstStyle/>
        <a:p>
          <a:endParaRPr lang="en-US"/>
        </a:p>
      </dgm:t>
    </dgm:pt>
    <dgm:pt modelId="{8561B6DF-2575-42B7-8EEA-318D4B8B5C29}" type="sibTrans" cxnId="{625039DA-6279-4A7F-A283-376BF7B5FB03}">
      <dgm:prSet/>
      <dgm:spPr/>
      <dgm:t>
        <a:bodyPr/>
        <a:lstStyle/>
        <a:p>
          <a:endParaRPr lang="en-US"/>
        </a:p>
      </dgm:t>
    </dgm:pt>
    <dgm:pt modelId="{99DCA8BD-F04D-4E4D-8A66-181633D2B37A}">
      <dgm:prSet phldrT="[Text]" custT="1"/>
      <dgm:spPr/>
      <dgm:t>
        <a:bodyPr/>
        <a:lstStyle/>
        <a:p>
          <a:endParaRPr lang="en-US" sz="2400" dirty="0"/>
        </a:p>
        <a:p>
          <a:r>
            <a:rPr lang="en-US" sz="2400" dirty="0"/>
            <a:t>Mental Model</a:t>
          </a:r>
        </a:p>
      </dgm:t>
    </dgm:pt>
    <dgm:pt modelId="{A74A30A3-A29A-4F39-8779-A5B385C10876}" type="parTrans" cxnId="{A37F4280-A90A-4AD1-B059-53902787DED2}">
      <dgm:prSet/>
      <dgm:spPr/>
      <dgm:t>
        <a:bodyPr/>
        <a:lstStyle/>
        <a:p>
          <a:endParaRPr lang="en-US"/>
        </a:p>
      </dgm:t>
    </dgm:pt>
    <dgm:pt modelId="{8B251C01-BF67-4C90-AE42-C9063E56CF11}" type="sibTrans" cxnId="{A37F4280-A90A-4AD1-B059-53902787DED2}">
      <dgm:prSet/>
      <dgm:spPr/>
      <dgm:t>
        <a:bodyPr/>
        <a:lstStyle/>
        <a:p>
          <a:endParaRPr lang="en-US"/>
        </a:p>
      </dgm:t>
    </dgm:pt>
    <dgm:pt modelId="{B092BD82-A858-44F3-9EB3-CE02E6160536}" type="pres">
      <dgm:prSet presAssocID="{4B5DB059-5F2F-49F5-B151-B659D10CAA34}" presName="Name0" presStyleCnt="0">
        <dgm:presLayoutVars>
          <dgm:chMax val="5"/>
          <dgm:chPref val="5"/>
          <dgm:dir/>
          <dgm:animLvl val="lvl"/>
        </dgm:presLayoutVars>
      </dgm:prSet>
      <dgm:spPr/>
    </dgm:pt>
    <dgm:pt modelId="{E3E26114-7CDC-43C1-97A1-63BEB205BC29}" type="pres">
      <dgm:prSet presAssocID="{55F14D88-4A15-4D85-A099-96AC34CD97C6}" presName="parentText1" presStyleLbl="node1" presStyleIdx="0" presStyleCnt="3">
        <dgm:presLayoutVars>
          <dgm:chMax/>
          <dgm:chPref val="3"/>
          <dgm:bulletEnabled val="1"/>
        </dgm:presLayoutVars>
      </dgm:prSet>
      <dgm:spPr/>
    </dgm:pt>
    <dgm:pt modelId="{87B0F5B6-D01F-4C7F-955C-FF503CE40251}" type="pres">
      <dgm:prSet presAssocID="{55F14D88-4A15-4D85-A099-96AC34CD97C6}" presName="childText1" presStyleLbl="solidAlignAcc1" presStyleIdx="0" presStyleCnt="3">
        <dgm:presLayoutVars>
          <dgm:chMax val="0"/>
          <dgm:chPref val="0"/>
          <dgm:bulletEnabled val="1"/>
        </dgm:presLayoutVars>
      </dgm:prSet>
      <dgm:spPr/>
    </dgm:pt>
    <dgm:pt modelId="{5A693E7E-3041-43DE-A414-0A1C485532B1}" type="pres">
      <dgm:prSet presAssocID="{BCFDBB56-9854-4758-B5E8-2FAC980A3845}" presName="parentText2" presStyleLbl="node1" presStyleIdx="1" presStyleCnt="3">
        <dgm:presLayoutVars>
          <dgm:chMax/>
          <dgm:chPref val="3"/>
          <dgm:bulletEnabled val="1"/>
        </dgm:presLayoutVars>
      </dgm:prSet>
      <dgm:spPr/>
    </dgm:pt>
    <dgm:pt modelId="{464F7E43-57D5-4CF9-AE80-093539E2BF60}" type="pres">
      <dgm:prSet presAssocID="{BCFDBB56-9854-4758-B5E8-2FAC980A3845}" presName="childText2" presStyleLbl="solidAlignAcc1" presStyleIdx="1" presStyleCnt="3">
        <dgm:presLayoutVars>
          <dgm:chMax val="0"/>
          <dgm:chPref val="0"/>
          <dgm:bulletEnabled val="1"/>
        </dgm:presLayoutVars>
      </dgm:prSet>
      <dgm:spPr/>
    </dgm:pt>
    <dgm:pt modelId="{CB197887-513E-469D-A183-E8AB45DECBFE}" type="pres">
      <dgm:prSet presAssocID="{2980E7BA-C8E0-4E4F-B651-4FA5C2380192}" presName="parentText3" presStyleLbl="node1" presStyleIdx="2" presStyleCnt="3">
        <dgm:presLayoutVars>
          <dgm:chMax/>
          <dgm:chPref val="3"/>
          <dgm:bulletEnabled val="1"/>
        </dgm:presLayoutVars>
      </dgm:prSet>
      <dgm:spPr/>
    </dgm:pt>
    <dgm:pt modelId="{D3DCA6DE-75BC-43E8-A57F-06C9BCE5BAA5}" type="pres">
      <dgm:prSet presAssocID="{2980E7BA-C8E0-4E4F-B651-4FA5C2380192}" presName="childText3" presStyleLbl="solidAlignAcc1" presStyleIdx="2" presStyleCnt="3">
        <dgm:presLayoutVars>
          <dgm:chMax val="0"/>
          <dgm:chPref val="0"/>
          <dgm:bulletEnabled val="1"/>
        </dgm:presLayoutVars>
      </dgm:prSet>
      <dgm:spPr/>
    </dgm:pt>
  </dgm:ptLst>
  <dgm:cxnLst>
    <dgm:cxn modelId="{9A8BF342-79A2-497E-B25B-51C6B8235B7E}" type="presOf" srcId="{69A0BCB2-78F0-440B-8193-B12325BF240E}" destId="{87B0F5B6-D01F-4C7F-955C-FF503CE40251}" srcOrd="0" destOrd="0" presId="urn:microsoft.com/office/officeart/2009/3/layout/IncreasingArrowsProcess"/>
    <dgm:cxn modelId="{85AC7C65-514F-4560-A24A-0F7A45D6A8E7}" type="presOf" srcId="{55F14D88-4A15-4D85-A099-96AC34CD97C6}" destId="{E3E26114-7CDC-43C1-97A1-63BEB205BC29}" srcOrd="0" destOrd="0" presId="urn:microsoft.com/office/officeart/2009/3/layout/IncreasingArrowsProcess"/>
    <dgm:cxn modelId="{8F03A56B-DFB5-423F-9414-9D22D0E75983}" type="presOf" srcId="{4B5DB059-5F2F-49F5-B151-B659D10CAA34}" destId="{B092BD82-A858-44F3-9EB3-CE02E6160536}" srcOrd="0" destOrd="0" presId="urn:microsoft.com/office/officeart/2009/3/layout/IncreasingArrowsProcess"/>
    <dgm:cxn modelId="{CF0D0777-623F-4CCE-918E-90966D513087}" srcId="{4B5DB059-5F2F-49F5-B151-B659D10CAA34}" destId="{55F14D88-4A15-4D85-A099-96AC34CD97C6}" srcOrd="0" destOrd="0" parTransId="{86136856-490F-42F1-B0D9-2568447648C8}" sibTransId="{BB0E5718-C1BF-4757-B2B0-3234368358AC}"/>
    <dgm:cxn modelId="{A37F4280-A90A-4AD1-B059-53902787DED2}" srcId="{2980E7BA-C8E0-4E4F-B651-4FA5C2380192}" destId="{99DCA8BD-F04D-4E4D-8A66-181633D2B37A}" srcOrd="0" destOrd="0" parTransId="{A74A30A3-A29A-4F39-8779-A5B385C10876}" sibTransId="{8B251C01-BF67-4C90-AE42-C9063E56CF11}"/>
    <dgm:cxn modelId="{4DD10088-AD5C-4008-917C-078A476C0AB5}" srcId="{BCFDBB56-9854-4758-B5E8-2FAC980A3845}" destId="{0D8AFEEE-04E1-4440-8E5F-75C4459CA5FB}" srcOrd="0" destOrd="0" parTransId="{DB38A04A-0359-4192-BB60-2F12FFFF503F}" sibTransId="{1E799CA4-53C6-42A5-8695-7E59A0919A11}"/>
    <dgm:cxn modelId="{F81A9EA5-97D7-48C0-BE52-DD6E65794EB8}" srcId="{4B5DB059-5F2F-49F5-B151-B659D10CAA34}" destId="{BCFDBB56-9854-4758-B5E8-2FAC980A3845}" srcOrd="1" destOrd="0" parTransId="{61B586FC-EE2E-49F5-A405-F3CD2A0FBACF}" sibTransId="{A92CFFD5-B45D-4B07-9765-693F938C60DE}"/>
    <dgm:cxn modelId="{DB1EF4CC-F6BE-4BCD-899A-8869EBDCCE8A}" srcId="{55F14D88-4A15-4D85-A099-96AC34CD97C6}" destId="{69A0BCB2-78F0-440B-8193-B12325BF240E}" srcOrd="0" destOrd="0" parTransId="{CE510FA7-EA47-4CFB-BBE2-6CFC21CAA483}" sibTransId="{0B4A2DA0-E406-4D10-B757-EED8458A2EE9}"/>
    <dgm:cxn modelId="{DCCDC9D2-6398-4847-A219-4BD211147AB5}" type="presOf" srcId="{BCFDBB56-9854-4758-B5E8-2FAC980A3845}" destId="{5A693E7E-3041-43DE-A414-0A1C485532B1}" srcOrd="0" destOrd="0" presId="urn:microsoft.com/office/officeart/2009/3/layout/IncreasingArrowsProcess"/>
    <dgm:cxn modelId="{625039DA-6279-4A7F-A283-376BF7B5FB03}" srcId="{4B5DB059-5F2F-49F5-B151-B659D10CAA34}" destId="{2980E7BA-C8E0-4E4F-B651-4FA5C2380192}" srcOrd="2" destOrd="0" parTransId="{C8726F85-9A36-4E3F-884C-EAFE45F73C61}" sibTransId="{8561B6DF-2575-42B7-8EEA-318D4B8B5C29}"/>
    <dgm:cxn modelId="{1C2566E7-0CDC-4A95-A83C-28BABAD21609}" type="presOf" srcId="{99DCA8BD-F04D-4E4D-8A66-181633D2B37A}" destId="{D3DCA6DE-75BC-43E8-A57F-06C9BCE5BAA5}" srcOrd="0" destOrd="0" presId="urn:microsoft.com/office/officeart/2009/3/layout/IncreasingArrowsProcess"/>
    <dgm:cxn modelId="{2BAC34EC-666B-4F73-A3C4-433EC3E260E3}" type="presOf" srcId="{0D8AFEEE-04E1-4440-8E5F-75C4459CA5FB}" destId="{464F7E43-57D5-4CF9-AE80-093539E2BF60}" srcOrd="0" destOrd="0" presId="urn:microsoft.com/office/officeart/2009/3/layout/IncreasingArrowsProcess"/>
    <dgm:cxn modelId="{0F15E9ED-28D6-447B-99FE-EB2786B50248}" type="presOf" srcId="{2980E7BA-C8E0-4E4F-B651-4FA5C2380192}" destId="{CB197887-513E-469D-A183-E8AB45DECBFE}" srcOrd="0" destOrd="0" presId="urn:microsoft.com/office/officeart/2009/3/layout/IncreasingArrowsProcess"/>
    <dgm:cxn modelId="{ED336D46-D06A-457A-BCC1-D87E54DC69AD}" type="presParOf" srcId="{B092BD82-A858-44F3-9EB3-CE02E6160536}" destId="{E3E26114-7CDC-43C1-97A1-63BEB205BC29}" srcOrd="0" destOrd="0" presId="urn:microsoft.com/office/officeart/2009/3/layout/IncreasingArrowsProcess"/>
    <dgm:cxn modelId="{DFD23698-E738-4F79-ABA9-29C1753F2146}" type="presParOf" srcId="{B092BD82-A858-44F3-9EB3-CE02E6160536}" destId="{87B0F5B6-D01F-4C7F-955C-FF503CE40251}" srcOrd="1" destOrd="0" presId="urn:microsoft.com/office/officeart/2009/3/layout/IncreasingArrowsProcess"/>
    <dgm:cxn modelId="{237002E4-6D0D-45AB-9638-8D07FB731B26}" type="presParOf" srcId="{B092BD82-A858-44F3-9EB3-CE02E6160536}" destId="{5A693E7E-3041-43DE-A414-0A1C485532B1}" srcOrd="2" destOrd="0" presId="urn:microsoft.com/office/officeart/2009/3/layout/IncreasingArrowsProcess"/>
    <dgm:cxn modelId="{76FC31BA-C9AE-449C-8E1F-5C0FF544F423}" type="presParOf" srcId="{B092BD82-A858-44F3-9EB3-CE02E6160536}" destId="{464F7E43-57D5-4CF9-AE80-093539E2BF60}" srcOrd="3" destOrd="0" presId="urn:microsoft.com/office/officeart/2009/3/layout/IncreasingArrowsProcess"/>
    <dgm:cxn modelId="{EC7094AA-4A4B-4A82-B7D7-1DEB6D1A198E}" type="presParOf" srcId="{B092BD82-A858-44F3-9EB3-CE02E6160536}" destId="{CB197887-513E-469D-A183-E8AB45DECBFE}" srcOrd="4" destOrd="0" presId="urn:microsoft.com/office/officeart/2009/3/layout/IncreasingArrowsProcess"/>
    <dgm:cxn modelId="{6EB156FE-5CDC-4EF7-8F56-173069DC3B2C}" type="presParOf" srcId="{B092BD82-A858-44F3-9EB3-CE02E6160536}" destId="{D3DCA6DE-75BC-43E8-A57F-06C9BCE5BAA5}"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4B5DB059-5F2F-49F5-B151-B659D10CAA34}" type="doc">
      <dgm:prSet loTypeId="urn:microsoft.com/office/officeart/2009/3/layout/IncreasingArrowsProcess" loCatId="process" qsTypeId="urn:microsoft.com/office/officeart/2005/8/quickstyle/simple5" qsCatId="simple" csTypeId="urn:microsoft.com/office/officeart/2005/8/colors/colorful2" csCatId="colorful" phldr="1"/>
      <dgm:spPr/>
      <dgm:t>
        <a:bodyPr/>
        <a:lstStyle/>
        <a:p>
          <a:endParaRPr lang="en-US"/>
        </a:p>
      </dgm:t>
    </dgm:pt>
    <dgm:pt modelId="{55F14D88-4A15-4D85-A099-96AC34CD97C6}">
      <dgm:prSet phldrT="[Text]" custT="1"/>
      <dgm:spPr/>
      <dgm:t>
        <a:bodyPr/>
        <a:lstStyle/>
        <a:p>
          <a:r>
            <a:rPr lang="en-US" sz="2400" dirty="0"/>
            <a:t>Level 1</a:t>
          </a:r>
        </a:p>
      </dgm:t>
    </dgm:pt>
    <dgm:pt modelId="{86136856-490F-42F1-B0D9-2568447648C8}" type="parTrans" cxnId="{CF0D0777-623F-4CCE-918E-90966D513087}">
      <dgm:prSet/>
      <dgm:spPr/>
      <dgm:t>
        <a:bodyPr/>
        <a:lstStyle/>
        <a:p>
          <a:endParaRPr lang="en-US"/>
        </a:p>
      </dgm:t>
    </dgm:pt>
    <dgm:pt modelId="{BB0E5718-C1BF-4757-B2B0-3234368358AC}" type="sibTrans" cxnId="{CF0D0777-623F-4CCE-918E-90966D513087}">
      <dgm:prSet/>
      <dgm:spPr/>
      <dgm:t>
        <a:bodyPr/>
        <a:lstStyle/>
        <a:p>
          <a:endParaRPr lang="en-US"/>
        </a:p>
      </dgm:t>
    </dgm:pt>
    <dgm:pt modelId="{69A0BCB2-78F0-440B-8193-B12325BF240E}">
      <dgm:prSet phldrT="[Text]" custT="1"/>
      <dgm:spPr/>
      <dgm:t>
        <a:bodyPr/>
        <a:lstStyle/>
        <a:p>
          <a:pPr>
            <a:buFont typeface="Arial" panose="020B0604020202020204" pitchFamily="34" charset="0"/>
            <a:buChar char="•"/>
          </a:pPr>
          <a:endParaRPr lang="en-US" sz="2400" dirty="0"/>
        </a:p>
        <a:p>
          <a:pPr>
            <a:buFont typeface="Arial" panose="020B0604020202020204" pitchFamily="34" charset="0"/>
            <a:buChar char="•"/>
          </a:pPr>
          <a:r>
            <a:rPr lang="en-US" sz="2400" dirty="0"/>
            <a:t>Surface Code</a:t>
          </a:r>
          <a:endParaRPr lang="en-US" sz="2800" dirty="0"/>
        </a:p>
      </dgm:t>
    </dgm:pt>
    <dgm:pt modelId="{CE510FA7-EA47-4CFB-BBE2-6CFC21CAA483}" type="parTrans" cxnId="{DB1EF4CC-F6BE-4BCD-899A-8869EBDCCE8A}">
      <dgm:prSet/>
      <dgm:spPr/>
      <dgm:t>
        <a:bodyPr/>
        <a:lstStyle/>
        <a:p>
          <a:endParaRPr lang="en-US"/>
        </a:p>
      </dgm:t>
    </dgm:pt>
    <dgm:pt modelId="{0B4A2DA0-E406-4D10-B757-EED8458A2EE9}" type="sibTrans" cxnId="{DB1EF4CC-F6BE-4BCD-899A-8869EBDCCE8A}">
      <dgm:prSet/>
      <dgm:spPr/>
      <dgm:t>
        <a:bodyPr/>
        <a:lstStyle/>
        <a:p>
          <a:endParaRPr lang="en-US"/>
        </a:p>
      </dgm:t>
    </dgm:pt>
    <dgm:pt modelId="{BCFDBB56-9854-4758-B5E8-2FAC980A3845}">
      <dgm:prSet phldrT="[Text]" custT="1"/>
      <dgm:spPr>
        <a:gradFill rotWithShape="0">
          <a:gsLst>
            <a:gs pos="0">
              <a:srgbClr val="12A8B6"/>
            </a:gs>
            <a:gs pos="50000">
              <a:schemeClr val="accent2">
                <a:hueOff val="-38113"/>
                <a:satOff val="-15633"/>
                <a:lumOff val="12453"/>
                <a:alphaOff val="0"/>
                <a:satMod val="110000"/>
                <a:lumMod val="100000"/>
                <a:shade val="100000"/>
              </a:schemeClr>
            </a:gs>
            <a:gs pos="100000">
              <a:schemeClr val="accent2">
                <a:hueOff val="-38113"/>
                <a:satOff val="-15633"/>
                <a:lumOff val="12453"/>
                <a:alphaOff val="0"/>
                <a:lumMod val="99000"/>
                <a:satMod val="120000"/>
                <a:shade val="78000"/>
              </a:schemeClr>
            </a:gs>
          </a:gsLst>
        </a:gradFill>
      </dgm:spPr>
      <dgm:t>
        <a:bodyPr/>
        <a:lstStyle/>
        <a:p>
          <a:r>
            <a:rPr lang="en-US" sz="2400" dirty="0"/>
            <a:t>Level 2</a:t>
          </a:r>
        </a:p>
      </dgm:t>
    </dgm:pt>
    <dgm:pt modelId="{61B586FC-EE2E-49F5-A405-F3CD2A0FBACF}" type="parTrans" cxnId="{F81A9EA5-97D7-48C0-BE52-DD6E65794EB8}">
      <dgm:prSet/>
      <dgm:spPr/>
      <dgm:t>
        <a:bodyPr/>
        <a:lstStyle/>
        <a:p>
          <a:endParaRPr lang="en-US"/>
        </a:p>
      </dgm:t>
    </dgm:pt>
    <dgm:pt modelId="{A92CFFD5-B45D-4B07-9765-693F938C60DE}" type="sibTrans" cxnId="{F81A9EA5-97D7-48C0-BE52-DD6E65794EB8}">
      <dgm:prSet/>
      <dgm:spPr/>
      <dgm:t>
        <a:bodyPr/>
        <a:lstStyle/>
        <a:p>
          <a:endParaRPr lang="en-US"/>
        </a:p>
      </dgm:t>
    </dgm:pt>
    <dgm:pt modelId="{0D8AFEEE-04E1-4440-8E5F-75C4459CA5FB}">
      <dgm:prSet phldrT="[Text]" custT="1"/>
      <dgm:spPr/>
      <dgm:t>
        <a:bodyPr/>
        <a:lstStyle/>
        <a:p>
          <a:endParaRPr lang="en-US" sz="2400" dirty="0"/>
        </a:p>
        <a:p>
          <a:r>
            <a:rPr lang="en-US" sz="2400" dirty="0"/>
            <a:t>Text Base</a:t>
          </a:r>
        </a:p>
      </dgm:t>
    </dgm:pt>
    <dgm:pt modelId="{DB38A04A-0359-4192-BB60-2F12FFFF503F}" type="parTrans" cxnId="{4DD10088-AD5C-4008-917C-078A476C0AB5}">
      <dgm:prSet/>
      <dgm:spPr/>
      <dgm:t>
        <a:bodyPr/>
        <a:lstStyle/>
        <a:p>
          <a:endParaRPr lang="en-US"/>
        </a:p>
      </dgm:t>
    </dgm:pt>
    <dgm:pt modelId="{1E799CA4-53C6-42A5-8695-7E59A0919A11}" type="sibTrans" cxnId="{4DD10088-AD5C-4008-917C-078A476C0AB5}">
      <dgm:prSet/>
      <dgm:spPr/>
      <dgm:t>
        <a:bodyPr/>
        <a:lstStyle/>
        <a:p>
          <a:endParaRPr lang="en-US"/>
        </a:p>
      </dgm:t>
    </dgm:pt>
    <dgm:pt modelId="{2980E7BA-C8E0-4E4F-B651-4FA5C2380192}">
      <dgm:prSet phldrT="[Text]" custT="1"/>
      <dgm:spPr/>
      <dgm:t>
        <a:bodyPr/>
        <a:lstStyle/>
        <a:p>
          <a:r>
            <a:rPr lang="en-US" sz="2400" dirty="0"/>
            <a:t>Level 3</a:t>
          </a:r>
        </a:p>
      </dgm:t>
    </dgm:pt>
    <dgm:pt modelId="{C8726F85-9A36-4E3F-884C-EAFE45F73C61}" type="parTrans" cxnId="{625039DA-6279-4A7F-A283-376BF7B5FB03}">
      <dgm:prSet/>
      <dgm:spPr/>
      <dgm:t>
        <a:bodyPr/>
        <a:lstStyle/>
        <a:p>
          <a:endParaRPr lang="en-US"/>
        </a:p>
      </dgm:t>
    </dgm:pt>
    <dgm:pt modelId="{8561B6DF-2575-42B7-8EEA-318D4B8B5C29}" type="sibTrans" cxnId="{625039DA-6279-4A7F-A283-376BF7B5FB03}">
      <dgm:prSet/>
      <dgm:spPr/>
      <dgm:t>
        <a:bodyPr/>
        <a:lstStyle/>
        <a:p>
          <a:endParaRPr lang="en-US"/>
        </a:p>
      </dgm:t>
    </dgm:pt>
    <dgm:pt modelId="{99DCA8BD-F04D-4E4D-8A66-181633D2B37A}">
      <dgm:prSet phldrT="[Text]" custT="1"/>
      <dgm:spPr/>
      <dgm:t>
        <a:bodyPr/>
        <a:lstStyle/>
        <a:p>
          <a:endParaRPr lang="en-US" sz="2400" dirty="0"/>
        </a:p>
        <a:p>
          <a:r>
            <a:rPr lang="en-US" sz="2400" dirty="0"/>
            <a:t>Mental Model</a:t>
          </a:r>
        </a:p>
      </dgm:t>
    </dgm:pt>
    <dgm:pt modelId="{A74A30A3-A29A-4F39-8779-A5B385C10876}" type="parTrans" cxnId="{A37F4280-A90A-4AD1-B059-53902787DED2}">
      <dgm:prSet/>
      <dgm:spPr/>
      <dgm:t>
        <a:bodyPr/>
        <a:lstStyle/>
        <a:p>
          <a:endParaRPr lang="en-US"/>
        </a:p>
      </dgm:t>
    </dgm:pt>
    <dgm:pt modelId="{8B251C01-BF67-4C90-AE42-C9063E56CF11}" type="sibTrans" cxnId="{A37F4280-A90A-4AD1-B059-53902787DED2}">
      <dgm:prSet/>
      <dgm:spPr/>
      <dgm:t>
        <a:bodyPr/>
        <a:lstStyle/>
        <a:p>
          <a:endParaRPr lang="en-US"/>
        </a:p>
      </dgm:t>
    </dgm:pt>
    <dgm:pt modelId="{B092BD82-A858-44F3-9EB3-CE02E6160536}" type="pres">
      <dgm:prSet presAssocID="{4B5DB059-5F2F-49F5-B151-B659D10CAA34}" presName="Name0" presStyleCnt="0">
        <dgm:presLayoutVars>
          <dgm:chMax val="5"/>
          <dgm:chPref val="5"/>
          <dgm:dir/>
          <dgm:animLvl val="lvl"/>
        </dgm:presLayoutVars>
      </dgm:prSet>
      <dgm:spPr/>
    </dgm:pt>
    <dgm:pt modelId="{E3E26114-7CDC-43C1-97A1-63BEB205BC29}" type="pres">
      <dgm:prSet presAssocID="{55F14D88-4A15-4D85-A099-96AC34CD97C6}" presName="parentText1" presStyleLbl="node1" presStyleIdx="0" presStyleCnt="3">
        <dgm:presLayoutVars>
          <dgm:chMax/>
          <dgm:chPref val="3"/>
          <dgm:bulletEnabled val="1"/>
        </dgm:presLayoutVars>
      </dgm:prSet>
      <dgm:spPr/>
    </dgm:pt>
    <dgm:pt modelId="{87B0F5B6-D01F-4C7F-955C-FF503CE40251}" type="pres">
      <dgm:prSet presAssocID="{55F14D88-4A15-4D85-A099-96AC34CD97C6}" presName="childText1" presStyleLbl="solidAlignAcc1" presStyleIdx="0" presStyleCnt="3">
        <dgm:presLayoutVars>
          <dgm:chMax val="0"/>
          <dgm:chPref val="0"/>
          <dgm:bulletEnabled val="1"/>
        </dgm:presLayoutVars>
      </dgm:prSet>
      <dgm:spPr/>
    </dgm:pt>
    <dgm:pt modelId="{5A693E7E-3041-43DE-A414-0A1C485532B1}" type="pres">
      <dgm:prSet presAssocID="{BCFDBB56-9854-4758-B5E8-2FAC980A3845}" presName="parentText2" presStyleLbl="node1" presStyleIdx="1" presStyleCnt="3">
        <dgm:presLayoutVars>
          <dgm:chMax/>
          <dgm:chPref val="3"/>
          <dgm:bulletEnabled val="1"/>
        </dgm:presLayoutVars>
      </dgm:prSet>
      <dgm:spPr/>
    </dgm:pt>
    <dgm:pt modelId="{464F7E43-57D5-4CF9-AE80-093539E2BF60}" type="pres">
      <dgm:prSet presAssocID="{BCFDBB56-9854-4758-B5E8-2FAC980A3845}" presName="childText2" presStyleLbl="solidAlignAcc1" presStyleIdx="1" presStyleCnt="3">
        <dgm:presLayoutVars>
          <dgm:chMax val="0"/>
          <dgm:chPref val="0"/>
          <dgm:bulletEnabled val="1"/>
        </dgm:presLayoutVars>
      </dgm:prSet>
      <dgm:spPr/>
    </dgm:pt>
    <dgm:pt modelId="{CB197887-513E-469D-A183-E8AB45DECBFE}" type="pres">
      <dgm:prSet presAssocID="{2980E7BA-C8E0-4E4F-B651-4FA5C2380192}" presName="parentText3" presStyleLbl="node1" presStyleIdx="2" presStyleCnt="3">
        <dgm:presLayoutVars>
          <dgm:chMax/>
          <dgm:chPref val="3"/>
          <dgm:bulletEnabled val="1"/>
        </dgm:presLayoutVars>
      </dgm:prSet>
      <dgm:spPr/>
    </dgm:pt>
    <dgm:pt modelId="{D3DCA6DE-75BC-43E8-A57F-06C9BCE5BAA5}" type="pres">
      <dgm:prSet presAssocID="{2980E7BA-C8E0-4E4F-B651-4FA5C2380192}" presName="childText3" presStyleLbl="solidAlignAcc1" presStyleIdx="2" presStyleCnt="3">
        <dgm:presLayoutVars>
          <dgm:chMax val="0"/>
          <dgm:chPref val="0"/>
          <dgm:bulletEnabled val="1"/>
        </dgm:presLayoutVars>
      </dgm:prSet>
      <dgm:spPr/>
    </dgm:pt>
  </dgm:ptLst>
  <dgm:cxnLst>
    <dgm:cxn modelId="{9A8BF342-79A2-497E-B25B-51C6B8235B7E}" type="presOf" srcId="{69A0BCB2-78F0-440B-8193-B12325BF240E}" destId="{87B0F5B6-D01F-4C7F-955C-FF503CE40251}" srcOrd="0" destOrd="0" presId="urn:microsoft.com/office/officeart/2009/3/layout/IncreasingArrowsProcess"/>
    <dgm:cxn modelId="{85AC7C65-514F-4560-A24A-0F7A45D6A8E7}" type="presOf" srcId="{55F14D88-4A15-4D85-A099-96AC34CD97C6}" destId="{E3E26114-7CDC-43C1-97A1-63BEB205BC29}" srcOrd="0" destOrd="0" presId="urn:microsoft.com/office/officeart/2009/3/layout/IncreasingArrowsProcess"/>
    <dgm:cxn modelId="{8F03A56B-DFB5-423F-9414-9D22D0E75983}" type="presOf" srcId="{4B5DB059-5F2F-49F5-B151-B659D10CAA34}" destId="{B092BD82-A858-44F3-9EB3-CE02E6160536}" srcOrd="0" destOrd="0" presId="urn:microsoft.com/office/officeart/2009/3/layout/IncreasingArrowsProcess"/>
    <dgm:cxn modelId="{CF0D0777-623F-4CCE-918E-90966D513087}" srcId="{4B5DB059-5F2F-49F5-B151-B659D10CAA34}" destId="{55F14D88-4A15-4D85-A099-96AC34CD97C6}" srcOrd="0" destOrd="0" parTransId="{86136856-490F-42F1-B0D9-2568447648C8}" sibTransId="{BB0E5718-C1BF-4757-B2B0-3234368358AC}"/>
    <dgm:cxn modelId="{A37F4280-A90A-4AD1-B059-53902787DED2}" srcId="{2980E7BA-C8E0-4E4F-B651-4FA5C2380192}" destId="{99DCA8BD-F04D-4E4D-8A66-181633D2B37A}" srcOrd="0" destOrd="0" parTransId="{A74A30A3-A29A-4F39-8779-A5B385C10876}" sibTransId="{8B251C01-BF67-4C90-AE42-C9063E56CF11}"/>
    <dgm:cxn modelId="{4DD10088-AD5C-4008-917C-078A476C0AB5}" srcId="{BCFDBB56-9854-4758-B5E8-2FAC980A3845}" destId="{0D8AFEEE-04E1-4440-8E5F-75C4459CA5FB}" srcOrd="0" destOrd="0" parTransId="{DB38A04A-0359-4192-BB60-2F12FFFF503F}" sibTransId="{1E799CA4-53C6-42A5-8695-7E59A0919A11}"/>
    <dgm:cxn modelId="{F81A9EA5-97D7-48C0-BE52-DD6E65794EB8}" srcId="{4B5DB059-5F2F-49F5-B151-B659D10CAA34}" destId="{BCFDBB56-9854-4758-B5E8-2FAC980A3845}" srcOrd="1" destOrd="0" parTransId="{61B586FC-EE2E-49F5-A405-F3CD2A0FBACF}" sibTransId="{A92CFFD5-B45D-4B07-9765-693F938C60DE}"/>
    <dgm:cxn modelId="{DB1EF4CC-F6BE-4BCD-899A-8869EBDCCE8A}" srcId="{55F14D88-4A15-4D85-A099-96AC34CD97C6}" destId="{69A0BCB2-78F0-440B-8193-B12325BF240E}" srcOrd="0" destOrd="0" parTransId="{CE510FA7-EA47-4CFB-BBE2-6CFC21CAA483}" sibTransId="{0B4A2DA0-E406-4D10-B757-EED8458A2EE9}"/>
    <dgm:cxn modelId="{DCCDC9D2-6398-4847-A219-4BD211147AB5}" type="presOf" srcId="{BCFDBB56-9854-4758-B5E8-2FAC980A3845}" destId="{5A693E7E-3041-43DE-A414-0A1C485532B1}" srcOrd="0" destOrd="0" presId="urn:microsoft.com/office/officeart/2009/3/layout/IncreasingArrowsProcess"/>
    <dgm:cxn modelId="{625039DA-6279-4A7F-A283-376BF7B5FB03}" srcId="{4B5DB059-5F2F-49F5-B151-B659D10CAA34}" destId="{2980E7BA-C8E0-4E4F-B651-4FA5C2380192}" srcOrd="2" destOrd="0" parTransId="{C8726F85-9A36-4E3F-884C-EAFE45F73C61}" sibTransId="{8561B6DF-2575-42B7-8EEA-318D4B8B5C29}"/>
    <dgm:cxn modelId="{1C2566E7-0CDC-4A95-A83C-28BABAD21609}" type="presOf" srcId="{99DCA8BD-F04D-4E4D-8A66-181633D2B37A}" destId="{D3DCA6DE-75BC-43E8-A57F-06C9BCE5BAA5}" srcOrd="0" destOrd="0" presId="urn:microsoft.com/office/officeart/2009/3/layout/IncreasingArrowsProcess"/>
    <dgm:cxn modelId="{2BAC34EC-666B-4F73-A3C4-433EC3E260E3}" type="presOf" srcId="{0D8AFEEE-04E1-4440-8E5F-75C4459CA5FB}" destId="{464F7E43-57D5-4CF9-AE80-093539E2BF60}" srcOrd="0" destOrd="0" presId="urn:microsoft.com/office/officeart/2009/3/layout/IncreasingArrowsProcess"/>
    <dgm:cxn modelId="{0F15E9ED-28D6-447B-99FE-EB2786B50248}" type="presOf" srcId="{2980E7BA-C8E0-4E4F-B651-4FA5C2380192}" destId="{CB197887-513E-469D-A183-E8AB45DECBFE}" srcOrd="0" destOrd="0" presId="urn:microsoft.com/office/officeart/2009/3/layout/IncreasingArrowsProcess"/>
    <dgm:cxn modelId="{ED336D46-D06A-457A-BCC1-D87E54DC69AD}" type="presParOf" srcId="{B092BD82-A858-44F3-9EB3-CE02E6160536}" destId="{E3E26114-7CDC-43C1-97A1-63BEB205BC29}" srcOrd="0" destOrd="0" presId="urn:microsoft.com/office/officeart/2009/3/layout/IncreasingArrowsProcess"/>
    <dgm:cxn modelId="{DFD23698-E738-4F79-ABA9-29C1753F2146}" type="presParOf" srcId="{B092BD82-A858-44F3-9EB3-CE02E6160536}" destId="{87B0F5B6-D01F-4C7F-955C-FF503CE40251}" srcOrd="1" destOrd="0" presId="urn:microsoft.com/office/officeart/2009/3/layout/IncreasingArrowsProcess"/>
    <dgm:cxn modelId="{237002E4-6D0D-45AB-9638-8D07FB731B26}" type="presParOf" srcId="{B092BD82-A858-44F3-9EB3-CE02E6160536}" destId="{5A693E7E-3041-43DE-A414-0A1C485532B1}" srcOrd="2" destOrd="0" presId="urn:microsoft.com/office/officeart/2009/3/layout/IncreasingArrowsProcess"/>
    <dgm:cxn modelId="{76FC31BA-C9AE-449C-8E1F-5C0FF544F423}" type="presParOf" srcId="{B092BD82-A858-44F3-9EB3-CE02E6160536}" destId="{464F7E43-57D5-4CF9-AE80-093539E2BF60}" srcOrd="3" destOrd="0" presId="urn:microsoft.com/office/officeart/2009/3/layout/IncreasingArrowsProcess"/>
    <dgm:cxn modelId="{EC7094AA-4A4B-4A82-B7D7-1DEB6D1A198E}" type="presParOf" srcId="{B092BD82-A858-44F3-9EB3-CE02E6160536}" destId="{CB197887-513E-469D-A183-E8AB45DECBFE}" srcOrd="4" destOrd="0" presId="urn:microsoft.com/office/officeart/2009/3/layout/IncreasingArrowsProcess"/>
    <dgm:cxn modelId="{6EB156FE-5CDC-4EF7-8F56-173069DC3B2C}" type="presParOf" srcId="{B092BD82-A858-44F3-9EB3-CE02E6160536}" destId="{D3DCA6DE-75BC-43E8-A57F-06C9BCE5BAA5}"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4B5DB059-5F2F-49F5-B151-B659D10CAA34}" type="doc">
      <dgm:prSet loTypeId="urn:microsoft.com/office/officeart/2009/3/layout/IncreasingArrowsProcess" loCatId="process" qsTypeId="urn:microsoft.com/office/officeart/2005/8/quickstyle/simple5" qsCatId="simple" csTypeId="urn:microsoft.com/office/officeart/2005/8/colors/colorful2" csCatId="colorful" phldr="1"/>
      <dgm:spPr/>
      <dgm:t>
        <a:bodyPr/>
        <a:lstStyle/>
        <a:p>
          <a:endParaRPr lang="en-US"/>
        </a:p>
      </dgm:t>
    </dgm:pt>
    <dgm:pt modelId="{55F14D88-4A15-4D85-A099-96AC34CD97C6}">
      <dgm:prSet phldrT="[Text]" custT="1"/>
      <dgm:spPr/>
      <dgm:t>
        <a:bodyPr/>
        <a:lstStyle/>
        <a:p>
          <a:r>
            <a:rPr lang="en-US" sz="2400" dirty="0"/>
            <a:t>Level 1</a:t>
          </a:r>
        </a:p>
      </dgm:t>
    </dgm:pt>
    <dgm:pt modelId="{86136856-490F-42F1-B0D9-2568447648C8}" type="parTrans" cxnId="{CF0D0777-623F-4CCE-918E-90966D513087}">
      <dgm:prSet/>
      <dgm:spPr/>
      <dgm:t>
        <a:bodyPr/>
        <a:lstStyle/>
        <a:p>
          <a:endParaRPr lang="en-US"/>
        </a:p>
      </dgm:t>
    </dgm:pt>
    <dgm:pt modelId="{BB0E5718-C1BF-4757-B2B0-3234368358AC}" type="sibTrans" cxnId="{CF0D0777-623F-4CCE-918E-90966D513087}">
      <dgm:prSet/>
      <dgm:spPr/>
      <dgm:t>
        <a:bodyPr/>
        <a:lstStyle/>
        <a:p>
          <a:endParaRPr lang="en-US"/>
        </a:p>
      </dgm:t>
    </dgm:pt>
    <dgm:pt modelId="{69A0BCB2-78F0-440B-8193-B12325BF240E}">
      <dgm:prSet phldrT="[Text]" custT="1"/>
      <dgm:spPr/>
      <dgm:t>
        <a:bodyPr/>
        <a:lstStyle/>
        <a:p>
          <a:pPr>
            <a:buFont typeface="Arial" panose="020B0604020202020204" pitchFamily="34" charset="0"/>
            <a:buChar char="•"/>
          </a:pPr>
          <a:endParaRPr lang="en-US" sz="2400" dirty="0"/>
        </a:p>
        <a:p>
          <a:pPr>
            <a:buFont typeface="Arial" panose="020B0604020202020204" pitchFamily="34" charset="0"/>
            <a:buChar char="•"/>
          </a:pPr>
          <a:r>
            <a:rPr lang="en-US" sz="2400" dirty="0"/>
            <a:t>Surface Code</a:t>
          </a:r>
          <a:endParaRPr lang="en-US" sz="2800" dirty="0"/>
        </a:p>
      </dgm:t>
    </dgm:pt>
    <dgm:pt modelId="{CE510FA7-EA47-4CFB-BBE2-6CFC21CAA483}" type="parTrans" cxnId="{DB1EF4CC-F6BE-4BCD-899A-8869EBDCCE8A}">
      <dgm:prSet/>
      <dgm:spPr/>
      <dgm:t>
        <a:bodyPr/>
        <a:lstStyle/>
        <a:p>
          <a:endParaRPr lang="en-US"/>
        </a:p>
      </dgm:t>
    </dgm:pt>
    <dgm:pt modelId="{0B4A2DA0-E406-4D10-B757-EED8458A2EE9}" type="sibTrans" cxnId="{DB1EF4CC-F6BE-4BCD-899A-8869EBDCCE8A}">
      <dgm:prSet/>
      <dgm:spPr/>
      <dgm:t>
        <a:bodyPr/>
        <a:lstStyle/>
        <a:p>
          <a:endParaRPr lang="en-US"/>
        </a:p>
      </dgm:t>
    </dgm:pt>
    <dgm:pt modelId="{BCFDBB56-9854-4758-B5E8-2FAC980A3845}">
      <dgm:prSet phldrT="[Text]" custT="1"/>
      <dgm:spPr/>
      <dgm:t>
        <a:bodyPr/>
        <a:lstStyle/>
        <a:p>
          <a:r>
            <a:rPr lang="en-US" sz="2400" dirty="0"/>
            <a:t>Level 2</a:t>
          </a:r>
        </a:p>
      </dgm:t>
    </dgm:pt>
    <dgm:pt modelId="{61B586FC-EE2E-49F5-A405-F3CD2A0FBACF}" type="parTrans" cxnId="{F81A9EA5-97D7-48C0-BE52-DD6E65794EB8}">
      <dgm:prSet/>
      <dgm:spPr/>
      <dgm:t>
        <a:bodyPr/>
        <a:lstStyle/>
        <a:p>
          <a:endParaRPr lang="en-US"/>
        </a:p>
      </dgm:t>
    </dgm:pt>
    <dgm:pt modelId="{A92CFFD5-B45D-4B07-9765-693F938C60DE}" type="sibTrans" cxnId="{F81A9EA5-97D7-48C0-BE52-DD6E65794EB8}">
      <dgm:prSet/>
      <dgm:spPr/>
      <dgm:t>
        <a:bodyPr/>
        <a:lstStyle/>
        <a:p>
          <a:endParaRPr lang="en-US"/>
        </a:p>
      </dgm:t>
    </dgm:pt>
    <dgm:pt modelId="{0D8AFEEE-04E1-4440-8E5F-75C4459CA5FB}">
      <dgm:prSet phldrT="[Text]" custT="1"/>
      <dgm:spPr/>
      <dgm:t>
        <a:bodyPr/>
        <a:lstStyle/>
        <a:p>
          <a:endParaRPr lang="en-US" sz="2400" dirty="0"/>
        </a:p>
        <a:p>
          <a:r>
            <a:rPr lang="en-US" sz="2400" dirty="0"/>
            <a:t>Text Base</a:t>
          </a:r>
        </a:p>
      </dgm:t>
    </dgm:pt>
    <dgm:pt modelId="{DB38A04A-0359-4192-BB60-2F12FFFF503F}" type="parTrans" cxnId="{4DD10088-AD5C-4008-917C-078A476C0AB5}">
      <dgm:prSet/>
      <dgm:spPr/>
      <dgm:t>
        <a:bodyPr/>
        <a:lstStyle/>
        <a:p>
          <a:endParaRPr lang="en-US"/>
        </a:p>
      </dgm:t>
    </dgm:pt>
    <dgm:pt modelId="{1E799CA4-53C6-42A5-8695-7E59A0919A11}" type="sibTrans" cxnId="{4DD10088-AD5C-4008-917C-078A476C0AB5}">
      <dgm:prSet/>
      <dgm:spPr/>
      <dgm:t>
        <a:bodyPr/>
        <a:lstStyle/>
        <a:p>
          <a:endParaRPr lang="en-US"/>
        </a:p>
      </dgm:t>
    </dgm:pt>
    <dgm:pt modelId="{2980E7BA-C8E0-4E4F-B651-4FA5C2380192}">
      <dgm:prSet phldrT="[Text]" custT="1"/>
      <dgm:spPr/>
      <dgm:t>
        <a:bodyPr/>
        <a:lstStyle/>
        <a:p>
          <a:r>
            <a:rPr lang="en-US" sz="2400" dirty="0"/>
            <a:t>Level 3</a:t>
          </a:r>
        </a:p>
      </dgm:t>
    </dgm:pt>
    <dgm:pt modelId="{C8726F85-9A36-4E3F-884C-EAFE45F73C61}" type="parTrans" cxnId="{625039DA-6279-4A7F-A283-376BF7B5FB03}">
      <dgm:prSet/>
      <dgm:spPr/>
      <dgm:t>
        <a:bodyPr/>
        <a:lstStyle/>
        <a:p>
          <a:endParaRPr lang="en-US"/>
        </a:p>
      </dgm:t>
    </dgm:pt>
    <dgm:pt modelId="{8561B6DF-2575-42B7-8EEA-318D4B8B5C29}" type="sibTrans" cxnId="{625039DA-6279-4A7F-A283-376BF7B5FB03}">
      <dgm:prSet/>
      <dgm:spPr/>
      <dgm:t>
        <a:bodyPr/>
        <a:lstStyle/>
        <a:p>
          <a:endParaRPr lang="en-US"/>
        </a:p>
      </dgm:t>
    </dgm:pt>
    <dgm:pt modelId="{99DCA8BD-F04D-4E4D-8A66-181633D2B37A}">
      <dgm:prSet phldrT="[Text]" custT="1"/>
      <dgm:spPr/>
      <dgm:t>
        <a:bodyPr/>
        <a:lstStyle/>
        <a:p>
          <a:endParaRPr lang="en-US" sz="2400" dirty="0"/>
        </a:p>
        <a:p>
          <a:r>
            <a:rPr lang="en-US" sz="2400" dirty="0"/>
            <a:t>Mental Model</a:t>
          </a:r>
        </a:p>
      </dgm:t>
    </dgm:pt>
    <dgm:pt modelId="{A74A30A3-A29A-4F39-8779-A5B385C10876}" type="parTrans" cxnId="{A37F4280-A90A-4AD1-B059-53902787DED2}">
      <dgm:prSet/>
      <dgm:spPr/>
      <dgm:t>
        <a:bodyPr/>
        <a:lstStyle/>
        <a:p>
          <a:endParaRPr lang="en-US"/>
        </a:p>
      </dgm:t>
    </dgm:pt>
    <dgm:pt modelId="{8B251C01-BF67-4C90-AE42-C9063E56CF11}" type="sibTrans" cxnId="{A37F4280-A90A-4AD1-B059-53902787DED2}">
      <dgm:prSet/>
      <dgm:spPr/>
      <dgm:t>
        <a:bodyPr/>
        <a:lstStyle/>
        <a:p>
          <a:endParaRPr lang="en-US"/>
        </a:p>
      </dgm:t>
    </dgm:pt>
    <dgm:pt modelId="{B092BD82-A858-44F3-9EB3-CE02E6160536}" type="pres">
      <dgm:prSet presAssocID="{4B5DB059-5F2F-49F5-B151-B659D10CAA34}" presName="Name0" presStyleCnt="0">
        <dgm:presLayoutVars>
          <dgm:chMax val="5"/>
          <dgm:chPref val="5"/>
          <dgm:dir/>
          <dgm:animLvl val="lvl"/>
        </dgm:presLayoutVars>
      </dgm:prSet>
      <dgm:spPr/>
    </dgm:pt>
    <dgm:pt modelId="{E3E26114-7CDC-43C1-97A1-63BEB205BC29}" type="pres">
      <dgm:prSet presAssocID="{55F14D88-4A15-4D85-A099-96AC34CD97C6}" presName="parentText1" presStyleLbl="node1" presStyleIdx="0" presStyleCnt="3">
        <dgm:presLayoutVars>
          <dgm:chMax/>
          <dgm:chPref val="3"/>
          <dgm:bulletEnabled val="1"/>
        </dgm:presLayoutVars>
      </dgm:prSet>
      <dgm:spPr/>
    </dgm:pt>
    <dgm:pt modelId="{87B0F5B6-D01F-4C7F-955C-FF503CE40251}" type="pres">
      <dgm:prSet presAssocID="{55F14D88-4A15-4D85-A099-96AC34CD97C6}" presName="childText1" presStyleLbl="solidAlignAcc1" presStyleIdx="0" presStyleCnt="3">
        <dgm:presLayoutVars>
          <dgm:chMax val="0"/>
          <dgm:chPref val="0"/>
          <dgm:bulletEnabled val="1"/>
        </dgm:presLayoutVars>
      </dgm:prSet>
      <dgm:spPr/>
    </dgm:pt>
    <dgm:pt modelId="{5A693E7E-3041-43DE-A414-0A1C485532B1}" type="pres">
      <dgm:prSet presAssocID="{BCFDBB56-9854-4758-B5E8-2FAC980A3845}" presName="parentText2" presStyleLbl="node1" presStyleIdx="1" presStyleCnt="3">
        <dgm:presLayoutVars>
          <dgm:chMax/>
          <dgm:chPref val="3"/>
          <dgm:bulletEnabled val="1"/>
        </dgm:presLayoutVars>
      </dgm:prSet>
      <dgm:spPr/>
    </dgm:pt>
    <dgm:pt modelId="{464F7E43-57D5-4CF9-AE80-093539E2BF60}" type="pres">
      <dgm:prSet presAssocID="{BCFDBB56-9854-4758-B5E8-2FAC980A3845}" presName="childText2" presStyleLbl="solidAlignAcc1" presStyleIdx="1" presStyleCnt="3">
        <dgm:presLayoutVars>
          <dgm:chMax val="0"/>
          <dgm:chPref val="0"/>
          <dgm:bulletEnabled val="1"/>
        </dgm:presLayoutVars>
      </dgm:prSet>
      <dgm:spPr/>
    </dgm:pt>
    <dgm:pt modelId="{CB197887-513E-469D-A183-E8AB45DECBFE}" type="pres">
      <dgm:prSet presAssocID="{2980E7BA-C8E0-4E4F-B651-4FA5C2380192}" presName="parentText3" presStyleLbl="node1" presStyleIdx="2" presStyleCnt="3">
        <dgm:presLayoutVars>
          <dgm:chMax/>
          <dgm:chPref val="3"/>
          <dgm:bulletEnabled val="1"/>
        </dgm:presLayoutVars>
      </dgm:prSet>
      <dgm:spPr/>
    </dgm:pt>
    <dgm:pt modelId="{D3DCA6DE-75BC-43E8-A57F-06C9BCE5BAA5}" type="pres">
      <dgm:prSet presAssocID="{2980E7BA-C8E0-4E4F-B651-4FA5C2380192}" presName="childText3" presStyleLbl="solidAlignAcc1" presStyleIdx="2" presStyleCnt="3">
        <dgm:presLayoutVars>
          <dgm:chMax val="0"/>
          <dgm:chPref val="0"/>
          <dgm:bulletEnabled val="1"/>
        </dgm:presLayoutVars>
      </dgm:prSet>
      <dgm:spPr/>
    </dgm:pt>
  </dgm:ptLst>
  <dgm:cxnLst>
    <dgm:cxn modelId="{9A8BF342-79A2-497E-B25B-51C6B8235B7E}" type="presOf" srcId="{69A0BCB2-78F0-440B-8193-B12325BF240E}" destId="{87B0F5B6-D01F-4C7F-955C-FF503CE40251}" srcOrd="0" destOrd="0" presId="urn:microsoft.com/office/officeart/2009/3/layout/IncreasingArrowsProcess"/>
    <dgm:cxn modelId="{85AC7C65-514F-4560-A24A-0F7A45D6A8E7}" type="presOf" srcId="{55F14D88-4A15-4D85-A099-96AC34CD97C6}" destId="{E3E26114-7CDC-43C1-97A1-63BEB205BC29}" srcOrd="0" destOrd="0" presId="urn:microsoft.com/office/officeart/2009/3/layout/IncreasingArrowsProcess"/>
    <dgm:cxn modelId="{8F03A56B-DFB5-423F-9414-9D22D0E75983}" type="presOf" srcId="{4B5DB059-5F2F-49F5-B151-B659D10CAA34}" destId="{B092BD82-A858-44F3-9EB3-CE02E6160536}" srcOrd="0" destOrd="0" presId="urn:microsoft.com/office/officeart/2009/3/layout/IncreasingArrowsProcess"/>
    <dgm:cxn modelId="{CF0D0777-623F-4CCE-918E-90966D513087}" srcId="{4B5DB059-5F2F-49F5-B151-B659D10CAA34}" destId="{55F14D88-4A15-4D85-A099-96AC34CD97C6}" srcOrd="0" destOrd="0" parTransId="{86136856-490F-42F1-B0D9-2568447648C8}" sibTransId="{BB0E5718-C1BF-4757-B2B0-3234368358AC}"/>
    <dgm:cxn modelId="{A37F4280-A90A-4AD1-B059-53902787DED2}" srcId="{2980E7BA-C8E0-4E4F-B651-4FA5C2380192}" destId="{99DCA8BD-F04D-4E4D-8A66-181633D2B37A}" srcOrd="0" destOrd="0" parTransId="{A74A30A3-A29A-4F39-8779-A5B385C10876}" sibTransId="{8B251C01-BF67-4C90-AE42-C9063E56CF11}"/>
    <dgm:cxn modelId="{4DD10088-AD5C-4008-917C-078A476C0AB5}" srcId="{BCFDBB56-9854-4758-B5E8-2FAC980A3845}" destId="{0D8AFEEE-04E1-4440-8E5F-75C4459CA5FB}" srcOrd="0" destOrd="0" parTransId="{DB38A04A-0359-4192-BB60-2F12FFFF503F}" sibTransId="{1E799CA4-53C6-42A5-8695-7E59A0919A11}"/>
    <dgm:cxn modelId="{F81A9EA5-97D7-48C0-BE52-DD6E65794EB8}" srcId="{4B5DB059-5F2F-49F5-B151-B659D10CAA34}" destId="{BCFDBB56-9854-4758-B5E8-2FAC980A3845}" srcOrd="1" destOrd="0" parTransId="{61B586FC-EE2E-49F5-A405-F3CD2A0FBACF}" sibTransId="{A92CFFD5-B45D-4B07-9765-693F938C60DE}"/>
    <dgm:cxn modelId="{DB1EF4CC-F6BE-4BCD-899A-8869EBDCCE8A}" srcId="{55F14D88-4A15-4D85-A099-96AC34CD97C6}" destId="{69A0BCB2-78F0-440B-8193-B12325BF240E}" srcOrd="0" destOrd="0" parTransId="{CE510FA7-EA47-4CFB-BBE2-6CFC21CAA483}" sibTransId="{0B4A2DA0-E406-4D10-B757-EED8458A2EE9}"/>
    <dgm:cxn modelId="{DCCDC9D2-6398-4847-A219-4BD211147AB5}" type="presOf" srcId="{BCFDBB56-9854-4758-B5E8-2FAC980A3845}" destId="{5A693E7E-3041-43DE-A414-0A1C485532B1}" srcOrd="0" destOrd="0" presId="urn:microsoft.com/office/officeart/2009/3/layout/IncreasingArrowsProcess"/>
    <dgm:cxn modelId="{625039DA-6279-4A7F-A283-376BF7B5FB03}" srcId="{4B5DB059-5F2F-49F5-B151-B659D10CAA34}" destId="{2980E7BA-C8E0-4E4F-B651-4FA5C2380192}" srcOrd="2" destOrd="0" parTransId="{C8726F85-9A36-4E3F-884C-EAFE45F73C61}" sibTransId="{8561B6DF-2575-42B7-8EEA-318D4B8B5C29}"/>
    <dgm:cxn modelId="{1C2566E7-0CDC-4A95-A83C-28BABAD21609}" type="presOf" srcId="{99DCA8BD-F04D-4E4D-8A66-181633D2B37A}" destId="{D3DCA6DE-75BC-43E8-A57F-06C9BCE5BAA5}" srcOrd="0" destOrd="0" presId="urn:microsoft.com/office/officeart/2009/3/layout/IncreasingArrowsProcess"/>
    <dgm:cxn modelId="{2BAC34EC-666B-4F73-A3C4-433EC3E260E3}" type="presOf" srcId="{0D8AFEEE-04E1-4440-8E5F-75C4459CA5FB}" destId="{464F7E43-57D5-4CF9-AE80-093539E2BF60}" srcOrd="0" destOrd="0" presId="urn:microsoft.com/office/officeart/2009/3/layout/IncreasingArrowsProcess"/>
    <dgm:cxn modelId="{0F15E9ED-28D6-447B-99FE-EB2786B50248}" type="presOf" srcId="{2980E7BA-C8E0-4E4F-B651-4FA5C2380192}" destId="{CB197887-513E-469D-A183-E8AB45DECBFE}" srcOrd="0" destOrd="0" presId="urn:microsoft.com/office/officeart/2009/3/layout/IncreasingArrowsProcess"/>
    <dgm:cxn modelId="{ED336D46-D06A-457A-BCC1-D87E54DC69AD}" type="presParOf" srcId="{B092BD82-A858-44F3-9EB3-CE02E6160536}" destId="{E3E26114-7CDC-43C1-97A1-63BEB205BC29}" srcOrd="0" destOrd="0" presId="urn:microsoft.com/office/officeart/2009/3/layout/IncreasingArrowsProcess"/>
    <dgm:cxn modelId="{DFD23698-E738-4F79-ABA9-29C1753F2146}" type="presParOf" srcId="{B092BD82-A858-44F3-9EB3-CE02E6160536}" destId="{87B0F5B6-D01F-4C7F-955C-FF503CE40251}" srcOrd="1" destOrd="0" presId="urn:microsoft.com/office/officeart/2009/3/layout/IncreasingArrowsProcess"/>
    <dgm:cxn modelId="{237002E4-6D0D-45AB-9638-8D07FB731B26}" type="presParOf" srcId="{B092BD82-A858-44F3-9EB3-CE02E6160536}" destId="{5A693E7E-3041-43DE-A414-0A1C485532B1}" srcOrd="2" destOrd="0" presId="urn:microsoft.com/office/officeart/2009/3/layout/IncreasingArrowsProcess"/>
    <dgm:cxn modelId="{76FC31BA-C9AE-449C-8E1F-5C0FF544F423}" type="presParOf" srcId="{B092BD82-A858-44F3-9EB3-CE02E6160536}" destId="{464F7E43-57D5-4CF9-AE80-093539E2BF60}" srcOrd="3" destOrd="0" presId="urn:microsoft.com/office/officeart/2009/3/layout/IncreasingArrowsProcess"/>
    <dgm:cxn modelId="{EC7094AA-4A4B-4A82-B7D7-1DEB6D1A198E}" type="presParOf" srcId="{B092BD82-A858-44F3-9EB3-CE02E6160536}" destId="{CB197887-513E-469D-A183-E8AB45DECBFE}" srcOrd="4" destOrd="0" presId="urn:microsoft.com/office/officeart/2009/3/layout/IncreasingArrowsProcess"/>
    <dgm:cxn modelId="{6EB156FE-5CDC-4EF7-8F56-173069DC3B2C}" type="presParOf" srcId="{B092BD82-A858-44F3-9EB3-CE02E6160536}" destId="{D3DCA6DE-75BC-43E8-A57F-06C9BCE5BAA5}"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FE1A3C43-BF44-490B-92EB-99534BB2DE62}" type="doc">
      <dgm:prSet loTypeId="urn:microsoft.com/office/officeart/2005/8/layout/StepDownProcess" loCatId="process" qsTypeId="urn:microsoft.com/office/officeart/2005/8/quickstyle/simple1" qsCatId="simple" csTypeId="urn:microsoft.com/office/officeart/2005/8/colors/colorful2" csCatId="colorful" phldr="1"/>
      <dgm:spPr/>
      <dgm:t>
        <a:bodyPr/>
        <a:lstStyle/>
        <a:p>
          <a:endParaRPr lang="en-US"/>
        </a:p>
      </dgm:t>
    </dgm:pt>
    <dgm:pt modelId="{DAB8288A-290D-4909-9A39-42F89C04D2B8}">
      <dgm:prSet phldrT="[Text]"/>
      <dgm:spPr/>
      <dgm:t>
        <a:bodyPr/>
        <a:lstStyle/>
        <a:p>
          <a:r>
            <a:rPr lang="en-US" dirty="0"/>
            <a:t>Words and Phrases</a:t>
          </a:r>
        </a:p>
      </dgm:t>
    </dgm:pt>
    <dgm:pt modelId="{6AA6E7E8-3267-452A-8699-7F0BBDEC520A}" type="parTrans" cxnId="{14DA565F-9483-412A-966C-0FE80BEFE546}">
      <dgm:prSet/>
      <dgm:spPr/>
      <dgm:t>
        <a:bodyPr/>
        <a:lstStyle/>
        <a:p>
          <a:endParaRPr lang="en-US"/>
        </a:p>
      </dgm:t>
    </dgm:pt>
    <dgm:pt modelId="{772DB41D-3A14-4E36-A484-01CEE8A75081}" type="sibTrans" cxnId="{14DA565F-9483-412A-966C-0FE80BEFE546}">
      <dgm:prSet/>
      <dgm:spPr/>
      <dgm:t>
        <a:bodyPr/>
        <a:lstStyle/>
        <a:p>
          <a:endParaRPr lang="en-US"/>
        </a:p>
      </dgm:t>
    </dgm:pt>
    <dgm:pt modelId="{8EAB00FD-432F-4A80-AF9B-020F9E362FD0}">
      <dgm:prSet phldrT="[Text]" custT="1"/>
      <dgm:spPr/>
      <dgm:t>
        <a:bodyPr/>
        <a:lstStyle/>
        <a:p>
          <a:r>
            <a:rPr lang="en-US" sz="1800" dirty="0">
              <a:latin typeface="Calibri Light" panose="020F0302020204030204" pitchFamily="34" charset="0"/>
              <a:cs typeface="Calibri Light" panose="020F0302020204030204" pitchFamily="34" charset="0"/>
            </a:rPr>
            <a:t>Academic vocabulary (breadth and depth)</a:t>
          </a:r>
        </a:p>
      </dgm:t>
    </dgm:pt>
    <dgm:pt modelId="{A5ED7867-C6FA-4B35-8C03-926FC53005BD}" type="parTrans" cxnId="{57968D37-9CE5-4A1B-9919-3A234D5D04ED}">
      <dgm:prSet/>
      <dgm:spPr/>
      <dgm:t>
        <a:bodyPr/>
        <a:lstStyle/>
        <a:p>
          <a:endParaRPr lang="en-US"/>
        </a:p>
      </dgm:t>
    </dgm:pt>
    <dgm:pt modelId="{1364539A-0403-4A29-8CC8-24840297F672}" type="sibTrans" cxnId="{57968D37-9CE5-4A1B-9919-3A234D5D04ED}">
      <dgm:prSet/>
      <dgm:spPr/>
      <dgm:t>
        <a:bodyPr/>
        <a:lstStyle/>
        <a:p>
          <a:endParaRPr lang="en-US"/>
        </a:p>
      </dgm:t>
    </dgm:pt>
    <dgm:pt modelId="{EA4FE2A2-3025-46FD-B9CF-3F7922470658}">
      <dgm:prSet phldrT="[Text]"/>
      <dgm:spPr/>
      <dgm:t>
        <a:bodyPr/>
        <a:lstStyle/>
        <a:p>
          <a:r>
            <a:rPr lang="en-US" dirty="0"/>
            <a:t>Sentences</a:t>
          </a:r>
        </a:p>
      </dgm:t>
    </dgm:pt>
    <dgm:pt modelId="{CC07CEAE-3EF6-43C6-8F8F-5700275256BB}" type="parTrans" cxnId="{7B0B77D4-4457-4D6C-AB0A-55E24C3C8366}">
      <dgm:prSet/>
      <dgm:spPr/>
      <dgm:t>
        <a:bodyPr/>
        <a:lstStyle/>
        <a:p>
          <a:endParaRPr lang="en-US"/>
        </a:p>
      </dgm:t>
    </dgm:pt>
    <dgm:pt modelId="{E4F1F48D-8E51-4CA0-B826-53FAEFAC1214}" type="sibTrans" cxnId="{7B0B77D4-4457-4D6C-AB0A-55E24C3C8366}">
      <dgm:prSet/>
      <dgm:spPr/>
      <dgm:t>
        <a:bodyPr/>
        <a:lstStyle/>
        <a:p>
          <a:endParaRPr lang="en-US"/>
        </a:p>
      </dgm:t>
    </dgm:pt>
    <dgm:pt modelId="{665221E3-3233-46A9-8EB9-4C24F3E30727}">
      <dgm:prSet phldrT="[Text]" custT="1"/>
      <dgm:spPr/>
      <dgm:t>
        <a:bodyPr/>
        <a:lstStyle/>
        <a:p>
          <a:r>
            <a:rPr lang="en-US" sz="1800" dirty="0">
              <a:latin typeface="Calibri Light" panose="020F0302020204030204" pitchFamily="34" charset="0"/>
              <a:cs typeface="Calibri Light" panose="020F0302020204030204" pitchFamily="34" charset="0"/>
            </a:rPr>
            <a:t>Density</a:t>
          </a:r>
        </a:p>
      </dgm:t>
    </dgm:pt>
    <dgm:pt modelId="{430FF4C5-35DC-4CEC-9C2E-A071CAFE132C}" type="parTrans" cxnId="{26D4CDFB-8424-4FD2-A0C0-2E3D19164CB8}">
      <dgm:prSet/>
      <dgm:spPr/>
      <dgm:t>
        <a:bodyPr/>
        <a:lstStyle/>
        <a:p>
          <a:endParaRPr lang="en-US"/>
        </a:p>
      </dgm:t>
    </dgm:pt>
    <dgm:pt modelId="{AAFC9FFC-8453-4C7D-87C1-5C68B7B25E3D}" type="sibTrans" cxnId="{26D4CDFB-8424-4FD2-A0C0-2E3D19164CB8}">
      <dgm:prSet/>
      <dgm:spPr/>
      <dgm:t>
        <a:bodyPr/>
        <a:lstStyle/>
        <a:p>
          <a:endParaRPr lang="en-US"/>
        </a:p>
      </dgm:t>
    </dgm:pt>
    <dgm:pt modelId="{B6C71ADC-1900-4CD5-9A8B-A79EE491D570}">
      <dgm:prSet phldrT="[Text]"/>
      <dgm:spPr/>
      <dgm:t>
        <a:bodyPr/>
        <a:lstStyle/>
        <a:p>
          <a:r>
            <a:rPr lang="en-US" dirty="0"/>
            <a:t>Background Knowledge</a:t>
          </a:r>
        </a:p>
      </dgm:t>
    </dgm:pt>
    <dgm:pt modelId="{44E2D186-8821-4906-AD9B-24B7AA1849B1}" type="parTrans" cxnId="{16193858-BDD6-4E1D-92D4-88069259DD42}">
      <dgm:prSet/>
      <dgm:spPr/>
      <dgm:t>
        <a:bodyPr/>
        <a:lstStyle/>
        <a:p>
          <a:endParaRPr lang="en-US"/>
        </a:p>
      </dgm:t>
    </dgm:pt>
    <dgm:pt modelId="{A7071F18-3B4A-46B4-9708-82E8B519D081}" type="sibTrans" cxnId="{16193858-BDD6-4E1D-92D4-88069259DD42}">
      <dgm:prSet/>
      <dgm:spPr/>
      <dgm:t>
        <a:bodyPr/>
        <a:lstStyle/>
        <a:p>
          <a:endParaRPr lang="en-US"/>
        </a:p>
      </dgm:t>
    </dgm:pt>
    <dgm:pt modelId="{604BF166-5D1C-452A-8432-7ADAF3FE97DB}">
      <dgm:prSet phldrT="[Text]" custT="1"/>
      <dgm:spPr/>
      <dgm:t>
        <a:bodyPr/>
        <a:lstStyle/>
        <a:p>
          <a:r>
            <a:rPr lang="en-US" sz="1800" dirty="0">
              <a:latin typeface="Calibri Light" panose="020F0302020204030204" pitchFamily="34" charset="0"/>
              <a:cs typeface="Calibri Light" panose="020F0302020204030204" pitchFamily="34" charset="0"/>
            </a:rPr>
            <a:t>Schema</a:t>
          </a:r>
        </a:p>
      </dgm:t>
    </dgm:pt>
    <dgm:pt modelId="{C0E7B32E-45E7-4740-A7ED-39308C90F8C6}" type="parTrans" cxnId="{4E73EF5B-6BD5-4B06-8346-051519952EA5}">
      <dgm:prSet/>
      <dgm:spPr/>
      <dgm:t>
        <a:bodyPr/>
        <a:lstStyle/>
        <a:p>
          <a:endParaRPr lang="en-US"/>
        </a:p>
      </dgm:t>
    </dgm:pt>
    <dgm:pt modelId="{F83421F9-3FB9-45B6-A1B6-56D13345BBBE}" type="sibTrans" cxnId="{4E73EF5B-6BD5-4B06-8346-051519952EA5}">
      <dgm:prSet/>
      <dgm:spPr/>
      <dgm:t>
        <a:bodyPr/>
        <a:lstStyle/>
        <a:p>
          <a:endParaRPr lang="en-US"/>
        </a:p>
      </dgm:t>
    </dgm:pt>
    <dgm:pt modelId="{B64E458F-74A9-42BD-9F33-25A7267384C0}">
      <dgm:prSet phldrT="[Text]"/>
      <dgm:spPr/>
      <dgm:t>
        <a:bodyPr/>
        <a:lstStyle/>
        <a:p>
          <a:r>
            <a:rPr lang="en-US" dirty="0"/>
            <a:t>Coherent Representation of Text</a:t>
          </a:r>
        </a:p>
      </dgm:t>
    </dgm:pt>
    <dgm:pt modelId="{FDBF5F81-EBD2-4CF0-8981-05AC31844EDC}" type="parTrans" cxnId="{B9ED8D1B-FD42-42C3-8DB5-F5C4A2D5C52F}">
      <dgm:prSet/>
      <dgm:spPr/>
      <dgm:t>
        <a:bodyPr/>
        <a:lstStyle/>
        <a:p>
          <a:endParaRPr lang="en-US"/>
        </a:p>
      </dgm:t>
    </dgm:pt>
    <dgm:pt modelId="{A6E3EFFC-58C3-411B-AB32-71CE8B7D4A01}" type="sibTrans" cxnId="{B9ED8D1B-FD42-42C3-8DB5-F5C4A2D5C52F}">
      <dgm:prSet/>
      <dgm:spPr/>
      <dgm:t>
        <a:bodyPr/>
        <a:lstStyle/>
        <a:p>
          <a:endParaRPr lang="en-US"/>
        </a:p>
      </dgm:t>
    </dgm:pt>
    <dgm:pt modelId="{47393D6C-48E6-415C-A324-D5D1B733BF2F}">
      <dgm:prSet phldrT="[Text]" custT="1"/>
      <dgm:spPr/>
      <dgm:t>
        <a:bodyPr/>
        <a:lstStyle/>
        <a:p>
          <a:r>
            <a:rPr lang="en-US" sz="1800" dirty="0">
              <a:latin typeface="Calibri Light" panose="020F0302020204030204" pitchFamily="34" charset="0"/>
              <a:cs typeface="Calibri Light" panose="020F0302020204030204" pitchFamily="34" charset="0"/>
            </a:rPr>
            <a:t>Length</a:t>
          </a:r>
        </a:p>
      </dgm:t>
    </dgm:pt>
    <dgm:pt modelId="{753E6622-41D1-4972-85D9-C0FD9546B152}" type="parTrans" cxnId="{6E92E41A-8218-4D6F-968A-ED61B081E597}">
      <dgm:prSet/>
      <dgm:spPr/>
      <dgm:t>
        <a:bodyPr/>
        <a:lstStyle/>
        <a:p>
          <a:endParaRPr lang="en-US"/>
        </a:p>
      </dgm:t>
    </dgm:pt>
    <dgm:pt modelId="{528B5A39-BCEC-428A-B42E-1AB0FE5FCD31}" type="sibTrans" cxnId="{6E92E41A-8218-4D6F-968A-ED61B081E597}">
      <dgm:prSet/>
      <dgm:spPr/>
      <dgm:t>
        <a:bodyPr/>
        <a:lstStyle/>
        <a:p>
          <a:endParaRPr lang="en-US"/>
        </a:p>
      </dgm:t>
    </dgm:pt>
    <dgm:pt modelId="{B552B2F0-A27B-48F2-A0B2-BE2C8A3C96C1}">
      <dgm:prSet phldrT="[Text]" custT="1"/>
      <dgm:spPr/>
      <dgm:t>
        <a:bodyPr/>
        <a:lstStyle/>
        <a:p>
          <a:r>
            <a:rPr lang="en-US" sz="1800" dirty="0">
              <a:latin typeface="Calibri Light" panose="020F0302020204030204" pitchFamily="34" charset="0"/>
              <a:cs typeface="Calibri Light" panose="020F0302020204030204" pitchFamily="34" charset="0"/>
            </a:rPr>
            <a:t>Structure</a:t>
          </a:r>
        </a:p>
      </dgm:t>
    </dgm:pt>
    <dgm:pt modelId="{A1DF09BC-51C7-4F9B-9358-579D33EF10FA}" type="parTrans" cxnId="{364543E5-CB20-492C-8C94-E16BF3FFEFEB}">
      <dgm:prSet/>
      <dgm:spPr/>
      <dgm:t>
        <a:bodyPr/>
        <a:lstStyle/>
        <a:p>
          <a:endParaRPr lang="en-US"/>
        </a:p>
      </dgm:t>
    </dgm:pt>
    <dgm:pt modelId="{327ADF3D-DED5-462F-BA38-A67D2E910847}" type="sibTrans" cxnId="{364543E5-CB20-492C-8C94-E16BF3FFEFEB}">
      <dgm:prSet/>
      <dgm:spPr/>
      <dgm:t>
        <a:bodyPr/>
        <a:lstStyle/>
        <a:p>
          <a:endParaRPr lang="en-US"/>
        </a:p>
      </dgm:t>
    </dgm:pt>
    <dgm:pt modelId="{81C6310C-0B6F-4082-B0C2-E536CCFC6BF3}">
      <dgm:prSet phldrT="[Text]" custT="1"/>
      <dgm:spPr/>
      <dgm:t>
        <a:bodyPr/>
        <a:lstStyle/>
        <a:p>
          <a:r>
            <a:rPr lang="en-US" sz="1800" dirty="0">
              <a:latin typeface="Calibri Light" panose="020F0302020204030204" pitchFamily="34" charset="0"/>
              <a:cs typeface="Calibri Light" panose="020F0302020204030204" pitchFamily="34" charset="0"/>
            </a:rPr>
            <a:t>Cohesive ties and connectives</a:t>
          </a:r>
        </a:p>
      </dgm:t>
    </dgm:pt>
    <dgm:pt modelId="{3ED0A827-787A-4C63-B21D-D60D6769B950}" type="parTrans" cxnId="{84600EBE-1597-43EE-9644-0CB067886729}">
      <dgm:prSet/>
      <dgm:spPr/>
      <dgm:t>
        <a:bodyPr/>
        <a:lstStyle/>
        <a:p>
          <a:endParaRPr lang="en-US"/>
        </a:p>
      </dgm:t>
    </dgm:pt>
    <dgm:pt modelId="{6A4D5B67-A6FE-473B-9B66-4CD4DE74093C}" type="sibTrans" cxnId="{84600EBE-1597-43EE-9644-0CB067886729}">
      <dgm:prSet/>
      <dgm:spPr/>
      <dgm:t>
        <a:bodyPr/>
        <a:lstStyle/>
        <a:p>
          <a:endParaRPr lang="en-US"/>
        </a:p>
      </dgm:t>
    </dgm:pt>
    <dgm:pt modelId="{47E4B5DC-F651-48ED-B7ED-489A78DC4856}">
      <dgm:prSet phldrT="[Text]" custT="1"/>
      <dgm:spPr/>
      <dgm:t>
        <a:bodyPr/>
        <a:lstStyle/>
        <a:p>
          <a:r>
            <a:rPr lang="en-US" sz="1800" dirty="0">
              <a:latin typeface="Calibri Light" panose="020F0302020204030204" pitchFamily="34" charset="0"/>
              <a:cs typeface="Calibri Light" panose="020F0302020204030204" pitchFamily="34" charset="0"/>
            </a:rPr>
            <a:t>Text structure</a:t>
          </a:r>
        </a:p>
      </dgm:t>
    </dgm:pt>
    <dgm:pt modelId="{314BF116-F1E9-4D50-B8B1-05BAE1F58650}" type="parTrans" cxnId="{77C5DF83-5B0F-443F-B502-5B73CC055691}">
      <dgm:prSet/>
      <dgm:spPr/>
      <dgm:t>
        <a:bodyPr/>
        <a:lstStyle/>
        <a:p>
          <a:endParaRPr lang="en-US"/>
        </a:p>
      </dgm:t>
    </dgm:pt>
    <dgm:pt modelId="{1CBCF073-8F2E-4E62-9236-ABED408953FC}" type="sibTrans" cxnId="{77C5DF83-5B0F-443F-B502-5B73CC055691}">
      <dgm:prSet/>
      <dgm:spPr/>
      <dgm:t>
        <a:bodyPr/>
        <a:lstStyle/>
        <a:p>
          <a:endParaRPr lang="en-US"/>
        </a:p>
      </dgm:t>
    </dgm:pt>
    <dgm:pt modelId="{C7EA0EC5-5B68-4F24-A9B7-073D30420364}">
      <dgm:prSet phldrT="[Text]" custT="1"/>
      <dgm:spPr/>
      <dgm:t>
        <a:bodyPr/>
        <a:lstStyle/>
        <a:p>
          <a:r>
            <a:rPr lang="en-US" sz="1800" dirty="0">
              <a:latin typeface="Calibri Light" panose="020F0302020204030204" pitchFamily="34" charset="0"/>
              <a:cs typeface="Calibri Light" panose="020F0302020204030204" pitchFamily="34" charset="0"/>
            </a:rPr>
            <a:t>Inference </a:t>
          </a:r>
        </a:p>
      </dgm:t>
    </dgm:pt>
    <dgm:pt modelId="{3C68CD32-C508-44D6-A22E-55A0A93DF919}" type="parTrans" cxnId="{77865760-D244-476D-92F3-565CF751F71B}">
      <dgm:prSet/>
      <dgm:spPr/>
      <dgm:t>
        <a:bodyPr/>
        <a:lstStyle/>
        <a:p>
          <a:endParaRPr lang="en-US"/>
        </a:p>
      </dgm:t>
    </dgm:pt>
    <dgm:pt modelId="{FFE456DF-9BD9-41E1-A295-083652D9424B}" type="sibTrans" cxnId="{77865760-D244-476D-92F3-565CF751F71B}">
      <dgm:prSet/>
      <dgm:spPr/>
      <dgm:t>
        <a:bodyPr/>
        <a:lstStyle/>
        <a:p>
          <a:endParaRPr lang="en-US"/>
        </a:p>
      </dgm:t>
    </dgm:pt>
    <dgm:pt modelId="{721FC694-537B-4A6E-9E70-CA6414459C58}">
      <dgm:prSet phldrT="[Text]" custT="1"/>
      <dgm:spPr/>
      <dgm:t>
        <a:bodyPr/>
        <a:lstStyle/>
        <a:p>
          <a:r>
            <a:rPr lang="en-US" sz="1800" dirty="0">
              <a:latin typeface="Calibri Light" panose="020F0302020204030204" pitchFamily="34" charset="0"/>
              <a:cs typeface="Calibri Light" panose="020F0302020204030204" pitchFamily="34" charset="0"/>
            </a:rPr>
            <a:t>Local</a:t>
          </a:r>
        </a:p>
      </dgm:t>
    </dgm:pt>
    <dgm:pt modelId="{AD7D7DC4-C131-4D8A-8F3E-C31F32EB3391}" type="parTrans" cxnId="{1E908C64-BA06-4B2B-A71B-BD724CE8604C}">
      <dgm:prSet/>
      <dgm:spPr/>
      <dgm:t>
        <a:bodyPr/>
        <a:lstStyle/>
        <a:p>
          <a:endParaRPr lang="en-US"/>
        </a:p>
      </dgm:t>
    </dgm:pt>
    <dgm:pt modelId="{D0B23FD6-A54E-4751-80AA-98E28512F04B}" type="sibTrans" cxnId="{1E908C64-BA06-4B2B-A71B-BD724CE8604C}">
      <dgm:prSet/>
      <dgm:spPr/>
      <dgm:t>
        <a:bodyPr/>
        <a:lstStyle/>
        <a:p>
          <a:endParaRPr lang="en-US"/>
        </a:p>
      </dgm:t>
    </dgm:pt>
    <dgm:pt modelId="{A920717D-0AF2-468E-BCB2-FCC74CD33700}">
      <dgm:prSet phldrT="[Text]" custT="1"/>
      <dgm:spPr/>
      <dgm:t>
        <a:bodyPr/>
        <a:lstStyle/>
        <a:p>
          <a:r>
            <a:rPr lang="en-US" sz="1800" dirty="0">
              <a:latin typeface="Calibri Light" panose="020F0302020204030204" pitchFamily="34" charset="0"/>
              <a:cs typeface="Calibri Light" panose="020F0302020204030204" pitchFamily="34" charset="0"/>
            </a:rPr>
            <a:t>Global</a:t>
          </a:r>
        </a:p>
      </dgm:t>
    </dgm:pt>
    <dgm:pt modelId="{EEA7B3D3-1882-4F63-880B-4E6609D99D83}" type="parTrans" cxnId="{01C2C98C-3DEF-4991-9443-82D454DCC7CE}">
      <dgm:prSet/>
      <dgm:spPr/>
      <dgm:t>
        <a:bodyPr/>
        <a:lstStyle/>
        <a:p>
          <a:endParaRPr lang="en-US"/>
        </a:p>
      </dgm:t>
    </dgm:pt>
    <dgm:pt modelId="{CF8EF191-CBDE-41EE-962F-BD8B9B45A4A8}" type="sibTrans" cxnId="{01C2C98C-3DEF-4991-9443-82D454DCC7CE}">
      <dgm:prSet/>
      <dgm:spPr/>
      <dgm:t>
        <a:bodyPr/>
        <a:lstStyle/>
        <a:p>
          <a:endParaRPr lang="en-US"/>
        </a:p>
      </dgm:t>
    </dgm:pt>
    <dgm:pt modelId="{D169FC8A-898E-4DFF-BB68-32AEE95DFAE1}" type="pres">
      <dgm:prSet presAssocID="{FE1A3C43-BF44-490B-92EB-99534BB2DE62}" presName="rootnode" presStyleCnt="0">
        <dgm:presLayoutVars>
          <dgm:chMax/>
          <dgm:chPref/>
          <dgm:dir/>
          <dgm:animLvl val="lvl"/>
        </dgm:presLayoutVars>
      </dgm:prSet>
      <dgm:spPr/>
    </dgm:pt>
    <dgm:pt modelId="{7E2C0A00-3783-41C0-97C3-0DC2A63581F4}" type="pres">
      <dgm:prSet presAssocID="{DAB8288A-290D-4909-9A39-42F89C04D2B8}" presName="composite" presStyleCnt="0"/>
      <dgm:spPr/>
    </dgm:pt>
    <dgm:pt modelId="{E7C5903C-D131-4506-8C93-E5A0D94EE0F4}" type="pres">
      <dgm:prSet presAssocID="{DAB8288A-290D-4909-9A39-42F89C04D2B8}" presName="bentUpArrow1" presStyleLbl="alignImgPlace1" presStyleIdx="0" presStyleCnt="3"/>
      <dgm:spPr/>
    </dgm:pt>
    <dgm:pt modelId="{F41BFCC3-8431-47CF-975B-1A4C0162728F}" type="pres">
      <dgm:prSet presAssocID="{DAB8288A-290D-4909-9A39-42F89C04D2B8}" presName="ParentText" presStyleLbl="node1" presStyleIdx="0" presStyleCnt="4">
        <dgm:presLayoutVars>
          <dgm:chMax val="1"/>
          <dgm:chPref val="1"/>
          <dgm:bulletEnabled val="1"/>
        </dgm:presLayoutVars>
      </dgm:prSet>
      <dgm:spPr/>
    </dgm:pt>
    <dgm:pt modelId="{7AF73D93-58E7-47FE-9CF1-B17F2C8B9837}" type="pres">
      <dgm:prSet presAssocID="{DAB8288A-290D-4909-9A39-42F89C04D2B8}" presName="ChildText" presStyleLbl="revTx" presStyleIdx="0" presStyleCnt="3">
        <dgm:presLayoutVars>
          <dgm:chMax val="0"/>
          <dgm:chPref val="0"/>
          <dgm:bulletEnabled val="1"/>
        </dgm:presLayoutVars>
      </dgm:prSet>
      <dgm:spPr/>
    </dgm:pt>
    <dgm:pt modelId="{E83D82EB-D960-4DC1-B430-CCAB002EF8B9}" type="pres">
      <dgm:prSet presAssocID="{772DB41D-3A14-4E36-A484-01CEE8A75081}" presName="sibTrans" presStyleCnt="0"/>
      <dgm:spPr/>
    </dgm:pt>
    <dgm:pt modelId="{9A50918E-373C-4156-9141-DAF88EAB131D}" type="pres">
      <dgm:prSet presAssocID="{EA4FE2A2-3025-46FD-B9CF-3F7922470658}" presName="composite" presStyleCnt="0"/>
      <dgm:spPr/>
    </dgm:pt>
    <dgm:pt modelId="{B7477558-EDD6-4714-A31C-AACE13F705E0}" type="pres">
      <dgm:prSet presAssocID="{EA4FE2A2-3025-46FD-B9CF-3F7922470658}" presName="bentUpArrow1" presStyleLbl="alignImgPlace1" presStyleIdx="1" presStyleCnt="3"/>
      <dgm:spPr/>
    </dgm:pt>
    <dgm:pt modelId="{1968068C-AFF1-4605-965A-53457DAB2AA0}" type="pres">
      <dgm:prSet presAssocID="{EA4FE2A2-3025-46FD-B9CF-3F7922470658}" presName="ParentText" presStyleLbl="node1" presStyleIdx="1" presStyleCnt="4">
        <dgm:presLayoutVars>
          <dgm:chMax val="1"/>
          <dgm:chPref val="1"/>
          <dgm:bulletEnabled val="1"/>
        </dgm:presLayoutVars>
      </dgm:prSet>
      <dgm:spPr/>
    </dgm:pt>
    <dgm:pt modelId="{37CAF361-3EC4-4A42-8908-F78D3A358CFB}" type="pres">
      <dgm:prSet presAssocID="{EA4FE2A2-3025-46FD-B9CF-3F7922470658}" presName="ChildText" presStyleLbl="revTx" presStyleIdx="1" presStyleCnt="3" custScaleX="216361" custLinFactNeighborX="58087" custLinFactNeighborY="1067">
        <dgm:presLayoutVars>
          <dgm:chMax val="0"/>
          <dgm:chPref val="0"/>
          <dgm:bulletEnabled val="1"/>
        </dgm:presLayoutVars>
      </dgm:prSet>
      <dgm:spPr/>
    </dgm:pt>
    <dgm:pt modelId="{AD7C1453-F90E-4B02-954E-432371CC3F99}" type="pres">
      <dgm:prSet presAssocID="{E4F1F48D-8E51-4CA0-B826-53FAEFAC1214}" presName="sibTrans" presStyleCnt="0"/>
      <dgm:spPr/>
    </dgm:pt>
    <dgm:pt modelId="{A536E0E7-E22A-452D-9A01-37279061360D}" type="pres">
      <dgm:prSet presAssocID="{B6C71ADC-1900-4CD5-9A8B-A79EE491D570}" presName="composite" presStyleCnt="0"/>
      <dgm:spPr/>
    </dgm:pt>
    <dgm:pt modelId="{50D57FC5-7F86-4952-9FBA-40A689240D85}" type="pres">
      <dgm:prSet presAssocID="{B6C71ADC-1900-4CD5-9A8B-A79EE491D570}" presName="bentUpArrow1" presStyleLbl="alignImgPlace1" presStyleIdx="2" presStyleCnt="3"/>
      <dgm:spPr/>
    </dgm:pt>
    <dgm:pt modelId="{AA29B0E6-CCB1-4C35-97B0-C9287D57B4C7}" type="pres">
      <dgm:prSet presAssocID="{B6C71ADC-1900-4CD5-9A8B-A79EE491D570}" presName="ParentText" presStyleLbl="node1" presStyleIdx="2" presStyleCnt="4">
        <dgm:presLayoutVars>
          <dgm:chMax val="1"/>
          <dgm:chPref val="1"/>
          <dgm:bulletEnabled val="1"/>
        </dgm:presLayoutVars>
      </dgm:prSet>
      <dgm:spPr/>
    </dgm:pt>
    <dgm:pt modelId="{578F3741-4AA4-4248-89A1-6F6A6B4E8C49}" type="pres">
      <dgm:prSet presAssocID="{B6C71ADC-1900-4CD5-9A8B-A79EE491D570}" presName="ChildText" presStyleLbl="revTx" presStyleIdx="2" presStyleCnt="3" custScaleX="184205" custLinFactNeighborX="43151">
        <dgm:presLayoutVars>
          <dgm:chMax val="0"/>
          <dgm:chPref val="0"/>
          <dgm:bulletEnabled val="1"/>
        </dgm:presLayoutVars>
      </dgm:prSet>
      <dgm:spPr/>
    </dgm:pt>
    <dgm:pt modelId="{553DB504-F8F7-41AB-B985-9C0D52C0304B}" type="pres">
      <dgm:prSet presAssocID="{A7071F18-3B4A-46B4-9708-82E8B519D081}" presName="sibTrans" presStyleCnt="0"/>
      <dgm:spPr/>
    </dgm:pt>
    <dgm:pt modelId="{62FC009F-5E2F-492F-96EE-30BCFCCC7B0F}" type="pres">
      <dgm:prSet presAssocID="{B64E458F-74A9-42BD-9F33-25A7267384C0}" presName="composite" presStyleCnt="0"/>
      <dgm:spPr/>
    </dgm:pt>
    <dgm:pt modelId="{C3F9D1E6-AA58-47FE-B38E-FEBD008077A8}" type="pres">
      <dgm:prSet presAssocID="{B64E458F-74A9-42BD-9F33-25A7267384C0}" presName="ParentText" presStyleLbl="node1" presStyleIdx="3" presStyleCnt="4">
        <dgm:presLayoutVars>
          <dgm:chMax val="1"/>
          <dgm:chPref val="1"/>
          <dgm:bulletEnabled val="1"/>
        </dgm:presLayoutVars>
      </dgm:prSet>
      <dgm:spPr/>
    </dgm:pt>
  </dgm:ptLst>
  <dgm:cxnLst>
    <dgm:cxn modelId="{F6E76912-317A-4904-BDFC-CFAF9981CCA9}" type="presOf" srcId="{81C6310C-0B6F-4082-B0C2-E536CCFC6BF3}" destId="{37CAF361-3EC4-4A42-8908-F78D3A358CFB}" srcOrd="0" destOrd="3" presId="urn:microsoft.com/office/officeart/2005/8/layout/StepDownProcess"/>
    <dgm:cxn modelId="{47EF0D14-F05A-46EB-9CEF-A57598D2D9BD}" type="presOf" srcId="{EA4FE2A2-3025-46FD-B9CF-3F7922470658}" destId="{1968068C-AFF1-4605-965A-53457DAB2AA0}" srcOrd="0" destOrd="0" presId="urn:microsoft.com/office/officeart/2005/8/layout/StepDownProcess"/>
    <dgm:cxn modelId="{6E92E41A-8218-4D6F-968A-ED61B081E597}" srcId="{EA4FE2A2-3025-46FD-B9CF-3F7922470658}" destId="{47393D6C-48E6-415C-A324-D5D1B733BF2F}" srcOrd="1" destOrd="0" parTransId="{753E6622-41D1-4972-85D9-C0FD9546B152}" sibTransId="{528B5A39-BCEC-428A-B42E-1AB0FE5FCD31}"/>
    <dgm:cxn modelId="{B9ED8D1B-FD42-42C3-8DB5-F5C4A2D5C52F}" srcId="{FE1A3C43-BF44-490B-92EB-99534BB2DE62}" destId="{B64E458F-74A9-42BD-9F33-25A7267384C0}" srcOrd="3" destOrd="0" parTransId="{FDBF5F81-EBD2-4CF0-8981-05AC31844EDC}" sibTransId="{A6E3EFFC-58C3-411B-AB32-71CE8B7D4A01}"/>
    <dgm:cxn modelId="{57968D37-9CE5-4A1B-9919-3A234D5D04ED}" srcId="{DAB8288A-290D-4909-9A39-42F89C04D2B8}" destId="{8EAB00FD-432F-4A80-AF9B-020F9E362FD0}" srcOrd="0" destOrd="0" parTransId="{A5ED7867-C6FA-4B35-8C03-926FC53005BD}" sibTransId="{1364539A-0403-4A29-8CC8-24840297F672}"/>
    <dgm:cxn modelId="{4E73EF5B-6BD5-4B06-8346-051519952EA5}" srcId="{B6C71ADC-1900-4CD5-9A8B-A79EE491D570}" destId="{604BF166-5D1C-452A-8432-7ADAF3FE97DB}" srcOrd="0" destOrd="0" parTransId="{C0E7B32E-45E7-4740-A7ED-39308C90F8C6}" sibTransId="{F83421F9-3FB9-45B6-A1B6-56D13345BBBE}"/>
    <dgm:cxn modelId="{2AEC295C-926D-41CA-883B-5C6613BB8D16}" type="presOf" srcId="{47393D6C-48E6-415C-A324-D5D1B733BF2F}" destId="{37CAF361-3EC4-4A42-8908-F78D3A358CFB}" srcOrd="0" destOrd="1" presId="urn:microsoft.com/office/officeart/2005/8/layout/StepDownProcess"/>
    <dgm:cxn modelId="{14DA565F-9483-412A-966C-0FE80BEFE546}" srcId="{FE1A3C43-BF44-490B-92EB-99534BB2DE62}" destId="{DAB8288A-290D-4909-9A39-42F89C04D2B8}" srcOrd="0" destOrd="0" parTransId="{6AA6E7E8-3267-452A-8699-7F0BBDEC520A}" sibTransId="{772DB41D-3A14-4E36-A484-01CEE8A75081}"/>
    <dgm:cxn modelId="{77865760-D244-476D-92F3-565CF751F71B}" srcId="{B6C71ADC-1900-4CD5-9A8B-A79EE491D570}" destId="{C7EA0EC5-5B68-4F24-A9B7-073D30420364}" srcOrd="2" destOrd="0" parTransId="{3C68CD32-C508-44D6-A22E-55A0A93DF919}" sibTransId="{FFE456DF-9BD9-41E1-A295-083652D9424B}"/>
    <dgm:cxn modelId="{1E908C64-BA06-4B2B-A71B-BD724CE8604C}" srcId="{C7EA0EC5-5B68-4F24-A9B7-073D30420364}" destId="{721FC694-537B-4A6E-9E70-CA6414459C58}" srcOrd="0" destOrd="0" parTransId="{AD7D7DC4-C131-4D8A-8F3E-C31F32EB3391}" sibTransId="{D0B23FD6-A54E-4751-80AA-98E28512F04B}"/>
    <dgm:cxn modelId="{37B68674-BB6B-439D-BDAB-C295202DD7BD}" type="presOf" srcId="{8EAB00FD-432F-4A80-AF9B-020F9E362FD0}" destId="{7AF73D93-58E7-47FE-9CF1-B17F2C8B9837}" srcOrd="0" destOrd="0" presId="urn:microsoft.com/office/officeart/2005/8/layout/StepDownProcess"/>
    <dgm:cxn modelId="{90A77177-9A72-4DFE-9B80-CAFDEE7952B4}" type="presOf" srcId="{665221E3-3233-46A9-8EB9-4C24F3E30727}" destId="{37CAF361-3EC4-4A42-8908-F78D3A358CFB}" srcOrd="0" destOrd="0" presId="urn:microsoft.com/office/officeart/2005/8/layout/StepDownProcess"/>
    <dgm:cxn modelId="{16193858-BDD6-4E1D-92D4-88069259DD42}" srcId="{FE1A3C43-BF44-490B-92EB-99534BB2DE62}" destId="{B6C71ADC-1900-4CD5-9A8B-A79EE491D570}" srcOrd="2" destOrd="0" parTransId="{44E2D186-8821-4906-AD9B-24B7AA1849B1}" sibTransId="{A7071F18-3B4A-46B4-9708-82E8B519D081}"/>
    <dgm:cxn modelId="{77C5DF83-5B0F-443F-B502-5B73CC055691}" srcId="{B6C71ADC-1900-4CD5-9A8B-A79EE491D570}" destId="{47E4B5DC-F651-48ED-B7ED-489A78DC4856}" srcOrd="1" destOrd="0" parTransId="{314BF116-F1E9-4D50-B8B1-05BAE1F58650}" sibTransId="{1CBCF073-8F2E-4E62-9236-ABED408953FC}"/>
    <dgm:cxn modelId="{01C2C98C-3DEF-4991-9443-82D454DCC7CE}" srcId="{C7EA0EC5-5B68-4F24-A9B7-073D30420364}" destId="{A920717D-0AF2-468E-BCB2-FCC74CD33700}" srcOrd="1" destOrd="0" parTransId="{EEA7B3D3-1882-4F63-880B-4E6609D99D83}" sibTransId="{CF8EF191-CBDE-41EE-962F-BD8B9B45A4A8}"/>
    <dgm:cxn modelId="{96223C8D-C4A7-462D-8132-DD979113CB3B}" type="presOf" srcId="{B64E458F-74A9-42BD-9F33-25A7267384C0}" destId="{C3F9D1E6-AA58-47FE-B38E-FEBD008077A8}" srcOrd="0" destOrd="0" presId="urn:microsoft.com/office/officeart/2005/8/layout/StepDownProcess"/>
    <dgm:cxn modelId="{5FC6A693-97E6-4D2B-BDD3-F31D97E5D263}" type="presOf" srcId="{DAB8288A-290D-4909-9A39-42F89C04D2B8}" destId="{F41BFCC3-8431-47CF-975B-1A4C0162728F}" srcOrd="0" destOrd="0" presId="urn:microsoft.com/office/officeart/2005/8/layout/StepDownProcess"/>
    <dgm:cxn modelId="{02D9809F-282E-4B6D-AA6F-D17B7E483001}" type="presOf" srcId="{C7EA0EC5-5B68-4F24-A9B7-073D30420364}" destId="{578F3741-4AA4-4248-89A1-6F6A6B4E8C49}" srcOrd="0" destOrd="2" presId="urn:microsoft.com/office/officeart/2005/8/layout/StepDownProcess"/>
    <dgm:cxn modelId="{678604BB-C23D-44AD-BDFF-DCCFAEDA6F27}" type="presOf" srcId="{A920717D-0AF2-468E-BCB2-FCC74CD33700}" destId="{578F3741-4AA4-4248-89A1-6F6A6B4E8C49}" srcOrd="0" destOrd="4" presId="urn:microsoft.com/office/officeart/2005/8/layout/StepDownProcess"/>
    <dgm:cxn modelId="{84600EBE-1597-43EE-9644-0CB067886729}" srcId="{EA4FE2A2-3025-46FD-B9CF-3F7922470658}" destId="{81C6310C-0B6F-4082-B0C2-E536CCFC6BF3}" srcOrd="3" destOrd="0" parTransId="{3ED0A827-787A-4C63-B21D-D60D6769B950}" sibTransId="{6A4D5B67-A6FE-473B-9B66-4CD4DE74093C}"/>
    <dgm:cxn modelId="{E54947C3-CAB6-4BC8-87BF-DE3B1CD0A936}" type="presOf" srcId="{B552B2F0-A27B-48F2-A0B2-BE2C8A3C96C1}" destId="{37CAF361-3EC4-4A42-8908-F78D3A358CFB}" srcOrd="0" destOrd="2" presId="urn:microsoft.com/office/officeart/2005/8/layout/StepDownProcess"/>
    <dgm:cxn modelId="{7B0B77D4-4457-4D6C-AB0A-55E24C3C8366}" srcId="{FE1A3C43-BF44-490B-92EB-99534BB2DE62}" destId="{EA4FE2A2-3025-46FD-B9CF-3F7922470658}" srcOrd="1" destOrd="0" parTransId="{CC07CEAE-3EF6-43C6-8F8F-5700275256BB}" sibTransId="{E4F1F48D-8E51-4CA0-B826-53FAEFAC1214}"/>
    <dgm:cxn modelId="{28F01AE3-D29F-4104-9C1C-F1BCC4B0A899}" type="presOf" srcId="{B6C71ADC-1900-4CD5-9A8B-A79EE491D570}" destId="{AA29B0E6-CCB1-4C35-97B0-C9287D57B4C7}" srcOrd="0" destOrd="0" presId="urn:microsoft.com/office/officeart/2005/8/layout/StepDownProcess"/>
    <dgm:cxn modelId="{364543E5-CB20-492C-8C94-E16BF3FFEFEB}" srcId="{EA4FE2A2-3025-46FD-B9CF-3F7922470658}" destId="{B552B2F0-A27B-48F2-A0B2-BE2C8A3C96C1}" srcOrd="2" destOrd="0" parTransId="{A1DF09BC-51C7-4F9B-9358-579D33EF10FA}" sibTransId="{327ADF3D-DED5-462F-BA38-A67D2E910847}"/>
    <dgm:cxn modelId="{584A1DF0-862F-4C64-A25B-2DC70E074A6A}" type="presOf" srcId="{604BF166-5D1C-452A-8432-7ADAF3FE97DB}" destId="{578F3741-4AA4-4248-89A1-6F6A6B4E8C49}" srcOrd="0" destOrd="0" presId="urn:microsoft.com/office/officeart/2005/8/layout/StepDownProcess"/>
    <dgm:cxn modelId="{67158BF1-F52C-474B-8C18-24C0EBF67B2F}" type="presOf" srcId="{721FC694-537B-4A6E-9E70-CA6414459C58}" destId="{578F3741-4AA4-4248-89A1-6F6A6B4E8C49}" srcOrd="0" destOrd="3" presId="urn:microsoft.com/office/officeart/2005/8/layout/StepDownProcess"/>
    <dgm:cxn modelId="{276BD5FA-82F7-4C50-B32B-2C1B91A40787}" type="presOf" srcId="{FE1A3C43-BF44-490B-92EB-99534BB2DE62}" destId="{D169FC8A-898E-4DFF-BB68-32AEE95DFAE1}" srcOrd="0" destOrd="0" presId="urn:microsoft.com/office/officeart/2005/8/layout/StepDownProcess"/>
    <dgm:cxn modelId="{26D4CDFB-8424-4FD2-A0C0-2E3D19164CB8}" srcId="{EA4FE2A2-3025-46FD-B9CF-3F7922470658}" destId="{665221E3-3233-46A9-8EB9-4C24F3E30727}" srcOrd="0" destOrd="0" parTransId="{430FF4C5-35DC-4CEC-9C2E-A071CAFE132C}" sibTransId="{AAFC9FFC-8453-4C7D-87C1-5C68B7B25E3D}"/>
    <dgm:cxn modelId="{CC9CDEFB-2CBC-4A58-B85B-B2225F83A807}" type="presOf" srcId="{47E4B5DC-F651-48ED-B7ED-489A78DC4856}" destId="{578F3741-4AA4-4248-89A1-6F6A6B4E8C49}" srcOrd="0" destOrd="1" presId="urn:microsoft.com/office/officeart/2005/8/layout/StepDownProcess"/>
    <dgm:cxn modelId="{2647AC13-3CCD-4D3D-921B-B5C17A4E2EBC}" type="presParOf" srcId="{D169FC8A-898E-4DFF-BB68-32AEE95DFAE1}" destId="{7E2C0A00-3783-41C0-97C3-0DC2A63581F4}" srcOrd="0" destOrd="0" presId="urn:microsoft.com/office/officeart/2005/8/layout/StepDownProcess"/>
    <dgm:cxn modelId="{BBA8366D-E82F-4ACC-A411-C1FA550F96E4}" type="presParOf" srcId="{7E2C0A00-3783-41C0-97C3-0DC2A63581F4}" destId="{E7C5903C-D131-4506-8C93-E5A0D94EE0F4}" srcOrd="0" destOrd="0" presId="urn:microsoft.com/office/officeart/2005/8/layout/StepDownProcess"/>
    <dgm:cxn modelId="{2EDD50BF-C21D-4A33-BDB3-8A7BAF63642E}" type="presParOf" srcId="{7E2C0A00-3783-41C0-97C3-0DC2A63581F4}" destId="{F41BFCC3-8431-47CF-975B-1A4C0162728F}" srcOrd="1" destOrd="0" presId="urn:microsoft.com/office/officeart/2005/8/layout/StepDownProcess"/>
    <dgm:cxn modelId="{9AA00640-D8F7-415B-9DF7-B9CD7FAF3DF6}" type="presParOf" srcId="{7E2C0A00-3783-41C0-97C3-0DC2A63581F4}" destId="{7AF73D93-58E7-47FE-9CF1-B17F2C8B9837}" srcOrd="2" destOrd="0" presId="urn:microsoft.com/office/officeart/2005/8/layout/StepDownProcess"/>
    <dgm:cxn modelId="{9E55C2D9-237B-4369-86C1-D554DB9A0E45}" type="presParOf" srcId="{D169FC8A-898E-4DFF-BB68-32AEE95DFAE1}" destId="{E83D82EB-D960-4DC1-B430-CCAB002EF8B9}" srcOrd="1" destOrd="0" presId="urn:microsoft.com/office/officeart/2005/8/layout/StepDownProcess"/>
    <dgm:cxn modelId="{03475BBA-2C7F-4B68-933F-4E1BD46DE020}" type="presParOf" srcId="{D169FC8A-898E-4DFF-BB68-32AEE95DFAE1}" destId="{9A50918E-373C-4156-9141-DAF88EAB131D}" srcOrd="2" destOrd="0" presId="urn:microsoft.com/office/officeart/2005/8/layout/StepDownProcess"/>
    <dgm:cxn modelId="{4047DFFE-195C-4BBF-A383-1B5CEE316082}" type="presParOf" srcId="{9A50918E-373C-4156-9141-DAF88EAB131D}" destId="{B7477558-EDD6-4714-A31C-AACE13F705E0}" srcOrd="0" destOrd="0" presId="urn:microsoft.com/office/officeart/2005/8/layout/StepDownProcess"/>
    <dgm:cxn modelId="{5677AB6D-A4A0-4176-AD6B-FD370C62B5D4}" type="presParOf" srcId="{9A50918E-373C-4156-9141-DAF88EAB131D}" destId="{1968068C-AFF1-4605-965A-53457DAB2AA0}" srcOrd="1" destOrd="0" presId="urn:microsoft.com/office/officeart/2005/8/layout/StepDownProcess"/>
    <dgm:cxn modelId="{F5CE833B-7537-480C-9352-FE0E17565A3F}" type="presParOf" srcId="{9A50918E-373C-4156-9141-DAF88EAB131D}" destId="{37CAF361-3EC4-4A42-8908-F78D3A358CFB}" srcOrd="2" destOrd="0" presId="urn:microsoft.com/office/officeart/2005/8/layout/StepDownProcess"/>
    <dgm:cxn modelId="{6F74E9A5-2E27-400E-93A4-01DB1DF3DF27}" type="presParOf" srcId="{D169FC8A-898E-4DFF-BB68-32AEE95DFAE1}" destId="{AD7C1453-F90E-4B02-954E-432371CC3F99}" srcOrd="3" destOrd="0" presId="urn:microsoft.com/office/officeart/2005/8/layout/StepDownProcess"/>
    <dgm:cxn modelId="{B0437482-31D5-4BDC-897D-A7E2C58815CD}" type="presParOf" srcId="{D169FC8A-898E-4DFF-BB68-32AEE95DFAE1}" destId="{A536E0E7-E22A-452D-9A01-37279061360D}" srcOrd="4" destOrd="0" presId="urn:microsoft.com/office/officeart/2005/8/layout/StepDownProcess"/>
    <dgm:cxn modelId="{352BAD6D-2C17-47DF-9A4B-58441B91B21A}" type="presParOf" srcId="{A536E0E7-E22A-452D-9A01-37279061360D}" destId="{50D57FC5-7F86-4952-9FBA-40A689240D85}" srcOrd="0" destOrd="0" presId="urn:microsoft.com/office/officeart/2005/8/layout/StepDownProcess"/>
    <dgm:cxn modelId="{C8847292-3988-4BBB-B49C-0C125FB6EB7B}" type="presParOf" srcId="{A536E0E7-E22A-452D-9A01-37279061360D}" destId="{AA29B0E6-CCB1-4C35-97B0-C9287D57B4C7}" srcOrd="1" destOrd="0" presId="urn:microsoft.com/office/officeart/2005/8/layout/StepDownProcess"/>
    <dgm:cxn modelId="{8449AF28-ADA0-4E4F-AFC7-EF1778FBDB92}" type="presParOf" srcId="{A536E0E7-E22A-452D-9A01-37279061360D}" destId="{578F3741-4AA4-4248-89A1-6F6A6B4E8C49}" srcOrd="2" destOrd="0" presId="urn:microsoft.com/office/officeart/2005/8/layout/StepDownProcess"/>
    <dgm:cxn modelId="{9BE0B952-47A3-4988-88BC-DBE813BD04B5}" type="presParOf" srcId="{D169FC8A-898E-4DFF-BB68-32AEE95DFAE1}" destId="{553DB504-F8F7-41AB-B985-9C0D52C0304B}" srcOrd="5" destOrd="0" presId="urn:microsoft.com/office/officeart/2005/8/layout/StepDownProcess"/>
    <dgm:cxn modelId="{02496C95-C301-43DD-A6D0-A6FBD6F459B8}" type="presParOf" srcId="{D169FC8A-898E-4DFF-BB68-32AEE95DFAE1}" destId="{62FC009F-5E2F-492F-96EE-30BCFCCC7B0F}" srcOrd="6" destOrd="0" presId="urn:microsoft.com/office/officeart/2005/8/layout/StepDownProcess"/>
    <dgm:cxn modelId="{8E0414FA-DB34-4541-BB46-ACF8665C61AB}" type="presParOf" srcId="{62FC009F-5E2F-492F-96EE-30BCFCCC7B0F}" destId="{C3F9D1E6-AA58-47FE-B38E-FEBD008077A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C0E6FF-9C09-474B-9984-37E2D44A0CA6}" type="doc">
      <dgm:prSet loTypeId="urn:microsoft.com/office/officeart/2005/8/layout/radial5" loCatId="cycle" qsTypeId="urn:microsoft.com/office/officeart/2005/8/quickstyle/simple1" qsCatId="simple" csTypeId="urn:microsoft.com/office/officeart/2005/8/colors/accent2_3" csCatId="accent2" phldr="1"/>
      <dgm:spPr/>
      <dgm:t>
        <a:bodyPr/>
        <a:lstStyle/>
        <a:p>
          <a:endParaRPr lang="en-US"/>
        </a:p>
      </dgm:t>
    </dgm:pt>
    <dgm:pt modelId="{DA37B45E-8AE9-4EA9-BC29-B633EFD67FF1}">
      <dgm:prSet phldrT="[Text]" custT="1"/>
      <dgm:spPr/>
      <dgm:t>
        <a:bodyPr/>
        <a:lstStyle/>
        <a:p>
          <a:r>
            <a:rPr lang="en-US" sz="2000" dirty="0"/>
            <a:t>Background Knowledge</a:t>
          </a:r>
        </a:p>
      </dgm:t>
    </dgm:pt>
    <dgm:pt modelId="{0C63F8F4-160F-41DB-AE58-14BD35A2DDDF}" type="parTrans" cxnId="{ED2249A2-1D39-4E12-A098-C3B903CD41A5}">
      <dgm:prSet/>
      <dgm:spPr/>
      <dgm:t>
        <a:bodyPr/>
        <a:lstStyle/>
        <a:p>
          <a:endParaRPr lang="en-US"/>
        </a:p>
      </dgm:t>
    </dgm:pt>
    <dgm:pt modelId="{A1EFD10B-DFFD-42B2-AA43-8522D5C5C647}" type="sibTrans" cxnId="{ED2249A2-1D39-4E12-A098-C3B903CD41A5}">
      <dgm:prSet/>
      <dgm:spPr/>
      <dgm:t>
        <a:bodyPr/>
        <a:lstStyle/>
        <a:p>
          <a:endParaRPr lang="en-US"/>
        </a:p>
      </dgm:t>
    </dgm:pt>
    <dgm:pt modelId="{624F2513-DA34-49DD-A011-D5D3421D3938}">
      <dgm:prSet phldrT="[Text]" custT="1"/>
      <dgm:spPr/>
      <dgm:t>
        <a:bodyPr/>
        <a:lstStyle/>
        <a:p>
          <a:r>
            <a:rPr lang="en-US" sz="2000" dirty="0"/>
            <a:t>Facts and references</a:t>
          </a:r>
        </a:p>
      </dgm:t>
    </dgm:pt>
    <dgm:pt modelId="{7DDA3ED8-D5AD-425B-AF09-55F489FA2F8D}" type="parTrans" cxnId="{C794F32F-A40A-471B-82E0-013D125C4E0A}">
      <dgm:prSet/>
      <dgm:spPr/>
      <dgm:t>
        <a:bodyPr/>
        <a:lstStyle/>
        <a:p>
          <a:endParaRPr lang="en-US" dirty="0"/>
        </a:p>
      </dgm:t>
    </dgm:pt>
    <dgm:pt modelId="{44D9056E-481B-48C8-BBC7-5E7C50D66D4B}" type="sibTrans" cxnId="{C794F32F-A40A-471B-82E0-013D125C4E0A}">
      <dgm:prSet/>
      <dgm:spPr/>
      <dgm:t>
        <a:bodyPr/>
        <a:lstStyle/>
        <a:p>
          <a:endParaRPr lang="en-US"/>
        </a:p>
      </dgm:t>
    </dgm:pt>
    <dgm:pt modelId="{82BB5F43-619A-4839-BA64-13F23E95732D}">
      <dgm:prSet phldrT="[Text]" custT="1"/>
      <dgm:spPr/>
      <dgm:t>
        <a:bodyPr/>
        <a:lstStyle/>
        <a:p>
          <a:r>
            <a:rPr lang="en-US" sz="2000" dirty="0"/>
            <a:t>Word meanings</a:t>
          </a:r>
        </a:p>
      </dgm:t>
    </dgm:pt>
    <dgm:pt modelId="{81A1044D-D04F-4947-9227-25492CD9532F}" type="parTrans" cxnId="{39183E91-0E52-4467-925E-A345681D6957}">
      <dgm:prSet/>
      <dgm:spPr/>
      <dgm:t>
        <a:bodyPr/>
        <a:lstStyle/>
        <a:p>
          <a:endParaRPr lang="en-US" dirty="0"/>
        </a:p>
      </dgm:t>
    </dgm:pt>
    <dgm:pt modelId="{1015500C-A3D2-45D5-8861-C9BAD64FFCA1}" type="sibTrans" cxnId="{39183E91-0E52-4467-925E-A345681D6957}">
      <dgm:prSet/>
      <dgm:spPr/>
      <dgm:t>
        <a:bodyPr/>
        <a:lstStyle/>
        <a:p>
          <a:endParaRPr lang="en-US"/>
        </a:p>
      </dgm:t>
    </dgm:pt>
    <dgm:pt modelId="{4727DF0F-8399-4DD9-9473-318FA9213AD7}">
      <dgm:prSet phldrT="[Text]" custT="1"/>
      <dgm:spPr/>
      <dgm:t>
        <a:bodyPr/>
        <a:lstStyle/>
        <a:p>
          <a:r>
            <a:rPr lang="en-US" sz="2000" dirty="0"/>
            <a:t>Academic concepts</a:t>
          </a:r>
        </a:p>
      </dgm:t>
    </dgm:pt>
    <dgm:pt modelId="{E48C6374-56D6-4960-8FEA-32BF11FDA40F}" type="parTrans" cxnId="{5037A042-7D18-4D72-B8A0-44E069BEBA65}">
      <dgm:prSet/>
      <dgm:spPr/>
      <dgm:t>
        <a:bodyPr/>
        <a:lstStyle/>
        <a:p>
          <a:endParaRPr lang="en-US" dirty="0"/>
        </a:p>
      </dgm:t>
    </dgm:pt>
    <dgm:pt modelId="{58D4DC6E-C1F6-4022-9968-2D73B58ED988}" type="sibTrans" cxnId="{5037A042-7D18-4D72-B8A0-44E069BEBA65}">
      <dgm:prSet/>
      <dgm:spPr/>
      <dgm:t>
        <a:bodyPr/>
        <a:lstStyle/>
        <a:p>
          <a:endParaRPr lang="en-US"/>
        </a:p>
      </dgm:t>
    </dgm:pt>
    <dgm:pt modelId="{F2C48293-340D-47AF-B265-3BB05A92A5D5}">
      <dgm:prSet phldrT="[Text]" custT="1"/>
      <dgm:spPr/>
      <dgm:t>
        <a:bodyPr/>
        <a:lstStyle/>
        <a:p>
          <a:r>
            <a:rPr lang="en-US" sz="2000" dirty="0"/>
            <a:t>Personal experiences</a:t>
          </a:r>
        </a:p>
      </dgm:t>
    </dgm:pt>
    <dgm:pt modelId="{4B659373-FACD-4C8E-AC61-8A05F7F157A0}" type="parTrans" cxnId="{53019347-8A21-4144-8B3A-532024931174}">
      <dgm:prSet/>
      <dgm:spPr/>
      <dgm:t>
        <a:bodyPr/>
        <a:lstStyle/>
        <a:p>
          <a:endParaRPr lang="en-US" dirty="0"/>
        </a:p>
      </dgm:t>
    </dgm:pt>
    <dgm:pt modelId="{56B752DC-C504-40F6-A365-B092C2C1737B}" type="sibTrans" cxnId="{53019347-8A21-4144-8B3A-532024931174}">
      <dgm:prSet/>
      <dgm:spPr/>
      <dgm:t>
        <a:bodyPr/>
        <a:lstStyle/>
        <a:p>
          <a:endParaRPr lang="en-US"/>
        </a:p>
      </dgm:t>
    </dgm:pt>
    <dgm:pt modelId="{5A4B0C57-319E-4A73-9AC2-82397D8D3AE7}">
      <dgm:prSet custT="1"/>
      <dgm:spPr/>
      <dgm:t>
        <a:bodyPr/>
        <a:lstStyle/>
        <a:p>
          <a:r>
            <a:rPr lang="en-US" sz="2000" dirty="0"/>
            <a:t>Political, social and historical contexts</a:t>
          </a:r>
        </a:p>
      </dgm:t>
    </dgm:pt>
    <dgm:pt modelId="{ADBD49DB-8E34-4A84-801E-9C6962F101DE}" type="parTrans" cxnId="{4CEB8666-0143-40D0-B58B-D5AB9B10FD7F}">
      <dgm:prSet/>
      <dgm:spPr/>
      <dgm:t>
        <a:bodyPr/>
        <a:lstStyle/>
        <a:p>
          <a:endParaRPr lang="en-US" dirty="0"/>
        </a:p>
      </dgm:t>
    </dgm:pt>
    <dgm:pt modelId="{9F9D88A8-86F0-48D7-9A4A-091A306959EB}" type="sibTrans" cxnId="{4CEB8666-0143-40D0-B58B-D5AB9B10FD7F}">
      <dgm:prSet/>
      <dgm:spPr/>
      <dgm:t>
        <a:bodyPr/>
        <a:lstStyle/>
        <a:p>
          <a:endParaRPr lang="en-US"/>
        </a:p>
      </dgm:t>
    </dgm:pt>
    <dgm:pt modelId="{10A1A058-40B5-4C95-91DF-348B1D237F0A}" type="pres">
      <dgm:prSet presAssocID="{9AC0E6FF-9C09-474B-9984-37E2D44A0CA6}" presName="Name0" presStyleCnt="0">
        <dgm:presLayoutVars>
          <dgm:chMax val="1"/>
          <dgm:dir/>
          <dgm:animLvl val="ctr"/>
          <dgm:resizeHandles val="exact"/>
        </dgm:presLayoutVars>
      </dgm:prSet>
      <dgm:spPr/>
    </dgm:pt>
    <dgm:pt modelId="{0341D5D0-1C9F-4472-9F6F-7DD006F1FE62}" type="pres">
      <dgm:prSet presAssocID="{DA37B45E-8AE9-4EA9-BC29-B633EFD67FF1}" presName="centerShape" presStyleLbl="node0" presStyleIdx="0" presStyleCnt="1" custScaleX="157292" custScaleY="146624" custLinFactNeighborY="-463"/>
      <dgm:spPr/>
    </dgm:pt>
    <dgm:pt modelId="{52F32A86-8B52-4D0E-9D7B-CF9324DDDCAE}" type="pres">
      <dgm:prSet presAssocID="{7DDA3ED8-D5AD-425B-AF09-55F489FA2F8D}" presName="parTrans" presStyleLbl="sibTrans2D1" presStyleIdx="0" presStyleCnt="5"/>
      <dgm:spPr/>
    </dgm:pt>
    <dgm:pt modelId="{AC5C3748-EE81-49CE-94D1-8B1C88501444}" type="pres">
      <dgm:prSet presAssocID="{7DDA3ED8-D5AD-425B-AF09-55F489FA2F8D}" presName="connectorText" presStyleLbl="sibTrans2D1" presStyleIdx="0" presStyleCnt="5"/>
      <dgm:spPr/>
    </dgm:pt>
    <dgm:pt modelId="{6549A4F4-3D7E-44C6-AEB2-64A07272835C}" type="pres">
      <dgm:prSet presAssocID="{624F2513-DA34-49DD-A011-D5D3421D3938}" presName="node" presStyleLbl="node1" presStyleIdx="0" presStyleCnt="5" custScaleX="126074" custScaleY="125104" custRadScaleRad="115197" custRadScaleInc="-2560">
        <dgm:presLayoutVars>
          <dgm:bulletEnabled val="1"/>
        </dgm:presLayoutVars>
      </dgm:prSet>
      <dgm:spPr/>
    </dgm:pt>
    <dgm:pt modelId="{891DD98F-FE96-425C-8044-D9CECB02DC19}" type="pres">
      <dgm:prSet presAssocID="{81A1044D-D04F-4947-9227-25492CD9532F}" presName="parTrans" presStyleLbl="sibTrans2D1" presStyleIdx="1" presStyleCnt="5"/>
      <dgm:spPr/>
    </dgm:pt>
    <dgm:pt modelId="{4E15C7A7-B8BA-4E61-9ADB-E38E81846CE2}" type="pres">
      <dgm:prSet presAssocID="{81A1044D-D04F-4947-9227-25492CD9532F}" presName="connectorText" presStyleLbl="sibTrans2D1" presStyleIdx="1" presStyleCnt="5"/>
      <dgm:spPr/>
    </dgm:pt>
    <dgm:pt modelId="{7B9EFECF-6775-4DDA-95B0-94FDAA1D1CEB}" type="pres">
      <dgm:prSet presAssocID="{82BB5F43-619A-4839-BA64-13F23E95732D}" presName="node" presStyleLbl="node1" presStyleIdx="1" presStyleCnt="5" custScaleX="127043" custScaleY="121473" custRadScaleRad="113399" custRadScaleInc="1059">
        <dgm:presLayoutVars>
          <dgm:bulletEnabled val="1"/>
        </dgm:presLayoutVars>
      </dgm:prSet>
      <dgm:spPr/>
    </dgm:pt>
    <dgm:pt modelId="{959EB2F1-C19C-437E-9B5A-F6924F6038D8}" type="pres">
      <dgm:prSet presAssocID="{E48C6374-56D6-4960-8FEA-32BF11FDA40F}" presName="parTrans" presStyleLbl="sibTrans2D1" presStyleIdx="2" presStyleCnt="5"/>
      <dgm:spPr/>
    </dgm:pt>
    <dgm:pt modelId="{C3141555-1384-4341-AA3D-0CCE50305E88}" type="pres">
      <dgm:prSet presAssocID="{E48C6374-56D6-4960-8FEA-32BF11FDA40F}" presName="connectorText" presStyleLbl="sibTrans2D1" presStyleIdx="2" presStyleCnt="5"/>
      <dgm:spPr/>
    </dgm:pt>
    <dgm:pt modelId="{AAFCB5C8-7181-45E0-ADB4-6CB44807E950}" type="pres">
      <dgm:prSet presAssocID="{4727DF0F-8399-4DD9-9473-318FA9213AD7}" presName="node" presStyleLbl="node1" presStyleIdx="2" presStyleCnt="5" custScaleX="119136" custScaleY="118921" custRadScaleRad="111604" custRadScaleInc="-16388">
        <dgm:presLayoutVars>
          <dgm:bulletEnabled val="1"/>
        </dgm:presLayoutVars>
      </dgm:prSet>
      <dgm:spPr/>
    </dgm:pt>
    <dgm:pt modelId="{B5EBB650-18D7-40A1-8D2E-C24533E6C6AE}" type="pres">
      <dgm:prSet presAssocID="{4B659373-FACD-4C8E-AC61-8A05F7F157A0}" presName="parTrans" presStyleLbl="sibTrans2D1" presStyleIdx="3" presStyleCnt="5"/>
      <dgm:spPr/>
    </dgm:pt>
    <dgm:pt modelId="{F12BA576-86F6-4065-B35C-F2321B344B88}" type="pres">
      <dgm:prSet presAssocID="{4B659373-FACD-4C8E-AC61-8A05F7F157A0}" presName="connectorText" presStyleLbl="sibTrans2D1" presStyleIdx="3" presStyleCnt="5"/>
      <dgm:spPr/>
    </dgm:pt>
    <dgm:pt modelId="{8D0E4831-6B9B-4C0A-97BC-1415AFADCAFC}" type="pres">
      <dgm:prSet presAssocID="{F2C48293-340D-47AF-B265-3BB05A92A5D5}" presName="node" presStyleLbl="node1" presStyleIdx="3" presStyleCnt="5" custScaleX="120000" custScaleY="119841" custRadScaleRad="116452" custRadScaleInc="24233">
        <dgm:presLayoutVars>
          <dgm:bulletEnabled val="1"/>
        </dgm:presLayoutVars>
      </dgm:prSet>
      <dgm:spPr/>
    </dgm:pt>
    <dgm:pt modelId="{6CEC6301-E67E-45D2-9D61-BECA94341EE9}" type="pres">
      <dgm:prSet presAssocID="{ADBD49DB-8E34-4A84-801E-9C6962F101DE}" presName="parTrans" presStyleLbl="sibTrans2D1" presStyleIdx="4" presStyleCnt="5"/>
      <dgm:spPr/>
    </dgm:pt>
    <dgm:pt modelId="{CE96D54D-CD8B-4C31-A888-D306ADA02FE1}" type="pres">
      <dgm:prSet presAssocID="{ADBD49DB-8E34-4A84-801E-9C6962F101DE}" presName="connectorText" presStyleLbl="sibTrans2D1" presStyleIdx="4" presStyleCnt="5"/>
      <dgm:spPr/>
    </dgm:pt>
    <dgm:pt modelId="{E6A5DBD7-2427-4546-A52C-CFEF0ED12AA3}" type="pres">
      <dgm:prSet presAssocID="{5A4B0C57-319E-4A73-9AC2-82397D8D3AE7}" presName="node" presStyleLbl="node1" presStyleIdx="4" presStyleCnt="5" custScaleX="124671" custScaleY="120304" custRadScaleRad="107235" custRadScaleInc="1855">
        <dgm:presLayoutVars>
          <dgm:bulletEnabled val="1"/>
        </dgm:presLayoutVars>
      </dgm:prSet>
      <dgm:spPr/>
    </dgm:pt>
  </dgm:ptLst>
  <dgm:cxnLst>
    <dgm:cxn modelId="{96E95700-221A-4237-A195-1CF5243FBBE4}" type="presOf" srcId="{ADBD49DB-8E34-4A84-801E-9C6962F101DE}" destId="{CE96D54D-CD8B-4C31-A888-D306ADA02FE1}" srcOrd="1" destOrd="0" presId="urn:microsoft.com/office/officeart/2005/8/layout/radial5"/>
    <dgm:cxn modelId="{375BFB0D-E50C-43B6-B110-59999D25093A}" type="presOf" srcId="{F2C48293-340D-47AF-B265-3BB05A92A5D5}" destId="{8D0E4831-6B9B-4C0A-97BC-1415AFADCAFC}" srcOrd="0" destOrd="0" presId="urn:microsoft.com/office/officeart/2005/8/layout/radial5"/>
    <dgm:cxn modelId="{C794F32F-A40A-471B-82E0-013D125C4E0A}" srcId="{DA37B45E-8AE9-4EA9-BC29-B633EFD67FF1}" destId="{624F2513-DA34-49DD-A011-D5D3421D3938}" srcOrd="0" destOrd="0" parTransId="{7DDA3ED8-D5AD-425B-AF09-55F489FA2F8D}" sibTransId="{44D9056E-481B-48C8-BBC7-5E7C50D66D4B}"/>
    <dgm:cxn modelId="{95DBDE5C-9766-4255-B937-750DEB50DAD5}" type="presOf" srcId="{7DDA3ED8-D5AD-425B-AF09-55F489FA2F8D}" destId="{52F32A86-8B52-4D0E-9D7B-CF9324DDDCAE}" srcOrd="0" destOrd="0" presId="urn:microsoft.com/office/officeart/2005/8/layout/radial5"/>
    <dgm:cxn modelId="{DD0CE75E-FA9E-4CD2-B248-8B916B44B025}" type="presOf" srcId="{82BB5F43-619A-4839-BA64-13F23E95732D}" destId="{7B9EFECF-6775-4DDA-95B0-94FDAA1D1CEB}" srcOrd="0" destOrd="0" presId="urn:microsoft.com/office/officeart/2005/8/layout/radial5"/>
    <dgm:cxn modelId="{5037A042-7D18-4D72-B8A0-44E069BEBA65}" srcId="{DA37B45E-8AE9-4EA9-BC29-B633EFD67FF1}" destId="{4727DF0F-8399-4DD9-9473-318FA9213AD7}" srcOrd="2" destOrd="0" parTransId="{E48C6374-56D6-4960-8FEA-32BF11FDA40F}" sibTransId="{58D4DC6E-C1F6-4022-9968-2D73B58ED988}"/>
    <dgm:cxn modelId="{4CEB8666-0143-40D0-B58B-D5AB9B10FD7F}" srcId="{DA37B45E-8AE9-4EA9-BC29-B633EFD67FF1}" destId="{5A4B0C57-319E-4A73-9AC2-82397D8D3AE7}" srcOrd="4" destOrd="0" parTransId="{ADBD49DB-8E34-4A84-801E-9C6962F101DE}" sibTransId="{9F9D88A8-86F0-48D7-9A4A-091A306959EB}"/>
    <dgm:cxn modelId="{53019347-8A21-4144-8B3A-532024931174}" srcId="{DA37B45E-8AE9-4EA9-BC29-B633EFD67FF1}" destId="{F2C48293-340D-47AF-B265-3BB05A92A5D5}" srcOrd="3" destOrd="0" parTransId="{4B659373-FACD-4C8E-AC61-8A05F7F157A0}" sibTransId="{56B752DC-C504-40F6-A365-B092C2C1737B}"/>
    <dgm:cxn modelId="{08AAD668-13BC-4024-858E-11BF000A2CD4}" type="presOf" srcId="{7DDA3ED8-D5AD-425B-AF09-55F489FA2F8D}" destId="{AC5C3748-EE81-49CE-94D1-8B1C88501444}" srcOrd="1" destOrd="0" presId="urn:microsoft.com/office/officeart/2005/8/layout/radial5"/>
    <dgm:cxn modelId="{EF6DBF82-087D-43A9-8271-CD52462CAF76}" type="presOf" srcId="{81A1044D-D04F-4947-9227-25492CD9532F}" destId="{4E15C7A7-B8BA-4E61-9ADB-E38E81846CE2}" srcOrd="1" destOrd="0" presId="urn:microsoft.com/office/officeart/2005/8/layout/radial5"/>
    <dgm:cxn modelId="{39183E91-0E52-4467-925E-A345681D6957}" srcId="{DA37B45E-8AE9-4EA9-BC29-B633EFD67FF1}" destId="{82BB5F43-619A-4839-BA64-13F23E95732D}" srcOrd="1" destOrd="0" parTransId="{81A1044D-D04F-4947-9227-25492CD9532F}" sibTransId="{1015500C-A3D2-45D5-8861-C9BAD64FFCA1}"/>
    <dgm:cxn modelId="{ED2249A2-1D39-4E12-A098-C3B903CD41A5}" srcId="{9AC0E6FF-9C09-474B-9984-37E2D44A0CA6}" destId="{DA37B45E-8AE9-4EA9-BC29-B633EFD67FF1}" srcOrd="0" destOrd="0" parTransId="{0C63F8F4-160F-41DB-AE58-14BD35A2DDDF}" sibTransId="{A1EFD10B-DFFD-42B2-AA43-8522D5C5C647}"/>
    <dgm:cxn modelId="{807813A9-196E-4790-B730-1568F9164B1A}" type="presOf" srcId="{9AC0E6FF-9C09-474B-9984-37E2D44A0CA6}" destId="{10A1A058-40B5-4C95-91DF-348B1D237F0A}" srcOrd="0" destOrd="0" presId="urn:microsoft.com/office/officeart/2005/8/layout/radial5"/>
    <dgm:cxn modelId="{822CACA9-6ED9-4CEB-B44A-F7DF683ACF7C}" type="presOf" srcId="{DA37B45E-8AE9-4EA9-BC29-B633EFD67FF1}" destId="{0341D5D0-1C9F-4472-9F6F-7DD006F1FE62}" srcOrd="0" destOrd="0" presId="urn:microsoft.com/office/officeart/2005/8/layout/radial5"/>
    <dgm:cxn modelId="{A16362B0-10FB-4E2E-A88E-25D8C189573B}" type="presOf" srcId="{4B659373-FACD-4C8E-AC61-8A05F7F157A0}" destId="{B5EBB650-18D7-40A1-8D2E-C24533E6C6AE}" srcOrd="0" destOrd="0" presId="urn:microsoft.com/office/officeart/2005/8/layout/radial5"/>
    <dgm:cxn modelId="{A01F0FBD-F533-4B79-8138-2D537CD18649}" type="presOf" srcId="{5A4B0C57-319E-4A73-9AC2-82397D8D3AE7}" destId="{E6A5DBD7-2427-4546-A52C-CFEF0ED12AA3}" srcOrd="0" destOrd="0" presId="urn:microsoft.com/office/officeart/2005/8/layout/radial5"/>
    <dgm:cxn modelId="{F0DA8EBD-E219-4C2B-A3BB-4A0A5F7175EA}" type="presOf" srcId="{4B659373-FACD-4C8E-AC61-8A05F7F157A0}" destId="{F12BA576-86F6-4065-B35C-F2321B344B88}" srcOrd="1" destOrd="0" presId="urn:microsoft.com/office/officeart/2005/8/layout/radial5"/>
    <dgm:cxn modelId="{BF9DA4CA-A09D-4691-ADAA-29B94199CFFF}" type="presOf" srcId="{ADBD49DB-8E34-4A84-801E-9C6962F101DE}" destId="{6CEC6301-E67E-45D2-9D61-BECA94341EE9}" srcOrd="0" destOrd="0" presId="urn:microsoft.com/office/officeart/2005/8/layout/radial5"/>
    <dgm:cxn modelId="{4C88A0D2-F071-468B-8130-6C8A30533644}" type="presOf" srcId="{624F2513-DA34-49DD-A011-D5D3421D3938}" destId="{6549A4F4-3D7E-44C6-AEB2-64A07272835C}" srcOrd="0" destOrd="0" presId="urn:microsoft.com/office/officeart/2005/8/layout/radial5"/>
    <dgm:cxn modelId="{BEEAD9D8-AF1E-454E-A179-C921BED1E348}" type="presOf" srcId="{4727DF0F-8399-4DD9-9473-318FA9213AD7}" destId="{AAFCB5C8-7181-45E0-ADB4-6CB44807E950}" srcOrd="0" destOrd="0" presId="urn:microsoft.com/office/officeart/2005/8/layout/radial5"/>
    <dgm:cxn modelId="{9B8802ED-B4FE-4BBC-BA36-8D8C901F9816}" type="presOf" srcId="{E48C6374-56D6-4960-8FEA-32BF11FDA40F}" destId="{959EB2F1-C19C-437E-9B5A-F6924F6038D8}" srcOrd="0" destOrd="0" presId="urn:microsoft.com/office/officeart/2005/8/layout/radial5"/>
    <dgm:cxn modelId="{18A73DF2-93DC-4FA1-B6CA-B6DC99F302D4}" type="presOf" srcId="{E48C6374-56D6-4960-8FEA-32BF11FDA40F}" destId="{C3141555-1384-4341-AA3D-0CCE50305E88}" srcOrd="1" destOrd="0" presId="urn:microsoft.com/office/officeart/2005/8/layout/radial5"/>
    <dgm:cxn modelId="{1489C9FB-9E03-4B2D-A681-DC37D9EFE2F5}" type="presOf" srcId="{81A1044D-D04F-4947-9227-25492CD9532F}" destId="{891DD98F-FE96-425C-8044-D9CECB02DC19}" srcOrd="0" destOrd="0" presId="urn:microsoft.com/office/officeart/2005/8/layout/radial5"/>
    <dgm:cxn modelId="{1D0EC5C4-0651-41D1-85E1-EFAF888AADD0}" type="presParOf" srcId="{10A1A058-40B5-4C95-91DF-348B1D237F0A}" destId="{0341D5D0-1C9F-4472-9F6F-7DD006F1FE62}" srcOrd="0" destOrd="0" presId="urn:microsoft.com/office/officeart/2005/8/layout/radial5"/>
    <dgm:cxn modelId="{359CAA85-8BBD-474B-8676-73FA7EF52016}" type="presParOf" srcId="{10A1A058-40B5-4C95-91DF-348B1D237F0A}" destId="{52F32A86-8B52-4D0E-9D7B-CF9324DDDCAE}" srcOrd="1" destOrd="0" presId="urn:microsoft.com/office/officeart/2005/8/layout/radial5"/>
    <dgm:cxn modelId="{2EF5058D-682C-43FB-ABEF-3998B4B04C14}" type="presParOf" srcId="{52F32A86-8B52-4D0E-9D7B-CF9324DDDCAE}" destId="{AC5C3748-EE81-49CE-94D1-8B1C88501444}" srcOrd="0" destOrd="0" presId="urn:microsoft.com/office/officeart/2005/8/layout/radial5"/>
    <dgm:cxn modelId="{BB3789E5-0FB8-4CBB-B8B2-236579CD0B37}" type="presParOf" srcId="{10A1A058-40B5-4C95-91DF-348B1D237F0A}" destId="{6549A4F4-3D7E-44C6-AEB2-64A07272835C}" srcOrd="2" destOrd="0" presId="urn:microsoft.com/office/officeart/2005/8/layout/radial5"/>
    <dgm:cxn modelId="{953B60D1-8DDE-4F81-A5D3-3DD14D31888A}" type="presParOf" srcId="{10A1A058-40B5-4C95-91DF-348B1D237F0A}" destId="{891DD98F-FE96-425C-8044-D9CECB02DC19}" srcOrd="3" destOrd="0" presId="urn:microsoft.com/office/officeart/2005/8/layout/radial5"/>
    <dgm:cxn modelId="{732B416D-285B-43E8-9415-9DEAB01D79A4}" type="presParOf" srcId="{891DD98F-FE96-425C-8044-D9CECB02DC19}" destId="{4E15C7A7-B8BA-4E61-9ADB-E38E81846CE2}" srcOrd="0" destOrd="0" presId="urn:microsoft.com/office/officeart/2005/8/layout/radial5"/>
    <dgm:cxn modelId="{E280DC0F-14D2-45AD-B1E8-6DF7FD1E8B6C}" type="presParOf" srcId="{10A1A058-40B5-4C95-91DF-348B1D237F0A}" destId="{7B9EFECF-6775-4DDA-95B0-94FDAA1D1CEB}" srcOrd="4" destOrd="0" presId="urn:microsoft.com/office/officeart/2005/8/layout/radial5"/>
    <dgm:cxn modelId="{29E32225-B836-487C-9CAF-E191F78AC818}" type="presParOf" srcId="{10A1A058-40B5-4C95-91DF-348B1D237F0A}" destId="{959EB2F1-C19C-437E-9B5A-F6924F6038D8}" srcOrd="5" destOrd="0" presId="urn:microsoft.com/office/officeart/2005/8/layout/radial5"/>
    <dgm:cxn modelId="{4EF3B42E-5A22-4287-B9A8-36DEF0509B27}" type="presParOf" srcId="{959EB2F1-C19C-437E-9B5A-F6924F6038D8}" destId="{C3141555-1384-4341-AA3D-0CCE50305E88}" srcOrd="0" destOrd="0" presId="urn:microsoft.com/office/officeart/2005/8/layout/radial5"/>
    <dgm:cxn modelId="{4D92D9FB-31E8-4C67-9EFC-B83E68674938}" type="presParOf" srcId="{10A1A058-40B5-4C95-91DF-348B1D237F0A}" destId="{AAFCB5C8-7181-45E0-ADB4-6CB44807E950}" srcOrd="6" destOrd="0" presId="urn:microsoft.com/office/officeart/2005/8/layout/radial5"/>
    <dgm:cxn modelId="{FDB438CB-C1FA-400C-B7F6-B4CAB5E15FFE}" type="presParOf" srcId="{10A1A058-40B5-4C95-91DF-348B1D237F0A}" destId="{B5EBB650-18D7-40A1-8D2E-C24533E6C6AE}" srcOrd="7" destOrd="0" presId="urn:microsoft.com/office/officeart/2005/8/layout/radial5"/>
    <dgm:cxn modelId="{0199EDD7-9B3B-415E-97F3-86B944324585}" type="presParOf" srcId="{B5EBB650-18D7-40A1-8D2E-C24533E6C6AE}" destId="{F12BA576-86F6-4065-B35C-F2321B344B88}" srcOrd="0" destOrd="0" presId="urn:microsoft.com/office/officeart/2005/8/layout/radial5"/>
    <dgm:cxn modelId="{C1047B18-8E48-4F0D-99D6-F8B329914971}" type="presParOf" srcId="{10A1A058-40B5-4C95-91DF-348B1D237F0A}" destId="{8D0E4831-6B9B-4C0A-97BC-1415AFADCAFC}" srcOrd="8" destOrd="0" presId="urn:microsoft.com/office/officeart/2005/8/layout/radial5"/>
    <dgm:cxn modelId="{1690C5E0-DB0C-4550-B57A-E3CC1CBBAD87}" type="presParOf" srcId="{10A1A058-40B5-4C95-91DF-348B1D237F0A}" destId="{6CEC6301-E67E-45D2-9D61-BECA94341EE9}" srcOrd="9" destOrd="0" presId="urn:microsoft.com/office/officeart/2005/8/layout/radial5"/>
    <dgm:cxn modelId="{50869544-7897-4EA3-ADE1-F17210B772C8}" type="presParOf" srcId="{6CEC6301-E67E-45D2-9D61-BECA94341EE9}" destId="{CE96D54D-CD8B-4C31-A888-D306ADA02FE1}" srcOrd="0" destOrd="0" presId="urn:microsoft.com/office/officeart/2005/8/layout/radial5"/>
    <dgm:cxn modelId="{8CA9A550-5A49-4C3C-BDDE-AE995CB05099}" type="presParOf" srcId="{10A1A058-40B5-4C95-91DF-348B1D237F0A}" destId="{E6A5DBD7-2427-4546-A52C-CFEF0ED12AA3}"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048DC-3A0C-4724-AB82-160CDD2C74A3}">
      <dsp:nvSpPr>
        <dsp:cNvPr id="0" name=""/>
        <dsp:cNvSpPr/>
      </dsp:nvSpPr>
      <dsp:spPr>
        <a:xfrm>
          <a:off x="0" y="2888"/>
          <a:ext cx="6561393" cy="1012191"/>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EDD4F29A-97A9-468F-825C-EEE657B6A3C9}">
      <dsp:nvSpPr>
        <dsp:cNvPr id="0" name=""/>
        <dsp:cNvSpPr/>
      </dsp:nvSpPr>
      <dsp:spPr>
        <a:xfrm>
          <a:off x="306187" y="230631"/>
          <a:ext cx="557249" cy="5567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35BDB-71CA-48AD-BDE1-CD1219676668}">
      <dsp:nvSpPr>
        <dsp:cNvPr id="0" name=""/>
        <dsp:cNvSpPr/>
      </dsp:nvSpPr>
      <dsp:spPr>
        <a:xfrm>
          <a:off x="1169625" y="2888"/>
          <a:ext cx="5069078" cy="101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28" tIns="107228" rIns="107228" bIns="107228" numCol="1" spcCol="1270" anchor="ctr" anchorCtr="0">
          <a:noAutofit/>
        </a:bodyPr>
        <a:lstStyle/>
        <a:p>
          <a:pPr marL="0" lvl="0" indent="0" algn="l" defTabSz="889000">
            <a:lnSpc>
              <a:spcPct val="100000"/>
            </a:lnSpc>
            <a:spcBef>
              <a:spcPct val="0"/>
            </a:spcBef>
            <a:spcAft>
              <a:spcPct val="35000"/>
            </a:spcAft>
            <a:buNone/>
          </a:pPr>
          <a:r>
            <a:rPr lang="en-US" sz="2000" kern="1200" dirty="0"/>
            <a:t>Understand the role of background knowledge in supporting text comprehension</a:t>
          </a:r>
        </a:p>
      </dsp:txBody>
      <dsp:txXfrm>
        <a:off x="1169625" y="2888"/>
        <a:ext cx="5069078" cy="1013180"/>
      </dsp:txXfrm>
    </dsp:sp>
    <dsp:sp modelId="{8A2544E7-975A-4E09-BF66-9A8EFEB70397}">
      <dsp:nvSpPr>
        <dsp:cNvPr id="0" name=""/>
        <dsp:cNvSpPr/>
      </dsp:nvSpPr>
      <dsp:spPr>
        <a:xfrm>
          <a:off x="0" y="1241220"/>
          <a:ext cx="6561393" cy="1012191"/>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749E03D4-A2A9-4B2E-89D2-9C08A4582332}">
      <dsp:nvSpPr>
        <dsp:cNvPr id="0" name=""/>
        <dsp:cNvSpPr/>
      </dsp:nvSpPr>
      <dsp:spPr>
        <a:xfrm>
          <a:off x="306187" y="1468964"/>
          <a:ext cx="557249" cy="5567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EBC76-96C8-4CCD-B1D1-9C81E95C878D}">
      <dsp:nvSpPr>
        <dsp:cNvPr id="0" name=""/>
        <dsp:cNvSpPr/>
      </dsp:nvSpPr>
      <dsp:spPr>
        <a:xfrm>
          <a:off x="1169625" y="1241220"/>
          <a:ext cx="5069078" cy="101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28" tIns="107228" rIns="107228" bIns="107228" numCol="1" spcCol="1270" anchor="ctr" anchorCtr="0">
          <a:noAutofit/>
        </a:bodyPr>
        <a:lstStyle/>
        <a:p>
          <a:pPr marL="0" lvl="0" indent="0" algn="l" defTabSz="889000">
            <a:lnSpc>
              <a:spcPct val="100000"/>
            </a:lnSpc>
            <a:spcBef>
              <a:spcPct val="0"/>
            </a:spcBef>
            <a:spcAft>
              <a:spcPct val="35000"/>
            </a:spcAft>
            <a:buNone/>
          </a:pPr>
          <a:endParaRPr lang="en-US" sz="2000" kern="1200" dirty="0"/>
        </a:p>
      </dsp:txBody>
      <dsp:txXfrm>
        <a:off x="1169625" y="1241220"/>
        <a:ext cx="5069078" cy="1013180"/>
      </dsp:txXfrm>
    </dsp:sp>
    <dsp:sp modelId="{10EBE445-40BA-40E8-9D8A-113605F9A0B0}">
      <dsp:nvSpPr>
        <dsp:cNvPr id="0" name=""/>
        <dsp:cNvSpPr/>
      </dsp:nvSpPr>
      <dsp:spPr>
        <a:xfrm>
          <a:off x="0" y="2479553"/>
          <a:ext cx="6561393" cy="1012191"/>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212E3882-AABA-49C9-A83C-F92E1C8F1036}">
      <dsp:nvSpPr>
        <dsp:cNvPr id="0" name=""/>
        <dsp:cNvSpPr/>
      </dsp:nvSpPr>
      <dsp:spPr>
        <a:xfrm>
          <a:off x="306187" y="2707296"/>
          <a:ext cx="557249" cy="5567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9B6DB4-9CBE-43A6-A18B-D50A3625A027}">
      <dsp:nvSpPr>
        <dsp:cNvPr id="0" name=""/>
        <dsp:cNvSpPr/>
      </dsp:nvSpPr>
      <dsp:spPr>
        <a:xfrm>
          <a:off x="1169625" y="2479553"/>
          <a:ext cx="5069078" cy="101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28" tIns="107228" rIns="107228" bIns="107228" numCol="1" spcCol="1270" anchor="ctr" anchorCtr="0">
          <a:noAutofit/>
        </a:bodyPr>
        <a:lstStyle/>
        <a:p>
          <a:pPr marL="0" lvl="0" indent="0" algn="l" defTabSz="889000">
            <a:lnSpc>
              <a:spcPct val="100000"/>
            </a:lnSpc>
            <a:spcBef>
              <a:spcPct val="0"/>
            </a:spcBef>
            <a:spcAft>
              <a:spcPct val="35000"/>
            </a:spcAft>
            <a:buNone/>
          </a:pPr>
          <a:r>
            <a:rPr lang="en-US" sz="2000" kern="1200" dirty="0"/>
            <a:t>Analyze instructional resources to determine how  background knowledge is addressed and what additional supports may be needed</a:t>
          </a:r>
        </a:p>
      </dsp:txBody>
      <dsp:txXfrm>
        <a:off x="1169625" y="2479553"/>
        <a:ext cx="5069078" cy="1013180"/>
      </dsp:txXfrm>
    </dsp:sp>
    <dsp:sp modelId="{AACC3483-4FEA-418A-88E6-75837B3CB9B3}">
      <dsp:nvSpPr>
        <dsp:cNvPr id="0" name=""/>
        <dsp:cNvSpPr/>
      </dsp:nvSpPr>
      <dsp:spPr>
        <a:xfrm>
          <a:off x="0" y="3717885"/>
          <a:ext cx="6561393" cy="1012191"/>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5C338307-9B04-4243-B26B-E58D81BB187E}">
      <dsp:nvSpPr>
        <dsp:cNvPr id="0" name=""/>
        <dsp:cNvSpPr/>
      </dsp:nvSpPr>
      <dsp:spPr>
        <a:xfrm>
          <a:off x="306187" y="3945628"/>
          <a:ext cx="557249" cy="5567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E5CEA6-3950-4E4C-9196-CA5A44007B0B}">
      <dsp:nvSpPr>
        <dsp:cNvPr id="0" name=""/>
        <dsp:cNvSpPr/>
      </dsp:nvSpPr>
      <dsp:spPr>
        <a:xfrm>
          <a:off x="1169625" y="3717885"/>
          <a:ext cx="5069078" cy="101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28" tIns="107228" rIns="107228" bIns="107228" numCol="1" spcCol="1270" anchor="ctr" anchorCtr="0">
          <a:noAutofit/>
        </a:bodyPr>
        <a:lstStyle/>
        <a:p>
          <a:pPr marL="0" lvl="0" indent="0" algn="l" defTabSz="889000">
            <a:lnSpc>
              <a:spcPct val="100000"/>
            </a:lnSpc>
            <a:spcBef>
              <a:spcPct val="0"/>
            </a:spcBef>
            <a:spcAft>
              <a:spcPct val="35000"/>
            </a:spcAft>
            <a:buNone/>
          </a:pPr>
          <a:r>
            <a:rPr lang="en-US" sz="2000" kern="1200" dirty="0"/>
            <a:t>Determine personalized next steps for implementation  </a:t>
          </a:r>
        </a:p>
      </dsp:txBody>
      <dsp:txXfrm>
        <a:off x="1169625" y="3717885"/>
        <a:ext cx="5069078" cy="10131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C55A8-1DFC-46B9-B1F5-755A87CC7D66}">
      <dsp:nvSpPr>
        <dsp:cNvPr id="0" name=""/>
        <dsp:cNvSpPr/>
      </dsp:nvSpPr>
      <dsp:spPr>
        <a:xfrm>
          <a:off x="82613" y="911126"/>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16E51-64D1-4E69-96A8-274753AFF4A0}">
      <dsp:nvSpPr>
        <dsp:cNvPr id="0" name=""/>
        <dsp:cNvSpPr/>
      </dsp:nvSpPr>
      <dsp:spPr>
        <a:xfrm>
          <a:off x="271034" y="1099548"/>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6C7372-D00B-4622-8E33-6067CBE5E1D7}">
      <dsp:nvSpPr>
        <dsp:cNvPr id="0" name=""/>
        <dsp:cNvSpPr/>
      </dsp:nvSpPr>
      <dsp:spPr>
        <a:xfrm>
          <a:off x="1172126" y="91112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Anticipation guides</a:t>
          </a:r>
        </a:p>
      </dsp:txBody>
      <dsp:txXfrm>
        <a:off x="1172126" y="911126"/>
        <a:ext cx="2114937" cy="897246"/>
      </dsp:txXfrm>
    </dsp:sp>
    <dsp:sp modelId="{69BD1E83-D179-4394-97B3-DE8CD87D7E6D}">
      <dsp:nvSpPr>
        <dsp:cNvPr id="0" name=""/>
        <dsp:cNvSpPr/>
      </dsp:nvSpPr>
      <dsp:spPr>
        <a:xfrm>
          <a:off x="3655575" y="911126"/>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FCEF27-4A7B-4CC3-BCDB-7EEFEA907A8A}">
      <dsp:nvSpPr>
        <dsp:cNvPr id="0" name=""/>
        <dsp:cNvSpPr/>
      </dsp:nvSpPr>
      <dsp:spPr>
        <a:xfrm>
          <a:off x="3843996" y="1099548"/>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7B083E-9A52-41F8-8B43-B754778F1892}">
      <dsp:nvSpPr>
        <dsp:cNvPr id="0" name=""/>
        <dsp:cNvSpPr/>
      </dsp:nvSpPr>
      <dsp:spPr>
        <a:xfrm>
          <a:off x="4745088" y="91112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Concept Sorts</a:t>
          </a:r>
        </a:p>
      </dsp:txBody>
      <dsp:txXfrm>
        <a:off x="4745088" y="911126"/>
        <a:ext cx="2114937" cy="897246"/>
      </dsp:txXfrm>
    </dsp:sp>
    <dsp:sp modelId="{9BA5532C-D73A-42CA-8222-AB0B32A8FC83}">
      <dsp:nvSpPr>
        <dsp:cNvPr id="0" name=""/>
        <dsp:cNvSpPr/>
      </dsp:nvSpPr>
      <dsp:spPr>
        <a:xfrm>
          <a:off x="7228536" y="911126"/>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25229-2B89-41CA-AC5E-1E88D998E916}">
      <dsp:nvSpPr>
        <dsp:cNvPr id="0" name=""/>
        <dsp:cNvSpPr/>
      </dsp:nvSpPr>
      <dsp:spPr>
        <a:xfrm>
          <a:off x="7416958" y="1099548"/>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B3FBB0-EF43-4915-9636-331935A73C38}">
      <dsp:nvSpPr>
        <dsp:cNvPr id="0" name=""/>
        <dsp:cNvSpPr/>
      </dsp:nvSpPr>
      <dsp:spPr>
        <a:xfrm>
          <a:off x="8318049" y="91112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Questions or prompts</a:t>
          </a:r>
        </a:p>
      </dsp:txBody>
      <dsp:txXfrm>
        <a:off x="8318049" y="911126"/>
        <a:ext cx="2114937" cy="897246"/>
      </dsp:txXfrm>
    </dsp:sp>
    <dsp:sp modelId="{3DD84F42-43A2-4284-8444-56331E5CF8FD}">
      <dsp:nvSpPr>
        <dsp:cNvPr id="0" name=""/>
        <dsp:cNvSpPr/>
      </dsp:nvSpPr>
      <dsp:spPr>
        <a:xfrm>
          <a:off x="82613" y="2549151"/>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7173CA-997F-4673-8C07-D0DDEA98B34A}">
      <dsp:nvSpPr>
        <dsp:cNvPr id="0" name=""/>
        <dsp:cNvSpPr/>
      </dsp:nvSpPr>
      <dsp:spPr>
        <a:xfrm>
          <a:off x="271034" y="2737573"/>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AF1E9B-30CF-4CEE-825A-8FFF29529F3A}">
      <dsp:nvSpPr>
        <dsp:cNvPr id="0" name=""/>
        <dsp:cNvSpPr/>
      </dsp:nvSpPr>
      <dsp:spPr>
        <a:xfrm>
          <a:off x="1172126" y="2549151"/>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Webs, charts, diagrams</a:t>
          </a:r>
        </a:p>
      </dsp:txBody>
      <dsp:txXfrm>
        <a:off x="1172126" y="2549151"/>
        <a:ext cx="2114937" cy="897246"/>
      </dsp:txXfrm>
    </dsp:sp>
    <dsp:sp modelId="{6AF2DAB4-790E-46DE-AE5F-16BDBE8E4CB1}">
      <dsp:nvSpPr>
        <dsp:cNvPr id="0" name=""/>
        <dsp:cNvSpPr/>
      </dsp:nvSpPr>
      <dsp:spPr>
        <a:xfrm>
          <a:off x="3655575" y="2549151"/>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D6831A-84EB-4597-A66C-E44BDA1C0698}">
      <dsp:nvSpPr>
        <dsp:cNvPr id="0" name=""/>
        <dsp:cNvSpPr/>
      </dsp:nvSpPr>
      <dsp:spPr>
        <a:xfrm>
          <a:off x="3843996" y="2737573"/>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C476BD-D4FB-417A-9CAC-62AD54C45718}">
      <dsp:nvSpPr>
        <dsp:cNvPr id="0" name=""/>
        <dsp:cNvSpPr/>
      </dsp:nvSpPr>
      <dsp:spPr>
        <a:xfrm>
          <a:off x="4745088" y="2549151"/>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Visual Images</a:t>
          </a:r>
        </a:p>
      </dsp:txBody>
      <dsp:txXfrm>
        <a:off x="4745088" y="2549151"/>
        <a:ext cx="2114937" cy="8972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A3AD0-D5FE-4C10-B3C6-A377CCD3DB1E}">
      <dsp:nvSpPr>
        <dsp:cNvPr id="0" name=""/>
        <dsp:cNvSpPr/>
      </dsp:nvSpPr>
      <dsp:spPr>
        <a:xfrm>
          <a:off x="0" y="228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0F520E-F6DF-484C-9CBB-794BBDDD5BCA}">
      <dsp:nvSpPr>
        <dsp:cNvPr id="0" name=""/>
        <dsp:cNvSpPr/>
      </dsp:nvSpPr>
      <dsp:spPr>
        <a:xfrm>
          <a:off x="350172" y="262743"/>
          <a:ext cx="636677" cy="636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05620E-BB6B-4007-8297-1574AB436672}">
      <dsp:nvSpPr>
        <dsp:cNvPr id="0" name=""/>
        <dsp:cNvSpPr/>
      </dsp:nvSpPr>
      <dsp:spPr>
        <a:xfrm>
          <a:off x="1337023" y="228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77900">
            <a:lnSpc>
              <a:spcPct val="100000"/>
            </a:lnSpc>
            <a:spcBef>
              <a:spcPct val="0"/>
            </a:spcBef>
            <a:spcAft>
              <a:spcPct val="35000"/>
            </a:spcAft>
            <a:buNone/>
          </a:pPr>
          <a:r>
            <a:rPr lang="en-US" sz="2200" kern="1200" dirty="0"/>
            <a:t>Multiple texts on a topic</a:t>
          </a:r>
        </a:p>
      </dsp:txBody>
      <dsp:txXfrm>
        <a:off x="1337023" y="2284"/>
        <a:ext cx="4524066" cy="1157596"/>
      </dsp:txXfrm>
    </dsp:sp>
    <dsp:sp modelId="{48AF47D8-353D-4333-810F-2D1EABB11E6E}">
      <dsp:nvSpPr>
        <dsp:cNvPr id="0" name=""/>
        <dsp:cNvSpPr/>
      </dsp:nvSpPr>
      <dsp:spPr>
        <a:xfrm>
          <a:off x="0" y="144927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D5A204-D5C0-4337-93F1-4DA92042CC03}">
      <dsp:nvSpPr>
        <dsp:cNvPr id="0" name=""/>
        <dsp:cNvSpPr/>
      </dsp:nvSpPr>
      <dsp:spPr>
        <a:xfrm>
          <a:off x="350172" y="1709738"/>
          <a:ext cx="636677" cy="636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868199-FE7B-4869-8C66-85C3078BE2A6}">
      <dsp:nvSpPr>
        <dsp:cNvPr id="0" name=""/>
        <dsp:cNvSpPr/>
      </dsp:nvSpPr>
      <dsp:spPr>
        <a:xfrm>
          <a:off x="1337023" y="144927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77900">
            <a:lnSpc>
              <a:spcPct val="100000"/>
            </a:lnSpc>
            <a:spcBef>
              <a:spcPct val="0"/>
            </a:spcBef>
            <a:spcAft>
              <a:spcPct val="35000"/>
            </a:spcAft>
            <a:buNone/>
          </a:pPr>
          <a:r>
            <a:rPr lang="en-US" sz="2200" kern="1200" dirty="0"/>
            <a:t>Virtual or Real-time Experiences</a:t>
          </a:r>
        </a:p>
      </dsp:txBody>
      <dsp:txXfrm>
        <a:off x="1337023" y="1449279"/>
        <a:ext cx="4524066" cy="1157596"/>
      </dsp:txXfrm>
    </dsp:sp>
    <dsp:sp modelId="{61D4DFB7-9336-446D-A530-AFA45BD46009}">
      <dsp:nvSpPr>
        <dsp:cNvPr id="0" name=""/>
        <dsp:cNvSpPr/>
      </dsp:nvSpPr>
      <dsp:spPr>
        <a:xfrm>
          <a:off x="0" y="289627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5885FA-5C59-4081-A2AB-67AE8F0B7B97}">
      <dsp:nvSpPr>
        <dsp:cNvPr id="0" name=""/>
        <dsp:cNvSpPr/>
      </dsp:nvSpPr>
      <dsp:spPr>
        <a:xfrm>
          <a:off x="350172" y="3156733"/>
          <a:ext cx="636677" cy="636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D5B175-117E-41EB-9BAF-94833892DC23}">
      <dsp:nvSpPr>
        <dsp:cNvPr id="0" name=""/>
        <dsp:cNvSpPr/>
      </dsp:nvSpPr>
      <dsp:spPr>
        <a:xfrm>
          <a:off x="1337023" y="289627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77900">
            <a:lnSpc>
              <a:spcPct val="100000"/>
            </a:lnSpc>
            <a:spcBef>
              <a:spcPct val="0"/>
            </a:spcBef>
            <a:spcAft>
              <a:spcPct val="35000"/>
            </a:spcAft>
            <a:buNone/>
          </a:pPr>
          <a:r>
            <a:rPr lang="en-US" sz="2200" kern="1200" dirty="0"/>
            <a:t>Authentic Artifacts</a:t>
          </a:r>
        </a:p>
      </dsp:txBody>
      <dsp:txXfrm>
        <a:off x="1337023" y="2896274"/>
        <a:ext cx="4524066" cy="1157596"/>
      </dsp:txXfrm>
    </dsp:sp>
    <dsp:sp modelId="{7D678C25-031F-4D27-B087-71C0413606E6}">
      <dsp:nvSpPr>
        <dsp:cNvPr id="0" name=""/>
        <dsp:cNvSpPr/>
      </dsp:nvSpPr>
      <dsp:spPr>
        <a:xfrm>
          <a:off x="0" y="434326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5321BC-E5FF-49A2-A5E6-297ED4635E0C}">
      <dsp:nvSpPr>
        <dsp:cNvPr id="0" name=""/>
        <dsp:cNvSpPr/>
      </dsp:nvSpPr>
      <dsp:spPr>
        <a:xfrm>
          <a:off x="350172" y="4603728"/>
          <a:ext cx="636677" cy="636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F3BE81-B117-4AD7-89A4-6EEED32D74AB}">
      <dsp:nvSpPr>
        <dsp:cNvPr id="0" name=""/>
        <dsp:cNvSpPr/>
      </dsp:nvSpPr>
      <dsp:spPr>
        <a:xfrm>
          <a:off x="1337023" y="434326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77900">
            <a:lnSpc>
              <a:spcPct val="100000"/>
            </a:lnSpc>
            <a:spcBef>
              <a:spcPct val="0"/>
            </a:spcBef>
            <a:spcAft>
              <a:spcPct val="35000"/>
            </a:spcAft>
            <a:buNone/>
          </a:pPr>
          <a:r>
            <a:rPr lang="en-US" sz="2200" kern="1200" dirty="0"/>
            <a:t>Vocabulary connections</a:t>
          </a:r>
        </a:p>
      </dsp:txBody>
      <dsp:txXfrm>
        <a:off x="1337023" y="4343269"/>
        <a:ext cx="4524066" cy="11575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4208A-7415-4C60-AE53-2FEADA11D4B8}">
      <dsp:nvSpPr>
        <dsp:cNvPr id="0" name=""/>
        <dsp:cNvSpPr/>
      </dsp:nvSpPr>
      <dsp:spPr>
        <a:xfrm rot="5400000">
          <a:off x="4828539" y="-1693183"/>
          <a:ext cx="1397000"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i="1" kern="1200" dirty="0"/>
            <a:t>The Holocaust – </a:t>
          </a:r>
          <a:r>
            <a:rPr lang="en-US" sz="2400" i="0" kern="1200" dirty="0"/>
            <a:t>National WWII Museum New Orleans</a:t>
          </a:r>
        </a:p>
        <a:p>
          <a:pPr marL="228600" lvl="1" indent="-228600" algn="l" defTabSz="1066800">
            <a:lnSpc>
              <a:spcPct val="90000"/>
            </a:lnSpc>
            <a:spcBef>
              <a:spcPct val="0"/>
            </a:spcBef>
            <a:spcAft>
              <a:spcPct val="15000"/>
            </a:spcAft>
            <a:buChar char="•"/>
          </a:pPr>
          <a:r>
            <a:rPr lang="en-US" sz="2400" i="1" kern="1200" dirty="0"/>
            <a:t>Auschwitz Camp Complex – </a:t>
          </a:r>
          <a:r>
            <a:rPr lang="en-US" sz="2400" i="0" kern="1200" dirty="0"/>
            <a:t>Holocaust Encyclopedia, USHMM</a:t>
          </a:r>
          <a:endParaRPr lang="en-US" sz="2400" i="1" kern="1200" dirty="0"/>
        </a:p>
      </dsp:txBody>
      <dsp:txXfrm rot="-5400000">
        <a:off x="2926079" y="277473"/>
        <a:ext cx="5133724" cy="1260608"/>
      </dsp:txXfrm>
    </dsp:sp>
    <dsp:sp modelId="{1AC88FDB-AD7B-49E5-A13F-2D0C3765B527}">
      <dsp:nvSpPr>
        <dsp:cNvPr id="0" name=""/>
        <dsp:cNvSpPr/>
      </dsp:nvSpPr>
      <dsp:spPr>
        <a:xfrm>
          <a:off x="42187" y="66366"/>
          <a:ext cx="2926080" cy="1746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tx1"/>
              </a:solidFill>
            </a:rPr>
            <a:t>Articles</a:t>
          </a:r>
        </a:p>
      </dsp:txBody>
      <dsp:txXfrm>
        <a:off x="127432" y="151611"/>
        <a:ext cx="2755590" cy="1575760"/>
      </dsp:txXfrm>
    </dsp:sp>
    <dsp:sp modelId="{D9BC5EB8-EAAD-4B40-9010-5AD18EA95B6D}">
      <dsp:nvSpPr>
        <dsp:cNvPr id="0" name=""/>
        <dsp:cNvSpPr/>
      </dsp:nvSpPr>
      <dsp:spPr>
        <a:xfrm rot="5400000">
          <a:off x="4828539" y="108373"/>
          <a:ext cx="1397000"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i="1" kern="1200" dirty="0"/>
            <a:t>Night </a:t>
          </a:r>
          <a:r>
            <a:rPr lang="en-US" sz="2400" i="0" kern="1200" dirty="0"/>
            <a:t>by Elie Weisel</a:t>
          </a:r>
        </a:p>
        <a:p>
          <a:pPr marL="228600" lvl="1" indent="-228600" algn="l" defTabSz="1066800">
            <a:lnSpc>
              <a:spcPct val="90000"/>
            </a:lnSpc>
            <a:spcBef>
              <a:spcPct val="0"/>
            </a:spcBef>
            <a:spcAft>
              <a:spcPct val="15000"/>
            </a:spcAft>
            <a:buChar char="•"/>
          </a:pPr>
          <a:r>
            <a:rPr lang="en-US" sz="2400" i="1" kern="1200" dirty="0"/>
            <a:t>Auschwitz </a:t>
          </a:r>
          <a:r>
            <a:rPr lang="en-US" sz="2400" i="0" kern="1200" dirty="0"/>
            <a:t>by Laurence Rees</a:t>
          </a:r>
          <a:endParaRPr lang="en-US" sz="2400" i="1" kern="1200" dirty="0"/>
        </a:p>
        <a:p>
          <a:pPr marL="228600" lvl="1" indent="-228600" algn="l" defTabSz="1066800">
            <a:lnSpc>
              <a:spcPct val="90000"/>
            </a:lnSpc>
            <a:spcBef>
              <a:spcPct val="0"/>
            </a:spcBef>
            <a:spcAft>
              <a:spcPct val="15000"/>
            </a:spcAft>
            <a:buChar char="•"/>
          </a:pPr>
          <a:r>
            <a:rPr lang="en-US" sz="2400" i="1" kern="1200" dirty="0"/>
            <a:t>The Diary of Anne Frank</a:t>
          </a:r>
        </a:p>
      </dsp:txBody>
      <dsp:txXfrm rot="-5400000">
        <a:off x="2926079" y="2079029"/>
        <a:ext cx="5133724" cy="1260608"/>
      </dsp:txXfrm>
    </dsp:sp>
    <dsp:sp modelId="{A1A361B2-08D2-4B68-A133-8844023211EE}">
      <dsp:nvSpPr>
        <dsp:cNvPr id="0" name=""/>
        <dsp:cNvSpPr/>
      </dsp:nvSpPr>
      <dsp:spPr>
        <a:xfrm>
          <a:off x="0" y="1836208"/>
          <a:ext cx="2926080" cy="1746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tx1"/>
              </a:solidFill>
            </a:rPr>
            <a:t>Additional texts (NF or F)</a:t>
          </a:r>
        </a:p>
      </dsp:txBody>
      <dsp:txXfrm>
        <a:off x="85245" y="1921453"/>
        <a:ext cx="2755590" cy="1575760"/>
      </dsp:txXfrm>
    </dsp:sp>
    <dsp:sp modelId="{AF2BCC25-69E2-4B73-9DF8-AA45A2CFDBEE}">
      <dsp:nvSpPr>
        <dsp:cNvPr id="0" name=""/>
        <dsp:cNvSpPr/>
      </dsp:nvSpPr>
      <dsp:spPr>
        <a:xfrm rot="5400000">
          <a:off x="4828539" y="1941936"/>
          <a:ext cx="1397000"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Letters</a:t>
          </a:r>
        </a:p>
        <a:p>
          <a:pPr marL="228600" lvl="1" indent="-228600" algn="l" defTabSz="1066800">
            <a:lnSpc>
              <a:spcPct val="90000"/>
            </a:lnSpc>
            <a:spcBef>
              <a:spcPct val="0"/>
            </a:spcBef>
            <a:spcAft>
              <a:spcPct val="15000"/>
            </a:spcAft>
            <a:buChar char="•"/>
          </a:pPr>
          <a:r>
            <a:rPr lang="en-US" sz="2400" kern="1200" dirty="0"/>
            <a:t>Treaties or legal documents</a:t>
          </a:r>
        </a:p>
        <a:p>
          <a:pPr marL="228600" lvl="1" indent="-228600" algn="l" defTabSz="1066800">
            <a:lnSpc>
              <a:spcPct val="90000"/>
            </a:lnSpc>
            <a:spcBef>
              <a:spcPct val="0"/>
            </a:spcBef>
            <a:spcAft>
              <a:spcPct val="15000"/>
            </a:spcAft>
            <a:buChar char="•"/>
          </a:pPr>
          <a:r>
            <a:rPr lang="en-US" sz="2400" kern="1200" dirty="0"/>
            <a:t>Newspaper articles from the time</a:t>
          </a:r>
        </a:p>
      </dsp:txBody>
      <dsp:txXfrm rot="-5400000">
        <a:off x="2926079" y="3912592"/>
        <a:ext cx="5133724" cy="1260608"/>
      </dsp:txXfrm>
    </dsp:sp>
    <dsp:sp modelId="{23191F68-0E43-46DD-891F-39B9E28EBCC5}">
      <dsp:nvSpPr>
        <dsp:cNvPr id="0" name=""/>
        <dsp:cNvSpPr/>
      </dsp:nvSpPr>
      <dsp:spPr>
        <a:xfrm>
          <a:off x="0" y="3669771"/>
          <a:ext cx="2926080" cy="1746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tx1"/>
              </a:solidFill>
            </a:rPr>
            <a:t>Primary Sources</a:t>
          </a:r>
        </a:p>
      </dsp:txBody>
      <dsp:txXfrm>
        <a:off x="85245" y="3755016"/>
        <a:ext cx="2755590" cy="15757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26025-FA5C-4685-A6C3-B4E08443E275}">
      <dsp:nvSpPr>
        <dsp:cNvPr id="0" name=""/>
        <dsp:cNvSpPr/>
      </dsp:nvSpPr>
      <dsp:spPr>
        <a:xfrm>
          <a:off x="0" y="53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77383-EA84-426F-AF85-C974EBE5E041}">
      <dsp:nvSpPr>
        <dsp:cNvPr id="0" name=""/>
        <dsp:cNvSpPr/>
      </dsp:nvSpPr>
      <dsp:spPr>
        <a:xfrm>
          <a:off x="0" y="531"/>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Is our curriculum structured so that students read multiple texts on a topic?</a:t>
          </a:r>
        </a:p>
      </dsp:txBody>
      <dsp:txXfrm>
        <a:off x="0" y="531"/>
        <a:ext cx="10515600" cy="870296"/>
      </dsp:txXfrm>
    </dsp:sp>
    <dsp:sp modelId="{032E73A3-04CE-4F51-BB36-DBEC2BE88AA3}">
      <dsp:nvSpPr>
        <dsp:cNvPr id="0" name=""/>
        <dsp:cNvSpPr/>
      </dsp:nvSpPr>
      <dsp:spPr>
        <a:xfrm>
          <a:off x="0" y="870827"/>
          <a:ext cx="10515600" cy="0"/>
        </a:xfrm>
        <a:prstGeom prst="line">
          <a:avLst/>
        </a:prstGeom>
        <a:solidFill>
          <a:schemeClr val="accent2">
            <a:hueOff val="-19057"/>
            <a:satOff val="-7817"/>
            <a:lumOff val="6226"/>
            <a:alphaOff val="0"/>
          </a:schemeClr>
        </a:solidFill>
        <a:ln w="12700" cap="flat" cmpd="sng" algn="ctr">
          <a:solidFill>
            <a:schemeClr val="accent2">
              <a:hueOff val="-19057"/>
              <a:satOff val="-7817"/>
              <a:lumOff val="62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42862-AFE8-4CAC-8629-CC5660366EC0}">
      <dsp:nvSpPr>
        <dsp:cNvPr id="0" name=""/>
        <dsp:cNvSpPr/>
      </dsp:nvSpPr>
      <dsp:spPr>
        <a:xfrm>
          <a:off x="0" y="870827"/>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Are visual supports, artifacts or audio/video resources provided with the curriculum? </a:t>
          </a:r>
        </a:p>
      </dsp:txBody>
      <dsp:txXfrm>
        <a:off x="0" y="870827"/>
        <a:ext cx="10515600" cy="870296"/>
      </dsp:txXfrm>
    </dsp:sp>
    <dsp:sp modelId="{DBE39019-9127-4ACB-8517-83BE7E53464B}">
      <dsp:nvSpPr>
        <dsp:cNvPr id="0" name=""/>
        <dsp:cNvSpPr/>
      </dsp:nvSpPr>
      <dsp:spPr>
        <a:xfrm>
          <a:off x="0" y="1741123"/>
          <a:ext cx="10515600" cy="0"/>
        </a:xfrm>
        <a:prstGeom prst="line">
          <a:avLst/>
        </a:prstGeom>
        <a:solidFill>
          <a:schemeClr val="accent2">
            <a:hueOff val="-38113"/>
            <a:satOff val="-15633"/>
            <a:lumOff val="12453"/>
            <a:alphaOff val="0"/>
          </a:schemeClr>
        </a:solidFill>
        <a:ln w="12700" cap="flat" cmpd="sng" algn="ctr">
          <a:solidFill>
            <a:schemeClr val="accent2">
              <a:hueOff val="-38113"/>
              <a:satOff val="-15633"/>
              <a:lumOff val="124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13602-60F4-40F0-8276-84B09EB059C3}">
      <dsp:nvSpPr>
        <dsp:cNvPr id="0" name=""/>
        <dsp:cNvSpPr/>
      </dsp:nvSpPr>
      <dsp:spPr>
        <a:xfrm>
          <a:off x="0" y="1741123"/>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Are anticipation guides or visual organizers provided to support activating and connecting background knowledge?</a:t>
          </a:r>
        </a:p>
      </dsp:txBody>
      <dsp:txXfrm>
        <a:off x="0" y="1741123"/>
        <a:ext cx="10515600" cy="870296"/>
      </dsp:txXfrm>
    </dsp:sp>
    <dsp:sp modelId="{F7898CB9-3263-4A6A-945D-877A1177D5E8}">
      <dsp:nvSpPr>
        <dsp:cNvPr id="0" name=""/>
        <dsp:cNvSpPr/>
      </dsp:nvSpPr>
      <dsp:spPr>
        <a:xfrm>
          <a:off x="0" y="2611420"/>
          <a:ext cx="10515600" cy="0"/>
        </a:xfrm>
        <a:prstGeom prst="line">
          <a:avLst/>
        </a:prstGeom>
        <a:solidFill>
          <a:schemeClr val="accent2">
            <a:hueOff val="-57170"/>
            <a:satOff val="-23450"/>
            <a:lumOff val="18679"/>
            <a:alphaOff val="0"/>
          </a:schemeClr>
        </a:solidFill>
        <a:ln w="12700" cap="flat" cmpd="sng" algn="ctr">
          <a:solidFill>
            <a:schemeClr val="accent2">
              <a:hueOff val="-57170"/>
              <a:satOff val="-23450"/>
              <a:lumOff val="186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162DAE-78EC-4711-8437-912062F6B75F}">
      <dsp:nvSpPr>
        <dsp:cNvPr id="0" name=""/>
        <dsp:cNvSpPr/>
      </dsp:nvSpPr>
      <dsp:spPr>
        <a:xfrm>
          <a:off x="0" y="2611420"/>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Are activities or supports included that help to connect vocabulary important to understanding and expanding knowledge about key concepts in the text(s)?</a:t>
          </a:r>
        </a:p>
      </dsp:txBody>
      <dsp:txXfrm>
        <a:off x="0" y="2611420"/>
        <a:ext cx="10515600" cy="870296"/>
      </dsp:txXfrm>
    </dsp:sp>
    <dsp:sp modelId="{CDCE25AB-22CE-497F-A4A9-296E4C8DD31A}">
      <dsp:nvSpPr>
        <dsp:cNvPr id="0" name=""/>
        <dsp:cNvSpPr/>
      </dsp:nvSpPr>
      <dsp:spPr>
        <a:xfrm>
          <a:off x="0" y="3481716"/>
          <a:ext cx="10515600" cy="0"/>
        </a:xfrm>
        <a:prstGeom prst="line">
          <a:avLst/>
        </a:prstGeom>
        <a:solidFill>
          <a:schemeClr val="accent2">
            <a:hueOff val="-76227"/>
            <a:satOff val="-31266"/>
            <a:lumOff val="24905"/>
            <a:alphaOff val="0"/>
          </a:schemeClr>
        </a:solidFill>
        <a:ln w="12700" cap="flat" cmpd="sng" algn="ctr">
          <a:solidFill>
            <a:schemeClr val="accent2">
              <a:hueOff val="-76227"/>
              <a:satOff val="-31266"/>
              <a:lumOff val="249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00A9A-8A63-4339-B64A-7E1E80D13B10}">
      <dsp:nvSpPr>
        <dsp:cNvPr id="0" name=""/>
        <dsp:cNvSpPr/>
      </dsp:nvSpPr>
      <dsp:spPr>
        <a:xfrm>
          <a:off x="0" y="3481716"/>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Are cultural considerations that may impact background knowledge addressed within the curriculum?</a:t>
          </a:r>
        </a:p>
      </dsp:txBody>
      <dsp:txXfrm>
        <a:off x="0" y="3481716"/>
        <a:ext cx="10515600" cy="870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30C74-0318-4700-A1AF-F08EFB54538D}">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B5273-B391-4F62-9192-43DA8D84F1C3}">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Mental model: </a:t>
          </a:r>
          <a:r>
            <a:rPr lang="en-US" sz="2900" b="0" kern="1200" dirty="0"/>
            <a:t>The overall representation of the meaning of a text.</a:t>
          </a:r>
          <a:endParaRPr lang="en-US" sz="2900" b="1" kern="1200" dirty="0"/>
        </a:p>
      </dsp:txBody>
      <dsp:txXfrm>
        <a:off x="0" y="2703"/>
        <a:ext cx="6900512" cy="1843578"/>
      </dsp:txXfrm>
    </dsp:sp>
    <dsp:sp modelId="{36F5279A-E300-4C77-B15A-879D03042FCA}">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D90A1B-0439-4D96-8955-703197DFFAAD}">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Schema: </a:t>
          </a:r>
          <a:r>
            <a:rPr lang="en-US" sz="2900" kern="1200" dirty="0"/>
            <a:t>The mental web of ideas and facts about a specific topic that are automatically activated when reading.</a:t>
          </a:r>
        </a:p>
      </dsp:txBody>
      <dsp:txXfrm>
        <a:off x="0" y="1846281"/>
        <a:ext cx="6900512" cy="1843578"/>
      </dsp:txXfrm>
    </dsp:sp>
    <dsp:sp modelId="{2D6D4D98-8CB5-4AA9-9ADA-25765287319B}">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985042-3167-456E-B623-80624B5E2094}">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Background knowledge: </a:t>
          </a:r>
          <a:r>
            <a:rPr lang="en-US" sz="2900" kern="1200" dirty="0"/>
            <a:t>Information a person has on a particular topic, acquired through indirect and direct experience and held in long- term memory. </a:t>
          </a:r>
        </a:p>
      </dsp:txBody>
      <dsp:txXfrm>
        <a:off x="0" y="3689859"/>
        <a:ext cx="6900512" cy="1843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6A909-753B-4A83-9A2E-ED45CEAEF6E6}">
      <dsp:nvSpPr>
        <dsp:cNvPr id="0" name=""/>
        <dsp:cNvSpPr/>
      </dsp:nvSpPr>
      <dsp:spPr>
        <a:xfrm>
          <a:off x="0" y="129874"/>
          <a:ext cx="9945347" cy="2906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"Reading comprehension is not a single entity that can be explained by a unified cognitive model. Instead, it is the orchestrated product of a set of linguistic and cognitive processes operating on text and interacting with background knowledge, features of the text, and the purpose and goals of the reading situation.“</a:t>
          </a:r>
        </a:p>
        <a:p>
          <a:pPr marL="0" lvl="0" indent="0" algn="l" defTabSz="1200150">
            <a:lnSpc>
              <a:spcPct val="90000"/>
            </a:lnSpc>
            <a:spcBef>
              <a:spcPct val="0"/>
            </a:spcBef>
            <a:spcAft>
              <a:spcPct val="35000"/>
            </a:spcAft>
            <a:buNone/>
          </a:pPr>
          <a:r>
            <a:rPr lang="en-US" sz="2700" kern="1200" dirty="0"/>
            <a:t>- Castles, </a:t>
          </a:r>
          <a:r>
            <a:rPr lang="en-US" sz="2700" kern="1200" dirty="0" err="1"/>
            <a:t>Rastle</a:t>
          </a:r>
          <a:r>
            <a:rPr lang="en-US" sz="2700" kern="1200" dirty="0"/>
            <a:t>, and Nation (2018, p. 28)</a:t>
          </a:r>
        </a:p>
      </dsp:txBody>
      <dsp:txXfrm>
        <a:off x="141873" y="271747"/>
        <a:ext cx="9661601" cy="2622534"/>
      </dsp:txXfrm>
    </dsp:sp>
    <dsp:sp modelId="{5E5F5CB6-27F2-4762-80B8-B8A358E505A2}">
      <dsp:nvSpPr>
        <dsp:cNvPr id="0" name=""/>
        <dsp:cNvSpPr/>
      </dsp:nvSpPr>
      <dsp:spPr>
        <a:xfrm>
          <a:off x="0" y="3036154"/>
          <a:ext cx="9945347"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765"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a:p>
      </dsp:txBody>
      <dsp:txXfrm>
        <a:off x="0" y="3036154"/>
        <a:ext cx="9945347" cy="447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26114-7CDC-43C1-97A1-63BEB205BC29}">
      <dsp:nvSpPr>
        <dsp:cNvPr id="0" name=""/>
        <dsp:cNvSpPr/>
      </dsp:nvSpPr>
      <dsp:spPr>
        <a:xfrm>
          <a:off x="26462" y="389712"/>
          <a:ext cx="9124924" cy="1328936"/>
        </a:xfrm>
        <a:prstGeom prst="rightArrow">
          <a:avLst>
            <a:gd name="adj1" fmla="val 5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254000" bIns="210969" numCol="1" spcCol="1270" anchor="ctr" anchorCtr="0">
          <a:noAutofit/>
        </a:bodyPr>
        <a:lstStyle/>
        <a:p>
          <a:pPr marL="0" lvl="0" indent="0" algn="l" defTabSz="1422400">
            <a:lnSpc>
              <a:spcPct val="90000"/>
            </a:lnSpc>
            <a:spcBef>
              <a:spcPct val="0"/>
            </a:spcBef>
            <a:spcAft>
              <a:spcPct val="35000"/>
            </a:spcAft>
            <a:buNone/>
          </a:pPr>
          <a:r>
            <a:rPr lang="en-US" sz="3200" kern="1200" dirty="0"/>
            <a:t>Level 1</a:t>
          </a:r>
        </a:p>
      </dsp:txBody>
      <dsp:txXfrm>
        <a:off x="26462" y="721946"/>
        <a:ext cx="8792690" cy="664468"/>
      </dsp:txXfrm>
    </dsp:sp>
    <dsp:sp modelId="{87B0F5B6-D01F-4C7F-955C-FF503CE40251}">
      <dsp:nvSpPr>
        <dsp:cNvPr id="0" name=""/>
        <dsp:cNvSpPr/>
      </dsp:nvSpPr>
      <dsp:spPr>
        <a:xfrm>
          <a:off x="26462" y="1414514"/>
          <a:ext cx="2810476" cy="2560021"/>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endParaRPr lang="en-US" sz="2400" kern="1200" dirty="0"/>
        </a:p>
        <a:p>
          <a:pPr marL="0" lvl="0" indent="0" algn="l" defTabSz="1066800">
            <a:lnSpc>
              <a:spcPct val="90000"/>
            </a:lnSpc>
            <a:spcBef>
              <a:spcPct val="0"/>
            </a:spcBef>
            <a:spcAft>
              <a:spcPct val="35000"/>
            </a:spcAft>
            <a:buFont typeface="Arial" panose="020B0604020202020204" pitchFamily="34" charset="0"/>
            <a:buNone/>
          </a:pPr>
          <a:r>
            <a:rPr lang="en-US" sz="2400" kern="1200" dirty="0"/>
            <a:t>Understanding the Surface Code</a:t>
          </a:r>
          <a:endParaRPr lang="en-US" sz="2800" kern="1200" dirty="0"/>
        </a:p>
      </dsp:txBody>
      <dsp:txXfrm>
        <a:off x="26462" y="1414514"/>
        <a:ext cx="2810476" cy="2560021"/>
      </dsp:txXfrm>
    </dsp:sp>
    <dsp:sp modelId="{5A693E7E-3041-43DE-A414-0A1C485532B1}">
      <dsp:nvSpPr>
        <dsp:cNvPr id="0" name=""/>
        <dsp:cNvSpPr/>
      </dsp:nvSpPr>
      <dsp:spPr>
        <a:xfrm>
          <a:off x="2836939" y="832691"/>
          <a:ext cx="6314447" cy="1328936"/>
        </a:xfrm>
        <a:prstGeom prst="rightArrow">
          <a:avLst>
            <a:gd name="adj1" fmla="val 50000"/>
            <a:gd name="adj2" fmla="val 50000"/>
          </a:avLst>
        </a:prstGeom>
        <a:gradFill rotWithShape="0">
          <a:gsLst>
            <a:gs pos="0">
              <a:schemeClr val="accent2">
                <a:hueOff val="-38113"/>
                <a:satOff val="-15633"/>
                <a:lumOff val="12453"/>
                <a:alphaOff val="0"/>
                <a:satMod val="103000"/>
                <a:lumMod val="102000"/>
                <a:tint val="94000"/>
              </a:schemeClr>
            </a:gs>
            <a:gs pos="50000">
              <a:schemeClr val="accent2">
                <a:hueOff val="-38113"/>
                <a:satOff val="-15633"/>
                <a:lumOff val="12453"/>
                <a:alphaOff val="0"/>
                <a:satMod val="110000"/>
                <a:lumMod val="100000"/>
                <a:shade val="100000"/>
              </a:schemeClr>
            </a:gs>
            <a:gs pos="100000">
              <a:schemeClr val="accent2">
                <a:hueOff val="-38113"/>
                <a:satOff val="-15633"/>
                <a:lumOff val="124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254000" bIns="210969" numCol="1" spcCol="1270" anchor="ctr" anchorCtr="0">
          <a:noAutofit/>
        </a:bodyPr>
        <a:lstStyle/>
        <a:p>
          <a:pPr marL="0" lvl="0" indent="0" algn="l" defTabSz="1422400">
            <a:lnSpc>
              <a:spcPct val="90000"/>
            </a:lnSpc>
            <a:spcBef>
              <a:spcPct val="0"/>
            </a:spcBef>
            <a:spcAft>
              <a:spcPct val="35000"/>
            </a:spcAft>
            <a:buNone/>
          </a:pPr>
          <a:r>
            <a:rPr lang="en-US" sz="3200" kern="1200" dirty="0"/>
            <a:t>Level 2</a:t>
          </a:r>
        </a:p>
      </dsp:txBody>
      <dsp:txXfrm>
        <a:off x="2836939" y="1164925"/>
        <a:ext cx="5982213" cy="664468"/>
      </dsp:txXfrm>
    </dsp:sp>
    <dsp:sp modelId="{464F7E43-57D5-4CF9-AE80-093539E2BF60}">
      <dsp:nvSpPr>
        <dsp:cNvPr id="0" name=""/>
        <dsp:cNvSpPr/>
      </dsp:nvSpPr>
      <dsp:spPr>
        <a:xfrm>
          <a:off x="2836939" y="1857493"/>
          <a:ext cx="2810476" cy="2560021"/>
        </a:xfrm>
        <a:prstGeom prst="rect">
          <a:avLst/>
        </a:prstGeom>
        <a:solidFill>
          <a:schemeClr val="lt1">
            <a:hueOff val="0"/>
            <a:satOff val="0"/>
            <a:lumOff val="0"/>
            <a:alphaOff val="0"/>
          </a:schemeClr>
        </a:solidFill>
        <a:ln w="6350" cap="flat" cmpd="sng" algn="ctr">
          <a:solidFill>
            <a:schemeClr val="accent2">
              <a:hueOff val="-38113"/>
              <a:satOff val="-15633"/>
              <a:lumOff val="1245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Making Meaning from the Text Base</a:t>
          </a:r>
        </a:p>
      </dsp:txBody>
      <dsp:txXfrm>
        <a:off x="2836939" y="1857493"/>
        <a:ext cx="2810476" cy="2560021"/>
      </dsp:txXfrm>
    </dsp:sp>
    <dsp:sp modelId="{CB197887-513E-469D-A183-E8AB45DECBFE}">
      <dsp:nvSpPr>
        <dsp:cNvPr id="0" name=""/>
        <dsp:cNvSpPr/>
      </dsp:nvSpPr>
      <dsp:spPr>
        <a:xfrm>
          <a:off x="5647415" y="1275670"/>
          <a:ext cx="3503970" cy="1328936"/>
        </a:xfrm>
        <a:prstGeom prst="rightArrow">
          <a:avLst>
            <a:gd name="adj1" fmla="val 50000"/>
            <a:gd name="adj2" fmla="val 50000"/>
          </a:avLst>
        </a:prstGeom>
        <a:gradFill rotWithShape="0">
          <a:gsLst>
            <a:gs pos="0">
              <a:schemeClr val="accent2">
                <a:hueOff val="-76227"/>
                <a:satOff val="-31266"/>
                <a:lumOff val="24905"/>
                <a:alphaOff val="0"/>
                <a:satMod val="103000"/>
                <a:lumMod val="102000"/>
                <a:tint val="94000"/>
              </a:schemeClr>
            </a:gs>
            <a:gs pos="50000">
              <a:schemeClr val="accent2">
                <a:hueOff val="-76227"/>
                <a:satOff val="-31266"/>
                <a:lumOff val="24905"/>
                <a:alphaOff val="0"/>
                <a:satMod val="110000"/>
                <a:lumMod val="100000"/>
                <a:shade val="100000"/>
              </a:schemeClr>
            </a:gs>
            <a:gs pos="100000">
              <a:schemeClr val="accent2">
                <a:hueOff val="-76227"/>
                <a:satOff val="-31266"/>
                <a:lumOff val="249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254000" bIns="210969" numCol="1" spcCol="1270" anchor="ctr" anchorCtr="0">
          <a:noAutofit/>
        </a:bodyPr>
        <a:lstStyle/>
        <a:p>
          <a:pPr marL="0" lvl="0" indent="0" algn="l" defTabSz="1422400">
            <a:lnSpc>
              <a:spcPct val="90000"/>
            </a:lnSpc>
            <a:spcBef>
              <a:spcPct val="0"/>
            </a:spcBef>
            <a:spcAft>
              <a:spcPct val="35000"/>
            </a:spcAft>
            <a:buNone/>
          </a:pPr>
          <a:r>
            <a:rPr lang="en-US" sz="3200" kern="1200" dirty="0"/>
            <a:t>Level 3</a:t>
          </a:r>
        </a:p>
      </dsp:txBody>
      <dsp:txXfrm>
        <a:off x="5647415" y="1607904"/>
        <a:ext cx="3171736" cy="664468"/>
      </dsp:txXfrm>
    </dsp:sp>
    <dsp:sp modelId="{D3DCA6DE-75BC-43E8-A57F-06C9BCE5BAA5}">
      <dsp:nvSpPr>
        <dsp:cNvPr id="0" name=""/>
        <dsp:cNvSpPr/>
      </dsp:nvSpPr>
      <dsp:spPr>
        <a:xfrm>
          <a:off x="5647415" y="2300472"/>
          <a:ext cx="2810476" cy="2522555"/>
        </a:xfrm>
        <a:prstGeom prst="rect">
          <a:avLst/>
        </a:prstGeom>
        <a:solidFill>
          <a:schemeClr val="lt1">
            <a:hueOff val="0"/>
            <a:satOff val="0"/>
            <a:lumOff val="0"/>
            <a:alphaOff val="0"/>
          </a:schemeClr>
        </a:solidFill>
        <a:ln w="6350" cap="flat" cmpd="sng" algn="ctr">
          <a:solidFill>
            <a:schemeClr val="accent2">
              <a:hueOff val="-76227"/>
              <a:satOff val="-31266"/>
              <a:lumOff val="2490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Constructing a Situation or Mental Model of the Text</a:t>
          </a:r>
        </a:p>
      </dsp:txBody>
      <dsp:txXfrm>
        <a:off x="5647415" y="2300472"/>
        <a:ext cx="2810476" cy="25225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26114-7CDC-43C1-97A1-63BEB205BC29}">
      <dsp:nvSpPr>
        <dsp:cNvPr id="0" name=""/>
        <dsp:cNvSpPr/>
      </dsp:nvSpPr>
      <dsp:spPr>
        <a:xfrm>
          <a:off x="14114" y="364772"/>
          <a:ext cx="4867043" cy="708826"/>
        </a:xfrm>
        <a:prstGeom prst="rightArrow">
          <a:avLst>
            <a:gd name="adj1" fmla="val 5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dirty="0"/>
            <a:t>Level 1</a:t>
          </a:r>
        </a:p>
      </dsp:txBody>
      <dsp:txXfrm>
        <a:off x="14114" y="541979"/>
        <a:ext cx="4689837" cy="354413"/>
      </dsp:txXfrm>
    </dsp:sp>
    <dsp:sp modelId="{87B0F5B6-D01F-4C7F-955C-FF503CE40251}">
      <dsp:nvSpPr>
        <dsp:cNvPr id="0" name=""/>
        <dsp:cNvSpPr/>
      </dsp:nvSpPr>
      <dsp:spPr>
        <a:xfrm>
          <a:off x="14114" y="911380"/>
          <a:ext cx="1499049" cy="1365461"/>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endParaRPr lang="en-US" sz="2400" kern="1200" dirty="0"/>
        </a:p>
        <a:p>
          <a:pPr marL="0" lvl="0" indent="0" algn="l" defTabSz="1066800">
            <a:lnSpc>
              <a:spcPct val="90000"/>
            </a:lnSpc>
            <a:spcBef>
              <a:spcPct val="0"/>
            </a:spcBef>
            <a:spcAft>
              <a:spcPct val="35000"/>
            </a:spcAft>
            <a:buFont typeface="Arial" panose="020B0604020202020204" pitchFamily="34" charset="0"/>
            <a:buNone/>
          </a:pPr>
          <a:r>
            <a:rPr lang="en-US" sz="2400" kern="1200" dirty="0"/>
            <a:t>Surface Code</a:t>
          </a:r>
          <a:endParaRPr lang="en-US" sz="2800" kern="1200" dirty="0"/>
        </a:p>
      </dsp:txBody>
      <dsp:txXfrm>
        <a:off x="14114" y="911380"/>
        <a:ext cx="1499049" cy="1365461"/>
      </dsp:txXfrm>
    </dsp:sp>
    <dsp:sp modelId="{5A693E7E-3041-43DE-A414-0A1C485532B1}">
      <dsp:nvSpPr>
        <dsp:cNvPr id="0" name=""/>
        <dsp:cNvSpPr/>
      </dsp:nvSpPr>
      <dsp:spPr>
        <a:xfrm>
          <a:off x="1513163" y="601048"/>
          <a:ext cx="3367993" cy="708826"/>
        </a:xfrm>
        <a:prstGeom prst="rightArrow">
          <a:avLst>
            <a:gd name="adj1" fmla="val 50000"/>
            <a:gd name="adj2" fmla="val 50000"/>
          </a:avLst>
        </a:prstGeom>
        <a:gradFill rotWithShape="0">
          <a:gsLst>
            <a:gs pos="0">
              <a:schemeClr val="accent2">
                <a:hueOff val="-38113"/>
                <a:satOff val="-15633"/>
                <a:lumOff val="12453"/>
                <a:alphaOff val="0"/>
                <a:satMod val="103000"/>
                <a:lumMod val="102000"/>
                <a:tint val="94000"/>
              </a:schemeClr>
            </a:gs>
            <a:gs pos="50000">
              <a:schemeClr val="accent2">
                <a:hueOff val="-38113"/>
                <a:satOff val="-15633"/>
                <a:lumOff val="12453"/>
                <a:alphaOff val="0"/>
                <a:satMod val="110000"/>
                <a:lumMod val="100000"/>
                <a:shade val="100000"/>
              </a:schemeClr>
            </a:gs>
            <a:gs pos="100000">
              <a:schemeClr val="accent2">
                <a:hueOff val="-38113"/>
                <a:satOff val="-15633"/>
                <a:lumOff val="124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dirty="0"/>
            <a:t>Level 2</a:t>
          </a:r>
        </a:p>
      </dsp:txBody>
      <dsp:txXfrm>
        <a:off x="1513163" y="778255"/>
        <a:ext cx="3190787" cy="354413"/>
      </dsp:txXfrm>
    </dsp:sp>
    <dsp:sp modelId="{464F7E43-57D5-4CF9-AE80-093539E2BF60}">
      <dsp:nvSpPr>
        <dsp:cNvPr id="0" name=""/>
        <dsp:cNvSpPr/>
      </dsp:nvSpPr>
      <dsp:spPr>
        <a:xfrm>
          <a:off x="1513163" y="1147655"/>
          <a:ext cx="1499049" cy="1365461"/>
        </a:xfrm>
        <a:prstGeom prst="rect">
          <a:avLst/>
        </a:prstGeom>
        <a:solidFill>
          <a:schemeClr val="lt1">
            <a:hueOff val="0"/>
            <a:satOff val="0"/>
            <a:lumOff val="0"/>
            <a:alphaOff val="0"/>
          </a:schemeClr>
        </a:solidFill>
        <a:ln w="6350" cap="flat" cmpd="sng" algn="ctr">
          <a:solidFill>
            <a:schemeClr val="accent2">
              <a:hueOff val="-38113"/>
              <a:satOff val="-15633"/>
              <a:lumOff val="1245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Text Base</a:t>
          </a:r>
        </a:p>
      </dsp:txBody>
      <dsp:txXfrm>
        <a:off x="1513163" y="1147655"/>
        <a:ext cx="1499049" cy="1365461"/>
      </dsp:txXfrm>
    </dsp:sp>
    <dsp:sp modelId="{CB197887-513E-469D-A183-E8AB45DECBFE}">
      <dsp:nvSpPr>
        <dsp:cNvPr id="0" name=""/>
        <dsp:cNvSpPr/>
      </dsp:nvSpPr>
      <dsp:spPr>
        <a:xfrm>
          <a:off x="3012213" y="837323"/>
          <a:ext cx="1868944" cy="708826"/>
        </a:xfrm>
        <a:prstGeom prst="rightArrow">
          <a:avLst>
            <a:gd name="adj1" fmla="val 50000"/>
            <a:gd name="adj2" fmla="val 50000"/>
          </a:avLst>
        </a:prstGeom>
        <a:gradFill rotWithShape="0">
          <a:gsLst>
            <a:gs pos="0">
              <a:schemeClr val="accent2">
                <a:hueOff val="-76227"/>
                <a:satOff val="-31266"/>
                <a:lumOff val="24905"/>
                <a:alphaOff val="0"/>
                <a:satMod val="103000"/>
                <a:lumMod val="102000"/>
                <a:tint val="94000"/>
              </a:schemeClr>
            </a:gs>
            <a:gs pos="50000">
              <a:schemeClr val="accent2">
                <a:hueOff val="-76227"/>
                <a:satOff val="-31266"/>
                <a:lumOff val="24905"/>
                <a:alphaOff val="0"/>
                <a:satMod val="110000"/>
                <a:lumMod val="100000"/>
                <a:shade val="100000"/>
              </a:schemeClr>
            </a:gs>
            <a:gs pos="100000">
              <a:schemeClr val="accent2">
                <a:hueOff val="-76227"/>
                <a:satOff val="-31266"/>
                <a:lumOff val="249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dirty="0"/>
            <a:t>Level 3</a:t>
          </a:r>
        </a:p>
      </dsp:txBody>
      <dsp:txXfrm>
        <a:off x="3012213" y="1014530"/>
        <a:ext cx="1691738" cy="354413"/>
      </dsp:txXfrm>
    </dsp:sp>
    <dsp:sp modelId="{D3DCA6DE-75BC-43E8-A57F-06C9BCE5BAA5}">
      <dsp:nvSpPr>
        <dsp:cNvPr id="0" name=""/>
        <dsp:cNvSpPr/>
      </dsp:nvSpPr>
      <dsp:spPr>
        <a:xfrm>
          <a:off x="3012213" y="1383931"/>
          <a:ext cx="1499049" cy="1345478"/>
        </a:xfrm>
        <a:prstGeom prst="rect">
          <a:avLst/>
        </a:prstGeom>
        <a:solidFill>
          <a:schemeClr val="lt1">
            <a:hueOff val="0"/>
            <a:satOff val="0"/>
            <a:lumOff val="0"/>
            <a:alphaOff val="0"/>
          </a:schemeClr>
        </a:solidFill>
        <a:ln w="6350" cap="flat" cmpd="sng" algn="ctr">
          <a:solidFill>
            <a:schemeClr val="accent2">
              <a:hueOff val="-76227"/>
              <a:satOff val="-31266"/>
              <a:lumOff val="2490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Mental Model</a:t>
          </a:r>
        </a:p>
      </dsp:txBody>
      <dsp:txXfrm>
        <a:off x="3012213" y="1383931"/>
        <a:ext cx="1499049" cy="13454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26114-7CDC-43C1-97A1-63BEB205BC29}">
      <dsp:nvSpPr>
        <dsp:cNvPr id="0" name=""/>
        <dsp:cNvSpPr/>
      </dsp:nvSpPr>
      <dsp:spPr>
        <a:xfrm>
          <a:off x="14114" y="364772"/>
          <a:ext cx="4867043" cy="708826"/>
        </a:xfrm>
        <a:prstGeom prst="rightArrow">
          <a:avLst>
            <a:gd name="adj1" fmla="val 5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dirty="0"/>
            <a:t>Level 1</a:t>
          </a:r>
        </a:p>
      </dsp:txBody>
      <dsp:txXfrm>
        <a:off x="14114" y="541979"/>
        <a:ext cx="4689837" cy="354413"/>
      </dsp:txXfrm>
    </dsp:sp>
    <dsp:sp modelId="{87B0F5B6-D01F-4C7F-955C-FF503CE40251}">
      <dsp:nvSpPr>
        <dsp:cNvPr id="0" name=""/>
        <dsp:cNvSpPr/>
      </dsp:nvSpPr>
      <dsp:spPr>
        <a:xfrm>
          <a:off x="14114" y="911380"/>
          <a:ext cx="1499049" cy="1365461"/>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endParaRPr lang="en-US" sz="2400" kern="1200" dirty="0"/>
        </a:p>
        <a:p>
          <a:pPr marL="0" lvl="0" indent="0" algn="l" defTabSz="1066800">
            <a:lnSpc>
              <a:spcPct val="90000"/>
            </a:lnSpc>
            <a:spcBef>
              <a:spcPct val="0"/>
            </a:spcBef>
            <a:spcAft>
              <a:spcPct val="35000"/>
            </a:spcAft>
            <a:buFont typeface="Arial" panose="020B0604020202020204" pitchFamily="34" charset="0"/>
            <a:buNone/>
          </a:pPr>
          <a:r>
            <a:rPr lang="en-US" sz="2400" kern="1200" dirty="0"/>
            <a:t>Surface Code</a:t>
          </a:r>
          <a:endParaRPr lang="en-US" sz="2800" kern="1200" dirty="0"/>
        </a:p>
      </dsp:txBody>
      <dsp:txXfrm>
        <a:off x="14114" y="911380"/>
        <a:ext cx="1499049" cy="1365461"/>
      </dsp:txXfrm>
    </dsp:sp>
    <dsp:sp modelId="{5A693E7E-3041-43DE-A414-0A1C485532B1}">
      <dsp:nvSpPr>
        <dsp:cNvPr id="0" name=""/>
        <dsp:cNvSpPr/>
      </dsp:nvSpPr>
      <dsp:spPr>
        <a:xfrm>
          <a:off x="1513163" y="601048"/>
          <a:ext cx="3367993" cy="708826"/>
        </a:xfrm>
        <a:prstGeom prst="rightArrow">
          <a:avLst>
            <a:gd name="adj1" fmla="val 50000"/>
            <a:gd name="adj2" fmla="val 50000"/>
          </a:avLst>
        </a:prstGeom>
        <a:gradFill rotWithShape="0">
          <a:gsLst>
            <a:gs pos="0">
              <a:srgbClr val="12A8B6"/>
            </a:gs>
            <a:gs pos="50000">
              <a:schemeClr val="accent2">
                <a:hueOff val="-38113"/>
                <a:satOff val="-15633"/>
                <a:lumOff val="12453"/>
                <a:alphaOff val="0"/>
                <a:satMod val="110000"/>
                <a:lumMod val="100000"/>
                <a:shade val="100000"/>
              </a:schemeClr>
            </a:gs>
            <a:gs pos="100000">
              <a:schemeClr val="accent2">
                <a:hueOff val="-38113"/>
                <a:satOff val="-15633"/>
                <a:lumOff val="124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dirty="0"/>
            <a:t>Level 2</a:t>
          </a:r>
        </a:p>
      </dsp:txBody>
      <dsp:txXfrm>
        <a:off x="1513163" y="778255"/>
        <a:ext cx="3190787" cy="354413"/>
      </dsp:txXfrm>
    </dsp:sp>
    <dsp:sp modelId="{464F7E43-57D5-4CF9-AE80-093539E2BF60}">
      <dsp:nvSpPr>
        <dsp:cNvPr id="0" name=""/>
        <dsp:cNvSpPr/>
      </dsp:nvSpPr>
      <dsp:spPr>
        <a:xfrm>
          <a:off x="1513163" y="1147655"/>
          <a:ext cx="1499049" cy="1365461"/>
        </a:xfrm>
        <a:prstGeom prst="rect">
          <a:avLst/>
        </a:prstGeom>
        <a:solidFill>
          <a:schemeClr val="lt1">
            <a:hueOff val="0"/>
            <a:satOff val="0"/>
            <a:lumOff val="0"/>
            <a:alphaOff val="0"/>
          </a:schemeClr>
        </a:solidFill>
        <a:ln w="6350" cap="flat" cmpd="sng" algn="ctr">
          <a:solidFill>
            <a:schemeClr val="accent2">
              <a:hueOff val="-38113"/>
              <a:satOff val="-15633"/>
              <a:lumOff val="1245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Text Base</a:t>
          </a:r>
        </a:p>
      </dsp:txBody>
      <dsp:txXfrm>
        <a:off x="1513163" y="1147655"/>
        <a:ext cx="1499049" cy="1365461"/>
      </dsp:txXfrm>
    </dsp:sp>
    <dsp:sp modelId="{CB197887-513E-469D-A183-E8AB45DECBFE}">
      <dsp:nvSpPr>
        <dsp:cNvPr id="0" name=""/>
        <dsp:cNvSpPr/>
      </dsp:nvSpPr>
      <dsp:spPr>
        <a:xfrm>
          <a:off x="3012213" y="837323"/>
          <a:ext cx="1868944" cy="708826"/>
        </a:xfrm>
        <a:prstGeom prst="rightArrow">
          <a:avLst>
            <a:gd name="adj1" fmla="val 50000"/>
            <a:gd name="adj2" fmla="val 50000"/>
          </a:avLst>
        </a:prstGeom>
        <a:gradFill rotWithShape="0">
          <a:gsLst>
            <a:gs pos="0">
              <a:schemeClr val="accent2">
                <a:hueOff val="-76227"/>
                <a:satOff val="-31266"/>
                <a:lumOff val="24905"/>
                <a:alphaOff val="0"/>
                <a:satMod val="103000"/>
                <a:lumMod val="102000"/>
                <a:tint val="94000"/>
              </a:schemeClr>
            </a:gs>
            <a:gs pos="50000">
              <a:schemeClr val="accent2">
                <a:hueOff val="-76227"/>
                <a:satOff val="-31266"/>
                <a:lumOff val="24905"/>
                <a:alphaOff val="0"/>
                <a:satMod val="110000"/>
                <a:lumMod val="100000"/>
                <a:shade val="100000"/>
              </a:schemeClr>
            </a:gs>
            <a:gs pos="100000">
              <a:schemeClr val="accent2">
                <a:hueOff val="-76227"/>
                <a:satOff val="-31266"/>
                <a:lumOff val="249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dirty="0"/>
            <a:t>Level 3</a:t>
          </a:r>
        </a:p>
      </dsp:txBody>
      <dsp:txXfrm>
        <a:off x="3012213" y="1014530"/>
        <a:ext cx="1691738" cy="354413"/>
      </dsp:txXfrm>
    </dsp:sp>
    <dsp:sp modelId="{D3DCA6DE-75BC-43E8-A57F-06C9BCE5BAA5}">
      <dsp:nvSpPr>
        <dsp:cNvPr id="0" name=""/>
        <dsp:cNvSpPr/>
      </dsp:nvSpPr>
      <dsp:spPr>
        <a:xfrm>
          <a:off x="3012213" y="1383931"/>
          <a:ext cx="1499049" cy="1345478"/>
        </a:xfrm>
        <a:prstGeom prst="rect">
          <a:avLst/>
        </a:prstGeom>
        <a:solidFill>
          <a:schemeClr val="lt1">
            <a:hueOff val="0"/>
            <a:satOff val="0"/>
            <a:lumOff val="0"/>
            <a:alphaOff val="0"/>
          </a:schemeClr>
        </a:solidFill>
        <a:ln w="6350" cap="flat" cmpd="sng" algn="ctr">
          <a:solidFill>
            <a:schemeClr val="accent2">
              <a:hueOff val="-76227"/>
              <a:satOff val="-31266"/>
              <a:lumOff val="2490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Mental Model</a:t>
          </a:r>
        </a:p>
      </dsp:txBody>
      <dsp:txXfrm>
        <a:off x="3012213" y="1383931"/>
        <a:ext cx="1499049" cy="13454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26114-7CDC-43C1-97A1-63BEB205BC29}">
      <dsp:nvSpPr>
        <dsp:cNvPr id="0" name=""/>
        <dsp:cNvSpPr/>
      </dsp:nvSpPr>
      <dsp:spPr>
        <a:xfrm>
          <a:off x="14114" y="364772"/>
          <a:ext cx="4867043" cy="708826"/>
        </a:xfrm>
        <a:prstGeom prst="rightArrow">
          <a:avLst>
            <a:gd name="adj1" fmla="val 5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dirty="0"/>
            <a:t>Level 1</a:t>
          </a:r>
        </a:p>
      </dsp:txBody>
      <dsp:txXfrm>
        <a:off x="14114" y="541979"/>
        <a:ext cx="4689837" cy="354413"/>
      </dsp:txXfrm>
    </dsp:sp>
    <dsp:sp modelId="{87B0F5B6-D01F-4C7F-955C-FF503CE40251}">
      <dsp:nvSpPr>
        <dsp:cNvPr id="0" name=""/>
        <dsp:cNvSpPr/>
      </dsp:nvSpPr>
      <dsp:spPr>
        <a:xfrm>
          <a:off x="14114" y="911380"/>
          <a:ext cx="1499049" cy="1365461"/>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endParaRPr lang="en-US" sz="2400" kern="1200" dirty="0"/>
        </a:p>
        <a:p>
          <a:pPr marL="0" lvl="0" indent="0" algn="l" defTabSz="1066800">
            <a:lnSpc>
              <a:spcPct val="90000"/>
            </a:lnSpc>
            <a:spcBef>
              <a:spcPct val="0"/>
            </a:spcBef>
            <a:spcAft>
              <a:spcPct val="35000"/>
            </a:spcAft>
            <a:buFont typeface="Arial" panose="020B0604020202020204" pitchFamily="34" charset="0"/>
            <a:buNone/>
          </a:pPr>
          <a:r>
            <a:rPr lang="en-US" sz="2400" kern="1200" dirty="0"/>
            <a:t>Surface Code</a:t>
          </a:r>
          <a:endParaRPr lang="en-US" sz="2800" kern="1200" dirty="0"/>
        </a:p>
      </dsp:txBody>
      <dsp:txXfrm>
        <a:off x="14114" y="911380"/>
        <a:ext cx="1499049" cy="1365461"/>
      </dsp:txXfrm>
    </dsp:sp>
    <dsp:sp modelId="{5A693E7E-3041-43DE-A414-0A1C485532B1}">
      <dsp:nvSpPr>
        <dsp:cNvPr id="0" name=""/>
        <dsp:cNvSpPr/>
      </dsp:nvSpPr>
      <dsp:spPr>
        <a:xfrm>
          <a:off x="1513163" y="601048"/>
          <a:ext cx="3367993" cy="708826"/>
        </a:xfrm>
        <a:prstGeom prst="rightArrow">
          <a:avLst>
            <a:gd name="adj1" fmla="val 50000"/>
            <a:gd name="adj2" fmla="val 50000"/>
          </a:avLst>
        </a:prstGeom>
        <a:gradFill rotWithShape="0">
          <a:gsLst>
            <a:gs pos="0">
              <a:schemeClr val="accent2">
                <a:hueOff val="-38113"/>
                <a:satOff val="-15633"/>
                <a:lumOff val="12453"/>
                <a:alphaOff val="0"/>
                <a:satMod val="103000"/>
                <a:lumMod val="102000"/>
                <a:tint val="94000"/>
              </a:schemeClr>
            </a:gs>
            <a:gs pos="50000">
              <a:schemeClr val="accent2">
                <a:hueOff val="-38113"/>
                <a:satOff val="-15633"/>
                <a:lumOff val="12453"/>
                <a:alphaOff val="0"/>
                <a:satMod val="110000"/>
                <a:lumMod val="100000"/>
                <a:shade val="100000"/>
              </a:schemeClr>
            </a:gs>
            <a:gs pos="100000">
              <a:schemeClr val="accent2">
                <a:hueOff val="-38113"/>
                <a:satOff val="-15633"/>
                <a:lumOff val="124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dirty="0"/>
            <a:t>Level 2</a:t>
          </a:r>
        </a:p>
      </dsp:txBody>
      <dsp:txXfrm>
        <a:off x="1513163" y="778255"/>
        <a:ext cx="3190787" cy="354413"/>
      </dsp:txXfrm>
    </dsp:sp>
    <dsp:sp modelId="{464F7E43-57D5-4CF9-AE80-093539E2BF60}">
      <dsp:nvSpPr>
        <dsp:cNvPr id="0" name=""/>
        <dsp:cNvSpPr/>
      </dsp:nvSpPr>
      <dsp:spPr>
        <a:xfrm>
          <a:off x="1513163" y="1147655"/>
          <a:ext cx="1499049" cy="1365461"/>
        </a:xfrm>
        <a:prstGeom prst="rect">
          <a:avLst/>
        </a:prstGeom>
        <a:solidFill>
          <a:schemeClr val="lt1">
            <a:hueOff val="0"/>
            <a:satOff val="0"/>
            <a:lumOff val="0"/>
            <a:alphaOff val="0"/>
          </a:schemeClr>
        </a:solidFill>
        <a:ln w="6350" cap="flat" cmpd="sng" algn="ctr">
          <a:solidFill>
            <a:schemeClr val="accent2">
              <a:hueOff val="-38113"/>
              <a:satOff val="-15633"/>
              <a:lumOff val="1245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Text Base</a:t>
          </a:r>
        </a:p>
      </dsp:txBody>
      <dsp:txXfrm>
        <a:off x="1513163" y="1147655"/>
        <a:ext cx="1499049" cy="1365461"/>
      </dsp:txXfrm>
    </dsp:sp>
    <dsp:sp modelId="{CB197887-513E-469D-A183-E8AB45DECBFE}">
      <dsp:nvSpPr>
        <dsp:cNvPr id="0" name=""/>
        <dsp:cNvSpPr/>
      </dsp:nvSpPr>
      <dsp:spPr>
        <a:xfrm>
          <a:off x="3012213" y="837323"/>
          <a:ext cx="1868944" cy="708826"/>
        </a:xfrm>
        <a:prstGeom prst="rightArrow">
          <a:avLst>
            <a:gd name="adj1" fmla="val 50000"/>
            <a:gd name="adj2" fmla="val 50000"/>
          </a:avLst>
        </a:prstGeom>
        <a:gradFill rotWithShape="0">
          <a:gsLst>
            <a:gs pos="0">
              <a:schemeClr val="accent2">
                <a:hueOff val="-76227"/>
                <a:satOff val="-31266"/>
                <a:lumOff val="24905"/>
                <a:alphaOff val="0"/>
                <a:satMod val="103000"/>
                <a:lumMod val="102000"/>
                <a:tint val="94000"/>
              </a:schemeClr>
            </a:gs>
            <a:gs pos="50000">
              <a:schemeClr val="accent2">
                <a:hueOff val="-76227"/>
                <a:satOff val="-31266"/>
                <a:lumOff val="24905"/>
                <a:alphaOff val="0"/>
                <a:satMod val="110000"/>
                <a:lumMod val="100000"/>
                <a:shade val="100000"/>
              </a:schemeClr>
            </a:gs>
            <a:gs pos="100000">
              <a:schemeClr val="accent2">
                <a:hueOff val="-76227"/>
                <a:satOff val="-31266"/>
                <a:lumOff val="249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dirty="0"/>
            <a:t>Level 3</a:t>
          </a:r>
        </a:p>
      </dsp:txBody>
      <dsp:txXfrm>
        <a:off x="3012213" y="1014530"/>
        <a:ext cx="1691738" cy="354413"/>
      </dsp:txXfrm>
    </dsp:sp>
    <dsp:sp modelId="{D3DCA6DE-75BC-43E8-A57F-06C9BCE5BAA5}">
      <dsp:nvSpPr>
        <dsp:cNvPr id="0" name=""/>
        <dsp:cNvSpPr/>
      </dsp:nvSpPr>
      <dsp:spPr>
        <a:xfrm>
          <a:off x="3012213" y="1383931"/>
          <a:ext cx="1499049" cy="1345478"/>
        </a:xfrm>
        <a:prstGeom prst="rect">
          <a:avLst/>
        </a:prstGeom>
        <a:solidFill>
          <a:schemeClr val="lt1">
            <a:hueOff val="0"/>
            <a:satOff val="0"/>
            <a:lumOff val="0"/>
            <a:alphaOff val="0"/>
          </a:schemeClr>
        </a:solidFill>
        <a:ln w="6350" cap="flat" cmpd="sng" algn="ctr">
          <a:solidFill>
            <a:schemeClr val="accent2">
              <a:hueOff val="-76227"/>
              <a:satOff val="-31266"/>
              <a:lumOff val="2490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Mental Model</a:t>
          </a:r>
        </a:p>
      </dsp:txBody>
      <dsp:txXfrm>
        <a:off x="3012213" y="1383931"/>
        <a:ext cx="1499049" cy="13454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903C-D131-4506-8C93-E5A0D94EE0F4}">
      <dsp:nvSpPr>
        <dsp:cNvPr id="0" name=""/>
        <dsp:cNvSpPr/>
      </dsp:nvSpPr>
      <dsp:spPr>
        <a:xfrm rot="5400000">
          <a:off x="1272885" y="1384877"/>
          <a:ext cx="1216223" cy="1384626"/>
        </a:xfrm>
        <a:prstGeom prst="bentUpArrow">
          <a:avLst>
            <a:gd name="adj1" fmla="val 32840"/>
            <a:gd name="adj2" fmla="val 25000"/>
            <a:gd name="adj3" fmla="val 3578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1BFCC3-8431-47CF-975B-1A4C0162728F}">
      <dsp:nvSpPr>
        <dsp:cNvPr id="0" name=""/>
        <dsp:cNvSpPr/>
      </dsp:nvSpPr>
      <dsp:spPr>
        <a:xfrm>
          <a:off x="950660" y="36669"/>
          <a:ext cx="2047403" cy="1433116"/>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Words and Phrases</a:t>
          </a:r>
        </a:p>
      </dsp:txBody>
      <dsp:txXfrm>
        <a:off x="1020632" y="106641"/>
        <a:ext cx="1907459" cy="1293172"/>
      </dsp:txXfrm>
    </dsp:sp>
    <dsp:sp modelId="{7AF73D93-58E7-47FE-9CF1-B17F2C8B9837}">
      <dsp:nvSpPr>
        <dsp:cNvPr id="0" name=""/>
        <dsp:cNvSpPr/>
      </dsp:nvSpPr>
      <dsp:spPr>
        <a:xfrm>
          <a:off x="2998064" y="173349"/>
          <a:ext cx="1489086" cy="1158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alibri Light" panose="020F0302020204030204" pitchFamily="34" charset="0"/>
              <a:cs typeface="Calibri Light" panose="020F0302020204030204" pitchFamily="34" charset="0"/>
            </a:rPr>
            <a:t>Academic vocabulary (breadth and depth)</a:t>
          </a:r>
        </a:p>
      </dsp:txBody>
      <dsp:txXfrm>
        <a:off x="2998064" y="173349"/>
        <a:ext cx="1489086" cy="1158307"/>
      </dsp:txXfrm>
    </dsp:sp>
    <dsp:sp modelId="{B7477558-EDD6-4714-A31C-AACE13F705E0}">
      <dsp:nvSpPr>
        <dsp:cNvPr id="0" name=""/>
        <dsp:cNvSpPr/>
      </dsp:nvSpPr>
      <dsp:spPr>
        <a:xfrm rot="5400000">
          <a:off x="2970400" y="2994739"/>
          <a:ext cx="1216223" cy="1384626"/>
        </a:xfrm>
        <a:prstGeom prst="bentUpArrow">
          <a:avLst>
            <a:gd name="adj1" fmla="val 32840"/>
            <a:gd name="adj2" fmla="val 25000"/>
            <a:gd name="adj3" fmla="val 35780"/>
          </a:avLst>
        </a:prstGeom>
        <a:solidFill>
          <a:schemeClr val="accent2">
            <a:tint val="50000"/>
            <a:hueOff val="-106933"/>
            <a:satOff val="13967"/>
            <a:lumOff val="8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68068C-AFF1-4605-965A-53457DAB2AA0}">
      <dsp:nvSpPr>
        <dsp:cNvPr id="0" name=""/>
        <dsp:cNvSpPr/>
      </dsp:nvSpPr>
      <dsp:spPr>
        <a:xfrm>
          <a:off x="2648175" y="1646531"/>
          <a:ext cx="2047403" cy="1433116"/>
        </a:xfrm>
        <a:prstGeom prst="roundRect">
          <a:avLst>
            <a:gd name="adj" fmla="val 16670"/>
          </a:avLst>
        </a:prstGeom>
        <a:solidFill>
          <a:schemeClr val="accent2">
            <a:hueOff val="-25409"/>
            <a:satOff val="-10422"/>
            <a:lumOff val="8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Sentences</a:t>
          </a:r>
        </a:p>
      </dsp:txBody>
      <dsp:txXfrm>
        <a:off x="2718147" y="1716503"/>
        <a:ext cx="1907459" cy="1293172"/>
      </dsp:txXfrm>
    </dsp:sp>
    <dsp:sp modelId="{37CAF361-3EC4-4A42-8908-F78D3A358CFB}">
      <dsp:nvSpPr>
        <dsp:cNvPr id="0" name=""/>
        <dsp:cNvSpPr/>
      </dsp:nvSpPr>
      <dsp:spPr>
        <a:xfrm>
          <a:off x="4694187" y="1795571"/>
          <a:ext cx="3221802" cy="1158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alibri Light" panose="020F0302020204030204" pitchFamily="34" charset="0"/>
              <a:cs typeface="Calibri Light" panose="020F0302020204030204" pitchFamily="34" charset="0"/>
            </a:rPr>
            <a:t>Density</a:t>
          </a:r>
        </a:p>
        <a:p>
          <a:pPr marL="171450" lvl="1" indent="-171450" algn="l" defTabSz="800100">
            <a:lnSpc>
              <a:spcPct val="90000"/>
            </a:lnSpc>
            <a:spcBef>
              <a:spcPct val="0"/>
            </a:spcBef>
            <a:spcAft>
              <a:spcPct val="15000"/>
            </a:spcAft>
            <a:buChar char="•"/>
          </a:pPr>
          <a:r>
            <a:rPr lang="en-US" sz="1800" kern="1200" dirty="0">
              <a:latin typeface="Calibri Light" panose="020F0302020204030204" pitchFamily="34" charset="0"/>
              <a:cs typeface="Calibri Light" panose="020F0302020204030204" pitchFamily="34" charset="0"/>
            </a:rPr>
            <a:t>Length</a:t>
          </a:r>
        </a:p>
        <a:p>
          <a:pPr marL="171450" lvl="1" indent="-171450" algn="l" defTabSz="800100">
            <a:lnSpc>
              <a:spcPct val="90000"/>
            </a:lnSpc>
            <a:spcBef>
              <a:spcPct val="0"/>
            </a:spcBef>
            <a:spcAft>
              <a:spcPct val="15000"/>
            </a:spcAft>
            <a:buChar char="•"/>
          </a:pPr>
          <a:r>
            <a:rPr lang="en-US" sz="1800" kern="1200" dirty="0">
              <a:latin typeface="Calibri Light" panose="020F0302020204030204" pitchFamily="34" charset="0"/>
              <a:cs typeface="Calibri Light" panose="020F0302020204030204" pitchFamily="34" charset="0"/>
            </a:rPr>
            <a:t>Structure</a:t>
          </a:r>
        </a:p>
        <a:p>
          <a:pPr marL="171450" lvl="1" indent="-171450" algn="l" defTabSz="800100">
            <a:lnSpc>
              <a:spcPct val="90000"/>
            </a:lnSpc>
            <a:spcBef>
              <a:spcPct val="0"/>
            </a:spcBef>
            <a:spcAft>
              <a:spcPct val="15000"/>
            </a:spcAft>
            <a:buChar char="•"/>
          </a:pPr>
          <a:r>
            <a:rPr lang="en-US" sz="1800" kern="1200" dirty="0">
              <a:latin typeface="Calibri Light" panose="020F0302020204030204" pitchFamily="34" charset="0"/>
              <a:cs typeface="Calibri Light" panose="020F0302020204030204" pitchFamily="34" charset="0"/>
            </a:rPr>
            <a:t>Cohesive ties and connectives</a:t>
          </a:r>
        </a:p>
      </dsp:txBody>
      <dsp:txXfrm>
        <a:off x="4694187" y="1795571"/>
        <a:ext cx="3221802" cy="1158307"/>
      </dsp:txXfrm>
    </dsp:sp>
    <dsp:sp modelId="{50D57FC5-7F86-4952-9FBA-40A689240D85}">
      <dsp:nvSpPr>
        <dsp:cNvPr id="0" name=""/>
        <dsp:cNvSpPr/>
      </dsp:nvSpPr>
      <dsp:spPr>
        <a:xfrm rot="5400000">
          <a:off x="4667916" y="4604601"/>
          <a:ext cx="1216223" cy="1384626"/>
        </a:xfrm>
        <a:prstGeom prst="bentUpArrow">
          <a:avLst>
            <a:gd name="adj1" fmla="val 32840"/>
            <a:gd name="adj2" fmla="val 25000"/>
            <a:gd name="adj3" fmla="val 35780"/>
          </a:avLst>
        </a:prstGeom>
        <a:solidFill>
          <a:schemeClr val="accent2">
            <a:tint val="50000"/>
            <a:hueOff val="-213865"/>
            <a:satOff val="27933"/>
            <a:lumOff val="167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29B0E6-CCB1-4C35-97B0-C9287D57B4C7}">
      <dsp:nvSpPr>
        <dsp:cNvPr id="0" name=""/>
        <dsp:cNvSpPr/>
      </dsp:nvSpPr>
      <dsp:spPr>
        <a:xfrm>
          <a:off x="4345690" y="3256394"/>
          <a:ext cx="2047403" cy="1433116"/>
        </a:xfrm>
        <a:prstGeom prst="roundRect">
          <a:avLst>
            <a:gd name="adj" fmla="val 16670"/>
          </a:avLst>
        </a:prstGeom>
        <a:solidFill>
          <a:schemeClr val="accent2">
            <a:hueOff val="-50818"/>
            <a:satOff val="-20844"/>
            <a:lumOff val="166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Background Knowledge</a:t>
          </a:r>
        </a:p>
      </dsp:txBody>
      <dsp:txXfrm>
        <a:off x="4415662" y="3326366"/>
        <a:ext cx="1907459" cy="1293172"/>
      </dsp:txXfrm>
    </dsp:sp>
    <dsp:sp modelId="{578F3741-4AA4-4248-89A1-6F6A6B4E8C49}">
      <dsp:nvSpPr>
        <dsp:cNvPr id="0" name=""/>
        <dsp:cNvSpPr/>
      </dsp:nvSpPr>
      <dsp:spPr>
        <a:xfrm>
          <a:off x="6408707" y="3393074"/>
          <a:ext cx="2742971" cy="1158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alibri Light" panose="020F0302020204030204" pitchFamily="34" charset="0"/>
              <a:cs typeface="Calibri Light" panose="020F0302020204030204" pitchFamily="34" charset="0"/>
            </a:rPr>
            <a:t>Schema</a:t>
          </a:r>
        </a:p>
        <a:p>
          <a:pPr marL="171450" lvl="1" indent="-171450" algn="l" defTabSz="800100">
            <a:lnSpc>
              <a:spcPct val="90000"/>
            </a:lnSpc>
            <a:spcBef>
              <a:spcPct val="0"/>
            </a:spcBef>
            <a:spcAft>
              <a:spcPct val="15000"/>
            </a:spcAft>
            <a:buChar char="•"/>
          </a:pPr>
          <a:r>
            <a:rPr lang="en-US" sz="1800" kern="1200" dirty="0">
              <a:latin typeface="Calibri Light" panose="020F0302020204030204" pitchFamily="34" charset="0"/>
              <a:cs typeface="Calibri Light" panose="020F0302020204030204" pitchFamily="34" charset="0"/>
            </a:rPr>
            <a:t>Text structure</a:t>
          </a:r>
        </a:p>
        <a:p>
          <a:pPr marL="171450" lvl="1" indent="-171450" algn="l" defTabSz="800100">
            <a:lnSpc>
              <a:spcPct val="90000"/>
            </a:lnSpc>
            <a:spcBef>
              <a:spcPct val="0"/>
            </a:spcBef>
            <a:spcAft>
              <a:spcPct val="15000"/>
            </a:spcAft>
            <a:buChar char="•"/>
          </a:pPr>
          <a:r>
            <a:rPr lang="en-US" sz="1800" kern="1200" dirty="0">
              <a:latin typeface="Calibri Light" panose="020F0302020204030204" pitchFamily="34" charset="0"/>
              <a:cs typeface="Calibri Light" panose="020F0302020204030204" pitchFamily="34" charset="0"/>
            </a:rPr>
            <a:t>Inference </a:t>
          </a:r>
        </a:p>
        <a:p>
          <a:pPr marL="342900" lvl="2" indent="-171450" algn="l" defTabSz="800100">
            <a:lnSpc>
              <a:spcPct val="90000"/>
            </a:lnSpc>
            <a:spcBef>
              <a:spcPct val="0"/>
            </a:spcBef>
            <a:spcAft>
              <a:spcPct val="15000"/>
            </a:spcAft>
            <a:buChar char="•"/>
          </a:pPr>
          <a:r>
            <a:rPr lang="en-US" sz="1800" kern="1200" dirty="0">
              <a:latin typeface="Calibri Light" panose="020F0302020204030204" pitchFamily="34" charset="0"/>
              <a:cs typeface="Calibri Light" panose="020F0302020204030204" pitchFamily="34" charset="0"/>
            </a:rPr>
            <a:t>Local</a:t>
          </a:r>
        </a:p>
        <a:p>
          <a:pPr marL="342900" lvl="2" indent="-171450" algn="l" defTabSz="800100">
            <a:lnSpc>
              <a:spcPct val="90000"/>
            </a:lnSpc>
            <a:spcBef>
              <a:spcPct val="0"/>
            </a:spcBef>
            <a:spcAft>
              <a:spcPct val="15000"/>
            </a:spcAft>
            <a:buChar char="•"/>
          </a:pPr>
          <a:r>
            <a:rPr lang="en-US" sz="1800" kern="1200" dirty="0">
              <a:latin typeface="Calibri Light" panose="020F0302020204030204" pitchFamily="34" charset="0"/>
              <a:cs typeface="Calibri Light" panose="020F0302020204030204" pitchFamily="34" charset="0"/>
            </a:rPr>
            <a:t>Global</a:t>
          </a:r>
        </a:p>
      </dsp:txBody>
      <dsp:txXfrm>
        <a:off x="6408707" y="3393074"/>
        <a:ext cx="2742971" cy="1158307"/>
      </dsp:txXfrm>
    </dsp:sp>
    <dsp:sp modelId="{C3F9D1E6-AA58-47FE-B38E-FEBD008077A8}">
      <dsp:nvSpPr>
        <dsp:cNvPr id="0" name=""/>
        <dsp:cNvSpPr/>
      </dsp:nvSpPr>
      <dsp:spPr>
        <a:xfrm>
          <a:off x="6043206" y="4866256"/>
          <a:ext cx="2047403" cy="1433116"/>
        </a:xfrm>
        <a:prstGeom prst="roundRect">
          <a:avLst>
            <a:gd name="adj" fmla="val 16670"/>
          </a:avLst>
        </a:prstGeom>
        <a:solidFill>
          <a:schemeClr val="accent2">
            <a:hueOff val="-76227"/>
            <a:satOff val="-31266"/>
            <a:lumOff val="249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Coherent Representation of Text</a:t>
          </a:r>
        </a:p>
      </dsp:txBody>
      <dsp:txXfrm>
        <a:off x="6113178" y="4936228"/>
        <a:ext cx="1907459" cy="1293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1D5D0-1C9F-4472-9F6F-7DD006F1FE62}">
      <dsp:nvSpPr>
        <dsp:cNvPr id="0" name=""/>
        <dsp:cNvSpPr/>
      </dsp:nvSpPr>
      <dsp:spPr>
        <a:xfrm>
          <a:off x="3085045" y="2010368"/>
          <a:ext cx="1939740" cy="1808181"/>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Background Knowledge</a:t>
          </a:r>
        </a:p>
      </dsp:txBody>
      <dsp:txXfrm>
        <a:off x="3369113" y="2275170"/>
        <a:ext cx="1371604" cy="1278577"/>
      </dsp:txXfrm>
    </dsp:sp>
    <dsp:sp modelId="{52F32A86-8B52-4D0E-9D7B-CF9324DDDCAE}">
      <dsp:nvSpPr>
        <dsp:cNvPr id="0" name=""/>
        <dsp:cNvSpPr/>
      </dsp:nvSpPr>
      <dsp:spPr>
        <a:xfrm rot="16135716">
          <a:off x="3965884" y="1622463"/>
          <a:ext cx="139477" cy="520858"/>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rot="10800000">
        <a:off x="3987197" y="1747553"/>
        <a:ext cx="97634" cy="312514"/>
      </dsp:txXfrm>
    </dsp:sp>
    <dsp:sp modelId="{6549A4F4-3D7E-44C6-AEB2-64A07272835C}">
      <dsp:nvSpPr>
        <dsp:cNvPr id="0" name=""/>
        <dsp:cNvSpPr/>
      </dsp:nvSpPr>
      <dsp:spPr>
        <a:xfrm>
          <a:off x="3049483" y="-168963"/>
          <a:ext cx="1931374" cy="1916515"/>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Facts and references</a:t>
          </a:r>
        </a:p>
      </dsp:txBody>
      <dsp:txXfrm>
        <a:off x="3332326" y="111704"/>
        <a:ext cx="1365688" cy="1355181"/>
      </dsp:txXfrm>
    </dsp:sp>
    <dsp:sp modelId="{891DD98F-FE96-425C-8044-D9CECB02DC19}">
      <dsp:nvSpPr>
        <dsp:cNvPr id="0" name=""/>
        <dsp:cNvSpPr/>
      </dsp:nvSpPr>
      <dsp:spPr>
        <a:xfrm rot="20569695">
          <a:off x="5073479" y="2298846"/>
          <a:ext cx="261707" cy="520858"/>
        </a:xfrm>
        <a:prstGeom prst="rightArrow">
          <a:avLst>
            <a:gd name="adj1" fmla="val 60000"/>
            <a:gd name="adj2" fmla="val 50000"/>
          </a:avLst>
        </a:prstGeom>
        <a:solidFill>
          <a:schemeClr val="accent2">
            <a:shade val="90000"/>
            <a:hueOff val="67644"/>
            <a:satOff val="-18328"/>
            <a:lumOff val="97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5075229" y="2414608"/>
        <a:ext cx="183195" cy="312514"/>
      </dsp:txXfrm>
    </dsp:sp>
    <dsp:sp modelId="{7B9EFECF-6775-4DDA-95B0-94FDAA1D1CEB}">
      <dsp:nvSpPr>
        <dsp:cNvPr id="0" name=""/>
        <dsp:cNvSpPr/>
      </dsp:nvSpPr>
      <dsp:spPr>
        <a:xfrm>
          <a:off x="5400143" y="1267620"/>
          <a:ext cx="1946219" cy="1860890"/>
        </a:xfrm>
        <a:prstGeom prst="ellipse">
          <a:avLst/>
        </a:prstGeom>
        <a:solidFill>
          <a:schemeClr val="accent2">
            <a:shade val="80000"/>
            <a:hueOff val="67452"/>
            <a:satOff val="-18466"/>
            <a:lumOff val="101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Word meanings</a:t>
          </a:r>
        </a:p>
      </dsp:txBody>
      <dsp:txXfrm>
        <a:off x="5685160" y="1540141"/>
        <a:ext cx="1376185" cy="1315848"/>
      </dsp:txXfrm>
    </dsp:sp>
    <dsp:sp modelId="{959EB2F1-C19C-437E-9B5A-F6924F6038D8}">
      <dsp:nvSpPr>
        <dsp:cNvPr id="0" name=""/>
        <dsp:cNvSpPr/>
      </dsp:nvSpPr>
      <dsp:spPr>
        <a:xfrm rot="2860281">
          <a:off x="4715314" y="3533364"/>
          <a:ext cx="281078" cy="520858"/>
        </a:xfrm>
        <a:prstGeom prst="rightArrow">
          <a:avLst>
            <a:gd name="adj1" fmla="val 60000"/>
            <a:gd name="adj2" fmla="val 50000"/>
          </a:avLst>
        </a:prstGeom>
        <a:solidFill>
          <a:schemeClr val="accent2">
            <a:shade val="90000"/>
            <a:hueOff val="135287"/>
            <a:satOff val="-36657"/>
            <a:lumOff val="195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4729085" y="3606366"/>
        <a:ext cx="196755" cy="312514"/>
      </dsp:txXfrm>
    </dsp:sp>
    <dsp:sp modelId="{AAFCB5C8-7181-45E0-ADB4-6CB44807E950}">
      <dsp:nvSpPr>
        <dsp:cNvPr id="0" name=""/>
        <dsp:cNvSpPr/>
      </dsp:nvSpPr>
      <dsp:spPr>
        <a:xfrm>
          <a:off x="4741109" y="3758787"/>
          <a:ext cx="1825089" cy="1821795"/>
        </a:xfrm>
        <a:prstGeom prst="ellipse">
          <a:avLst/>
        </a:prstGeom>
        <a:solidFill>
          <a:schemeClr val="accent2">
            <a:shade val="80000"/>
            <a:hueOff val="134904"/>
            <a:satOff val="-36933"/>
            <a:lumOff val="20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Academic concepts</a:t>
          </a:r>
        </a:p>
      </dsp:txBody>
      <dsp:txXfrm>
        <a:off x="5008387" y="4025583"/>
        <a:ext cx="1290533" cy="1288203"/>
      </dsp:txXfrm>
    </dsp:sp>
    <dsp:sp modelId="{B5EBB650-18D7-40A1-8D2E-C24533E6C6AE}">
      <dsp:nvSpPr>
        <dsp:cNvPr id="0" name=""/>
        <dsp:cNvSpPr/>
      </dsp:nvSpPr>
      <dsp:spPr>
        <a:xfrm rot="8102488">
          <a:off x="3009790" y="3530878"/>
          <a:ext cx="334012" cy="520858"/>
        </a:xfrm>
        <a:prstGeom prst="rightArrow">
          <a:avLst>
            <a:gd name="adj1" fmla="val 60000"/>
            <a:gd name="adj2" fmla="val 50000"/>
          </a:avLst>
        </a:prstGeom>
        <a:solidFill>
          <a:schemeClr val="accent2">
            <a:shade val="90000"/>
            <a:hueOff val="202931"/>
            <a:satOff val="-54985"/>
            <a:lumOff val="292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rot="10800000">
        <a:off x="3095345" y="3599648"/>
        <a:ext cx="233808" cy="312514"/>
      </dsp:txXfrm>
    </dsp:sp>
    <dsp:sp modelId="{8D0E4831-6B9B-4C0A-97BC-1415AFADCAFC}">
      <dsp:nvSpPr>
        <dsp:cNvPr id="0" name=""/>
        <dsp:cNvSpPr/>
      </dsp:nvSpPr>
      <dsp:spPr>
        <a:xfrm>
          <a:off x="1377984" y="3751741"/>
          <a:ext cx="1838324" cy="1835889"/>
        </a:xfrm>
        <a:prstGeom prst="ellipse">
          <a:avLst/>
        </a:prstGeom>
        <a:solidFill>
          <a:schemeClr val="accent2">
            <a:shade val="80000"/>
            <a:hueOff val="202356"/>
            <a:satOff val="-55400"/>
            <a:lumOff val="303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Personal experiences</a:t>
          </a:r>
        </a:p>
      </dsp:txBody>
      <dsp:txXfrm>
        <a:off x="1647200" y="4020601"/>
        <a:ext cx="1299892" cy="1298169"/>
      </dsp:txXfrm>
    </dsp:sp>
    <dsp:sp modelId="{6CEC6301-E67E-45D2-9D61-BECA94341EE9}">
      <dsp:nvSpPr>
        <dsp:cNvPr id="0" name=""/>
        <dsp:cNvSpPr/>
      </dsp:nvSpPr>
      <dsp:spPr>
        <a:xfrm rot="11891867">
          <a:off x="2864759" y="2295847"/>
          <a:ext cx="201191" cy="520858"/>
        </a:xfrm>
        <a:prstGeom prst="rightArrow">
          <a:avLst>
            <a:gd name="adj1" fmla="val 60000"/>
            <a:gd name="adj2" fmla="val 50000"/>
          </a:avLst>
        </a:prstGeom>
        <a:solidFill>
          <a:schemeClr val="accent2">
            <a:shade val="90000"/>
            <a:hueOff val="270574"/>
            <a:satOff val="-73314"/>
            <a:lumOff val="390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rot="10800000">
        <a:off x="2923607" y="2409444"/>
        <a:ext cx="140834" cy="312514"/>
      </dsp:txXfrm>
    </dsp:sp>
    <dsp:sp modelId="{E6A5DBD7-2427-4546-A52C-CFEF0ED12AA3}">
      <dsp:nvSpPr>
        <dsp:cNvPr id="0" name=""/>
        <dsp:cNvSpPr/>
      </dsp:nvSpPr>
      <dsp:spPr>
        <a:xfrm>
          <a:off x="920768" y="1276574"/>
          <a:ext cx="1909881" cy="1842982"/>
        </a:xfrm>
        <a:prstGeom prst="ellipse">
          <a:avLst/>
        </a:prstGeom>
        <a:solidFill>
          <a:schemeClr val="accent2">
            <a:shade val="80000"/>
            <a:hueOff val="269808"/>
            <a:satOff val="-73866"/>
            <a:lumOff val="40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Political, social and historical contexts</a:t>
          </a:r>
        </a:p>
      </dsp:txBody>
      <dsp:txXfrm>
        <a:off x="1200464" y="1546472"/>
        <a:ext cx="1350489" cy="13031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E4F394-8656-4FEE-9E5F-BB55C64614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0683301-E70A-4EBD-8BEF-58D94B6812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3D8160-955C-41F7-A6CA-3853FC86EB4B}" type="datetimeFigureOut">
              <a:rPr lang="en-US" smtClean="0"/>
              <a:t>10/30/2024</a:t>
            </a:fld>
            <a:endParaRPr lang="en-US" dirty="0"/>
          </a:p>
        </p:txBody>
      </p:sp>
      <p:sp>
        <p:nvSpPr>
          <p:cNvPr id="4" name="Footer Placeholder 3">
            <a:extLst>
              <a:ext uri="{FF2B5EF4-FFF2-40B4-BE49-F238E27FC236}">
                <a16:creationId xmlns:a16="http://schemas.microsoft.com/office/drawing/2014/main" id="{F469CB80-F25C-4492-8E09-8BF7A43678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162888A-A141-4A34-8A7E-B22CAB9E8F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636A94-4078-4729-99BE-FAB350EBD343}" type="slidenum">
              <a:rPr lang="en-US" smtClean="0"/>
              <a:t>‹#›</a:t>
            </a:fld>
            <a:endParaRPr lang="en-US" dirty="0"/>
          </a:p>
        </p:txBody>
      </p:sp>
    </p:spTree>
    <p:extLst>
      <p:ext uri="{BB962C8B-B14F-4D97-AF65-F5344CB8AC3E}">
        <p14:creationId xmlns:p14="http://schemas.microsoft.com/office/powerpoint/2010/main" val="2529177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8837D-55DE-4E4E-BCE5-78EA0BB9D035}" type="datetimeFigureOut">
              <a:rPr lang="en-US" smtClean="0"/>
              <a:t>10/30/2024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1861C-16E8-4DC1-A9DC-F9D5DBFC0DC8}" type="slidenum">
              <a:rPr lang="en-US" smtClean="0"/>
              <a:t>‹#›</a:t>
            </a:fld>
            <a:endParaRPr lang="en-US" dirty="0"/>
          </a:p>
        </p:txBody>
      </p:sp>
    </p:spTree>
    <p:extLst>
      <p:ext uri="{BB962C8B-B14F-4D97-AF65-F5344CB8AC3E}">
        <p14:creationId xmlns:p14="http://schemas.microsoft.com/office/powerpoint/2010/main" val="83514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1861C-16E8-4DC1-A9DC-F9D5DBFC0DC8}" type="slidenum">
              <a:rPr lang="en-US" smtClean="0"/>
              <a:t>1</a:t>
            </a:fld>
            <a:endParaRPr lang="en-US" dirty="0"/>
          </a:p>
        </p:txBody>
      </p:sp>
    </p:spTree>
    <p:extLst>
      <p:ext uri="{BB962C8B-B14F-4D97-AF65-F5344CB8AC3E}">
        <p14:creationId xmlns:p14="http://schemas.microsoft.com/office/powerpoint/2010/main" val="179025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to construct a situation or mental model of the text, readers must use language and cognitive processes, including inference, to integrate units of meaning. This includes information that is explicitly stated as well as information that is implied. When readers can successfully construct a mental model, they have an overall understanding of the situation in the text. </a:t>
            </a:r>
          </a:p>
        </p:txBody>
      </p:sp>
      <p:sp>
        <p:nvSpPr>
          <p:cNvPr id="4" name="Slide Number Placeholder 3"/>
          <p:cNvSpPr>
            <a:spLocks noGrp="1"/>
          </p:cNvSpPr>
          <p:nvPr>
            <p:ph type="sldNum" sz="quarter" idx="5"/>
          </p:nvPr>
        </p:nvSpPr>
        <p:spPr/>
        <p:txBody>
          <a:bodyPr/>
          <a:lstStyle/>
          <a:p>
            <a:fld id="{8BB1861C-16E8-4DC1-A9DC-F9D5DBFC0DC8}" type="slidenum">
              <a:rPr lang="en-US" smtClean="0"/>
              <a:t>10</a:t>
            </a:fld>
            <a:endParaRPr lang="en-US" dirty="0"/>
          </a:p>
        </p:txBody>
      </p:sp>
    </p:spTree>
    <p:extLst>
      <p:ext uri="{BB962C8B-B14F-4D97-AF65-F5344CB8AC3E}">
        <p14:creationId xmlns:p14="http://schemas.microsoft.com/office/powerpoint/2010/main" val="119649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adapted from Nancy Hennessy, illustrates the levels of language processing a reader experiences when interacting with text. </a:t>
            </a:r>
          </a:p>
          <a:p>
            <a:endParaRPr lang="en-US" dirty="0"/>
          </a:p>
          <a:p>
            <a:r>
              <a:rPr lang="en-US" dirty="0"/>
              <a:t>The reader first attends to the words and phrases, including academic vocabulary. The reader must also make sense of the sentences, including the syntactic structure. Next, the reader uses cohesive devices within the sentences to connect to their background knowledge. This includes their mental schema as well as specific knowledge around how text is structured. This all lends to the process of making inferences through local and global coherence, as we will discuss later in this presentation. By integrating all these components and skills, the reader forms a coherent representation of the text. </a:t>
            </a:r>
          </a:p>
          <a:p>
            <a:endParaRPr lang="en-US" dirty="0"/>
          </a:p>
          <a:p>
            <a:r>
              <a:rPr lang="en-US" dirty="0"/>
              <a:t>Notice there is a reciprocal relationship between each of these components, and that language skills in each of these areas are needed for readers to develop a mental model and form a coherent representation and understanding of the text. </a:t>
            </a:r>
          </a:p>
          <a:p>
            <a:endParaRPr lang="en-US" dirty="0"/>
          </a:p>
        </p:txBody>
      </p:sp>
      <p:sp>
        <p:nvSpPr>
          <p:cNvPr id="4" name="Slide Number Placeholder 3"/>
          <p:cNvSpPr>
            <a:spLocks noGrp="1"/>
          </p:cNvSpPr>
          <p:nvPr>
            <p:ph type="sldNum" sz="quarter" idx="5"/>
          </p:nvPr>
        </p:nvSpPr>
        <p:spPr/>
        <p:txBody>
          <a:bodyPr/>
          <a:lstStyle/>
          <a:p>
            <a:fld id="{8BB1861C-16E8-4DC1-A9DC-F9D5DBFC0DC8}" type="slidenum">
              <a:rPr lang="en-US" smtClean="0"/>
              <a:t>11</a:t>
            </a:fld>
            <a:endParaRPr lang="en-US" dirty="0"/>
          </a:p>
        </p:txBody>
      </p:sp>
    </p:spTree>
    <p:extLst>
      <p:ext uri="{BB962C8B-B14F-4D97-AF65-F5344CB8AC3E}">
        <p14:creationId xmlns:p14="http://schemas.microsoft.com/office/powerpoint/2010/main" val="2625558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how the mental model develops when reading a specific passage of text.  </a:t>
            </a:r>
          </a:p>
          <a:p>
            <a:endParaRPr lang="en-US" dirty="0"/>
          </a:p>
          <a:p>
            <a:r>
              <a:rPr lang="en-US" dirty="0"/>
              <a:t>(Read aloud or have participants read silently the short text in the middle of the slide.)</a:t>
            </a:r>
          </a:p>
          <a:p>
            <a:endParaRPr lang="en-US" dirty="0"/>
          </a:p>
          <a:p>
            <a:r>
              <a:rPr lang="en-US" dirty="0"/>
              <a:t>At the first level of understanding, the surface code, readers must be able to decode and connect the exact words and syntax the author uses. At this level, readers can answer literal or “right there” questions in which the answers can be found directly in the text. In this case, we should easily be able to answer these questions:</a:t>
            </a:r>
          </a:p>
          <a:p>
            <a:endParaRPr lang="en-US" dirty="0"/>
          </a:p>
          <a:p>
            <a:r>
              <a:rPr lang="en-US" dirty="0"/>
              <a:t>Who moved?  (Judy moved)</a:t>
            </a:r>
          </a:p>
          <a:p>
            <a:r>
              <a:rPr lang="en-US" dirty="0"/>
              <a:t>Where did she move? (to Phoenix, or, from London to Phoenix)</a:t>
            </a:r>
          </a:p>
          <a:p>
            <a:r>
              <a:rPr lang="en-US" dirty="0"/>
              <a:t>When did she move? (in mid-July)</a:t>
            </a:r>
          </a:p>
          <a:p>
            <a:r>
              <a:rPr lang="en-US" dirty="0"/>
              <a:t>What was different? (the climate and culture were different)</a:t>
            </a:r>
          </a:p>
        </p:txBody>
      </p:sp>
      <p:sp>
        <p:nvSpPr>
          <p:cNvPr id="4" name="Slide Number Placeholder 3"/>
          <p:cNvSpPr>
            <a:spLocks noGrp="1"/>
          </p:cNvSpPr>
          <p:nvPr>
            <p:ph type="sldNum" sz="quarter" idx="5"/>
          </p:nvPr>
        </p:nvSpPr>
        <p:spPr/>
        <p:txBody>
          <a:bodyPr/>
          <a:lstStyle/>
          <a:p>
            <a:fld id="{8BB1861C-16E8-4DC1-A9DC-F9D5DBFC0DC8}" type="slidenum">
              <a:rPr lang="en-US" smtClean="0"/>
              <a:t>12</a:t>
            </a:fld>
            <a:endParaRPr lang="en-US" dirty="0"/>
          </a:p>
        </p:txBody>
      </p:sp>
    </p:spTree>
    <p:extLst>
      <p:ext uri="{BB962C8B-B14F-4D97-AF65-F5344CB8AC3E}">
        <p14:creationId xmlns:p14="http://schemas.microsoft.com/office/powerpoint/2010/main" val="1690233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make meaning from the text base, the next level of understanding, the reader must have some underlying knowledge that goes deeper than the words and sentences on the page.</a:t>
            </a:r>
          </a:p>
          <a:p>
            <a:endParaRPr lang="en-US" dirty="0"/>
          </a:p>
          <a:p>
            <a:r>
              <a:rPr lang="en-US" dirty="0"/>
              <a:t>For example, the reader could draw from many different pieces of general knowledge, each of which better enables them to better understand what the author intends in these few sentences. The reader has to have at least a basic understanding of what the terms climate, culture, and jetlag mean. Geographical knowledge is also critical to making meaning, because the reader has to understand that the locations mentioned in the passage are in very different geographical regions as well as being in different countries. The reader also must have a general understanding that different countries have different ways of doing things that could impact one’s perspective and experience. </a:t>
            </a:r>
          </a:p>
          <a:p>
            <a:endParaRPr lang="en-US" dirty="0"/>
          </a:p>
          <a:p>
            <a:endParaRPr lang="en-US" dirty="0"/>
          </a:p>
        </p:txBody>
      </p:sp>
      <p:sp>
        <p:nvSpPr>
          <p:cNvPr id="4" name="Slide Number Placeholder 3"/>
          <p:cNvSpPr>
            <a:spLocks noGrp="1"/>
          </p:cNvSpPr>
          <p:nvPr>
            <p:ph type="sldNum" sz="quarter" idx="5"/>
          </p:nvPr>
        </p:nvSpPr>
        <p:spPr/>
        <p:txBody>
          <a:bodyPr/>
          <a:lstStyle/>
          <a:p>
            <a:fld id="{8BB1861C-16E8-4DC1-A9DC-F9D5DBFC0DC8}" type="slidenum">
              <a:rPr lang="en-US" smtClean="0"/>
              <a:t>13</a:t>
            </a:fld>
            <a:endParaRPr lang="en-US" dirty="0"/>
          </a:p>
        </p:txBody>
      </p:sp>
    </p:spTree>
    <p:extLst>
      <p:ext uri="{BB962C8B-B14F-4D97-AF65-F5344CB8AC3E}">
        <p14:creationId xmlns:p14="http://schemas.microsoft.com/office/powerpoint/2010/main" val="1979876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assumed knowledge, readers must also grapple with the way a text is structured and be able to understand how words, sentences, and paragraphs are connected throughout the text. Even in a short passages such as this, there are a variety of </a:t>
            </a:r>
            <a:r>
              <a:rPr lang="en-US" b="1" dirty="0"/>
              <a:t>cohesive ties</a:t>
            </a:r>
            <a:r>
              <a:rPr lang="en-US" dirty="0"/>
              <a:t>, </a:t>
            </a:r>
            <a:r>
              <a:rPr lang="en-US" u="sng" dirty="0"/>
              <a:t>words or phrases used to connect ideas between different parts of the text</a:t>
            </a:r>
            <a:r>
              <a:rPr lang="en-US" dirty="0"/>
              <a:t>, that the author assumes readers will accurately connect to make meaning from the text.  For example, the reader must understand that the word “both” in the second sentence is referring to two things that follow in the sentence: climate and culture. The reader must also make the connection across sentences that the pronouns “she” and “her” are used as referents to Judy. One must make the connection that “her hometown in England” is referring to London. And, the reader has to understand that there were several things that made the move to Phoenix an adjustment for Judy: the different climate, the different culture, and the jetlag she experienced.</a:t>
            </a:r>
          </a:p>
        </p:txBody>
      </p:sp>
      <p:sp>
        <p:nvSpPr>
          <p:cNvPr id="4" name="Slide Number Placeholder 3"/>
          <p:cNvSpPr>
            <a:spLocks noGrp="1"/>
          </p:cNvSpPr>
          <p:nvPr>
            <p:ph type="sldNum" sz="quarter" idx="5"/>
          </p:nvPr>
        </p:nvSpPr>
        <p:spPr/>
        <p:txBody>
          <a:bodyPr/>
          <a:lstStyle/>
          <a:p>
            <a:fld id="{8BB1861C-16E8-4DC1-A9DC-F9D5DBFC0DC8}" type="slidenum">
              <a:rPr lang="en-US" smtClean="0"/>
              <a:t>14</a:t>
            </a:fld>
            <a:endParaRPr lang="en-US" dirty="0"/>
          </a:p>
        </p:txBody>
      </p:sp>
    </p:spTree>
    <p:extLst>
      <p:ext uri="{BB962C8B-B14F-4D97-AF65-F5344CB8AC3E}">
        <p14:creationId xmlns:p14="http://schemas.microsoft.com/office/powerpoint/2010/main" val="662631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reader can accurately decode and decipher the surface code, has some understanding of the vocabulary, has some background knowledge about geography and travel, and also understands how the text is structured using cohesive devices, a complete mental model of the passage can be formed. This includes integrating all of these units of meaning to make important inferences.</a:t>
            </a:r>
          </a:p>
          <a:p>
            <a:endParaRPr lang="en-US" dirty="0"/>
          </a:p>
          <a:p>
            <a:r>
              <a:rPr lang="en-US" dirty="0"/>
              <a:t>(READ the example on the slide of the mental model formed from this excerpt).</a:t>
            </a:r>
          </a:p>
          <a:p>
            <a:endParaRPr lang="en-US" dirty="0"/>
          </a:p>
          <a:p>
            <a:endParaRPr lang="en-US" dirty="0"/>
          </a:p>
        </p:txBody>
      </p:sp>
      <p:sp>
        <p:nvSpPr>
          <p:cNvPr id="4" name="Slide Number Placeholder 3"/>
          <p:cNvSpPr>
            <a:spLocks noGrp="1"/>
          </p:cNvSpPr>
          <p:nvPr>
            <p:ph type="sldNum" sz="quarter" idx="5"/>
          </p:nvPr>
        </p:nvSpPr>
        <p:spPr/>
        <p:txBody>
          <a:bodyPr/>
          <a:lstStyle/>
          <a:p>
            <a:fld id="{8BB1861C-16E8-4DC1-A9DC-F9D5DBFC0DC8}" type="slidenum">
              <a:rPr lang="en-US" smtClean="0"/>
              <a:t>15</a:t>
            </a:fld>
            <a:endParaRPr lang="en-US" dirty="0"/>
          </a:p>
        </p:txBody>
      </p:sp>
    </p:spTree>
    <p:extLst>
      <p:ext uri="{BB962C8B-B14F-4D97-AF65-F5344CB8AC3E}">
        <p14:creationId xmlns:p14="http://schemas.microsoft.com/office/powerpoint/2010/main" val="3682991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In this section, we will focus on importance of background knowledge to reading comprehension and ways to target background knowledge through careful preparation for instruction.</a:t>
            </a:r>
          </a:p>
        </p:txBody>
      </p:sp>
      <p:sp>
        <p:nvSpPr>
          <p:cNvPr id="4" name="Slide Number Placeholder 3"/>
          <p:cNvSpPr>
            <a:spLocks noGrp="1"/>
          </p:cNvSpPr>
          <p:nvPr>
            <p:ph type="sldNum" sz="quarter" idx="5"/>
          </p:nvPr>
        </p:nvSpPr>
        <p:spPr/>
        <p:txBody>
          <a:bodyPr/>
          <a:lstStyle/>
          <a:p>
            <a:fld id="{8BB1861C-16E8-4DC1-A9DC-F9D5DBFC0DC8}" type="slidenum">
              <a:rPr lang="en-US" smtClean="0"/>
              <a:t>16</a:t>
            </a:fld>
            <a:endParaRPr lang="en-US" dirty="0"/>
          </a:p>
        </p:txBody>
      </p:sp>
    </p:spTree>
    <p:extLst>
      <p:ext uri="{BB962C8B-B14F-4D97-AF65-F5344CB8AC3E}">
        <p14:creationId xmlns:p14="http://schemas.microsoft.com/office/powerpoint/2010/main" val="348206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knowledge is the Information a person has on a particular topic, acquired through indirect and direct experience and held in long- term memory. Just like with vocabulary knowledge, both breadth and depth of background knowledge matters for students to comprehend complex texts they are presented in academic contexts.  Background knowledge to support comprehension on a given topic includes facts and references, an understanding of word meanings, academic concepts, related personal experiences, and an understanding of political, social, and historical contexts.</a:t>
            </a:r>
          </a:p>
        </p:txBody>
      </p:sp>
      <p:sp>
        <p:nvSpPr>
          <p:cNvPr id="4" name="Slide Number Placeholder 3"/>
          <p:cNvSpPr>
            <a:spLocks noGrp="1"/>
          </p:cNvSpPr>
          <p:nvPr>
            <p:ph type="sldNum" sz="quarter" idx="5"/>
          </p:nvPr>
        </p:nvSpPr>
        <p:spPr/>
        <p:txBody>
          <a:bodyPr/>
          <a:lstStyle/>
          <a:p>
            <a:fld id="{8BB1861C-16E8-4DC1-A9DC-F9D5DBFC0DC8}" type="slidenum">
              <a:rPr lang="en-US" smtClean="0"/>
              <a:t>17</a:t>
            </a:fld>
            <a:endParaRPr lang="en-US" dirty="0"/>
          </a:p>
        </p:txBody>
      </p:sp>
    </p:spTree>
    <p:extLst>
      <p:ext uri="{BB962C8B-B14F-4D97-AF65-F5344CB8AC3E}">
        <p14:creationId xmlns:p14="http://schemas.microsoft.com/office/powerpoint/2010/main" val="4206544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read about a topic, a mental model of all the things we know, perceive, or think about that topic is activated. This mental model is called schema. When we have a lot of background knowledge about a topic, the schema is rich and allows us to build upon that schema with new information that is added. However, when a schema is weak or poorly developed, or there are many misconceptions or faulty understandings, it may be more difficult to efficiently add new information to the model. A person’s mental schema may be sparse or elaborate, may be true, partially true, or false, and may contain misunderstandings or misconceptions. As information is added, our schema on a topic changes to accommodate the new learning. </a:t>
            </a:r>
          </a:p>
        </p:txBody>
      </p:sp>
      <p:sp>
        <p:nvSpPr>
          <p:cNvPr id="4" name="Slide Number Placeholder 3"/>
          <p:cNvSpPr>
            <a:spLocks noGrp="1"/>
          </p:cNvSpPr>
          <p:nvPr>
            <p:ph type="sldNum" sz="quarter" idx="5"/>
          </p:nvPr>
        </p:nvSpPr>
        <p:spPr/>
        <p:txBody>
          <a:bodyPr/>
          <a:lstStyle/>
          <a:p>
            <a:fld id="{8BB1861C-16E8-4DC1-A9DC-F9D5DBFC0DC8}" type="slidenum">
              <a:rPr lang="en-US" smtClean="0"/>
              <a:t>18</a:t>
            </a:fld>
            <a:endParaRPr lang="en-US" dirty="0"/>
          </a:p>
        </p:txBody>
      </p:sp>
    </p:spTree>
    <p:extLst>
      <p:ext uri="{BB962C8B-B14F-4D97-AF65-F5344CB8AC3E}">
        <p14:creationId xmlns:p14="http://schemas.microsoft.com/office/powerpoint/2010/main" val="2926032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knowledge about a topic allows for a more richly developed schema, which in turn makes it easier to add new information to the model efficiently. Marilyn Adams explained that “…knowledge </a:t>
            </a:r>
            <a:r>
              <a:rPr lang="en-US" sz="1200" dirty="0"/>
              <a:t>about the topic at hand is like mental Velcro. The relevant knowledge gives the words of the text places to stick and make sense, thereby supporting comprehension and propelling the reading process forward.”</a:t>
            </a:r>
            <a:endParaRPr lang="en-US" dirty="0"/>
          </a:p>
        </p:txBody>
      </p:sp>
      <p:sp>
        <p:nvSpPr>
          <p:cNvPr id="4" name="Slide Number Placeholder 3"/>
          <p:cNvSpPr>
            <a:spLocks noGrp="1"/>
          </p:cNvSpPr>
          <p:nvPr>
            <p:ph type="sldNum" sz="quarter" idx="5"/>
          </p:nvPr>
        </p:nvSpPr>
        <p:spPr/>
        <p:txBody>
          <a:bodyPr/>
          <a:lstStyle/>
          <a:p>
            <a:fld id="{8BB1861C-16E8-4DC1-A9DC-F9D5DBFC0DC8}" type="slidenum">
              <a:rPr lang="en-US" smtClean="0"/>
              <a:t>19</a:t>
            </a:fld>
            <a:endParaRPr lang="en-US" dirty="0"/>
          </a:p>
        </p:txBody>
      </p:sp>
    </p:spTree>
    <p:extLst>
      <p:ext uri="{BB962C8B-B14F-4D97-AF65-F5344CB8AC3E}">
        <p14:creationId xmlns:p14="http://schemas.microsoft.com/office/powerpoint/2010/main" val="106247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8BB1861C-16E8-4DC1-A9DC-F9D5DBFC0DC8}" type="slidenum">
              <a:rPr lang="en-US" smtClean="0"/>
              <a:t>2</a:t>
            </a:fld>
            <a:endParaRPr lang="en-US" dirty="0"/>
          </a:p>
        </p:txBody>
      </p:sp>
    </p:spTree>
    <p:extLst>
      <p:ext uri="{BB962C8B-B14F-4D97-AF65-F5344CB8AC3E}">
        <p14:creationId xmlns:p14="http://schemas.microsoft.com/office/powerpoint/2010/main" val="2228851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also important to make the connection between background knowledge and inference. It is very difficult to make accurate inferences without sufficient background knowledge available. For example, a young child reaching for a hot iron would not be able to infer that touching the iron would result in a painful burn if the child had no prior experience to work from, such as being told the iron is hot, having a parent react in alarm when the child reached for the iron before, or even having an unfortunate direct experience with the iron.</a:t>
            </a:r>
          </a:p>
          <a:p>
            <a:endParaRPr lang="en-US" dirty="0"/>
          </a:p>
          <a:p>
            <a:r>
              <a:rPr lang="en-US" dirty="0"/>
              <a:t>When we have a student who has difficulty making inferences when reading or discussing text, it is very possible that the student does not have sufficient background knowledge to allow the development of an inference.</a:t>
            </a:r>
          </a:p>
        </p:txBody>
      </p:sp>
      <p:sp>
        <p:nvSpPr>
          <p:cNvPr id="4" name="Slide Number Placeholder 3"/>
          <p:cNvSpPr>
            <a:spLocks noGrp="1"/>
          </p:cNvSpPr>
          <p:nvPr>
            <p:ph type="sldNum" sz="quarter" idx="5"/>
          </p:nvPr>
        </p:nvSpPr>
        <p:spPr/>
        <p:txBody>
          <a:bodyPr/>
          <a:lstStyle/>
          <a:p>
            <a:fld id="{8BB1861C-16E8-4DC1-A9DC-F9D5DBFC0DC8}" type="slidenum">
              <a:rPr lang="en-US" smtClean="0"/>
              <a:t>20</a:t>
            </a:fld>
            <a:endParaRPr lang="en-US" dirty="0"/>
          </a:p>
        </p:txBody>
      </p:sp>
    </p:spTree>
    <p:extLst>
      <p:ext uri="{BB962C8B-B14F-4D97-AF65-F5344CB8AC3E}">
        <p14:creationId xmlns:p14="http://schemas.microsoft.com/office/powerpoint/2010/main" val="250804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us are familiar at this point with the term “The Matthew Effect.” </a:t>
            </a:r>
            <a:r>
              <a:rPr lang="en-US" sz="1800" b="0" i="0" u="none" strike="noStrike" dirty="0">
                <a:solidFill>
                  <a:srgbClr val="000000"/>
                </a:solidFill>
                <a:effectLst/>
                <a:latin typeface="Arial" panose="020B0604020202020204" pitchFamily="34" charset="0"/>
              </a:rPr>
              <a:t>First coined by sociologist Robert K. Merton in 1968 and later elaborated by Kieth Stanovich (1986), “The Matthew Effect” explains the impact of early experiences on achievement later on.  In short, “the rich get richer, and the poor get poorer.”  Like other skills and knowledge students bring to the table, rich background knowledge and more robust schema support students literacy development and allow them to make stronger gains over time, particularly with vocabulary and reading comprehension. Students who lack background knowledge are often at a disadvantage, particularly when we as educators do not thoughtfully plan to bridge the gap for these students. </a:t>
            </a:r>
            <a:endParaRPr lang="en-US" dirty="0"/>
          </a:p>
        </p:txBody>
      </p:sp>
      <p:sp>
        <p:nvSpPr>
          <p:cNvPr id="4" name="Slide Number Placeholder 3"/>
          <p:cNvSpPr>
            <a:spLocks noGrp="1"/>
          </p:cNvSpPr>
          <p:nvPr>
            <p:ph type="sldNum" sz="quarter" idx="5"/>
          </p:nvPr>
        </p:nvSpPr>
        <p:spPr/>
        <p:txBody>
          <a:bodyPr/>
          <a:lstStyle/>
          <a:p>
            <a:fld id="{8BB1861C-16E8-4DC1-A9DC-F9D5DBFC0DC8}" type="slidenum">
              <a:rPr lang="en-US" smtClean="0"/>
              <a:t>21</a:t>
            </a:fld>
            <a:endParaRPr lang="en-US" dirty="0"/>
          </a:p>
        </p:txBody>
      </p:sp>
    </p:spTree>
    <p:extLst>
      <p:ext uri="{BB962C8B-B14F-4D97-AF65-F5344CB8AC3E}">
        <p14:creationId xmlns:p14="http://schemas.microsoft.com/office/powerpoint/2010/main" val="2172576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64c0e98f0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g64c0e98f07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excerpt is from “The Boy in the Striped Pyjamas,” a historical fiction novel by John Boyne written from the perspective of a young German boy whose father is a Nazi officer placed in charge of Auschwitz concentration camp. This text provides an excellent example of both the type of reasoning that can occur when a lack of background knowledge is present (in this case, demonstrated by the characters’ questions and inferences), and an example of text that requires the reader to have a level of topical background knowledge sufficient to make appropriate inferences to construct a complete mental model. Take a moment to read the excerpt to yourself.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 Discuss: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How does the text demonstrate the lack of background knowledge the characters have and how that is evident in the inferences made or conclusions drawn?  How do the gaps in prior knowledge affect the character’s mental model or schema?</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What must the reader bring to the table in terms of background knowledge in order to fully comprehend what the characters are discussing?  What might the outcome be for the reader if they have lack of relevant background knowledge when reading this?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 In this case, the reader must have enough understanding of the topic of Holocaust to infer that Gretel is referring to Auschwitz (“Out-With”), a concentration camp, and that the character does not have a clear understanding of what the name is referring to (thinking it is the name of the house they are living in and not the surrounding camp). The reader may need to have a sense of why the children think it is “not very nice” or “horrible,” and that they are likely not referring to just the house they are in but the surrounding area as well.  Without this background knowledge, the conversation between the characters could be very confusing to the reader, and a misinterpretation of the text could result. </a:t>
            </a:r>
          </a:p>
        </p:txBody>
      </p:sp>
    </p:spTree>
    <p:extLst>
      <p:ext uri="{BB962C8B-B14F-4D97-AF65-F5344CB8AC3E}">
        <p14:creationId xmlns:p14="http://schemas.microsoft.com/office/powerpoint/2010/main" val="2491628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64c0e98f0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g64c0e98f07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In order to ensure that student’s have the background knowledge necessary to adequately comprehend text and build upon their existing schema in a way that supports learning, it is important to directly target knowledge during instruction.  Nancy Hennessy has identified the ABCs of Background Knowledge to support teachers in ensuring knowledge is addressed before, during, and after reading a text.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“A” stands for Activate and Assess background knowledge.  What relevant knowledge do students already have? What misconceptions might get in the way of learning? And how should I focus my instruction to fill the gaps?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“B” stands for Build. This means intentionally focusing on key information and explicitly teaching necessary content that will support students’ comprehension of a text.  WE need to ask “What do I need to teach students to ensure the “Velcro” is in place for new learning?  How do I focus on the key information without over teaching the content?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Finally, the “C” stands for Connect. How do I ensure students are making connections between their existing knowledge and new learning?</a:t>
            </a:r>
          </a:p>
          <a:p>
            <a:pPr marL="0" lvl="0" indent="0" algn="l" rtl="0">
              <a:lnSpc>
                <a:spcPct val="100000"/>
              </a:lnSpc>
              <a:spcBef>
                <a:spcPts val="0"/>
              </a:spcBef>
              <a:spcAft>
                <a:spcPts val="0"/>
              </a:spcAft>
              <a:buSzPts val="1100"/>
              <a:buNone/>
            </a:pPr>
            <a:endParaRPr lang="en-US" dirty="0"/>
          </a:p>
        </p:txBody>
      </p:sp>
    </p:spTree>
    <p:extLst>
      <p:ext uri="{BB962C8B-B14F-4D97-AF65-F5344CB8AC3E}">
        <p14:creationId xmlns:p14="http://schemas.microsoft.com/office/powerpoint/2010/main" val="3064117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Activating background knowledge and assessing what students are bringing to the table is an important step before instruction on a topic begins. This can be done in various ways, including the use of anticipation guides, concept sorts, questions or prompts, webs, charts and diagrams, and incorporating visual images.  </a:t>
            </a:r>
          </a:p>
          <a:p>
            <a:endParaRPr lang="en-US" dirty="0"/>
          </a:p>
          <a:p>
            <a:r>
              <a:rPr lang="en-US" dirty="0"/>
              <a:t>We will focus on each of these tools in the upcoming slides.</a:t>
            </a:r>
          </a:p>
          <a:p>
            <a:endParaRPr lang="en-US" dirty="0"/>
          </a:p>
        </p:txBody>
      </p:sp>
      <p:sp>
        <p:nvSpPr>
          <p:cNvPr id="4" name="Slide Number Placeholder 3"/>
          <p:cNvSpPr>
            <a:spLocks noGrp="1"/>
          </p:cNvSpPr>
          <p:nvPr>
            <p:ph type="sldNum" sz="quarter" idx="5"/>
          </p:nvPr>
        </p:nvSpPr>
        <p:spPr/>
        <p:txBody>
          <a:bodyPr/>
          <a:lstStyle/>
          <a:p>
            <a:fld id="{8BB1861C-16E8-4DC1-A9DC-F9D5DBFC0DC8}" type="slidenum">
              <a:rPr lang="en-US" smtClean="0"/>
              <a:t>24</a:t>
            </a:fld>
            <a:endParaRPr lang="en-US" dirty="0"/>
          </a:p>
        </p:txBody>
      </p:sp>
    </p:spTree>
    <p:extLst>
      <p:ext uri="{BB962C8B-B14F-4D97-AF65-F5344CB8AC3E}">
        <p14:creationId xmlns:p14="http://schemas.microsoft.com/office/powerpoint/2010/main" val="2404062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Anticipation guides can be used before reading or engaging with a text or topic to activate and assess student’s background knowledge. The guide also supports setting a purpose for reading and allows an avenue for identifying any preconceived ideas students have about the topic.</a:t>
            </a:r>
          </a:p>
          <a:p>
            <a:endParaRPr lang="en-US" dirty="0"/>
          </a:p>
          <a:p>
            <a:r>
              <a:rPr lang="en-US" dirty="0"/>
              <a:t>In this example, students would be asked to read each statement listed in the anticipation guide and decide whether they agree or disagree with the statement prior to instruction on the topic.  After instruction and reading the targeted text, students would then revisit the same statements to see if their opinions changed. </a:t>
            </a:r>
          </a:p>
          <a:p>
            <a:endParaRPr lang="en-US" dirty="0"/>
          </a:p>
          <a:p>
            <a:endParaRPr lang="en-US" i="1" dirty="0"/>
          </a:p>
          <a:p>
            <a:r>
              <a:rPr lang="en-US" i="1" dirty="0"/>
              <a:t>RESOURCE:  https://www.readingrockets.org/classroom/classroom-strategies/anticipation-guide</a:t>
            </a:r>
          </a:p>
        </p:txBody>
      </p:sp>
      <p:sp>
        <p:nvSpPr>
          <p:cNvPr id="4" name="Slide Number Placeholder 3"/>
          <p:cNvSpPr>
            <a:spLocks noGrp="1"/>
          </p:cNvSpPr>
          <p:nvPr>
            <p:ph type="sldNum" sz="quarter" idx="5"/>
          </p:nvPr>
        </p:nvSpPr>
        <p:spPr/>
        <p:txBody>
          <a:bodyPr/>
          <a:lstStyle/>
          <a:p>
            <a:fld id="{8BB1861C-16E8-4DC1-A9DC-F9D5DBFC0DC8}" type="slidenum">
              <a:rPr lang="en-US" smtClean="0"/>
              <a:t>25</a:t>
            </a:fld>
            <a:endParaRPr lang="en-US" dirty="0"/>
          </a:p>
        </p:txBody>
      </p:sp>
    </p:spTree>
    <p:extLst>
      <p:ext uri="{BB962C8B-B14F-4D97-AF65-F5344CB8AC3E}">
        <p14:creationId xmlns:p14="http://schemas.microsoft.com/office/powerpoint/2010/main" val="3209985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 sorts can be used to activate background knowledge and identify what students know about a topic in advance of a reading or unit of study. It can also allow for discussion that draws out misconceptions or misinformation students have about the topic.  Frequently, concept sorts focus on introducing vocabulary words students will encounter, but a sort can also be doing using objects or images.  The idea of a concept sort is for students to use what they know about the items presented in the sort to group items into categories and be able to have a discussion around the way each student or small group chose to organize their terms or items. </a:t>
            </a:r>
          </a:p>
          <a:p>
            <a:r>
              <a:rPr lang="en-US" dirty="0"/>
              <a:t>The teacher can provide the categories for a closed sort, or leave the students to determine the categories for an open sort.</a:t>
            </a:r>
          </a:p>
          <a:p>
            <a:endParaRPr lang="en-US" dirty="0"/>
          </a:p>
          <a:p>
            <a:r>
              <a:rPr lang="en-US" dirty="0"/>
              <a:t>After the students sort the items into groups, it is important to discuss how items were sorted and allow students to rationalize their decisions.</a:t>
            </a:r>
          </a:p>
          <a:p>
            <a:endParaRPr lang="en-US" dirty="0"/>
          </a:p>
          <a:p>
            <a:r>
              <a:rPr lang="en-US" dirty="0"/>
              <a:t>A concept sort can be a great too in helping students to activate what they already know as well as find out what students don’t know before a unit of study.</a:t>
            </a:r>
          </a:p>
          <a:p>
            <a:endParaRPr lang="en-US" dirty="0"/>
          </a:p>
        </p:txBody>
      </p:sp>
      <p:sp>
        <p:nvSpPr>
          <p:cNvPr id="4" name="Slide Number Placeholder 3"/>
          <p:cNvSpPr>
            <a:spLocks noGrp="1"/>
          </p:cNvSpPr>
          <p:nvPr>
            <p:ph type="sldNum" sz="quarter" idx="5"/>
          </p:nvPr>
        </p:nvSpPr>
        <p:spPr/>
        <p:txBody>
          <a:bodyPr/>
          <a:lstStyle/>
          <a:p>
            <a:fld id="{8BB1861C-16E8-4DC1-A9DC-F9D5DBFC0DC8}" type="slidenum">
              <a:rPr lang="en-US" smtClean="0"/>
              <a:t>26</a:t>
            </a:fld>
            <a:endParaRPr lang="en-US" dirty="0"/>
          </a:p>
        </p:txBody>
      </p:sp>
    </p:spTree>
    <p:extLst>
      <p:ext uri="{BB962C8B-B14F-4D97-AF65-F5344CB8AC3E}">
        <p14:creationId xmlns:p14="http://schemas.microsoft.com/office/powerpoint/2010/main" val="4189168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from research that questioning is a key strategy to support comprehension, and it is also an excellent way to activate student’s existing background knowledge about the content they will encounter in the selected text.  Questions or prompts can be used for oral discussions or written response to activate existing knowledge and to gather information about what students already know and what they will need to know to comprehend the text.</a:t>
            </a:r>
          </a:p>
          <a:p>
            <a:endParaRPr lang="en-US" dirty="0"/>
          </a:p>
        </p:txBody>
      </p:sp>
      <p:sp>
        <p:nvSpPr>
          <p:cNvPr id="4" name="Slide Number Placeholder 3"/>
          <p:cNvSpPr>
            <a:spLocks noGrp="1"/>
          </p:cNvSpPr>
          <p:nvPr>
            <p:ph type="sldNum" sz="quarter" idx="5"/>
          </p:nvPr>
        </p:nvSpPr>
        <p:spPr/>
        <p:txBody>
          <a:bodyPr/>
          <a:lstStyle/>
          <a:p>
            <a:fld id="{8BB1861C-16E8-4DC1-A9DC-F9D5DBFC0DC8}" type="slidenum">
              <a:rPr lang="en-US" smtClean="0"/>
              <a:t>27</a:t>
            </a:fld>
            <a:endParaRPr lang="en-US" dirty="0"/>
          </a:p>
        </p:txBody>
      </p:sp>
    </p:spTree>
    <p:extLst>
      <p:ext uri="{BB962C8B-B14F-4D97-AF65-F5344CB8AC3E}">
        <p14:creationId xmlns:p14="http://schemas.microsoft.com/office/powerpoint/2010/main" val="1372361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KWL charts have been a common tool in classroom instruction for decades, with good reason. Webs, diagrams and charts that help students recall what they already know about a topic are a great way to activate background knowledge. A KWL chart (and acronym for Know, Want to know, and Learned) also asks students to generate questions about the topic that they want answers for before they begin to read the text, which helps to provide a context for reading. The chart can then be used during and after reading the text to record what students have learned as they are reading.</a:t>
            </a:r>
          </a:p>
        </p:txBody>
      </p:sp>
      <p:sp>
        <p:nvSpPr>
          <p:cNvPr id="4" name="Slide Number Placeholder 3"/>
          <p:cNvSpPr>
            <a:spLocks noGrp="1"/>
          </p:cNvSpPr>
          <p:nvPr>
            <p:ph type="sldNum" sz="quarter" idx="5"/>
          </p:nvPr>
        </p:nvSpPr>
        <p:spPr/>
        <p:txBody>
          <a:bodyPr/>
          <a:lstStyle/>
          <a:p>
            <a:fld id="{8BB1861C-16E8-4DC1-A9DC-F9D5DBFC0DC8}" type="slidenum">
              <a:rPr lang="en-US" smtClean="0"/>
              <a:t>28</a:t>
            </a:fld>
            <a:endParaRPr lang="en-US" dirty="0"/>
          </a:p>
        </p:txBody>
      </p:sp>
    </p:spTree>
    <p:extLst>
      <p:ext uri="{BB962C8B-B14F-4D97-AF65-F5344CB8AC3E}">
        <p14:creationId xmlns:p14="http://schemas.microsoft.com/office/powerpoint/2010/main" val="1853844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images are a powerful way to activate background knowledge, particularly when paired with questioning that engages students in thinking about the topic they will be reading about in the selected text.</a:t>
            </a:r>
          </a:p>
          <a:p>
            <a:endParaRPr lang="en-US" dirty="0"/>
          </a:p>
          <a:p>
            <a:r>
              <a:rPr lang="en-US" dirty="0"/>
              <a:t>For example, the images on this slide can be used to give students a visual understanding of what a Nazi concentration camp looked like, so that when they begin reading they have visual supports to “stick” descriptions to.</a:t>
            </a:r>
          </a:p>
          <a:p>
            <a:endParaRPr lang="en-US" dirty="0"/>
          </a:p>
          <a:p>
            <a:r>
              <a:rPr lang="en-US" dirty="0"/>
              <a:t>Questions that could be asked are:</a:t>
            </a:r>
          </a:p>
          <a:p>
            <a:endParaRPr lang="en-US" dirty="0"/>
          </a:p>
          <a:p>
            <a:r>
              <a:rPr lang="en-US" dirty="0"/>
              <a:t>What do you notice in these photographs?</a:t>
            </a:r>
          </a:p>
          <a:p>
            <a:endParaRPr lang="en-US" dirty="0"/>
          </a:p>
          <a:p>
            <a:r>
              <a:rPr lang="en-US" dirty="0"/>
              <a:t>How do these photographs help you understand what Nazi concentration camps were like?</a:t>
            </a:r>
          </a:p>
        </p:txBody>
      </p:sp>
      <p:sp>
        <p:nvSpPr>
          <p:cNvPr id="4" name="Slide Number Placeholder 3"/>
          <p:cNvSpPr>
            <a:spLocks noGrp="1"/>
          </p:cNvSpPr>
          <p:nvPr>
            <p:ph type="sldNum" sz="quarter" idx="5"/>
          </p:nvPr>
        </p:nvSpPr>
        <p:spPr/>
        <p:txBody>
          <a:bodyPr/>
          <a:lstStyle/>
          <a:p>
            <a:fld id="{8BB1861C-16E8-4DC1-A9DC-F9D5DBFC0DC8}" type="slidenum">
              <a:rPr lang="en-US" smtClean="0"/>
              <a:t>29</a:t>
            </a:fld>
            <a:endParaRPr lang="en-US" dirty="0"/>
          </a:p>
        </p:txBody>
      </p:sp>
    </p:spTree>
    <p:extLst>
      <p:ext uri="{BB962C8B-B14F-4D97-AF65-F5344CB8AC3E}">
        <p14:creationId xmlns:p14="http://schemas.microsoft.com/office/powerpoint/2010/main" val="351824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session, participants will </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Understand the role of background knowledge in supporting text comprehension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Identify ways to activate, build and make connections to student’s background knowledge to support comprehension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Analyze instructional resources to determine how  background knowledge is addressed and what additional supports may be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Determine personalized next steps for implementation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B1861C-16E8-4DC1-A9DC-F9D5DBFC0D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304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have introduced a topic through activities that activate and assess students’ existing knowledge about a topic, we have information that helps define the critical instruction that must occur to build background knowledge students will need to set the stage for comprehension.</a:t>
            </a:r>
          </a:p>
        </p:txBody>
      </p:sp>
      <p:sp>
        <p:nvSpPr>
          <p:cNvPr id="4" name="Slide Number Placeholder 3"/>
          <p:cNvSpPr>
            <a:spLocks noGrp="1"/>
          </p:cNvSpPr>
          <p:nvPr>
            <p:ph type="sldNum" sz="quarter" idx="5"/>
          </p:nvPr>
        </p:nvSpPr>
        <p:spPr/>
        <p:txBody>
          <a:bodyPr/>
          <a:lstStyle/>
          <a:p>
            <a:fld id="{8BB1861C-16E8-4DC1-A9DC-F9D5DBFC0DC8}" type="slidenum">
              <a:rPr lang="en-US" smtClean="0"/>
              <a:t>30</a:t>
            </a:fld>
            <a:endParaRPr lang="en-US" dirty="0"/>
          </a:p>
        </p:txBody>
      </p:sp>
    </p:spTree>
    <p:extLst>
      <p:ext uri="{BB962C8B-B14F-4D97-AF65-F5344CB8AC3E}">
        <p14:creationId xmlns:p14="http://schemas.microsoft.com/office/powerpoint/2010/main" val="2723447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can be targeted in their teaching to purposefully build students’ knowledge before, during, and after reading. </a:t>
            </a:r>
          </a:p>
          <a:p>
            <a:endParaRPr lang="en-US" dirty="0"/>
          </a:p>
          <a:p>
            <a:r>
              <a:rPr lang="en-US" dirty="0"/>
              <a:t>While it is important to note that it is possible to spend too much time building background knowledge, which not only wastes instructional time but also can potentially take away from a student’s ability to make critical connections on their own.  So, it is important to focus on building enough knowledge on key content critical for understanding the text and support students as they read with additional details and support in making critical connections.  </a:t>
            </a:r>
          </a:p>
          <a:p>
            <a:endParaRPr lang="en-US" dirty="0"/>
          </a:p>
          <a:p>
            <a:r>
              <a:rPr lang="en-US" dirty="0"/>
              <a:t>When focusing on building background knowledge about a topic, it is important to provide students with multiple texts on a topic, virtual or real time experiences and authentic artifacts to explore, and vocabulary connections that help students develop their schema. </a:t>
            </a:r>
          </a:p>
          <a:p>
            <a:endParaRPr lang="en-US" dirty="0"/>
          </a:p>
          <a:p>
            <a:r>
              <a:rPr lang="en-US" dirty="0"/>
              <a:t>We will discuss each of these areas in the slides to follow.</a:t>
            </a:r>
          </a:p>
        </p:txBody>
      </p:sp>
      <p:sp>
        <p:nvSpPr>
          <p:cNvPr id="4" name="Slide Number Placeholder 3"/>
          <p:cNvSpPr>
            <a:spLocks noGrp="1"/>
          </p:cNvSpPr>
          <p:nvPr>
            <p:ph type="sldNum" sz="quarter" idx="5"/>
          </p:nvPr>
        </p:nvSpPr>
        <p:spPr/>
        <p:txBody>
          <a:bodyPr/>
          <a:lstStyle/>
          <a:p>
            <a:fld id="{8BB1861C-16E8-4DC1-A9DC-F9D5DBFC0DC8}" type="slidenum">
              <a:rPr lang="en-US" smtClean="0"/>
              <a:t>31</a:t>
            </a:fld>
            <a:endParaRPr lang="en-US" dirty="0"/>
          </a:p>
        </p:txBody>
      </p:sp>
    </p:spTree>
    <p:extLst>
      <p:ext uri="{BB962C8B-B14F-4D97-AF65-F5344CB8AC3E}">
        <p14:creationId xmlns:p14="http://schemas.microsoft.com/office/powerpoint/2010/main" val="2683654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 students the opportunity to read multiple texts on a topic is a powerful way to build background knowledge through reading. This can include articles and short stories, additional nonfiction or fiction texts that provide deepened exposure and multiple perspectives, and primary text sources related to the topic.</a:t>
            </a:r>
          </a:p>
          <a:p>
            <a:endParaRPr lang="en-US" dirty="0"/>
          </a:p>
          <a:p>
            <a:r>
              <a:rPr lang="en-US" dirty="0"/>
              <a:t>For example, if the main text for the unit of study was The Boy in the Striped Pyjamas, background knowledge on the topics critical to understanding the text deeply might include articles about the holocaust and its causes, or articles that describe and explain the creation and operation of Auschwitz. Primary sources such as personal letters, treaties or legal documents, or newspaper articles from the time develop knowledge that support understanding of the events and historical context described in the novel. Reading additional fiction or nonfiction texts related to the topic allow students to make connections and deepen schema while comparing and contrasting the experiences of the characters or real people and events portrayed in the texts.</a:t>
            </a:r>
          </a:p>
        </p:txBody>
      </p:sp>
      <p:sp>
        <p:nvSpPr>
          <p:cNvPr id="4" name="Slide Number Placeholder 3"/>
          <p:cNvSpPr>
            <a:spLocks noGrp="1"/>
          </p:cNvSpPr>
          <p:nvPr>
            <p:ph type="sldNum" sz="quarter" idx="5"/>
          </p:nvPr>
        </p:nvSpPr>
        <p:spPr/>
        <p:txBody>
          <a:bodyPr/>
          <a:lstStyle/>
          <a:p>
            <a:fld id="{8BB1861C-16E8-4DC1-A9DC-F9D5DBFC0DC8}" type="slidenum">
              <a:rPr lang="en-US" smtClean="0"/>
              <a:t>32</a:t>
            </a:fld>
            <a:endParaRPr lang="en-US" dirty="0"/>
          </a:p>
        </p:txBody>
      </p:sp>
    </p:spTree>
    <p:extLst>
      <p:ext uri="{BB962C8B-B14F-4D97-AF65-F5344CB8AC3E}">
        <p14:creationId xmlns:p14="http://schemas.microsoft.com/office/powerpoint/2010/main" val="1584648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Real-time or virtual experiences are an excellent way to build background knowledge outside of just reading about a topic. These experiences also provide an interactive and exploratory element that students often find engaging and impactful. </a:t>
            </a:r>
          </a:p>
          <a:p>
            <a:endParaRPr lang="en-US" dirty="0"/>
          </a:p>
          <a:p>
            <a:r>
              <a:rPr lang="en-US" dirty="0"/>
              <a:t>These experiences can include a real-time or virtual opportunity to listen to a guest speaker who has personal experience or academic knowledge about the topic they can share with students. For example, the Mizel Museum in Denver offers a guest speaker experience called “Eyewitness to History,” in which students can hear the real-life experience of a Holocaust survivor. </a:t>
            </a:r>
          </a:p>
          <a:p>
            <a:endParaRPr lang="en-US" dirty="0"/>
          </a:p>
          <a:p>
            <a:r>
              <a:rPr lang="en-US" dirty="0"/>
              <a:t>While it used to be impossible to experience a museum or historical site unless you were located nearby, the virtual world now allows for students to experience tours of these locations through online platforms. A virtual tour of Auschwitz is easily accessible through </a:t>
            </a:r>
            <a:r>
              <a:rPr lang="en-US" b="1" dirty="0"/>
              <a:t>remember.org </a:t>
            </a:r>
            <a:r>
              <a:rPr lang="en-US" dirty="0"/>
              <a:t>that allows visitors to experience the layout of the camp and what it might be like to walk through the grounds. </a:t>
            </a:r>
          </a:p>
          <a:p>
            <a:endParaRPr lang="en-US" dirty="0"/>
          </a:p>
          <a:p>
            <a:r>
              <a:rPr lang="en-US" dirty="0"/>
              <a:t>An online scavenger hunt, with targeted questions and specific sites or webpages for students to visit, can be an engaging way to help students gain specific knowledge while getting to know resources that can support their learning. The United States Holocaust Memorial Museum website has vast amounts of educational resources that are excellent for this purpose.</a:t>
            </a:r>
          </a:p>
          <a:p>
            <a:endParaRPr lang="en-US" dirty="0"/>
          </a:p>
          <a:p>
            <a:r>
              <a:rPr lang="en-US" dirty="0"/>
              <a:t>News articles and related videos can be helpful in not only learning about the topic, but making connections to current events in real time. Current events highlighting antisemitism can be explored by reading or watching news coverage and making connections with students.  (For example, the House passed the Antisemitism Awareness Act in 2024).</a:t>
            </a:r>
          </a:p>
          <a:p>
            <a:endParaRPr lang="en-US" dirty="0"/>
          </a:p>
          <a:p>
            <a:r>
              <a:rPr lang="en-US" dirty="0"/>
              <a:t>Finally, when possible, field trips are not only a fun and refreshing way to explore a topic, but also provide an opportunity to students they may not ever get outside of school.  The Mizel Museum in Denver provides exhibits and programs for students to learn more about the Holocaust through in-person museum visits.</a:t>
            </a:r>
          </a:p>
          <a:p>
            <a:endParaRPr lang="en-US" dirty="0"/>
          </a:p>
        </p:txBody>
      </p:sp>
      <p:sp>
        <p:nvSpPr>
          <p:cNvPr id="4" name="Slide Number Placeholder 3"/>
          <p:cNvSpPr>
            <a:spLocks noGrp="1"/>
          </p:cNvSpPr>
          <p:nvPr>
            <p:ph type="sldNum" sz="quarter" idx="5"/>
          </p:nvPr>
        </p:nvSpPr>
        <p:spPr/>
        <p:txBody>
          <a:bodyPr/>
          <a:lstStyle/>
          <a:p>
            <a:fld id="{8BB1861C-16E8-4DC1-A9DC-F9D5DBFC0DC8}" type="slidenum">
              <a:rPr lang="en-US" smtClean="0"/>
              <a:t>33</a:t>
            </a:fld>
            <a:endParaRPr lang="en-US" dirty="0"/>
          </a:p>
        </p:txBody>
      </p:sp>
    </p:spTree>
    <p:extLst>
      <p:ext uri="{BB962C8B-B14F-4D97-AF65-F5344CB8AC3E}">
        <p14:creationId xmlns:p14="http://schemas.microsoft.com/office/powerpoint/2010/main" val="2624912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Authentic artifacts can be a powerful way to make a topic, especially a historical or scientific topic, come to life and feel “real” to students.  The examples shown here from the U.S. Holocaust Memorial Museum provide students with a glimpse into the time but also provides key visual support to “stick” to critical vocabulary. For example, the poster on the left of the slide can help students better understand what was being used as propaganda at the time, and the Star of David patch in the upper right corner provides a clear visual of how Jewish citizens were marked and segregated.  Artifacts such as these can be powerful in helping students better understand content and make connections as they are reading complex text on a topic.</a:t>
            </a:r>
          </a:p>
        </p:txBody>
      </p:sp>
      <p:sp>
        <p:nvSpPr>
          <p:cNvPr id="4" name="Slide Number Placeholder 3"/>
          <p:cNvSpPr>
            <a:spLocks noGrp="1"/>
          </p:cNvSpPr>
          <p:nvPr>
            <p:ph type="sldNum" sz="quarter" idx="5"/>
          </p:nvPr>
        </p:nvSpPr>
        <p:spPr/>
        <p:txBody>
          <a:bodyPr/>
          <a:lstStyle/>
          <a:p>
            <a:fld id="{8BB1861C-16E8-4DC1-A9DC-F9D5DBFC0DC8}" type="slidenum">
              <a:rPr lang="en-US" smtClean="0"/>
              <a:t>34</a:t>
            </a:fld>
            <a:endParaRPr lang="en-US" dirty="0"/>
          </a:p>
        </p:txBody>
      </p:sp>
    </p:spTree>
    <p:extLst>
      <p:ext uri="{BB962C8B-B14F-4D97-AF65-F5344CB8AC3E}">
        <p14:creationId xmlns:p14="http://schemas.microsoft.com/office/powerpoint/2010/main" val="4196119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supporting students in making connections between vocabulary words students have learned helps to strengthen comprehension and further develop the mental schema around a topic. In this example, students can be asked to make connections between each of these words and specifically how each relates to the overarching topic of antisemitism.  </a:t>
            </a:r>
          </a:p>
          <a:p>
            <a:endParaRPr lang="en-US" dirty="0"/>
          </a:p>
          <a:p>
            <a:r>
              <a:rPr lang="en-US" dirty="0"/>
              <a:t>(CLICK to circle selected words)</a:t>
            </a:r>
          </a:p>
          <a:p>
            <a:r>
              <a:rPr lang="en-US" dirty="0"/>
              <a:t>Students can be asked to select two words and explain how they are connected. For example, after learning these words/concepts, a student might select the words “propaganda” and “stereotypes” (Connect and explain that propaganda used by the Nazis on posters and publications often emphasized negative stereotypes about Jews, which in turn encouraged antisemitic sentiments in the German public). </a:t>
            </a:r>
          </a:p>
        </p:txBody>
      </p:sp>
      <p:sp>
        <p:nvSpPr>
          <p:cNvPr id="4" name="Slide Number Placeholder 3"/>
          <p:cNvSpPr>
            <a:spLocks noGrp="1"/>
          </p:cNvSpPr>
          <p:nvPr>
            <p:ph type="sldNum" sz="quarter" idx="5"/>
          </p:nvPr>
        </p:nvSpPr>
        <p:spPr/>
        <p:txBody>
          <a:bodyPr/>
          <a:lstStyle/>
          <a:p>
            <a:fld id="{8BB1861C-16E8-4DC1-A9DC-F9D5DBFC0DC8}" type="slidenum">
              <a:rPr lang="en-US" smtClean="0"/>
              <a:t>35</a:t>
            </a:fld>
            <a:endParaRPr lang="en-US" dirty="0"/>
          </a:p>
        </p:txBody>
      </p:sp>
    </p:spTree>
    <p:extLst>
      <p:ext uri="{BB962C8B-B14F-4D97-AF65-F5344CB8AC3E}">
        <p14:creationId xmlns:p14="http://schemas.microsoft.com/office/powerpoint/2010/main" val="3096892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when teachers have a focus on building background knowledge about a topic to support text comprehension, it is important to connect that activated and developed knowledge to the new learning that occurs through the text itself.</a:t>
            </a:r>
          </a:p>
          <a:p>
            <a:endParaRPr lang="en-US" dirty="0"/>
          </a:p>
          <a:p>
            <a:endParaRPr lang="en-US" dirty="0"/>
          </a:p>
        </p:txBody>
      </p:sp>
      <p:sp>
        <p:nvSpPr>
          <p:cNvPr id="4" name="Slide Number Placeholder 3"/>
          <p:cNvSpPr>
            <a:spLocks noGrp="1"/>
          </p:cNvSpPr>
          <p:nvPr>
            <p:ph type="sldNum" sz="quarter" idx="5"/>
          </p:nvPr>
        </p:nvSpPr>
        <p:spPr/>
        <p:txBody>
          <a:bodyPr/>
          <a:lstStyle/>
          <a:p>
            <a:fld id="{8BB1861C-16E8-4DC1-A9DC-F9D5DBFC0DC8}" type="slidenum">
              <a:rPr lang="en-US" smtClean="0"/>
              <a:t>36</a:t>
            </a:fld>
            <a:endParaRPr lang="en-US" dirty="0"/>
          </a:p>
        </p:txBody>
      </p:sp>
    </p:spTree>
    <p:extLst>
      <p:ext uri="{BB962C8B-B14F-4D97-AF65-F5344CB8AC3E}">
        <p14:creationId xmlns:p14="http://schemas.microsoft.com/office/powerpoint/2010/main" val="1510829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Connecting background knowledge to new learning requires that teachers take time to revisit anticipations guides, charts or webs and questions and prompts that were used to activate existing background knowledge and use them to make connections to the new learning students gleaned from the text.  This allows teachers to intentionally support students in adding to their existing schema and helps them reflect on what they have learned and consolidate their knowledge.</a:t>
            </a:r>
          </a:p>
          <a:p>
            <a:endParaRPr lang="en-US" dirty="0"/>
          </a:p>
          <a:p>
            <a:r>
              <a:rPr lang="en-US" dirty="0"/>
              <a:t>For example, students can again be presented with the anticipation guide to reflect upon the same statements they were asked before reading the text(s).  Did their answers change? Can they explain their thinking?</a:t>
            </a:r>
          </a:p>
          <a:p>
            <a:endParaRPr lang="en-US" dirty="0"/>
          </a:p>
          <a:p>
            <a:r>
              <a:rPr lang="en-US" dirty="0"/>
              <a:t>The KWL chart can also be revisited to add to the “Learned” column and also to see if their “want to know” questions were answered. They may also be able to reflect on what was originally listed in the “know” column to see if there are any misconceptions or misunderstandings that they have now revised after reading the text.  </a:t>
            </a:r>
          </a:p>
          <a:p>
            <a:endParaRPr lang="en-US" dirty="0"/>
          </a:p>
          <a:p>
            <a:r>
              <a:rPr lang="en-US" dirty="0"/>
              <a:t> </a:t>
            </a:r>
          </a:p>
        </p:txBody>
      </p:sp>
      <p:sp>
        <p:nvSpPr>
          <p:cNvPr id="4" name="Slide Number Placeholder 3"/>
          <p:cNvSpPr>
            <a:spLocks noGrp="1"/>
          </p:cNvSpPr>
          <p:nvPr>
            <p:ph type="sldNum" sz="quarter" idx="5"/>
          </p:nvPr>
        </p:nvSpPr>
        <p:spPr/>
        <p:txBody>
          <a:bodyPr/>
          <a:lstStyle/>
          <a:p>
            <a:fld id="{8BB1861C-16E8-4DC1-A9DC-F9D5DBFC0DC8}" type="slidenum">
              <a:rPr lang="en-US" smtClean="0"/>
              <a:t>37</a:t>
            </a:fld>
            <a:endParaRPr lang="en-US" dirty="0"/>
          </a:p>
        </p:txBody>
      </p:sp>
    </p:spTree>
    <p:extLst>
      <p:ext uri="{BB962C8B-B14F-4D97-AF65-F5344CB8AC3E}">
        <p14:creationId xmlns:p14="http://schemas.microsoft.com/office/powerpoint/2010/main" val="376254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from research that questioning is a key strategy to support comprehension, and it is also an excellent way to activate student’s existing background knowledge about the content they will encounter in the selected text.  Questions or prompts can be used for oral discussions or written response to activate existing knowledge and to gather information about what students already know and what they will need to know to comprehend the text.</a:t>
            </a:r>
          </a:p>
          <a:p>
            <a:endParaRPr lang="en-US" dirty="0"/>
          </a:p>
        </p:txBody>
      </p:sp>
      <p:sp>
        <p:nvSpPr>
          <p:cNvPr id="4" name="Slide Number Placeholder 3"/>
          <p:cNvSpPr>
            <a:spLocks noGrp="1"/>
          </p:cNvSpPr>
          <p:nvPr>
            <p:ph type="sldNum" sz="quarter" idx="5"/>
          </p:nvPr>
        </p:nvSpPr>
        <p:spPr/>
        <p:txBody>
          <a:bodyPr/>
          <a:lstStyle/>
          <a:p>
            <a:fld id="{8BB1861C-16E8-4DC1-A9DC-F9D5DBFC0DC8}" type="slidenum">
              <a:rPr lang="en-US" smtClean="0"/>
              <a:t>38</a:t>
            </a:fld>
            <a:endParaRPr lang="en-US" dirty="0"/>
          </a:p>
        </p:txBody>
      </p:sp>
    </p:spTree>
    <p:extLst>
      <p:ext uri="{BB962C8B-B14F-4D97-AF65-F5344CB8AC3E}">
        <p14:creationId xmlns:p14="http://schemas.microsoft.com/office/powerpoint/2010/main" val="2092404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Supporting students to apply what they have learned to additional readings helps solidify their knowledge and be able to use and maintain the background knowledge they have built.  A well-designed curriculum asks students to use what they have learned to better understand related content or events that align to the topic. In the example we are using, students could apply their understanding of Nazi concentration camps to make comparisons to the Japanese internment camps that were built in North America during the resulting war (WWII), how the events in Europe led to multiple nations getting involved, and the development of peace treaties and war tribunals followed.</a:t>
            </a:r>
          </a:p>
          <a:p>
            <a:endParaRPr lang="en-US" dirty="0"/>
          </a:p>
          <a:p>
            <a:r>
              <a:rPr lang="en-US" dirty="0"/>
              <a:t>Just as important, helping students apply their knowledge to other world events in which key concepts can be applied in a variety of contexts helps expand their understanding and build webs of connection that deepens their schema about interrelated topics.  Finally, knowledge can be carefully connected to current events, news, and broadcasts that students read and watch to help them think critically about topics and events they encounter today.</a:t>
            </a:r>
          </a:p>
          <a:p>
            <a:endParaRPr lang="en-US" dirty="0"/>
          </a:p>
        </p:txBody>
      </p:sp>
      <p:sp>
        <p:nvSpPr>
          <p:cNvPr id="4" name="Slide Number Placeholder 3"/>
          <p:cNvSpPr>
            <a:spLocks noGrp="1"/>
          </p:cNvSpPr>
          <p:nvPr>
            <p:ph type="sldNum" sz="quarter" idx="5"/>
          </p:nvPr>
        </p:nvSpPr>
        <p:spPr/>
        <p:txBody>
          <a:bodyPr/>
          <a:lstStyle/>
          <a:p>
            <a:fld id="{8BB1861C-16E8-4DC1-A9DC-F9D5DBFC0DC8}" type="slidenum">
              <a:rPr lang="en-US" smtClean="0"/>
              <a:t>39</a:t>
            </a:fld>
            <a:endParaRPr lang="en-US" dirty="0"/>
          </a:p>
        </p:txBody>
      </p:sp>
    </p:spTree>
    <p:extLst>
      <p:ext uri="{BB962C8B-B14F-4D97-AF65-F5344CB8AC3E}">
        <p14:creationId xmlns:p14="http://schemas.microsoft.com/office/powerpoint/2010/main" val="3614858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1861C-16E8-4DC1-A9DC-F9D5DBFC0DC8}" type="slidenum">
              <a:rPr lang="en-US" smtClean="0"/>
              <a:t>4</a:t>
            </a:fld>
            <a:endParaRPr lang="en-US" dirty="0"/>
          </a:p>
        </p:txBody>
      </p:sp>
    </p:spTree>
    <p:extLst>
      <p:ext uri="{BB962C8B-B14F-4D97-AF65-F5344CB8AC3E}">
        <p14:creationId xmlns:p14="http://schemas.microsoft.com/office/powerpoint/2010/main" val="13546577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Now that we have explored the ways that background knowledge can be targeted in planning and instruction, it is time to take a thoughtful look at the current literacy curriculum to analyze how well background knowledge is addressed. Understanding where a curriculum has strengths and weaknesses is important for understanding what gaps must be filled to ensure background knowledge is addressed adequately.</a:t>
            </a:r>
          </a:p>
        </p:txBody>
      </p:sp>
      <p:sp>
        <p:nvSpPr>
          <p:cNvPr id="4" name="Slide Number Placeholder 3"/>
          <p:cNvSpPr>
            <a:spLocks noGrp="1"/>
          </p:cNvSpPr>
          <p:nvPr>
            <p:ph type="sldNum" sz="quarter" idx="5"/>
          </p:nvPr>
        </p:nvSpPr>
        <p:spPr/>
        <p:txBody>
          <a:bodyPr/>
          <a:lstStyle/>
          <a:p>
            <a:fld id="{8BB1861C-16E8-4DC1-A9DC-F9D5DBFC0DC8}" type="slidenum">
              <a:rPr lang="en-US" smtClean="0"/>
              <a:t>40</a:t>
            </a:fld>
            <a:endParaRPr lang="en-US" dirty="0"/>
          </a:p>
        </p:txBody>
      </p:sp>
    </p:spTree>
    <p:extLst>
      <p:ext uri="{BB962C8B-B14F-4D97-AF65-F5344CB8AC3E}">
        <p14:creationId xmlns:p14="http://schemas.microsoft.com/office/powerpoint/2010/main" val="3083532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64c0e98f0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g64c0e98f07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dirty="0"/>
              <a:t>Take a few moments to look at your curricular resources, either hard copies you brought with you or through online access to your materials.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Think about each of these questions and identify areas that are fully addressed, somewhat addressed, or minimally addressed to support background knowledge.</a:t>
            </a:r>
            <a:endParaRPr lang="en-US"/>
          </a:p>
          <a:p>
            <a:pPr marL="0" lvl="0" indent="0" algn="l" rtl="0">
              <a:lnSpc>
                <a:spcPct val="100000"/>
              </a:lnSpc>
              <a:spcBef>
                <a:spcPts val="0"/>
              </a:spcBef>
              <a:spcAft>
                <a:spcPts val="0"/>
              </a:spcAft>
              <a:buSzPts val="1100"/>
              <a:buNone/>
            </a:pPr>
            <a:endParaRPr lang="en-US"/>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a:t>Is our curriculum structured so that students read multiple texts on a topic?</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a:t>Are visual supports, artifacts or audio/video resources provided with the curriculum? </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a:t>Are anticipation guides or visual organizers provided to support activating and connecting background knowledge?</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a:t>Are activities or supports included that help to connect vocabulary important to understanding and expanding knowledge about key concepts in the text(s)?</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a:t>Are cultural considerations that may impact background knowledge addressed within the curriculum?</a:t>
            </a:r>
          </a:p>
          <a:p>
            <a:pPr marL="0" lvl="0" indent="0" algn="l" rtl="0">
              <a:lnSpc>
                <a:spcPct val="100000"/>
              </a:lnSpc>
              <a:spcBef>
                <a:spcPts val="0"/>
              </a:spcBef>
              <a:spcAft>
                <a:spcPts val="0"/>
              </a:spcAft>
              <a:buSzPts val="1100"/>
              <a:buNone/>
            </a:pPr>
            <a:endParaRPr lang="en-US" dirty="0"/>
          </a:p>
        </p:txBody>
      </p:sp>
    </p:spTree>
    <p:extLst>
      <p:ext uri="{BB962C8B-B14F-4D97-AF65-F5344CB8AC3E}">
        <p14:creationId xmlns:p14="http://schemas.microsoft.com/office/powerpoint/2010/main" val="3163499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here is a list of questions a teacher should consider when planning for instruction with a particular text. Regardless of how well the curriculum addresses background knowledge, these questions can help a teacher analyze what are the needs of the particular group of students who will be reading the text, and better prepare the teacher to deliver engaging and impactful instruction.</a:t>
            </a:r>
          </a:p>
        </p:txBody>
      </p:sp>
      <p:sp>
        <p:nvSpPr>
          <p:cNvPr id="4" name="Slide Number Placeholder 3"/>
          <p:cNvSpPr>
            <a:spLocks noGrp="1"/>
          </p:cNvSpPr>
          <p:nvPr>
            <p:ph type="sldNum" sz="quarter" idx="5"/>
          </p:nvPr>
        </p:nvSpPr>
        <p:spPr/>
        <p:txBody>
          <a:bodyPr/>
          <a:lstStyle/>
          <a:p>
            <a:fld id="{8BB1861C-16E8-4DC1-A9DC-F9D5DBFC0DC8}" type="slidenum">
              <a:rPr lang="en-US" smtClean="0"/>
              <a:t>42</a:t>
            </a:fld>
            <a:endParaRPr lang="en-US" dirty="0"/>
          </a:p>
        </p:txBody>
      </p:sp>
    </p:spTree>
    <p:extLst>
      <p:ext uri="{BB962C8B-B14F-4D97-AF65-F5344CB8AC3E}">
        <p14:creationId xmlns:p14="http://schemas.microsoft.com/office/powerpoint/2010/main" val="6061256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86d80a4c9c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86d80a4c9c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b="0" i="0" dirty="0">
              <a:solidFill>
                <a:srgbClr val="414042"/>
              </a:solidFill>
              <a:effectLst/>
              <a:latin typeface="Work Sans"/>
            </a:endParaRPr>
          </a:p>
        </p:txBody>
      </p:sp>
      <p:sp>
        <p:nvSpPr>
          <p:cNvPr id="651" name="Google Shape;651;g86d80a4c9c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dirty="0"/>
          </a:p>
        </p:txBody>
      </p:sp>
    </p:spTree>
    <p:extLst>
      <p:ext uri="{BB962C8B-B14F-4D97-AF65-F5344CB8AC3E}">
        <p14:creationId xmlns:p14="http://schemas.microsoft.com/office/powerpoint/2010/main" val="108486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649afc5aa0_0_4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Google Shape;650;g649afc5aa0_0_41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r>
              <a:rPr lang="en-US" b="0" i="0" dirty="0">
                <a:solidFill>
                  <a:srgbClr val="333333"/>
                </a:solidFill>
                <a:effectLst/>
                <a:latin typeface="SourceSansProRegular"/>
              </a:rPr>
              <a:t>Several decades of reading research has given us a clear understanding of how students best learn to read. One way to conceptualize reading is through the Simple View of Reading model. This model, developed by Gough and Tunmer, organizes the skills needed to become a proficient and successful reader into two categories: word recognition and language comprehension. The Simple View of Reading is a basic formula for reading comprehension. It says this: reading comprehension is the product of word recognition skills and language comprehension skills. We need both variables on the left side of the equation for students to become skilled, proficient readers. </a:t>
            </a:r>
          </a:p>
          <a:p>
            <a:pPr marL="457200" lvl="0" indent="0" algn="l" rtl="0">
              <a:lnSpc>
                <a:spcPct val="100000"/>
              </a:lnSpc>
              <a:spcBef>
                <a:spcPts val="0"/>
              </a:spcBef>
              <a:spcAft>
                <a:spcPts val="0"/>
              </a:spcAft>
              <a:buSzPts val="1100"/>
              <a:buNone/>
            </a:pPr>
            <a:endParaRPr lang="en-US" b="0" i="0" dirty="0">
              <a:solidFill>
                <a:srgbClr val="333333"/>
              </a:solidFill>
              <a:effectLst/>
              <a:latin typeface="SourceSansProRegular"/>
            </a:endParaRPr>
          </a:p>
          <a:p>
            <a:pPr marL="457200" lvl="0" indent="0" algn="l" rtl="0">
              <a:lnSpc>
                <a:spcPct val="100000"/>
              </a:lnSpc>
              <a:spcBef>
                <a:spcPts val="0"/>
              </a:spcBef>
              <a:spcAft>
                <a:spcPts val="0"/>
              </a:spcAft>
              <a:buSzPts val="1100"/>
              <a:buNone/>
            </a:pPr>
            <a:endParaRPr lang="en-US" b="0" i="0" dirty="0">
              <a:solidFill>
                <a:srgbClr val="333333"/>
              </a:solidFill>
              <a:effectLst/>
              <a:latin typeface="SourceSansProRegular"/>
            </a:endParaRPr>
          </a:p>
          <a:p>
            <a:pPr marL="457200" lvl="0" indent="0" algn="l" rtl="0">
              <a:lnSpc>
                <a:spcPct val="100000"/>
              </a:lnSpc>
              <a:spcBef>
                <a:spcPts val="0"/>
              </a:spcBef>
              <a:spcAft>
                <a:spcPts val="0"/>
              </a:spcAft>
              <a:buSzPts val="1100"/>
              <a:buNone/>
            </a:pPr>
            <a:endParaRPr lang="en-US" b="0" i="0" dirty="0">
              <a:solidFill>
                <a:srgbClr val="333333"/>
              </a:solidFill>
              <a:effectLst/>
              <a:latin typeface="SourceSansProRegular"/>
            </a:endParaRPr>
          </a:p>
          <a:p>
            <a:pPr marL="457200" lvl="0" indent="0" algn="l" rtl="0">
              <a:lnSpc>
                <a:spcPct val="100000"/>
              </a:lnSpc>
              <a:spcBef>
                <a:spcPts val="0"/>
              </a:spcBef>
              <a:spcAft>
                <a:spcPts val="0"/>
              </a:spcAft>
              <a:buSzPts val="1100"/>
              <a:buNone/>
            </a:pPr>
            <a:r>
              <a:rPr lang="en-US" b="0" i="0" dirty="0">
                <a:solidFill>
                  <a:srgbClr val="333333"/>
                </a:solidFill>
                <a:effectLst/>
                <a:latin typeface="SourceSansProRegular"/>
              </a:rPr>
              <a:t>Source: https://www.cde.state.co.us/coloradoliteracy/scienceofreadingresources</a:t>
            </a:r>
          </a:p>
          <a:p>
            <a:pPr marL="457200" lvl="0" indent="0" algn="l" rtl="0">
              <a:lnSpc>
                <a:spcPct val="100000"/>
              </a:lnSpc>
              <a:spcBef>
                <a:spcPts val="0"/>
              </a:spcBef>
              <a:spcAft>
                <a:spcPts val="0"/>
              </a:spcAft>
              <a:buSzPts val="1100"/>
              <a:buNone/>
            </a:pPr>
            <a:endParaRPr lang="en-US" b="0" i="0" dirty="0">
              <a:solidFill>
                <a:srgbClr val="333333"/>
              </a:solidFill>
              <a:effectLst/>
              <a:latin typeface="SourceSansProRegular"/>
            </a:endParaRPr>
          </a:p>
        </p:txBody>
      </p:sp>
      <p:sp>
        <p:nvSpPr>
          <p:cNvPr id="651" name="Google Shape;651;g649afc5aa0_0_4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dirty="0">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DA9AF7C1-5458-1187-6D4C-EEA65EC4E648}"/>
              </a:ext>
            </a:extLst>
          </p:cNvPr>
          <p:cNvSpPr>
            <a:spLocks noGrp="1"/>
          </p:cNvSpPr>
          <p:nvPr>
            <p:ph type="ftr" sz="quarter" idx="4"/>
          </p:nvPr>
        </p:nvSpPr>
        <p:spPr/>
        <p:txBody>
          <a:bodyPr/>
          <a:lstStyle/>
          <a:p>
            <a:r>
              <a:rPr lang="en-US" dirty="0"/>
              <a:t>Office of Elementary Literacy and School Readiness, CDE</a:t>
            </a:r>
          </a:p>
        </p:txBody>
      </p:sp>
      <p:sp>
        <p:nvSpPr>
          <p:cNvPr id="3" name="Header Placeholder 2">
            <a:extLst>
              <a:ext uri="{FF2B5EF4-FFF2-40B4-BE49-F238E27FC236}">
                <a16:creationId xmlns:a16="http://schemas.microsoft.com/office/drawing/2014/main" id="{E2B8CDDA-498C-AF7C-2821-2C701081A212}"/>
              </a:ext>
            </a:extLst>
          </p:cNvPr>
          <p:cNvSpPr>
            <a:spLocks noGrp="1"/>
          </p:cNvSpPr>
          <p:nvPr>
            <p:ph type="hdr" sz="quarter"/>
          </p:nvPr>
        </p:nvSpPr>
        <p:spPr/>
        <p:txBody>
          <a:bodyPr/>
          <a:lstStyle/>
          <a:p>
            <a:r>
              <a:rPr lang="en-US" dirty="0"/>
              <a:t>Instructional Routines for Word Recognition, Teaching and Learning CoLab</a:t>
            </a:r>
          </a:p>
        </p:txBody>
      </p:sp>
    </p:spTree>
    <p:extLst>
      <p:ext uri="{BB962C8B-B14F-4D97-AF65-F5344CB8AC3E}">
        <p14:creationId xmlns:p14="http://schemas.microsoft.com/office/powerpoint/2010/main" val="102552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Consider this quote by Castles, </a:t>
            </a:r>
            <a:r>
              <a:rPr lang="en-US" dirty="0" err="1"/>
              <a:t>Rastle</a:t>
            </a:r>
            <a:r>
              <a:rPr lang="en-US" dirty="0"/>
              <a:t>, and Nation: </a:t>
            </a:r>
          </a:p>
          <a:p>
            <a:pPr lvl="0"/>
            <a:r>
              <a:rPr lang="en-US" dirty="0"/>
              <a:t>"Reading comprehension is not a single entity that can be explained by a unified cognitive model. Instead, it is the orchestrated product of a set of linguistic and cognitive processes operating on text and interacting with background knowledge, features of the text, and the purpose and goals of the reading situation.“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B1861C-16E8-4DC1-A9DC-F9D5DBFC0D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629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spcBef>
                <a:spcPts val="0"/>
              </a:spcBef>
              <a:spcAft>
                <a:spcPts val="0"/>
              </a:spcAft>
              <a:buSzPts val="1100"/>
              <a:buFont typeface="Symbol" panose="05050102010706020507" pitchFamily="18" charset="2"/>
              <a:buNone/>
            </a:pPr>
            <a:r>
              <a:rPr lang="en-US"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There are several components that we have to consider before we can get to the depth of understanding where inference lies. </a:t>
            </a:r>
          </a:p>
          <a:p>
            <a:pPr marL="171450" marR="0" lvl="0" indent="-171450" fontAlgn="base">
              <a:spcBef>
                <a:spcPts val="0"/>
              </a:spcBef>
              <a:spcAft>
                <a:spcPts val="0"/>
              </a:spcAft>
              <a:buSzPts val="1100"/>
              <a:buFont typeface="Arial" panose="020B0604020202020204" pitchFamily="34" charset="0"/>
              <a:buChar char="•"/>
            </a:pPr>
            <a:r>
              <a:rPr lang="en-US" sz="1200" dirty="0">
                <a:effectLst/>
                <a:highlight>
                  <a:srgbClr val="FFFF00"/>
                </a:highlight>
                <a:latin typeface="Calibri" panose="020F0502020204030204" pitchFamily="34" charset="0"/>
                <a:ea typeface="Times New Roman" panose="02020603050405020304" pitchFamily="18" charset="0"/>
              </a:rPr>
              <a:t>The first component that we have to think about is the text itself. This is the </a:t>
            </a:r>
            <a:r>
              <a:rPr lang="en-US" sz="1200" b="1" dirty="0">
                <a:effectLst/>
                <a:highlight>
                  <a:srgbClr val="FFFF00"/>
                </a:highlight>
                <a:latin typeface="Calibri" panose="020F0502020204030204" pitchFamily="34" charset="0"/>
                <a:ea typeface="Times New Roman" panose="02020603050405020304" pitchFamily="18" charset="0"/>
              </a:rPr>
              <a:t>surface level</a:t>
            </a:r>
            <a:r>
              <a:rPr lang="en-US" sz="1200" dirty="0">
                <a:effectLst/>
                <a:highlight>
                  <a:srgbClr val="FFFF00"/>
                </a:highlight>
                <a:latin typeface="Calibri" panose="020F0502020204030204" pitchFamily="34" charset="0"/>
                <a:ea typeface="Times New Roman" panose="02020603050405020304" pitchFamily="18" charset="0"/>
              </a:rPr>
              <a:t> of a text. These are the words and sentences that are on the page.  </a:t>
            </a:r>
          </a:p>
          <a:p>
            <a:pPr marL="171450" marR="0" lvl="0" indent="-171450" fontAlgn="base">
              <a:spcBef>
                <a:spcPts val="0"/>
              </a:spcBef>
              <a:spcAft>
                <a:spcPts val="0"/>
              </a:spcAft>
              <a:buSzPts val="1100"/>
              <a:buFont typeface="Arial" panose="020B0604020202020204" pitchFamily="34" charset="0"/>
              <a:buChar char="•"/>
            </a:pPr>
            <a:r>
              <a:rPr lang="en-US" sz="1200" dirty="0">
                <a:effectLst/>
                <a:highlight>
                  <a:srgbClr val="FFFF00"/>
                </a:highlight>
                <a:latin typeface="Calibri" panose="020F0502020204030204" pitchFamily="34" charset="0"/>
                <a:ea typeface="Times New Roman" panose="02020603050405020304" pitchFamily="18" charset="0"/>
              </a:rPr>
              <a:t>The second part is the </a:t>
            </a:r>
            <a:r>
              <a:rPr lang="en-US" sz="1200" b="1" dirty="0">
                <a:effectLst/>
                <a:highlight>
                  <a:srgbClr val="FFFF00"/>
                </a:highlight>
                <a:latin typeface="Calibri" panose="020F0502020204030204" pitchFamily="34" charset="0"/>
                <a:ea typeface="Times New Roman" panose="02020603050405020304" pitchFamily="18" charset="0"/>
              </a:rPr>
              <a:t>text base</a:t>
            </a:r>
            <a:r>
              <a:rPr lang="en-US" sz="1200" dirty="0">
                <a:effectLst/>
                <a:highlight>
                  <a:srgbClr val="FFFF00"/>
                </a:highlight>
                <a:latin typeface="Calibri" panose="020F0502020204030204" pitchFamily="34" charset="0"/>
                <a:ea typeface="Times New Roman" panose="02020603050405020304" pitchFamily="18" charset="0"/>
              </a:rPr>
              <a:t> which means the underlying meanings behind the words and sentences on the page. This is where vocabulary and context lie. We can also add our background knowledge to this level. </a:t>
            </a:r>
          </a:p>
          <a:p>
            <a:pPr marL="171450" marR="0" lvl="0" indent="-171450" fontAlgn="base">
              <a:spcBef>
                <a:spcPts val="0"/>
              </a:spcBef>
              <a:spcAft>
                <a:spcPts val="0"/>
              </a:spcAft>
              <a:buSzPts val="1100"/>
              <a:buFont typeface="Arial" panose="020B0604020202020204" pitchFamily="34" charset="0"/>
              <a:buChar char="•"/>
            </a:pPr>
            <a:r>
              <a:rPr lang="en-US" sz="1200" b="1" dirty="0">
                <a:effectLst/>
                <a:highlight>
                  <a:srgbClr val="FFFF00"/>
                </a:highlight>
                <a:latin typeface="Calibri" panose="020F0502020204030204" pitchFamily="34" charset="0"/>
                <a:ea typeface="Times New Roman" panose="02020603050405020304" pitchFamily="18" charset="0"/>
              </a:rPr>
              <a:t>These components lead to what is referred to as </a:t>
            </a:r>
            <a:r>
              <a:rPr lang="en-US" sz="1200" b="1" u="sng" dirty="0">
                <a:effectLst/>
                <a:highlight>
                  <a:srgbClr val="FFFF00"/>
                </a:highlight>
                <a:latin typeface="Calibri" panose="020F0502020204030204" pitchFamily="34" charset="0"/>
                <a:ea typeface="Times New Roman" panose="02020603050405020304" pitchFamily="18" charset="0"/>
              </a:rPr>
              <a:t>the situation</a:t>
            </a:r>
            <a:r>
              <a:rPr lang="en-US" sz="1200" b="1" dirty="0">
                <a:effectLst/>
                <a:highlight>
                  <a:srgbClr val="FFFF00"/>
                </a:highlight>
                <a:latin typeface="Calibri" panose="020F0502020204030204" pitchFamily="34" charset="0"/>
                <a:ea typeface="Times New Roman" panose="02020603050405020304" pitchFamily="18" charset="0"/>
              </a:rPr>
              <a:t> or </a:t>
            </a:r>
            <a:r>
              <a:rPr lang="en-US" sz="1200" b="1" u="sng" dirty="0">
                <a:effectLst/>
                <a:highlight>
                  <a:srgbClr val="FFFF00"/>
                </a:highlight>
                <a:latin typeface="Calibri" panose="020F0502020204030204" pitchFamily="34" charset="0"/>
                <a:ea typeface="Times New Roman" panose="02020603050405020304" pitchFamily="18" charset="0"/>
              </a:rPr>
              <a:t>mental model</a:t>
            </a:r>
            <a:r>
              <a:rPr lang="en-US" sz="1200" b="1" dirty="0">
                <a:effectLst/>
                <a:highlight>
                  <a:srgbClr val="FFFF00"/>
                </a:highlight>
                <a:latin typeface="Calibri" panose="020F0502020204030204" pitchFamily="34" charset="0"/>
                <a:ea typeface="Times New Roman" panose="02020603050405020304" pitchFamily="18" charset="0"/>
              </a:rPr>
              <a:t> of the text</a:t>
            </a:r>
            <a:r>
              <a:rPr lang="en-US" sz="1200" dirty="0">
                <a:effectLst/>
                <a:highlight>
                  <a:srgbClr val="FFFF00"/>
                </a:highlight>
                <a:latin typeface="Calibri" panose="020F0502020204030204" pitchFamily="34" charset="0"/>
                <a:ea typeface="Times New Roman" panose="02020603050405020304" pitchFamily="18" charset="0"/>
              </a:rPr>
              <a:t>. This is the deep level understanding of the text. Inference lies in this deep level of the text. </a:t>
            </a:r>
            <a:endParaRPr lang="en-US" dirty="0"/>
          </a:p>
        </p:txBody>
      </p:sp>
      <p:sp>
        <p:nvSpPr>
          <p:cNvPr id="4" name="Slide Number Placeholder 3"/>
          <p:cNvSpPr>
            <a:spLocks noGrp="1"/>
          </p:cNvSpPr>
          <p:nvPr>
            <p:ph type="sldNum" sz="quarter" idx="5"/>
          </p:nvPr>
        </p:nvSpPr>
        <p:spPr/>
        <p:txBody>
          <a:bodyPr/>
          <a:lstStyle/>
          <a:p>
            <a:fld id="{8BB1861C-16E8-4DC1-A9DC-F9D5DBFC0DC8}" type="slidenum">
              <a:rPr lang="en-US" smtClean="0"/>
              <a:t>7</a:t>
            </a:fld>
            <a:endParaRPr lang="en-US" dirty="0"/>
          </a:p>
        </p:txBody>
      </p:sp>
    </p:spTree>
    <p:extLst>
      <p:ext uri="{BB962C8B-B14F-4D97-AF65-F5344CB8AC3E}">
        <p14:creationId xmlns:p14="http://schemas.microsoft.com/office/powerpoint/2010/main" val="35633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readers are interacting with the surface code of the text, they are making sense of the exact words and syntax of the author. Typically, the surface code is what readers immediately recall. In the classroom, this could be answering literal questions with direct text evidence. </a:t>
            </a:r>
          </a:p>
        </p:txBody>
      </p:sp>
      <p:sp>
        <p:nvSpPr>
          <p:cNvPr id="4" name="Slide Number Placeholder 3"/>
          <p:cNvSpPr>
            <a:spLocks noGrp="1"/>
          </p:cNvSpPr>
          <p:nvPr>
            <p:ph type="sldNum" sz="quarter" idx="5"/>
          </p:nvPr>
        </p:nvSpPr>
        <p:spPr/>
        <p:txBody>
          <a:bodyPr/>
          <a:lstStyle/>
          <a:p>
            <a:fld id="{8BB1861C-16E8-4DC1-A9DC-F9D5DBFC0DC8}" type="slidenum">
              <a:rPr lang="en-US" smtClean="0"/>
              <a:t>8</a:t>
            </a:fld>
            <a:endParaRPr lang="en-US" dirty="0"/>
          </a:p>
        </p:txBody>
      </p:sp>
    </p:spTree>
    <p:extLst>
      <p:ext uri="{BB962C8B-B14F-4D97-AF65-F5344CB8AC3E}">
        <p14:creationId xmlns:p14="http://schemas.microsoft.com/office/powerpoint/2010/main" val="3268441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sense of the text base, readers must go beyond the words and sentences on the page. This requires understanding of the author’s intended meaning, including word meanings and how words work in combination to communicate the meaning of the text. For example, utilizing the text base is demonstrated by making connections and accessing background knowledge. </a:t>
            </a:r>
          </a:p>
        </p:txBody>
      </p:sp>
      <p:sp>
        <p:nvSpPr>
          <p:cNvPr id="4" name="Slide Number Placeholder 3"/>
          <p:cNvSpPr>
            <a:spLocks noGrp="1"/>
          </p:cNvSpPr>
          <p:nvPr>
            <p:ph type="sldNum" sz="quarter" idx="5"/>
          </p:nvPr>
        </p:nvSpPr>
        <p:spPr/>
        <p:txBody>
          <a:bodyPr/>
          <a:lstStyle/>
          <a:p>
            <a:fld id="{8BB1861C-16E8-4DC1-A9DC-F9D5DBFC0DC8}" type="slidenum">
              <a:rPr lang="en-US" smtClean="0"/>
              <a:t>9</a:t>
            </a:fld>
            <a:endParaRPr lang="en-US" dirty="0"/>
          </a:p>
        </p:txBody>
      </p:sp>
    </p:spTree>
    <p:extLst>
      <p:ext uri="{BB962C8B-B14F-4D97-AF65-F5344CB8AC3E}">
        <p14:creationId xmlns:p14="http://schemas.microsoft.com/office/powerpoint/2010/main" val="2016105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The Colorado Read Act</a:t>
            </a:r>
          </a:p>
        </p:txBody>
      </p:sp>
      <p:sp>
        <p:nvSpPr>
          <p:cNvPr id="3" name="Subtitle 2"/>
          <p:cNvSpPr>
            <a:spLocks noGrp="1"/>
          </p:cNvSpPr>
          <p:nvPr>
            <p:ph type="subTitle" idx="1" hasCustomPrompt="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Reading to Ensure Academic Development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80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reserve="1" userDrawn="1">
  <p:cSld name="4_Title and Content">
    <p:spTree>
      <p:nvGrpSpPr>
        <p:cNvPr id="1" name="Shape 314"/>
        <p:cNvGrpSpPr/>
        <p:nvPr/>
      </p:nvGrpSpPr>
      <p:grpSpPr>
        <a:xfrm>
          <a:off x="0" y="0"/>
          <a:ext cx="0" cy="0"/>
          <a:chOff x="0" y="0"/>
          <a:chExt cx="0" cy="0"/>
        </a:xfrm>
      </p:grpSpPr>
      <p:pic>
        <p:nvPicPr>
          <p:cNvPr id="315" name="Google Shape;315;g610ef0e5f8_7_57"/>
          <p:cNvPicPr preferRelativeResize="0"/>
          <p:nvPr/>
        </p:nvPicPr>
        <p:blipFill rotWithShape="1">
          <a:blip r:embed="rId2">
            <a:alphaModFix/>
          </a:blip>
          <a:srcRect/>
          <a:stretch/>
        </p:blipFill>
        <p:spPr>
          <a:xfrm>
            <a:off x="8" y="0"/>
            <a:ext cx="12191985" cy="1371598"/>
          </a:xfrm>
          <a:prstGeom prst="rect">
            <a:avLst/>
          </a:prstGeom>
          <a:noFill/>
          <a:ln>
            <a:noFill/>
          </a:ln>
        </p:spPr>
      </p:pic>
      <p:sp>
        <p:nvSpPr>
          <p:cNvPr id="8" name="Google Shape;338;g610ef0e5f8_7_79">
            <a:extLst>
              <a:ext uri="{FF2B5EF4-FFF2-40B4-BE49-F238E27FC236}">
                <a16:creationId xmlns:a16="http://schemas.microsoft.com/office/drawing/2014/main" id="{57234B72-4C47-4C4F-8846-239BB6A0C2C1}"/>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9" name="Google Shape;341;g610ef0e5f8_7_79">
            <a:extLst>
              <a:ext uri="{FF2B5EF4-FFF2-40B4-BE49-F238E27FC236}">
                <a16:creationId xmlns:a16="http://schemas.microsoft.com/office/drawing/2014/main" id="{EEED3E41-67BB-4ECA-BC44-FBD68A09C66C}"/>
              </a:ext>
            </a:extLst>
          </p:cNvPr>
          <p:cNvPicPr preferRelativeResize="0"/>
          <p:nvPr userDrawn="1"/>
        </p:nvPicPr>
        <p:blipFill rotWithShape="1">
          <a:blip r:embed="rId3">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130479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reserve="1" userDrawn="1">
  <p:cSld name="8_Title and Content">
    <p:spTree>
      <p:nvGrpSpPr>
        <p:cNvPr id="1" name="Shape 314"/>
        <p:cNvGrpSpPr/>
        <p:nvPr/>
      </p:nvGrpSpPr>
      <p:grpSpPr>
        <a:xfrm>
          <a:off x="0" y="0"/>
          <a:ext cx="0" cy="0"/>
          <a:chOff x="0" y="0"/>
          <a:chExt cx="0" cy="0"/>
        </a:xfrm>
      </p:grpSpPr>
      <p:pic>
        <p:nvPicPr>
          <p:cNvPr id="315" name="Google Shape;315;g610ef0e5f8_7_57"/>
          <p:cNvPicPr preferRelativeResize="0"/>
          <p:nvPr/>
        </p:nvPicPr>
        <p:blipFill rotWithShape="1">
          <a:blip r:embed="rId2">
            <a:alphaModFix/>
          </a:blip>
          <a:srcRect/>
          <a:stretch/>
        </p:blipFill>
        <p:spPr>
          <a:xfrm>
            <a:off x="8" y="0"/>
            <a:ext cx="12191985" cy="1371598"/>
          </a:xfrm>
          <a:prstGeom prst="rect">
            <a:avLst/>
          </a:prstGeom>
          <a:noFill/>
          <a:ln>
            <a:noFill/>
          </a:ln>
        </p:spPr>
      </p:pic>
      <p:sp>
        <p:nvSpPr>
          <p:cNvPr id="8" name="Google Shape;338;g610ef0e5f8_7_79">
            <a:extLst>
              <a:ext uri="{FF2B5EF4-FFF2-40B4-BE49-F238E27FC236}">
                <a16:creationId xmlns:a16="http://schemas.microsoft.com/office/drawing/2014/main" id="{57234B72-4C47-4C4F-8846-239BB6A0C2C1}"/>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6" name="Picture 5">
            <a:extLst>
              <a:ext uri="{FF2B5EF4-FFF2-40B4-BE49-F238E27FC236}">
                <a16:creationId xmlns:a16="http://schemas.microsoft.com/office/drawing/2014/main" id="{F033AED3-4D37-4AAC-9234-3323163658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667" y="6185080"/>
            <a:ext cx="1143055" cy="486318"/>
          </a:xfrm>
          <a:prstGeom prst="rect">
            <a:avLst/>
          </a:prstGeom>
        </p:spPr>
      </p:pic>
      <p:pic>
        <p:nvPicPr>
          <p:cNvPr id="10" name="Google Shape;341;g610ef0e5f8_7_79">
            <a:extLst>
              <a:ext uri="{FF2B5EF4-FFF2-40B4-BE49-F238E27FC236}">
                <a16:creationId xmlns:a16="http://schemas.microsoft.com/office/drawing/2014/main" id="{3D205415-7355-48B6-AA98-7EA402E322BA}"/>
              </a:ext>
            </a:extLst>
          </p:cNvPr>
          <p:cNvPicPr preferRelativeResize="0"/>
          <p:nvPr userDrawn="1"/>
        </p:nvPicPr>
        <p:blipFill rotWithShape="1">
          <a:blip r:embed="rId4">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3123963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reserve="1" userDrawn="1">
  <p:cSld name="Custom Layout">
    <p:spTree>
      <p:nvGrpSpPr>
        <p:cNvPr id="1" name="Shape 277"/>
        <p:cNvGrpSpPr/>
        <p:nvPr/>
      </p:nvGrpSpPr>
      <p:grpSpPr>
        <a:xfrm>
          <a:off x="0" y="0"/>
          <a:ext cx="0" cy="0"/>
          <a:chOff x="0" y="0"/>
          <a:chExt cx="0" cy="0"/>
        </a:xfrm>
      </p:grpSpPr>
      <p:pic>
        <p:nvPicPr>
          <p:cNvPr id="278" name="Google Shape;278;g610ef0e5f8_7_8"/>
          <p:cNvPicPr preferRelativeResize="0"/>
          <p:nvPr userDrawn="1"/>
        </p:nvPicPr>
        <p:blipFill rotWithShape="1">
          <a:blip r:embed="rId2">
            <a:alphaModFix/>
          </a:blip>
          <a:srcRect/>
          <a:stretch/>
        </p:blipFill>
        <p:spPr>
          <a:xfrm>
            <a:off x="0" y="0"/>
            <a:ext cx="12192000" cy="6858000"/>
          </a:xfrm>
          <a:prstGeom prst="rect">
            <a:avLst/>
          </a:prstGeom>
          <a:noFill/>
          <a:ln>
            <a:noFill/>
          </a:ln>
        </p:spPr>
      </p:pic>
      <p:pic>
        <p:nvPicPr>
          <p:cNvPr id="7" name="Google Shape;324;g610ef0e5f8_7_63">
            <a:extLst>
              <a:ext uri="{FF2B5EF4-FFF2-40B4-BE49-F238E27FC236}">
                <a16:creationId xmlns:a16="http://schemas.microsoft.com/office/drawing/2014/main" id="{D9E60124-5E5E-4B24-BB39-692D2DD1968C}"/>
              </a:ext>
            </a:extLst>
          </p:cNvPr>
          <p:cNvPicPr preferRelativeResize="0"/>
          <p:nvPr userDrawn="1"/>
        </p:nvPicPr>
        <p:blipFill rotWithShape="1">
          <a:blip r:embed="rId3">
            <a:alphaModFix/>
          </a:blip>
          <a:srcRect/>
          <a:stretch/>
        </p:blipFill>
        <p:spPr>
          <a:xfrm>
            <a:off x="10664456" y="6029259"/>
            <a:ext cx="1272848" cy="703480"/>
          </a:xfrm>
          <a:prstGeom prst="rect">
            <a:avLst/>
          </a:prstGeom>
          <a:noFill/>
          <a:ln>
            <a:noFill/>
          </a:ln>
        </p:spPr>
      </p:pic>
      <p:sp>
        <p:nvSpPr>
          <p:cNvPr id="8" name="Google Shape;334;g610ef0e5f8_7_74">
            <a:extLst>
              <a:ext uri="{FF2B5EF4-FFF2-40B4-BE49-F238E27FC236}">
                <a16:creationId xmlns:a16="http://schemas.microsoft.com/office/drawing/2014/main" id="{9EEA9122-61C9-450D-9498-AB0EB6BC8C3B}"/>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531075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preserve="1" userDrawn="1">
  <p:cSld name="3_Custom Layout">
    <p:spTree>
      <p:nvGrpSpPr>
        <p:cNvPr id="1" name="Shape 282"/>
        <p:cNvGrpSpPr/>
        <p:nvPr/>
      </p:nvGrpSpPr>
      <p:grpSpPr>
        <a:xfrm>
          <a:off x="0" y="0"/>
          <a:ext cx="0" cy="0"/>
          <a:chOff x="0" y="0"/>
          <a:chExt cx="0" cy="0"/>
        </a:xfrm>
      </p:grpSpPr>
      <p:pic>
        <p:nvPicPr>
          <p:cNvPr id="283" name="Google Shape;283;g610ef0e5f8_7_19"/>
          <p:cNvPicPr preferRelativeResize="0"/>
          <p:nvPr userDrawn="1"/>
        </p:nvPicPr>
        <p:blipFill rotWithShape="1">
          <a:blip r:embed="rId2">
            <a:alphaModFix/>
          </a:blip>
          <a:srcRect/>
          <a:stretch/>
        </p:blipFill>
        <p:spPr>
          <a:xfrm>
            <a:off x="0" y="0"/>
            <a:ext cx="12192000" cy="6858000"/>
          </a:xfrm>
          <a:prstGeom prst="rect">
            <a:avLst/>
          </a:prstGeom>
          <a:noFill/>
          <a:ln>
            <a:noFill/>
          </a:ln>
        </p:spPr>
      </p:pic>
      <p:pic>
        <p:nvPicPr>
          <p:cNvPr id="7" name="Google Shape;324;g610ef0e5f8_7_63">
            <a:extLst>
              <a:ext uri="{FF2B5EF4-FFF2-40B4-BE49-F238E27FC236}">
                <a16:creationId xmlns:a16="http://schemas.microsoft.com/office/drawing/2014/main" id="{B65280C0-F653-49D3-A3B4-42B1EF81C564}"/>
              </a:ext>
            </a:extLst>
          </p:cNvPr>
          <p:cNvPicPr preferRelativeResize="0"/>
          <p:nvPr userDrawn="1"/>
        </p:nvPicPr>
        <p:blipFill rotWithShape="1">
          <a:blip r:embed="rId3">
            <a:alphaModFix/>
          </a:blip>
          <a:srcRect/>
          <a:stretch/>
        </p:blipFill>
        <p:spPr>
          <a:xfrm>
            <a:off x="10792046" y="6039891"/>
            <a:ext cx="1272848" cy="703480"/>
          </a:xfrm>
          <a:prstGeom prst="rect">
            <a:avLst/>
          </a:prstGeom>
          <a:noFill/>
          <a:ln>
            <a:noFill/>
          </a:ln>
        </p:spPr>
      </p:pic>
      <p:sp>
        <p:nvSpPr>
          <p:cNvPr id="8" name="Google Shape;334;g610ef0e5f8_7_74">
            <a:extLst>
              <a:ext uri="{FF2B5EF4-FFF2-40B4-BE49-F238E27FC236}">
                <a16:creationId xmlns:a16="http://schemas.microsoft.com/office/drawing/2014/main" id="{86E3104F-298B-440D-8915-44ACC0A27AE3}"/>
              </a:ext>
            </a:extLst>
          </p:cNvPr>
          <p:cNvSpPr txBox="1">
            <a:spLocks noGrp="1"/>
          </p:cNvSpPr>
          <p:nvPr>
            <p:ph type="title" hasCustomPrompt="1"/>
          </p:nvPr>
        </p:nvSpPr>
        <p:spPr>
          <a:xfrm>
            <a:off x="0" y="2541180"/>
            <a:ext cx="12192000" cy="1339703"/>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3580721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0"/>
        <p:cNvGrpSpPr/>
        <p:nvPr/>
      </p:nvGrpSpPr>
      <p:grpSpPr>
        <a:xfrm>
          <a:off x="0" y="0"/>
          <a:ext cx="0" cy="0"/>
          <a:chOff x="0" y="0"/>
          <a:chExt cx="0" cy="0"/>
        </a:xfrm>
      </p:grpSpPr>
      <p:pic>
        <p:nvPicPr>
          <p:cNvPr id="261" name="Google Shape;261;g610ef0e5f8_7_24"/>
          <p:cNvPicPr preferRelativeResize="0"/>
          <p:nvPr/>
        </p:nvPicPr>
        <p:blipFill rotWithShape="1">
          <a:blip r:embed="rId2">
            <a:alphaModFix/>
          </a:blip>
          <a:srcRect/>
          <a:stretch/>
        </p:blipFill>
        <p:spPr>
          <a:xfrm>
            <a:off x="0" y="1"/>
            <a:ext cx="12192000" cy="1371599"/>
          </a:xfrm>
          <a:prstGeom prst="rect">
            <a:avLst/>
          </a:prstGeom>
          <a:noFill/>
          <a:ln>
            <a:noFill/>
          </a:ln>
        </p:spPr>
      </p:pic>
      <p:sp>
        <p:nvSpPr>
          <p:cNvPr id="9" name="Google Shape;338;g610ef0e5f8_7_79">
            <a:extLst>
              <a:ext uri="{FF2B5EF4-FFF2-40B4-BE49-F238E27FC236}">
                <a16:creationId xmlns:a16="http://schemas.microsoft.com/office/drawing/2014/main" id="{D5A3A892-DBE2-4318-B10B-D7BBAA0EDCE1}"/>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7" name="Google Shape;341;g610ef0e5f8_7_79">
            <a:extLst>
              <a:ext uri="{FF2B5EF4-FFF2-40B4-BE49-F238E27FC236}">
                <a16:creationId xmlns:a16="http://schemas.microsoft.com/office/drawing/2014/main" id="{5FCA3DDD-8B9B-4505-89D7-BADFC35A63E2}"/>
              </a:ext>
            </a:extLst>
          </p:cNvPr>
          <p:cNvPicPr preferRelativeResize="0"/>
          <p:nvPr userDrawn="1"/>
        </p:nvPicPr>
        <p:blipFill rotWithShape="1">
          <a:blip r:embed="rId3">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738274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reserve="1" userDrawn="1">
  <p:cSld name="8_Title and Content">
    <p:spTree>
      <p:nvGrpSpPr>
        <p:cNvPr id="1" name="Shape 260"/>
        <p:cNvGrpSpPr/>
        <p:nvPr/>
      </p:nvGrpSpPr>
      <p:grpSpPr>
        <a:xfrm>
          <a:off x="0" y="0"/>
          <a:ext cx="0" cy="0"/>
          <a:chOff x="0" y="0"/>
          <a:chExt cx="0" cy="0"/>
        </a:xfrm>
      </p:grpSpPr>
      <p:pic>
        <p:nvPicPr>
          <p:cNvPr id="261" name="Google Shape;261;g610ef0e5f8_7_24"/>
          <p:cNvPicPr preferRelativeResize="0"/>
          <p:nvPr/>
        </p:nvPicPr>
        <p:blipFill rotWithShape="1">
          <a:blip r:embed="rId2">
            <a:alphaModFix/>
          </a:blip>
          <a:srcRect/>
          <a:stretch/>
        </p:blipFill>
        <p:spPr>
          <a:xfrm>
            <a:off x="0" y="1"/>
            <a:ext cx="12192000" cy="1371599"/>
          </a:xfrm>
          <a:prstGeom prst="rect">
            <a:avLst/>
          </a:prstGeom>
          <a:noFill/>
          <a:ln>
            <a:noFill/>
          </a:ln>
        </p:spPr>
      </p:pic>
      <p:sp>
        <p:nvSpPr>
          <p:cNvPr id="9" name="Google Shape;338;g610ef0e5f8_7_79">
            <a:extLst>
              <a:ext uri="{FF2B5EF4-FFF2-40B4-BE49-F238E27FC236}">
                <a16:creationId xmlns:a16="http://schemas.microsoft.com/office/drawing/2014/main" id="{D5A3A892-DBE2-4318-B10B-D7BBAA0EDCE1}"/>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6" name="Picture 5">
            <a:extLst>
              <a:ext uri="{FF2B5EF4-FFF2-40B4-BE49-F238E27FC236}">
                <a16:creationId xmlns:a16="http://schemas.microsoft.com/office/drawing/2014/main" id="{5CD3058E-99E4-41BB-AF4C-EF69C2C5F7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667" y="6185080"/>
            <a:ext cx="1143055" cy="486318"/>
          </a:xfrm>
          <a:prstGeom prst="rect">
            <a:avLst/>
          </a:prstGeom>
        </p:spPr>
      </p:pic>
      <p:pic>
        <p:nvPicPr>
          <p:cNvPr id="10" name="Google Shape;341;g610ef0e5f8_7_79">
            <a:extLst>
              <a:ext uri="{FF2B5EF4-FFF2-40B4-BE49-F238E27FC236}">
                <a16:creationId xmlns:a16="http://schemas.microsoft.com/office/drawing/2014/main" id="{0715DA77-D429-42AF-82B4-DD3632553977}"/>
              </a:ext>
            </a:extLst>
          </p:cNvPr>
          <p:cNvPicPr preferRelativeResize="0"/>
          <p:nvPr userDrawn="1"/>
        </p:nvPicPr>
        <p:blipFill rotWithShape="1">
          <a:blip r:embed="rId4">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3325765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reserve="1" userDrawn="1">
  <p:cSld name="2_Custom Layout">
    <p:spTree>
      <p:nvGrpSpPr>
        <p:cNvPr id="1" name="Shape 287"/>
        <p:cNvGrpSpPr/>
        <p:nvPr/>
      </p:nvGrpSpPr>
      <p:grpSpPr>
        <a:xfrm>
          <a:off x="0" y="0"/>
          <a:ext cx="0" cy="0"/>
          <a:chOff x="0" y="0"/>
          <a:chExt cx="0" cy="0"/>
        </a:xfrm>
      </p:grpSpPr>
      <p:pic>
        <p:nvPicPr>
          <p:cNvPr id="288" name="Google Shape;288;g610ef0e5f8_7_3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 name="Google Shape;334;g610ef0e5f8_7_74">
            <a:extLst>
              <a:ext uri="{FF2B5EF4-FFF2-40B4-BE49-F238E27FC236}">
                <a16:creationId xmlns:a16="http://schemas.microsoft.com/office/drawing/2014/main" id="{1E53B37D-7991-4EF9-A90F-54D6DE4AD110}"/>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pic>
        <p:nvPicPr>
          <p:cNvPr id="7" name="Google Shape;324;g610ef0e5f8_7_63">
            <a:extLst>
              <a:ext uri="{FF2B5EF4-FFF2-40B4-BE49-F238E27FC236}">
                <a16:creationId xmlns:a16="http://schemas.microsoft.com/office/drawing/2014/main" id="{262A13A4-5458-45A8-8EED-E5461254BE2B}"/>
              </a:ext>
            </a:extLst>
          </p:cNvPr>
          <p:cNvPicPr preferRelativeResize="0"/>
          <p:nvPr userDrawn="1"/>
        </p:nvPicPr>
        <p:blipFill rotWithShape="1">
          <a:blip r:embed="rId3">
            <a:alphaModFix/>
          </a:blip>
          <a:srcRect/>
          <a:stretch/>
        </p:blipFill>
        <p:spPr>
          <a:xfrm>
            <a:off x="10664456" y="6029259"/>
            <a:ext cx="1272848" cy="703480"/>
          </a:xfrm>
          <a:prstGeom prst="rect">
            <a:avLst/>
          </a:prstGeom>
          <a:noFill/>
          <a:ln>
            <a:noFill/>
          </a:ln>
        </p:spPr>
      </p:pic>
    </p:spTree>
    <p:extLst>
      <p:ext uri="{BB962C8B-B14F-4D97-AF65-F5344CB8AC3E}">
        <p14:creationId xmlns:p14="http://schemas.microsoft.com/office/powerpoint/2010/main" val="1382979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292"/>
        <p:cNvGrpSpPr/>
        <p:nvPr/>
      </p:nvGrpSpPr>
      <p:grpSpPr>
        <a:xfrm>
          <a:off x="0" y="0"/>
          <a:ext cx="0" cy="0"/>
          <a:chOff x="0" y="0"/>
          <a:chExt cx="0" cy="0"/>
        </a:xfrm>
      </p:grpSpPr>
      <p:pic>
        <p:nvPicPr>
          <p:cNvPr id="293" name="Google Shape;293;g610ef0e5f8_7_35"/>
          <p:cNvPicPr preferRelativeResize="0"/>
          <p:nvPr userDrawn="1"/>
        </p:nvPicPr>
        <p:blipFill rotWithShape="1">
          <a:blip r:embed="rId2">
            <a:alphaModFix/>
          </a:blip>
          <a:srcRect/>
          <a:stretch/>
        </p:blipFill>
        <p:spPr>
          <a:xfrm>
            <a:off x="3" y="1"/>
            <a:ext cx="12191995" cy="1371599"/>
          </a:xfrm>
          <a:prstGeom prst="rect">
            <a:avLst/>
          </a:prstGeom>
          <a:noFill/>
          <a:ln>
            <a:noFill/>
          </a:ln>
        </p:spPr>
      </p:pic>
      <p:sp>
        <p:nvSpPr>
          <p:cNvPr id="8" name="Google Shape;338;g610ef0e5f8_7_79">
            <a:extLst>
              <a:ext uri="{FF2B5EF4-FFF2-40B4-BE49-F238E27FC236}">
                <a16:creationId xmlns:a16="http://schemas.microsoft.com/office/drawing/2014/main" id="{AACB3D6C-3568-4444-889E-F8D835304533}"/>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9" name="Google Shape;341;g610ef0e5f8_7_79">
            <a:extLst>
              <a:ext uri="{FF2B5EF4-FFF2-40B4-BE49-F238E27FC236}">
                <a16:creationId xmlns:a16="http://schemas.microsoft.com/office/drawing/2014/main" id="{DF4F4460-F679-4B01-ADA4-FAB73E1E04BC}"/>
              </a:ext>
            </a:extLst>
          </p:cNvPr>
          <p:cNvPicPr preferRelativeResize="0"/>
          <p:nvPr userDrawn="1"/>
        </p:nvPicPr>
        <p:blipFill rotWithShape="1">
          <a:blip r:embed="rId3">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4255467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and Content" preserve="1" userDrawn="1">
  <p:cSld name="8_Title and Content">
    <p:spTree>
      <p:nvGrpSpPr>
        <p:cNvPr id="1" name="Shape 292"/>
        <p:cNvGrpSpPr/>
        <p:nvPr/>
      </p:nvGrpSpPr>
      <p:grpSpPr>
        <a:xfrm>
          <a:off x="0" y="0"/>
          <a:ext cx="0" cy="0"/>
          <a:chOff x="0" y="0"/>
          <a:chExt cx="0" cy="0"/>
        </a:xfrm>
      </p:grpSpPr>
      <p:pic>
        <p:nvPicPr>
          <p:cNvPr id="293" name="Google Shape;293;g610ef0e5f8_7_35"/>
          <p:cNvPicPr preferRelativeResize="0"/>
          <p:nvPr userDrawn="1"/>
        </p:nvPicPr>
        <p:blipFill rotWithShape="1">
          <a:blip r:embed="rId2">
            <a:alphaModFix/>
          </a:blip>
          <a:srcRect/>
          <a:stretch/>
        </p:blipFill>
        <p:spPr>
          <a:xfrm>
            <a:off x="3" y="1"/>
            <a:ext cx="12191995" cy="1371599"/>
          </a:xfrm>
          <a:prstGeom prst="rect">
            <a:avLst/>
          </a:prstGeom>
          <a:noFill/>
          <a:ln>
            <a:noFill/>
          </a:ln>
        </p:spPr>
      </p:pic>
      <p:sp>
        <p:nvSpPr>
          <p:cNvPr id="8" name="Google Shape;338;g610ef0e5f8_7_79">
            <a:extLst>
              <a:ext uri="{FF2B5EF4-FFF2-40B4-BE49-F238E27FC236}">
                <a16:creationId xmlns:a16="http://schemas.microsoft.com/office/drawing/2014/main" id="{AACB3D6C-3568-4444-889E-F8D835304533}"/>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6" name="Picture 5">
            <a:extLst>
              <a:ext uri="{FF2B5EF4-FFF2-40B4-BE49-F238E27FC236}">
                <a16:creationId xmlns:a16="http://schemas.microsoft.com/office/drawing/2014/main" id="{17EDA2FA-27FE-4347-8F39-CE3412D7D0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667" y="6185080"/>
            <a:ext cx="1143055" cy="486318"/>
          </a:xfrm>
          <a:prstGeom prst="rect">
            <a:avLst/>
          </a:prstGeom>
        </p:spPr>
      </p:pic>
      <p:pic>
        <p:nvPicPr>
          <p:cNvPr id="10" name="Google Shape;341;g610ef0e5f8_7_79">
            <a:extLst>
              <a:ext uri="{FF2B5EF4-FFF2-40B4-BE49-F238E27FC236}">
                <a16:creationId xmlns:a16="http://schemas.microsoft.com/office/drawing/2014/main" id="{3609CDA9-C316-45B9-BCC0-658A93C6C6F6}"/>
              </a:ext>
            </a:extLst>
          </p:cNvPr>
          <p:cNvPicPr preferRelativeResize="0"/>
          <p:nvPr userDrawn="1"/>
        </p:nvPicPr>
        <p:blipFill rotWithShape="1">
          <a:blip r:embed="rId4">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3806132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_Custom Layout" preserve="1" userDrawn="1">
  <p:cSld name="8_Custom Layout">
    <p:spTree>
      <p:nvGrpSpPr>
        <p:cNvPr id="1" name="Shape 353"/>
        <p:cNvGrpSpPr/>
        <p:nvPr/>
      </p:nvGrpSpPr>
      <p:grpSpPr>
        <a:xfrm>
          <a:off x="0" y="0"/>
          <a:ext cx="0" cy="0"/>
          <a:chOff x="0" y="0"/>
          <a:chExt cx="0" cy="0"/>
        </a:xfrm>
      </p:grpSpPr>
      <p:pic>
        <p:nvPicPr>
          <p:cNvPr id="354" name="Google Shape;354;g610ef0e5f8_7_9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 name="Google Shape;334;g610ef0e5f8_7_74">
            <a:extLst>
              <a:ext uri="{FF2B5EF4-FFF2-40B4-BE49-F238E27FC236}">
                <a16:creationId xmlns:a16="http://schemas.microsoft.com/office/drawing/2014/main" id="{D28C530E-D30E-4B52-A75C-BC82B236C818}"/>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pic>
        <p:nvPicPr>
          <p:cNvPr id="7" name="Google Shape;324;g610ef0e5f8_7_63">
            <a:extLst>
              <a:ext uri="{FF2B5EF4-FFF2-40B4-BE49-F238E27FC236}">
                <a16:creationId xmlns:a16="http://schemas.microsoft.com/office/drawing/2014/main" id="{28068D4B-CDE3-424F-938D-E2B5ABA08201}"/>
              </a:ext>
            </a:extLst>
          </p:cNvPr>
          <p:cNvPicPr preferRelativeResize="0"/>
          <p:nvPr userDrawn="1"/>
        </p:nvPicPr>
        <p:blipFill rotWithShape="1">
          <a:blip r:embed="rId3">
            <a:alphaModFix/>
          </a:blip>
          <a:srcRect/>
          <a:stretch/>
        </p:blipFill>
        <p:spPr>
          <a:xfrm>
            <a:off x="10664456" y="6029259"/>
            <a:ext cx="1272848" cy="703480"/>
          </a:xfrm>
          <a:prstGeom prst="rect">
            <a:avLst/>
          </a:prstGeom>
          <a:noFill/>
          <a:ln>
            <a:noFill/>
          </a:ln>
        </p:spPr>
      </p:pic>
    </p:spTree>
    <p:extLst>
      <p:ext uri="{BB962C8B-B14F-4D97-AF65-F5344CB8AC3E}">
        <p14:creationId xmlns:p14="http://schemas.microsoft.com/office/powerpoint/2010/main" val="111913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Custom Layout" preserve="1" userDrawn="1">
  <p:cSld name="6_Custom Layout">
    <p:spTree>
      <p:nvGrpSpPr>
        <p:cNvPr id="1" name="Shape 331"/>
        <p:cNvGrpSpPr/>
        <p:nvPr/>
      </p:nvGrpSpPr>
      <p:grpSpPr>
        <a:xfrm>
          <a:off x="0" y="0"/>
          <a:ext cx="0" cy="0"/>
          <a:chOff x="0" y="0"/>
          <a:chExt cx="0" cy="0"/>
        </a:xfrm>
      </p:grpSpPr>
      <p:pic>
        <p:nvPicPr>
          <p:cNvPr id="332" name="Google Shape;332;g610ef0e5f8_7_74"/>
          <p:cNvPicPr preferRelativeResize="0"/>
          <p:nvPr userDrawn="1"/>
        </p:nvPicPr>
        <p:blipFill rotWithShape="1">
          <a:blip r:embed="rId2">
            <a:alphaModFix/>
          </a:blip>
          <a:srcRect/>
          <a:stretch/>
        </p:blipFill>
        <p:spPr>
          <a:xfrm>
            <a:off x="0" y="0"/>
            <a:ext cx="12192000" cy="6858000"/>
          </a:xfrm>
          <a:prstGeom prst="rect">
            <a:avLst/>
          </a:prstGeom>
          <a:noFill/>
          <a:ln>
            <a:noFill/>
          </a:ln>
        </p:spPr>
      </p:pic>
      <p:pic>
        <p:nvPicPr>
          <p:cNvPr id="7" name="Google Shape;324;g610ef0e5f8_7_63">
            <a:extLst>
              <a:ext uri="{FF2B5EF4-FFF2-40B4-BE49-F238E27FC236}">
                <a16:creationId xmlns:a16="http://schemas.microsoft.com/office/drawing/2014/main" id="{119759B6-BD44-4D52-BB99-21720AE5352D}"/>
              </a:ext>
            </a:extLst>
          </p:cNvPr>
          <p:cNvPicPr preferRelativeResize="0"/>
          <p:nvPr userDrawn="1"/>
        </p:nvPicPr>
        <p:blipFill rotWithShape="1">
          <a:blip r:embed="rId3">
            <a:alphaModFix/>
          </a:blip>
          <a:srcRect/>
          <a:stretch/>
        </p:blipFill>
        <p:spPr>
          <a:xfrm>
            <a:off x="10664456" y="6029259"/>
            <a:ext cx="1272848" cy="703480"/>
          </a:xfrm>
          <a:prstGeom prst="rect">
            <a:avLst/>
          </a:prstGeom>
          <a:noFill/>
          <a:ln>
            <a:noFill/>
          </a:ln>
        </p:spPr>
      </p:pic>
      <p:sp>
        <p:nvSpPr>
          <p:cNvPr id="8" name="Google Shape;334;g610ef0e5f8_7_74">
            <a:extLst>
              <a:ext uri="{FF2B5EF4-FFF2-40B4-BE49-F238E27FC236}">
                <a16:creationId xmlns:a16="http://schemas.microsoft.com/office/drawing/2014/main" id="{04E695C9-D3A2-4DB8-B5C3-C35E4DB28D4B}"/>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2061006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Custom Layout" preserve="1" userDrawn="1">
  <p:cSld name="9_Custom Layout">
    <p:spTree>
      <p:nvGrpSpPr>
        <p:cNvPr id="1" name="Shape 342"/>
        <p:cNvGrpSpPr/>
        <p:nvPr/>
      </p:nvGrpSpPr>
      <p:grpSpPr>
        <a:xfrm>
          <a:off x="0" y="0"/>
          <a:ext cx="0" cy="0"/>
          <a:chOff x="0" y="0"/>
          <a:chExt cx="0" cy="0"/>
        </a:xfrm>
      </p:grpSpPr>
      <p:pic>
        <p:nvPicPr>
          <p:cNvPr id="343" name="Google Shape;343;g610ef0e5f8_7_85"/>
          <p:cNvPicPr preferRelativeResize="0"/>
          <p:nvPr userDrawn="1"/>
        </p:nvPicPr>
        <p:blipFill rotWithShape="1">
          <a:blip r:embed="rId2">
            <a:alphaModFix/>
          </a:blip>
          <a:srcRect/>
          <a:stretch/>
        </p:blipFill>
        <p:spPr>
          <a:xfrm>
            <a:off x="0" y="0"/>
            <a:ext cx="12192000" cy="6858000"/>
          </a:xfrm>
          <a:prstGeom prst="rect">
            <a:avLst/>
          </a:prstGeom>
          <a:noFill/>
          <a:ln>
            <a:noFill/>
          </a:ln>
        </p:spPr>
      </p:pic>
      <p:sp>
        <p:nvSpPr>
          <p:cNvPr id="6" name="Google Shape;334;g610ef0e5f8_7_74">
            <a:extLst>
              <a:ext uri="{FF2B5EF4-FFF2-40B4-BE49-F238E27FC236}">
                <a16:creationId xmlns:a16="http://schemas.microsoft.com/office/drawing/2014/main" id="{2E07BFED-04F0-4971-BD5A-BBF165FF22A6}"/>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pic>
        <p:nvPicPr>
          <p:cNvPr id="8" name="Google Shape;324;g610ef0e5f8_7_63">
            <a:extLst>
              <a:ext uri="{FF2B5EF4-FFF2-40B4-BE49-F238E27FC236}">
                <a16:creationId xmlns:a16="http://schemas.microsoft.com/office/drawing/2014/main" id="{302F9F82-F6F2-42F6-8CBE-63463A9AE86D}"/>
              </a:ext>
            </a:extLst>
          </p:cNvPr>
          <p:cNvPicPr preferRelativeResize="0"/>
          <p:nvPr userDrawn="1"/>
        </p:nvPicPr>
        <p:blipFill rotWithShape="1">
          <a:blip r:embed="rId3">
            <a:alphaModFix/>
          </a:blip>
          <a:srcRect/>
          <a:stretch/>
        </p:blipFill>
        <p:spPr>
          <a:xfrm>
            <a:off x="10664456" y="6029259"/>
            <a:ext cx="1272848" cy="703480"/>
          </a:xfrm>
          <a:prstGeom prst="rect">
            <a:avLst/>
          </a:prstGeom>
          <a:noFill/>
          <a:ln>
            <a:noFill/>
          </a:ln>
        </p:spPr>
      </p:pic>
    </p:spTree>
    <p:extLst>
      <p:ext uri="{BB962C8B-B14F-4D97-AF65-F5344CB8AC3E}">
        <p14:creationId xmlns:p14="http://schemas.microsoft.com/office/powerpoint/2010/main" val="472284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Title and Content" preserve="1" userDrawn="1">
  <p:cSld name="7_Title and Content">
    <p:spTree>
      <p:nvGrpSpPr>
        <p:cNvPr id="1" name="Shape 347"/>
        <p:cNvGrpSpPr/>
        <p:nvPr/>
      </p:nvGrpSpPr>
      <p:grpSpPr>
        <a:xfrm>
          <a:off x="0" y="0"/>
          <a:ext cx="0" cy="0"/>
          <a:chOff x="0" y="0"/>
          <a:chExt cx="0" cy="0"/>
        </a:xfrm>
      </p:grpSpPr>
      <p:pic>
        <p:nvPicPr>
          <p:cNvPr id="348" name="Google Shape;348;g610ef0e5f8_7_90"/>
          <p:cNvPicPr preferRelativeResize="0"/>
          <p:nvPr/>
        </p:nvPicPr>
        <p:blipFill rotWithShape="1">
          <a:blip r:embed="rId2">
            <a:alphaModFix/>
          </a:blip>
          <a:srcRect/>
          <a:stretch/>
        </p:blipFill>
        <p:spPr>
          <a:xfrm>
            <a:off x="11" y="0"/>
            <a:ext cx="12191976" cy="1371596"/>
          </a:xfrm>
          <a:prstGeom prst="rect">
            <a:avLst/>
          </a:prstGeom>
          <a:noFill/>
          <a:ln>
            <a:noFill/>
          </a:ln>
        </p:spPr>
      </p:pic>
      <p:sp>
        <p:nvSpPr>
          <p:cNvPr id="9" name="Google Shape;338;g610ef0e5f8_7_79">
            <a:extLst>
              <a:ext uri="{FF2B5EF4-FFF2-40B4-BE49-F238E27FC236}">
                <a16:creationId xmlns:a16="http://schemas.microsoft.com/office/drawing/2014/main" id="{F3222BCF-CD2F-4A7B-A356-85BA4410DA41}"/>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11" name="Google Shape;341;g610ef0e5f8_7_79">
            <a:extLst>
              <a:ext uri="{FF2B5EF4-FFF2-40B4-BE49-F238E27FC236}">
                <a16:creationId xmlns:a16="http://schemas.microsoft.com/office/drawing/2014/main" id="{276964A5-8453-4AF8-837E-7D7CAB6FD040}"/>
              </a:ext>
            </a:extLst>
          </p:cNvPr>
          <p:cNvPicPr preferRelativeResize="0"/>
          <p:nvPr userDrawn="1"/>
        </p:nvPicPr>
        <p:blipFill rotWithShape="1">
          <a:blip r:embed="rId3">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2251498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_Title and Content" preserve="1" userDrawn="1">
  <p:cSld name="8_Title and Content">
    <p:spTree>
      <p:nvGrpSpPr>
        <p:cNvPr id="1" name="Shape 347"/>
        <p:cNvGrpSpPr/>
        <p:nvPr/>
      </p:nvGrpSpPr>
      <p:grpSpPr>
        <a:xfrm>
          <a:off x="0" y="0"/>
          <a:ext cx="0" cy="0"/>
          <a:chOff x="0" y="0"/>
          <a:chExt cx="0" cy="0"/>
        </a:xfrm>
      </p:grpSpPr>
      <p:pic>
        <p:nvPicPr>
          <p:cNvPr id="348" name="Google Shape;348;g610ef0e5f8_7_90"/>
          <p:cNvPicPr preferRelativeResize="0"/>
          <p:nvPr/>
        </p:nvPicPr>
        <p:blipFill rotWithShape="1">
          <a:blip r:embed="rId2">
            <a:alphaModFix/>
          </a:blip>
          <a:srcRect/>
          <a:stretch/>
        </p:blipFill>
        <p:spPr>
          <a:xfrm>
            <a:off x="11" y="0"/>
            <a:ext cx="12191976" cy="1371596"/>
          </a:xfrm>
          <a:prstGeom prst="rect">
            <a:avLst/>
          </a:prstGeom>
          <a:noFill/>
          <a:ln>
            <a:noFill/>
          </a:ln>
        </p:spPr>
      </p:pic>
      <p:sp>
        <p:nvSpPr>
          <p:cNvPr id="9" name="Google Shape;338;g610ef0e5f8_7_79">
            <a:extLst>
              <a:ext uri="{FF2B5EF4-FFF2-40B4-BE49-F238E27FC236}">
                <a16:creationId xmlns:a16="http://schemas.microsoft.com/office/drawing/2014/main" id="{F3222BCF-CD2F-4A7B-A356-85BA4410DA41}"/>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6" name="Picture 5">
            <a:extLst>
              <a:ext uri="{FF2B5EF4-FFF2-40B4-BE49-F238E27FC236}">
                <a16:creationId xmlns:a16="http://schemas.microsoft.com/office/drawing/2014/main" id="{8598A5E9-0461-4D07-8277-B8779A0318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667" y="6185080"/>
            <a:ext cx="1143055" cy="486318"/>
          </a:xfrm>
          <a:prstGeom prst="rect">
            <a:avLst/>
          </a:prstGeom>
        </p:spPr>
      </p:pic>
      <p:pic>
        <p:nvPicPr>
          <p:cNvPr id="10" name="Google Shape;341;g610ef0e5f8_7_79">
            <a:extLst>
              <a:ext uri="{FF2B5EF4-FFF2-40B4-BE49-F238E27FC236}">
                <a16:creationId xmlns:a16="http://schemas.microsoft.com/office/drawing/2014/main" id="{7F43A841-8372-409A-93AD-92A16B15E4F1}"/>
              </a:ext>
            </a:extLst>
          </p:cNvPr>
          <p:cNvPicPr preferRelativeResize="0"/>
          <p:nvPr userDrawn="1"/>
        </p:nvPicPr>
        <p:blipFill rotWithShape="1">
          <a:blip r:embed="rId4">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3431657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7998"/>
          </a:xfrm>
          <a:prstGeom prst="rect">
            <a:avLst/>
          </a:prstGeom>
        </p:spPr>
      </p:pic>
      <p:sp>
        <p:nvSpPr>
          <p:cNvPr id="5" name="Google Shape;334;g610ef0e5f8_7_74">
            <a:extLst>
              <a:ext uri="{FF2B5EF4-FFF2-40B4-BE49-F238E27FC236}">
                <a16:creationId xmlns:a16="http://schemas.microsoft.com/office/drawing/2014/main" id="{60F07D70-9BD5-4D36-A57D-90D21B5DB2DD}"/>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2276010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and Content" preserve="1" userDrawn="1">
  <p:cSld name="3_Title and Content">
    <p:spTree>
      <p:nvGrpSpPr>
        <p:cNvPr id="1" name="Shape 303"/>
        <p:cNvGrpSpPr/>
        <p:nvPr/>
      </p:nvGrpSpPr>
      <p:grpSpPr>
        <a:xfrm>
          <a:off x="0" y="0"/>
          <a:ext cx="0" cy="0"/>
          <a:chOff x="0" y="0"/>
          <a:chExt cx="0" cy="0"/>
        </a:xfrm>
      </p:grpSpPr>
      <p:pic>
        <p:nvPicPr>
          <p:cNvPr id="304" name="Google Shape;304;g610ef0e5f8_7_46"/>
          <p:cNvPicPr preferRelativeResize="0"/>
          <p:nvPr/>
        </p:nvPicPr>
        <p:blipFill rotWithShape="1">
          <a:blip r:embed="rId2">
            <a:alphaModFix/>
          </a:blip>
          <a:srcRect/>
          <a:stretch/>
        </p:blipFill>
        <p:spPr>
          <a:xfrm>
            <a:off x="3" y="0"/>
            <a:ext cx="12191995" cy="1371598"/>
          </a:xfrm>
          <a:prstGeom prst="rect">
            <a:avLst/>
          </a:prstGeom>
          <a:noFill/>
          <a:ln>
            <a:noFill/>
          </a:ln>
        </p:spPr>
      </p:pic>
      <p:sp>
        <p:nvSpPr>
          <p:cNvPr id="7" name="Google Shape;338;g610ef0e5f8_7_79">
            <a:extLst>
              <a:ext uri="{FF2B5EF4-FFF2-40B4-BE49-F238E27FC236}">
                <a16:creationId xmlns:a16="http://schemas.microsoft.com/office/drawing/2014/main" id="{9C88F7C3-C5F4-4647-A229-84DDA8915537}"/>
              </a:ext>
            </a:extLst>
          </p:cNvPr>
          <p:cNvSpPr txBox="1">
            <a:spLocks/>
          </p:cNvSpPr>
          <p:nvPr userDrawn="1"/>
        </p:nvSpPr>
        <p:spPr>
          <a:xfrm>
            <a:off x="297425" y="844498"/>
            <a:ext cx="8934400" cy="5271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90000"/>
              </a:lnSpc>
              <a:spcBef>
                <a:spcPts val="0"/>
              </a:spcBef>
              <a:spcAft>
                <a:spcPts val="0"/>
              </a:spcAft>
              <a:buClr>
                <a:schemeClr val="lt1"/>
              </a:buClr>
              <a:buSzPts val="2600"/>
              <a:buFont typeface="Arial"/>
              <a:buNone/>
              <a:defRPr sz="4800" b="0" kern="120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z="2800" dirty="0"/>
              <a:t>Subheading Here</a:t>
            </a:r>
          </a:p>
        </p:txBody>
      </p:sp>
      <p:sp>
        <p:nvSpPr>
          <p:cNvPr id="8" name="Google Shape;338;g610ef0e5f8_7_79">
            <a:extLst>
              <a:ext uri="{FF2B5EF4-FFF2-40B4-BE49-F238E27FC236}">
                <a16:creationId xmlns:a16="http://schemas.microsoft.com/office/drawing/2014/main" id="{FEA165DE-1C67-42F8-9AB9-F08C840C830D}"/>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6" name="Google Shape;341;g610ef0e5f8_7_79">
            <a:extLst>
              <a:ext uri="{FF2B5EF4-FFF2-40B4-BE49-F238E27FC236}">
                <a16:creationId xmlns:a16="http://schemas.microsoft.com/office/drawing/2014/main" id="{232D3E74-F73B-466E-8BEE-2DE7169C24FD}"/>
              </a:ext>
            </a:extLst>
          </p:cNvPr>
          <p:cNvPicPr preferRelativeResize="0"/>
          <p:nvPr userDrawn="1"/>
        </p:nvPicPr>
        <p:blipFill rotWithShape="1">
          <a:blip r:embed="rId3">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228722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and Content" preserve="1" userDrawn="1">
  <p:cSld name="8_Title and Content">
    <p:spTree>
      <p:nvGrpSpPr>
        <p:cNvPr id="1" name="Shape 303"/>
        <p:cNvGrpSpPr/>
        <p:nvPr/>
      </p:nvGrpSpPr>
      <p:grpSpPr>
        <a:xfrm>
          <a:off x="0" y="0"/>
          <a:ext cx="0" cy="0"/>
          <a:chOff x="0" y="0"/>
          <a:chExt cx="0" cy="0"/>
        </a:xfrm>
      </p:grpSpPr>
      <p:pic>
        <p:nvPicPr>
          <p:cNvPr id="304" name="Google Shape;304;g610ef0e5f8_7_46"/>
          <p:cNvPicPr preferRelativeResize="0"/>
          <p:nvPr/>
        </p:nvPicPr>
        <p:blipFill rotWithShape="1">
          <a:blip r:embed="rId2">
            <a:alphaModFix/>
          </a:blip>
          <a:srcRect/>
          <a:stretch/>
        </p:blipFill>
        <p:spPr>
          <a:xfrm>
            <a:off x="3" y="0"/>
            <a:ext cx="12191995" cy="1371598"/>
          </a:xfrm>
          <a:prstGeom prst="rect">
            <a:avLst/>
          </a:prstGeom>
          <a:noFill/>
          <a:ln>
            <a:noFill/>
          </a:ln>
        </p:spPr>
      </p:pic>
      <p:sp>
        <p:nvSpPr>
          <p:cNvPr id="8" name="Google Shape;338;g610ef0e5f8_7_79">
            <a:extLst>
              <a:ext uri="{FF2B5EF4-FFF2-40B4-BE49-F238E27FC236}">
                <a16:creationId xmlns:a16="http://schemas.microsoft.com/office/drawing/2014/main" id="{FEA165DE-1C67-42F8-9AB9-F08C840C830D}"/>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12" name="Google Shape;341;g610ef0e5f8_7_79">
            <a:extLst>
              <a:ext uri="{FF2B5EF4-FFF2-40B4-BE49-F238E27FC236}">
                <a16:creationId xmlns:a16="http://schemas.microsoft.com/office/drawing/2014/main" id="{2A1C76DC-ADEF-4D78-9F0F-33A22E5D38EF}"/>
              </a:ext>
            </a:extLst>
          </p:cNvPr>
          <p:cNvPicPr preferRelativeResize="0"/>
          <p:nvPr userDrawn="1"/>
        </p:nvPicPr>
        <p:blipFill rotWithShape="1">
          <a:blip r:embed="rId3">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921823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ank">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4" name="Google Shape;334;g610ef0e5f8_7_74">
            <a:extLst>
              <a:ext uri="{FF2B5EF4-FFF2-40B4-BE49-F238E27FC236}">
                <a16:creationId xmlns:a16="http://schemas.microsoft.com/office/drawing/2014/main" id="{37A91D95-6392-40F9-B2B8-5E412B53B793}"/>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19414463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8_Title and Content">
  <p:cSld name="9_Title and Content">
    <p:spTree>
      <p:nvGrpSpPr>
        <p:cNvPr id="1" name="Shape 393"/>
        <p:cNvGrpSpPr/>
        <p:nvPr/>
      </p:nvGrpSpPr>
      <p:grpSpPr>
        <a:xfrm>
          <a:off x="0" y="0"/>
          <a:ext cx="0" cy="0"/>
          <a:chOff x="0" y="0"/>
          <a:chExt cx="0" cy="0"/>
        </a:xfrm>
      </p:grpSpPr>
      <p:pic>
        <p:nvPicPr>
          <p:cNvPr id="394" name="Google Shape;394;g70a28f5c60_2_254"/>
          <p:cNvPicPr preferRelativeResize="0"/>
          <p:nvPr/>
        </p:nvPicPr>
        <p:blipFill rotWithShape="1">
          <a:blip r:embed="rId2">
            <a:alphaModFix/>
          </a:blip>
          <a:srcRect/>
          <a:stretch/>
        </p:blipFill>
        <p:spPr>
          <a:xfrm>
            <a:off x="15" y="0"/>
            <a:ext cx="12191967" cy="1371596"/>
          </a:xfrm>
          <a:prstGeom prst="rect">
            <a:avLst/>
          </a:prstGeom>
          <a:noFill/>
          <a:ln>
            <a:noFill/>
          </a:ln>
        </p:spPr>
      </p:pic>
      <p:sp>
        <p:nvSpPr>
          <p:cNvPr id="395" name="Google Shape;395;g70a28f5c60_2_254"/>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 name="Google Shape;396;g70a28f5c60_2_254"/>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7" name="Google Shape;397;g70a28f5c60_2_25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98" name="Google Shape;398;g70a28f5c60_2_254"/>
          <p:cNvPicPr preferRelativeResize="0"/>
          <p:nvPr/>
        </p:nvPicPr>
        <p:blipFill rotWithShape="1">
          <a:blip r:embed="rId3">
            <a:alphaModFix/>
          </a:blip>
          <a:srcRect/>
          <a:stretch/>
        </p:blipFill>
        <p:spPr>
          <a:xfrm>
            <a:off x="9231971" y="884445"/>
            <a:ext cx="2675408" cy="337336"/>
          </a:xfrm>
          <a:prstGeom prst="rect">
            <a:avLst/>
          </a:prstGeom>
          <a:noFill/>
          <a:ln>
            <a:noFill/>
          </a:ln>
        </p:spPr>
      </p:pic>
    </p:spTree>
    <p:extLst>
      <p:ext uri="{BB962C8B-B14F-4D97-AF65-F5344CB8AC3E}">
        <p14:creationId xmlns:p14="http://schemas.microsoft.com/office/powerpoint/2010/main" val="3557859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8-blank with page number and logo">
  <p:cSld name="08-blank with page number and logo">
    <p:spTree>
      <p:nvGrpSpPr>
        <p:cNvPr id="1" name="Shape 272"/>
        <p:cNvGrpSpPr/>
        <p:nvPr/>
      </p:nvGrpSpPr>
      <p:grpSpPr>
        <a:xfrm>
          <a:off x="0" y="0"/>
          <a:ext cx="0" cy="0"/>
          <a:chOff x="0" y="0"/>
          <a:chExt cx="0" cy="0"/>
        </a:xfrm>
      </p:grpSpPr>
      <p:sp>
        <p:nvSpPr>
          <p:cNvPr id="273" name="Google Shape;273;g610ef0e5f8_7_129"/>
          <p:cNvSpPr txBox="1">
            <a:spLocks noGrp="1"/>
          </p:cNvSpPr>
          <p:nvPr>
            <p:ph type="sldNum" idx="12"/>
          </p:nvPr>
        </p:nvSpPr>
        <p:spPr>
          <a:xfrm>
            <a:off x="0" y="6356352"/>
            <a:ext cx="12192000" cy="365125"/>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D0D2D3"/>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274" name="Google Shape;274;g610ef0e5f8_7_129"/>
          <p:cNvPicPr preferRelativeResize="0"/>
          <p:nvPr/>
        </p:nvPicPr>
        <p:blipFill rotWithShape="1">
          <a:blip r:embed="rId2">
            <a:alphaModFix/>
          </a:blip>
          <a:srcRect/>
          <a:stretch/>
        </p:blipFill>
        <p:spPr>
          <a:xfrm>
            <a:off x="10611219" y="6319482"/>
            <a:ext cx="1288519" cy="421697"/>
          </a:xfrm>
          <a:prstGeom prst="rect">
            <a:avLst/>
          </a:prstGeom>
          <a:noFill/>
          <a:ln>
            <a:noFill/>
          </a:ln>
        </p:spPr>
      </p:pic>
    </p:spTree>
    <p:extLst>
      <p:ext uri="{BB962C8B-B14F-4D97-AF65-F5344CB8AC3E}">
        <p14:creationId xmlns:p14="http://schemas.microsoft.com/office/powerpoint/2010/main" val="4022721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85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Custom Layout" preserve="1" userDrawn="1">
  <p:cSld name="9_Custom Layout">
    <p:spTree>
      <p:nvGrpSpPr>
        <p:cNvPr id="1" name="Shape 331"/>
        <p:cNvGrpSpPr/>
        <p:nvPr/>
      </p:nvGrpSpPr>
      <p:grpSpPr>
        <a:xfrm>
          <a:off x="0" y="0"/>
          <a:ext cx="0" cy="0"/>
          <a:chOff x="0" y="0"/>
          <a:chExt cx="0" cy="0"/>
        </a:xfrm>
      </p:grpSpPr>
      <p:pic>
        <p:nvPicPr>
          <p:cNvPr id="332" name="Google Shape;332;g610ef0e5f8_7_74"/>
          <p:cNvPicPr preferRelativeResize="0"/>
          <p:nvPr userDrawn="1"/>
        </p:nvPicPr>
        <p:blipFill rotWithShape="1">
          <a:blip r:embed="rId2">
            <a:alphaModFix/>
          </a:blip>
          <a:srcRect/>
          <a:stretch/>
        </p:blipFill>
        <p:spPr>
          <a:xfrm>
            <a:off x="0" y="0"/>
            <a:ext cx="12192000" cy="6858000"/>
          </a:xfrm>
          <a:prstGeom prst="rect">
            <a:avLst/>
          </a:prstGeom>
          <a:noFill/>
          <a:ln>
            <a:noFill/>
          </a:ln>
        </p:spPr>
      </p:pic>
      <p:pic>
        <p:nvPicPr>
          <p:cNvPr id="7" name="Google Shape;324;g610ef0e5f8_7_63">
            <a:extLst>
              <a:ext uri="{FF2B5EF4-FFF2-40B4-BE49-F238E27FC236}">
                <a16:creationId xmlns:a16="http://schemas.microsoft.com/office/drawing/2014/main" id="{119759B6-BD44-4D52-BB99-21720AE5352D}"/>
              </a:ext>
            </a:extLst>
          </p:cNvPr>
          <p:cNvPicPr preferRelativeResize="0"/>
          <p:nvPr userDrawn="1"/>
        </p:nvPicPr>
        <p:blipFill rotWithShape="1">
          <a:blip r:embed="rId3">
            <a:alphaModFix/>
          </a:blip>
          <a:srcRect/>
          <a:stretch/>
        </p:blipFill>
        <p:spPr>
          <a:xfrm>
            <a:off x="10664456" y="6029259"/>
            <a:ext cx="1272848" cy="703480"/>
          </a:xfrm>
          <a:prstGeom prst="rect">
            <a:avLst/>
          </a:prstGeom>
          <a:noFill/>
          <a:ln>
            <a:noFill/>
          </a:ln>
        </p:spPr>
      </p:pic>
      <p:sp>
        <p:nvSpPr>
          <p:cNvPr id="8" name="Google Shape;334;g610ef0e5f8_7_74">
            <a:extLst>
              <a:ext uri="{FF2B5EF4-FFF2-40B4-BE49-F238E27FC236}">
                <a16:creationId xmlns:a16="http://schemas.microsoft.com/office/drawing/2014/main" id="{04E695C9-D3A2-4DB8-B5C3-C35E4DB28D4B}"/>
              </a:ext>
            </a:extLst>
          </p:cNvPr>
          <p:cNvSpPr txBox="1">
            <a:spLocks noGrp="1"/>
          </p:cNvSpPr>
          <p:nvPr>
            <p:ph type="title" hasCustomPrompt="1"/>
          </p:nvPr>
        </p:nvSpPr>
        <p:spPr>
          <a:xfrm>
            <a:off x="4646428" y="2496106"/>
            <a:ext cx="7545572"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
        <p:nvSpPr>
          <p:cNvPr id="4" name="Rectangle 3">
            <a:extLst>
              <a:ext uri="{FF2B5EF4-FFF2-40B4-BE49-F238E27FC236}">
                <a16:creationId xmlns:a16="http://schemas.microsoft.com/office/drawing/2014/main" id="{646F434A-7049-49A2-BD73-33ECD8AAF52D}"/>
              </a:ext>
            </a:extLst>
          </p:cNvPr>
          <p:cNvSpPr/>
          <p:nvPr userDrawn="1"/>
        </p:nvSpPr>
        <p:spPr>
          <a:xfrm>
            <a:off x="0" y="0"/>
            <a:ext cx="4646428"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898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Title and Content" preserve="1" userDrawn="1">
  <p:cSld name="6_Title and Content">
    <p:spTree>
      <p:nvGrpSpPr>
        <p:cNvPr id="1" name="Shape 336"/>
        <p:cNvGrpSpPr/>
        <p:nvPr/>
      </p:nvGrpSpPr>
      <p:grpSpPr>
        <a:xfrm>
          <a:off x="0" y="0"/>
          <a:ext cx="0" cy="0"/>
          <a:chOff x="0" y="0"/>
          <a:chExt cx="0" cy="0"/>
        </a:xfrm>
      </p:grpSpPr>
      <p:pic>
        <p:nvPicPr>
          <p:cNvPr id="337" name="Google Shape;337;g610ef0e5f8_7_79"/>
          <p:cNvPicPr preferRelativeResize="0"/>
          <p:nvPr userDrawn="1"/>
        </p:nvPicPr>
        <p:blipFill rotWithShape="1">
          <a:blip r:embed="rId2">
            <a:alphaModFix/>
          </a:blip>
          <a:srcRect/>
          <a:stretch/>
        </p:blipFill>
        <p:spPr>
          <a:xfrm>
            <a:off x="11" y="1"/>
            <a:ext cx="12191976" cy="1371597"/>
          </a:xfrm>
          <a:prstGeom prst="rect">
            <a:avLst/>
          </a:prstGeom>
          <a:noFill/>
          <a:ln>
            <a:noFill/>
          </a:ln>
        </p:spPr>
      </p:pic>
      <p:sp>
        <p:nvSpPr>
          <p:cNvPr id="338" name="Google Shape;338;g610ef0e5f8_7_79"/>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6" name="Google Shape;341;g610ef0e5f8_7_79">
            <a:extLst>
              <a:ext uri="{FF2B5EF4-FFF2-40B4-BE49-F238E27FC236}">
                <a16:creationId xmlns:a16="http://schemas.microsoft.com/office/drawing/2014/main" id="{53F974C6-5AFF-454D-85EA-2C7DDCEECAEB}"/>
              </a:ext>
            </a:extLst>
          </p:cNvPr>
          <p:cNvPicPr preferRelativeResize="0"/>
          <p:nvPr userDrawn="1"/>
        </p:nvPicPr>
        <p:blipFill rotWithShape="1">
          <a:blip r:embed="rId3">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181356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Title and Content" preserve="1" userDrawn="1">
  <p:cSld name="8_Title and Content">
    <p:spTree>
      <p:nvGrpSpPr>
        <p:cNvPr id="1" name="Shape 336"/>
        <p:cNvGrpSpPr/>
        <p:nvPr/>
      </p:nvGrpSpPr>
      <p:grpSpPr>
        <a:xfrm>
          <a:off x="0" y="0"/>
          <a:ext cx="0" cy="0"/>
          <a:chOff x="0" y="0"/>
          <a:chExt cx="0" cy="0"/>
        </a:xfrm>
      </p:grpSpPr>
      <p:pic>
        <p:nvPicPr>
          <p:cNvPr id="337" name="Google Shape;337;g610ef0e5f8_7_79"/>
          <p:cNvPicPr preferRelativeResize="0"/>
          <p:nvPr userDrawn="1"/>
        </p:nvPicPr>
        <p:blipFill rotWithShape="1">
          <a:blip r:embed="rId2">
            <a:alphaModFix/>
          </a:blip>
          <a:srcRect/>
          <a:stretch/>
        </p:blipFill>
        <p:spPr>
          <a:xfrm>
            <a:off x="11" y="1"/>
            <a:ext cx="12191976" cy="1371597"/>
          </a:xfrm>
          <a:prstGeom prst="rect">
            <a:avLst/>
          </a:prstGeom>
          <a:noFill/>
          <a:ln>
            <a:noFill/>
          </a:ln>
        </p:spPr>
      </p:pic>
      <p:sp>
        <p:nvSpPr>
          <p:cNvPr id="338" name="Google Shape;338;g610ef0e5f8_7_79"/>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9" name="Picture 8">
            <a:extLst>
              <a:ext uri="{FF2B5EF4-FFF2-40B4-BE49-F238E27FC236}">
                <a16:creationId xmlns:a16="http://schemas.microsoft.com/office/drawing/2014/main" id="{D18557BA-441F-43E6-A86E-149C337E8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667" y="6185080"/>
            <a:ext cx="1143055" cy="486318"/>
          </a:xfrm>
          <a:prstGeom prst="rect">
            <a:avLst/>
          </a:prstGeom>
        </p:spPr>
      </p:pic>
      <p:pic>
        <p:nvPicPr>
          <p:cNvPr id="8" name="Google Shape;341;g610ef0e5f8_7_79">
            <a:extLst>
              <a:ext uri="{FF2B5EF4-FFF2-40B4-BE49-F238E27FC236}">
                <a16:creationId xmlns:a16="http://schemas.microsoft.com/office/drawing/2014/main" id="{F75115E1-6BA4-4568-A4D4-18D3186AA8F7}"/>
              </a:ext>
            </a:extLst>
          </p:cNvPr>
          <p:cNvPicPr preferRelativeResize="0"/>
          <p:nvPr userDrawn="1"/>
        </p:nvPicPr>
        <p:blipFill rotWithShape="1">
          <a:blip r:embed="rId4">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191829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Custom Layout" preserve="1" userDrawn="1">
  <p:cSld name="5_Custom Layout">
    <p:spTree>
      <p:nvGrpSpPr>
        <p:cNvPr id="1" name="Shape 320"/>
        <p:cNvGrpSpPr/>
        <p:nvPr/>
      </p:nvGrpSpPr>
      <p:grpSpPr>
        <a:xfrm>
          <a:off x="0" y="0"/>
          <a:ext cx="0" cy="0"/>
          <a:chOff x="0" y="0"/>
          <a:chExt cx="0" cy="0"/>
        </a:xfrm>
      </p:grpSpPr>
      <p:pic>
        <p:nvPicPr>
          <p:cNvPr id="321" name="Google Shape;321;g610ef0e5f8_7_63"/>
          <p:cNvPicPr preferRelativeResize="0"/>
          <p:nvPr userDrawn="1"/>
        </p:nvPicPr>
        <p:blipFill rotWithShape="1">
          <a:blip r:embed="rId2">
            <a:alphaModFix/>
          </a:blip>
          <a:srcRect/>
          <a:stretch/>
        </p:blipFill>
        <p:spPr>
          <a:xfrm>
            <a:off x="0" y="0"/>
            <a:ext cx="12192000" cy="6858000"/>
          </a:xfrm>
          <a:prstGeom prst="rect">
            <a:avLst/>
          </a:prstGeom>
          <a:noFill/>
          <a:ln>
            <a:noFill/>
          </a:ln>
        </p:spPr>
      </p:pic>
      <p:pic>
        <p:nvPicPr>
          <p:cNvPr id="324" name="Google Shape;324;g610ef0e5f8_7_63"/>
          <p:cNvPicPr preferRelativeResize="0"/>
          <p:nvPr/>
        </p:nvPicPr>
        <p:blipFill rotWithShape="1">
          <a:blip r:embed="rId3">
            <a:alphaModFix/>
          </a:blip>
          <a:srcRect/>
          <a:stretch/>
        </p:blipFill>
        <p:spPr>
          <a:xfrm>
            <a:off x="10664456" y="6029259"/>
            <a:ext cx="1272848" cy="703480"/>
          </a:xfrm>
          <a:prstGeom prst="rect">
            <a:avLst/>
          </a:prstGeom>
          <a:noFill/>
          <a:ln>
            <a:noFill/>
          </a:ln>
        </p:spPr>
      </p:pic>
      <p:sp>
        <p:nvSpPr>
          <p:cNvPr id="5" name="Google Shape;334;g610ef0e5f8_7_74">
            <a:extLst>
              <a:ext uri="{FF2B5EF4-FFF2-40B4-BE49-F238E27FC236}">
                <a16:creationId xmlns:a16="http://schemas.microsoft.com/office/drawing/2014/main" id="{4EC3E993-4BBD-4AC9-BAE5-E03FBF43BC63}"/>
              </a:ext>
            </a:extLst>
          </p:cNvPr>
          <p:cNvSpPr txBox="1">
            <a:spLocks/>
          </p:cNvSpPr>
          <p:nvPr userDrawn="1"/>
        </p:nvSpPr>
        <p:spPr>
          <a:xfrm>
            <a:off x="0" y="2951999"/>
            <a:ext cx="12192000" cy="703480"/>
          </a:xfrm>
          <a:prstGeom prst="rect">
            <a:avLst/>
          </a:prstGeom>
          <a:noFill/>
          <a:ln>
            <a:noFill/>
          </a:ln>
        </p:spPr>
        <p:txBody>
          <a:bodyPr spcFirstLastPara="1" vert="horz" wrap="square" lIns="0" tIns="0" rIns="0" bIns="0" rtlCol="0" anchor="t" anchorCtr="0">
            <a:noAutofit/>
          </a:bodyPr>
          <a:lstStyle>
            <a:lvl1pPr lvl="0" algn="ctr" defTabSz="914400" rtl="0" eaLnBrk="1" latinLnBrk="0" hangingPunct="1">
              <a:lnSpc>
                <a:spcPct val="90000"/>
              </a:lnSpc>
              <a:spcBef>
                <a:spcPts val="0"/>
              </a:spcBef>
              <a:spcAft>
                <a:spcPts val="0"/>
              </a:spcAft>
              <a:buClr>
                <a:schemeClr val="lt1"/>
              </a:buClr>
              <a:buSzPts val="4800"/>
              <a:buFont typeface="Arial"/>
              <a:buNone/>
              <a:defRPr sz="4800" b="0" kern="1200">
                <a:solidFill>
                  <a:schemeClr val="lt1"/>
                </a:solidFill>
                <a:latin typeface="Museo Slab 500" panose="02000000000000000000" charset="0"/>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sz="3600" dirty="0">
              <a:latin typeface="+mn-lt"/>
            </a:endParaRPr>
          </a:p>
        </p:txBody>
      </p:sp>
      <p:sp>
        <p:nvSpPr>
          <p:cNvPr id="6" name="Google Shape;334;g610ef0e5f8_7_74">
            <a:extLst>
              <a:ext uri="{FF2B5EF4-FFF2-40B4-BE49-F238E27FC236}">
                <a16:creationId xmlns:a16="http://schemas.microsoft.com/office/drawing/2014/main" id="{CA93D8CA-20C6-4DFC-9BDF-8747C75870A7}"/>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223442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reserve="1" userDrawn="1">
  <p:cSld name="5_Title and Content">
    <p:spTree>
      <p:nvGrpSpPr>
        <p:cNvPr id="1" name="Shape 325"/>
        <p:cNvGrpSpPr/>
        <p:nvPr/>
      </p:nvGrpSpPr>
      <p:grpSpPr>
        <a:xfrm>
          <a:off x="0" y="0"/>
          <a:ext cx="0" cy="0"/>
          <a:chOff x="0" y="0"/>
          <a:chExt cx="0" cy="0"/>
        </a:xfrm>
      </p:grpSpPr>
      <p:pic>
        <p:nvPicPr>
          <p:cNvPr id="326" name="Google Shape;326;g610ef0e5f8_7_68"/>
          <p:cNvPicPr preferRelativeResize="0"/>
          <p:nvPr/>
        </p:nvPicPr>
        <p:blipFill rotWithShape="1">
          <a:blip r:embed="rId2">
            <a:alphaModFix/>
          </a:blip>
          <a:srcRect/>
          <a:stretch/>
        </p:blipFill>
        <p:spPr>
          <a:xfrm>
            <a:off x="8" y="1"/>
            <a:ext cx="12191985" cy="1371597"/>
          </a:xfrm>
          <a:prstGeom prst="rect">
            <a:avLst/>
          </a:prstGeom>
          <a:noFill/>
          <a:ln>
            <a:noFill/>
          </a:ln>
        </p:spPr>
      </p:pic>
      <p:sp>
        <p:nvSpPr>
          <p:cNvPr id="9" name="Google Shape;338;g610ef0e5f8_7_79">
            <a:extLst>
              <a:ext uri="{FF2B5EF4-FFF2-40B4-BE49-F238E27FC236}">
                <a16:creationId xmlns:a16="http://schemas.microsoft.com/office/drawing/2014/main" id="{7F2CA325-8483-4BF7-845E-642EED4710C5}"/>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10" name="Google Shape;341;g610ef0e5f8_7_79">
            <a:extLst>
              <a:ext uri="{FF2B5EF4-FFF2-40B4-BE49-F238E27FC236}">
                <a16:creationId xmlns:a16="http://schemas.microsoft.com/office/drawing/2014/main" id="{AA8C6449-501A-4EBE-966F-8410EAB5E502}"/>
              </a:ext>
            </a:extLst>
          </p:cNvPr>
          <p:cNvPicPr preferRelativeResize="0"/>
          <p:nvPr userDrawn="1"/>
        </p:nvPicPr>
        <p:blipFill rotWithShape="1">
          <a:blip r:embed="rId3">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243048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reserve="1" userDrawn="1">
  <p:cSld name="8_Title and Content">
    <p:spTree>
      <p:nvGrpSpPr>
        <p:cNvPr id="1" name="Shape 325"/>
        <p:cNvGrpSpPr/>
        <p:nvPr/>
      </p:nvGrpSpPr>
      <p:grpSpPr>
        <a:xfrm>
          <a:off x="0" y="0"/>
          <a:ext cx="0" cy="0"/>
          <a:chOff x="0" y="0"/>
          <a:chExt cx="0" cy="0"/>
        </a:xfrm>
      </p:grpSpPr>
      <p:pic>
        <p:nvPicPr>
          <p:cNvPr id="326" name="Google Shape;326;g610ef0e5f8_7_68"/>
          <p:cNvPicPr preferRelativeResize="0"/>
          <p:nvPr/>
        </p:nvPicPr>
        <p:blipFill rotWithShape="1">
          <a:blip r:embed="rId2">
            <a:alphaModFix/>
          </a:blip>
          <a:srcRect/>
          <a:stretch/>
        </p:blipFill>
        <p:spPr>
          <a:xfrm>
            <a:off x="8" y="1"/>
            <a:ext cx="12191985" cy="1371597"/>
          </a:xfrm>
          <a:prstGeom prst="rect">
            <a:avLst/>
          </a:prstGeom>
          <a:noFill/>
          <a:ln>
            <a:noFill/>
          </a:ln>
        </p:spPr>
      </p:pic>
      <p:sp>
        <p:nvSpPr>
          <p:cNvPr id="9" name="Google Shape;338;g610ef0e5f8_7_79">
            <a:extLst>
              <a:ext uri="{FF2B5EF4-FFF2-40B4-BE49-F238E27FC236}">
                <a16:creationId xmlns:a16="http://schemas.microsoft.com/office/drawing/2014/main" id="{7F2CA325-8483-4BF7-845E-642EED4710C5}"/>
              </a:ext>
            </a:extLst>
          </p:cNvPr>
          <p:cNvSpPr txBox="1">
            <a:spLocks noGrp="1"/>
          </p:cNvSpPr>
          <p:nvPr>
            <p:ph type="title" hasCustomPrompt="1"/>
          </p:nvPr>
        </p:nvSpPr>
        <p:spPr>
          <a:xfrm>
            <a:off x="297425" y="208805"/>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4800" b="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Slide Header</a:t>
            </a:r>
            <a:endParaRPr/>
          </a:p>
        </p:txBody>
      </p:sp>
      <p:pic>
        <p:nvPicPr>
          <p:cNvPr id="10" name="Picture 9">
            <a:extLst>
              <a:ext uri="{FF2B5EF4-FFF2-40B4-BE49-F238E27FC236}">
                <a16:creationId xmlns:a16="http://schemas.microsoft.com/office/drawing/2014/main" id="{BA0DB279-D903-46D0-B2F0-6B1104B391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667" y="6185080"/>
            <a:ext cx="1143055" cy="486318"/>
          </a:xfrm>
          <a:prstGeom prst="rect">
            <a:avLst/>
          </a:prstGeom>
        </p:spPr>
      </p:pic>
      <p:pic>
        <p:nvPicPr>
          <p:cNvPr id="7" name="Google Shape;341;g610ef0e5f8_7_79">
            <a:extLst>
              <a:ext uri="{FF2B5EF4-FFF2-40B4-BE49-F238E27FC236}">
                <a16:creationId xmlns:a16="http://schemas.microsoft.com/office/drawing/2014/main" id="{33734E34-94E0-465B-8FE4-E8599916CC0E}"/>
              </a:ext>
            </a:extLst>
          </p:cNvPr>
          <p:cNvPicPr preferRelativeResize="0"/>
          <p:nvPr userDrawn="1"/>
        </p:nvPicPr>
        <p:blipFill rotWithShape="1">
          <a:blip r:embed="rId4">
            <a:alphaModFix/>
          </a:blip>
          <a:srcRect/>
          <a:stretch/>
        </p:blipFill>
        <p:spPr>
          <a:xfrm>
            <a:off x="10897495" y="578221"/>
            <a:ext cx="1181875" cy="661845"/>
          </a:xfrm>
          <a:prstGeom prst="rect">
            <a:avLst/>
          </a:prstGeom>
          <a:noFill/>
          <a:ln>
            <a:noFill/>
          </a:ln>
        </p:spPr>
      </p:pic>
    </p:spTree>
    <p:extLst>
      <p:ext uri="{BB962C8B-B14F-4D97-AF65-F5344CB8AC3E}">
        <p14:creationId xmlns:p14="http://schemas.microsoft.com/office/powerpoint/2010/main" val="35764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Custom Layout" preserve="1" userDrawn="1">
  <p:cSld name="4_Custom Layout">
    <p:spTree>
      <p:nvGrpSpPr>
        <p:cNvPr id="1" name="Shape 309"/>
        <p:cNvGrpSpPr/>
        <p:nvPr/>
      </p:nvGrpSpPr>
      <p:grpSpPr>
        <a:xfrm>
          <a:off x="0" y="0"/>
          <a:ext cx="0" cy="0"/>
          <a:chOff x="0" y="0"/>
          <a:chExt cx="0" cy="0"/>
        </a:xfrm>
      </p:grpSpPr>
      <p:pic>
        <p:nvPicPr>
          <p:cNvPr id="310" name="Google Shape;310;g610ef0e5f8_7_5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 name="Google Shape;324;g610ef0e5f8_7_63">
            <a:extLst>
              <a:ext uri="{FF2B5EF4-FFF2-40B4-BE49-F238E27FC236}">
                <a16:creationId xmlns:a16="http://schemas.microsoft.com/office/drawing/2014/main" id="{F30997B0-F83F-4081-8660-C118A45FCD8F}"/>
              </a:ext>
            </a:extLst>
          </p:cNvPr>
          <p:cNvPicPr preferRelativeResize="0"/>
          <p:nvPr userDrawn="1"/>
        </p:nvPicPr>
        <p:blipFill rotWithShape="1">
          <a:blip r:embed="rId3">
            <a:alphaModFix/>
          </a:blip>
          <a:srcRect/>
          <a:stretch/>
        </p:blipFill>
        <p:spPr>
          <a:xfrm>
            <a:off x="10664456" y="6029259"/>
            <a:ext cx="1272848" cy="703480"/>
          </a:xfrm>
          <a:prstGeom prst="rect">
            <a:avLst/>
          </a:prstGeom>
          <a:noFill/>
          <a:ln>
            <a:noFill/>
          </a:ln>
        </p:spPr>
      </p:pic>
      <p:sp>
        <p:nvSpPr>
          <p:cNvPr id="10" name="Google Shape;334;g610ef0e5f8_7_74">
            <a:extLst>
              <a:ext uri="{FF2B5EF4-FFF2-40B4-BE49-F238E27FC236}">
                <a16:creationId xmlns:a16="http://schemas.microsoft.com/office/drawing/2014/main" id="{4476241F-4EA3-431B-BA59-E6886B47CEA7}"/>
              </a:ext>
            </a:extLst>
          </p:cNvPr>
          <p:cNvSpPr txBox="1">
            <a:spLocks noGrp="1"/>
          </p:cNvSpPr>
          <p:nvPr>
            <p:ph type="title" hasCustomPrompt="1"/>
          </p:nvPr>
        </p:nvSpPr>
        <p:spPr>
          <a:xfrm>
            <a:off x="0" y="2262190"/>
            <a:ext cx="12192000" cy="161869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lang="en-US">
                <a:latin typeface="Museo Slab 500" panose="02000000000000000000" charset="0"/>
              </a:rPr>
              <a:t>Text Here</a:t>
            </a:r>
            <a:br>
              <a:rPr lang="en-US">
                <a:latin typeface="Museo Slab 500" panose="02000000000000000000" charset="0"/>
              </a:rPr>
            </a:br>
            <a:r>
              <a:rPr lang="en-US">
                <a:latin typeface="Museo Slab 500" panose="02000000000000000000" charset="0"/>
              </a:rPr>
              <a:t>Text Here</a:t>
            </a:r>
            <a:endParaRPr/>
          </a:p>
        </p:txBody>
      </p:sp>
    </p:spTree>
    <p:extLst>
      <p:ext uri="{BB962C8B-B14F-4D97-AF65-F5344CB8AC3E}">
        <p14:creationId xmlns:p14="http://schemas.microsoft.com/office/powerpoint/2010/main" val="2271146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ECA732-0279-4F61-BCCD-1B89B850D8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9373EB-D082-4E90-A4DA-3A9CE0DE9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1677268"/>
      </p:ext>
    </p:extLst>
  </p:cSld>
  <p:clrMap bg1="lt1" tx1="dk1" bg2="lt2" tx2="dk2" accent1="accent1" accent2="accent2" accent3="accent3" accent4="accent4" accent5="accent5" accent6="accent6" hlink="hlink" folHlink="folHlink"/>
  <p:sldLayoutIdLst>
    <p:sldLayoutId id="2147483675" r:id="rId1"/>
    <p:sldLayoutId id="2147483660" r:id="rId2"/>
    <p:sldLayoutId id="2147483685" r:id="rId3"/>
    <p:sldLayoutId id="2147483665" r:id="rId4"/>
    <p:sldLayoutId id="2147483678" r:id="rId5"/>
    <p:sldLayoutId id="2147483661" r:id="rId6"/>
    <p:sldLayoutId id="2147483664" r:id="rId7"/>
    <p:sldLayoutId id="2147483679" r:id="rId8"/>
    <p:sldLayoutId id="2147483845" r:id="rId9"/>
    <p:sldLayoutId id="2147483663" r:id="rId10"/>
    <p:sldLayoutId id="2147483680" r:id="rId11"/>
    <p:sldLayoutId id="2147483669" r:id="rId12"/>
    <p:sldLayoutId id="2147483770" r:id="rId13"/>
    <p:sldLayoutId id="2147483674" r:id="rId14"/>
    <p:sldLayoutId id="2147483681" r:id="rId15"/>
    <p:sldLayoutId id="2147483671" r:id="rId16"/>
    <p:sldLayoutId id="2147483672" r:id="rId17"/>
    <p:sldLayoutId id="2147483682" r:id="rId18"/>
    <p:sldLayoutId id="2147483668" r:id="rId19"/>
    <p:sldLayoutId id="2147483772" r:id="rId20"/>
    <p:sldLayoutId id="2147483667" r:id="rId21"/>
    <p:sldLayoutId id="2147483683" r:id="rId22"/>
    <p:sldLayoutId id="2147483677" r:id="rId23"/>
    <p:sldLayoutId id="2147483673" r:id="rId24"/>
    <p:sldLayoutId id="2147483684" r:id="rId25"/>
    <p:sldLayoutId id="2147483676" r:id="rId26"/>
    <p:sldLayoutId id="2147483840" r:id="rId27"/>
    <p:sldLayoutId id="2147483841" r:id="rId28"/>
    <p:sldLayoutId id="2147483844" r:id="rId29"/>
  </p:sldLayoutIdLst>
  <p:txStyles>
    <p:titleStyle>
      <a:lvl1pPr algn="l" defTabSz="914400" rtl="0" eaLnBrk="1" latinLnBrk="0" hangingPunct="1">
        <a:lnSpc>
          <a:spcPct val="90000"/>
        </a:lnSpc>
        <a:spcBef>
          <a:spcPct val="0"/>
        </a:spcBef>
        <a:buNone/>
        <a:defRPr sz="44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45.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64.sv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28.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8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7.xml"/><Relationship Id="rId1" Type="http://schemas.openxmlformats.org/officeDocument/2006/relationships/slideLayout" Target="../slideLayouts/slideLayout28.xml"/><Relationship Id="rId5" Type="http://schemas.openxmlformats.org/officeDocument/2006/relationships/image" Target="../media/image91.pn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64.svg"/></Relationships>
</file>

<file path=ppt/slides/_rels/slide3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39.xml"/><Relationship Id="rId1" Type="http://schemas.openxmlformats.org/officeDocument/2006/relationships/slideLayout" Target="../slideLayouts/slideLayout28.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shankerinstitute.org/resource/literacy-ladders" TargetMode="External"/><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3.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E07A6D-C141-4A37-AB9C-6B97858487DF}"/>
              </a:ext>
            </a:extLst>
          </p:cNvPr>
          <p:cNvSpPr txBox="1"/>
          <p:nvPr/>
        </p:nvSpPr>
        <p:spPr>
          <a:xfrm>
            <a:off x="848750" y="2844225"/>
            <a:ext cx="10494499" cy="584775"/>
          </a:xfrm>
          <a:prstGeom prst="rect">
            <a:avLst/>
          </a:prstGeom>
          <a:noFill/>
        </p:spPr>
        <p:txBody>
          <a:bodyPr wrap="square" lIns="91440" tIns="45720" rIns="91440" bIns="45720" rtlCol="0" anchor="t">
            <a:spAutoFit/>
          </a:bodyPr>
          <a:lstStyle/>
          <a:p>
            <a:pPr algn="ctr"/>
            <a:r>
              <a:rPr lang="en-US" sz="3200" dirty="0">
                <a:solidFill>
                  <a:schemeClr val="bg2"/>
                </a:solidFill>
                <a:latin typeface="+mj-lt"/>
              </a:rPr>
              <a:t>CDE Science of Reading Literacy Series</a:t>
            </a:r>
          </a:p>
        </p:txBody>
      </p:sp>
      <p:sp>
        <p:nvSpPr>
          <p:cNvPr id="7" name="Title 6">
            <a:extLst>
              <a:ext uri="{FF2B5EF4-FFF2-40B4-BE49-F238E27FC236}">
                <a16:creationId xmlns:a16="http://schemas.microsoft.com/office/drawing/2014/main" id="{10B2D7B1-7873-4A7B-83D8-940CAAE12BBB}"/>
              </a:ext>
            </a:extLst>
          </p:cNvPr>
          <p:cNvSpPr txBox="1">
            <a:spLocks noGrp="1"/>
          </p:cNvSpPr>
          <p:nvPr>
            <p:ph type="title" idx="4294967295"/>
          </p:nvPr>
        </p:nvSpPr>
        <p:spPr>
          <a:xfrm>
            <a:off x="848749" y="3429000"/>
            <a:ext cx="10494499"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2"/>
                </a:solidFill>
                <a:effectLst/>
                <a:uLnTx/>
                <a:uFillTx/>
                <a:latin typeface="+mj-lt"/>
                <a:ea typeface="+mn-ea"/>
                <a:cs typeface="+mn-cs"/>
              </a:rPr>
              <a:t>Background Knowledge</a:t>
            </a:r>
          </a:p>
        </p:txBody>
      </p:sp>
    </p:spTree>
    <p:extLst>
      <p:ext uri="{BB962C8B-B14F-4D97-AF65-F5344CB8AC3E}">
        <p14:creationId xmlns:p14="http://schemas.microsoft.com/office/powerpoint/2010/main" val="3568565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2" name="Diagram 1" descr="Graphic showing the Levels of Understanding ">
            <a:extLst>
              <a:ext uri="{FF2B5EF4-FFF2-40B4-BE49-F238E27FC236}">
                <a16:creationId xmlns:a16="http://schemas.microsoft.com/office/drawing/2014/main" id="{A1E75E09-4383-F647-5947-51C4ED35CD5A}"/>
              </a:ext>
            </a:extLst>
          </p:cNvPr>
          <p:cNvGraphicFramePr/>
          <p:nvPr>
            <p:extLst>
              <p:ext uri="{D42A27DB-BD31-4B8C-83A1-F6EECF244321}">
                <p14:modId xmlns:p14="http://schemas.microsoft.com/office/powerpoint/2010/main" val="69689399"/>
              </p:ext>
            </p:extLst>
          </p:nvPr>
        </p:nvGraphicFramePr>
        <p:xfrm>
          <a:off x="6733309" y="2200893"/>
          <a:ext cx="4895272" cy="3094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631AA8A9-11BC-F02F-B4F9-9656BC0475E6}"/>
              </a:ext>
              <a:ext uri="{C183D7F6-B498-43B3-948B-1728B52AA6E4}">
                <adec:decorative xmlns:adec="http://schemas.microsoft.com/office/drawing/2017/decorative" val="1"/>
              </a:ext>
            </a:extLst>
          </p:cNvPr>
          <p:cNvGrpSpPr/>
          <p:nvPr/>
        </p:nvGrpSpPr>
        <p:grpSpPr>
          <a:xfrm>
            <a:off x="374950" y="1766710"/>
            <a:ext cx="5804794" cy="4387581"/>
            <a:chOff x="14114" y="911380"/>
            <a:chExt cx="1499049" cy="1365461"/>
          </a:xfrm>
        </p:grpSpPr>
        <p:sp>
          <p:nvSpPr>
            <p:cNvPr id="7" name="Rectangle 6">
              <a:extLst>
                <a:ext uri="{FF2B5EF4-FFF2-40B4-BE49-F238E27FC236}">
                  <a16:creationId xmlns:a16="http://schemas.microsoft.com/office/drawing/2014/main" id="{165C8620-25D0-552F-0F2C-C4453AFFCEF0}"/>
                </a:ext>
              </a:extLst>
            </p:cNvPr>
            <p:cNvSpPr/>
            <p:nvPr/>
          </p:nvSpPr>
          <p:spPr>
            <a:xfrm>
              <a:off x="14114" y="911380"/>
              <a:ext cx="1499049" cy="1365461"/>
            </a:xfrm>
            <a:prstGeom prst="rect">
              <a:avLst/>
            </a:prstGeom>
          </p:spPr>
          <p:style>
            <a:lnRef idx="1">
              <a:schemeClr val="accent1">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 name="TextBox 7">
              <a:extLst>
                <a:ext uri="{FF2B5EF4-FFF2-40B4-BE49-F238E27FC236}">
                  <a16:creationId xmlns:a16="http://schemas.microsoft.com/office/drawing/2014/main" id="{F23D9BDB-C5F4-D62E-4676-01C3B999F652}"/>
                </a:ext>
              </a:extLst>
            </p:cNvPr>
            <p:cNvSpPr txBox="1"/>
            <p:nvPr/>
          </p:nvSpPr>
          <p:spPr>
            <a:xfrm>
              <a:off x="14114" y="911380"/>
              <a:ext cx="1499049" cy="13654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endParaRPr lang="en-US" sz="2400" kern="1200" dirty="0"/>
            </a:p>
          </p:txBody>
        </p:sp>
      </p:grpSp>
      <p:pic>
        <p:nvPicPr>
          <p:cNvPr id="11" name="Picture 10">
            <a:extLst>
              <a:ext uri="{FF2B5EF4-FFF2-40B4-BE49-F238E27FC236}">
                <a16:creationId xmlns:a16="http://schemas.microsoft.com/office/drawing/2014/main" id="{CA0F80B1-6628-A1D8-46E8-1FD2F4D75A6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
        <p:nvSpPr>
          <p:cNvPr id="14" name="TextBox 13" descr="Finally, to construct a situation or mental model of the text, readers must use language and cognitive processes, including inference, to integrate units of meaning. This includes information that is explicitly stated as well as information that is implied. When readers can successfully construct a mental model, they have an overall understanding of the situation in the text. &#10;">
            <a:extLst>
              <a:ext uri="{FF2B5EF4-FFF2-40B4-BE49-F238E27FC236}">
                <a16:creationId xmlns:a16="http://schemas.microsoft.com/office/drawing/2014/main" id="{E37448A8-CAE9-DC19-D1FB-B5088292DF8C}"/>
              </a:ext>
            </a:extLst>
          </p:cNvPr>
          <p:cNvSpPr txBox="1"/>
          <p:nvPr/>
        </p:nvSpPr>
        <p:spPr>
          <a:xfrm>
            <a:off x="430725" y="1766709"/>
            <a:ext cx="5665275" cy="3785652"/>
          </a:xfrm>
          <a:prstGeom prst="rect">
            <a:avLst/>
          </a:prstGeom>
          <a:noFill/>
        </p:spPr>
        <p:txBody>
          <a:bodyPr wrap="square">
            <a:spAutoFit/>
          </a:bodyPr>
          <a:lstStyle/>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dirty="0"/>
              <a:t>Using language and cognitive processes, including inference, to integrate units of meaning</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dirty="0"/>
              <a:t>Information that is explicitly stated as well as implied</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dirty="0"/>
              <a:t>Example: Constructing an overall understanding of the situation in the text</a:t>
            </a:r>
          </a:p>
        </p:txBody>
      </p:sp>
      <p:grpSp>
        <p:nvGrpSpPr>
          <p:cNvPr id="3" name="Group 2" descr="Level 3: Constructing a Situation or Mental Model of the Text">
            <a:extLst>
              <a:ext uri="{FF2B5EF4-FFF2-40B4-BE49-F238E27FC236}">
                <a16:creationId xmlns:a16="http://schemas.microsoft.com/office/drawing/2014/main" id="{53AEC27C-7123-4FC0-26A2-C6DE8451463A}"/>
              </a:ext>
            </a:extLst>
          </p:cNvPr>
          <p:cNvGrpSpPr/>
          <p:nvPr/>
        </p:nvGrpSpPr>
        <p:grpSpPr>
          <a:xfrm>
            <a:off x="374950" y="531628"/>
            <a:ext cx="6442103" cy="1550273"/>
            <a:chOff x="14114" y="364772"/>
            <a:chExt cx="4867043" cy="708826"/>
          </a:xfrm>
        </p:grpSpPr>
        <p:sp>
          <p:nvSpPr>
            <p:cNvPr id="4" name="Arrow: Right 3">
              <a:extLst>
                <a:ext uri="{FF2B5EF4-FFF2-40B4-BE49-F238E27FC236}">
                  <a16:creationId xmlns:a16="http://schemas.microsoft.com/office/drawing/2014/main" id="{EBAEA012-2B8C-04BC-3620-8C0D40168EF8}"/>
                </a:ext>
              </a:extLst>
            </p:cNvPr>
            <p:cNvSpPr/>
            <p:nvPr/>
          </p:nvSpPr>
          <p:spPr>
            <a:xfrm>
              <a:off x="14114" y="364772"/>
              <a:ext cx="4867043" cy="708826"/>
            </a:xfrm>
            <a:prstGeom prst="rightArrow">
              <a:avLst>
                <a:gd name="adj1" fmla="val 50000"/>
                <a:gd name="adj2" fmla="val 50000"/>
              </a:avLst>
            </a:prstGeom>
            <a:solidFill>
              <a:srgbClr val="3CC1CC"/>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dirty="0"/>
            </a:p>
          </p:txBody>
        </p:sp>
        <p:sp>
          <p:nvSpPr>
            <p:cNvPr id="5" name="Arrow: Right 4">
              <a:extLst>
                <a:ext uri="{FF2B5EF4-FFF2-40B4-BE49-F238E27FC236}">
                  <a16:creationId xmlns:a16="http://schemas.microsoft.com/office/drawing/2014/main" id="{A67C6122-5AA6-14E4-2CC4-0D09D7FBFBF4}"/>
                </a:ext>
              </a:extLst>
            </p:cNvPr>
            <p:cNvSpPr txBox="1"/>
            <p:nvPr/>
          </p:nvSpPr>
          <p:spPr>
            <a:xfrm>
              <a:off x="14114" y="575070"/>
              <a:ext cx="4689837" cy="3544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dirty="0"/>
                <a:t>Level </a:t>
              </a:r>
              <a:r>
                <a:rPr lang="en-US" sz="2400" dirty="0"/>
                <a:t>3: Constructing a Situation or Mental Model of the Text </a:t>
              </a:r>
              <a:endParaRPr lang="en-US" sz="2400" kern="1200" dirty="0"/>
            </a:p>
          </p:txBody>
        </p:sp>
      </p:grpSp>
      <p:sp>
        <p:nvSpPr>
          <p:cNvPr id="9" name="Title 8">
            <a:extLst>
              <a:ext uri="{FF2B5EF4-FFF2-40B4-BE49-F238E27FC236}">
                <a16:creationId xmlns:a16="http://schemas.microsoft.com/office/drawing/2014/main" id="{0744FD1C-6541-1CEE-DDE9-6F15D258D4F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Level 3: Mental Model </a:t>
            </a:r>
          </a:p>
        </p:txBody>
      </p:sp>
    </p:spTree>
    <p:extLst>
      <p:ext uri="{BB962C8B-B14F-4D97-AF65-F5344CB8AC3E}">
        <p14:creationId xmlns:p14="http://schemas.microsoft.com/office/powerpoint/2010/main" val="2880438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A0C653E-607D-F259-E815-D3A2018B03CB}"/>
              </a:ext>
            </a:extLst>
          </p:cNvPr>
          <p:cNvSpPr>
            <a:spLocks noGrp="1"/>
          </p:cNvSpPr>
          <p:nvPr>
            <p:ph type="title" idx="4294967295"/>
          </p:nvPr>
        </p:nvSpPr>
        <p:spPr>
          <a:xfrm>
            <a:off x="1039528" y="-625642"/>
            <a:ext cx="10314272" cy="625642"/>
          </a:xfrm>
        </p:spPr>
        <p:txBody>
          <a:bodyPr vert="horz" lIns="91440" tIns="45720" rIns="91440" bIns="45720" rtlCol="0" anchor="b">
            <a:normAutofit fontScale="90000"/>
          </a:bodyPr>
          <a:lstStyle/>
          <a:p>
            <a:r>
              <a:rPr lang="en-US" dirty="0"/>
              <a:t>Levels of Language Processing </a:t>
            </a:r>
          </a:p>
        </p:txBody>
      </p:sp>
      <p:grpSp>
        <p:nvGrpSpPr>
          <p:cNvPr id="5" name="Group 4" descr="Level 1: Understanding the Surface Code ">
            <a:extLst>
              <a:ext uri="{FF2B5EF4-FFF2-40B4-BE49-F238E27FC236}">
                <a16:creationId xmlns:a16="http://schemas.microsoft.com/office/drawing/2014/main" id="{A264A233-CEDB-399C-986A-C2757E1552F0}"/>
              </a:ext>
            </a:extLst>
          </p:cNvPr>
          <p:cNvGrpSpPr/>
          <p:nvPr/>
        </p:nvGrpSpPr>
        <p:grpSpPr>
          <a:xfrm>
            <a:off x="130967" y="484124"/>
            <a:ext cx="3267141" cy="1616769"/>
            <a:chOff x="14114" y="364772"/>
            <a:chExt cx="4867043" cy="708826"/>
          </a:xfrm>
          <a:solidFill>
            <a:schemeClr val="accent2"/>
          </a:solidFill>
        </p:grpSpPr>
        <p:sp>
          <p:nvSpPr>
            <p:cNvPr id="6" name="Arrow: Right 5">
              <a:extLst>
                <a:ext uri="{FF2B5EF4-FFF2-40B4-BE49-F238E27FC236}">
                  <a16:creationId xmlns:a16="http://schemas.microsoft.com/office/drawing/2014/main" id="{55C12076-A205-F343-03C1-A6A7E388B60E}"/>
                </a:ext>
              </a:extLst>
            </p:cNvPr>
            <p:cNvSpPr/>
            <p:nvPr/>
          </p:nvSpPr>
          <p:spPr>
            <a:xfrm>
              <a:off x="14114" y="364772"/>
              <a:ext cx="4867043" cy="708826"/>
            </a:xfrm>
            <a:prstGeom prst="rightArrow">
              <a:avLst>
                <a:gd name="adj1" fmla="val 50000"/>
                <a:gd name="adj2" fmla="val 50000"/>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dirty="0"/>
            </a:p>
          </p:txBody>
        </p:sp>
        <p:sp>
          <p:nvSpPr>
            <p:cNvPr id="7" name="Arrow: Right 4">
              <a:extLst>
                <a:ext uri="{FF2B5EF4-FFF2-40B4-BE49-F238E27FC236}">
                  <a16:creationId xmlns:a16="http://schemas.microsoft.com/office/drawing/2014/main" id="{982864C6-794E-6369-C235-A9E4A1B909D8}"/>
                </a:ext>
              </a:extLst>
            </p:cNvPr>
            <p:cNvSpPr txBox="1"/>
            <p:nvPr/>
          </p:nvSpPr>
          <p:spPr>
            <a:xfrm>
              <a:off x="14115" y="505308"/>
              <a:ext cx="4026641" cy="3910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000" kern="1200" dirty="0"/>
                <a:t>Level 1</a:t>
              </a:r>
              <a:r>
                <a:rPr lang="en-US" sz="2000" dirty="0"/>
                <a:t>: Understanding the Surface Code</a:t>
              </a:r>
              <a:endParaRPr lang="en-US" sz="2000" kern="1200" dirty="0"/>
            </a:p>
          </p:txBody>
        </p:sp>
      </p:grpSp>
      <p:grpSp>
        <p:nvGrpSpPr>
          <p:cNvPr id="8" name="Group 7" descr="Level 2: Making Meaning from the Text Base ">
            <a:extLst>
              <a:ext uri="{FF2B5EF4-FFF2-40B4-BE49-F238E27FC236}">
                <a16:creationId xmlns:a16="http://schemas.microsoft.com/office/drawing/2014/main" id="{0DAC5DD4-CB2C-44D8-A729-9AAC0E0937E0}"/>
              </a:ext>
            </a:extLst>
          </p:cNvPr>
          <p:cNvGrpSpPr/>
          <p:nvPr/>
        </p:nvGrpSpPr>
        <p:grpSpPr>
          <a:xfrm>
            <a:off x="130967" y="2667295"/>
            <a:ext cx="4082687" cy="1550273"/>
            <a:chOff x="14114" y="364772"/>
            <a:chExt cx="4867043" cy="708826"/>
          </a:xfrm>
          <a:solidFill>
            <a:srgbClr val="12A8B6"/>
          </a:solidFill>
        </p:grpSpPr>
        <p:sp>
          <p:nvSpPr>
            <p:cNvPr id="9" name="Arrow: Right 8">
              <a:extLst>
                <a:ext uri="{FF2B5EF4-FFF2-40B4-BE49-F238E27FC236}">
                  <a16:creationId xmlns:a16="http://schemas.microsoft.com/office/drawing/2014/main" id="{A46ACDDC-D349-B2D1-ADC8-749F1B57C800}"/>
                </a:ext>
              </a:extLst>
            </p:cNvPr>
            <p:cNvSpPr/>
            <p:nvPr/>
          </p:nvSpPr>
          <p:spPr>
            <a:xfrm>
              <a:off x="14114" y="364772"/>
              <a:ext cx="4867043" cy="708826"/>
            </a:xfrm>
            <a:prstGeom prst="rightArrow">
              <a:avLst>
                <a:gd name="adj1" fmla="val 50000"/>
                <a:gd name="adj2" fmla="val 50000"/>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dirty="0"/>
            </a:p>
          </p:txBody>
        </p:sp>
        <p:sp>
          <p:nvSpPr>
            <p:cNvPr id="10" name="Arrow: Right 4">
              <a:extLst>
                <a:ext uri="{FF2B5EF4-FFF2-40B4-BE49-F238E27FC236}">
                  <a16:creationId xmlns:a16="http://schemas.microsoft.com/office/drawing/2014/main" id="{CA3E7A29-005A-E0F1-4311-B4B717418071}"/>
                </a:ext>
              </a:extLst>
            </p:cNvPr>
            <p:cNvSpPr txBox="1"/>
            <p:nvPr/>
          </p:nvSpPr>
          <p:spPr>
            <a:xfrm>
              <a:off x="14114" y="541979"/>
              <a:ext cx="4107625" cy="3544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000" kern="1200" dirty="0"/>
                <a:t>Level 2: Making Meaning from the Text Base</a:t>
              </a:r>
            </a:p>
          </p:txBody>
        </p:sp>
      </p:grpSp>
      <p:grpSp>
        <p:nvGrpSpPr>
          <p:cNvPr id="11" name="Group 10" descr="Level 3: Constructing a Situation or Mental Model of the Text ">
            <a:extLst>
              <a:ext uri="{FF2B5EF4-FFF2-40B4-BE49-F238E27FC236}">
                <a16:creationId xmlns:a16="http://schemas.microsoft.com/office/drawing/2014/main" id="{37CE6C7F-1683-BDF1-06C4-3A06737AC989}"/>
              </a:ext>
            </a:extLst>
          </p:cNvPr>
          <p:cNvGrpSpPr/>
          <p:nvPr/>
        </p:nvGrpSpPr>
        <p:grpSpPr>
          <a:xfrm>
            <a:off x="130967" y="4397177"/>
            <a:ext cx="5874417" cy="1550273"/>
            <a:chOff x="14114" y="364772"/>
            <a:chExt cx="4867043" cy="708826"/>
          </a:xfrm>
        </p:grpSpPr>
        <p:sp>
          <p:nvSpPr>
            <p:cNvPr id="12" name="Arrow: Right 11">
              <a:extLst>
                <a:ext uri="{FF2B5EF4-FFF2-40B4-BE49-F238E27FC236}">
                  <a16:creationId xmlns:a16="http://schemas.microsoft.com/office/drawing/2014/main" id="{40774EF4-3F9E-D76B-CE5F-1CF4DAF1027A}"/>
                </a:ext>
              </a:extLst>
            </p:cNvPr>
            <p:cNvSpPr/>
            <p:nvPr/>
          </p:nvSpPr>
          <p:spPr>
            <a:xfrm>
              <a:off x="14114" y="364772"/>
              <a:ext cx="4867043" cy="708826"/>
            </a:xfrm>
            <a:prstGeom prst="rightArrow">
              <a:avLst>
                <a:gd name="adj1" fmla="val 50000"/>
                <a:gd name="adj2" fmla="val 50000"/>
              </a:avLst>
            </a:prstGeom>
            <a:solidFill>
              <a:srgbClr val="3CC1CC"/>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dirty="0"/>
            </a:p>
          </p:txBody>
        </p:sp>
        <p:sp>
          <p:nvSpPr>
            <p:cNvPr id="13" name="Arrow: Right 4">
              <a:extLst>
                <a:ext uri="{FF2B5EF4-FFF2-40B4-BE49-F238E27FC236}">
                  <a16:creationId xmlns:a16="http://schemas.microsoft.com/office/drawing/2014/main" id="{866569D5-1594-D594-2915-A8F275E8B2FB}"/>
                </a:ext>
              </a:extLst>
            </p:cNvPr>
            <p:cNvSpPr txBox="1"/>
            <p:nvPr/>
          </p:nvSpPr>
          <p:spPr>
            <a:xfrm>
              <a:off x="14114" y="575070"/>
              <a:ext cx="4689837" cy="3544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000" kern="1200" dirty="0"/>
                <a:t>Level </a:t>
              </a:r>
              <a:r>
                <a:rPr lang="en-US" sz="2000" dirty="0"/>
                <a:t>3: Constructing a Situation or Mental Model of the Text </a:t>
              </a:r>
              <a:endParaRPr lang="en-US" sz="2000" kern="1200" dirty="0"/>
            </a:p>
          </p:txBody>
        </p:sp>
      </p:grpSp>
      <p:graphicFrame>
        <p:nvGraphicFramePr>
          <p:cNvPr id="2" name="Diagram 1" descr="Levels of Language Processing from Words and Phrases to Coherent Representation of Text ">
            <a:extLst>
              <a:ext uri="{FF2B5EF4-FFF2-40B4-BE49-F238E27FC236}">
                <a16:creationId xmlns:a16="http://schemas.microsoft.com/office/drawing/2014/main" id="{AD3935C7-70FE-708C-11F1-A5E8783BC816}"/>
              </a:ext>
            </a:extLst>
          </p:cNvPr>
          <p:cNvGraphicFramePr/>
          <p:nvPr/>
        </p:nvGraphicFramePr>
        <p:xfrm>
          <a:off x="2601249" y="380032"/>
          <a:ext cx="9459784" cy="6336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D4BCCF4A-7F15-3C71-511F-F5FB09FF4529}"/>
              </a:ext>
            </a:extLst>
          </p:cNvPr>
          <p:cNvSpPr txBox="1"/>
          <p:nvPr/>
        </p:nvSpPr>
        <p:spPr>
          <a:xfrm>
            <a:off x="3771350" y="6365840"/>
            <a:ext cx="3333785" cy="338554"/>
          </a:xfrm>
          <a:prstGeom prst="rect">
            <a:avLst/>
          </a:prstGeom>
          <a:noFill/>
        </p:spPr>
        <p:txBody>
          <a:bodyPr wrap="square" lIns="91440" tIns="45720" rIns="91440" bIns="45720" rtlCol="0" anchor="t">
            <a:spAutoFit/>
          </a:bodyPr>
          <a:lstStyle/>
          <a:p>
            <a:r>
              <a:rPr lang="en-US" sz="1600" dirty="0">
                <a:solidFill>
                  <a:srgbClr val="242424"/>
                </a:solidFill>
                <a:latin typeface="Calibri Light"/>
                <a:cs typeface="Calibri Light"/>
              </a:rPr>
              <a:t>(Hennessy, 2021; Cain &amp; Oakhill, 2007)</a:t>
            </a:r>
            <a:endParaRPr lang="en-US" sz="1400" dirty="0">
              <a:solidFill>
                <a:srgbClr val="000000"/>
              </a:solidFill>
              <a:latin typeface="Calibri"/>
              <a:cs typeface="Calibri"/>
            </a:endParaRPr>
          </a:p>
        </p:txBody>
      </p:sp>
      <p:pic>
        <p:nvPicPr>
          <p:cNvPr id="3" name="Picture 2" descr="Colorado Department of Education Logo&#10;">
            <a:extLst>
              <a:ext uri="{FF2B5EF4-FFF2-40B4-BE49-F238E27FC236}">
                <a16:creationId xmlns:a16="http://schemas.microsoft.com/office/drawing/2014/main" id="{E80D4121-9ABB-8BB7-9968-A4A061F1D9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2916434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BCDD0F-9253-D066-C36B-9008898A6B59}"/>
              </a:ext>
            </a:extLst>
          </p:cNvPr>
          <p:cNvSpPr txBox="1"/>
          <p:nvPr/>
        </p:nvSpPr>
        <p:spPr>
          <a:xfrm>
            <a:off x="4607752" y="1050463"/>
            <a:ext cx="5152767" cy="2677656"/>
          </a:xfrm>
          <a:prstGeom prst="rect">
            <a:avLst/>
          </a:prstGeom>
          <a:noFill/>
          <a:ln>
            <a:solidFill>
              <a:schemeClr val="accent3"/>
            </a:solidFill>
          </a:ln>
          <a:effectLst>
            <a:glow rad="63500">
              <a:schemeClr val="accent4">
                <a:satMod val="175000"/>
                <a:alpha val="40000"/>
              </a:schemeClr>
            </a:glow>
          </a:effectLst>
        </p:spPr>
        <p:txBody>
          <a:bodyPr wrap="square" rtlCol="0">
            <a:spAutoFit/>
          </a:bodyPr>
          <a:lstStyle/>
          <a:p>
            <a:r>
              <a:rPr lang="en-US" sz="2400" b="1" dirty="0">
                <a:latin typeface="Times New Roman" panose="02020603050405020304" pitchFamily="18" charset="0"/>
                <a:ea typeface="BatangChe" panose="020B0503020000020004" pitchFamily="49" charset="-127"/>
                <a:cs typeface="Times New Roman" panose="02020603050405020304" pitchFamily="18" charset="0"/>
              </a:rPr>
              <a:t>Moving from London to Phoenix in mid-July was quite an adjustment for Judy. Both the climate and the culture were different from her hometown in England, not to mention the initial jetlag she experienced when she first arrived.</a:t>
            </a:r>
          </a:p>
        </p:txBody>
      </p:sp>
      <p:sp>
        <p:nvSpPr>
          <p:cNvPr id="4" name="TextBox 3">
            <a:extLst>
              <a:ext uri="{FF2B5EF4-FFF2-40B4-BE49-F238E27FC236}">
                <a16:creationId xmlns:a16="http://schemas.microsoft.com/office/drawing/2014/main" id="{432BCFB1-1CD3-2647-8571-0097CF43B4E6}"/>
              </a:ext>
            </a:extLst>
          </p:cNvPr>
          <p:cNvSpPr txBox="1"/>
          <p:nvPr/>
        </p:nvSpPr>
        <p:spPr>
          <a:xfrm>
            <a:off x="285321" y="3027658"/>
            <a:ext cx="3657600" cy="2246769"/>
          </a:xfrm>
          <a:prstGeom prst="rect">
            <a:avLst/>
          </a:prstGeom>
          <a:noFill/>
        </p:spPr>
        <p:txBody>
          <a:bodyPr wrap="square" rtlCol="0">
            <a:spAutoFit/>
          </a:bodyPr>
          <a:lstStyle/>
          <a:p>
            <a:endParaRPr lang="en-US" sz="2800" dirty="0"/>
          </a:p>
          <a:p>
            <a:pPr marL="285750" indent="-285750">
              <a:buFont typeface="Arial" panose="020B0604020202020204" pitchFamily="34" charset="0"/>
              <a:buChar char="•"/>
            </a:pPr>
            <a:r>
              <a:rPr lang="en-US" sz="2800" dirty="0"/>
              <a:t>Who moved?</a:t>
            </a:r>
          </a:p>
          <a:p>
            <a:pPr marL="285750" indent="-285750">
              <a:buFont typeface="Arial" panose="020B0604020202020204" pitchFamily="34" charset="0"/>
              <a:buChar char="•"/>
            </a:pPr>
            <a:r>
              <a:rPr lang="en-US" sz="2800" dirty="0"/>
              <a:t>Where did she move?</a:t>
            </a:r>
          </a:p>
          <a:p>
            <a:pPr marL="285750" indent="-285750">
              <a:buFont typeface="Arial" panose="020B0604020202020204" pitchFamily="34" charset="0"/>
              <a:buChar char="•"/>
            </a:pPr>
            <a:r>
              <a:rPr lang="en-US" sz="2800" dirty="0"/>
              <a:t>When did she move?</a:t>
            </a:r>
          </a:p>
          <a:p>
            <a:pPr marL="285750" indent="-285750">
              <a:buFont typeface="Arial" panose="020B0604020202020204" pitchFamily="34" charset="0"/>
              <a:buChar char="•"/>
            </a:pPr>
            <a:r>
              <a:rPr lang="en-US" sz="2800" dirty="0"/>
              <a:t>What was different?</a:t>
            </a:r>
          </a:p>
        </p:txBody>
      </p:sp>
      <p:pic>
        <p:nvPicPr>
          <p:cNvPr id="8" name="Picture 7">
            <a:extLst>
              <a:ext uri="{FF2B5EF4-FFF2-40B4-BE49-F238E27FC236}">
                <a16:creationId xmlns:a16="http://schemas.microsoft.com/office/drawing/2014/main" id="{AFFCE604-40DC-D23B-5C5B-B0F93D95809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09886" y="4552628"/>
            <a:ext cx="8082114" cy="2305372"/>
          </a:xfrm>
          <a:prstGeom prst="rect">
            <a:avLst/>
          </a:prstGeom>
        </p:spPr>
      </p:pic>
      <p:pic>
        <p:nvPicPr>
          <p:cNvPr id="5" name="Picture 4" descr="Graphic showing Level 1: Understanding the Surface Code">
            <a:extLst>
              <a:ext uri="{FF2B5EF4-FFF2-40B4-BE49-F238E27FC236}">
                <a16:creationId xmlns:a16="http://schemas.microsoft.com/office/drawing/2014/main" id="{05598FFF-F4BD-DB38-2319-7BEA044F645C}"/>
              </a:ext>
            </a:extLst>
          </p:cNvPr>
          <p:cNvPicPr>
            <a:picLocks noChangeAspect="1"/>
          </p:cNvPicPr>
          <p:nvPr/>
        </p:nvPicPr>
        <p:blipFill>
          <a:blip r:embed="rId4"/>
          <a:stretch>
            <a:fillRect/>
          </a:stretch>
        </p:blipFill>
        <p:spPr>
          <a:xfrm>
            <a:off x="338327" y="1291256"/>
            <a:ext cx="3246121" cy="573691"/>
          </a:xfrm>
          <a:prstGeom prst="rect">
            <a:avLst/>
          </a:prstGeom>
        </p:spPr>
      </p:pic>
      <p:pic>
        <p:nvPicPr>
          <p:cNvPr id="7" name="Picture 6">
            <a:extLst>
              <a:ext uri="{FF2B5EF4-FFF2-40B4-BE49-F238E27FC236}">
                <a16:creationId xmlns:a16="http://schemas.microsoft.com/office/drawing/2014/main" id="{2D5BA238-00E7-6DD3-78A4-22E9E810C2B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38327" y="1692832"/>
            <a:ext cx="2939763" cy="1507649"/>
          </a:xfrm>
          <a:prstGeom prst="rect">
            <a:avLst/>
          </a:prstGeom>
        </p:spPr>
      </p:pic>
      <p:sp>
        <p:nvSpPr>
          <p:cNvPr id="10" name="TextBox 9">
            <a:extLst>
              <a:ext uri="{FF2B5EF4-FFF2-40B4-BE49-F238E27FC236}">
                <a16:creationId xmlns:a16="http://schemas.microsoft.com/office/drawing/2014/main" id="{4F54639D-DE5F-4AAC-EC31-B7FACC265372}"/>
              </a:ext>
            </a:extLst>
          </p:cNvPr>
          <p:cNvSpPr txBox="1"/>
          <p:nvPr/>
        </p:nvSpPr>
        <p:spPr>
          <a:xfrm>
            <a:off x="491678" y="1789127"/>
            <a:ext cx="2633059" cy="1200329"/>
          </a:xfrm>
          <a:prstGeom prst="rect">
            <a:avLst/>
          </a:prstGeom>
          <a:noFill/>
        </p:spPr>
        <p:txBody>
          <a:bodyPr wrap="square">
            <a:spAutoFit/>
          </a:bodyPr>
          <a:lstStyle/>
          <a:p>
            <a:pPr marL="285750" indent="-285750">
              <a:buFont typeface="Arial" panose="020B0604020202020204" pitchFamily="34" charset="0"/>
              <a:buChar char="•"/>
            </a:pPr>
            <a:r>
              <a:rPr lang="en-US" dirty="0"/>
              <a:t>Exact words and syntax of the author</a:t>
            </a:r>
          </a:p>
          <a:p>
            <a:pPr marL="285750" indent="-285750">
              <a:buFont typeface="Arial" panose="020B0604020202020204" pitchFamily="34" charset="0"/>
              <a:buChar char="•"/>
            </a:pPr>
            <a:r>
              <a:rPr lang="en-US" dirty="0"/>
              <a:t>What readers immediately recall</a:t>
            </a:r>
          </a:p>
        </p:txBody>
      </p:sp>
      <p:pic>
        <p:nvPicPr>
          <p:cNvPr id="6" name="Picture 5">
            <a:extLst>
              <a:ext uri="{FF2B5EF4-FFF2-40B4-BE49-F238E27FC236}">
                <a16:creationId xmlns:a16="http://schemas.microsoft.com/office/drawing/2014/main" id="{4B8EC428-C490-ADF3-7471-59681791B67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
        <p:nvSpPr>
          <p:cNvPr id="9" name="Title 8">
            <a:extLst>
              <a:ext uri="{FF2B5EF4-FFF2-40B4-BE49-F238E27FC236}">
                <a16:creationId xmlns:a16="http://schemas.microsoft.com/office/drawing/2014/main" id="{26F42127-9E33-2163-8666-A4BADA67AD9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Level 1 Text Example</a:t>
            </a:r>
          </a:p>
        </p:txBody>
      </p:sp>
    </p:spTree>
    <p:extLst>
      <p:ext uri="{BB962C8B-B14F-4D97-AF65-F5344CB8AC3E}">
        <p14:creationId xmlns:p14="http://schemas.microsoft.com/office/powerpoint/2010/main" val="328942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D4C69D-31B9-A843-459E-FDE275F93B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50651" y="304921"/>
            <a:ext cx="2469137" cy="1880402"/>
          </a:xfrm>
          <a:prstGeom prst="rect">
            <a:avLst/>
          </a:prstGeom>
        </p:spPr>
      </p:pic>
      <p:sp>
        <p:nvSpPr>
          <p:cNvPr id="3" name="TextBox 2">
            <a:extLst>
              <a:ext uri="{FF2B5EF4-FFF2-40B4-BE49-F238E27FC236}">
                <a16:creationId xmlns:a16="http://schemas.microsoft.com/office/drawing/2014/main" id="{C4BCDD0F-9253-D066-C36B-9008898A6B59}"/>
              </a:ext>
            </a:extLst>
          </p:cNvPr>
          <p:cNvSpPr txBox="1"/>
          <p:nvPr/>
        </p:nvSpPr>
        <p:spPr>
          <a:xfrm>
            <a:off x="5944765" y="473075"/>
            <a:ext cx="5152767" cy="2677656"/>
          </a:xfrm>
          <a:prstGeom prst="rect">
            <a:avLst/>
          </a:prstGeom>
          <a:noFill/>
          <a:ln>
            <a:solidFill>
              <a:schemeClr val="accent3"/>
            </a:solidFill>
          </a:ln>
          <a:effectLst>
            <a:glow rad="63500">
              <a:schemeClr val="accent4">
                <a:satMod val="175000"/>
                <a:alpha val="40000"/>
              </a:schemeClr>
            </a:glow>
          </a:effectLst>
        </p:spPr>
        <p:txBody>
          <a:bodyPr wrap="square" rtlCol="0">
            <a:spAutoFit/>
          </a:bodyPr>
          <a:lstStyle/>
          <a:p>
            <a:r>
              <a:rPr lang="en-US" sz="2400" b="1" dirty="0">
                <a:latin typeface="Times New Roman" panose="02020603050405020304" pitchFamily="18" charset="0"/>
                <a:ea typeface="BatangChe" panose="020B0503020000020004" pitchFamily="49" charset="-127"/>
                <a:cs typeface="Times New Roman" panose="02020603050405020304" pitchFamily="18" charset="0"/>
              </a:rPr>
              <a:t>Moving from London to Phoenix in mid-July was quite an adjustment for Judy. Both the climate and the culture were different from her hometown in England, not to mention the initial jetlag she experienced when she first arrived.</a:t>
            </a:r>
          </a:p>
        </p:txBody>
      </p:sp>
      <p:pic>
        <p:nvPicPr>
          <p:cNvPr id="10" name="Picture 9">
            <a:extLst>
              <a:ext uri="{FF2B5EF4-FFF2-40B4-BE49-F238E27FC236}">
                <a16:creationId xmlns:a16="http://schemas.microsoft.com/office/drawing/2014/main" id="{7CD71A81-02CC-7E8E-984D-D70AE082B03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52159" y="4108973"/>
            <a:ext cx="6339841" cy="2749028"/>
          </a:xfrm>
          <a:prstGeom prst="rect">
            <a:avLst/>
          </a:prstGeom>
        </p:spPr>
      </p:pic>
      <p:sp>
        <p:nvSpPr>
          <p:cNvPr id="5" name="TextBox 4">
            <a:extLst>
              <a:ext uri="{FF2B5EF4-FFF2-40B4-BE49-F238E27FC236}">
                <a16:creationId xmlns:a16="http://schemas.microsoft.com/office/drawing/2014/main" id="{1C336FF8-4A49-F061-546F-69071ACE6FBB}"/>
              </a:ext>
            </a:extLst>
          </p:cNvPr>
          <p:cNvSpPr txBox="1"/>
          <p:nvPr/>
        </p:nvSpPr>
        <p:spPr>
          <a:xfrm>
            <a:off x="90616" y="1901363"/>
            <a:ext cx="6005384" cy="4770537"/>
          </a:xfrm>
          <a:prstGeom prst="rect">
            <a:avLst/>
          </a:prstGeom>
          <a:noFill/>
        </p:spPr>
        <p:txBody>
          <a:bodyPr wrap="square" rtlCol="0">
            <a:spAutoFit/>
          </a:bodyPr>
          <a:lstStyle/>
          <a:p>
            <a:endParaRPr lang="en-US" sz="2400" u="sng" dirty="0"/>
          </a:p>
          <a:p>
            <a:pPr marL="285750" indent="-285750">
              <a:buFont typeface="Arial" panose="020B0604020202020204" pitchFamily="34" charset="0"/>
              <a:buChar char="•"/>
            </a:pPr>
            <a:r>
              <a:rPr lang="en-US" sz="2000" dirty="0"/>
              <a:t>London is in England.</a:t>
            </a:r>
          </a:p>
          <a:p>
            <a:pPr marL="285750" indent="-285750">
              <a:buFont typeface="Arial" panose="020B0604020202020204" pitchFamily="34" charset="0"/>
              <a:buChar char="•"/>
            </a:pPr>
            <a:r>
              <a:rPr lang="en-US" sz="2000" dirty="0"/>
              <a:t>Phoenix is in Arizona, which is in the United States.</a:t>
            </a:r>
          </a:p>
          <a:p>
            <a:pPr marL="285750" indent="-285750">
              <a:buFont typeface="Arial" panose="020B0604020202020204" pitchFamily="34" charset="0"/>
              <a:buChar char="•"/>
            </a:pPr>
            <a:r>
              <a:rPr lang="en-US" sz="2000" dirty="0"/>
              <a:t>England is another country thousands of miles away in Europe, which is in a different time zone.</a:t>
            </a:r>
          </a:p>
          <a:p>
            <a:pPr marL="285750" indent="-285750">
              <a:buFont typeface="Arial" panose="020B0604020202020204" pitchFamily="34" charset="0"/>
              <a:buChar char="•"/>
            </a:pPr>
            <a:r>
              <a:rPr lang="en-US" sz="2000" dirty="0"/>
              <a:t>Traveling through multiple time zones can cause sleep/wake patterns to be disrupted, resulting in feeling exhausted (“jetlag”).</a:t>
            </a:r>
          </a:p>
          <a:p>
            <a:pPr marL="285750" indent="-285750">
              <a:buFont typeface="Arial" panose="020B0604020202020204" pitchFamily="34" charset="0"/>
              <a:buChar char="•"/>
            </a:pPr>
            <a:r>
              <a:rPr lang="en-US" sz="2000" dirty="0"/>
              <a:t>Different countries have different ways of doing things. (Culture)</a:t>
            </a:r>
          </a:p>
          <a:p>
            <a:pPr marL="285750" indent="-285750">
              <a:buFont typeface="Arial" panose="020B0604020202020204" pitchFamily="34" charset="0"/>
              <a:buChar char="•"/>
            </a:pPr>
            <a:r>
              <a:rPr lang="en-US" sz="2000" dirty="0"/>
              <a:t>Climate is the weather pattern in an area:</a:t>
            </a:r>
          </a:p>
          <a:p>
            <a:pPr marL="742950" lvl="1" indent="-285750">
              <a:buFont typeface="Arial" panose="020B0604020202020204" pitchFamily="34" charset="0"/>
              <a:buChar char="•"/>
            </a:pPr>
            <a:r>
              <a:rPr lang="en-US" sz="2000" dirty="0"/>
              <a:t>England has a temperate climate; July is warm and humid.</a:t>
            </a:r>
          </a:p>
          <a:p>
            <a:pPr marL="742950" lvl="1" indent="-285750">
              <a:buFont typeface="Arial" panose="020B0604020202020204" pitchFamily="34" charset="0"/>
              <a:buChar char="•"/>
            </a:pPr>
            <a:r>
              <a:rPr lang="en-US" sz="2000" dirty="0"/>
              <a:t>Arizona has an arid climate; July is very hot and dry.</a:t>
            </a:r>
          </a:p>
        </p:txBody>
      </p:sp>
      <p:pic>
        <p:nvPicPr>
          <p:cNvPr id="6" name="Picture 5">
            <a:extLst>
              <a:ext uri="{FF2B5EF4-FFF2-40B4-BE49-F238E27FC236}">
                <a16:creationId xmlns:a16="http://schemas.microsoft.com/office/drawing/2014/main" id="{62F08A52-1690-A9D8-5102-10B3F00446C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43002" y="536792"/>
            <a:ext cx="2084433" cy="1688683"/>
          </a:xfrm>
          <a:prstGeom prst="rect">
            <a:avLst/>
          </a:prstGeom>
        </p:spPr>
      </p:pic>
      <p:pic>
        <p:nvPicPr>
          <p:cNvPr id="11" name="Picture 10" descr="Graphic showing Level 2: Making Meaning from the Text Base ">
            <a:extLst>
              <a:ext uri="{FF2B5EF4-FFF2-40B4-BE49-F238E27FC236}">
                <a16:creationId xmlns:a16="http://schemas.microsoft.com/office/drawing/2014/main" id="{85291F4B-8D00-53F1-495D-3788CB73B27F}"/>
              </a:ext>
            </a:extLst>
          </p:cNvPr>
          <p:cNvPicPr>
            <a:picLocks noChangeAspect="1"/>
          </p:cNvPicPr>
          <p:nvPr/>
        </p:nvPicPr>
        <p:blipFill>
          <a:blip r:embed="rId6"/>
          <a:stretch>
            <a:fillRect/>
          </a:stretch>
        </p:blipFill>
        <p:spPr>
          <a:xfrm>
            <a:off x="1350651" y="0"/>
            <a:ext cx="2695861" cy="565583"/>
          </a:xfrm>
          <a:prstGeom prst="rect">
            <a:avLst/>
          </a:prstGeom>
        </p:spPr>
      </p:pic>
      <p:pic>
        <p:nvPicPr>
          <p:cNvPr id="4" name="Picture 3">
            <a:extLst>
              <a:ext uri="{FF2B5EF4-FFF2-40B4-BE49-F238E27FC236}">
                <a16:creationId xmlns:a16="http://schemas.microsoft.com/office/drawing/2014/main" id="{73036D05-70F1-F683-741A-D2D62F244BC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
        <p:nvSpPr>
          <p:cNvPr id="8" name="Title 7">
            <a:extLst>
              <a:ext uri="{FF2B5EF4-FFF2-40B4-BE49-F238E27FC236}">
                <a16:creationId xmlns:a16="http://schemas.microsoft.com/office/drawing/2014/main" id="{2956F3A1-3578-2A4E-FA8C-6ECA1B65AC8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Level 2 Text Example</a:t>
            </a:r>
          </a:p>
        </p:txBody>
      </p:sp>
    </p:spTree>
    <p:extLst>
      <p:ext uri="{BB962C8B-B14F-4D97-AF65-F5344CB8AC3E}">
        <p14:creationId xmlns:p14="http://schemas.microsoft.com/office/powerpoint/2010/main" val="543458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BCDD0F-9253-D066-C36B-9008898A6B59}"/>
              </a:ext>
            </a:extLst>
          </p:cNvPr>
          <p:cNvSpPr txBox="1"/>
          <p:nvPr/>
        </p:nvSpPr>
        <p:spPr>
          <a:xfrm>
            <a:off x="2654300" y="473075"/>
            <a:ext cx="5570509" cy="2308324"/>
          </a:xfrm>
          <a:prstGeom prst="rect">
            <a:avLst/>
          </a:prstGeom>
          <a:noFill/>
          <a:ln>
            <a:solidFill>
              <a:schemeClr val="accent3"/>
            </a:solidFill>
          </a:ln>
          <a:effectLst>
            <a:glow rad="63500">
              <a:schemeClr val="accent4">
                <a:satMod val="175000"/>
                <a:alpha val="40000"/>
              </a:schemeClr>
            </a:glow>
          </a:effectLst>
        </p:spPr>
        <p:txBody>
          <a:bodyPr wrap="square" rtlCol="0">
            <a:spAutoFit/>
          </a:bodyPr>
          <a:lstStyle/>
          <a:p>
            <a:r>
              <a:rPr lang="en-US" sz="2400" b="1" dirty="0">
                <a:latin typeface="Times New Roman" panose="02020603050405020304" pitchFamily="18" charset="0"/>
                <a:ea typeface="BatangChe" panose="020B0503020000020004" pitchFamily="49" charset="-127"/>
                <a:cs typeface="Times New Roman" panose="02020603050405020304" pitchFamily="18" charset="0"/>
              </a:rPr>
              <a:t>Moving from London to Phoenix in mid-July was quite an adjustment for Judy. Both the climate and the culture were different from her hometown in England, not to mention the initial jetlag she experienced when she first arrived.</a:t>
            </a:r>
          </a:p>
        </p:txBody>
      </p:sp>
      <p:sp>
        <p:nvSpPr>
          <p:cNvPr id="6" name="TextBox 5">
            <a:extLst>
              <a:ext uri="{FF2B5EF4-FFF2-40B4-BE49-F238E27FC236}">
                <a16:creationId xmlns:a16="http://schemas.microsoft.com/office/drawing/2014/main" id="{9E208765-749D-5AC5-C827-0A3CE708F33D}"/>
              </a:ext>
            </a:extLst>
          </p:cNvPr>
          <p:cNvSpPr txBox="1"/>
          <p:nvPr/>
        </p:nvSpPr>
        <p:spPr>
          <a:xfrm>
            <a:off x="8463051" y="888573"/>
            <a:ext cx="3180633" cy="6001643"/>
          </a:xfrm>
          <a:prstGeom prst="rect">
            <a:avLst/>
          </a:prstGeom>
          <a:noFill/>
        </p:spPr>
        <p:txBody>
          <a:bodyPr wrap="square" rtlCol="0">
            <a:spAutoFit/>
          </a:bodyPr>
          <a:lstStyle/>
          <a:p>
            <a:r>
              <a:rPr lang="en-US" sz="2800" b="1" dirty="0"/>
              <a:t>Cohesive ties:</a:t>
            </a:r>
          </a:p>
          <a:p>
            <a:endParaRPr lang="en-US" sz="2400" dirty="0"/>
          </a:p>
          <a:p>
            <a:pPr marL="285750" indent="-285750">
              <a:buFont typeface="Arial" panose="020B0604020202020204" pitchFamily="34" charset="0"/>
              <a:buChar char="•"/>
            </a:pPr>
            <a:r>
              <a:rPr lang="en-US" sz="2400" dirty="0"/>
              <a:t>“Both” refers to two things: climate and culture. </a:t>
            </a:r>
          </a:p>
          <a:p>
            <a:pPr marL="285750" indent="-285750">
              <a:buFont typeface="Arial" panose="020B0604020202020204" pitchFamily="34" charset="0"/>
              <a:buChar char="•"/>
            </a:pPr>
            <a:r>
              <a:rPr lang="en-US" sz="2400" dirty="0"/>
              <a:t>“Her hometown in England” is London</a:t>
            </a:r>
          </a:p>
          <a:p>
            <a:pPr marL="285750" indent="-285750">
              <a:buFont typeface="Arial" panose="020B0604020202020204" pitchFamily="34" charset="0"/>
              <a:buChar char="•"/>
            </a:pPr>
            <a:r>
              <a:rPr lang="en-US" sz="2400" dirty="0"/>
              <a:t>“She” and “her” refer to Judy</a:t>
            </a:r>
          </a:p>
          <a:p>
            <a:pPr marL="285750" indent="-285750">
              <a:buFont typeface="Arial" panose="020B0604020202020204" pitchFamily="34" charset="0"/>
              <a:buChar char="•"/>
            </a:pPr>
            <a:r>
              <a:rPr lang="en-US" sz="2400" dirty="0"/>
              <a:t>The different climate and culture and her experience with jetlag all contributed to the move being an adjustment for Judy</a:t>
            </a:r>
          </a:p>
          <a:p>
            <a:pPr marL="285750" indent="-285750">
              <a:buFont typeface="Arial" panose="020B0604020202020204" pitchFamily="34" charset="0"/>
              <a:buChar char="•"/>
            </a:pPr>
            <a:endParaRPr lang="en-US" sz="2000" dirty="0"/>
          </a:p>
        </p:txBody>
      </p:sp>
      <p:pic>
        <p:nvPicPr>
          <p:cNvPr id="8" name="Picture 7">
            <a:extLst>
              <a:ext uri="{FF2B5EF4-FFF2-40B4-BE49-F238E27FC236}">
                <a16:creationId xmlns:a16="http://schemas.microsoft.com/office/drawing/2014/main" id="{58238693-F13E-5EA7-F430-09D252FCEC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68073">
            <a:off x="-1156344" y="3523115"/>
            <a:ext cx="8827637" cy="1914792"/>
          </a:xfrm>
          <a:prstGeom prst="rect">
            <a:avLst/>
          </a:prstGeom>
        </p:spPr>
      </p:pic>
      <p:sp>
        <p:nvSpPr>
          <p:cNvPr id="10" name="Oval 9">
            <a:extLst>
              <a:ext uri="{FF2B5EF4-FFF2-40B4-BE49-F238E27FC236}">
                <a16:creationId xmlns:a16="http://schemas.microsoft.com/office/drawing/2014/main" id="{C1BB0858-0BBE-D82B-8C7D-2B72917ED0F0}"/>
              </a:ext>
              <a:ext uri="{C183D7F6-B498-43B3-948B-1728B52AA6E4}">
                <adec:decorative xmlns:adec="http://schemas.microsoft.com/office/drawing/2017/decorative" val="1"/>
              </a:ext>
            </a:extLst>
          </p:cNvPr>
          <p:cNvSpPr/>
          <p:nvPr/>
        </p:nvSpPr>
        <p:spPr>
          <a:xfrm>
            <a:off x="2709007" y="1293481"/>
            <a:ext cx="704088" cy="338328"/>
          </a:xfrm>
          <a:prstGeom prst="ellipse">
            <a:avLst/>
          </a:prstGeom>
          <a:no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DB6283C7-A066-8674-9C24-9FF0BAE28632}"/>
              </a:ext>
              <a:ext uri="{C183D7F6-B498-43B3-948B-1728B52AA6E4}">
                <adec:decorative xmlns:adec="http://schemas.microsoft.com/office/drawing/2017/decorative" val="1"/>
              </a:ext>
            </a:extLst>
          </p:cNvPr>
          <p:cNvCxnSpPr>
            <a:cxnSpLocks/>
          </p:cNvCxnSpPr>
          <p:nvPr/>
        </p:nvCxnSpPr>
        <p:spPr>
          <a:xfrm>
            <a:off x="4699000" y="1993392"/>
            <a:ext cx="3292856"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9" name="Oval 18">
            <a:extLst>
              <a:ext uri="{FF2B5EF4-FFF2-40B4-BE49-F238E27FC236}">
                <a16:creationId xmlns:a16="http://schemas.microsoft.com/office/drawing/2014/main" id="{77B62F0B-75E8-9702-3E08-35AC37241F23}"/>
              </a:ext>
              <a:ext uri="{C183D7F6-B498-43B3-948B-1728B52AA6E4}">
                <adec:decorative xmlns:adec="http://schemas.microsoft.com/office/drawing/2017/decorative" val="1"/>
              </a:ext>
            </a:extLst>
          </p:cNvPr>
          <p:cNvSpPr/>
          <p:nvPr/>
        </p:nvSpPr>
        <p:spPr>
          <a:xfrm>
            <a:off x="5049405" y="2338930"/>
            <a:ext cx="558282" cy="456616"/>
          </a:xfrm>
          <a:prstGeom prst="ellipse">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5BB710A0-8FEC-5740-F0A7-E335B4D97D28}"/>
              </a:ext>
              <a:ext uri="{C183D7F6-B498-43B3-948B-1728B52AA6E4}">
                <adec:decorative xmlns:adec="http://schemas.microsoft.com/office/drawing/2017/decorative" val="1"/>
              </a:ext>
            </a:extLst>
          </p:cNvPr>
          <p:cNvCxnSpPr>
            <a:cxnSpLocks/>
            <a:stCxn id="19" idx="0"/>
          </p:cNvCxnSpPr>
          <p:nvPr/>
        </p:nvCxnSpPr>
        <p:spPr>
          <a:xfrm flipV="1">
            <a:off x="5328546" y="1202492"/>
            <a:ext cx="2139222" cy="1136438"/>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010EDFE1-9E16-7EA9-8C9D-23E3A0BA65F8}"/>
              </a:ext>
              <a:ext uri="{C183D7F6-B498-43B3-948B-1728B52AA6E4}">
                <adec:decorative xmlns:adec="http://schemas.microsoft.com/office/drawing/2017/decorative" val="1"/>
              </a:ext>
            </a:extLst>
          </p:cNvPr>
          <p:cNvCxnSpPr>
            <a:cxnSpLocks/>
          </p:cNvCxnSpPr>
          <p:nvPr/>
        </p:nvCxnSpPr>
        <p:spPr>
          <a:xfrm flipH="1">
            <a:off x="5318095" y="1234110"/>
            <a:ext cx="1928148" cy="540741"/>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DAEEA24A-F8E9-A798-52F9-92CD0D666EE7}"/>
              </a:ext>
              <a:ext uri="{C183D7F6-B498-43B3-948B-1728B52AA6E4}">
                <adec:decorative xmlns:adec="http://schemas.microsoft.com/office/drawing/2017/decorative" val="1"/>
              </a:ext>
            </a:extLst>
          </p:cNvPr>
          <p:cNvCxnSpPr>
            <a:cxnSpLocks/>
          </p:cNvCxnSpPr>
          <p:nvPr/>
        </p:nvCxnSpPr>
        <p:spPr>
          <a:xfrm>
            <a:off x="4047692" y="1609852"/>
            <a:ext cx="8301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DD1E81D-0555-66F3-BA5D-71F81603DBF6}"/>
              </a:ext>
              <a:ext uri="{C183D7F6-B498-43B3-948B-1728B52AA6E4}">
                <adec:decorative xmlns:adec="http://schemas.microsoft.com/office/drawing/2017/decorative" val="1"/>
              </a:ext>
            </a:extLst>
          </p:cNvPr>
          <p:cNvCxnSpPr>
            <a:cxnSpLocks/>
          </p:cNvCxnSpPr>
          <p:nvPr/>
        </p:nvCxnSpPr>
        <p:spPr>
          <a:xfrm>
            <a:off x="6015979" y="1586484"/>
            <a:ext cx="910866" cy="137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84903F9-3581-2A0A-732E-9A2392F3C1F7}"/>
              </a:ext>
              <a:ext uri="{C183D7F6-B498-43B3-948B-1728B52AA6E4}">
                <adec:decorative xmlns:adec="http://schemas.microsoft.com/office/drawing/2017/decorative" val="1"/>
              </a:ext>
            </a:extLst>
          </p:cNvPr>
          <p:cNvCxnSpPr/>
          <p:nvPr/>
        </p:nvCxnSpPr>
        <p:spPr>
          <a:xfrm>
            <a:off x="5147187" y="868860"/>
            <a:ext cx="1690742" cy="808735"/>
          </a:xfrm>
          <a:prstGeom prst="straightConnector1">
            <a:avLst/>
          </a:prstGeom>
          <a:ln w="3810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18" name="Straight Connector 17">
            <a:extLst>
              <a:ext uri="{FF2B5EF4-FFF2-40B4-BE49-F238E27FC236}">
                <a16:creationId xmlns:a16="http://schemas.microsoft.com/office/drawing/2014/main" id="{0AC53927-3295-F49E-A643-86525B3BC276}"/>
              </a:ext>
              <a:ext uri="{C183D7F6-B498-43B3-948B-1728B52AA6E4}">
                <adec:decorative xmlns:adec="http://schemas.microsoft.com/office/drawing/2017/decorative" val="1"/>
              </a:ext>
            </a:extLst>
          </p:cNvPr>
          <p:cNvCxnSpPr/>
          <p:nvPr/>
        </p:nvCxnSpPr>
        <p:spPr>
          <a:xfrm>
            <a:off x="4559300" y="868860"/>
            <a:ext cx="927100" cy="19713"/>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23" name="Oval 22">
            <a:extLst>
              <a:ext uri="{FF2B5EF4-FFF2-40B4-BE49-F238E27FC236}">
                <a16:creationId xmlns:a16="http://schemas.microsoft.com/office/drawing/2014/main" id="{AC0BCB99-D2BC-5D8C-AD38-9CE8D6420997}"/>
              </a:ext>
              <a:ext uri="{C183D7F6-B498-43B3-948B-1728B52AA6E4}">
                <adec:decorative xmlns:adec="http://schemas.microsoft.com/office/drawing/2017/decorative" val="1"/>
              </a:ext>
            </a:extLst>
          </p:cNvPr>
          <p:cNvSpPr/>
          <p:nvPr/>
        </p:nvSpPr>
        <p:spPr>
          <a:xfrm>
            <a:off x="4559300" y="1631012"/>
            <a:ext cx="587887" cy="348232"/>
          </a:xfrm>
          <a:prstGeom prst="ellipse">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85D94868-6A7D-F67C-20CD-8AC67B50370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44312" y="1993392"/>
            <a:ext cx="615749" cy="377985"/>
          </a:xfrm>
          <a:prstGeom prst="rect">
            <a:avLst/>
          </a:prstGeom>
        </p:spPr>
      </p:pic>
      <p:sp>
        <p:nvSpPr>
          <p:cNvPr id="34" name="Rectangle 33">
            <a:extLst>
              <a:ext uri="{FF2B5EF4-FFF2-40B4-BE49-F238E27FC236}">
                <a16:creationId xmlns:a16="http://schemas.microsoft.com/office/drawing/2014/main" id="{94C9BCF8-C91C-AEF5-FF41-E4503F9F7BCC}"/>
              </a:ext>
              <a:ext uri="{C183D7F6-B498-43B3-948B-1728B52AA6E4}">
                <adec:decorative xmlns:adec="http://schemas.microsoft.com/office/drawing/2017/decorative" val="1"/>
              </a:ext>
            </a:extLst>
          </p:cNvPr>
          <p:cNvSpPr/>
          <p:nvPr/>
        </p:nvSpPr>
        <p:spPr>
          <a:xfrm>
            <a:off x="3898900" y="1273227"/>
            <a:ext cx="978948" cy="313252"/>
          </a:xfrm>
          <a:prstGeom prst="rect">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a:extLst>
              <a:ext uri="{FF2B5EF4-FFF2-40B4-BE49-F238E27FC236}">
                <a16:creationId xmlns:a16="http://schemas.microsoft.com/office/drawing/2014/main" id="{C4BD2EA7-8B1D-C724-BF77-B2B3D188312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57755" y="2011681"/>
            <a:ext cx="880174" cy="341406"/>
          </a:xfrm>
          <a:prstGeom prst="rect">
            <a:avLst/>
          </a:prstGeom>
        </p:spPr>
      </p:pic>
      <p:pic>
        <p:nvPicPr>
          <p:cNvPr id="38" name="Picture 37">
            <a:extLst>
              <a:ext uri="{FF2B5EF4-FFF2-40B4-BE49-F238E27FC236}">
                <a16:creationId xmlns:a16="http://schemas.microsoft.com/office/drawing/2014/main" id="{BA1630FB-9C63-6137-E17A-C5DE6EC2A43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63337" y="1263666"/>
            <a:ext cx="1005927" cy="341406"/>
          </a:xfrm>
          <a:prstGeom prst="rect">
            <a:avLst/>
          </a:prstGeom>
        </p:spPr>
      </p:pic>
      <p:sp>
        <p:nvSpPr>
          <p:cNvPr id="45" name="Rectangle: Rounded Corners 44">
            <a:extLst>
              <a:ext uri="{FF2B5EF4-FFF2-40B4-BE49-F238E27FC236}">
                <a16:creationId xmlns:a16="http://schemas.microsoft.com/office/drawing/2014/main" id="{4A3AE60C-C1DD-C7D9-DD49-1B273C595DBA}"/>
              </a:ext>
              <a:ext uri="{C183D7F6-B498-43B3-948B-1728B52AA6E4}">
                <adec:decorative xmlns:adec="http://schemas.microsoft.com/office/drawing/2017/decorative" val="1"/>
              </a:ext>
            </a:extLst>
          </p:cNvPr>
          <p:cNvSpPr/>
          <p:nvPr/>
        </p:nvSpPr>
        <p:spPr>
          <a:xfrm>
            <a:off x="4699000" y="929691"/>
            <a:ext cx="1928148" cy="299546"/>
          </a:xfrm>
          <a:prstGeom prst="roundRect">
            <a:avLst/>
          </a:prstGeom>
          <a:noFill/>
          <a:ln>
            <a:prstDash val="dashDot"/>
          </a:ln>
          <a:effectLst>
            <a:glow rad="101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6103373-09F9-85DA-C08E-8FF4CC0D0C9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581" y="6086668"/>
            <a:ext cx="1333832" cy="561782"/>
          </a:xfrm>
          <a:prstGeom prst="rect">
            <a:avLst/>
          </a:prstGeom>
        </p:spPr>
      </p:pic>
      <p:sp>
        <p:nvSpPr>
          <p:cNvPr id="7" name="Title 6">
            <a:extLst>
              <a:ext uri="{FF2B5EF4-FFF2-40B4-BE49-F238E27FC236}">
                <a16:creationId xmlns:a16="http://schemas.microsoft.com/office/drawing/2014/main" id="{518B13E3-0D63-7E71-4935-8C9CF694D4D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Cohesive Ties</a:t>
            </a:r>
          </a:p>
        </p:txBody>
      </p:sp>
    </p:spTree>
    <p:extLst>
      <p:ext uri="{BB962C8B-B14F-4D97-AF65-F5344CB8AC3E}">
        <p14:creationId xmlns:p14="http://schemas.microsoft.com/office/powerpoint/2010/main" val="33054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3" grpId="0" animBg="1"/>
      <p:bldP spid="34"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c 12">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4BCDD0F-9253-D066-C36B-9008898A6B59}"/>
              </a:ext>
            </a:extLst>
          </p:cNvPr>
          <p:cNvSpPr txBox="1"/>
          <p:nvPr/>
        </p:nvSpPr>
        <p:spPr>
          <a:xfrm>
            <a:off x="3999179" y="966406"/>
            <a:ext cx="3435383" cy="1785211"/>
          </a:xfrm>
          <a:prstGeom prst="rect">
            <a:avLst/>
          </a:prstGeom>
          <a:noFill/>
          <a:ln>
            <a:solidFill>
              <a:schemeClr val="accent3"/>
            </a:solidFill>
          </a:ln>
          <a:effectLst>
            <a:glow rad="63500">
              <a:schemeClr val="accent4">
                <a:satMod val="175000"/>
                <a:alpha val="40000"/>
              </a:schemeClr>
            </a:glow>
          </a:effectLst>
        </p:spPr>
        <p:txBody>
          <a:bodyPr wrap="square" rtlCol="0">
            <a:spAutoFit/>
          </a:bodyPr>
          <a:lstStyle/>
          <a:p>
            <a:pPr defTabSz="603504">
              <a:spcAft>
                <a:spcPts val="600"/>
              </a:spcAft>
            </a:pPr>
            <a:r>
              <a:rPr lang="en-US" sz="1584" b="1" kern="1200" dirty="0">
                <a:solidFill>
                  <a:schemeClr val="tx1"/>
                </a:solidFill>
                <a:latin typeface="Times New Roman" panose="02020603050405020304" pitchFamily="18" charset="0"/>
                <a:ea typeface="BatangChe" panose="020B0503020000020004" pitchFamily="49" charset="-127"/>
                <a:cs typeface="Times New Roman" panose="02020603050405020304" pitchFamily="18" charset="0"/>
              </a:rPr>
              <a:t>Moving from London to Phoenix in mid-July was quite an adjustment for Judy. Both the climate and the culture were different from her hometown in England, not to mention the initial jetlag she experienced when she first arrived.</a:t>
            </a:r>
            <a:endParaRPr lang="en-US" sz="2400" b="1" dirty="0">
              <a:latin typeface="Times New Roman" panose="02020603050405020304" pitchFamily="18" charset="0"/>
              <a:ea typeface="BatangChe" panose="020B0503020000020004" pitchFamily="49" charset="-127"/>
              <a:cs typeface="Times New Roman" panose="02020603050405020304" pitchFamily="18" charset="0"/>
            </a:endParaRPr>
          </a:p>
        </p:txBody>
      </p:sp>
      <p:sp>
        <p:nvSpPr>
          <p:cNvPr id="4" name="TextBox 3">
            <a:extLst>
              <a:ext uri="{FF2B5EF4-FFF2-40B4-BE49-F238E27FC236}">
                <a16:creationId xmlns:a16="http://schemas.microsoft.com/office/drawing/2014/main" id="{B3FCDB44-DCB8-F027-A456-3F4908C07E63}"/>
              </a:ext>
            </a:extLst>
          </p:cNvPr>
          <p:cNvSpPr txBox="1"/>
          <p:nvPr/>
        </p:nvSpPr>
        <p:spPr>
          <a:xfrm>
            <a:off x="444778" y="3063240"/>
            <a:ext cx="7736355" cy="2939266"/>
          </a:xfrm>
          <a:prstGeom prst="rect">
            <a:avLst/>
          </a:prstGeom>
          <a:noFill/>
        </p:spPr>
        <p:txBody>
          <a:bodyPr wrap="square" rtlCol="0">
            <a:spAutoFit/>
          </a:bodyPr>
          <a:lstStyle/>
          <a:p>
            <a:pPr defTabSz="603504">
              <a:spcAft>
                <a:spcPts val="600"/>
              </a:spcAft>
            </a:pPr>
            <a:endParaRPr lang="en-US" kern="1200" dirty="0">
              <a:solidFill>
                <a:schemeClr val="tx1"/>
              </a:solidFill>
              <a:latin typeface="+mn-lt"/>
              <a:ea typeface="+mn-ea"/>
              <a:cs typeface="+mn-cs"/>
            </a:endParaRPr>
          </a:p>
          <a:p>
            <a:pPr defTabSz="603504">
              <a:spcAft>
                <a:spcPts val="600"/>
              </a:spcAft>
            </a:pPr>
            <a:r>
              <a:rPr lang="en-US" i="1" kern="1200" dirty="0">
                <a:solidFill>
                  <a:schemeClr val="tx1"/>
                </a:solidFill>
                <a:latin typeface="+mn-lt"/>
                <a:ea typeface="+mn-ea"/>
                <a:cs typeface="+mn-cs"/>
              </a:rPr>
              <a:t>Judy moved from London, England, to Phoenix, Arizona (US) in the middle of summer, and it was difficult for her. The hot, dry temperature in Arizona was very different from what summer was like in England, and at the same time, she had to adjust to societal norms and etiquette, social interactions, and cultural expectations in America that were different than what she was used to in England. Feeling tired and out of sorts from the time change between locations also impacted her experience.  I know that feeling exhausted can make a person more emotional, and big changes can be uncomfortable, so I </a:t>
            </a:r>
            <a:r>
              <a:rPr lang="en-US" i="1" dirty="0"/>
              <a:t>infer</a:t>
            </a:r>
            <a:r>
              <a:rPr lang="en-US" i="1" kern="1200" dirty="0">
                <a:solidFill>
                  <a:schemeClr val="tx1"/>
                </a:solidFill>
                <a:latin typeface="+mn-lt"/>
                <a:ea typeface="+mn-ea"/>
                <a:cs typeface="+mn-cs"/>
              </a:rPr>
              <a:t> that Judy may have been feeling overwhelmed and homesick at first.</a:t>
            </a:r>
            <a:endParaRPr lang="en-US" i="1" dirty="0"/>
          </a:p>
        </p:txBody>
      </p:sp>
      <p:pic>
        <p:nvPicPr>
          <p:cNvPr id="6" name="Picture 5">
            <a:extLst>
              <a:ext uri="{FF2B5EF4-FFF2-40B4-BE49-F238E27FC236}">
                <a16:creationId xmlns:a16="http://schemas.microsoft.com/office/drawing/2014/main" id="{FCD516AF-1870-D66B-F4FA-B6DA796CA6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81133" y="3371139"/>
            <a:ext cx="3566089" cy="23932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93BED3DC-7BF2-E038-B9A4-34525C60F6B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5620" y="1633017"/>
            <a:ext cx="2360745" cy="1566556"/>
          </a:xfrm>
          <a:prstGeom prst="rect">
            <a:avLst/>
          </a:prstGeom>
        </p:spPr>
      </p:pic>
      <p:pic>
        <p:nvPicPr>
          <p:cNvPr id="9" name="Picture 8" descr="Graphic showing Level 3: Constructing a Situation or Mental Model of the Text ">
            <a:extLst>
              <a:ext uri="{FF2B5EF4-FFF2-40B4-BE49-F238E27FC236}">
                <a16:creationId xmlns:a16="http://schemas.microsoft.com/office/drawing/2014/main" id="{43F162B2-C944-A5F6-7C71-FEC4490B6C8E}"/>
              </a:ext>
            </a:extLst>
          </p:cNvPr>
          <p:cNvPicPr>
            <a:picLocks noChangeAspect="1"/>
          </p:cNvPicPr>
          <p:nvPr/>
        </p:nvPicPr>
        <p:blipFill>
          <a:blip r:embed="rId5"/>
          <a:stretch>
            <a:fillRect/>
          </a:stretch>
        </p:blipFill>
        <p:spPr>
          <a:xfrm>
            <a:off x="895620" y="1162498"/>
            <a:ext cx="2649866" cy="664522"/>
          </a:xfrm>
          <a:prstGeom prst="rect">
            <a:avLst/>
          </a:prstGeom>
        </p:spPr>
      </p:pic>
      <p:sp>
        <p:nvSpPr>
          <p:cNvPr id="12" name="TextBox 11">
            <a:extLst>
              <a:ext uri="{FF2B5EF4-FFF2-40B4-BE49-F238E27FC236}">
                <a16:creationId xmlns:a16="http://schemas.microsoft.com/office/drawing/2014/main" id="{7025AD7F-0656-D7AB-1307-107BD85CB6E1}"/>
              </a:ext>
            </a:extLst>
          </p:cNvPr>
          <p:cNvSpPr txBox="1"/>
          <p:nvPr/>
        </p:nvSpPr>
        <p:spPr>
          <a:xfrm>
            <a:off x="895620" y="1503272"/>
            <a:ext cx="2580680" cy="1815882"/>
          </a:xfrm>
          <a:prstGeom prst="rect">
            <a:avLst/>
          </a:prstGeom>
          <a:noFill/>
        </p:spPr>
        <p:txBody>
          <a:bodyPr wrap="square">
            <a:spAutoFit/>
          </a:bodyPr>
          <a:lstStyle/>
          <a:p>
            <a:endParaRPr lang="en-US" sz="1400" dirty="0"/>
          </a:p>
          <a:p>
            <a:r>
              <a:rPr lang="en-US" sz="1400" dirty="0"/>
              <a:t>Using language and cognitive processes, including inference, to integrate units of meaning</a:t>
            </a:r>
          </a:p>
          <a:p>
            <a:endParaRPr lang="en-US" sz="1400" dirty="0"/>
          </a:p>
          <a:p>
            <a:r>
              <a:rPr lang="en-US" sz="1400" dirty="0"/>
              <a:t>Information that is explicitly stated as well as implied</a:t>
            </a:r>
          </a:p>
          <a:p>
            <a:endParaRPr lang="en-US" sz="1400" dirty="0"/>
          </a:p>
        </p:txBody>
      </p:sp>
      <p:pic>
        <p:nvPicPr>
          <p:cNvPr id="5" name="Picture 4">
            <a:extLst>
              <a:ext uri="{FF2B5EF4-FFF2-40B4-BE49-F238E27FC236}">
                <a16:creationId xmlns:a16="http://schemas.microsoft.com/office/drawing/2014/main" id="{06BFF8C1-D34D-DF68-86FF-767EC95525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
        <p:nvSpPr>
          <p:cNvPr id="8" name="Title 7">
            <a:extLst>
              <a:ext uri="{FF2B5EF4-FFF2-40B4-BE49-F238E27FC236}">
                <a16:creationId xmlns:a16="http://schemas.microsoft.com/office/drawing/2014/main" id="{B3708D72-8CEA-4B8C-A3C3-CEB8FF7065B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Level 3 Text Example</a:t>
            </a:r>
          </a:p>
        </p:txBody>
      </p:sp>
    </p:spTree>
    <p:extLst>
      <p:ext uri="{BB962C8B-B14F-4D97-AF65-F5344CB8AC3E}">
        <p14:creationId xmlns:p14="http://schemas.microsoft.com/office/powerpoint/2010/main" val="2451575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75F906E-B0B3-440F-988E-4CF1710FBFA6}"/>
              </a:ext>
            </a:extLst>
          </p:cNvPr>
          <p:cNvSpPr txBox="1">
            <a:spLocks noGrp="1"/>
          </p:cNvSpPr>
          <p:nvPr>
            <p:ph type="title" idx="4294967295"/>
          </p:nvPr>
        </p:nvSpPr>
        <p:spPr>
          <a:xfrm>
            <a:off x="838200" y="451381"/>
            <a:ext cx="10512552" cy="4066540"/>
          </a:xfrm>
          <a:prstGeom prst="rect">
            <a:avLst/>
          </a:prstGeom>
          <a:noFill/>
          <a:ln>
            <a:noFill/>
            <a:prstDash/>
          </a:ln>
          <a:effectLst/>
        </p:spPr>
        <p:txBody>
          <a:bodyPr rot="0" spcFirstLastPara="1" vertOverflow="overflow" horzOverflow="overflow" vert="horz" wrap="square" lIns="91440" tIns="45720" rIns="91440" bIns="45720" numCol="1" spcCol="0" rtlCol="0" fromWordArt="0" anchor="b" anchorCtr="0" forceAA="0" compatLnSpc="1">
            <a:prstTxWarp prst="textNoShape">
              <a:avLst/>
            </a:prstTxWarp>
            <a:normAutofit/>
          </a:bodyPr>
          <a:lstStyle>
            <a:lvl1pPr lvl="0" algn="ctr" defTabSz="914400" rtl="0" eaLnBrk="1" latinLnBrk="0" hangingPunct="1">
              <a:lnSpc>
                <a:spcPct val="90000"/>
              </a:lnSpc>
              <a:spcBef>
                <a:spcPts val="0"/>
              </a:spcBef>
              <a:spcAft>
                <a:spcPts val="0"/>
              </a:spcAft>
              <a:buClr>
                <a:schemeClr val="lt1"/>
              </a:buClr>
              <a:buSzPts val="4800"/>
              <a:buFont typeface="Arial"/>
              <a:buNone/>
              <a:defRPr sz="4800" b="0" kern="120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90000"/>
              </a:lnSpc>
              <a:spcBef>
                <a:spcPct val="0"/>
              </a:spcBef>
              <a:spcAft>
                <a:spcPts val="600"/>
              </a:spcAft>
              <a:buClr>
                <a:schemeClr val="lt1"/>
              </a:buClr>
              <a:buSzPts val="4800"/>
              <a:buFont typeface="Arial"/>
              <a:buNone/>
              <a:tabLst/>
              <a:defRPr/>
            </a:pPr>
            <a:r>
              <a:rPr kumimoji="0" lang="en-US" sz="6600" b="0" i="0" u="sng" strike="noStrike" kern="1200" cap="none" spc="0" normalizeH="0" baseline="0" noProof="0" dirty="0">
                <a:ln>
                  <a:noFill/>
                </a:ln>
                <a:solidFill>
                  <a:schemeClr val="tx1"/>
                </a:solidFill>
                <a:effectLst/>
                <a:uLnTx/>
                <a:uFillTx/>
                <a:latin typeface="+mj-lt"/>
                <a:ea typeface="+mj-ea"/>
                <a:cs typeface="+mj-cs"/>
                <a:sym typeface="Arial"/>
              </a:rPr>
              <a:t>Preparing for Instruction</a:t>
            </a:r>
            <a:endParaRPr kumimoji="0" lang="en-US" sz="6600" b="0" i="0" u="none" strike="noStrike" kern="1200" cap="none" spc="0" normalizeH="0" baseline="0" noProof="0" dirty="0">
              <a:ln>
                <a:noFill/>
              </a:ln>
              <a:solidFill>
                <a:schemeClr val="tx1"/>
              </a:solidFill>
              <a:effectLst/>
              <a:uLnTx/>
              <a:uFillTx/>
              <a:latin typeface="+mj-lt"/>
              <a:ea typeface="+mj-ea"/>
              <a:cs typeface="+mj-cs"/>
              <a:sym typeface="Arial"/>
            </a:endParaRPr>
          </a:p>
        </p:txBody>
      </p:sp>
      <p:sp>
        <p:nvSpPr>
          <p:cNvPr id="11"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342B54A-D2E1-5921-B549-799B435024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8599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D8D99-2A2D-AF3E-BE5E-E8D87DD9DB8A}"/>
              </a:ext>
            </a:extLst>
          </p:cNvPr>
          <p:cNvSpPr>
            <a:spLocks noGrp="1"/>
          </p:cNvSpPr>
          <p:nvPr>
            <p:ph type="title" idx="4294967295"/>
          </p:nvPr>
        </p:nvSpPr>
        <p:spPr>
          <a:xfrm>
            <a:off x="2259174" y="200802"/>
            <a:ext cx="8934450" cy="527050"/>
          </a:xfrm>
        </p:spPr>
        <p:txBody>
          <a:bodyPr>
            <a:normAutofit fontScale="90000"/>
          </a:bodyPr>
          <a:lstStyle/>
          <a:p>
            <a:r>
              <a:rPr lang="en-US" dirty="0"/>
              <a:t>What is background knowledge?</a:t>
            </a:r>
          </a:p>
        </p:txBody>
      </p:sp>
      <p:graphicFrame>
        <p:nvGraphicFramePr>
          <p:cNvPr id="3" name="Diagram 2" descr="Graphic showing that Background Knowledge includes:&#10;Facts and references&#10;Word meanings&#10;Academic concepts&#10;Personal experiences&#10;Political, social and historical contexts&#10;">
            <a:extLst>
              <a:ext uri="{FF2B5EF4-FFF2-40B4-BE49-F238E27FC236}">
                <a16:creationId xmlns:a16="http://schemas.microsoft.com/office/drawing/2014/main" id="{126521AB-DB49-BCDA-4385-3C6B01C4530E}"/>
              </a:ext>
            </a:extLst>
          </p:cNvPr>
          <p:cNvGraphicFramePr/>
          <p:nvPr>
            <p:extLst>
              <p:ext uri="{D42A27DB-BD31-4B8C-83A1-F6EECF244321}">
                <p14:modId xmlns:p14="http://schemas.microsoft.com/office/powerpoint/2010/main" val="1333280147"/>
              </p:ext>
            </p:extLst>
          </p:nvPr>
        </p:nvGraphicFramePr>
        <p:xfrm>
          <a:off x="2032000" y="104317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4D77D07-5CC6-8830-47EF-9BB58E9BBA50}"/>
              </a:ext>
            </a:extLst>
          </p:cNvPr>
          <p:cNvSpPr txBox="1"/>
          <p:nvPr/>
        </p:nvSpPr>
        <p:spPr>
          <a:xfrm>
            <a:off x="279400" y="6407823"/>
            <a:ext cx="3505199" cy="369332"/>
          </a:xfrm>
          <a:prstGeom prst="rect">
            <a:avLst/>
          </a:prstGeom>
          <a:noFill/>
        </p:spPr>
        <p:txBody>
          <a:bodyPr wrap="square" lIns="91440" tIns="45720" rIns="91440" bIns="45720" rtlCol="0" anchor="t">
            <a:spAutoFit/>
          </a:bodyPr>
          <a:lstStyle/>
          <a:p>
            <a:r>
              <a:rPr lang="en-US"/>
              <a:t>Moats &amp; Hennessy (2010, p. 25</a:t>
            </a:r>
            <a:r>
              <a:rPr lang="en-US" sz="1200" dirty="0"/>
              <a:t>)</a:t>
            </a:r>
          </a:p>
        </p:txBody>
      </p:sp>
    </p:spTree>
    <p:extLst>
      <p:ext uri="{BB962C8B-B14F-4D97-AF65-F5344CB8AC3E}">
        <p14:creationId xmlns:p14="http://schemas.microsoft.com/office/powerpoint/2010/main" val="4138886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866B-A619-ACE0-25B8-2A6DE7544D9D}"/>
              </a:ext>
            </a:extLst>
          </p:cNvPr>
          <p:cNvSpPr txBox="1">
            <a:spLocks noGrp="1"/>
          </p:cNvSpPr>
          <p:nvPr>
            <p:ph type="title" idx="4294967295"/>
          </p:nvPr>
        </p:nvSpPr>
        <p:spPr>
          <a:xfrm>
            <a:off x="1947672" y="630936"/>
            <a:ext cx="3877056"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n-ea"/>
                <a:cs typeface="+mn-cs"/>
              </a:rPr>
              <a:t>Schema</a:t>
            </a:r>
          </a:p>
        </p:txBody>
      </p:sp>
      <p:pic>
        <p:nvPicPr>
          <p:cNvPr id="4" name="Picture 3">
            <a:extLst>
              <a:ext uri="{FF2B5EF4-FFF2-40B4-BE49-F238E27FC236}">
                <a16:creationId xmlns:a16="http://schemas.microsoft.com/office/drawing/2014/main" id="{FE1294BA-7A76-3863-B341-C316C0A86F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22848" y="1073390"/>
            <a:ext cx="5379720" cy="4625967"/>
          </a:xfrm>
          <a:prstGeom prst="rect">
            <a:avLst/>
          </a:prstGeom>
        </p:spPr>
      </p:pic>
      <p:sp>
        <p:nvSpPr>
          <p:cNvPr id="5" name="TextBox 4">
            <a:extLst>
              <a:ext uri="{FF2B5EF4-FFF2-40B4-BE49-F238E27FC236}">
                <a16:creationId xmlns:a16="http://schemas.microsoft.com/office/drawing/2014/main" id="{E2C7EF65-8E09-2D3A-B814-2340E36BE62D}"/>
              </a:ext>
            </a:extLst>
          </p:cNvPr>
          <p:cNvSpPr txBox="1"/>
          <p:nvPr/>
        </p:nvSpPr>
        <p:spPr>
          <a:xfrm>
            <a:off x="1719072" y="1837944"/>
            <a:ext cx="4919472" cy="2308324"/>
          </a:xfrm>
          <a:prstGeom prst="rect">
            <a:avLst/>
          </a:prstGeom>
          <a:noFill/>
        </p:spPr>
        <p:txBody>
          <a:bodyPr wrap="square" rtlCol="0">
            <a:spAutoFit/>
          </a:bodyPr>
          <a:lstStyle/>
          <a:p>
            <a:r>
              <a:rPr lang="en-US" dirty="0"/>
              <a:t>“A mental web of facts and idea on a specific topic that is automatically activated as we read or that is constructed as we read”</a:t>
            </a:r>
          </a:p>
          <a:p>
            <a:endParaRPr lang="en-US" dirty="0"/>
          </a:p>
          <a:p>
            <a:pPr marL="285750" indent="-285750">
              <a:buFont typeface="Wingdings" panose="05000000000000000000" pitchFamily="2" charset="2"/>
              <a:buChar char="§"/>
            </a:pPr>
            <a:r>
              <a:rPr lang="en-US" dirty="0"/>
              <a:t>May be sparse or elaborate</a:t>
            </a:r>
          </a:p>
          <a:p>
            <a:pPr marL="285750" indent="-285750">
              <a:buFont typeface="Wingdings" panose="05000000000000000000" pitchFamily="2" charset="2"/>
              <a:buChar char="§"/>
            </a:pPr>
            <a:r>
              <a:rPr lang="en-US" dirty="0"/>
              <a:t>May be true, partially true, or false. May contain misunderstandings or misconceptions.</a:t>
            </a:r>
          </a:p>
          <a:p>
            <a:pPr marL="285750" indent="-285750">
              <a:buFont typeface="Wingdings" panose="05000000000000000000" pitchFamily="2" charset="2"/>
              <a:buChar char="§"/>
            </a:pPr>
            <a:r>
              <a:rPr lang="en-US" dirty="0"/>
              <a:t>Constantly changing as information is added</a:t>
            </a:r>
          </a:p>
        </p:txBody>
      </p:sp>
      <p:sp>
        <p:nvSpPr>
          <p:cNvPr id="6" name="TextBox 5">
            <a:extLst>
              <a:ext uri="{FF2B5EF4-FFF2-40B4-BE49-F238E27FC236}">
                <a16:creationId xmlns:a16="http://schemas.microsoft.com/office/drawing/2014/main" id="{FD87C69F-BE75-1B96-D1D2-ED1012167364}"/>
              </a:ext>
            </a:extLst>
          </p:cNvPr>
          <p:cNvSpPr txBox="1"/>
          <p:nvPr/>
        </p:nvSpPr>
        <p:spPr>
          <a:xfrm>
            <a:off x="5074920" y="4642282"/>
            <a:ext cx="2167128" cy="307777"/>
          </a:xfrm>
          <a:prstGeom prst="rect">
            <a:avLst/>
          </a:prstGeom>
          <a:noFill/>
        </p:spPr>
        <p:txBody>
          <a:bodyPr wrap="square" rtlCol="0">
            <a:spAutoFit/>
          </a:bodyPr>
          <a:lstStyle/>
          <a:p>
            <a:r>
              <a:rPr lang="en-US" sz="1400" dirty="0"/>
              <a:t>(Moats &amp; Hennessy, 2010)</a:t>
            </a:r>
          </a:p>
        </p:txBody>
      </p:sp>
    </p:spTree>
    <p:extLst>
      <p:ext uri="{BB962C8B-B14F-4D97-AF65-F5344CB8AC3E}">
        <p14:creationId xmlns:p14="http://schemas.microsoft.com/office/powerpoint/2010/main" val="1173008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B69C7B-7728-B9C6-8F40-349C39CD5B52}"/>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spcBef>
                <a:spcPct val="0"/>
              </a:spcBef>
            </a:pPr>
            <a:r>
              <a:rPr lang="en-US" sz="5400" dirty="0">
                <a:solidFill>
                  <a:schemeClr val="tx1"/>
                </a:solidFill>
                <a:latin typeface="+mj-lt"/>
                <a:ea typeface="+mj-ea"/>
                <a:cs typeface="+mj-cs"/>
              </a:rPr>
              <a:t>“Mental Velcro”</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8A3F893-436B-7CEB-F990-E7EDE4BB7E2E}"/>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“…knowledge about the topic at hand is like mental Velcro. The relevant knowledge gives the words of the text places to stick and make sense, thereby supporting comprehension and propelling the reading process forward.”</a:t>
            </a:r>
          </a:p>
          <a:p>
            <a:pPr>
              <a:lnSpc>
                <a:spcPct val="90000"/>
              </a:lnSpc>
              <a:spcAft>
                <a:spcPts val="600"/>
              </a:spcAft>
            </a:pPr>
            <a:endParaRPr lang="en-US" sz="2200" dirty="0"/>
          </a:p>
          <a:p>
            <a:pPr>
              <a:lnSpc>
                <a:spcPct val="90000"/>
              </a:lnSpc>
              <a:spcAft>
                <a:spcPts val="600"/>
              </a:spcAft>
            </a:pPr>
            <a:r>
              <a:rPr lang="en-US" sz="2200" dirty="0"/>
              <a:t>		Adams,  2015</a:t>
            </a:r>
          </a:p>
        </p:txBody>
      </p:sp>
      <p:pic>
        <p:nvPicPr>
          <p:cNvPr id="5" name="Picture 4">
            <a:extLst>
              <a:ext uri="{FF2B5EF4-FFF2-40B4-BE49-F238E27FC236}">
                <a16:creationId xmlns:a16="http://schemas.microsoft.com/office/drawing/2014/main" id="{42806D7D-8F94-0309-B4D8-DE908FB99D2C}"/>
              </a:ext>
              <a:ext uri="{C183D7F6-B498-43B3-948B-1728B52AA6E4}">
                <adec:decorative xmlns:adec="http://schemas.microsoft.com/office/drawing/2017/decorative" val="1"/>
              </a:ext>
            </a:extLst>
          </p:cNvPr>
          <p:cNvPicPr>
            <a:picLocks noChangeAspect="1"/>
          </p:cNvPicPr>
          <p:nvPr/>
        </p:nvPicPr>
        <p:blipFill>
          <a:blip r:embed="rId3"/>
          <a:srcRect r="4082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11951AD9-0AD9-E013-DF3E-6AE6A5244AE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133279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5F906E-B0B3-440F-988E-4CF1710FBFA6}"/>
              </a:ext>
            </a:extLst>
          </p:cNvPr>
          <p:cNvSpPr txBox="1">
            <a:spLocks noGrp="1"/>
          </p:cNvSpPr>
          <p:nvPr>
            <p:ph type="title" idx="4294967295"/>
          </p:nvPr>
        </p:nvSpPr>
        <p:spPr>
          <a:xfrm>
            <a:off x="0" y="2757879"/>
            <a:ext cx="12192000" cy="134207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rmAutofit/>
          </a:bodyPr>
          <a:lstStyle>
            <a:lvl1pPr lvl="0" algn="ctr" defTabSz="914400" rtl="0" eaLnBrk="1" latinLnBrk="0" hangingPunct="1">
              <a:lnSpc>
                <a:spcPct val="90000"/>
              </a:lnSpc>
              <a:spcBef>
                <a:spcPts val="0"/>
              </a:spcBef>
              <a:spcAft>
                <a:spcPts val="0"/>
              </a:spcAft>
              <a:buClr>
                <a:schemeClr val="lt1"/>
              </a:buClr>
              <a:buSzPts val="4800"/>
              <a:buFont typeface="Arial"/>
              <a:buNone/>
              <a:defRPr sz="4800" b="0" kern="120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kumimoji="0" lang="en-US" sz="4800" b="0" i="0" u="sng" strike="noStrike" kern="1200" cap="none" spc="0" normalizeH="0" baseline="0" noProof="0" dirty="0">
                <a:ln>
                  <a:noFill/>
                </a:ln>
                <a:solidFill>
                  <a:schemeClr val="lt1"/>
                </a:solidFill>
                <a:effectLst/>
                <a:uLnTx/>
                <a:uFillTx/>
                <a:latin typeface="+mj-lt"/>
                <a:ea typeface="Museo Slab 500" panose="02000000000000000000" charset="0"/>
                <a:cs typeface="Arial"/>
                <a:sym typeface="Arial"/>
              </a:rPr>
              <a:t>Introduction</a:t>
            </a:r>
            <a:br>
              <a:rPr kumimoji="0" lang="en-US" sz="4800" b="0" i="0" u="none" strike="noStrike" kern="1200" cap="none" spc="0" normalizeH="0" baseline="0" noProof="0" dirty="0">
                <a:ln>
                  <a:noFill/>
                </a:ln>
                <a:solidFill>
                  <a:schemeClr val="lt1"/>
                </a:solidFill>
                <a:effectLst/>
                <a:uLnTx/>
                <a:uFillTx/>
                <a:latin typeface="+mj-lt"/>
                <a:ea typeface="Museo Slab 500" panose="02000000000000000000" charset="0"/>
                <a:cs typeface="Arial"/>
                <a:sym typeface="Arial"/>
              </a:rPr>
            </a:br>
            <a:endParaRPr kumimoji="0" lang="en-US" sz="4800" b="0" i="0" u="none" strike="noStrike" kern="1200" cap="none" spc="0" normalizeH="0" baseline="0" noProof="0" dirty="0">
              <a:ln>
                <a:noFill/>
              </a:ln>
              <a:solidFill>
                <a:schemeClr val="lt1"/>
              </a:solidFill>
              <a:effectLst/>
              <a:uLnTx/>
              <a:uFillTx/>
              <a:latin typeface="+mj-lt"/>
              <a:ea typeface="Museo Slab 500" panose="02000000000000000000" charset="0"/>
              <a:cs typeface="Arial"/>
              <a:sym typeface="Arial"/>
            </a:endParaRPr>
          </a:p>
        </p:txBody>
      </p:sp>
    </p:spTree>
    <p:extLst>
      <p:ext uri="{BB962C8B-B14F-4D97-AF65-F5344CB8AC3E}">
        <p14:creationId xmlns:p14="http://schemas.microsoft.com/office/powerpoint/2010/main" val="3096651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A10F9B-313F-8FFE-F691-DDDD84D1E5F8}"/>
              </a:ext>
            </a:extLst>
          </p:cNvPr>
          <p:cNvSpPr>
            <a:spLocks noGrp="1"/>
          </p:cNvSpPr>
          <p:nvPr>
            <p:ph type="title" idx="4294967295"/>
          </p:nvPr>
        </p:nvSpPr>
        <p:spPr>
          <a:xfrm>
            <a:off x="638881" y="639193"/>
            <a:ext cx="4376463" cy="3573516"/>
          </a:xfrm>
        </p:spPr>
        <p:txBody>
          <a:bodyPr vert="horz" lIns="91440" tIns="45720" rIns="91440" bIns="45720" rtlCol="0" anchor="b">
            <a:normAutofit/>
          </a:bodyPr>
          <a:lstStyle/>
          <a:p>
            <a:r>
              <a:rPr lang="en-US" sz="5100" kern="1200" dirty="0">
                <a:solidFill>
                  <a:schemeClr val="tx1"/>
                </a:solidFill>
                <a:latin typeface="+mj-lt"/>
                <a:ea typeface="+mj-ea"/>
                <a:cs typeface="+mj-cs"/>
              </a:rPr>
              <a:t>Inference Requires Background Knowledge</a:t>
            </a:r>
          </a:p>
        </p:txBody>
      </p:sp>
      <p:sp>
        <p:nvSpPr>
          <p:cNvPr id="2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artoon of a baby attempting to touch a hot iron on an ironing board">
            <a:extLst>
              <a:ext uri="{FF2B5EF4-FFF2-40B4-BE49-F238E27FC236}">
                <a16:creationId xmlns:a16="http://schemas.microsoft.com/office/drawing/2014/main" id="{3D9D63EF-53FA-A01A-5422-335BE6B54AC4}"/>
              </a:ext>
            </a:extLst>
          </p:cNvPr>
          <p:cNvPicPr>
            <a:picLocks noChangeAspect="1"/>
          </p:cNvPicPr>
          <p:nvPr/>
        </p:nvPicPr>
        <p:blipFill>
          <a:blip r:embed="rId3"/>
          <a:stretch>
            <a:fillRect/>
          </a:stretch>
        </p:blipFill>
        <p:spPr>
          <a:xfrm>
            <a:off x="4654296" y="799985"/>
            <a:ext cx="7214616" cy="5230597"/>
          </a:xfrm>
          <a:prstGeom prst="rect">
            <a:avLst/>
          </a:prstGeom>
        </p:spPr>
      </p:pic>
      <p:pic>
        <p:nvPicPr>
          <p:cNvPr id="3" name="Picture 2">
            <a:extLst>
              <a:ext uri="{FF2B5EF4-FFF2-40B4-BE49-F238E27FC236}">
                <a16:creationId xmlns:a16="http://schemas.microsoft.com/office/drawing/2014/main" id="{75586699-F87A-A5ED-F803-BCB0C5F812C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1454998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A10885-56D7-B679-9017-52A2886738BE}"/>
              </a:ext>
            </a:extLst>
          </p:cNvPr>
          <p:cNvSpPr>
            <a:spLocks noGrp="1"/>
          </p:cNvSpPr>
          <p:nvPr>
            <p:ph type="title"/>
          </p:nvPr>
        </p:nvSpPr>
        <p:spPr>
          <a:xfrm>
            <a:off x="841248" y="334644"/>
            <a:ext cx="10509504" cy="1076914"/>
          </a:xfrm>
        </p:spPr>
        <p:txBody>
          <a:bodyPr vert="horz" lIns="91440" tIns="45720" rIns="91440" bIns="45720" rtlCol="0" anchor="ctr">
            <a:normAutofit/>
          </a:bodyPr>
          <a:lstStyle/>
          <a:p>
            <a:pPr>
              <a:spcBef>
                <a:spcPct val="0"/>
              </a:spcBef>
            </a:pPr>
            <a:r>
              <a:rPr lang="en-US" sz="4000" kern="1200" dirty="0">
                <a:solidFill>
                  <a:schemeClr val="tx1"/>
                </a:solidFill>
                <a:latin typeface="+mj-lt"/>
                <a:ea typeface="+mj-ea"/>
                <a:cs typeface="+mj-cs"/>
              </a:rPr>
              <a:t>The Matthew Effect</a:t>
            </a:r>
          </a:p>
        </p:txBody>
      </p:sp>
      <p:sp>
        <p:nvSpPr>
          <p:cNvPr id="17" name="Rectangle 1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erson holding large bags of money&#10;&#10;">
            <a:extLst>
              <a:ext uri="{FF2B5EF4-FFF2-40B4-BE49-F238E27FC236}">
                <a16:creationId xmlns:a16="http://schemas.microsoft.com/office/drawing/2014/main" id="{C4C53C72-7EA4-9605-7292-8A889BA1AEC8}"/>
              </a:ext>
            </a:extLst>
          </p:cNvPr>
          <p:cNvPicPr>
            <a:picLocks noChangeAspect="1"/>
          </p:cNvPicPr>
          <p:nvPr/>
        </p:nvPicPr>
        <p:blipFill>
          <a:blip r:embed="rId3"/>
          <a:stretch>
            <a:fillRect/>
          </a:stretch>
        </p:blipFill>
        <p:spPr>
          <a:xfrm>
            <a:off x="1608596" y="3326054"/>
            <a:ext cx="1472795" cy="1392944"/>
          </a:xfrm>
          <a:prstGeom prst="rect">
            <a:avLst/>
          </a:prstGeom>
        </p:spPr>
      </p:pic>
      <p:pic>
        <p:nvPicPr>
          <p:cNvPr id="6" name="Picture 5" descr="Image of a person with empty pockets showing no money&#10;&#10;">
            <a:extLst>
              <a:ext uri="{FF2B5EF4-FFF2-40B4-BE49-F238E27FC236}">
                <a16:creationId xmlns:a16="http://schemas.microsoft.com/office/drawing/2014/main" id="{E053FA79-E0DA-420B-3AB0-3D8B987DECEF}"/>
              </a:ext>
            </a:extLst>
          </p:cNvPr>
          <p:cNvPicPr>
            <a:picLocks noChangeAspect="1"/>
          </p:cNvPicPr>
          <p:nvPr/>
        </p:nvPicPr>
        <p:blipFill>
          <a:blip r:embed="rId4"/>
          <a:stretch>
            <a:fillRect/>
          </a:stretch>
        </p:blipFill>
        <p:spPr>
          <a:xfrm>
            <a:off x="1833328" y="4838722"/>
            <a:ext cx="1165767" cy="1570821"/>
          </a:xfrm>
          <a:prstGeom prst="rect">
            <a:avLst/>
          </a:prstGeom>
        </p:spPr>
      </p:pic>
      <p:pic>
        <p:nvPicPr>
          <p:cNvPr id="5" name="Picture 4">
            <a:extLst>
              <a:ext uri="{FF2B5EF4-FFF2-40B4-BE49-F238E27FC236}">
                <a16:creationId xmlns:a16="http://schemas.microsoft.com/office/drawing/2014/main" id="{8CADBF3D-40A1-AAC1-8BFC-544CCBCCCEC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20056951">
            <a:off x="3074671" y="1936301"/>
            <a:ext cx="7397104" cy="1657581"/>
          </a:xfrm>
          <a:prstGeom prst="rect">
            <a:avLst/>
          </a:prstGeom>
        </p:spPr>
      </p:pic>
      <p:pic>
        <p:nvPicPr>
          <p:cNvPr id="18" name="Picture 17">
            <a:extLst>
              <a:ext uri="{FF2B5EF4-FFF2-40B4-BE49-F238E27FC236}">
                <a16:creationId xmlns:a16="http://schemas.microsoft.com/office/drawing/2014/main" id="{AD38F423-16CD-9FD0-D5CC-A8ACD086D72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21206066">
            <a:off x="3422565" y="4480691"/>
            <a:ext cx="5903192" cy="1590897"/>
          </a:xfrm>
          <a:prstGeom prst="rect">
            <a:avLst/>
          </a:prstGeom>
        </p:spPr>
      </p:pic>
      <p:pic>
        <p:nvPicPr>
          <p:cNvPr id="3" name="Picture 2">
            <a:extLst>
              <a:ext uri="{FF2B5EF4-FFF2-40B4-BE49-F238E27FC236}">
                <a16:creationId xmlns:a16="http://schemas.microsoft.com/office/drawing/2014/main" id="{4A303179-EEDE-D949-DB5F-BE5C57E764B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1970829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2" name="TextBox 1">
            <a:extLst>
              <a:ext uri="{FF2B5EF4-FFF2-40B4-BE49-F238E27FC236}">
                <a16:creationId xmlns:a16="http://schemas.microsoft.com/office/drawing/2014/main" id="{2AF2EED5-CDF1-214A-E77A-F3B8E817F67E}"/>
              </a:ext>
            </a:extLst>
          </p:cNvPr>
          <p:cNvSpPr txBox="1"/>
          <p:nvPr/>
        </p:nvSpPr>
        <p:spPr>
          <a:xfrm>
            <a:off x="817095" y="594360"/>
            <a:ext cx="10557809" cy="6463308"/>
          </a:xfrm>
          <a:prstGeom prst="rect">
            <a:avLst/>
          </a:prstGeom>
          <a:noFill/>
          <a:ln>
            <a:solidFill>
              <a:schemeClr val="accent3"/>
            </a:solidFill>
          </a:ln>
        </p:spPr>
        <p:txBody>
          <a:bodyPr wrap="square" rtlCol="0">
            <a:spAutoFit/>
          </a:bodyPr>
          <a:lstStyle/>
          <a:p>
            <a:r>
              <a:rPr lang="en-US" sz="2400" dirty="0"/>
              <a:t>“Gretel looked at her little brother and found herself agreeing with him for once. ‘I know what you mean,’ she said. ‘Its not very nice, is it?’ </a:t>
            </a:r>
          </a:p>
          <a:p>
            <a:r>
              <a:rPr lang="en-US" sz="2400" dirty="0"/>
              <a:t>‘It’s horrible,’ Said Bruno.</a:t>
            </a:r>
          </a:p>
          <a:p>
            <a:r>
              <a:rPr lang="en-US" sz="2400" dirty="0"/>
              <a:t>‘Well, yes,’ said Gretel, acknowledging that. ‘Its horrible right now. But once the house is smartened up a bit it probably won’t seem so bad. I heard Father say that whoever lived here at Out-With before us lost their job very quickly and didn’t have time to make the place nice for us.’</a:t>
            </a:r>
          </a:p>
          <a:p>
            <a:endParaRPr lang="en-US" sz="2400" dirty="0"/>
          </a:p>
          <a:p>
            <a:r>
              <a:rPr lang="en-US" sz="2400" dirty="0"/>
              <a:t>‘Out-With?’” asked Bruno. ‘What’s an Out-With?’</a:t>
            </a:r>
          </a:p>
          <a:p>
            <a:endParaRPr lang="en-US" sz="2400" dirty="0"/>
          </a:p>
          <a:p>
            <a:r>
              <a:rPr lang="en-US" sz="2400" dirty="0"/>
              <a:t>‘It’s not an Out-With, Bruno,’ said Gretel with a sigh. ‘It’s just Out-With.’</a:t>
            </a:r>
          </a:p>
          <a:p>
            <a:endParaRPr lang="en-US" sz="2400" dirty="0"/>
          </a:p>
          <a:p>
            <a:r>
              <a:rPr lang="en-US" sz="2400" dirty="0"/>
              <a:t>‘Well, what’s Out-With then? He repeated. Out with what?’</a:t>
            </a:r>
          </a:p>
          <a:p>
            <a:endParaRPr lang="en-US" sz="2400" dirty="0"/>
          </a:p>
          <a:p>
            <a:r>
              <a:rPr lang="en-US" sz="2400" dirty="0"/>
              <a:t>‘That’s the name of the house, explained Gretel. ‘Out-With.’</a:t>
            </a:r>
          </a:p>
          <a:p>
            <a:endParaRPr lang="en-US" dirty="0"/>
          </a:p>
          <a:p>
            <a:r>
              <a:rPr lang="en-US"/>
              <a:t>								</a:t>
            </a:r>
            <a:r>
              <a:rPr lang="en-US" dirty="0"/>
              <a:t>Boyne </a:t>
            </a:r>
            <a:r>
              <a:rPr lang="en-US"/>
              <a:t>(2006, p. 23) </a:t>
            </a:r>
            <a:endParaRPr lang="en-US" dirty="0"/>
          </a:p>
          <a:p>
            <a:endParaRPr lang="en-US" dirty="0"/>
          </a:p>
        </p:txBody>
      </p:sp>
      <p:sp>
        <p:nvSpPr>
          <p:cNvPr id="3" name="Title 2">
            <a:extLst>
              <a:ext uri="{FF2B5EF4-FFF2-40B4-BE49-F238E27FC236}">
                <a16:creationId xmlns:a16="http://schemas.microsoft.com/office/drawing/2014/main" id="{9168B3FD-0054-FA03-7A03-ACA8010BBCD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Boy in the Striped Pyjamas Excerpt</a:t>
            </a:r>
          </a:p>
        </p:txBody>
      </p:sp>
    </p:spTree>
    <p:extLst>
      <p:ext uri="{BB962C8B-B14F-4D97-AF65-F5344CB8AC3E}">
        <p14:creationId xmlns:p14="http://schemas.microsoft.com/office/powerpoint/2010/main" val="3930117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7"/>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6">
            <a:extLst>
              <a:ext uri="{FF2B5EF4-FFF2-40B4-BE49-F238E27FC236}">
                <a16:creationId xmlns:a16="http://schemas.microsoft.com/office/drawing/2014/main" id="{7A1A3440-886C-4BD1-BF05-7E02D9D0C2C7}"/>
              </a:ext>
            </a:extLst>
          </p:cNvPr>
          <p:cNvSpPr>
            <a:spLocks noGrp="1"/>
          </p:cNvSpPr>
          <p:nvPr>
            <p:ph type="title"/>
          </p:nvPr>
        </p:nvSpPr>
        <p:spPr>
          <a:xfrm>
            <a:off x="332508" y="640823"/>
            <a:ext cx="4009185" cy="5583148"/>
          </a:xfrm>
        </p:spPr>
        <p:txBody>
          <a:bodyPr vert="horz" lIns="91440" tIns="45720" rIns="91440" bIns="45720" rtlCol="0" anchor="ctr">
            <a:normAutofit/>
          </a:bodyPr>
          <a:lstStyle/>
          <a:p>
            <a:pPr>
              <a:spcBef>
                <a:spcPct val="0"/>
              </a:spcBef>
            </a:pPr>
            <a:r>
              <a:rPr lang="en-US" sz="5000" kern="1200" dirty="0">
                <a:solidFill>
                  <a:schemeClr val="tx1"/>
                </a:solidFill>
                <a:latin typeface="+mj-lt"/>
                <a:ea typeface="+mj-ea"/>
                <a:cs typeface="+mj-cs"/>
              </a:rPr>
              <a:t>The ABC’s of Background Knowledge </a:t>
            </a:r>
          </a:p>
        </p:txBody>
      </p:sp>
      <p:sp>
        <p:nvSpPr>
          <p:cNvPr id="2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9D7BFD4-AFF6-7533-1B65-35D8B189993C}"/>
              </a:ext>
            </a:extLst>
          </p:cNvPr>
          <p:cNvSpPr txBox="1"/>
          <p:nvPr/>
        </p:nvSpPr>
        <p:spPr>
          <a:xfrm>
            <a:off x="4648018" y="1317510"/>
            <a:ext cx="6593367" cy="1293880"/>
          </a:xfrm>
          <a:prstGeom prst="rect">
            <a:avLst/>
          </a:prstGeom>
          <a:noFill/>
        </p:spPr>
        <p:txBody>
          <a:bodyPr wrap="square" rtlCol="0">
            <a:spAutoFit/>
          </a:bodyPr>
          <a:lstStyle/>
          <a:p>
            <a:pPr defTabSz="1426464">
              <a:spcAft>
                <a:spcPts val="600"/>
              </a:spcAft>
            </a:pPr>
            <a:r>
              <a:rPr lang="en-US" sz="2808" kern="1200" dirty="0">
                <a:solidFill>
                  <a:schemeClr val="accent3">
                    <a:lumMod val="50000"/>
                  </a:schemeClr>
                </a:solidFill>
                <a:latin typeface="+mn-lt"/>
                <a:ea typeface="+mn-ea"/>
                <a:cs typeface="+mn-cs"/>
              </a:rPr>
              <a:t>Activate and Assess</a:t>
            </a:r>
            <a:endParaRPr lang="en-US" sz="2808" dirty="0">
              <a:solidFill>
                <a:schemeClr val="accent3">
                  <a:lumMod val="50000"/>
                </a:schemeClr>
              </a:solidFill>
            </a:endParaRPr>
          </a:p>
          <a:p>
            <a:pPr defTabSz="1426464">
              <a:spcAft>
                <a:spcPts val="600"/>
              </a:spcAft>
            </a:pPr>
            <a:r>
              <a:rPr lang="en-US" sz="2000" i="1" dirty="0"/>
              <a:t>What relevant knowledge do student’s already have?</a:t>
            </a:r>
          </a:p>
          <a:p>
            <a:pPr defTabSz="1426464">
              <a:spcAft>
                <a:spcPts val="600"/>
              </a:spcAft>
            </a:pPr>
            <a:r>
              <a:rPr lang="en-US" sz="2000" i="1" dirty="0"/>
              <a:t>What misconceptions might get in the way?</a:t>
            </a:r>
          </a:p>
        </p:txBody>
      </p:sp>
      <p:sp>
        <p:nvSpPr>
          <p:cNvPr id="3" name="TextBox 2">
            <a:extLst>
              <a:ext uri="{FF2B5EF4-FFF2-40B4-BE49-F238E27FC236}">
                <a16:creationId xmlns:a16="http://schemas.microsoft.com/office/drawing/2014/main" id="{388FCB9B-40BE-B35F-3510-FA8FB09E9C0A}"/>
              </a:ext>
            </a:extLst>
          </p:cNvPr>
          <p:cNvSpPr txBox="1"/>
          <p:nvPr/>
        </p:nvSpPr>
        <p:spPr>
          <a:xfrm>
            <a:off x="4671049" y="2842627"/>
            <a:ext cx="6900512" cy="2263377"/>
          </a:xfrm>
          <a:prstGeom prst="rect">
            <a:avLst/>
          </a:prstGeom>
          <a:noFill/>
        </p:spPr>
        <p:txBody>
          <a:bodyPr wrap="square" lIns="91440" tIns="45720" rIns="91440" bIns="45720" rtlCol="0" anchor="t">
            <a:spAutoFit/>
          </a:bodyPr>
          <a:lstStyle/>
          <a:p>
            <a:pPr defTabSz="1426464">
              <a:spcAft>
                <a:spcPts val="600"/>
              </a:spcAft>
            </a:pPr>
            <a:r>
              <a:rPr lang="en-US" sz="2808" kern="1200" dirty="0">
                <a:solidFill>
                  <a:schemeClr val="accent3">
                    <a:lumMod val="50000"/>
                  </a:schemeClr>
                </a:solidFill>
                <a:latin typeface="+mn-lt"/>
                <a:ea typeface="+mn-ea"/>
                <a:cs typeface="+mn-cs"/>
              </a:rPr>
              <a:t>Build</a:t>
            </a:r>
          </a:p>
          <a:p>
            <a:pPr defTabSz="1426464">
              <a:spcAft>
                <a:spcPts val="600"/>
              </a:spcAft>
            </a:pPr>
            <a:r>
              <a:rPr lang="en-US" sz="2000" i="1" dirty="0"/>
              <a:t>What do I need to teach students to ensure the “velcro” is in place for new learning?</a:t>
            </a:r>
          </a:p>
          <a:p>
            <a:pPr defTabSz="1426464">
              <a:spcAft>
                <a:spcPts val="600"/>
              </a:spcAft>
            </a:pPr>
            <a:r>
              <a:rPr lang="en-US" sz="2000" i="1" dirty="0"/>
              <a:t>How do I focus on the key information needed without overteaching?</a:t>
            </a:r>
          </a:p>
          <a:p>
            <a:pPr defTabSz="1426464">
              <a:spcAft>
                <a:spcPts val="600"/>
              </a:spcAft>
            </a:pPr>
            <a:endParaRPr lang="en-US" dirty="0"/>
          </a:p>
        </p:txBody>
      </p:sp>
      <p:sp>
        <p:nvSpPr>
          <p:cNvPr id="4" name="TextBox 3">
            <a:extLst>
              <a:ext uri="{FF2B5EF4-FFF2-40B4-BE49-F238E27FC236}">
                <a16:creationId xmlns:a16="http://schemas.microsoft.com/office/drawing/2014/main" id="{0263B398-19E9-B42D-41BD-29F5A28F3611}"/>
              </a:ext>
            </a:extLst>
          </p:cNvPr>
          <p:cNvSpPr txBox="1"/>
          <p:nvPr/>
        </p:nvSpPr>
        <p:spPr>
          <a:xfrm>
            <a:off x="4648018" y="4921338"/>
            <a:ext cx="6593367" cy="1155381"/>
          </a:xfrm>
          <a:prstGeom prst="rect">
            <a:avLst/>
          </a:prstGeom>
          <a:noFill/>
        </p:spPr>
        <p:txBody>
          <a:bodyPr wrap="square" rtlCol="0">
            <a:spAutoFit/>
          </a:bodyPr>
          <a:lstStyle/>
          <a:p>
            <a:pPr defTabSz="1426464">
              <a:spcAft>
                <a:spcPts val="600"/>
              </a:spcAft>
            </a:pPr>
            <a:r>
              <a:rPr lang="en-US" sz="2808" kern="1200" dirty="0">
                <a:solidFill>
                  <a:schemeClr val="accent3">
                    <a:lumMod val="50000"/>
                  </a:schemeClr>
                </a:solidFill>
                <a:latin typeface="+mn-lt"/>
                <a:ea typeface="+mn-ea"/>
                <a:cs typeface="+mn-cs"/>
              </a:rPr>
              <a:t>Connect</a:t>
            </a:r>
          </a:p>
          <a:p>
            <a:pPr defTabSz="1426464">
              <a:spcAft>
                <a:spcPts val="600"/>
              </a:spcAft>
            </a:pPr>
            <a:r>
              <a:rPr lang="en-US" i="1" dirty="0"/>
              <a:t>How do I ensure students are making connections between their existing knowledge and new learning? </a:t>
            </a:r>
          </a:p>
        </p:txBody>
      </p:sp>
      <p:sp>
        <p:nvSpPr>
          <p:cNvPr id="5" name="TextBox 4">
            <a:extLst>
              <a:ext uri="{FF2B5EF4-FFF2-40B4-BE49-F238E27FC236}">
                <a16:creationId xmlns:a16="http://schemas.microsoft.com/office/drawing/2014/main" id="{B17E1127-A69A-33C1-D46C-80BC25DC5555}"/>
              </a:ext>
            </a:extLst>
          </p:cNvPr>
          <p:cNvSpPr txBox="1"/>
          <p:nvPr/>
        </p:nvSpPr>
        <p:spPr>
          <a:xfrm>
            <a:off x="2344329" y="4736672"/>
            <a:ext cx="2560320" cy="369332"/>
          </a:xfrm>
          <a:prstGeom prst="rect">
            <a:avLst/>
          </a:prstGeom>
          <a:noFill/>
        </p:spPr>
        <p:txBody>
          <a:bodyPr wrap="square" rtlCol="0">
            <a:spAutoFit/>
          </a:bodyPr>
          <a:lstStyle/>
          <a:p>
            <a:r>
              <a:rPr lang="en-US" dirty="0"/>
              <a:t>Hennessy, 2021</a:t>
            </a:r>
          </a:p>
        </p:txBody>
      </p:sp>
      <p:pic>
        <p:nvPicPr>
          <p:cNvPr id="6" name="Picture 5">
            <a:extLst>
              <a:ext uri="{FF2B5EF4-FFF2-40B4-BE49-F238E27FC236}">
                <a16:creationId xmlns:a16="http://schemas.microsoft.com/office/drawing/2014/main" id="{C2B8EF19-78A7-34CC-4657-776DF1CC14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3660415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E5A9FB-0FDB-3D1F-E189-9DDD94C9668E}"/>
              </a:ext>
            </a:extLst>
          </p:cNvPr>
          <p:cNvSpPr>
            <a:spLocks noGrp="1"/>
          </p:cNvSpPr>
          <p:nvPr>
            <p:ph type="title"/>
          </p:nvPr>
        </p:nvSpPr>
        <p:spPr>
          <a:xfrm>
            <a:off x="841248" y="256032"/>
            <a:ext cx="10506456" cy="1014984"/>
          </a:xfrm>
        </p:spPr>
        <p:txBody>
          <a:bodyPr vert="horz" lIns="91440" tIns="45720" rIns="91440" bIns="45720" rtlCol="0" anchor="b">
            <a:normAutofit fontScale="90000"/>
          </a:bodyPr>
          <a:lstStyle/>
          <a:p>
            <a:pPr>
              <a:spcBef>
                <a:spcPct val="0"/>
              </a:spcBef>
            </a:pPr>
            <a:r>
              <a:rPr lang="en-US" sz="4400" kern="1200" dirty="0">
                <a:solidFill>
                  <a:schemeClr val="tx1"/>
                </a:solidFill>
                <a:latin typeface="+mj-lt"/>
                <a:ea typeface="+mj-ea"/>
                <a:cs typeface="+mj-cs"/>
              </a:rPr>
              <a:t>Activating and Assessing Background Knowledge</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5" name="TextBox 2" descr="Tools for Activating and Assessing Background Knowledge">
            <a:extLst>
              <a:ext uri="{FF2B5EF4-FFF2-40B4-BE49-F238E27FC236}">
                <a16:creationId xmlns:a16="http://schemas.microsoft.com/office/drawing/2014/main" id="{9EFD7C26-F75B-613C-2678-9AD50B70671E}"/>
              </a:ext>
            </a:extLst>
          </p:cNvPr>
          <p:cNvGraphicFramePr/>
          <p:nvPr>
            <p:extLst>
              <p:ext uri="{D42A27DB-BD31-4B8C-83A1-F6EECF244321}">
                <p14:modId xmlns:p14="http://schemas.microsoft.com/office/powerpoint/2010/main" val="241640064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E1E0AFC-A6AF-139F-4158-32FCCEB12AD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886956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11B44C-A034-1900-C9BD-F4D9028C2B0F}"/>
              </a:ext>
            </a:extLst>
          </p:cNvPr>
          <p:cNvSpPr>
            <a:spLocks noGrp="1"/>
          </p:cNvSpPr>
          <p:nvPr>
            <p:ph type="title"/>
          </p:nvPr>
        </p:nvSpPr>
        <p:spPr>
          <a:xfrm>
            <a:off x="841248" y="334644"/>
            <a:ext cx="10509504" cy="1076914"/>
          </a:xfrm>
        </p:spPr>
        <p:txBody>
          <a:bodyPr vert="horz" lIns="91440" tIns="45720" rIns="91440" bIns="45720" rtlCol="0" anchor="ctr">
            <a:normAutofit/>
          </a:bodyPr>
          <a:lstStyle/>
          <a:p>
            <a:pPr>
              <a:spcBef>
                <a:spcPct val="0"/>
              </a:spcBef>
            </a:pPr>
            <a:r>
              <a:rPr lang="en-US" sz="4000" kern="1200" dirty="0">
                <a:solidFill>
                  <a:schemeClr val="tx1"/>
                </a:solidFill>
                <a:latin typeface="+mj-lt"/>
                <a:ea typeface="+mj-ea"/>
                <a:cs typeface="+mj-cs"/>
              </a:rPr>
              <a:t>Anticipation Guides</a:t>
            </a: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D8A90B43-2F2A-4711-3654-F3D063456BFF}"/>
              </a:ext>
            </a:extLst>
          </p:cNvPr>
          <p:cNvGraphicFramePr>
            <a:graphicFrameLocks noGrp="1"/>
          </p:cNvGraphicFramePr>
          <p:nvPr>
            <p:extLst>
              <p:ext uri="{D42A27DB-BD31-4B8C-83A1-F6EECF244321}">
                <p14:modId xmlns:p14="http://schemas.microsoft.com/office/powerpoint/2010/main" val="348107057"/>
              </p:ext>
            </p:extLst>
          </p:nvPr>
        </p:nvGraphicFramePr>
        <p:xfrm>
          <a:off x="838200" y="2500361"/>
          <a:ext cx="10754140" cy="4184484"/>
        </p:xfrm>
        <a:graphic>
          <a:graphicData uri="http://schemas.openxmlformats.org/drawingml/2006/table">
            <a:tbl>
              <a:tblPr firstRow="1">
                <a:tableStyleId>{5C22544A-7EE6-4342-B048-85BDC9FD1C3A}</a:tableStyleId>
              </a:tblPr>
              <a:tblGrid>
                <a:gridCol w="1152938">
                  <a:extLst>
                    <a:ext uri="{9D8B030D-6E8A-4147-A177-3AD203B41FA5}">
                      <a16:colId xmlns:a16="http://schemas.microsoft.com/office/drawing/2014/main" val="4050235558"/>
                    </a:ext>
                  </a:extLst>
                </a:gridCol>
                <a:gridCol w="1331843">
                  <a:extLst>
                    <a:ext uri="{9D8B030D-6E8A-4147-A177-3AD203B41FA5}">
                      <a16:colId xmlns:a16="http://schemas.microsoft.com/office/drawing/2014/main" val="348749599"/>
                    </a:ext>
                  </a:extLst>
                </a:gridCol>
                <a:gridCol w="5824331">
                  <a:extLst>
                    <a:ext uri="{9D8B030D-6E8A-4147-A177-3AD203B41FA5}">
                      <a16:colId xmlns:a16="http://schemas.microsoft.com/office/drawing/2014/main" val="1211452282"/>
                    </a:ext>
                  </a:extLst>
                </a:gridCol>
                <a:gridCol w="1152939">
                  <a:extLst>
                    <a:ext uri="{9D8B030D-6E8A-4147-A177-3AD203B41FA5}">
                      <a16:colId xmlns:a16="http://schemas.microsoft.com/office/drawing/2014/main" val="2283013581"/>
                    </a:ext>
                  </a:extLst>
                </a:gridCol>
                <a:gridCol w="1292089">
                  <a:extLst>
                    <a:ext uri="{9D8B030D-6E8A-4147-A177-3AD203B41FA5}">
                      <a16:colId xmlns:a16="http://schemas.microsoft.com/office/drawing/2014/main" val="514321221"/>
                    </a:ext>
                  </a:extLst>
                </a:gridCol>
              </a:tblGrid>
              <a:tr h="903522">
                <a:tc>
                  <a:txBody>
                    <a:bodyPr/>
                    <a:lstStyle/>
                    <a:p>
                      <a:pPr algn="ctr"/>
                      <a:r>
                        <a:rPr lang="en-US" sz="2400" dirty="0">
                          <a:solidFill>
                            <a:schemeClr val="tx1"/>
                          </a:solidFill>
                        </a:rPr>
                        <a:t>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1"/>
                          </a:solidFill>
                        </a:rPr>
                        <a:t>Disagree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1"/>
                          </a:solidFill>
                        </a:rPr>
                        <a:t>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1"/>
                          </a:solidFill>
                        </a:rPr>
                        <a:t>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1"/>
                          </a:solidFill>
                        </a:rPr>
                        <a:t>Disagree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7471096"/>
                  </a:ext>
                </a:extLst>
              </a:tr>
              <a:tr h="903522">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Propaganda is an effective and powerful way to promote specific ideas and influence public opinion.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2963856"/>
                  </a:ext>
                </a:extLst>
              </a:tr>
              <a:tr h="903522">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When facing pressure from a group, people will act in ways they would not if they were alone.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288110"/>
                  </a:ext>
                </a:extLst>
              </a:tr>
              <a:tr h="903522">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229360"/>
                  </a:ext>
                </a:extLst>
              </a:tr>
            </a:tbl>
          </a:graphicData>
        </a:graphic>
      </p:graphicFrame>
      <p:sp>
        <p:nvSpPr>
          <p:cNvPr id="5" name="TextBox 4">
            <a:extLst>
              <a:ext uri="{FF2B5EF4-FFF2-40B4-BE49-F238E27FC236}">
                <a16:creationId xmlns:a16="http://schemas.microsoft.com/office/drawing/2014/main" id="{48BDBE4A-3EAD-A6AF-3B7C-1CB371B5C22E}"/>
              </a:ext>
            </a:extLst>
          </p:cNvPr>
          <p:cNvSpPr txBox="1"/>
          <p:nvPr/>
        </p:nvSpPr>
        <p:spPr>
          <a:xfrm>
            <a:off x="838201" y="2050023"/>
            <a:ext cx="2691320" cy="511169"/>
          </a:xfrm>
          <a:prstGeom prst="rect">
            <a:avLst/>
          </a:prstGeom>
          <a:noFill/>
        </p:spPr>
        <p:txBody>
          <a:bodyPr wrap="square" rtlCol="0">
            <a:spAutoFit/>
          </a:bodyPr>
          <a:lstStyle/>
          <a:p>
            <a:pPr defTabSz="886968">
              <a:spcAft>
                <a:spcPts val="600"/>
              </a:spcAft>
            </a:pPr>
            <a:r>
              <a:rPr lang="en-US" sz="2716" kern="1200" dirty="0">
                <a:solidFill>
                  <a:schemeClr val="tx1"/>
                </a:solidFill>
                <a:latin typeface="+mn-lt"/>
                <a:ea typeface="+mn-ea"/>
                <a:cs typeface="+mn-cs"/>
              </a:rPr>
              <a:t>Before Reading</a:t>
            </a:r>
            <a:endParaRPr lang="en-US" sz="2800" dirty="0"/>
          </a:p>
        </p:txBody>
      </p:sp>
      <p:sp>
        <p:nvSpPr>
          <p:cNvPr id="6" name="TextBox 5">
            <a:extLst>
              <a:ext uri="{FF2B5EF4-FFF2-40B4-BE49-F238E27FC236}">
                <a16:creationId xmlns:a16="http://schemas.microsoft.com/office/drawing/2014/main" id="{69DB00D6-8433-5A33-6B46-250A8AE0E980}"/>
              </a:ext>
            </a:extLst>
          </p:cNvPr>
          <p:cNvSpPr txBox="1"/>
          <p:nvPr/>
        </p:nvSpPr>
        <p:spPr>
          <a:xfrm>
            <a:off x="9061163" y="1978932"/>
            <a:ext cx="2283493" cy="511169"/>
          </a:xfrm>
          <a:prstGeom prst="rect">
            <a:avLst/>
          </a:prstGeom>
          <a:noFill/>
        </p:spPr>
        <p:txBody>
          <a:bodyPr wrap="square" rtlCol="0">
            <a:spAutoFit/>
          </a:bodyPr>
          <a:lstStyle/>
          <a:p>
            <a:pPr defTabSz="886968">
              <a:spcAft>
                <a:spcPts val="600"/>
              </a:spcAft>
            </a:pPr>
            <a:r>
              <a:rPr lang="en-US" sz="2716" kern="1200" dirty="0">
                <a:solidFill>
                  <a:schemeClr val="tx1"/>
                </a:solidFill>
                <a:latin typeface="+mn-lt"/>
                <a:ea typeface="+mn-ea"/>
                <a:cs typeface="+mn-cs"/>
              </a:rPr>
              <a:t>After Reading</a:t>
            </a:r>
            <a:endParaRPr lang="en-US" sz="2800" dirty="0"/>
          </a:p>
        </p:txBody>
      </p:sp>
      <p:pic>
        <p:nvPicPr>
          <p:cNvPr id="3" name="Picture 2">
            <a:extLst>
              <a:ext uri="{FF2B5EF4-FFF2-40B4-BE49-F238E27FC236}">
                <a16:creationId xmlns:a16="http://schemas.microsoft.com/office/drawing/2014/main" id="{D77AE940-0055-2C1D-98ED-E49B527671E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3737693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Freeform: Shape 22">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CA1F2F-38CA-FDEA-F9A9-23CD1547539D}"/>
              </a:ext>
            </a:extLst>
          </p:cNvPr>
          <p:cNvSpPr>
            <a:spLocks noGrp="1"/>
          </p:cNvSpPr>
          <p:nvPr>
            <p:ph type="title" idx="4294967295"/>
          </p:nvPr>
        </p:nvSpPr>
        <p:spPr>
          <a:xfrm>
            <a:off x="621792" y="1161288"/>
            <a:ext cx="3602736" cy="4526280"/>
          </a:xfrm>
        </p:spPr>
        <p:txBody>
          <a:bodyPr vert="horz" lIns="91440" tIns="45720" rIns="91440" bIns="45720" rtlCol="0" anchor="ctr">
            <a:normAutofit/>
          </a:bodyPr>
          <a:lstStyle/>
          <a:p>
            <a:r>
              <a:rPr lang="en-US" sz="4000" kern="1200" dirty="0">
                <a:solidFill>
                  <a:schemeClr val="tx1"/>
                </a:solidFill>
                <a:latin typeface="+mj-lt"/>
                <a:ea typeface="+mj-ea"/>
                <a:cs typeface="+mj-cs"/>
              </a:rPr>
              <a:t>Concept Sorts</a:t>
            </a:r>
          </a:p>
        </p:txBody>
      </p:sp>
      <p:sp>
        <p:nvSpPr>
          <p:cNvPr id="27" name="Rectangle 2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1219B4B2-2E10-8ECC-F931-B72930450CD3}"/>
              </a:ext>
            </a:extLst>
          </p:cNvPr>
          <p:cNvSpPr txBox="1"/>
          <p:nvPr/>
        </p:nvSpPr>
        <p:spPr>
          <a:xfrm>
            <a:off x="4866921" y="1422206"/>
            <a:ext cx="2224507" cy="461665"/>
          </a:xfrm>
          <a:prstGeom prst="rect">
            <a:avLst/>
          </a:prstGeom>
          <a:noFill/>
        </p:spPr>
        <p:txBody>
          <a:bodyPr wrap="square" rtlCol="0">
            <a:spAutoFit/>
          </a:bodyPr>
          <a:lstStyle/>
          <a:p>
            <a:pPr defTabSz="539496">
              <a:spcAft>
                <a:spcPts val="600"/>
              </a:spcAft>
            </a:pPr>
            <a:r>
              <a:rPr lang="en-US" sz="2400" kern="1200" dirty="0">
                <a:solidFill>
                  <a:schemeClr val="accent4">
                    <a:lumMod val="50000"/>
                  </a:schemeClr>
                </a:solidFill>
                <a:latin typeface="+mn-lt"/>
                <a:ea typeface="+mn-ea"/>
                <a:cs typeface="+mn-cs"/>
              </a:rPr>
              <a:t>antisemitism</a:t>
            </a:r>
            <a:endParaRPr lang="en-US" sz="2400" dirty="0">
              <a:solidFill>
                <a:schemeClr val="accent4">
                  <a:lumMod val="50000"/>
                </a:schemeClr>
              </a:solidFill>
            </a:endParaRPr>
          </a:p>
        </p:txBody>
      </p:sp>
      <p:sp>
        <p:nvSpPr>
          <p:cNvPr id="4" name="TextBox 3">
            <a:extLst>
              <a:ext uri="{FF2B5EF4-FFF2-40B4-BE49-F238E27FC236}">
                <a16:creationId xmlns:a16="http://schemas.microsoft.com/office/drawing/2014/main" id="{E3CA586C-1EEB-9577-B766-EC39C7283058}"/>
              </a:ext>
            </a:extLst>
          </p:cNvPr>
          <p:cNvSpPr txBox="1"/>
          <p:nvPr/>
        </p:nvSpPr>
        <p:spPr>
          <a:xfrm>
            <a:off x="8788412" y="1616505"/>
            <a:ext cx="2915908" cy="461665"/>
          </a:xfrm>
          <a:prstGeom prst="rect">
            <a:avLst/>
          </a:prstGeom>
          <a:noFill/>
        </p:spPr>
        <p:txBody>
          <a:bodyPr wrap="square" rtlCol="0">
            <a:spAutoFit/>
          </a:bodyPr>
          <a:lstStyle/>
          <a:p>
            <a:pPr defTabSz="539496">
              <a:spcAft>
                <a:spcPts val="600"/>
              </a:spcAft>
            </a:pPr>
            <a:r>
              <a:rPr lang="en-US" sz="2400" dirty="0">
                <a:solidFill>
                  <a:schemeClr val="accent1">
                    <a:lumMod val="75000"/>
                  </a:schemeClr>
                </a:solidFill>
              </a:rPr>
              <a:t>c</a:t>
            </a:r>
            <a:r>
              <a:rPr lang="en-US" sz="2400" kern="1200" dirty="0">
                <a:solidFill>
                  <a:schemeClr val="accent1">
                    <a:lumMod val="75000"/>
                  </a:schemeClr>
                </a:solidFill>
                <a:latin typeface="+mn-lt"/>
                <a:ea typeface="+mn-ea"/>
                <a:cs typeface="+mn-cs"/>
              </a:rPr>
              <a:t>oncentration camp</a:t>
            </a:r>
            <a:endParaRPr lang="en-US" sz="2400" dirty="0">
              <a:solidFill>
                <a:schemeClr val="accent1">
                  <a:lumMod val="75000"/>
                </a:schemeClr>
              </a:solidFill>
            </a:endParaRPr>
          </a:p>
        </p:txBody>
      </p:sp>
      <p:sp>
        <p:nvSpPr>
          <p:cNvPr id="5" name="TextBox 4">
            <a:extLst>
              <a:ext uri="{FF2B5EF4-FFF2-40B4-BE49-F238E27FC236}">
                <a16:creationId xmlns:a16="http://schemas.microsoft.com/office/drawing/2014/main" id="{1E9140A8-1A11-3BD9-6D65-7431792D8B19}"/>
              </a:ext>
            </a:extLst>
          </p:cNvPr>
          <p:cNvSpPr txBox="1"/>
          <p:nvPr/>
        </p:nvSpPr>
        <p:spPr>
          <a:xfrm>
            <a:off x="5813940" y="2958963"/>
            <a:ext cx="1833714" cy="461665"/>
          </a:xfrm>
          <a:prstGeom prst="rect">
            <a:avLst/>
          </a:prstGeom>
          <a:noFill/>
        </p:spPr>
        <p:txBody>
          <a:bodyPr wrap="square" rtlCol="0">
            <a:spAutoFit/>
          </a:bodyPr>
          <a:lstStyle/>
          <a:p>
            <a:pPr defTabSz="539496">
              <a:spcAft>
                <a:spcPts val="600"/>
              </a:spcAft>
            </a:pPr>
            <a:r>
              <a:rPr lang="en-US" sz="2400" kern="1200" dirty="0">
                <a:solidFill>
                  <a:schemeClr val="accent5">
                    <a:lumMod val="75000"/>
                  </a:schemeClr>
                </a:solidFill>
                <a:latin typeface="+mn-lt"/>
                <a:ea typeface="+mn-ea"/>
                <a:cs typeface="+mn-cs"/>
              </a:rPr>
              <a:t>deportation</a:t>
            </a:r>
            <a:endParaRPr lang="en-US" sz="2400" dirty="0">
              <a:solidFill>
                <a:schemeClr val="accent5">
                  <a:lumMod val="75000"/>
                </a:schemeClr>
              </a:solidFill>
            </a:endParaRPr>
          </a:p>
        </p:txBody>
      </p:sp>
      <p:sp>
        <p:nvSpPr>
          <p:cNvPr id="6" name="TextBox 5">
            <a:extLst>
              <a:ext uri="{FF2B5EF4-FFF2-40B4-BE49-F238E27FC236}">
                <a16:creationId xmlns:a16="http://schemas.microsoft.com/office/drawing/2014/main" id="{39EC0411-A89E-6D9E-F07B-19368BFABE64}"/>
              </a:ext>
            </a:extLst>
          </p:cNvPr>
          <p:cNvSpPr txBox="1"/>
          <p:nvPr/>
        </p:nvSpPr>
        <p:spPr>
          <a:xfrm>
            <a:off x="8898569" y="2242715"/>
            <a:ext cx="2213751" cy="461665"/>
          </a:xfrm>
          <a:prstGeom prst="rect">
            <a:avLst/>
          </a:prstGeom>
          <a:noFill/>
        </p:spPr>
        <p:txBody>
          <a:bodyPr wrap="square" rtlCol="0">
            <a:spAutoFit/>
          </a:bodyPr>
          <a:lstStyle/>
          <a:p>
            <a:pPr defTabSz="539496">
              <a:spcAft>
                <a:spcPts val="600"/>
              </a:spcAft>
            </a:pPr>
            <a:r>
              <a:rPr lang="en-US" sz="2400" kern="1200" dirty="0">
                <a:solidFill>
                  <a:schemeClr val="tx2">
                    <a:lumMod val="75000"/>
                  </a:schemeClr>
                </a:solidFill>
                <a:latin typeface="+mn-lt"/>
                <a:ea typeface="+mn-ea"/>
                <a:cs typeface="+mn-cs"/>
              </a:rPr>
              <a:t>The Third Reich</a:t>
            </a:r>
            <a:endParaRPr lang="en-US" sz="2400" dirty="0">
              <a:solidFill>
                <a:schemeClr val="tx2">
                  <a:lumMod val="75000"/>
                </a:schemeClr>
              </a:solidFill>
            </a:endParaRPr>
          </a:p>
        </p:txBody>
      </p:sp>
      <p:sp>
        <p:nvSpPr>
          <p:cNvPr id="7" name="TextBox 6">
            <a:extLst>
              <a:ext uri="{FF2B5EF4-FFF2-40B4-BE49-F238E27FC236}">
                <a16:creationId xmlns:a16="http://schemas.microsoft.com/office/drawing/2014/main" id="{82D3D6F5-6FEA-8E11-E346-421A357607F1}"/>
              </a:ext>
            </a:extLst>
          </p:cNvPr>
          <p:cNvSpPr txBox="1"/>
          <p:nvPr/>
        </p:nvSpPr>
        <p:spPr>
          <a:xfrm>
            <a:off x="7737689" y="3307362"/>
            <a:ext cx="2239538" cy="461665"/>
          </a:xfrm>
          <a:prstGeom prst="rect">
            <a:avLst/>
          </a:prstGeom>
          <a:noFill/>
        </p:spPr>
        <p:txBody>
          <a:bodyPr wrap="square" rtlCol="0">
            <a:spAutoFit/>
          </a:bodyPr>
          <a:lstStyle/>
          <a:p>
            <a:pPr defTabSz="539496">
              <a:spcAft>
                <a:spcPts val="600"/>
              </a:spcAft>
            </a:pPr>
            <a:r>
              <a:rPr lang="en-US" sz="2400" kern="1200" dirty="0">
                <a:solidFill>
                  <a:srgbClr val="00B0F0"/>
                </a:solidFill>
                <a:latin typeface="+mn-lt"/>
                <a:ea typeface="+mn-ea"/>
                <a:cs typeface="+mn-cs"/>
              </a:rPr>
              <a:t>barracks</a:t>
            </a:r>
            <a:endParaRPr lang="en-US" sz="2400" dirty="0">
              <a:solidFill>
                <a:srgbClr val="00B0F0"/>
              </a:solidFill>
            </a:endParaRPr>
          </a:p>
        </p:txBody>
      </p:sp>
      <p:sp>
        <p:nvSpPr>
          <p:cNvPr id="8" name="TextBox 7">
            <a:extLst>
              <a:ext uri="{FF2B5EF4-FFF2-40B4-BE49-F238E27FC236}">
                <a16:creationId xmlns:a16="http://schemas.microsoft.com/office/drawing/2014/main" id="{DE0AE82B-6010-891E-C96D-D6CC4ADB1B3B}"/>
              </a:ext>
            </a:extLst>
          </p:cNvPr>
          <p:cNvSpPr txBox="1"/>
          <p:nvPr/>
        </p:nvSpPr>
        <p:spPr>
          <a:xfrm>
            <a:off x="6938860" y="1616505"/>
            <a:ext cx="1713472" cy="461665"/>
          </a:xfrm>
          <a:prstGeom prst="rect">
            <a:avLst/>
          </a:prstGeom>
          <a:noFill/>
        </p:spPr>
        <p:txBody>
          <a:bodyPr wrap="square" rtlCol="0">
            <a:spAutoFit/>
          </a:bodyPr>
          <a:lstStyle/>
          <a:p>
            <a:pPr defTabSz="539496">
              <a:spcAft>
                <a:spcPts val="600"/>
              </a:spcAft>
            </a:pPr>
            <a:r>
              <a:rPr lang="en-US" sz="2400" kern="1200" dirty="0">
                <a:solidFill>
                  <a:schemeClr val="tx2">
                    <a:lumMod val="50000"/>
                  </a:schemeClr>
                </a:solidFill>
                <a:latin typeface="+mn-lt"/>
                <a:ea typeface="+mn-ea"/>
                <a:cs typeface="+mn-cs"/>
              </a:rPr>
              <a:t>swastika</a:t>
            </a:r>
            <a:endParaRPr lang="en-US" sz="2400" dirty="0">
              <a:solidFill>
                <a:schemeClr val="tx2">
                  <a:lumMod val="50000"/>
                </a:schemeClr>
              </a:solidFill>
            </a:endParaRPr>
          </a:p>
        </p:txBody>
      </p:sp>
      <p:sp>
        <p:nvSpPr>
          <p:cNvPr id="9" name="TextBox 8">
            <a:extLst>
              <a:ext uri="{FF2B5EF4-FFF2-40B4-BE49-F238E27FC236}">
                <a16:creationId xmlns:a16="http://schemas.microsoft.com/office/drawing/2014/main" id="{ED92F393-2602-F826-C997-82148970D6E0}"/>
              </a:ext>
            </a:extLst>
          </p:cNvPr>
          <p:cNvSpPr txBox="1"/>
          <p:nvPr/>
        </p:nvSpPr>
        <p:spPr>
          <a:xfrm>
            <a:off x="9897643" y="3448566"/>
            <a:ext cx="2009069" cy="461665"/>
          </a:xfrm>
          <a:prstGeom prst="rect">
            <a:avLst/>
          </a:prstGeom>
          <a:noFill/>
        </p:spPr>
        <p:txBody>
          <a:bodyPr wrap="square" rtlCol="0">
            <a:spAutoFit/>
          </a:bodyPr>
          <a:lstStyle/>
          <a:p>
            <a:pPr defTabSz="539496">
              <a:spcAft>
                <a:spcPts val="600"/>
              </a:spcAft>
            </a:pPr>
            <a:r>
              <a:rPr lang="en-US" sz="2400" kern="1200" dirty="0">
                <a:solidFill>
                  <a:schemeClr val="tx1"/>
                </a:solidFill>
                <a:latin typeface="+mn-lt"/>
                <a:ea typeface="+mn-ea"/>
                <a:cs typeface="+mn-cs"/>
              </a:rPr>
              <a:t>propaganda</a:t>
            </a:r>
            <a:endParaRPr lang="en-US" sz="2400" dirty="0"/>
          </a:p>
        </p:txBody>
      </p:sp>
      <p:sp>
        <p:nvSpPr>
          <p:cNvPr id="10" name="TextBox 9">
            <a:extLst>
              <a:ext uri="{FF2B5EF4-FFF2-40B4-BE49-F238E27FC236}">
                <a16:creationId xmlns:a16="http://schemas.microsoft.com/office/drawing/2014/main" id="{D70F2F01-39B1-52E4-97D0-E38506C9C8F0}"/>
              </a:ext>
            </a:extLst>
          </p:cNvPr>
          <p:cNvSpPr txBox="1"/>
          <p:nvPr/>
        </p:nvSpPr>
        <p:spPr>
          <a:xfrm>
            <a:off x="5073688" y="3614927"/>
            <a:ext cx="1253338" cy="461665"/>
          </a:xfrm>
          <a:prstGeom prst="rect">
            <a:avLst/>
          </a:prstGeom>
          <a:noFill/>
        </p:spPr>
        <p:txBody>
          <a:bodyPr wrap="square" rtlCol="0">
            <a:spAutoFit/>
          </a:bodyPr>
          <a:lstStyle/>
          <a:p>
            <a:pPr defTabSz="539496">
              <a:spcAft>
                <a:spcPts val="600"/>
              </a:spcAft>
            </a:pPr>
            <a:r>
              <a:rPr lang="en-US" sz="2400" kern="1200" dirty="0">
                <a:solidFill>
                  <a:schemeClr val="accent1">
                    <a:lumMod val="75000"/>
                  </a:schemeClr>
                </a:solidFill>
                <a:latin typeface="+mn-lt"/>
                <a:ea typeface="+mn-ea"/>
                <a:cs typeface="+mn-cs"/>
              </a:rPr>
              <a:t>Gestapo</a:t>
            </a:r>
            <a:endParaRPr lang="en-US" sz="2400" dirty="0">
              <a:solidFill>
                <a:schemeClr val="accent1">
                  <a:lumMod val="75000"/>
                </a:schemeClr>
              </a:solidFill>
            </a:endParaRPr>
          </a:p>
        </p:txBody>
      </p:sp>
      <p:sp>
        <p:nvSpPr>
          <p:cNvPr id="11" name="TextBox 10">
            <a:extLst>
              <a:ext uri="{FF2B5EF4-FFF2-40B4-BE49-F238E27FC236}">
                <a16:creationId xmlns:a16="http://schemas.microsoft.com/office/drawing/2014/main" id="{95B1501F-40D9-F7DE-E482-EC32FB3F990D}"/>
              </a:ext>
            </a:extLst>
          </p:cNvPr>
          <p:cNvSpPr txBox="1"/>
          <p:nvPr/>
        </p:nvSpPr>
        <p:spPr>
          <a:xfrm>
            <a:off x="7377559" y="2355914"/>
            <a:ext cx="1713472" cy="461665"/>
          </a:xfrm>
          <a:prstGeom prst="rect">
            <a:avLst/>
          </a:prstGeom>
          <a:noFill/>
        </p:spPr>
        <p:txBody>
          <a:bodyPr wrap="square" rtlCol="0">
            <a:spAutoFit/>
          </a:bodyPr>
          <a:lstStyle/>
          <a:p>
            <a:pPr defTabSz="539496">
              <a:spcAft>
                <a:spcPts val="600"/>
              </a:spcAft>
            </a:pPr>
            <a:r>
              <a:rPr lang="en-US" sz="2400" kern="1200" dirty="0">
                <a:solidFill>
                  <a:schemeClr val="accent3">
                    <a:lumMod val="75000"/>
                  </a:schemeClr>
                </a:solidFill>
                <a:latin typeface="+mn-lt"/>
                <a:ea typeface="+mn-ea"/>
                <a:cs typeface="+mn-cs"/>
              </a:rPr>
              <a:t>genocide</a:t>
            </a:r>
            <a:endParaRPr lang="en-US" sz="2400" dirty="0">
              <a:solidFill>
                <a:schemeClr val="accent3">
                  <a:lumMod val="75000"/>
                </a:schemeClr>
              </a:solidFill>
            </a:endParaRPr>
          </a:p>
        </p:txBody>
      </p:sp>
      <p:sp>
        <p:nvSpPr>
          <p:cNvPr id="12" name="TextBox 11">
            <a:extLst>
              <a:ext uri="{FF2B5EF4-FFF2-40B4-BE49-F238E27FC236}">
                <a16:creationId xmlns:a16="http://schemas.microsoft.com/office/drawing/2014/main" id="{3FED8F20-1750-A514-95FE-D36C60B219A7}"/>
              </a:ext>
            </a:extLst>
          </p:cNvPr>
          <p:cNvSpPr txBox="1"/>
          <p:nvPr/>
        </p:nvSpPr>
        <p:spPr>
          <a:xfrm>
            <a:off x="9008261" y="2947769"/>
            <a:ext cx="1457954" cy="461665"/>
          </a:xfrm>
          <a:prstGeom prst="rect">
            <a:avLst/>
          </a:prstGeom>
          <a:noFill/>
        </p:spPr>
        <p:txBody>
          <a:bodyPr wrap="square" rtlCol="0">
            <a:spAutoFit/>
          </a:bodyPr>
          <a:lstStyle/>
          <a:p>
            <a:pPr defTabSz="539496">
              <a:spcAft>
                <a:spcPts val="600"/>
              </a:spcAft>
            </a:pPr>
            <a:r>
              <a:rPr lang="en-US" sz="2400" kern="1200" dirty="0">
                <a:solidFill>
                  <a:srgbClr val="FF0000"/>
                </a:solidFill>
                <a:latin typeface="+mn-lt"/>
                <a:ea typeface="+mn-ea"/>
                <a:cs typeface="+mn-cs"/>
              </a:rPr>
              <a:t>Judaism</a:t>
            </a:r>
            <a:endParaRPr lang="en-US" sz="2400" dirty="0">
              <a:solidFill>
                <a:srgbClr val="FF0000"/>
              </a:solidFill>
            </a:endParaRPr>
          </a:p>
        </p:txBody>
      </p:sp>
      <p:sp>
        <p:nvSpPr>
          <p:cNvPr id="13" name="TextBox 12">
            <a:extLst>
              <a:ext uri="{FF2B5EF4-FFF2-40B4-BE49-F238E27FC236}">
                <a16:creationId xmlns:a16="http://schemas.microsoft.com/office/drawing/2014/main" id="{DB70E184-4CAA-ED5A-C76E-F462DB60159E}"/>
              </a:ext>
            </a:extLst>
          </p:cNvPr>
          <p:cNvSpPr txBox="1"/>
          <p:nvPr/>
        </p:nvSpPr>
        <p:spPr>
          <a:xfrm>
            <a:off x="9008261" y="661686"/>
            <a:ext cx="1778764" cy="461665"/>
          </a:xfrm>
          <a:prstGeom prst="rect">
            <a:avLst/>
          </a:prstGeom>
          <a:noFill/>
        </p:spPr>
        <p:txBody>
          <a:bodyPr wrap="square" rtlCol="0">
            <a:spAutoFit/>
          </a:bodyPr>
          <a:lstStyle/>
          <a:p>
            <a:pPr defTabSz="539496">
              <a:spcAft>
                <a:spcPts val="600"/>
              </a:spcAft>
            </a:pPr>
            <a:r>
              <a:rPr lang="en-US" sz="2400" kern="1200" dirty="0">
                <a:solidFill>
                  <a:srgbClr val="00B050"/>
                </a:solidFill>
                <a:latin typeface="+mn-lt"/>
                <a:ea typeface="+mn-ea"/>
                <a:cs typeface="+mn-cs"/>
              </a:rPr>
              <a:t>persecution</a:t>
            </a:r>
            <a:endParaRPr lang="en-US" sz="2400" dirty="0">
              <a:solidFill>
                <a:srgbClr val="00B050"/>
              </a:solidFill>
            </a:endParaRPr>
          </a:p>
        </p:txBody>
      </p:sp>
      <p:sp>
        <p:nvSpPr>
          <p:cNvPr id="14" name="TextBox 13">
            <a:extLst>
              <a:ext uri="{FF2B5EF4-FFF2-40B4-BE49-F238E27FC236}">
                <a16:creationId xmlns:a16="http://schemas.microsoft.com/office/drawing/2014/main" id="{EE5B2539-E199-6C44-E80F-7866BF986E97}"/>
              </a:ext>
            </a:extLst>
          </p:cNvPr>
          <p:cNvSpPr txBox="1"/>
          <p:nvPr/>
        </p:nvSpPr>
        <p:spPr>
          <a:xfrm>
            <a:off x="6272321" y="3994832"/>
            <a:ext cx="2313525" cy="461665"/>
          </a:xfrm>
          <a:prstGeom prst="rect">
            <a:avLst/>
          </a:prstGeom>
          <a:noFill/>
        </p:spPr>
        <p:txBody>
          <a:bodyPr wrap="square" rtlCol="0">
            <a:spAutoFit/>
          </a:bodyPr>
          <a:lstStyle/>
          <a:p>
            <a:pPr defTabSz="539496">
              <a:spcAft>
                <a:spcPts val="600"/>
              </a:spcAft>
            </a:pPr>
            <a:r>
              <a:rPr lang="en-US" sz="2400" kern="1200" dirty="0">
                <a:solidFill>
                  <a:schemeClr val="tx1"/>
                </a:solidFill>
                <a:latin typeface="+mn-lt"/>
                <a:ea typeface="+mn-ea"/>
                <a:cs typeface="+mn-cs"/>
              </a:rPr>
              <a:t>dehumanization</a:t>
            </a:r>
            <a:endParaRPr lang="en-US" sz="2400" dirty="0"/>
          </a:p>
        </p:txBody>
      </p:sp>
      <p:sp>
        <p:nvSpPr>
          <p:cNvPr id="15" name="TextBox 14">
            <a:extLst>
              <a:ext uri="{FF2B5EF4-FFF2-40B4-BE49-F238E27FC236}">
                <a16:creationId xmlns:a16="http://schemas.microsoft.com/office/drawing/2014/main" id="{0EA39DBA-31E8-D80A-0CA1-25E378A07CBC}"/>
              </a:ext>
            </a:extLst>
          </p:cNvPr>
          <p:cNvSpPr txBox="1"/>
          <p:nvPr/>
        </p:nvSpPr>
        <p:spPr>
          <a:xfrm>
            <a:off x="4975178" y="2368616"/>
            <a:ext cx="1713472" cy="461665"/>
          </a:xfrm>
          <a:prstGeom prst="rect">
            <a:avLst/>
          </a:prstGeom>
          <a:noFill/>
        </p:spPr>
        <p:txBody>
          <a:bodyPr wrap="square" rtlCol="0">
            <a:spAutoFit/>
          </a:bodyPr>
          <a:lstStyle/>
          <a:p>
            <a:pPr defTabSz="539496">
              <a:spcAft>
                <a:spcPts val="600"/>
              </a:spcAft>
            </a:pPr>
            <a:r>
              <a:rPr lang="en-US" sz="2400" kern="1200" dirty="0">
                <a:solidFill>
                  <a:schemeClr val="tx1"/>
                </a:solidFill>
                <a:latin typeface="+mn-lt"/>
                <a:ea typeface="+mn-ea"/>
                <a:cs typeface="+mn-cs"/>
              </a:rPr>
              <a:t>Fuhrer</a:t>
            </a:r>
            <a:endParaRPr lang="en-US" sz="2400" dirty="0"/>
          </a:p>
        </p:txBody>
      </p:sp>
      <p:sp>
        <p:nvSpPr>
          <p:cNvPr id="16" name="TextBox 15">
            <a:extLst>
              <a:ext uri="{FF2B5EF4-FFF2-40B4-BE49-F238E27FC236}">
                <a16:creationId xmlns:a16="http://schemas.microsoft.com/office/drawing/2014/main" id="{0B53BAE5-6FF6-4607-CED9-273E2CE55B97}"/>
              </a:ext>
            </a:extLst>
          </p:cNvPr>
          <p:cNvSpPr txBox="1"/>
          <p:nvPr/>
        </p:nvSpPr>
        <p:spPr>
          <a:xfrm>
            <a:off x="6203493" y="2040388"/>
            <a:ext cx="1198573" cy="461665"/>
          </a:xfrm>
          <a:prstGeom prst="rect">
            <a:avLst/>
          </a:prstGeom>
          <a:noFill/>
        </p:spPr>
        <p:txBody>
          <a:bodyPr wrap="square" rtlCol="0">
            <a:spAutoFit/>
          </a:bodyPr>
          <a:lstStyle/>
          <a:p>
            <a:r>
              <a:rPr lang="en-US" sz="2400" dirty="0"/>
              <a:t>ghetto</a:t>
            </a:r>
          </a:p>
        </p:txBody>
      </p:sp>
      <p:sp>
        <p:nvSpPr>
          <p:cNvPr id="17" name="TextBox 16">
            <a:extLst>
              <a:ext uri="{FF2B5EF4-FFF2-40B4-BE49-F238E27FC236}">
                <a16:creationId xmlns:a16="http://schemas.microsoft.com/office/drawing/2014/main" id="{153826FC-622A-14DB-52BF-35D594FD0C5D}"/>
              </a:ext>
            </a:extLst>
          </p:cNvPr>
          <p:cNvSpPr txBox="1"/>
          <p:nvPr/>
        </p:nvSpPr>
        <p:spPr>
          <a:xfrm>
            <a:off x="5935249" y="701590"/>
            <a:ext cx="2087879" cy="461665"/>
          </a:xfrm>
          <a:prstGeom prst="rect">
            <a:avLst/>
          </a:prstGeom>
          <a:noFill/>
        </p:spPr>
        <p:txBody>
          <a:bodyPr wrap="square" rtlCol="0">
            <a:spAutoFit/>
          </a:bodyPr>
          <a:lstStyle/>
          <a:p>
            <a:r>
              <a:rPr lang="en-US" sz="2400" dirty="0">
                <a:solidFill>
                  <a:schemeClr val="accent5">
                    <a:lumMod val="75000"/>
                  </a:schemeClr>
                </a:solidFill>
              </a:rPr>
              <a:t>gas chambers</a:t>
            </a:r>
          </a:p>
        </p:txBody>
      </p:sp>
      <p:sp>
        <p:nvSpPr>
          <p:cNvPr id="18" name="TextBox 17">
            <a:extLst>
              <a:ext uri="{FF2B5EF4-FFF2-40B4-BE49-F238E27FC236}">
                <a16:creationId xmlns:a16="http://schemas.microsoft.com/office/drawing/2014/main" id="{D9BE6A13-9E6A-5655-F610-315A55C9CE3C}"/>
              </a:ext>
            </a:extLst>
          </p:cNvPr>
          <p:cNvSpPr txBox="1"/>
          <p:nvPr/>
        </p:nvSpPr>
        <p:spPr>
          <a:xfrm>
            <a:off x="8275320" y="1088136"/>
            <a:ext cx="1014984" cy="461665"/>
          </a:xfrm>
          <a:prstGeom prst="rect">
            <a:avLst/>
          </a:prstGeom>
          <a:noFill/>
        </p:spPr>
        <p:txBody>
          <a:bodyPr wrap="square" rtlCol="0">
            <a:spAutoFit/>
          </a:bodyPr>
          <a:lstStyle/>
          <a:p>
            <a:r>
              <a:rPr lang="en-US" sz="2400" dirty="0"/>
              <a:t>Nazi</a:t>
            </a:r>
          </a:p>
        </p:txBody>
      </p:sp>
      <p:sp>
        <p:nvSpPr>
          <p:cNvPr id="19" name="TextBox 18">
            <a:extLst>
              <a:ext uri="{FF2B5EF4-FFF2-40B4-BE49-F238E27FC236}">
                <a16:creationId xmlns:a16="http://schemas.microsoft.com/office/drawing/2014/main" id="{EB7075D2-622F-A6E0-656D-3CEA5FAC7479}"/>
              </a:ext>
            </a:extLst>
          </p:cNvPr>
          <p:cNvSpPr txBox="1"/>
          <p:nvPr/>
        </p:nvSpPr>
        <p:spPr>
          <a:xfrm>
            <a:off x="1380225" y="4076592"/>
            <a:ext cx="3357137"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t>Gather words, objects, or images</a:t>
            </a:r>
          </a:p>
        </p:txBody>
      </p:sp>
      <p:sp>
        <p:nvSpPr>
          <p:cNvPr id="20" name="TextBox 19">
            <a:extLst>
              <a:ext uri="{FF2B5EF4-FFF2-40B4-BE49-F238E27FC236}">
                <a16:creationId xmlns:a16="http://schemas.microsoft.com/office/drawing/2014/main" id="{3954D9F5-1616-7074-3E37-55CDDFDAA618}"/>
              </a:ext>
            </a:extLst>
          </p:cNvPr>
          <p:cNvSpPr txBox="1"/>
          <p:nvPr/>
        </p:nvSpPr>
        <p:spPr>
          <a:xfrm>
            <a:off x="1293962" y="5175849"/>
            <a:ext cx="3517516"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Sort into groups </a:t>
            </a:r>
          </a:p>
        </p:txBody>
      </p:sp>
      <p:sp>
        <p:nvSpPr>
          <p:cNvPr id="22" name="TextBox 21">
            <a:extLst>
              <a:ext uri="{FF2B5EF4-FFF2-40B4-BE49-F238E27FC236}">
                <a16:creationId xmlns:a16="http://schemas.microsoft.com/office/drawing/2014/main" id="{D4923F1D-F643-D96F-D1EA-65AE4ABC8C92}"/>
              </a:ext>
            </a:extLst>
          </p:cNvPr>
          <p:cNvSpPr txBox="1"/>
          <p:nvPr/>
        </p:nvSpPr>
        <p:spPr>
          <a:xfrm>
            <a:off x="1380225" y="6038491"/>
            <a:ext cx="2844303"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Discuss groupings</a:t>
            </a:r>
          </a:p>
        </p:txBody>
      </p:sp>
      <p:pic>
        <p:nvPicPr>
          <p:cNvPr id="24" name="Picture 23">
            <a:extLst>
              <a:ext uri="{FF2B5EF4-FFF2-40B4-BE49-F238E27FC236}">
                <a16:creationId xmlns:a16="http://schemas.microsoft.com/office/drawing/2014/main" id="{4701B20D-3140-98BF-C5BE-0E999CC02F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839240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AE101-30FC-A75E-0189-6FF00E3F3A90}"/>
              </a:ext>
            </a:extLst>
          </p:cNvPr>
          <p:cNvSpPr>
            <a:spLocks noGrp="1"/>
          </p:cNvSpPr>
          <p:nvPr>
            <p:ph type="title"/>
          </p:nvPr>
        </p:nvSpPr>
        <p:spPr>
          <a:xfrm>
            <a:off x="6160863" y="994280"/>
            <a:ext cx="4805996" cy="1297115"/>
          </a:xfrm>
        </p:spPr>
        <p:txBody>
          <a:bodyPr vert="horz" lIns="91440" tIns="45720" rIns="91440" bIns="45720" rtlCol="0" anchor="t">
            <a:normAutofit/>
          </a:bodyPr>
          <a:lstStyle/>
          <a:p>
            <a:pPr>
              <a:spcBef>
                <a:spcPct val="0"/>
              </a:spcBef>
            </a:pPr>
            <a:r>
              <a:rPr lang="en-US" sz="4000" kern="1200" dirty="0">
                <a:solidFill>
                  <a:schemeClr val="tx2"/>
                </a:solidFill>
                <a:latin typeface="+mj-lt"/>
                <a:ea typeface="+mj-ea"/>
                <a:cs typeface="+mj-cs"/>
              </a:rPr>
              <a:t>Questions or Prompts</a:t>
            </a:r>
          </a:p>
        </p:txBody>
      </p:sp>
      <p:pic>
        <p:nvPicPr>
          <p:cNvPr id="6" name="Graphic 5" descr="Questions">
            <a:extLst>
              <a:ext uri="{FF2B5EF4-FFF2-40B4-BE49-F238E27FC236}">
                <a16:creationId xmlns:a16="http://schemas.microsoft.com/office/drawing/2014/main" id="{D3AB0412-EB8C-88F5-6738-1CE9CC32A8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5C97F6F8-16C5-A88B-5C08-C92842097AE2}"/>
              </a:ext>
            </a:extLst>
          </p:cNvPr>
          <p:cNvSpPr txBox="1"/>
          <p:nvPr/>
        </p:nvSpPr>
        <p:spPr>
          <a:xfrm>
            <a:off x="5294671" y="2291395"/>
            <a:ext cx="5672188" cy="3508653"/>
          </a:xfrm>
          <a:prstGeom prst="rect">
            <a:avLst/>
          </a:prstGeom>
          <a:noFill/>
        </p:spPr>
        <p:txBody>
          <a:bodyPr wrap="square" rtlCol="0">
            <a:spAutoFit/>
          </a:bodyPr>
          <a:lstStyle/>
          <a:p>
            <a:r>
              <a:rPr lang="en-US" sz="2400" dirty="0"/>
              <a:t>What do you know about the Holocaust?</a:t>
            </a:r>
          </a:p>
          <a:p>
            <a:endParaRPr lang="en-US" sz="2400" dirty="0"/>
          </a:p>
          <a:p>
            <a:r>
              <a:rPr lang="en-US" sz="2400" dirty="0"/>
              <a:t>What do you think it would be like to be a Jew living in Nazi Germany?</a:t>
            </a:r>
          </a:p>
          <a:p>
            <a:endParaRPr lang="en-US" sz="2400" dirty="0"/>
          </a:p>
          <a:p>
            <a:r>
              <a:rPr lang="en-US" sz="2400" dirty="0"/>
              <a:t>Do you know what it is like to be discriminated against?</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78DD6191-5150-3A0C-4802-A0643AA932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3686811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0022CF-D73B-45FB-8DD4-1B1C0C92E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AAEFE1-BCB5-A0CA-01D1-D21E15A0FCD6}"/>
              </a:ext>
            </a:extLst>
          </p:cNvPr>
          <p:cNvSpPr>
            <a:spLocks noGrp="1"/>
          </p:cNvSpPr>
          <p:nvPr>
            <p:ph type="title"/>
          </p:nvPr>
        </p:nvSpPr>
        <p:spPr>
          <a:xfrm>
            <a:off x="1137037" y="741082"/>
            <a:ext cx="9224061" cy="949606"/>
          </a:xfrm>
        </p:spPr>
        <p:txBody>
          <a:bodyPr vert="horz" lIns="91440" tIns="45720" rIns="91440" bIns="45720" rtlCol="0" anchor="ctr">
            <a:normAutofit/>
          </a:bodyPr>
          <a:lstStyle/>
          <a:p>
            <a:pPr>
              <a:spcBef>
                <a:spcPct val="0"/>
              </a:spcBef>
            </a:pPr>
            <a:r>
              <a:rPr lang="en-US" sz="4400" kern="1200" dirty="0">
                <a:solidFill>
                  <a:schemeClr val="tx1"/>
                </a:solidFill>
                <a:latin typeface="+mj-lt"/>
                <a:ea typeface="+mj-ea"/>
                <a:cs typeface="+mj-cs"/>
              </a:rPr>
              <a:t>Webs, Charts, Diagrams</a:t>
            </a:r>
          </a:p>
        </p:txBody>
      </p:sp>
      <p:sp>
        <p:nvSpPr>
          <p:cNvPr id="13" name="Freeform: Shape 12">
            <a:extLst>
              <a:ext uri="{FF2B5EF4-FFF2-40B4-BE49-F238E27FC236}">
                <a16:creationId xmlns:a16="http://schemas.microsoft.com/office/drawing/2014/main" id="{AC2C106E-0A9A-4090-95B9-B7070646D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61483" y="-2"/>
            <a:ext cx="1329192"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64418" h="6858000">
                <a:moveTo>
                  <a:pt x="37636" y="0"/>
                </a:moveTo>
                <a:lnTo>
                  <a:pt x="1364418" y="0"/>
                </a:lnTo>
                <a:lnTo>
                  <a:pt x="1364418" y="6858000"/>
                </a:lnTo>
                <a:lnTo>
                  <a:pt x="101112" y="6857735"/>
                </a:lnTo>
                <a:cubicBezTo>
                  <a:pt x="115369" y="6839114"/>
                  <a:pt x="142394" y="6806441"/>
                  <a:pt x="137705" y="6776847"/>
                </a:cubicBezTo>
                <a:cubicBezTo>
                  <a:pt x="148424" y="6767643"/>
                  <a:pt x="156380" y="6753187"/>
                  <a:pt x="149205" y="6737706"/>
                </a:cubicBezTo>
                <a:cubicBezTo>
                  <a:pt x="155245" y="6708183"/>
                  <a:pt x="170958" y="6713000"/>
                  <a:pt x="173944" y="6691589"/>
                </a:cubicBezTo>
                <a:cubicBezTo>
                  <a:pt x="174057" y="6689618"/>
                  <a:pt x="165855" y="6661941"/>
                  <a:pt x="165968" y="6659970"/>
                </a:cubicBezTo>
                <a:cubicBezTo>
                  <a:pt x="166538" y="6656036"/>
                  <a:pt x="165560" y="6637698"/>
                  <a:pt x="166592" y="6636211"/>
                </a:cubicBezTo>
                <a:lnTo>
                  <a:pt x="184036" y="6594177"/>
                </a:lnTo>
                <a:cubicBezTo>
                  <a:pt x="192044" y="6580421"/>
                  <a:pt x="188570" y="6573022"/>
                  <a:pt x="198076" y="6557575"/>
                </a:cubicBezTo>
                <a:cubicBezTo>
                  <a:pt x="200255" y="6540981"/>
                  <a:pt x="232864" y="6478671"/>
                  <a:pt x="251033" y="6492130"/>
                </a:cubicBezTo>
                <a:cubicBezTo>
                  <a:pt x="252316" y="6486906"/>
                  <a:pt x="263405" y="6432771"/>
                  <a:pt x="266720" y="6431610"/>
                </a:cubicBezTo>
                <a:lnTo>
                  <a:pt x="310425" y="6379786"/>
                </a:lnTo>
                <a:cubicBezTo>
                  <a:pt x="310468" y="6347539"/>
                  <a:pt x="314739" y="6343120"/>
                  <a:pt x="293648" y="6334727"/>
                </a:cubicBezTo>
                <a:cubicBezTo>
                  <a:pt x="293165" y="6323607"/>
                  <a:pt x="271546" y="6324415"/>
                  <a:pt x="271063" y="6313295"/>
                </a:cubicBezTo>
                <a:cubicBezTo>
                  <a:pt x="270633" y="6307513"/>
                  <a:pt x="278657" y="6285828"/>
                  <a:pt x="278227" y="6280046"/>
                </a:cubicBezTo>
                <a:cubicBezTo>
                  <a:pt x="276993" y="6275532"/>
                  <a:pt x="276658" y="6280700"/>
                  <a:pt x="281226" y="6272987"/>
                </a:cubicBezTo>
                <a:lnTo>
                  <a:pt x="288000" y="6252834"/>
                </a:ln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3" name="Table 2">
            <a:extLst>
              <a:ext uri="{FF2B5EF4-FFF2-40B4-BE49-F238E27FC236}">
                <a16:creationId xmlns:a16="http://schemas.microsoft.com/office/drawing/2014/main" id="{479540CB-BB03-5C4E-6DC6-4C148DADFCEA}"/>
              </a:ext>
            </a:extLst>
          </p:cNvPr>
          <p:cNvGraphicFramePr>
            <a:graphicFrameLocks noGrp="1"/>
          </p:cNvGraphicFramePr>
          <p:nvPr>
            <p:extLst>
              <p:ext uri="{D42A27DB-BD31-4B8C-83A1-F6EECF244321}">
                <p14:modId xmlns:p14="http://schemas.microsoft.com/office/powerpoint/2010/main" val="592467268"/>
              </p:ext>
            </p:extLst>
          </p:nvPr>
        </p:nvGraphicFramePr>
        <p:xfrm>
          <a:off x="1519085" y="2633128"/>
          <a:ext cx="8905289" cy="3764502"/>
        </p:xfrm>
        <a:graphic>
          <a:graphicData uri="http://schemas.openxmlformats.org/drawingml/2006/table">
            <a:tbl>
              <a:tblPr firstRow="1" bandRow="1">
                <a:tableStyleId>{0505E3EF-67EA-436B-97B2-0124C06EBD24}</a:tableStyleId>
              </a:tblPr>
              <a:tblGrid>
                <a:gridCol w="2986123">
                  <a:extLst>
                    <a:ext uri="{9D8B030D-6E8A-4147-A177-3AD203B41FA5}">
                      <a16:colId xmlns:a16="http://schemas.microsoft.com/office/drawing/2014/main" val="131968172"/>
                    </a:ext>
                  </a:extLst>
                </a:gridCol>
                <a:gridCol w="2959583">
                  <a:extLst>
                    <a:ext uri="{9D8B030D-6E8A-4147-A177-3AD203B41FA5}">
                      <a16:colId xmlns:a16="http://schemas.microsoft.com/office/drawing/2014/main" val="3080969351"/>
                    </a:ext>
                  </a:extLst>
                </a:gridCol>
                <a:gridCol w="2959583">
                  <a:extLst>
                    <a:ext uri="{9D8B030D-6E8A-4147-A177-3AD203B41FA5}">
                      <a16:colId xmlns:a16="http://schemas.microsoft.com/office/drawing/2014/main" val="1405348623"/>
                    </a:ext>
                  </a:extLst>
                </a:gridCol>
              </a:tblGrid>
              <a:tr h="771205">
                <a:tc>
                  <a:txBody>
                    <a:bodyPr/>
                    <a:lstStyle/>
                    <a:p>
                      <a:r>
                        <a:rPr lang="en-US" sz="2400" b="1" dirty="0"/>
                        <a:t>What do you KNOW about Nazi concentration camps?</a:t>
                      </a:r>
                    </a:p>
                  </a:txBody>
                  <a:tcPr/>
                </a:tc>
                <a:tc>
                  <a:txBody>
                    <a:bodyPr/>
                    <a:lstStyle/>
                    <a:p>
                      <a:r>
                        <a:rPr lang="en-US" sz="2400" dirty="0"/>
                        <a:t>What do you WANT to know?</a:t>
                      </a:r>
                    </a:p>
                  </a:txBody>
                  <a:tcPr/>
                </a:tc>
                <a:tc>
                  <a:txBody>
                    <a:bodyPr/>
                    <a:lstStyle/>
                    <a:p>
                      <a:r>
                        <a:rPr lang="en-US" sz="2400" dirty="0"/>
                        <a:t>What have you LEARNED?</a:t>
                      </a:r>
                    </a:p>
                  </a:txBody>
                  <a:tcPr/>
                </a:tc>
                <a:extLst>
                  <a:ext uri="{0D108BD9-81ED-4DB2-BD59-A6C34878D82A}">
                    <a16:rowId xmlns:a16="http://schemas.microsoft.com/office/drawing/2014/main" val="3764532560"/>
                  </a:ext>
                </a:extLst>
              </a:tr>
              <a:tr h="2575782">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29621807"/>
                  </a:ext>
                </a:extLst>
              </a:tr>
            </a:tbl>
          </a:graphicData>
        </a:graphic>
      </p:graphicFrame>
      <p:sp>
        <p:nvSpPr>
          <p:cNvPr id="4" name="TextBox 3">
            <a:extLst>
              <a:ext uri="{FF2B5EF4-FFF2-40B4-BE49-F238E27FC236}">
                <a16:creationId xmlns:a16="http://schemas.microsoft.com/office/drawing/2014/main" id="{F747DE8B-2282-43AA-1F78-D2157DF8BEE1}"/>
              </a:ext>
            </a:extLst>
          </p:cNvPr>
          <p:cNvSpPr txBox="1"/>
          <p:nvPr/>
        </p:nvSpPr>
        <p:spPr>
          <a:xfrm>
            <a:off x="1519085" y="2224585"/>
            <a:ext cx="5914102" cy="333296"/>
          </a:xfrm>
          <a:prstGeom prst="rect">
            <a:avLst/>
          </a:prstGeom>
          <a:solidFill>
            <a:schemeClr val="accent3">
              <a:lumMod val="60000"/>
              <a:lumOff val="40000"/>
            </a:schemeClr>
          </a:solidFill>
          <a:ln>
            <a:solidFill>
              <a:srgbClr val="0070C0"/>
            </a:solidFill>
          </a:ln>
        </p:spPr>
        <p:txBody>
          <a:bodyPr wrap="square" rtlCol="0">
            <a:spAutoFit/>
          </a:bodyPr>
          <a:lstStyle/>
          <a:p>
            <a:pPr algn="ctr" defTabSz="795528">
              <a:spcAft>
                <a:spcPts val="600"/>
              </a:spcAft>
            </a:pPr>
            <a:r>
              <a:rPr lang="en-US" sz="1566" kern="1200" dirty="0">
                <a:solidFill>
                  <a:srgbClr val="0F5E64"/>
                </a:solidFill>
                <a:latin typeface="+mn-lt"/>
                <a:ea typeface="+mn-ea"/>
                <a:cs typeface="+mn-cs"/>
              </a:rPr>
              <a:t>Before Reading</a:t>
            </a:r>
            <a:endParaRPr lang="en-US" dirty="0">
              <a:solidFill>
                <a:schemeClr val="accent3">
                  <a:lumMod val="50000"/>
                </a:schemeClr>
              </a:solidFill>
            </a:endParaRPr>
          </a:p>
        </p:txBody>
      </p:sp>
      <p:sp>
        <p:nvSpPr>
          <p:cNvPr id="5" name="TextBox 4">
            <a:extLst>
              <a:ext uri="{FF2B5EF4-FFF2-40B4-BE49-F238E27FC236}">
                <a16:creationId xmlns:a16="http://schemas.microsoft.com/office/drawing/2014/main" id="{3EBE9E07-2EB5-3636-1582-A162155B5CB0}"/>
              </a:ext>
            </a:extLst>
          </p:cNvPr>
          <p:cNvSpPr txBox="1"/>
          <p:nvPr/>
        </p:nvSpPr>
        <p:spPr>
          <a:xfrm>
            <a:off x="7433187" y="2224584"/>
            <a:ext cx="2991185" cy="333296"/>
          </a:xfrm>
          <a:prstGeom prst="rect">
            <a:avLst/>
          </a:prstGeom>
          <a:noFill/>
          <a:ln>
            <a:solidFill>
              <a:srgbClr val="0070C0"/>
            </a:solidFill>
          </a:ln>
        </p:spPr>
        <p:txBody>
          <a:bodyPr wrap="square" rtlCol="0">
            <a:spAutoFit/>
          </a:bodyPr>
          <a:lstStyle/>
          <a:p>
            <a:pPr defTabSz="795528">
              <a:spcAft>
                <a:spcPts val="600"/>
              </a:spcAft>
            </a:pPr>
            <a:r>
              <a:rPr lang="en-US" sz="1566" kern="1200" dirty="0">
                <a:solidFill>
                  <a:srgbClr val="0F5E64"/>
                </a:solidFill>
                <a:latin typeface="+mn-lt"/>
                <a:ea typeface="+mn-ea"/>
                <a:cs typeface="+mn-cs"/>
              </a:rPr>
              <a:t>During/After Reading</a:t>
            </a:r>
            <a:endParaRPr lang="en-US" dirty="0">
              <a:solidFill>
                <a:schemeClr val="accent3">
                  <a:lumMod val="50000"/>
                </a:schemeClr>
              </a:solidFill>
            </a:endParaRPr>
          </a:p>
        </p:txBody>
      </p:sp>
      <p:pic>
        <p:nvPicPr>
          <p:cNvPr id="6" name="Picture 5">
            <a:extLst>
              <a:ext uri="{FF2B5EF4-FFF2-40B4-BE49-F238E27FC236}">
                <a16:creationId xmlns:a16="http://schemas.microsoft.com/office/drawing/2014/main" id="{D88FBB55-3452-080F-3CCC-227BCE1DEE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
        <p:nvSpPr>
          <p:cNvPr id="7" name="TextBox 6">
            <a:extLst>
              <a:ext uri="{FF2B5EF4-FFF2-40B4-BE49-F238E27FC236}">
                <a16:creationId xmlns:a16="http://schemas.microsoft.com/office/drawing/2014/main" id="{90BCA6EC-14E6-298E-5183-123BE0649F8D}"/>
              </a:ext>
            </a:extLst>
          </p:cNvPr>
          <p:cNvSpPr txBox="1"/>
          <p:nvPr/>
        </p:nvSpPr>
        <p:spPr>
          <a:xfrm>
            <a:off x="4247109" y="1680717"/>
            <a:ext cx="3623187" cy="584775"/>
          </a:xfrm>
          <a:prstGeom prst="rect">
            <a:avLst/>
          </a:prstGeom>
          <a:noFill/>
        </p:spPr>
        <p:txBody>
          <a:bodyPr wrap="square" rtlCol="0">
            <a:spAutoFit/>
          </a:bodyPr>
          <a:lstStyle/>
          <a:p>
            <a:pPr algn="ctr"/>
            <a:r>
              <a:rPr lang="en-US" sz="3200" dirty="0">
                <a:solidFill>
                  <a:schemeClr val="accent2"/>
                </a:solidFill>
              </a:rPr>
              <a:t>KWL Chart</a:t>
            </a:r>
          </a:p>
        </p:txBody>
      </p:sp>
    </p:spTree>
    <p:extLst>
      <p:ext uri="{BB962C8B-B14F-4D97-AF65-F5344CB8AC3E}">
        <p14:creationId xmlns:p14="http://schemas.microsoft.com/office/powerpoint/2010/main" val="1281855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of fence at a concentration camp">
            <a:extLst>
              <a:ext uri="{FF2B5EF4-FFF2-40B4-BE49-F238E27FC236}">
                <a16:creationId xmlns:a16="http://schemas.microsoft.com/office/drawing/2014/main" id="{A7848C00-1753-5E25-518B-4A8953FCDFF0}"/>
              </a:ext>
            </a:extLst>
          </p:cNvPr>
          <p:cNvPicPr>
            <a:picLocks noChangeAspect="1"/>
          </p:cNvPicPr>
          <p:nvPr/>
        </p:nvPicPr>
        <p:blipFill>
          <a:blip r:embed="rId3"/>
          <a:srcRect t="7921" r="2" b="2"/>
          <a:stretch/>
        </p:blipFill>
        <p:spPr>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p:spPr>
      </p:pic>
      <p:pic>
        <p:nvPicPr>
          <p:cNvPr id="8" name="Picture 7" descr="Lines of bunks, three beds high, in a concentration camp barrack&#10;">
            <a:extLst>
              <a:ext uri="{FF2B5EF4-FFF2-40B4-BE49-F238E27FC236}">
                <a16:creationId xmlns:a16="http://schemas.microsoft.com/office/drawing/2014/main" id="{B15D3962-1BFA-A211-B1D0-74C3335FD819}"/>
              </a:ext>
            </a:extLst>
          </p:cNvPr>
          <p:cNvPicPr>
            <a:picLocks noChangeAspect="1"/>
          </p:cNvPicPr>
          <p:nvPr/>
        </p:nvPicPr>
        <p:blipFill>
          <a:blip r:embed="rId4"/>
          <a:srcRect l="1641" r="19106" b="-1"/>
          <a:stretch/>
        </p:blipFill>
        <p:spPr>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4" name="Picture 3" descr="Men standing in rows in a concentration camp. The men are wearing striped uniforms and have had their heads shaved. Two of the men are wearing ear muffs. ">
            <a:extLst>
              <a:ext uri="{FF2B5EF4-FFF2-40B4-BE49-F238E27FC236}">
                <a16:creationId xmlns:a16="http://schemas.microsoft.com/office/drawing/2014/main" id="{27B16ECA-CB85-3C7B-B71C-110CA94E62A8}"/>
              </a:ext>
            </a:extLst>
          </p:cNvPr>
          <p:cNvPicPr>
            <a:picLocks noChangeAspect="1"/>
          </p:cNvPicPr>
          <p:nvPr/>
        </p:nvPicPr>
        <p:blipFill>
          <a:blip r:embed="rId5"/>
          <a:srcRect t="22871" b="22457"/>
          <a:stretch/>
        </p:blipFill>
        <p:spPr>
          <a:xfrm>
            <a:off x="1" y="4316255"/>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itle 1">
            <a:extLst>
              <a:ext uri="{FF2B5EF4-FFF2-40B4-BE49-F238E27FC236}">
                <a16:creationId xmlns:a16="http://schemas.microsoft.com/office/drawing/2014/main" id="{C00C39D3-6979-B0EA-088E-E6897FFC152D}"/>
              </a:ext>
            </a:extLst>
          </p:cNvPr>
          <p:cNvSpPr>
            <a:spLocks noGrp="1"/>
          </p:cNvSpPr>
          <p:nvPr>
            <p:ph type="title"/>
          </p:nvPr>
        </p:nvSpPr>
        <p:spPr>
          <a:xfrm>
            <a:off x="6343650" y="3996130"/>
            <a:ext cx="5505814" cy="1576910"/>
          </a:xfrm>
        </p:spPr>
        <p:txBody>
          <a:bodyPr vert="horz" lIns="91440" tIns="45720" rIns="91440" bIns="45720" rtlCol="0" anchor="b">
            <a:normAutofit/>
          </a:bodyPr>
          <a:lstStyle/>
          <a:p>
            <a:pPr>
              <a:spcBef>
                <a:spcPct val="0"/>
              </a:spcBef>
            </a:pPr>
            <a:r>
              <a:rPr lang="en-US" sz="4400" kern="1200" dirty="0">
                <a:solidFill>
                  <a:schemeClr val="tx1"/>
                </a:solidFill>
                <a:latin typeface="+mj-lt"/>
                <a:ea typeface="+mj-ea"/>
                <a:cs typeface="+mj-cs"/>
              </a:rPr>
              <a:t>Visual Images</a:t>
            </a:r>
          </a:p>
        </p:txBody>
      </p:sp>
      <p:pic>
        <p:nvPicPr>
          <p:cNvPr id="3" name="Picture 2">
            <a:extLst>
              <a:ext uri="{FF2B5EF4-FFF2-40B4-BE49-F238E27FC236}">
                <a16:creationId xmlns:a16="http://schemas.microsoft.com/office/drawing/2014/main" id="{B87A1511-AEEE-CDB4-1389-B693FA750DE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18846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FB35-03D7-C755-4ABE-A5551FB95574}"/>
              </a:ext>
            </a:extLst>
          </p:cNvPr>
          <p:cNvSpPr>
            <a:spLocks noGrp="1"/>
          </p:cNvSpPr>
          <p:nvPr>
            <p:ph type="title"/>
          </p:nvPr>
        </p:nvSpPr>
        <p:spPr>
          <a:xfrm>
            <a:off x="250772" y="682812"/>
            <a:ext cx="8934400" cy="527100"/>
          </a:xfrm>
        </p:spPr>
        <p:txBody>
          <a:bodyPr vert="horz" lIns="91440" tIns="45720" rIns="91440" bIns="45720" rtlCol="0" anchor="ctr">
            <a:normAutofit fontScale="90000"/>
          </a:bodyPr>
          <a:lstStyle/>
          <a:p>
            <a:pPr>
              <a:spcBef>
                <a:spcPct val="0"/>
              </a:spcBef>
            </a:pPr>
            <a:r>
              <a:rPr lang="en-US" sz="4400" dirty="0">
                <a:solidFill>
                  <a:schemeClr val="bg1"/>
                </a:solidFill>
                <a:latin typeface="+mj-lt"/>
                <a:ea typeface="+mj-ea"/>
                <a:cs typeface="+mj-cs"/>
              </a:rPr>
              <a:t>Objectives</a:t>
            </a:r>
            <a:br>
              <a:rPr lang="en-US" sz="4000" dirty="0">
                <a:solidFill>
                  <a:schemeClr val="tx1"/>
                </a:solidFill>
                <a:latin typeface="+mj-lt"/>
                <a:ea typeface="+mj-ea"/>
                <a:cs typeface="+mj-cs"/>
              </a:rPr>
            </a:br>
            <a:endParaRPr lang="en-US" sz="4000" dirty="0">
              <a:solidFill>
                <a:schemeClr val="tx1"/>
              </a:solidFill>
              <a:latin typeface="+mj-lt"/>
              <a:ea typeface="+mj-ea"/>
              <a:cs typeface="+mj-cs"/>
            </a:endParaRPr>
          </a:p>
        </p:txBody>
      </p:sp>
      <p:pic>
        <p:nvPicPr>
          <p:cNvPr id="8" name="Picture 7" descr="Three darts on bullseye">
            <a:extLst>
              <a:ext uri="{FF2B5EF4-FFF2-40B4-BE49-F238E27FC236}">
                <a16:creationId xmlns:a16="http://schemas.microsoft.com/office/drawing/2014/main" id="{5C6C1EF7-E027-7C12-D5E7-3DA71012C2BB}"/>
              </a:ext>
            </a:extLst>
          </p:cNvPr>
          <p:cNvPicPr>
            <a:picLocks noChangeAspect="1"/>
          </p:cNvPicPr>
          <p:nvPr/>
        </p:nvPicPr>
        <p:blipFill rotWithShape="1">
          <a:blip r:embed="rId3">
            <a:extLst>
              <a:ext uri="{28A0092B-C50C-407E-A947-70E740481C1C}">
                <a14:useLocalDpi xmlns:a14="http://schemas.microsoft.com/office/drawing/2010/main" val="0"/>
              </a:ext>
            </a:extLst>
          </a:blip>
          <a:srcRect l="6236"/>
          <a:stretch/>
        </p:blipFill>
        <p:spPr>
          <a:xfrm>
            <a:off x="6925455" y="1380884"/>
            <a:ext cx="5266542" cy="5477116"/>
          </a:xfrm>
          <a:prstGeom prst="rect">
            <a:avLst/>
          </a:prstGeom>
        </p:spPr>
      </p:pic>
      <p:graphicFrame>
        <p:nvGraphicFramePr>
          <p:cNvPr id="9" name="TextBox 3" descr="Understand the foundational knowledge for phoneme grapheme mapping​&#10;&#10;Engage in academic discourse on evidence-based instructional considerations​&#10;&#10;Incorporate a PGM routine through modeling and practice ​&#10;&#10;Develop a plan to assess and progress monitor​&#10;&#10;Determine personalized next steps for implementation">
            <a:extLst>
              <a:ext uri="{FF2B5EF4-FFF2-40B4-BE49-F238E27FC236}">
                <a16:creationId xmlns:a16="http://schemas.microsoft.com/office/drawing/2014/main" id="{8ADF37A7-D35F-FAF9-8D6B-E0321389FB05}"/>
              </a:ext>
            </a:extLst>
          </p:cNvPr>
          <p:cNvGraphicFramePr/>
          <p:nvPr>
            <p:extLst>
              <p:ext uri="{D42A27DB-BD31-4B8C-83A1-F6EECF244321}">
                <p14:modId xmlns:p14="http://schemas.microsoft.com/office/powerpoint/2010/main" val="1239219941"/>
              </p:ext>
            </p:extLst>
          </p:nvPr>
        </p:nvGraphicFramePr>
        <p:xfrm>
          <a:off x="364062" y="1722828"/>
          <a:ext cx="6561393" cy="47339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CD7CF297-8836-012E-0E9E-F8A850E0F1F5}"/>
              </a:ext>
            </a:extLst>
          </p:cNvPr>
          <p:cNvSpPr txBox="1"/>
          <p:nvPr/>
        </p:nvSpPr>
        <p:spPr>
          <a:xfrm>
            <a:off x="1563623" y="2921168"/>
            <a:ext cx="5492631" cy="1015663"/>
          </a:xfrm>
          <a:prstGeom prst="rect">
            <a:avLst/>
          </a:prstGeom>
          <a:noFill/>
        </p:spPr>
        <p:txBody>
          <a:bodyPr wrap="square" lIns="91440" tIns="45720" rIns="91440" bIns="45720" rtlCol="0" anchor="t">
            <a:spAutoFit/>
          </a:bodyPr>
          <a:lstStyle/>
          <a:p>
            <a:r>
              <a:rPr lang="en-US" sz="2000" dirty="0"/>
              <a:t>Identify ways to activate, build and make connections to student’s background knowledge to support comprehension</a:t>
            </a:r>
          </a:p>
        </p:txBody>
      </p:sp>
    </p:spTree>
    <p:extLst>
      <p:ext uri="{BB962C8B-B14F-4D97-AF65-F5344CB8AC3E}">
        <p14:creationId xmlns:p14="http://schemas.microsoft.com/office/powerpoint/2010/main" val="2806442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E1A341C-5AD8-AB16-98DB-060C84C8C07F}"/>
              </a:ext>
              <a:ext uri="{C183D7F6-B498-43B3-948B-1728B52AA6E4}">
                <adec:decorative xmlns:adec="http://schemas.microsoft.com/office/drawing/2017/decorative" val="1"/>
              </a:ext>
            </a:extLst>
          </p:cNvPr>
          <p:cNvPicPr>
            <a:picLocks noChangeAspect="1"/>
          </p:cNvPicPr>
          <p:nvPr/>
        </p:nvPicPr>
        <p:blipFill>
          <a:blip r:embed="rId3"/>
          <a:srcRect l="25180" r="3720"/>
          <a:stretch/>
        </p:blipFill>
        <p:spPr>
          <a:xfrm>
            <a:off x="20" y="10"/>
            <a:ext cx="8668492" cy="6857990"/>
          </a:xfrm>
          <a:prstGeom prst="rect">
            <a:avLst/>
          </a:prstGeom>
        </p:spPr>
      </p:pic>
      <p:sp>
        <p:nvSpPr>
          <p:cNvPr id="11" name="Rectangle 1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9A2FF69-6EEF-CFD1-9275-282AC7DCCD5D}"/>
              </a:ext>
            </a:extLst>
          </p:cNvPr>
          <p:cNvSpPr>
            <a:spLocks noGrp="1"/>
          </p:cNvSpPr>
          <p:nvPr>
            <p:ph type="title" idx="4294967295"/>
          </p:nvPr>
        </p:nvSpPr>
        <p:spPr>
          <a:xfrm>
            <a:off x="7848600" y="1122363"/>
            <a:ext cx="4023360" cy="3204134"/>
          </a:xfrm>
        </p:spPr>
        <p:txBody>
          <a:bodyPr vert="horz" lIns="91440" tIns="45720" rIns="91440" bIns="45720" rtlCol="0" anchor="b">
            <a:normAutofit/>
          </a:bodyPr>
          <a:lstStyle/>
          <a:p>
            <a:r>
              <a:rPr lang="en-US" sz="4800" dirty="0">
                <a:latin typeface="+mj-lt"/>
              </a:rPr>
              <a:t>Building Background Knowledge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17109089-1A0F-7EA2-F8BC-85B1DA885ED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2703440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D4AB5DA1-9810-2B7F-31D3-C6457840C12B}"/>
              </a:ext>
            </a:extLst>
          </p:cNvPr>
          <p:cNvSpPr>
            <a:spLocks noGrp="1"/>
          </p:cNvSpPr>
          <p:nvPr>
            <p:ph type="title"/>
          </p:nvPr>
        </p:nvSpPr>
        <p:spPr>
          <a:xfrm>
            <a:off x="779661" y="591829"/>
            <a:ext cx="4633737" cy="5583126"/>
          </a:xfrm>
        </p:spPr>
        <p:txBody>
          <a:bodyPr vert="horz" lIns="91440" tIns="45720" rIns="91440" bIns="45720" rtlCol="0" anchor="ctr">
            <a:normAutofit/>
          </a:bodyPr>
          <a:lstStyle/>
          <a:p>
            <a:pPr>
              <a:spcBef>
                <a:spcPct val="0"/>
              </a:spcBef>
            </a:pPr>
            <a:r>
              <a:rPr lang="en-US" sz="5600" kern="1200" dirty="0">
                <a:solidFill>
                  <a:schemeClr val="tx1"/>
                </a:solidFill>
                <a:latin typeface="+mj-lt"/>
                <a:ea typeface="+mj-ea"/>
                <a:cs typeface="+mj-cs"/>
              </a:rPr>
              <a:t>Building Background Knowledge</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graphicFrame>
        <p:nvGraphicFramePr>
          <p:cNvPr id="5" name="TextBox 2">
            <a:extLst>
              <a:ext uri="{FF2B5EF4-FFF2-40B4-BE49-F238E27FC236}">
                <a16:creationId xmlns:a16="http://schemas.microsoft.com/office/drawing/2014/main" id="{324FDF8D-892C-DD93-8EBD-A60D8401212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4490752"/>
              </p:ext>
            </p:extLst>
          </p:nvPr>
        </p:nvGraphicFramePr>
        <p:xfrm>
          <a:off x="5492710" y="671805"/>
          <a:ext cx="5861090" cy="550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B94B484-488D-9255-38D8-61268E83EDF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pic>
        <p:nvPicPr>
          <p:cNvPr id="4" name="Picture 3">
            <a:extLst>
              <a:ext uri="{FF2B5EF4-FFF2-40B4-BE49-F238E27FC236}">
                <a16:creationId xmlns:a16="http://schemas.microsoft.com/office/drawing/2014/main" id="{F297B868-D1F3-0DAC-E9A1-E37EA0A8228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2211195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3C667A-7BD7-EEBB-54D0-7F379751213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spcBef>
                <a:spcPct val="0"/>
              </a:spcBef>
            </a:pPr>
            <a:r>
              <a:rPr lang="en-US" sz="2600" kern="1200" dirty="0">
                <a:solidFill>
                  <a:srgbClr val="FFFFFF"/>
                </a:solidFill>
                <a:latin typeface="+mj-lt"/>
                <a:ea typeface="+mj-ea"/>
                <a:cs typeface="+mj-cs"/>
              </a:rPr>
              <a:t>Multiple Texts on a Topic</a:t>
            </a:r>
          </a:p>
        </p:txBody>
      </p:sp>
      <p:graphicFrame>
        <p:nvGraphicFramePr>
          <p:cNvPr id="5" name="Diagram 4" descr="A graphic that shows three ways to provide mulitple texts on a topic. Articles, additional texts that are fiction or nonfiction, and primary sources. These topics are discussed in the notes.">
            <a:extLst>
              <a:ext uri="{FF2B5EF4-FFF2-40B4-BE49-F238E27FC236}">
                <a16:creationId xmlns:a16="http://schemas.microsoft.com/office/drawing/2014/main" id="{08F0197C-DF19-CAB2-406D-7981A19718BE}"/>
              </a:ext>
            </a:extLst>
          </p:cNvPr>
          <p:cNvGraphicFramePr/>
          <p:nvPr>
            <p:extLst>
              <p:ext uri="{D42A27DB-BD31-4B8C-83A1-F6EECF244321}">
                <p14:modId xmlns:p14="http://schemas.microsoft.com/office/powerpoint/2010/main" val="3647738595"/>
              </p:ext>
            </p:extLst>
          </p:nvPr>
        </p:nvGraphicFramePr>
        <p:xfrm>
          <a:off x="3423920" y="101651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C85E8F5-8309-F375-4FB4-00B98D0A2D7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476270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F3F252-4CC9-5252-DA36-AD03326ABD88}"/>
              </a:ext>
            </a:extLst>
          </p:cNvPr>
          <p:cNvSpPr>
            <a:spLocks noGrp="1"/>
          </p:cNvSpPr>
          <p:nvPr>
            <p:ph type="title"/>
          </p:nvPr>
        </p:nvSpPr>
        <p:spPr>
          <a:xfrm>
            <a:off x="841248" y="334644"/>
            <a:ext cx="10509504" cy="1076914"/>
          </a:xfrm>
        </p:spPr>
        <p:txBody>
          <a:bodyPr vert="horz" lIns="91440" tIns="45720" rIns="91440" bIns="45720" rtlCol="0" anchor="ctr">
            <a:normAutofit/>
          </a:bodyPr>
          <a:lstStyle/>
          <a:p>
            <a:pPr>
              <a:spcBef>
                <a:spcPct val="0"/>
              </a:spcBef>
            </a:pPr>
            <a:r>
              <a:rPr lang="en-US" sz="3400" kern="1200" dirty="0">
                <a:solidFill>
                  <a:schemeClr val="tx1"/>
                </a:solidFill>
                <a:latin typeface="+mj-lt"/>
                <a:ea typeface="+mj-ea"/>
                <a:cs typeface="+mj-cs"/>
              </a:rPr>
              <a:t>Virtual or Real-Time Experiences</a:t>
            </a:r>
            <a:br>
              <a:rPr lang="en-US" sz="3400" kern="1200" dirty="0">
                <a:solidFill>
                  <a:schemeClr val="tx1"/>
                </a:solidFill>
                <a:latin typeface="+mj-lt"/>
                <a:ea typeface="+mj-ea"/>
                <a:cs typeface="+mj-cs"/>
              </a:rPr>
            </a:br>
            <a:endParaRPr lang="en-US" sz="3400"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33EFF04-F35E-6A11-D08B-6FF39A2CBF51}"/>
              </a:ext>
            </a:extLst>
          </p:cNvPr>
          <p:cNvSpPr txBox="1"/>
          <p:nvPr/>
        </p:nvSpPr>
        <p:spPr>
          <a:xfrm>
            <a:off x="5506328" y="2085310"/>
            <a:ext cx="2779240" cy="584775"/>
          </a:xfrm>
          <a:prstGeom prst="rect">
            <a:avLst/>
          </a:prstGeom>
          <a:noFill/>
        </p:spPr>
        <p:txBody>
          <a:bodyPr wrap="square" rtlCol="0">
            <a:spAutoFit/>
          </a:bodyPr>
          <a:lstStyle/>
          <a:p>
            <a:pPr defTabSz="1161288">
              <a:spcAft>
                <a:spcPts val="600"/>
              </a:spcAft>
            </a:pPr>
            <a:r>
              <a:rPr lang="en-US" sz="3200" kern="1200" dirty="0">
                <a:solidFill>
                  <a:schemeClr val="tx1"/>
                </a:solidFill>
                <a:latin typeface="+mn-lt"/>
                <a:ea typeface="+mn-ea"/>
                <a:cs typeface="+mn-cs"/>
              </a:rPr>
              <a:t>Guest speaker</a:t>
            </a:r>
            <a:endParaRPr lang="en-US" sz="3200" dirty="0"/>
          </a:p>
        </p:txBody>
      </p:sp>
      <p:sp>
        <p:nvSpPr>
          <p:cNvPr id="5" name="TextBox 4">
            <a:extLst>
              <a:ext uri="{FF2B5EF4-FFF2-40B4-BE49-F238E27FC236}">
                <a16:creationId xmlns:a16="http://schemas.microsoft.com/office/drawing/2014/main" id="{9C6B0111-341A-D7B7-957B-65E03E11D61B}"/>
              </a:ext>
            </a:extLst>
          </p:cNvPr>
          <p:cNvSpPr txBox="1"/>
          <p:nvPr/>
        </p:nvSpPr>
        <p:spPr>
          <a:xfrm>
            <a:off x="2536729" y="3379328"/>
            <a:ext cx="2592400" cy="1569660"/>
          </a:xfrm>
          <a:prstGeom prst="rect">
            <a:avLst/>
          </a:prstGeom>
          <a:noFill/>
        </p:spPr>
        <p:txBody>
          <a:bodyPr wrap="square" rtlCol="0">
            <a:spAutoFit/>
          </a:bodyPr>
          <a:lstStyle/>
          <a:p>
            <a:pPr defTabSz="1161288">
              <a:spcAft>
                <a:spcPts val="600"/>
              </a:spcAft>
            </a:pPr>
            <a:r>
              <a:rPr lang="en-US" sz="3200" kern="1200" dirty="0">
                <a:solidFill>
                  <a:schemeClr val="tx1"/>
                </a:solidFill>
                <a:latin typeface="+mn-lt"/>
                <a:ea typeface="+mn-ea"/>
                <a:cs typeface="+mn-cs"/>
              </a:rPr>
              <a:t>Virtual tour (camps, museums)</a:t>
            </a:r>
            <a:endParaRPr lang="en-US" sz="3200" dirty="0"/>
          </a:p>
        </p:txBody>
      </p:sp>
      <p:sp>
        <p:nvSpPr>
          <p:cNvPr id="6" name="TextBox 5">
            <a:extLst>
              <a:ext uri="{FF2B5EF4-FFF2-40B4-BE49-F238E27FC236}">
                <a16:creationId xmlns:a16="http://schemas.microsoft.com/office/drawing/2014/main" id="{8B1BA808-40C1-974C-613D-6721D4D9414A}"/>
              </a:ext>
            </a:extLst>
          </p:cNvPr>
          <p:cNvSpPr txBox="1"/>
          <p:nvPr/>
        </p:nvSpPr>
        <p:spPr>
          <a:xfrm>
            <a:off x="8283489" y="3180868"/>
            <a:ext cx="2779239" cy="1569660"/>
          </a:xfrm>
          <a:prstGeom prst="rect">
            <a:avLst/>
          </a:prstGeom>
          <a:noFill/>
        </p:spPr>
        <p:txBody>
          <a:bodyPr wrap="square" rtlCol="0">
            <a:spAutoFit/>
          </a:bodyPr>
          <a:lstStyle/>
          <a:p>
            <a:pPr defTabSz="1161288">
              <a:spcAft>
                <a:spcPts val="600"/>
              </a:spcAft>
            </a:pPr>
            <a:r>
              <a:rPr lang="en-US" sz="3200" kern="1200" dirty="0">
                <a:solidFill>
                  <a:schemeClr val="tx1"/>
                </a:solidFill>
                <a:latin typeface="+mn-lt"/>
                <a:ea typeface="+mn-ea"/>
                <a:cs typeface="+mn-cs"/>
              </a:rPr>
              <a:t>News stories/related videos</a:t>
            </a:r>
            <a:endParaRPr lang="en-US" sz="3200" dirty="0"/>
          </a:p>
        </p:txBody>
      </p:sp>
      <p:sp>
        <p:nvSpPr>
          <p:cNvPr id="7" name="TextBox 6">
            <a:extLst>
              <a:ext uri="{FF2B5EF4-FFF2-40B4-BE49-F238E27FC236}">
                <a16:creationId xmlns:a16="http://schemas.microsoft.com/office/drawing/2014/main" id="{29855902-A8B4-822A-6AA6-9A34FF2A1298}"/>
              </a:ext>
            </a:extLst>
          </p:cNvPr>
          <p:cNvSpPr txBox="1"/>
          <p:nvPr/>
        </p:nvSpPr>
        <p:spPr>
          <a:xfrm>
            <a:off x="2463169" y="5118664"/>
            <a:ext cx="2569045" cy="1569660"/>
          </a:xfrm>
          <a:prstGeom prst="rect">
            <a:avLst/>
          </a:prstGeom>
          <a:noFill/>
        </p:spPr>
        <p:txBody>
          <a:bodyPr wrap="square" rtlCol="0">
            <a:spAutoFit/>
          </a:bodyPr>
          <a:lstStyle/>
          <a:p>
            <a:pPr defTabSz="1161288">
              <a:spcAft>
                <a:spcPts val="600"/>
              </a:spcAft>
            </a:pPr>
            <a:r>
              <a:rPr lang="en-US" sz="3200" kern="1200" dirty="0">
                <a:solidFill>
                  <a:schemeClr val="tx1"/>
                </a:solidFill>
                <a:latin typeface="+mn-lt"/>
                <a:ea typeface="+mn-ea"/>
                <a:cs typeface="+mn-cs"/>
              </a:rPr>
              <a:t>Online scavenger hunt</a:t>
            </a:r>
            <a:endParaRPr lang="en-US" sz="3200" dirty="0"/>
          </a:p>
        </p:txBody>
      </p:sp>
      <p:sp>
        <p:nvSpPr>
          <p:cNvPr id="9" name="TextBox 8">
            <a:extLst>
              <a:ext uri="{FF2B5EF4-FFF2-40B4-BE49-F238E27FC236}">
                <a16:creationId xmlns:a16="http://schemas.microsoft.com/office/drawing/2014/main" id="{DAD09102-06A3-13BC-A00B-B30003991875}"/>
              </a:ext>
            </a:extLst>
          </p:cNvPr>
          <p:cNvSpPr txBox="1"/>
          <p:nvPr/>
        </p:nvSpPr>
        <p:spPr>
          <a:xfrm>
            <a:off x="8283490" y="5255820"/>
            <a:ext cx="2090269" cy="584775"/>
          </a:xfrm>
          <a:prstGeom prst="rect">
            <a:avLst/>
          </a:prstGeom>
          <a:noFill/>
        </p:spPr>
        <p:txBody>
          <a:bodyPr wrap="square" rtlCol="0">
            <a:spAutoFit/>
          </a:bodyPr>
          <a:lstStyle/>
          <a:p>
            <a:pPr defTabSz="1161288">
              <a:spcAft>
                <a:spcPts val="600"/>
              </a:spcAft>
            </a:pPr>
            <a:r>
              <a:rPr lang="en-US" sz="3200" kern="1200" dirty="0">
                <a:solidFill>
                  <a:schemeClr val="tx1"/>
                </a:solidFill>
                <a:latin typeface="+mn-lt"/>
                <a:ea typeface="+mn-ea"/>
                <a:cs typeface="+mn-cs"/>
              </a:rPr>
              <a:t>Field trips</a:t>
            </a:r>
            <a:endParaRPr lang="en-US" sz="3200" dirty="0"/>
          </a:p>
        </p:txBody>
      </p:sp>
      <p:pic>
        <p:nvPicPr>
          <p:cNvPr id="19" name="Picture 18">
            <a:extLst>
              <a:ext uri="{FF2B5EF4-FFF2-40B4-BE49-F238E27FC236}">
                <a16:creationId xmlns:a16="http://schemas.microsoft.com/office/drawing/2014/main" id="{60F9A56B-AC5C-0863-4343-85E2A0AC93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19443" y="1821558"/>
            <a:ext cx="825542" cy="971600"/>
          </a:xfrm>
          <a:prstGeom prst="rect">
            <a:avLst/>
          </a:prstGeom>
        </p:spPr>
      </p:pic>
      <p:pic>
        <p:nvPicPr>
          <p:cNvPr id="21" name="Picture 20">
            <a:extLst>
              <a:ext uri="{FF2B5EF4-FFF2-40B4-BE49-F238E27FC236}">
                <a16:creationId xmlns:a16="http://schemas.microsoft.com/office/drawing/2014/main" id="{91248845-214F-AAF2-0C4A-B2232B6E624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6187" y="5043562"/>
            <a:ext cx="1273640" cy="1312709"/>
          </a:xfrm>
          <a:prstGeom prst="rect">
            <a:avLst/>
          </a:prstGeom>
        </p:spPr>
      </p:pic>
      <p:pic>
        <p:nvPicPr>
          <p:cNvPr id="23" name="Picture 22">
            <a:extLst>
              <a:ext uri="{FF2B5EF4-FFF2-40B4-BE49-F238E27FC236}">
                <a16:creationId xmlns:a16="http://schemas.microsoft.com/office/drawing/2014/main" id="{37A922A6-1E28-E98C-9756-A1E8C091141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95948" y="5077637"/>
            <a:ext cx="1066375" cy="1066375"/>
          </a:xfrm>
          <a:prstGeom prst="rect">
            <a:avLst/>
          </a:prstGeom>
        </p:spPr>
      </p:pic>
      <p:pic>
        <p:nvPicPr>
          <p:cNvPr id="25" name="Picture 24">
            <a:extLst>
              <a:ext uri="{FF2B5EF4-FFF2-40B4-BE49-F238E27FC236}">
                <a16:creationId xmlns:a16="http://schemas.microsoft.com/office/drawing/2014/main" id="{F8B5E442-3924-2BBA-F3EF-914210F4682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698700" y="3231927"/>
            <a:ext cx="1460872" cy="1066375"/>
          </a:xfrm>
          <a:prstGeom prst="rect">
            <a:avLst/>
          </a:prstGeom>
        </p:spPr>
      </p:pic>
      <p:pic>
        <p:nvPicPr>
          <p:cNvPr id="27" name="Picture 26">
            <a:extLst>
              <a:ext uri="{FF2B5EF4-FFF2-40B4-BE49-F238E27FC236}">
                <a16:creationId xmlns:a16="http://schemas.microsoft.com/office/drawing/2014/main" id="{FEDDA002-DD5D-F39C-D7BC-94AF525240C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75858" y="3111456"/>
            <a:ext cx="1460871" cy="1334623"/>
          </a:xfrm>
          <a:prstGeom prst="rect">
            <a:avLst/>
          </a:prstGeom>
        </p:spPr>
      </p:pic>
      <p:pic>
        <p:nvPicPr>
          <p:cNvPr id="3" name="Picture 2">
            <a:extLst>
              <a:ext uri="{FF2B5EF4-FFF2-40B4-BE49-F238E27FC236}">
                <a16:creationId xmlns:a16="http://schemas.microsoft.com/office/drawing/2014/main" id="{FDCF2F72-DF4D-E580-2B06-2E0FFB489FB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2600257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CCB2-BA98-8F02-7E7E-A38560DA3E22}"/>
              </a:ext>
            </a:extLst>
          </p:cNvPr>
          <p:cNvSpPr>
            <a:spLocks noGrp="1"/>
          </p:cNvSpPr>
          <p:nvPr>
            <p:ph type="title" idx="4294967295"/>
          </p:nvPr>
        </p:nvSpPr>
        <p:spPr>
          <a:xfrm>
            <a:off x="0" y="209550"/>
            <a:ext cx="8934450" cy="527050"/>
          </a:xfrm>
        </p:spPr>
        <p:txBody>
          <a:bodyPr>
            <a:normAutofit fontScale="90000"/>
          </a:bodyPr>
          <a:lstStyle/>
          <a:p>
            <a:r>
              <a:rPr lang="en-US" dirty="0"/>
              <a:t>Authentic Artifacts</a:t>
            </a:r>
          </a:p>
        </p:txBody>
      </p:sp>
      <p:pic>
        <p:nvPicPr>
          <p:cNvPr id="4" name="Picture 3" descr="A propaganda poster depicting an illustration of a Jewish man with stereotypical features, standing behind a drapery of British, American and, Russian flags. ">
            <a:extLst>
              <a:ext uri="{FF2B5EF4-FFF2-40B4-BE49-F238E27FC236}">
                <a16:creationId xmlns:a16="http://schemas.microsoft.com/office/drawing/2014/main" id="{96EB7B41-6D51-F6F5-FF3F-08D4EE96F7E0}"/>
              </a:ext>
            </a:extLst>
          </p:cNvPr>
          <p:cNvPicPr>
            <a:picLocks noChangeAspect="1"/>
          </p:cNvPicPr>
          <p:nvPr/>
        </p:nvPicPr>
        <p:blipFill>
          <a:blip r:embed="rId3"/>
          <a:stretch>
            <a:fillRect/>
          </a:stretch>
        </p:blipFill>
        <p:spPr>
          <a:xfrm>
            <a:off x="804672" y="1229195"/>
            <a:ext cx="2440774" cy="3489316"/>
          </a:xfrm>
          <a:prstGeom prst="rect">
            <a:avLst/>
          </a:prstGeom>
        </p:spPr>
      </p:pic>
      <p:sp>
        <p:nvSpPr>
          <p:cNvPr id="5" name="TextBox 4">
            <a:extLst>
              <a:ext uri="{FF2B5EF4-FFF2-40B4-BE49-F238E27FC236}">
                <a16:creationId xmlns:a16="http://schemas.microsoft.com/office/drawing/2014/main" id="{3F0AC1D3-F3F5-20FF-6FE1-AAAA03A2BFFF}"/>
              </a:ext>
            </a:extLst>
          </p:cNvPr>
          <p:cNvSpPr txBox="1"/>
          <p:nvPr/>
        </p:nvSpPr>
        <p:spPr>
          <a:xfrm>
            <a:off x="804672" y="4791456"/>
            <a:ext cx="2670048" cy="261610"/>
          </a:xfrm>
          <a:prstGeom prst="rect">
            <a:avLst/>
          </a:prstGeom>
          <a:noFill/>
        </p:spPr>
        <p:txBody>
          <a:bodyPr wrap="square" rtlCol="0">
            <a:spAutoFit/>
          </a:bodyPr>
          <a:lstStyle/>
          <a:p>
            <a:r>
              <a:rPr lang="en-US" sz="1100" i="1" dirty="0"/>
              <a:t>United State Holocaust Memorial Museum</a:t>
            </a:r>
          </a:p>
        </p:txBody>
      </p:sp>
      <p:pic>
        <p:nvPicPr>
          <p:cNvPr id="7" name="Picture 6" descr="A bin of hundreds of wedding rings taken from victims of Nazi concentration camps">
            <a:extLst>
              <a:ext uri="{FF2B5EF4-FFF2-40B4-BE49-F238E27FC236}">
                <a16:creationId xmlns:a16="http://schemas.microsoft.com/office/drawing/2014/main" id="{B8401BEF-2717-2F83-1B07-BB4EEDCDC1C1}"/>
              </a:ext>
            </a:extLst>
          </p:cNvPr>
          <p:cNvPicPr>
            <a:picLocks noChangeAspect="1"/>
          </p:cNvPicPr>
          <p:nvPr/>
        </p:nvPicPr>
        <p:blipFill>
          <a:blip r:embed="rId4"/>
          <a:stretch>
            <a:fillRect/>
          </a:stretch>
        </p:blipFill>
        <p:spPr>
          <a:xfrm>
            <a:off x="4108501" y="1704136"/>
            <a:ext cx="2712519" cy="2119783"/>
          </a:xfrm>
          <a:prstGeom prst="rect">
            <a:avLst/>
          </a:prstGeom>
        </p:spPr>
      </p:pic>
      <p:sp>
        <p:nvSpPr>
          <p:cNvPr id="9" name="TextBox 8">
            <a:extLst>
              <a:ext uri="{FF2B5EF4-FFF2-40B4-BE49-F238E27FC236}">
                <a16:creationId xmlns:a16="http://schemas.microsoft.com/office/drawing/2014/main" id="{AB26BC14-8236-E9C3-2033-A4BECB11AE81}"/>
              </a:ext>
            </a:extLst>
          </p:cNvPr>
          <p:cNvSpPr txBox="1"/>
          <p:nvPr/>
        </p:nvSpPr>
        <p:spPr>
          <a:xfrm>
            <a:off x="4359479" y="3823919"/>
            <a:ext cx="2210562" cy="769441"/>
          </a:xfrm>
          <a:prstGeom prst="rect">
            <a:avLst/>
          </a:prstGeom>
          <a:noFill/>
        </p:spPr>
        <p:txBody>
          <a:bodyPr wrap="square">
            <a:spAutoFit/>
          </a:bodyPr>
          <a:lstStyle/>
          <a:p>
            <a:r>
              <a:rPr lang="en-US" sz="1100" i="1" dirty="0"/>
              <a:t>US Holocaust Memorial Museum, courtesy of National Archives and Records Administration, College Park</a:t>
            </a:r>
          </a:p>
        </p:txBody>
      </p:sp>
      <p:pic>
        <p:nvPicPr>
          <p:cNvPr id="11" name="Picture 10" descr="A yellow cloth &quot;Star of David&quot; used as a patch to mark Jews during the Nazi reign in Europe. ">
            <a:extLst>
              <a:ext uri="{FF2B5EF4-FFF2-40B4-BE49-F238E27FC236}">
                <a16:creationId xmlns:a16="http://schemas.microsoft.com/office/drawing/2014/main" id="{5051ED53-A1C1-25FE-7BA6-5E23239A062E}"/>
              </a:ext>
            </a:extLst>
          </p:cNvPr>
          <p:cNvPicPr>
            <a:picLocks noChangeAspect="1"/>
          </p:cNvPicPr>
          <p:nvPr/>
        </p:nvPicPr>
        <p:blipFill>
          <a:blip r:embed="rId5"/>
          <a:stretch>
            <a:fillRect/>
          </a:stretch>
        </p:blipFill>
        <p:spPr>
          <a:xfrm>
            <a:off x="7613903" y="609828"/>
            <a:ext cx="2272030" cy="2462556"/>
          </a:xfrm>
          <a:prstGeom prst="rect">
            <a:avLst/>
          </a:prstGeom>
        </p:spPr>
      </p:pic>
      <p:sp>
        <p:nvSpPr>
          <p:cNvPr id="13" name="TextBox 12">
            <a:extLst>
              <a:ext uri="{FF2B5EF4-FFF2-40B4-BE49-F238E27FC236}">
                <a16:creationId xmlns:a16="http://schemas.microsoft.com/office/drawing/2014/main" id="{19A11243-9F22-8CA6-4EF4-C6050E8B2191}"/>
              </a:ext>
            </a:extLst>
          </p:cNvPr>
          <p:cNvSpPr txBox="1"/>
          <p:nvPr/>
        </p:nvSpPr>
        <p:spPr>
          <a:xfrm>
            <a:off x="7354062" y="3090672"/>
            <a:ext cx="3320158" cy="430887"/>
          </a:xfrm>
          <a:prstGeom prst="rect">
            <a:avLst/>
          </a:prstGeom>
          <a:noFill/>
        </p:spPr>
        <p:txBody>
          <a:bodyPr wrap="square">
            <a:spAutoFit/>
          </a:bodyPr>
          <a:lstStyle/>
          <a:p>
            <a:r>
              <a:rPr lang="en-US" sz="1100" i="1" dirty="0"/>
              <a:t>United States Holocaust Memorial Museum Collection, Gift of Steven Zabin</a:t>
            </a:r>
          </a:p>
        </p:txBody>
      </p:sp>
      <p:pic>
        <p:nvPicPr>
          <p:cNvPr id="15" name="Picture 14" descr="A map of concentration camp locations in Europe">
            <a:extLst>
              <a:ext uri="{FF2B5EF4-FFF2-40B4-BE49-F238E27FC236}">
                <a16:creationId xmlns:a16="http://schemas.microsoft.com/office/drawing/2014/main" id="{C5486A80-03B8-7C74-D095-9FF04E92BC0F}"/>
              </a:ext>
            </a:extLst>
          </p:cNvPr>
          <p:cNvPicPr>
            <a:picLocks noChangeAspect="1"/>
          </p:cNvPicPr>
          <p:nvPr/>
        </p:nvPicPr>
        <p:blipFill>
          <a:blip r:embed="rId6"/>
          <a:stretch>
            <a:fillRect/>
          </a:stretch>
        </p:blipFill>
        <p:spPr>
          <a:xfrm>
            <a:off x="7074277" y="3881116"/>
            <a:ext cx="3146941" cy="2343900"/>
          </a:xfrm>
          <a:prstGeom prst="rect">
            <a:avLst/>
          </a:prstGeom>
        </p:spPr>
      </p:pic>
      <p:sp>
        <p:nvSpPr>
          <p:cNvPr id="17" name="TextBox 16">
            <a:extLst>
              <a:ext uri="{FF2B5EF4-FFF2-40B4-BE49-F238E27FC236}">
                <a16:creationId xmlns:a16="http://schemas.microsoft.com/office/drawing/2014/main" id="{40653C13-DA5A-74EC-2D9A-CD9F6BB732B8}"/>
              </a:ext>
            </a:extLst>
          </p:cNvPr>
          <p:cNvSpPr txBox="1"/>
          <p:nvPr/>
        </p:nvSpPr>
        <p:spPr>
          <a:xfrm>
            <a:off x="6997889" y="6216900"/>
            <a:ext cx="6204204" cy="261610"/>
          </a:xfrm>
          <a:prstGeom prst="rect">
            <a:avLst/>
          </a:prstGeom>
          <a:noFill/>
        </p:spPr>
        <p:txBody>
          <a:bodyPr wrap="square">
            <a:spAutoFit/>
          </a:bodyPr>
          <a:lstStyle/>
          <a:p>
            <a:r>
              <a:rPr lang="en-US" sz="1100" i="1" dirty="0"/>
              <a:t>US Holocaust Memorial Museum, courtesy of Liz Perle</a:t>
            </a:r>
          </a:p>
        </p:txBody>
      </p:sp>
      <p:pic>
        <p:nvPicPr>
          <p:cNvPr id="19" name="Picture 18" descr="A child's state issued papers from during the Nazi reign in Germany. The papers include a photograph, name, signatures, as assumably, the child's ethnicity. The text is difficult to read.">
            <a:extLst>
              <a:ext uri="{FF2B5EF4-FFF2-40B4-BE49-F238E27FC236}">
                <a16:creationId xmlns:a16="http://schemas.microsoft.com/office/drawing/2014/main" id="{CEC05ADF-EC44-49A9-14A8-9644B40982C3}"/>
              </a:ext>
            </a:extLst>
          </p:cNvPr>
          <p:cNvPicPr>
            <a:picLocks noChangeAspect="1"/>
          </p:cNvPicPr>
          <p:nvPr/>
        </p:nvPicPr>
        <p:blipFill>
          <a:blip r:embed="rId7"/>
          <a:stretch>
            <a:fillRect/>
          </a:stretch>
        </p:blipFill>
        <p:spPr>
          <a:xfrm>
            <a:off x="3479700" y="4683532"/>
            <a:ext cx="2831821" cy="1862059"/>
          </a:xfrm>
          <a:prstGeom prst="rect">
            <a:avLst/>
          </a:prstGeom>
        </p:spPr>
      </p:pic>
      <p:sp>
        <p:nvSpPr>
          <p:cNvPr id="21" name="TextBox 20">
            <a:extLst>
              <a:ext uri="{FF2B5EF4-FFF2-40B4-BE49-F238E27FC236}">
                <a16:creationId xmlns:a16="http://schemas.microsoft.com/office/drawing/2014/main" id="{5D980541-E56E-E20B-7502-7A5F63681061}"/>
              </a:ext>
            </a:extLst>
          </p:cNvPr>
          <p:cNvSpPr txBox="1"/>
          <p:nvPr/>
        </p:nvSpPr>
        <p:spPr>
          <a:xfrm>
            <a:off x="3558601" y="6517645"/>
            <a:ext cx="3134298" cy="261610"/>
          </a:xfrm>
          <a:prstGeom prst="rect">
            <a:avLst/>
          </a:prstGeom>
          <a:noFill/>
        </p:spPr>
        <p:txBody>
          <a:bodyPr wrap="square">
            <a:spAutoFit/>
          </a:bodyPr>
          <a:lstStyle/>
          <a:p>
            <a:r>
              <a:rPr lang="en-US" sz="1100" i="1" dirty="0"/>
              <a:t>United State Holocaust Memorial Museum</a:t>
            </a:r>
          </a:p>
        </p:txBody>
      </p:sp>
    </p:spTree>
    <p:extLst>
      <p:ext uri="{BB962C8B-B14F-4D97-AF65-F5344CB8AC3E}">
        <p14:creationId xmlns:p14="http://schemas.microsoft.com/office/powerpoint/2010/main" val="2131588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0CE41B-CB72-CA53-72D5-6C2770862DE1}"/>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a:spcBef>
                <a:spcPct val="0"/>
              </a:spcBef>
            </a:pPr>
            <a:r>
              <a:rPr lang="en-US" sz="4400" kern="1200" dirty="0">
                <a:solidFill>
                  <a:schemeClr val="tx1"/>
                </a:solidFill>
                <a:latin typeface="+mj-lt"/>
                <a:ea typeface="+mj-ea"/>
                <a:cs typeface="+mj-cs"/>
              </a:rPr>
              <a:t>Vocabulary Connections</a:t>
            </a:r>
          </a:p>
        </p:txBody>
      </p:sp>
      <p:sp>
        <p:nvSpPr>
          <p:cNvPr id="35" name="Rectangle 3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6" name="Rectangle 3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D8DC4A6A-0EA5-8059-A083-9E92A9506486}"/>
              </a:ext>
            </a:extLst>
          </p:cNvPr>
          <p:cNvSpPr txBox="1"/>
          <p:nvPr/>
        </p:nvSpPr>
        <p:spPr>
          <a:xfrm>
            <a:off x="3745298" y="3817127"/>
            <a:ext cx="4529206" cy="1010927"/>
          </a:xfrm>
          <a:prstGeom prst="rect">
            <a:avLst/>
          </a:prstGeom>
          <a:noFill/>
        </p:spPr>
        <p:txBody>
          <a:bodyPr wrap="square" rtlCol="0">
            <a:spAutoFit/>
          </a:bodyPr>
          <a:lstStyle/>
          <a:p>
            <a:pPr defTabSz="1197864">
              <a:spcAft>
                <a:spcPts val="600"/>
              </a:spcAft>
            </a:pPr>
            <a:r>
              <a:rPr lang="en-US" sz="5764" kern="1200" dirty="0">
                <a:solidFill>
                  <a:schemeClr val="tx1"/>
                </a:solidFill>
                <a:latin typeface="+mn-lt"/>
                <a:ea typeface="+mn-ea"/>
                <a:cs typeface="+mn-cs"/>
              </a:rPr>
              <a:t>antisemitism</a:t>
            </a:r>
            <a:endParaRPr lang="en-US" sz="4400" dirty="0"/>
          </a:p>
        </p:txBody>
      </p:sp>
      <p:sp>
        <p:nvSpPr>
          <p:cNvPr id="4" name="TextBox 3">
            <a:extLst>
              <a:ext uri="{FF2B5EF4-FFF2-40B4-BE49-F238E27FC236}">
                <a16:creationId xmlns:a16="http://schemas.microsoft.com/office/drawing/2014/main" id="{12BAC4EA-6D74-9511-8084-F184620C9D98}"/>
              </a:ext>
            </a:extLst>
          </p:cNvPr>
          <p:cNvSpPr txBox="1"/>
          <p:nvPr/>
        </p:nvSpPr>
        <p:spPr>
          <a:xfrm>
            <a:off x="8358600" y="2880050"/>
            <a:ext cx="2030334" cy="455189"/>
          </a:xfrm>
          <a:prstGeom prst="rect">
            <a:avLst/>
          </a:prstGeom>
          <a:noFill/>
        </p:spPr>
        <p:txBody>
          <a:bodyPr wrap="square" rtlCol="0">
            <a:spAutoFit/>
          </a:bodyPr>
          <a:lstStyle/>
          <a:p>
            <a:pPr defTabSz="1197864">
              <a:spcAft>
                <a:spcPts val="600"/>
              </a:spcAft>
            </a:pPr>
            <a:r>
              <a:rPr lang="en-US" sz="2358" kern="1200" dirty="0">
                <a:solidFill>
                  <a:schemeClr val="tx1"/>
                </a:solidFill>
                <a:latin typeface="+mn-lt"/>
                <a:ea typeface="+mn-ea"/>
                <a:cs typeface="+mn-cs"/>
              </a:rPr>
              <a:t>racism</a:t>
            </a:r>
            <a:endParaRPr lang="en-US" dirty="0"/>
          </a:p>
        </p:txBody>
      </p:sp>
      <p:sp>
        <p:nvSpPr>
          <p:cNvPr id="5" name="TextBox 4">
            <a:extLst>
              <a:ext uri="{FF2B5EF4-FFF2-40B4-BE49-F238E27FC236}">
                <a16:creationId xmlns:a16="http://schemas.microsoft.com/office/drawing/2014/main" id="{B7DACCBF-6748-F71F-28D5-EAA22B71D4E2}"/>
              </a:ext>
            </a:extLst>
          </p:cNvPr>
          <p:cNvSpPr txBox="1"/>
          <p:nvPr/>
        </p:nvSpPr>
        <p:spPr>
          <a:xfrm>
            <a:off x="8046241" y="4828054"/>
            <a:ext cx="2169750" cy="455189"/>
          </a:xfrm>
          <a:prstGeom prst="rect">
            <a:avLst/>
          </a:prstGeom>
          <a:noFill/>
        </p:spPr>
        <p:txBody>
          <a:bodyPr wrap="square" rtlCol="0">
            <a:spAutoFit/>
          </a:bodyPr>
          <a:lstStyle/>
          <a:p>
            <a:pPr defTabSz="1197864">
              <a:spcAft>
                <a:spcPts val="600"/>
              </a:spcAft>
            </a:pPr>
            <a:r>
              <a:rPr lang="en-US" sz="2358" kern="1200" dirty="0">
                <a:solidFill>
                  <a:schemeClr val="tx1"/>
                </a:solidFill>
                <a:latin typeface="+mn-lt"/>
                <a:ea typeface="+mn-ea"/>
                <a:cs typeface="+mn-cs"/>
              </a:rPr>
              <a:t>stereotypes</a:t>
            </a:r>
            <a:endParaRPr lang="en-US" dirty="0"/>
          </a:p>
        </p:txBody>
      </p:sp>
      <p:sp>
        <p:nvSpPr>
          <p:cNvPr id="6" name="TextBox 5">
            <a:extLst>
              <a:ext uri="{FF2B5EF4-FFF2-40B4-BE49-F238E27FC236}">
                <a16:creationId xmlns:a16="http://schemas.microsoft.com/office/drawing/2014/main" id="{39CF54E1-B50D-97DD-9508-55D45EECB42A}"/>
              </a:ext>
            </a:extLst>
          </p:cNvPr>
          <p:cNvSpPr txBox="1"/>
          <p:nvPr/>
        </p:nvSpPr>
        <p:spPr>
          <a:xfrm>
            <a:off x="4994734" y="3331882"/>
            <a:ext cx="2210541" cy="455189"/>
          </a:xfrm>
          <a:prstGeom prst="rect">
            <a:avLst/>
          </a:prstGeom>
          <a:noFill/>
        </p:spPr>
        <p:txBody>
          <a:bodyPr wrap="square" rtlCol="0">
            <a:spAutoFit/>
          </a:bodyPr>
          <a:lstStyle/>
          <a:p>
            <a:pPr defTabSz="1197864">
              <a:spcAft>
                <a:spcPts val="600"/>
              </a:spcAft>
            </a:pPr>
            <a:r>
              <a:rPr lang="en-US" sz="2358" kern="1200" dirty="0">
                <a:solidFill>
                  <a:schemeClr val="tx1"/>
                </a:solidFill>
                <a:latin typeface="+mn-lt"/>
                <a:ea typeface="+mn-ea"/>
                <a:cs typeface="+mn-cs"/>
              </a:rPr>
              <a:t>segregation</a:t>
            </a:r>
            <a:endParaRPr lang="en-US" dirty="0"/>
          </a:p>
        </p:txBody>
      </p:sp>
      <p:sp>
        <p:nvSpPr>
          <p:cNvPr id="7" name="TextBox 6">
            <a:extLst>
              <a:ext uri="{FF2B5EF4-FFF2-40B4-BE49-F238E27FC236}">
                <a16:creationId xmlns:a16="http://schemas.microsoft.com/office/drawing/2014/main" id="{FD403E06-52C5-5D18-4431-D1DFD6340143}"/>
              </a:ext>
            </a:extLst>
          </p:cNvPr>
          <p:cNvSpPr txBox="1"/>
          <p:nvPr/>
        </p:nvSpPr>
        <p:spPr>
          <a:xfrm>
            <a:off x="4591014" y="5313299"/>
            <a:ext cx="2169750" cy="455189"/>
          </a:xfrm>
          <a:prstGeom prst="rect">
            <a:avLst/>
          </a:prstGeom>
          <a:noFill/>
        </p:spPr>
        <p:txBody>
          <a:bodyPr wrap="square" rtlCol="0">
            <a:spAutoFit/>
          </a:bodyPr>
          <a:lstStyle/>
          <a:p>
            <a:pPr defTabSz="1197864">
              <a:spcAft>
                <a:spcPts val="600"/>
              </a:spcAft>
            </a:pPr>
            <a:r>
              <a:rPr lang="en-US" sz="2358" kern="1200" dirty="0">
                <a:solidFill>
                  <a:schemeClr val="tx1"/>
                </a:solidFill>
                <a:latin typeface="+mn-lt"/>
                <a:ea typeface="+mn-ea"/>
                <a:cs typeface="+mn-cs"/>
              </a:rPr>
              <a:t>discrimination</a:t>
            </a:r>
            <a:endParaRPr lang="en-US" dirty="0"/>
          </a:p>
        </p:txBody>
      </p:sp>
      <p:sp>
        <p:nvSpPr>
          <p:cNvPr id="9" name="TextBox 8">
            <a:extLst>
              <a:ext uri="{FF2B5EF4-FFF2-40B4-BE49-F238E27FC236}">
                <a16:creationId xmlns:a16="http://schemas.microsoft.com/office/drawing/2014/main" id="{0FCBA968-723C-E088-7D62-1856813F7684}"/>
              </a:ext>
            </a:extLst>
          </p:cNvPr>
          <p:cNvSpPr txBox="1"/>
          <p:nvPr/>
        </p:nvSpPr>
        <p:spPr>
          <a:xfrm>
            <a:off x="1803066" y="4489900"/>
            <a:ext cx="1629873" cy="455189"/>
          </a:xfrm>
          <a:prstGeom prst="rect">
            <a:avLst/>
          </a:prstGeom>
          <a:noFill/>
        </p:spPr>
        <p:txBody>
          <a:bodyPr wrap="square" rtlCol="0">
            <a:spAutoFit/>
          </a:bodyPr>
          <a:lstStyle/>
          <a:p>
            <a:pPr defTabSz="1197864">
              <a:spcAft>
                <a:spcPts val="600"/>
              </a:spcAft>
            </a:pPr>
            <a:r>
              <a:rPr lang="en-US" sz="2358" kern="1200" dirty="0">
                <a:solidFill>
                  <a:schemeClr val="tx1"/>
                </a:solidFill>
                <a:latin typeface="+mn-lt"/>
                <a:ea typeface="+mn-ea"/>
                <a:cs typeface="+mn-cs"/>
              </a:rPr>
              <a:t>hatred</a:t>
            </a:r>
            <a:endParaRPr lang="en-US" dirty="0"/>
          </a:p>
        </p:txBody>
      </p:sp>
      <p:sp>
        <p:nvSpPr>
          <p:cNvPr id="10" name="TextBox 9">
            <a:extLst>
              <a:ext uri="{FF2B5EF4-FFF2-40B4-BE49-F238E27FC236}">
                <a16:creationId xmlns:a16="http://schemas.microsoft.com/office/drawing/2014/main" id="{BF70D2C1-F317-D82E-B145-1705FDF9DD33}"/>
              </a:ext>
            </a:extLst>
          </p:cNvPr>
          <p:cNvSpPr txBox="1"/>
          <p:nvPr/>
        </p:nvSpPr>
        <p:spPr>
          <a:xfrm>
            <a:off x="6484446" y="2135194"/>
            <a:ext cx="1790057" cy="455189"/>
          </a:xfrm>
          <a:prstGeom prst="rect">
            <a:avLst/>
          </a:prstGeom>
          <a:noFill/>
        </p:spPr>
        <p:txBody>
          <a:bodyPr wrap="square" rtlCol="0">
            <a:spAutoFit/>
          </a:bodyPr>
          <a:lstStyle/>
          <a:p>
            <a:pPr defTabSz="1197864">
              <a:spcAft>
                <a:spcPts val="600"/>
              </a:spcAft>
            </a:pPr>
            <a:r>
              <a:rPr lang="en-US" sz="2358" kern="1200" dirty="0">
                <a:solidFill>
                  <a:schemeClr val="tx1"/>
                </a:solidFill>
                <a:latin typeface="+mn-lt"/>
                <a:ea typeface="+mn-ea"/>
                <a:cs typeface="+mn-cs"/>
              </a:rPr>
              <a:t>propaganda</a:t>
            </a:r>
            <a:endParaRPr lang="en-US" dirty="0"/>
          </a:p>
        </p:txBody>
      </p:sp>
      <p:sp>
        <p:nvSpPr>
          <p:cNvPr id="11" name="TextBox 10">
            <a:extLst>
              <a:ext uri="{FF2B5EF4-FFF2-40B4-BE49-F238E27FC236}">
                <a16:creationId xmlns:a16="http://schemas.microsoft.com/office/drawing/2014/main" id="{81363752-FBE4-6D61-BC29-9A61BD616784}"/>
              </a:ext>
            </a:extLst>
          </p:cNvPr>
          <p:cNvSpPr txBox="1"/>
          <p:nvPr/>
        </p:nvSpPr>
        <p:spPr>
          <a:xfrm>
            <a:off x="7073123" y="5798545"/>
            <a:ext cx="1681933" cy="455189"/>
          </a:xfrm>
          <a:prstGeom prst="rect">
            <a:avLst/>
          </a:prstGeom>
          <a:noFill/>
        </p:spPr>
        <p:txBody>
          <a:bodyPr wrap="square" rtlCol="0">
            <a:spAutoFit/>
          </a:bodyPr>
          <a:lstStyle/>
          <a:p>
            <a:pPr defTabSz="1197864">
              <a:spcAft>
                <a:spcPts val="600"/>
              </a:spcAft>
            </a:pPr>
            <a:r>
              <a:rPr lang="en-US" sz="2358" kern="1200" dirty="0">
                <a:solidFill>
                  <a:schemeClr val="tx1"/>
                </a:solidFill>
                <a:latin typeface="+mn-lt"/>
                <a:ea typeface="+mn-ea"/>
                <a:cs typeface="+mn-cs"/>
              </a:rPr>
              <a:t>exclusion</a:t>
            </a:r>
            <a:endParaRPr lang="en-US" dirty="0"/>
          </a:p>
        </p:txBody>
      </p:sp>
      <p:sp>
        <p:nvSpPr>
          <p:cNvPr id="12" name="TextBox 11">
            <a:extLst>
              <a:ext uri="{FF2B5EF4-FFF2-40B4-BE49-F238E27FC236}">
                <a16:creationId xmlns:a16="http://schemas.microsoft.com/office/drawing/2014/main" id="{B9D0FC5B-2C32-DAA2-4B57-6DDA6C305DE5}"/>
              </a:ext>
            </a:extLst>
          </p:cNvPr>
          <p:cNvSpPr txBox="1"/>
          <p:nvPr/>
        </p:nvSpPr>
        <p:spPr>
          <a:xfrm>
            <a:off x="2219545" y="5673506"/>
            <a:ext cx="2059111" cy="455189"/>
          </a:xfrm>
          <a:prstGeom prst="rect">
            <a:avLst/>
          </a:prstGeom>
          <a:noFill/>
        </p:spPr>
        <p:txBody>
          <a:bodyPr wrap="square" rtlCol="0">
            <a:spAutoFit/>
          </a:bodyPr>
          <a:lstStyle/>
          <a:p>
            <a:pPr defTabSz="1197864">
              <a:spcAft>
                <a:spcPts val="600"/>
              </a:spcAft>
            </a:pPr>
            <a:r>
              <a:rPr lang="en-US" sz="2358" kern="1200" dirty="0">
                <a:solidFill>
                  <a:schemeClr val="tx1"/>
                </a:solidFill>
                <a:latin typeface="+mn-lt"/>
                <a:ea typeface="+mn-ea"/>
                <a:cs typeface="+mn-cs"/>
              </a:rPr>
              <a:t>boycott</a:t>
            </a:r>
            <a:endParaRPr lang="en-US" dirty="0"/>
          </a:p>
        </p:txBody>
      </p:sp>
      <p:sp>
        <p:nvSpPr>
          <p:cNvPr id="13" name="TextBox 12">
            <a:extLst>
              <a:ext uri="{FF2B5EF4-FFF2-40B4-BE49-F238E27FC236}">
                <a16:creationId xmlns:a16="http://schemas.microsoft.com/office/drawing/2014/main" id="{BC9905C5-2441-33E0-DB68-B16B7618756B}"/>
              </a:ext>
            </a:extLst>
          </p:cNvPr>
          <p:cNvSpPr txBox="1"/>
          <p:nvPr/>
        </p:nvSpPr>
        <p:spPr>
          <a:xfrm>
            <a:off x="2566949" y="2401514"/>
            <a:ext cx="1936224" cy="809132"/>
          </a:xfrm>
          <a:prstGeom prst="rect">
            <a:avLst/>
          </a:prstGeom>
          <a:noFill/>
        </p:spPr>
        <p:txBody>
          <a:bodyPr wrap="square" rtlCol="0">
            <a:spAutoFit/>
          </a:bodyPr>
          <a:lstStyle/>
          <a:p>
            <a:pPr defTabSz="1197864">
              <a:spcAft>
                <a:spcPts val="600"/>
              </a:spcAft>
            </a:pPr>
            <a:r>
              <a:rPr lang="en-US" sz="2358" kern="1200" dirty="0">
                <a:solidFill>
                  <a:schemeClr val="tx1"/>
                </a:solidFill>
                <a:latin typeface="+mn-lt"/>
                <a:ea typeface="+mn-ea"/>
                <a:cs typeface="+mn-cs"/>
              </a:rPr>
              <a:t>persecution</a:t>
            </a:r>
          </a:p>
          <a:p>
            <a:pPr>
              <a:spcAft>
                <a:spcPts val="600"/>
              </a:spcAft>
            </a:pPr>
            <a:endParaRPr lang="en-US" dirty="0"/>
          </a:p>
        </p:txBody>
      </p:sp>
      <p:pic>
        <p:nvPicPr>
          <p:cNvPr id="15" name="Picture 14" descr="A randomized display of words related to the Holocaust to be used to make vocabulary connections. Two words are circled as an example (propaganda and stereotypes)">
            <a:extLst>
              <a:ext uri="{FF2B5EF4-FFF2-40B4-BE49-F238E27FC236}">
                <a16:creationId xmlns:a16="http://schemas.microsoft.com/office/drawing/2014/main" id="{36237A0A-A472-D125-807A-446C3CB3274C}"/>
              </a:ext>
            </a:extLst>
          </p:cNvPr>
          <p:cNvPicPr>
            <a:picLocks noChangeAspect="1"/>
          </p:cNvPicPr>
          <p:nvPr/>
        </p:nvPicPr>
        <p:blipFill>
          <a:blip r:embed="rId3">
            <a:alphaModFix amt="20000"/>
          </a:blip>
          <a:stretch>
            <a:fillRect/>
          </a:stretch>
        </p:blipFill>
        <p:spPr>
          <a:xfrm>
            <a:off x="43178" y="1500741"/>
            <a:ext cx="11304526" cy="5362106"/>
          </a:xfrm>
          <a:prstGeom prst="rect">
            <a:avLst/>
          </a:prstGeom>
        </p:spPr>
      </p:pic>
      <p:sp>
        <p:nvSpPr>
          <p:cNvPr id="16" name="TextBox 15">
            <a:extLst>
              <a:ext uri="{FF2B5EF4-FFF2-40B4-BE49-F238E27FC236}">
                <a16:creationId xmlns:a16="http://schemas.microsoft.com/office/drawing/2014/main" id="{BDA75433-9780-282C-28D7-472BB756CF81}"/>
              </a:ext>
            </a:extLst>
          </p:cNvPr>
          <p:cNvSpPr txBox="1"/>
          <p:nvPr/>
        </p:nvSpPr>
        <p:spPr>
          <a:xfrm>
            <a:off x="1321678" y="3339783"/>
            <a:ext cx="2592648" cy="461665"/>
          </a:xfrm>
          <a:prstGeom prst="rect">
            <a:avLst/>
          </a:prstGeom>
          <a:noFill/>
        </p:spPr>
        <p:txBody>
          <a:bodyPr wrap="square" rtlCol="0">
            <a:spAutoFit/>
          </a:bodyPr>
          <a:lstStyle/>
          <a:p>
            <a:r>
              <a:rPr lang="en-US" sz="2360" dirty="0"/>
              <a:t>scapegoat</a:t>
            </a:r>
          </a:p>
        </p:txBody>
      </p:sp>
      <p:sp>
        <p:nvSpPr>
          <p:cNvPr id="17" name="Oval 16">
            <a:extLst>
              <a:ext uri="{FF2B5EF4-FFF2-40B4-BE49-F238E27FC236}">
                <a16:creationId xmlns:a16="http://schemas.microsoft.com/office/drawing/2014/main" id="{0F96A0D1-B9BA-4679-539A-F0F0D31C070B}"/>
              </a:ext>
              <a:ext uri="{C183D7F6-B498-43B3-948B-1728B52AA6E4}">
                <adec:decorative xmlns:adec="http://schemas.microsoft.com/office/drawing/2017/decorative" val="1"/>
              </a:ext>
            </a:extLst>
          </p:cNvPr>
          <p:cNvSpPr/>
          <p:nvPr/>
        </p:nvSpPr>
        <p:spPr>
          <a:xfrm>
            <a:off x="6371303" y="2135194"/>
            <a:ext cx="1790057" cy="48808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AE2ECEA9-3DF9-F19F-BE8E-FE638D2EFD5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14089" y="4832958"/>
            <a:ext cx="1828959" cy="524301"/>
          </a:xfrm>
          <a:prstGeom prst="rect">
            <a:avLst/>
          </a:prstGeom>
        </p:spPr>
      </p:pic>
      <p:pic>
        <p:nvPicPr>
          <p:cNvPr id="8" name="Picture 7">
            <a:extLst>
              <a:ext uri="{FF2B5EF4-FFF2-40B4-BE49-F238E27FC236}">
                <a16:creationId xmlns:a16="http://schemas.microsoft.com/office/drawing/2014/main" id="{4FC6D810-34FD-E7C1-02F1-061EFE3745C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157570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DCDE3E-33DB-AF83-689F-E5C254913241}"/>
              </a:ext>
            </a:extLst>
          </p:cNvPr>
          <p:cNvSpPr>
            <a:spLocks noGrp="1"/>
          </p:cNvSpPr>
          <p:nvPr>
            <p:ph type="title" idx="4294967295"/>
          </p:nvPr>
        </p:nvSpPr>
        <p:spPr>
          <a:xfrm>
            <a:off x="838199" y="1093788"/>
            <a:ext cx="10506455" cy="2967208"/>
          </a:xfrm>
        </p:spPr>
        <p:txBody>
          <a:bodyPr vert="horz" lIns="91440" tIns="45720" rIns="91440" bIns="45720" rtlCol="0" anchor="b">
            <a:normAutofit/>
          </a:bodyPr>
          <a:lstStyle/>
          <a:p>
            <a:r>
              <a:rPr lang="en-US" sz="6800" kern="1200" dirty="0">
                <a:solidFill>
                  <a:schemeClr val="tx1"/>
                </a:solidFill>
                <a:latin typeface="+mj-lt"/>
                <a:ea typeface="+mj-ea"/>
                <a:cs typeface="+mj-cs"/>
              </a:rPr>
              <a:t>Connecting Background Knowledge to New Learning</a:t>
            </a: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830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decorative graphic denoting connections in the background. In the foreground are two charts seen previously. A KWL chart example, and an agree/disagree chart example.">
            <a:extLst>
              <a:ext uri="{FF2B5EF4-FFF2-40B4-BE49-F238E27FC236}">
                <a16:creationId xmlns:a16="http://schemas.microsoft.com/office/drawing/2014/main" id="{058EAAFE-636E-EE1D-42EE-A3C001BA0445}"/>
              </a:ext>
            </a:extLst>
          </p:cNvPr>
          <p:cNvPicPr>
            <a:picLocks noChangeAspect="1"/>
          </p:cNvPicPr>
          <p:nvPr/>
        </p:nvPicPr>
        <p:blipFill>
          <a:blip r:embed="rId3"/>
          <a:srcRect t="29700"/>
          <a:stretch/>
        </p:blipFill>
        <p:spPr>
          <a:xfrm>
            <a:off x="1143060" y="643466"/>
            <a:ext cx="9905880" cy="5571067"/>
          </a:xfrm>
          <a:prstGeom prst="rect">
            <a:avLst/>
          </a:prstGeom>
        </p:spPr>
      </p:pic>
      <p:pic>
        <p:nvPicPr>
          <p:cNvPr id="4" name="Picture 3">
            <a:extLst>
              <a:ext uri="{FF2B5EF4-FFF2-40B4-BE49-F238E27FC236}">
                <a16:creationId xmlns:a16="http://schemas.microsoft.com/office/drawing/2014/main" id="{1B8164BD-7888-AA3B-254A-D178705AF1B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03131" y="4016638"/>
            <a:ext cx="3612765" cy="1838784"/>
          </a:xfrm>
          <a:prstGeom prst="rect">
            <a:avLst/>
          </a:prstGeom>
        </p:spPr>
      </p:pic>
      <p:pic>
        <p:nvPicPr>
          <p:cNvPr id="6" name="Picture 5">
            <a:extLst>
              <a:ext uri="{FF2B5EF4-FFF2-40B4-BE49-F238E27FC236}">
                <a16:creationId xmlns:a16="http://schemas.microsoft.com/office/drawing/2014/main" id="{BC2D5269-AA70-9191-2C42-A4AFC33CE70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27047" y="1592827"/>
            <a:ext cx="5674317" cy="2111708"/>
          </a:xfrm>
          <a:prstGeom prst="rect">
            <a:avLst/>
          </a:prstGeom>
        </p:spPr>
      </p:pic>
      <p:sp>
        <p:nvSpPr>
          <p:cNvPr id="2" name="Title 1">
            <a:extLst>
              <a:ext uri="{FF2B5EF4-FFF2-40B4-BE49-F238E27FC236}">
                <a16:creationId xmlns:a16="http://schemas.microsoft.com/office/drawing/2014/main" id="{C999C76D-F180-1442-7DA4-20B24986440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Anticipation Guides</a:t>
            </a:r>
          </a:p>
        </p:txBody>
      </p:sp>
    </p:spTree>
    <p:extLst>
      <p:ext uri="{BB962C8B-B14F-4D97-AF65-F5344CB8AC3E}">
        <p14:creationId xmlns:p14="http://schemas.microsoft.com/office/powerpoint/2010/main" val="3626165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AE101-30FC-A75E-0189-6FF00E3F3A90}"/>
              </a:ext>
            </a:extLst>
          </p:cNvPr>
          <p:cNvSpPr>
            <a:spLocks noGrp="1"/>
          </p:cNvSpPr>
          <p:nvPr>
            <p:ph type="title"/>
          </p:nvPr>
        </p:nvSpPr>
        <p:spPr>
          <a:xfrm>
            <a:off x="6160863" y="994280"/>
            <a:ext cx="4805996" cy="1297115"/>
          </a:xfrm>
        </p:spPr>
        <p:txBody>
          <a:bodyPr vert="horz" lIns="91440" tIns="45720" rIns="91440" bIns="45720" rtlCol="0" anchor="t">
            <a:normAutofit/>
          </a:bodyPr>
          <a:lstStyle/>
          <a:p>
            <a:pPr>
              <a:spcBef>
                <a:spcPct val="0"/>
              </a:spcBef>
            </a:pPr>
            <a:r>
              <a:rPr lang="en-US" sz="4000" kern="1200" dirty="0">
                <a:solidFill>
                  <a:schemeClr val="tx2"/>
                </a:solidFill>
                <a:latin typeface="+mj-lt"/>
                <a:ea typeface="+mj-ea"/>
                <a:cs typeface="+mj-cs"/>
              </a:rPr>
              <a:t>Questions or Prompts</a:t>
            </a:r>
          </a:p>
        </p:txBody>
      </p:sp>
      <p:pic>
        <p:nvPicPr>
          <p:cNvPr id="6" name="Graphic 5" descr="Questions">
            <a:extLst>
              <a:ext uri="{FF2B5EF4-FFF2-40B4-BE49-F238E27FC236}">
                <a16:creationId xmlns:a16="http://schemas.microsoft.com/office/drawing/2014/main" id="{D3AB0412-EB8C-88F5-6738-1CE9CC32A8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5C97F6F8-16C5-A88B-5C08-C92842097AE2}"/>
              </a:ext>
            </a:extLst>
          </p:cNvPr>
          <p:cNvSpPr txBox="1"/>
          <p:nvPr/>
        </p:nvSpPr>
        <p:spPr>
          <a:xfrm>
            <a:off x="5294671" y="2291395"/>
            <a:ext cx="5672188" cy="4985980"/>
          </a:xfrm>
          <a:prstGeom prst="rect">
            <a:avLst/>
          </a:prstGeom>
          <a:noFill/>
        </p:spPr>
        <p:txBody>
          <a:bodyPr wrap="square" rtlCol="0">
            <a:spAutoFit/>
          </a:bodyPr>
          <a:lstStyle/>
          <a:p>
            <a:r>
              <a:rPr lang="en-US" sz="2400" dirty="0"/>
              <a:t>What conditions in Germany made the Holocaust possible?</a:t>
            </a:r>
          </a:p>
          <a:p>
            <a:endParaRPr lang="en-US" sz="2400" dirty="0"/>
          </a:p>
          <a:p>
            <a:r>
              <a:rPr lang="en-US" sz="2400" dirty="0"/>
              <a:t>How did perpetrators and bystanders each contribute to the outcome of the Holocaust?</a:t>
            </a:r>
          </a:p>
          <a:p>
            <a:endParaRPr lang="en-US" sz="2400" dirty="0"/>
          </a:p>
          <a:p>
            <a:r>
              <a:rPr lang="en-US" sz="2400" dirty="0"/>
              <a:t>What current events in the world can you link to the types of behaviors, ideas, and movements that caused the Holocaust to occur?</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072A8B7A-27FB-55E0-A4F6-C49DD5258E6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3404628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F8A24F-944D-AD8A-8EA4-AA4979705E83}"/>
              </a:ext>
            </a:extLst>
          </p:cNvPr>
          <p:cNvSpPr txBox="1">
            <a:spLocks noGrp="1"/>
          </p:cNvSpPr>
          <p:nvPr>
            <p:ph type="title" idx="4294967295"/>
          </p:nvPr>
        </p:nvSpPr>
        <p:spPr>
          <a:xfrm>
            <a:off x="1226925" y="1211593"/>
            <a:ext cx="3058923"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n-ea"/>
                <a:cs typeface="+mn-cs"/>
              </a:rPr>
              <a:t>Application to other readings</a:t>
            </a:r>
          </a:p>
        </p:txBody>
      </p:sp>
      <p:pic>
        <p:nvPicPr>
          <p:cNvPr id="3" name="Picture 2">
            <a:extLst>
              <a:ext uri="{FF2B5EF4-FFF2-40B4-BE49-F238E27FC236}">
                <a16:creationId xmlns:a16="http://schemas.microsoft.com/office/drawing/2014/main" id="{4B535730-2493-B90E-5598-00C3DF9FCC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53200" y="388331"/>
            <a:ext cx="1776660" cy="1262238"/>
          </a:xfrm>
          <a:prstGeom prst="rect">
            <a:avLst/>
          </a:prstGeom>
        </p:spPr>
      </p:pic>
      <p:pic>
        <p:nvPicPr>
          <p:cNvPr id="7" name="Picture 6">
            <a:extLst>
              <a:ext uri="{FF2B5EF4-FFF2-40B4-BE49-F238E27FC236}">
                <a16:creationId xmlns:a16="http://schemas.microsoft.com/office/drawing/2014/main" id="{152981D7-47F6-0279-3A4D-D8DDCE70EE6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74329" y="149562"/>
            <a:ext cx="1895740" cy="2743583"/>
          </a:xfrm>
          <a:prstGeom prst="rect">
            <a:avLst/>
          </a:prstGeom>
        </p:spPr>
      </p:pic>
      <p:pic>
        <p:nvPicPr>
          <p:cNvPr id="9" name="Picture 8">
            <a:extLst>
              <a:ext uri="{FF2B5EF4-FFF2-40B4-BE49-F238E27FC236}">
                <a16:creationId xmlns:a16="http://schemas.microsoft.com/office/drawing/2014/main" id="{3AAC53CE-6ADB-F990-774A-D6E29C7B30D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1298" y="3811063"/>
            <a:ext cx="2432459" cy="1835344"/>
          </a:xfrm>
          <a:prstGeom prst="rect">
            <a:avLst/>
          </a:prstGeom>
        </p:spPr>
      </p:pic>
      <p:pic>
        <p:nvPicPr>
          <p:cNvPr id="11" name="Picture 10">
            <a:extLst>
              <a:ext uri="{FF2B5EF4-FFF2-40B4-BE49-F238E27FC236}">
                <a16:creationId xmlns:a16="http://schemas.microsoft.com/office/drawing/2014/main" id="{15F93C89-3B7E-2D4A-1933-3771F8A12F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972900">
            <a:off x="9009852" y="614060"/>
            <a:ext cx="2836358" cy="1773539"/>
          </a:xfrm>
          <a:prstGeom prst="rect">
            <a:avLst/>
          </a:prstGeom>
        </p:spPr>
      </p:pic>
      <p:pic>
        <p:nvPicPr>
          <p:cNvPr id="13" name="Picture 12">
            <a:extLst>
              <a:ext uri="{FF2B5EF4-FFF2-40B4-BE49-F238E27FC236}">
                <a16:creationId xmlns:a16="http://schemas.microsoft.com/office/drawing/2014/main" id="{EBFEF225-FB3D-CC96-A961-6FD7CB5E366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818642" y="3186106"/>
            <a:ext cx="2110109" cy="1444907"/>
          </a:xfrm>
          <a:prstGeom prst="rect">
            <a:avLst/>
          </a:prstGeom>
        </p:spPr>
      </p:pic>
      <p:pic>
        <p:nvPicPr>
          <p:cNvPr id="15" name="Picture 14">
            <a:extLst>
              <a:ext uri="{FF2B5EF4-FFF2-40B4-BE49-F238E27FC236}">
                <a16:creationId xmlns:a16="http://schemas.microsoft.com/office/drawing/2014/main" id="{E7EA15C5-7E1D-399B-BFDC-567115A3BC4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096000" y="3422848"/>
            <a:ext cx="2249466" cy="1390481"/>
          </a:xfrm>
          <a:prstGeom prst="rect">
            <a:avLst/>
          </a:prstGeom>
        </p:spPr>
      </p:pic>
      <p:pic>
        <p:nvPicPr>
          <p:cNvPr id="19" name="Picture 18">
            <a:extLst>
              <a:ext uri="{FF2B5EF4-FFF2-40B4-BE49-F238E27FC236}">
                <a16:creationId xmlns:a16="http://schemas.microsoft.com/office/drawing/2014/main" id="{A67E0767-AE07-4BE6-D2EF-1AD83302C9CB}"/>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252070" y="4196379"/>
            <a:ext cx="2086266" cy="2257740"/>
          </a:xfrm>
          <a:prstGeom prst="rect">
            <a:avLst/>
          </a:prstGeom>
        </p:spPr>
      </p:pic>
      <p:pic>
        <p:nvPicPr>
          <p:cNvPr id="21" name="Picture 20">
            <a:extLst>
              <a:ext uri="{FF2B5EF4-FFF2-40B4-BE49-F238E27FC236}">
                <a16:creationId xmlns:a16="http://schemas.microsoft.com/office/drawing/2014/main" id="{53D3EABE-879C-0790-4F45-A4F66A1153C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8240575" y="4665424"/>
            <a:ext cx="1895740" cy="1961967"/>
          </a:xfrm>
          <a:prstGeom prst="rect">
            <a:avLst/>
          </a:prstGeom>
        </p:spPr>
      </p:pic>
      <p:pic>
        <p:nvPicPr>
          <p:cNvPr id="24" name="Picture 23">
            <a:extLst>
              <a:ext uri="{FF2B5EF4-FFF2-40B4-BE49-F238E27FC236}">
                <a16:creationId xmlns:a16="http://schemas.microsoft.com/office/drawing/2014/main" id="{3BC0B032-82E9-EB6F-CDE6-506DCC5263BB}"/>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5309574" y="4949303"/>
            <a:ext cx="2619741" cy="1676634"/>
          </a:xfrm>
          <a:prstGeom prst="rect">
            <a:avLst/>
          </a:prstGeom>
        </p:spPr>
      </p:pic>
    </p:spTree>
    <p:extLst>
      <p:ext uri="{BB962C8B-B14F-4D97-AF65-F5344CB8AC3E}">
        <p14:creationId xmlns:p14="http://schemas.microsoft.com/office/powerpoint/2010/main" val="1655834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66FB35-03D7-C755-4ABE-A5551FB95574}"/>
              </a:ext>
            </a:extLst>
          </p:cNvPr>
          <p:cNvSpPr>
            <a:spLocks noGrp="1"/>
          </p:cNvSpPr>
          <p:nvPr>
            <p:ph type="title"/>
          </p:nvPr>
        </p:nvSpPr>
        <p:spPr>
          <a:xfrm>
            <a:off x="36576" y="640823"/>
            <a:ext cx="4268542" cy="5583148"/>
          </a:xfrm>
        </p:spPr>
        <p:txBody>
          <a:bodyPr vert="horz" lIns="91440" tIns="45720" rIns="91440" bIns="45720" rtlCol="0" anchor="ctr">
            <a:normAutofit/>
          </a:bodyPr>
          <a:lstStyle/>
          <a:p>
            <a:pPr>
              <a:spcBef>
                <a:spcPct val="0"/>
              </a:spcBef>
            </a:pPr>
            <a:r>
              <a:rPr lang="en-US" sz="5000" kern="1200" dirty="0">
                <a:solidFill>
                  <a:schemeClr val="tx1"/>
                </a:solidFill>
                <a:latin typeface="+mj-lt"/>
                <a:ea typeface="+mj-ea"/>
                <a:cs typeface="+mj-cs"/>
              </a:rPr>
              <a:t>Key Terminology</a:t>
            </a:r>
            <a:br>
              <a:rPr lang="en-US" sz="5000" kern="1200" dirty="0">
                <a:solidFill>
                  <a:schemeClr val="tx1"/>
                </a:solidFill>
                <a:latin typeface="+mj-lt"/>
                <a:ea typeface="+mj-ea"/>
                <a:cs typeface="+mj-cs"/>
              </a:rPr>
            </a:br>
            <a:endParaRPr lang="en-US" sz="50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extBox 2" descr="Mental model: The overall representation of the meaning of a text.&#10;Schema: The mental web of ideas and facts about a specific topic that are automatically activated when reading.&#10;Background knowledge: Information a person has on a particular topic, acquired through indirect and direct experience and held in long- term memory. &#10;">
            <a:extLst>
              <a:ext uri="{FF2B5EF4-FFF2-40B4-BE49-F238E27FC236}">
                <a16:creationId xmlns:a16="http://schemas.microsoft.com/office/drawing/2014/main" id="{98F22830-3A2B-C406-316D-9011762ED083}"/>
              </a:ext>
            </a:extLst>
          </p:cNvPr>
          <p:cNvGraphicFramePr/>
          <p:nvPr>
            <p:extLst>
              <p:ext uri="{D42A27DB-BD31-4B8C-83A1-F6EECF244321}">
                <p14:modId xmlns:p14="http://schemas.microsoft.com/office/powerpoint/2010/main" val="380280542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olorado Department of Education Logo">
            <a:extLst>
              <a:ext uri="{FF2B5EF4-FFF2-40B4-BE49-F238E27FC236}">
                <a16:creationId xmlns:a16="http://schemas.microsoft.com/office/drawing/2014/main" id="{EC2D4BD1-E85B-48C1-61C2-FD545275CFCC}"/>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Tree>
    <p:extLst>
      <p:ext uri="{BB962C8B-B14F-4D97-AF65-F5344CB8AC3E}">
        <p14:creationId xmlns:p14="http://schemas.microsoft.com/office/powerpoint/2010/main" val="2688616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5F906E-B0B3-440F-988E-4CF1710FBFA6}"/>
              </a:ext>
            </a:extLst>
          </p:cNvPr>
          <p:cNvSpPr txBox="1">
            <a:spLocks noGrp="1"/>
          </p:cNvSpPr>
          <p:nvPr>
            <p:ph type="title" idx="4294967295"/>
          </p:nvPr>
        </p:nvSpPr>
        <p:spPr>
          <a:xfrm>
            <a:off x="0" y="2538804"/>
            <a:ext cx="12192000" cy="134207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rmAutofit/>
          </a:bodyPr>
          <a:lstStyle>
            <a:lvl1pPr lvl="0" algn="ctr" defTabSz="914400" rtl="0" eaLnBrk="1" latinLnBrk="0" hangingPunct="1">
              <a:lnSpc>
                <a:spcPct val="90000"/>
              </a:lnSpc>
              <a:spcBef>
                <a:spcPts val="0"/>
              </a:spcBef>
              <a:spcAft>
                <a:spcPts val="0"/>
              </a:spcAft>
              <a:buClr>
                <a:schemeClr val="lt1"/>
              </a:buClr>
              <a:buSzPts val="4800"/>
              <a:buFont typeface="Arial"/>
              <a:buNone/>
              <a:defRPr sz="4800" b="0" kern="1200">
                <a:solidFill>
                  <a:schemeClr val="lt1"/>
                </a:solidFill>
                <a:latin typeface="+mj-lt"/>
                <a:ea typeface="Museo Slab 500" panose="0200000000000000000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Arial"/>
              <a:buNone/>
              <a:tabLst/>
              <a:defRPr/>
            </a:pPr>
            <a:r>
              <a:rPr kumimoji="0" lang="en-US" sz="4800" b="0" i="0" u="sng" strike="noStrike" kern="1200" cap="none" spc="0" normalizeH="0" baseline="0" noProof="0" dirty="0">
                <a:ln>
                  <a:noFill/>
                </a:ln>
                <a:solidFill>
                  <a:schemeClr val="lt1"/>
                </a:solidFill>
                <a:effectLst/>
                <a:uLnTx/>
                <a:uFillTx/>
                <a:latin typeface="+mj-lt"/>
                <a:ea typeface="Museo Slab 500" panose="02000000000000000000" charset="0"/>
                <a:cs typeface="Arial"/>
                <a:sym typeface="Arial"/>
              </a:rPr>
              <a:t>Curriculum Check</a:t>
            </a:r>
            <a:br>
              <a:rPr kumimoji="0" lang="en-US" sz="4800" b="0" i="0" u="none" strike="noStrike" kern="1200" cap="none" spc="0" normalizeH="0" baseline="0" noProof="0" dirty="0">
                <a:ln>
                  <a:noFill/>
                </a:ln>
                <a:solidFill>
                  <a:schemeClr val="lt1"/>
                </a:solidFill>
                <a:effectLst/>
                <a:uLnTx/>
                <a:uFillTx/>
                <a:latin typeface="+mj-lt"/>
                <a:ea typeface="Museo Slab 500" panose="02000000000000000000" charset="0"/>
                <a:cs typeface="Arial"/>
                <a:sym typeface="Arial"/>
              </a:rPr>
            </a:br>
            <a:endParaRPr kumimoji="0" lang="en-US" sz="4800" b="0" i="0" u="none" strike="noStrike" kern="1200" cap="none" spc="0" normalizeH="0" baseline="0" noProof="0" dirty="0">
              <a:ln>
                <a:noFill/>
              </a:ln>
              <a:solidFill>
                <a:schemeClr val="lt1"/>
              </a:solidFill>
              <a:effectLst/>
              <a:uLnTx/>
              <a:uFillTx/>
              <a:latin typeface="+mj-lt"/>
              <a:ea typeface="Museo Slab 500" panose="02000000000000000000" charset="0"/>
              <a:cs typeface="Arial"/>
              <a:sym typeface="Arial"/>
            </a:endParaRPr>
          </a:p>
        </p:txBody>
      </p:sp>
    </p:spTree>
    <p:extLst>
      <p:ext uri="{BB962C8B-B14F-4D97-AF65-F5344CB8AC3E}">
        <p14:creationId xmlns:p14="http://schemas.microsoft.com/office/powerpoint/2010/main" val="2901309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7"/>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6">
            <a:extLst>
              <a:ext uri="{FF2B5EF4-FFF2-40B4-BE49-F238E27FC236}">
                <a16:creationId xmlns:a16="http://schemas.microsoft.com/office/drawing/2014/main" id="{7A1A3440-886C-4BD1-BF05-7E02D9D0C2C7}"/>
              </a:ext>
            </a:extLst>
          </p:cNvPr>
          <p:cNvSpPr>
            <a:spLocks noGrp="1"/>
          </p:cNvSpPr>
          <p:nvPr>
            <p:ph type="title"/>
          </p:nvPr>
        </p:nvSpPr>
        <p:spPr>
          <a:xfrm>
            <a:off x="838200" y="556995"/>
            <a:ext cx="10515600" cy="1133693"/>
          </a:xfrm>
        </p:spPr>
        <p:txBody>
          <a:bodyPr vert="horz" lIns="91440" tIns="45720" rIns="91440" bIns="45720" rtlCol="0" anchor="ctr">
            <a:normAutofit/>
          </a:bodyPr>
          <a:lstStyle/>
          <a:p>
            <a:pPr algn="ctr">
              <a:spcBef>
                <a:spcPct val="0"/>
              </a:spcBef>
            </a:pPr>
            <a:r>
              <a:rPr lang="en-US" sz="5200" kern="1200" dirty="0">
                <a:solidFill>
                  <a:schemeClr val="tx1"/>
                </a:solidFill>
                <a:latin typeface="+mj-lt"/>
                <a:ea typeface="+mj-ea"/>
                <a:cs typeface="+mj-cs"/>
              </a:rPr>
              <a:t>What does our curriculum already do?</a:t>
            </a:r>
          </a:p>
        </p:txBody>
      </p:sp>
      <p:graphicFrame>
        <p:nvGraphicFramePr>
          <p:cNvPr id="17" name="TextBox 1" descr="The box includes five questions teachers should ask themselves about what their curriculum already includes in relation to background knowledge. The questions are read aloud in the slide notes by the presenter.">
            <a:extLst>
              <a:ext uri="{FF2B5EF4-FFF2-40B4-BE49-F238E27FC236}">
                <a16:creationId xmlns:a16="http://schemas.microsoft.com/office/drawing/2014/main" id="{B3776BF0-1DC6-C021-18CE-8A3E0E488D23}"/>
              </a:ext>
            </a:extLst>
          </p:cNvPr>
          <p:cNvGraphicFramePr/>
          <p:nvPr>
            <p:extLst>
              <p:ext uri="{D42A27DB-BD31-4B8C-83A1-F6EECF244321}">
                <p14:modId xmlns:p14="http://schemas.microsoft.com/office/powerpoint/2010/main" val="177355768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8023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CF8346-8AF9-6D36-EA31-2D434EEF41BD}"/>
              </a:ext>
            </a:extLst>
          </p:cNvPr>
          <p:cNvSpPr>
            <a:spLocks noGrp="1"/>
          </p:cNvSpPr>
          <p:nvPr>
            <p:ph type="title"/>
          </p:nvPr>
        </p:nvSpPr>
        <p:spPr>
          <a:xfrm>
            <a:off x="443345" y="548640"/>
            <a:ext cx="3998763" cy="5431536"/>
          </a:xfrm>
        </p:spPr>
        <p:txBody>
          <a:bodyPr vert="horz" lIns="91440" tIns="45720" rIns="91440" bIns="45720" rtlCol="0" anchor="ctr">
            <a:normAutofit/>
          </a:bodyPr>
          <a:lstStyle/>
          <a:p>
            <a:pPr>
              <a:spcBef>
                <a:spcPct val="0"/>
              </a:spcBef>
            </a:pPr>
            <a:r>
              <a:rPr lang="en-US" sz="5400" kern="1200" dirty="0">
                <a:solidFill>
                  <a:schemeClr val="tx1"/>
                </a:solidFill>
                <a:latin typeface="+mj-lt"/>
                <a:ea typeface="+mj-ea"/>
                <a:cs typeface="+mj-cs"/>
              </a:rPr>
              <a:t>Planning for Instruction</a:t>
            </a:r>
            <a:br>
              <a:rPr lang="en-US" sz="5400" kern="1200" dirty="0">
                <a:solidFill>
                  <a:schemeClr val="tx1"/>
                </a:solidFill>
                <a:latin typeface="+mj-lt"/>
                <a:ea typeface="+mj-ea"/>
                <a:cs typeface="+mj-cs"/>
              </a:rPr>
            </a:br>
            <a:endParaRPr lang="en-US" sz="54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F0F27AF-2F5D-ACE9-9776-B0D12AB044C7}"/>
              </a:ext>
            </a:extLst>
          </p:cNvPr>
          <p:cNvSpPr txBox="1"/>
          <p:nvPr/>
        </p:nvSpPr>
        <p:spPr>
          <a:xfrm>
            <a:off x="5126418" y="548640"/>
            <a:ext cx="6224335" cy="6309360"/>
          </a:xfrm>
          <a:prstGeom prst="rect">
            <a:avLst/>
          </a:prstGeom>
        </p:spPr>
        <p:txBody>
          <a:bodyPr vert="horz" lIns="91440" tIns="45720" rIns="91440" bIns="45720" rtlCol="0" anchor="ctr">
            <a:normAutofit fontScale="55000" lnSpcReduction="20000"/>
          </a:bodyPr>
          <a:lstStyle/>
          <a:p>
            <a:pPr marL="285750" indent="-285750">
              <a:lnSpc>
                <a:spcPct val="90000"/>
              </a:lnSpc>
              <a:spcAft>
                <a:spcPts val="600"/>
              </a:spcAft>
              <a:buFont typeface="Arial" panose="020B0604020202020204" pitchFamily="34" charset="0"/>
              <a:buChar char="•"/>
            </a:pPr>
            <a:r>
              <a:rPr lang="en-US" sz="3200" dirty="0"/>
              <a:t>What is necessary for understanding the critical topics and understandings represented in this text?</a:t>
            </a:r>
          </a:p>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r>
              <a:rPr lang="en-US" sz="3200" dirty="0"/>
              <a:t>What did the author assume readers would bring to the text?</a:t>
            </a:r>
          </a:p>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r>
              <a:rPr lang="en-US" sz="3200" dirty="0"/>
              <a:t>What are my students bringing to the text?</a:t>
            </a:r>
          </a:p>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r>
              <a:rPr lang="en-US" sz="3200" dirty="0"/>
              <a:t>What are the connections students can make to other readings/content?</a:t>
            </a:r>
          </a:p>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r>
              <a:rPr lang="en-US" sz="3200" dirty="0"/>
              <a:t>How will I activate or gain access to my students’ knowledge?</a:t>
            </a:r>
          </a:p>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r>
              <a:rPr lang="en-US" sz="3200" dirty="0"/>
              <a:t>Given what my students know, what else might my students need to know?</a:t>
            </a:r>
          </a:p>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r>
              <a:rPr lang="en-US" sz="3200" dirty="0"/>
              <a:t>How will I facilitate the building of necessary knowledge?</a:t>
            </a:r>
          </a:p>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r>
              <a:rPr lang="en-US" sz="3200" dirty="0"/>
              <a:t>How will I prompt students’ integration of background knowledge with the text?</a:t>
            </a:r>
          </a:p>
          <a:p>
            <a:pPr>
              <a:lnSpc>
                <a:spcPct val="90000"/>
              </a:lnSpc>
              <a:spcAft>
                <a:spcPts val="600"/>
              </a:spcAft>
            </a:pPr>
            <a:r>
              <a:rPr lang="en-US" sz="1400" dirty="0"/>
              <a:t>																</a:t>
            </a:r>
            <a:r>
              <a:rPr lang="en-US" sz="3200"/>
              <a:t>(Hennessy, 2021)</a:t>
            </a:r>
          </a:p>
        </p:txBody>
      </p:sp>
    </p:spTree>
    <p:extLst>
      <p:ext uri="{BB962C8B-B14F-4D97-AF65-F5344CB8AC3E}">
        <p14:creationId xmlns:p14="http://schemas.microsoft.com/office/powerpoint/2010/main" val="4115498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5" name="Title 4">
            <a:extLst>
              <a:ext uri="{FF2B5EF4-FFF2-40B4-BE49-F238E27FC236}">
                <a16:creationId xmlns:a16="http://schemas.microsoft.com/office/drawing/2014/main" id="{9C1AF712-E588-4D03-9466-931A5AD98412}"/>
              </a:ext>
            </a:extLst>
          </p:cNvPr>
          <p:cNvSpPr>
            <a:spLocks noGrp="1"/>
          </p:cNvSpPr>
          <p:nvPr>
            <p:ph type="title" idx="4294967295"/>
          </p:nvPr>
        </p:nvSpPr>
        <p:spPr>
          <a:xfrm>
            <a:off x="0" y="193675"/>
            <a:ext cx="6475413" cy="527050"/>
          </a:xfrm>
          <a:prstGeom prst="rect">
            <a:avLst/>
          </a:prstGeom>
        </p:spPr>
        <p:txBody>
          <a:bodyPr>
            <a:noAutofit/>
          </a:bodyPr>
          <a:lstStyle/>
          <a:p>
            <a:r>
              <a:rPr lang="en-US" sz="3600" dirty="0">
                <a:solidFill>
                  <a:srgbClr val="754866"/>
                </a:solidFill>
                <a:latin typeface="Museo Slab 500" panose="02000000000000000000" pitchFamily="50" charset="0"/>
              </a:rPr>
              <a:t>References</a:t>
            </a:r>
          </a:p>
        </p:txBody>
      </p:sp>
      <p:cxnSp>
        <p:nvCxnSpPr>
          <p:cNvPr id="3" name="Straight Connector 2">
            <a:extLst>
              <a:ext uri="{FF2B5EF4-FFF2-40B4-BE49-F238E27FC236}">
                <a16:creationId xmlns:a16="http://schemas.microsoft.com/office/drawing/2014/main" id="{1B2EC18C-5B66-4FF0-B20D-D8F17E665D46}"/>
              </a:ext>
              <a:ext uri="{C183D7F6-B498-43B3-948B-1728B52AA6E4}">
                <adec:decorative xmlns:adec="http://schemas.microsoft.com/office/drawing/2017/decorative" val="1"/>
              </a:ext>
            </a:extLst>
          </p:cNvPr>
          <p:cNvCxnSpPr/>
          <p:nvPr/>
        </p:nvCxnSpPr>
        <p:spPr>
          <a:xfrm>
            <a:off x="1838794" y="820818"/>
            <a:ext cx="8829207" cy="0"/>
          </a:xfrm>
          <a:prstGeom prst="line">
            <a:avLst/>
          </a:prstGeom>
          <a:ln w="12700">
            <a:solidFill>
              <a:srgbClr val="077682"/>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3AB683-9E2C-4400-B04E-CC8B6478D10C}"/>
              </a:ext>
            </a:extLst>
          </p:cNvPr>
          <p:cNvSpPr txBox="1"/>
          <p:nvPr/>
        </p:nvSpPr>
        <p:spPr>
          <a:xfrm>
            <a:off x="615462" y="820818"/>
            <a:ext cx="11185474" cy="6855979"/>
          </a:xfrm>
          <a:prstGeom prst="rect">
            <a:avLst/>
          </a:prstGeom>
          <a:noFill/>
        </p:spPr>
        <p:txBody>
          <a:bodyPr wrap="square" lIns="91440" tIns="45720" rIns="91440" bIns="45720" rtlCol="0" anchor="t">
            <a:spAutoFit/>
          </a:bodyPr>
          <a:lstStyle/>
          <a:p>
            <a:r>
              <a:rPr lang="en-US" sz="1600">
                <a:solidFill>
                  <a:srgbClr val="242424"/>
                </a:solidFill>
                <a:latin typeface="Calibri Light"/>
                <a:cs typeface="Calibri Light"/>
              </a:rPr>
              <a:t>Adams, M (2015).</a:t>
            </a:r>
            <a:r>
              <a:rPr lang="en-US" sz="1600" i="1">
                <a:solidFill>
                  <a:srgbClr val="242424"/>
                </a:solidFill>
                <a:latin typeface="Calibri Light"/>
                <a:cs typeface="Calibri Light"/>
              </a:rPr>
              <a:t> Knowledge for literacy: Literacy ladders. </a:t>
            </a:r>
            <a:r>
              <a:rPr lang="en-US" sz="1600">
                <a:solidFill>
                  <a:srgbClr val="242424"/>
                </a:solidFill>
                <a:latin typeface="Calibri Light"/>
                <a:cs typeface="Calibri Light"/>
              </a:rPr>
              <a:t>Retrieved from </a:t>
            </a:r>
            <a:r>
              <a:rPr lang="en-US" sz="1600">
                <a:solidFill>
                  <a:srgbClr val="242424"/>
                </a:solidFill>
                <a:latin typeface="Calibri Light"/>
                <a:cs typeface="Calibri Light"/>
                <a:hlinkClick r:id="rId3"/>
              </a:rPr>
              <a:t>https://www.shankerinstitute.org/resource/literacy-ladders</a:t>
            </a:r>
            <a:endParaRPr lang="en-US" sz="1600">
              <a:solidFill>
                <a:srgbClr val="242424"/>
              </a:solidFill>
              <a:latin typeface="Calibri Light"/>
              <a:cs typeface="Calibri Light"/>
            </a:endParaRPr>
          </a:p>
          <a:p>
            <a:endParaRPr lang="en-US" sz="1600" dirty="0">
              <a:solidFill>
                <a:srgbClr val="242424"/>
              </a:solidFill>
              <a:latin typeface="Calibri Light" panose="020F0302020204030204" pitchFamily="34" charset="0"/>
              <a:cs typeface="Calibri Light" panose="020F0302020204030204" pitchFamily="34" charset="0"/>
            </a:endParaRPr>
          </a:p>
          <a:p>
            <a:r>
              <a:rPr lang="en-US" sz="1600">
                <a:solidFill>
                  <a:srgbClr val="242424"/>
                </a:solidFill>
                <a:latin typeface="Calibri Light"/>
                <a:cs typeface="Calibri Light"/>
              </a:rPr>
              <a:t>Boyne, J. (2007). </a:t>
            </a:r>
            <a:r>
              <a:rPr lang="en-US" sz="1600" i="1">
                <a:solidFill>
                  <a:srgbClr val="242424"/>
                </a:solidFill>
                <a:latin typeface="Calibri Light"/>
                <a:cs typeface="Calibri Light"/>
              </a:rPr>
              <a:t>The boy in the striped pajamas. </a:t>
            </a:r>
            <a:r>
              <a:rPr lang="en-US" sz="1600">
                <a:solidFill>
                  <a:srgbClr val="242424"/>
                </a:solidFill>
                <a:latin typeface="Calibri Light"/>
                <a:cs typeface="Calibri Light"/>
              </a:rPr>
              <a:t>Black Swan Books. </a:t>
            </a:r>
          </a:p>
          <a:p>
            <a:endParaRPr lang="en-US" sz="1600" dirty="0">
              <a:solidFill>
                <a:srgbClr val="242424"/>
              </a:solidFill>
              <a:latin typeface="Calibri Light" panose="020F0302020204030204" pitchFamily="34" charset="0"/>
              <a:cs typeface="Calibri Light" panose="020F0302020204030204" pitchFamily="34" charset="0"/>
            </a:endParaRPr>
          </a:p>
          <a:p>
            <a:r>
              <a:rPr lang="en-US" sz="1600" b="0" i="0" u="none" strike="noStrike">
                <a:solidFill>
                  <a:srgbClr val="000000"/>
                </a:solidFill>
                <a:effectLst/>
                <a:latin typeface="Calibri Light"/>
                <a:cs typeface="Calibri Light"/>
              </a:rPr>
              <a:t>Cain, K., &amp; Oakhill, J. (2007). </a:t>
            </a:r>
            <a:r>
              <a:rPr lang="en-US" sz="1600" b="0" i="1" u="none" strike="noStrike">
                <a:solidFill>
                  <a:srgbClr val="000000"/>
                </a:solidFill>
                <a:effectLst/>
                <a:latin typeface="Calibri Light"/>
                <a:cs typeface="Calibri Light"/>
              </a:rPr>
              <a:t>Children’s comprehension problems in oral and written language: A cognitive perspective</a:t>
            </a:r>
            <a:r>
              <a:rPr lang="en-US" sz="1600" b="0" i="0" u="none" strike="noStrike">
                <a:solidFill>
                  <a:srgbClr val="000000"/>
                </a:solidFill>
                <a:effectLst/>
                <a:latin typeface="Calibri Light"/>
                <a:cs typeface="Calibri Light"/>
              </a:rPr>
              <a:t>. New York, NY. Guildford Press. </a:t>
            </a:r>
            <a:r>
              <a:rPr lang="en-US" sz="1800" b="0" i="0">
                <a:solidFill>
                  <a:srgbClr val="000000"/>
                </a:solidFill>
                <a:effectLst/>
                <a:latin typeface="Calibri Light"/>
                <a:cs typeface="Calibri Light"/>
              </a:rPr>
              <a:t>​</a:t>
            </a:r>
            <a:endParaRPr lang="en-US" sz="1600">
              <a:solidFill>
                <a:srgbClr val="242424"/>
              </a:solidFill>
              <a:latin typeface="Calibri Light"/>
              <a:cs typeface="Calibri Light"/>
            </a:endParaRPr>
          </a:p>
          <a:p>
            <a:endParaRPr lang="en-US" sz="1600" dirty="0">
              <a:solidFill>
                <a:srgbClr val="242424"/>
              </a:solidFill>
              <a:latin typeface="Calibri Light" panose="020F0302020204030204" pitchFamily="34" charset="0"/>
              <a:cs typeface="Calibri Light" panose="020F0302020204030204" pitchFamily="34" charset="0"/>
            </a:endParaRPr>
          </a:p>
          <a:p>
            <a:r>
              <a:rPr lang="en-US" sz="1600">
                <a:latin typeface="Calibri Light"/>
                <a:cs typeface="Calibri Light"/>
              </a:rPr>
              <a:t>Castles, A., </a:t>
            </a:r>
            <a:r>
              <a:rPr lang="en-US" sz="1600" err="1">
                <a:latin typeface="Calibri Light"/>
                <a:cs typeface="Calibri Light"/>
              </a:rPr>
              <a:t>Rastle</a:t>
            </a:r>
            <a:r>
              <a:rPr lang="en-US" sz="1600">
                <a:latin typeface="Calibri Light"/>
                <a:cs typeface="Calibri Light"/>
              </a:rPr>
              <a:t>, K., &amp; Nation, K. (2018). Ending the reading wars: Reading acquisition from novice to expert. Psychological Science in the Public Interest, 19, 5–51. </a:t>
            </a:r>
            <a:endParaRPr lang="en-US" sz="1600">
              <a:solidFill>
                <a:srgbClr val="242424"/>
              </a:solidFill>
              <a:latin typeface="Calibri Light"/>
              <a:cs typeface="Calibri Light"/>
            </a:endParaRPr>
          </a:p>
          <a:p>
            <a:endParaRPr lang="en-US" sz="1600" dirty="0">
              <a:solidFill>
                <a:srgbClr val="242424"/>
              </a:solidFill>
              <a:latin typeface="Calibri Light" panose="020F0302020204030204" pitchFamily="34" charset="0"/>
              <a:cs typeface="Calibri Light" panose="020F0302020204030204" pitchFamily="34" charset="0"/>
            </a:endParaRPr>
          </a:p>
          <a:p>
            <a:r>
              <a:rPr lang="en-US" sz="1600">
                <a:solidFill>
                  <a:srgbClr val="242424"/>
                </a:solidFill>
                <a:latin typeface="Calibri Light"/>
                <a:cs typeface="Calibri Light"/>
              </a:rPr>
              <a:t>Gough, P. B. &amp; </a:t>
            </a:r>
            <a:r>
              <a:rPr lang="en-US" sz="1600" err="1">
                <a:solidFill>
                  <a:srgbClr val="242424"/>
                </a:solidFill>
                <a:latin typeface="Calibri Light"/>
                <a:cs typeface="Calibri Light"/>
              </a:rPr>
              <a:t>Tunmer</a:t>
            </a:r>
            <a:r>
              <a:rPr lang="en-US" sz="1600">
                <a:solidFill>
                  <a:srgbClr val="242424"/>
                </a:solidFill>
                <a:latin typeface="Calibri Light"/>
                <a:cs typeface="Calibri Light"/>
              </a:rPr>
              <a:t>, W.E. (1986). Decoding, reading, and reading disability. </a:t>
            </a:r>
            <a:r>
              <a:rPr lang="en-US" sz="1600" i="1">
                <a:solidFill>
                  <a:srgbClr val="242424"/>
                </a:solidFill>
                <a:latin typeface="Calibri Light"/>
                <a:cs typeface="Calibri Light"/>
              </a:rPr>
              <a:t>Remedial and Special Education, 7</a:t>
            </a:r>
            <a:r>
              <a:rPr lang="en-US" sz="1600">
                <a:solidFill>
                  <a:srgbClr val="242424"/>
                </a:solidFill>
                <a:latin typeface="Calibri Light"/>
                <a:cs typeface="Calibri Light"/>
              </a:rPr>
              <a:t>(1).</a:t>
            </a:r>
          </a:p>
          <a:p>
            <a:endParaRPr lang="en-US" sz="1600" dirty="0">
              <a:solidFill>
                <a:srgbClr val="242424"/>
              </a:solidFill>
              <a:latin typeface="Calibri Light" panose="020F0302020204030204" pitchFamily="34" charset="0"/>
              <a:cs typeface="Calibri Light" panose="020F0302020204030204" pitchFamily="34" charset="0"/>
            </a:endParaRPr>
          </a:p>
          <a:p>
            <a:r>
              <a:rPr lang="en-US" sz="1600" b="0" i="0" u="none" strike="noStrike">
                <a:solidFill>
                  <a:srgbClr val="242424"/>
                </a:solidFill>
                <a:effectLst/>
                <a:latin typeface="Calibri Light"/>
                <a:cs typeface="Calibri Light"/>
              </a:rPr>
              <a:t>Hennessy, N. (2021). </a:t>
            </a:r>
            <a:r>
              <a:rPr lang="en-US" sz="1600" b="0" i="1" u="none" strike="noStrike">
                <a:solidFill>
                  <a:srgbClr val="242424"/>
                </a:solidFill>
                <a:effectLst/>
                <a:latin typeface="Calibri Light"/>
                <a:cs typeface="Calibri Light"/>
              </a:rPr>
              <a:t>The reading comprehension blueprint: Helping students make meaning from text.</a:t>
            </a:r>
            <a:r>
              <a:rPr lang="en-US" sz="1600" b="0" i="0" u="none" strike="noStrike">
                <a:solidFill>
                  <a:srgbClr val="242424"/>
                </a:solidFill>
                <a:effectLst/>
                <a:latin typeface="Calibri Light"/>
                <a:cs typeface="Calibri Light"/>
              </a:rPr>
              <a:t> Paul H. Brookes Publishing Co., Inc.</a:t>
            </a:r>
          </a:p>
          <a:p>
            <a:endParaRPr lang="en-US" sz="1600" dirty="0">
              <a:solidFill>
                <a:srgbClr val="242424"/>
              </a:solidFill>
              <a:latin typeface="Calibri Light" panose="020F0302020204030204" pitchFamily="34" charset="0"/>
            </a:endParaRPr>
          </a:p>
          <a:p>
            <a:r>
              <a:rPr lang="en-US" sz="1600" b="0" i="0" u="none" strike="noStrike">
                <a:solidFill>
                  <a:srgbClr val="000000"/>
                </a:solidFill>
                <a:effectLst/>
                <a:latin typeface="Calibri Light"/>
                <a:cs typeface="Calibri Light"/>
              </a:rPr>
              <a:t>Kintsch, W., &amp; Rawson, K.A. (2005). Comprehension. In M.J. </a:t>
            </a:r>
            <a:r>
              <a:rPr lang="en-US" sz="1600" b="0" i="0" u="none" strike="noStrike" err="1">
                <a:solidFill>
                  <a:srgbClr val="000000"/>
                </a:solidFill>
                <a:effectLst/>
                <a:latin typeface="Calibri Light"/>
                <a:cs typeface="Calibri Light"/>
              </a:rPr>
              <a:t>Snowling</a:t>
            </a:r>
            <a:r>
              <a:rPr lang="en-US" sz="1600" b="0" i="0" u="none" strike="noStrike">
                <a:solidFill>
                  <a:srgbClr val="000000"/>
                </a:solidFill>
                <a:effectLst/>
                <a:latin typeface="Calibri Light"/>
                <a:cs typeface="Calibri Light"/>
              </a:rPr>
              <a:t> &amp; C. Hulme (Eds.), </a:t>
            </a:r>
            <a:r>
              <a:rPr lang="en-US" sz="1600" b="0" i="1" u="none" strike="noStrike">
                <a:solidFill>
                  <a:srgbClr val="000000"/>
                </a:solidFill>
                <a:effectLst/>
                <a:latin typeface="Calibri Light"/>
                <a:cs typeface="Calibri Light"/>
              </a:rPr>
              <a:t>The science of reading: A handbook </a:t>
            </a:r>
            <a:r>
              <a:rPr lang="en-US" sz="1600" b="0" i="0" u="none" strike="noStrike">
                <a:solidFill>
                  <a:srgbClr val="000000"/>
                </a:solidFill>
                <a:effectLst/>
                <a:latin typeface="Calibri Light"/>
                <a:cs typeface="Calibri Light"/>
              </a:rPr>
              <a:t>(pp. 209-226). Oxford, England: Blackwell.</a:t>
            </a:r>
            <a:endParaRPr lang="en-US" sz="1600">
              <a:latin typeface="Calibri Light"/>
              <a:cs typeface="Calibri Light"/>
            </a:endParaRPr>
          </a:p>
          <a:p>
            <a:endParaRPr lang="en-US" sz="1600" dirty="0">
              <a:latin typeface="Calibri Light" panose="020F0302020204030204" pitchFamily="34" charset="0"/>
              <a:cs typeface="Calibri Light" panose="020F0302020204030204" pitchFamily="34" charset="0"/>
            </a:endParaRPr>
          </a:p>
          <a:p>
            <a:r>
              <a:rPr lang="en-US" sz="1600">
                <a:latin typeface="Calibri Light"/>
                <a:cs typeface="Calibri Light"/>
              </a:rPr>
              <a:t>Moats, L.C., &amp; Hennessy, N. (2010). </a:t>
            </a:r>
            <a:r>
              <a:rPr lang="en-US" sz="1600" i="1">
                <a:latin typeface="Calibri Light"/>
                <a:cs typeface="Calibri Light"/>
              </a:rPr>
              <a:t>Digging for meaning: Teaching text comprehension </a:t>
            </a:r>
            <a:r>
              <a:rPr lang="en-US" sz="1600">
                <a:latin typeface="Calibri Light"/>
                <a:cs typeface="Calibri Light"/>
              </a:rPr>
              <a:t>(2</a:t>
            </a:r>
            <a:r>
              <a:rPr lang="en-US" sz="1600" baseline="30000">
                <a:latin typeface="Calibri Light"/>
                <a:cs typeface="Calibri Light"/>
              </a:rPr>
              <a:t>nd</a:t>
            </a:r>
            <a:r>
              <a:rPr lang="en-US" sz="1600">
                <a:latin typeface="Calibri Light"/>
                <a:cs typeface="Calibri Light"/>
              </a:rPr>
              <a:t> Edition). </a:t>
            </a:r>
            <a:r>
              <a:rPr lang="en-US" sz="1600" err="1">
                <a:latin typeface="Calibri Light"/>
                <a:cs typeface="Calibri Light"/>
              </a:rPr>
              <a:t>Sopris</a:t>
            </a:r>
            <a:r>
              <a:rPr lang="en-US" sz="1600">
                <a:latin typeface="Calibri Light"/>
                <a:cs typeface="Calibri Light"/>
              </a:rPr>
              <a:t> West</a:t>
            </a:r>
            <a:r>
              <a:rPr lang="en-US" sz="1600" i="1">
                <a:latin typeface="Calibri Light"/>
                <a:cs typeface="Calibri Light"/>
              </a:rPr>
              <a:t>.</a:t>
            </a:r>
          </a:p>
          <a:p>
            <a:r>
              <a:rPr lang="en-US" sz="1600">
                <a:latin typeface="Calibri Light"/>
                <a:cs typeface="Calibri Light"/>
              </a:rPr>
              <a:t>Oakhill, J., Cain, K., &amp; Elbro, C. (2015). </a:t>
            </a:r>
            <a:r>
              <a:rPr lang="en-US" sz="1600" i="1">
                <a:latin typeface="Calibri Light"/>
                <a:cs typeface="Calibri Light"/>
              </a:rPr>
              <a:t>Understanding and teaching reading comprehension</a:t>
            </a:r>
            <a:r>
              <a:rPr lang="en-US" sz="1600">
                <a:latin typeface="Calibri Light"/>
                <a:cs typeface="Calibri Light"/>
              </a:rPr>
              <a:t>. Routledge.</a:t>
            </a:r>
          </a:p>
          <a:p>
            <a:endParaRPr lang="en-US" sz="1600" dirty="0">
              <a:latin typeface="Calibri Light" panose="020F0302020204030204" pitchFamily="34" charset="0"/>
              <a:cs typeface="Calibri Light" panose="020F0302020204030204" pitchFamily="34" charset="0"/>
            </a:endParaRPr>
          </a:p>
          <a:p>
            <a:r>
              <a:rPr lang="en-US" sz="1600">
                <a:solidFill>
                  <a:srgbClr val="242424"/>
                </a:solidFill>
                <a:latin typeface="Calibri Light"/>
                <a:cs typeface="Calibri Light"/>
              </a:rPr>
              <a:t>Stanovich, K.E. (1986). Matthew effects in reading: Some consequences of individual differences in the acquisition of literacy. </a:t>
            </a:r>
            <a:r>
              <a:rPr lang="en-US" sz="1600" i="1">
                <a:solidFill>
                  <a:srgbClr val="242424"/>
                </a:solidFill>
                <a:latin typeface="Calibri Light"/>
                <a:cs typeface="Calibri Light"/>
              </a:rPr>
              <a:t>Reading Research Quarterly, </a:t>
            </a:r>
            <a:r>
              <a:rPr lang="en-US" sz="1600">
                <a:solidFill>
                  <a:srgbClr val="242424"/>
                </a:solidFill>
                <a:latin typeface="Calibri Light"/>
                <a:cs typeface="Calibri Light"/>
              </a:rPr>
              <a:t>22, 360-407.</a:t>
            </a:r>
          </a:p>
          <a:p>
            <a:endParaRPr lang="en-US" sz="1600" dirty="0">
              <a:solidFill>
                <a:srgbClr val="242424"/>
              </a:solidFill>
              <a:latin typeface="Calibri Light" panose="020F0302020204030204" pitchFamily="34" charset="0"/>
              <a:cs typeface="Calibri Light" panose="020F0302020204030204" pitchFamily="34" charset="0"/>
            </a:endParaRPr>
          </a:p>
          <a:p>
            <a:endParaRPr lang="en-US" sz="1600" dirty="0">
              <a:solidFill>
                <a:srgbClr val="242424"/>
              </a:solidFill>
              <a:latin typeface="Calibri Light" panose="020F0302020204030204" pitchFamily="34" charset="0"/>
              <a:cs typeface="Calibri Light" panose="020F0302020204030204" pitchFamily="34" charset="0"/>
            </a:endParaRPr>
          </a:p>
          <a:p>
            <a:endParaRPr lang="en-US" sz="1600" dirty="0">
              <a:solidFill>
                <a:srgbClr val="242424"/>
              </a:solidFill>
              <a:latin typeface="Calibri Light" panose="020F0302020204030204" pitchFamily="34" charset="0"/>
              <a:cs typeface="Calibri Light" panose="020F0302020204030204" pitchFamily="34" charset="0"/>
            </a:endParaRPr>
          </a:p>
          <a:p>
            <a:pPr>
              <a:lnSpc>
                <a:spcPct val="150000"/>
              </a:lnSpc>
            </a:pPr>
            <a:endParaRPr lang="en-US" sz="1600"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55263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10" name="Title 2">
            <a:extLst>
              <a:ext uri="{FF2B5EF4-FFF2-40B4-BE49-F238E27FC236}">
                <a16:creationId xmlns:a16="http://schemas.microsoft.com/office/drawing/2014/main" id="{8E4A0B1D-A126-4344-BA12-347160E3C89E}"/>
              </a:ext>
            </a:extLst>
          </p:cNvPr>
          <p:cNvSpPr txBox="1">
            <a:spLocks noGrp="1"/>
          </p:cNvSpPr>
          <p:nvPr>
            <p:ph type="title" idx="4294967295"/>
          </p:nvPr>
        </p:nvSpPr>
        <p:spPr>
          <a:xfrm>
            <a:off x="223334" y="408347"/>
            <a:ext cx="11399276" cy="5271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lvl1pPr lvl="0" algn="l" defTabSz="914400" rtl="0" eaLnBrk="1" latinLnBrk="0" hangingPunct="1">
              <a:lnSpc>
                <a:spcPct val="90000"/>
              </a:lnSpc>
              <a:spcBef>
                <a:spcPts val="0"/>
              </a:spcBef>
              <a:spcAft>
                <a:spcPts val="0"/>
              </a:spcAft>
              <a:buClr>
                <a:schemeClr val="lt1"/>
              </a:buClr>
              <a:buSzPts val="2600"/>
              <a:buFont typeface="Arial"/>
              <a:buNone/>
              <a:defRPr sz="4800" b="0" kern="1200">
                <a:solidFill>
                  <a:schemeClr val="lt1"/>
                </a:solidFill>
                <a:latin typeface="Museo Slab 500" panose="02000000000000000000" pitchFamily="50" charset="0"/>
                <a:ea typeface="Museo Slab 500" panose="020000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90000"/>
              </a:lnSpc>
              <a:spcBef>
                <a:spcPts val="0"/>
              </a:spcBef>
              <a:spcAft>
                <a:spcPts val="0"/>
              </a:spcAft>
              <a:buClr>
                <a:schemeClr val="lt1"/>
              </a:buClr>
              <a:buSzPts val="2600"/>
              <a:buFont typeface="Arial"/>
              <a:buNone/>
              <a:tabLst/>
              <a:defRPr/>
            </a:pPr>
            <a:r>
              <a:rPr kumimoji="0" lang="en-US" sz="4000" b="0" i="0" u="none" strike="noStrike" kern="1200" cap="none" spc="0" normalizeH="0" baseline="0" noProof="0" dirty="0">
                <a:ln>
                  <a:noFill/>
                </a:ln>
                <a:solidFill>
                  <a:schemeClr val="bg1"/>
                </a:solidFill>
                <a:effectLst/>
                <a:uLnTx/>
                <a:uFillTx/>
                <a:latin typeface="Museo Slab 500" panose="02000000000000000000"/>
                <a:ea typeface="Museo Slab 500" panose="02000000000000000000" pitchFamily="50" charset="0"/>
                <a:cs typeface="Arial"/>
                <a:sym typeface="Arial"/>
              </a:rPr>
              <a:t>Simple View of Reading (SVR)</a:t>
            </a:r>
          </a:p>
        </p:txBody>
      </p:sp>
      <p:sp>
        <p:nvSpPr>
          <p:cNvPr id="6" name="Cube 5">
            <a:extLst>
              <a:ext uri="{FF2B5EF4-FFF2-40B4-BE49-F238E27FC236}">
                <a16:creationId xmlns:a16="http://schemas.microsoft.com/office/drawing/2014/main" id="{B3B6B174-AB85-2909-00F0-6BE221CBD228}"/>
              </a:ext>
            </a:extLst>
          </p:cNvPr>
          <p:cNvSpPr/>
          <p:nvPr/>
        </p:nvSpPr>
        <p:spPr>
          <a:xfrm>
            <a:off x="569390" y="2089829"/>
            <a:ext cx="2935801" cy="1845734"/>
          </a:xfrm>
          <a:prstGeom prst="cube">
            <a:avLst/>
          </a:prstGeom>
          <a:solidFill>
            <a:srgbClr val="F8B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Word </a:t>
            </a:r>
          </a:p>
          <a:p>
            <a:pPr algn="ctr"/>
            <a:r>
              <a:rPr lang="en-US" sz="2400" b="1" dirty="0">
                <a:solidFill>
                  <a:schemeClr val="tx1"/>
                </a:solidFill>
              </a:rPr>
              <a:t>Recognition</a:t>
            </a:r>
          </a:p>
        </p:txBody>
      </p:sp>
      <p:sp>
        <p:nvSpPr>
          <p:cNvPr id="22" name="Cube 21">
            <a:extLst>
              <a:ext uri="{FF2B5EF4-FFF2-40B4-BE49-F238E27FC236}">
                <a16:creationId xmlns:a16="http://schemas.microsoft.com/office/drawing/2014/main" id="{91F8BC71-5780-EDD3-C4E8-63AFBC5886EB}"/>
              </a:ext>
            </a:extLst>
          </p:cNvPr>
          <p:cNvSpPr/>
          <p:nvPr/>
        </p:nvSpPr>
        <p:spPr>
          <a:xfrm>
            <a:off x="4502021" y="2027287"/>
            <a:ext cx="2935801" cy="1845734"/>
          </a:xfrm>
          <a:prstGeom prst="cub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Language Comprehension</a:t>
            </a:r>
          </a:p>
        </p:txBody>
      </p:sp>
      <p:sp>
        <p:nvSpPr>
          <p:cNvPr id="23" name="Cube 22">
            <a:extLst>
              <a:ext uri="{FF2B5EF4-FFF2-40B4-BE49-F238E27FC236}">
                <a16:creationId xmlns:a16="http://schemas.microsoft.com/office/drawing/2014/main" id="{6D486D87-7F5E-E2EC-E8A7-6B7AE1BFFAB5}"/>
              </a:ext>
            </a:extLst>
          </p:cNvPr>
          <p:cNvSpPr/>
          <p:nvPr/>
        </p:nvSpPr>
        <p:spPr>
          <a:xfrm>
            <a:off x="8686808" y="2062791"/>
            <a:ext cx="2935801" cy="1845734"/>
          </a:xfrm>
          <a:prstGeom prst="cube">
            <a:avLst/>
          </a:prstGeom>
          <a:solidFill>
            <a:srgbClr val="0776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Reading Comprehension</a:t>
            </a:r>
          </a:p>
        </p:txBody>
      </p:sp>
      <p:sp>
        <p:nvSpPr>
          <p:cNvPr id="11" name="Multiplication Sign 10">
            <a:extLst>
              <a:ext uri="{FF2B5EF4-FFF2-40B4-BE49-F238E27FC236}">
                <a16:creationId xmlns:a16="http://schemas.microsoft.com/office/drawing/2014/main" id="{E772B54E-D1D8-D693-799D-2EE08B037766}"/>
              </a:ext>
              <a:ext uri="{C183D7F6-B498-43B3-948B-1728B52AA6E4}">
                <adec:decorative xmlns:adec="http://schemas.microsoft.com/office/drawing/2017/decorative" val="1"/>
              </a:ext>
            </a:extLst>
          </p:cNvPr>
          <p:cNvSpPr/>
          <p:nvPr/>
        </p:nvSpPr>
        <p:spPr>
          <a:xfrm>
            <a:off x="3517113" y="2528458"/>
            <a:ext cx="914400" cy="914400"/>
          </a:xfrm>
          <a:prstGeom prst="mathMultiply">
            <a:avLst/>
          </a:prstGeom>
          <a:solidFill>
            <a:srgbClr val="7C9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Equals 11">
            <a:extLst>
              <a:ext uri="{FF2B5EF4-FFF2-40B4-BE49-F238E27FC236}">
                <a16:creationId xmlns:a16="http://schemas.microsoft.com/office/drawing/2014/main" id="{203F0C7C-D2F7-A276-358E-FCFC70F4E7FA}"/>
              </a:ext>
              <a:ext uri="{C183D7F6-B498-43B3-948B-1728B52AA6E4}">
                <adec:decorative xmlns:adec="http://schemas.microsoft.com/office/drawing/2017/decorative" val="1"/>
              </a:ext>
            </a:extLst>
          </p:cNvPr>
          <p:cNvSpPr/>
          <p:nvPr/>
        </p:nvSpPr>
        <p:spPr>
          <a:xfrm>
            <a:off x="7605115" y="2492954"/>
            <a:ext cx="914400" cy="914400"/>
          </a:xfrm>
          <a:prstGeom prst="mathEqual">
            <a:avLst/>
          </a:prstGeom>
          <a:solidFill>
            <a:srgbClr val="7C9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F980D768-8F2E-5793-F58A-B40FB8F3A3E3}"/>
              </a:ext>
            </a:extLst>
          </p:cNvPr>
          <p:cNvSpPr txBox="1"/>
          <p:nvPr/>
        </p:nvSpPr>
        <p:spPr>
          <a:xfrm>
            <a:off x="211699" y="6405083"/>
            <a:ext cx="8864609" cy="307777"/>
          </a:xfrm>
          <a:prstGeom prst="rect">
            <a:avLst/>
          </a:prstGeom>
          <a:noFill/>
        </p:spPr>
        <p:txBody>
          <a:bodyPr wrap="square">
            <a:spAutoFit/>
          </a:bodyPr>
          <a:lstStyle/>
          <a:p>
            <a:r>
              <a:rPr lang="en-US" sz="1400" b="0" i="0" u="none" strike="noStrike" dirty="0">
                <a:solidFill>
                  <a:srgbClr val="000000"/>
                </a:solidFill>
                <a:effectLst/>
                <a:latin typeface="Calibri Light" panose="020F0302020204030204" pitchFamily="34" charset="0"/>
                <a:cs typeface="Calibri Light" panose="020F0302020204030204" pitchFamily="34" charset="0"/>
              </a:rPr>
              <a:t>Gough, P. B. &amp; Tunmer, W.E. (1986). Decoding, reading, and reading disability. </a:t>
            </a:r>
            <a:r>
              <a:rPr lang="en-US" sz="1400" b="0" i="1" u="none" strike="noStrike" dirty="0">
                <a:solidFill>
                  <a:srgbClr val="000000"/>
                </a:solidFill>
                <a:effectLst/>
                <a:latin typeface="Calibri Light" panose="020F0302020204030204" pitchFamily="34" charset="0"/>
                <a:cs typeface="Calibri Light" panose="020F0302020204030204" pitchFamily="34" charset="0"/>
              </a:rPr>
              <a:t>Remedial and Special Education, 7</a:t>
            </a:r>
            <a:r>
              <a:rPr lang="en-US" sz="1400" b="0" i="0" u="none" strike="noStrike" dirty="0">
                <a:solidFill>
                  <a:srgbClr val="000000"/>
                </a:solidFill>
                <a:effectLst/>
                <a:latin typeface="Calibri Light" panose="020F0302020204030204" pitchFamily="34" charset="0"/>
                <a:cs typeface="Calibri Light" panose="020F0302020204030204" pitchFamily="34" charset="0"/>
              </a:rPr>
              <a:t>(1).</a:t>
            </a:r>
            <a:endParaRPr lang="en-US" sz="1400" dirty="0">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31ABD446-3749-D493-15FF-AEFBDD3B1C63}"/>
              </a:ext>
            </a:extLst>
          </p:cNvPr>
          <p:cNvSpPr txBox="1"/>
          <p:nvPr/>
        </p:nvSpPr>
        <p:spPr>
          <a:xfrm>
            <a:off x="569390" y="4323806"/>
            <a:ext cx="338964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Phonological/Phonemic Awareness</a:t>
            </a:r>
          </a:p>
          <a:p>
            <a:pPr marL="285750" indent="-285750">
              <a:buFont typeface="Arial" panose="020B0604020202020204" pitchFamily="34" charset="0"/>
              <a:buChar char="•"/>
            </a:pPr>
            <a:r>
              <a:rPr lang="en-US" dirty="0"/>
              <a:t>Phonics/Decoding</a:t>
            </a:r>
          </a:p>
          <a:p>
            <a:pPr marL="285750" indent="-285750">
              <a:buFont typeface="Arial" panose="020B0604020202020204" pitchFamily="34" charset="0"/>
              <a:buChar char="•"/>
            </a:pPr>
            <a:r>
              <a:rPr lang="en-US" dirty="0"/>
              <a:t>Sight Words</a:t>
            </a:r>
          </a:p>
        </p:txBody>
      </p:sp>
      <p:sp>
        <p:nvSpPr>
          <p:cNvPr id="3" name="TextBox 2">
            <a:extLst>
              <a:ext uri="{FF2B5EF4-FFF2-40B4-BE49-F238E27FC236}">
                <a16:creationId xmlns:a16="http://schemas.microsoft.com/office/drawing/2014/main" id="{DD51511D-91AE-2C29-18D3-1345220F8865}"/>
              </a:ext>
            </a:extLst>
          </p:cNvPr>
          <p:cNvSpPr txBox="1"/>
          <p:nvPr/>
        </p:nvSpPr>
        <p:spPr>
          <a:xfrm>
            <a:off x="4502021" y="4323806"/>
            <a:ext cx="3730942"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t>Background Knowledge</a:t>
            </a:r>
          </a:p>
          <a:p>
            <a:pPr marL="285750" indent="-285750">
              <a:buFont typeface="Arial" panose="020B0604020202020204" pitchFamily="34" charset="0"/>
              <a:buChar char="•"/>
            </a:pPr>
            <a:r>
              <a:rPr lang="en-US" dirty="0"/>
              <a:t>Vocabulary</a:t>
            </a:r>
          </a:p>
          <a:p>
            <a:pPr marL="285750" indent="-285750">
              <a:buFont typeface="Arial" panose="020B0604020202020204" pitchFamily="34" charset="0"/>
              <a:buChar char="•"/>
            </a:pPr>
            <a:r>
              <a:rPr lang="en-US" dirty="0"/>
              <a:t>Syntactic/Semantic Knowledge</a:t>
            </a:r>
          </a:p>
          <a:p>
            <a:pPr marL="285750" indent="-285750">
              <a:buFont typeface="Arial" panose="020B0604020202020204" pitchFamily="34" charset="0"/>
              <a:buChar char="•"/>
            </a:pPr>
            <a:r>
              <a:rPr lang="en-US" dirty="0"/>
              <a:t>Verbal Reasoning</a:t>
            </a:r>
          </a:p>
          <a:p>
            <a:pPr marL="285750" indent="-285750">
              <a:buFont typeface="Arial" panose="020B0604020202020204" pitchFamily="34" charset="0"/>
              <a:buChar char="•"/>
            </a:pPr>
            <a:r>
              <a:rPr lang="en-US" dirty="0"/>
              <a:t>Literacy Knowledge</a:t>
            </a:r>
          </a:p>
        </p:txBody>
      </p:sp>
      <p:sp>
        <p:nvSpPr>
          <p:cNvPr id="4" name="TextBox 3">
            <a:extLst>
              <a:ext uri="{FF2B5EF4-FFF2-40B4-BE49-F238E27FC236}">
                <a16:creationId xmlns:a16="http://schemas.microsoft.com/office/drawing/2014/main" id="{4D6DA0F1-8701-B8E8-DBAC-88EAF01234EE}"/>
              </a:ext>
            </a:extLst>
          </p:cNvPr>
          <p:cNvSpPr txBox="1"/>
          <p:nvPr/>
        </p:nvSpPr>
        <p:spPr>
          <a:xfrm>
            <a:off x="3505191" y="1544894"/>
            <a:ext cx="1769166" cy="369332"/>
          </a:xfrm>
          <a:prstGeom prst="rect">
            <a:avLst/>
          </a:prstGeom>
          <a:noFill/>
        </p:spPr>
        <p:txBody>
          <a:bodyPr wrap="square" rtlCol="0">
            <a:spAutoFit/>
          </a:bodyPr>
          <a:lstStyle/>
          <a:p>
            <a:r>
              <a:rPr lang="en-US" dirty="0"/>
              <a:t>FLUENCY</a:t>
            </a:r>
          </a:p>
        </p:txBody>
      </p:sp>
    </p:spTree>
    <p:extLst>
      <p:ext uri="{BB962C8B-B14F-4D97-AF65-F5344CB8AC3E}">
        <p14:creationId xmlns:p14="http://schemas.microsoft.com/office/powerpoint/2010/main" val="864355808"/>
      </p:ext>
    </p:extLst>
  </p:cSld>
  <p:clrMapOvr>
    <a:masterClrMapping/>
  </p:clrMapOvr>
  <mc:AlternateContent xmlns:mc="http://schemas.openxmlformats.org/markup-compatibility/2006" xmlns:p14="http://schemas.microsoft.com/office/powerpoint/2010/main">
    <mc:Choice Requires="p14">
      <p:transition spd="slow" p14:dur="2000" advClick="0" advTm="37700"/>
    </mc:Choice>
    <mc:Fallback xmlns="">
      <p:transition spd="slow" advClick="0" advTm="377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0" name="Oval 1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A351C59-EB5C-38AE-28A7-172FBBCE0E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graphicFrame>
        <p:nvGraphicFramePr>
          <p:cNvPr id="23" name="TextBox 2">
            <a:extLst>
              <a:ext uri="{FF2B5EF4-FFF2-40B4-BE49-F238E27FC236}">
                <a16:creationId xmlns:a16="http://schemas.microsoft.com/office/drawing/2014/main" id="{4DBBE339-1FF9-7205-7B7C-1E1E97B8ACCE}"/>
              </a:ext>
              <a:ext uri="{C183D7F6-B498-43B3-948B-1728B52AA6E4}">
                <adec:decorative xmlns:adec="http://schemas.microsoft.com/office/drawing/2017/decorative" val="1"/>
              </a:ext>
            </a:extLst>
          </p:cNvPr>
          <p:cNvGraphicFramePr/>
          <p:nvPr/>
        </p:nvGraphicFramePr>
        <p:xfrm>
          <a:off x="1392618" y="1979484"/>
          <a:ext cx="9945347" cy="3613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C2380333-DAAC-D21A-587D-69A9CCEE7F7B}"/>
              </a:ext>
            </a:extLst>
          </p:cNvPr>
          <p:cNvSpPr>
            <a:spLocks noGrp="1"/>
          </p:cNvSpPr>
          <p:nvPr>
            <p:ph type="title"/>
          </p:nvPr>
        </p:nvSpPr>
        <p:spPr>
          <a:xfrm>
            <a:off x="297425" y="-527100"/>
            <a:ext cx="8934400" cy="527100"/>
          </a:xfrm>
        </p:spPr>
        <p:txBody>
          <a:bodyPr spcFirstLastPara="1" vert="horz" wrap="square" lIns="0" tIns="0" rIns="0" bIns="0" rtlCol="0" anchor="b" anchorCtr="0">
            <a:noAutofit/>
          </a:bodyPr>
          <a:lstStyle/>
          <a:p>
            <a:r>
              <a:rPr lang="en-US">
                <a:solidFill>
                  <a:schemeClr val="tx1"/>
                </a:solidFill>
              </a:rPr>
              <a:t>Reading Comprehension Quote</a:t>
            </a:r>
          </a:p>
        </p:txBody>
      </p:sp>
    </p:spTree>
    <p:extLst>
      <p:ext uri="{BB962C8B-B14F-4D97-AF65-F5344CB8AC3E}">
        <p14:creationId xmlns:p14="http://schemas.microsoft.com/office/powerpoint/2010/main" val="337407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3C0C-4BA6-D034-A902-6CA29F41E0F5}"/>
              </a:ext>
            </a:extLst>
          </p:cNvPr>
          <p:cNvSpPr>
            <a:spLocks noGrp="1"/>
          </p:cNvSpPr>
          <p:nvPr>
            <p:ph type="title" idx="4294967295"/>
          </p:nvPr>
        </p:nvSpPr>
        <p:spPr>
          <a:xfrm>
            <a:off x="161365" y="473075"/>
            <a:ext cx="8934450" cy="527050"/>
          </a:xfrm>
        </p:spPr>
        <p:txBody>
          <a:bodyPr>
            <a:normAutofit fontScale="90000"/>
          </a:bodyPr>
          <a:lstStyle/>
          <a:p>
            <a:r>
              <a:rPr lang="en-US" dirty="0"/>
              <a:t>Levels of Understanding</a:t>
            </a:r>
          </a:p>
        </p:txBody>
      </p:sp>
      <p:graphicFrame>
        <p:nvGraphicFramePr>
          <p:cNvPr id="6" name="Diagram 5" descr="Level 1&#10; &#10;Understanding the Surface Code&#10;Level 2&#10; &#10;Making Meaning from the Text Base&#10;Level 3&#10; &#10;Constructing a Situation or Mental Model of the Text&#10;">
            <a:extLst>
              <a:ext uri="{FF2B5EF4-FFF2-40B4-BE49-F238E27FC236}">
                <a16:creationId xmlns:a16="http://schemas.microsoft.com/office/drawing/2014/main" id="{F0978490-B11D-DC8F-A0AF-DEDC5D0EEB78}"/>
              </a:ext>
            </a:extLst>
          </p:cNvPr>
          <p:cNvGraphicFramePr/>
          <p:nvPr>
            <p:extLst>
              <p:ext uri="{D42A27DB-BD31-4B8C-83A1-F6EECF244321}">
                <p14:modId xmlns:p14="http://schemas.microsoft.com/office/powerpoint/2010/main" val="1708322650"/>
              </p:ext>
            </p:extLst>
          </p:nvPr>
        </p:nvGraphicFramePr>
        <p:xfrm>
          <a:off x="1432311" y="741026"/>
          <a:ext cx="9177849" cy="5212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711F1BCF-74C1-8DA0-81AD-D4616098A9C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sp>
        <p:nvSpPr>
          <p:cNvPr id="19" name="TextBox 18">
            <a:extLst>
              <a:ext uri="{FF2B5EF4-FFF2-40B4-BE49-F238E27FC236}">
                <a16:creationId xmlns:a16="http://schemas.microsoft.com/office/drawing/2014/main" id="{AFD561E7-0D62-EB84-79F9-36FD780C6721}"/>
              </a:ext>
            </a:extLst>
          </p:cNvPr>
          <p:cNvSpPr txBox="1"/>
          <p:nvPr/>
        </p:nvSpPr>
        <p:spPr>
          <a:xfrm>
            <a:off x="7862637" y="6268453"/>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242424"/>
                </a:solidFill>
                <a:latin typeface="Calibri Light"/>
              </a:rPr>
              <a:t>(Kintsch &amp; Rawson, 2005)</a:t>
            </a:r>
            <a:r>
              <a:rPr lang="en-US" sz="1600">
                <a:latin typeface="Calibri Light"/>
                <a:cs typeface="Calibri Light"/>
              </a:rPr>
              <a:t>​</a:t>
            </a:r>
            <a:endParaRPr lang="en-US"/>
          </a:p>
        </p:txBody>
      </p:sp>
    </p:spTree>
    <p:extLst>
      <p:ext uri="{BB962C8B-B14F-4D97-AF65-F5344CB8AC3E}">
        <p14:creationId xmlns:p14="http://schemas.microsoft.com/office/powerpoint/2010/main" val="58639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2" name="Diagram 1" descr="Graphic showing the Levels of Understanding">
            <a:extLst>
              <a:ext uri="{FF2B5EF4-FFF2-40B4-BE49-F238E27FC236}">
                <a16:creationId xmlns:a16="http://schemas.microsoft.com/office/drawing/2014/main" id="{A1E75E09-4383-F647-5947-51C4ED35CD5A}"/>
              </a:ext>
            </a:extLst>
          </p:cNvPr>
          <p:cNvGraphicFramePr/>
          <p:nvPr>
            <p:extLst>
              <p:ext uri="{D42A27DB-BD31-4B8C-83A1-F6EECF244321}">
                <p14:modId xmlns:p14="http://schemas.microsoft.com/office/powerpoint/2010/main" val="545119531"/>
              </p:ext>
            </p:extLst>
          </p:nvPr>
        </p:nvGraphicFramePr>
        <p:xfrm>
          <a:off x="6733309" y="2200893"/>
          <a:ext cx="4895272" cy="3094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631AA8A9-11BC-F02F-B4F9-9656BC0475E6}"/>
              </a:ext>
              <a:ext uri="{C183D7F6-B498-43B3-948B-1728B52AA6E4}">
                <adec:decorative xmlns:adec="http://schemas.microsoft.com/office/drawing/2017/decorative" val="1"/>
              </a:ext>
            </a:extLst>
          </p:cNvPr>
          <p:cNvGrpSpPr/>
          <p:nvPr/>
        </p:nvGrpSpPr>
        <p:grpSpPr>
          <a:xfrm>
            <a:off x="374950" y="2384467"/>
            <a:ext cx="5804794" cy="2910608"/>
            <a:chOff x="14114" y="911380"/>
            <a:chExt cx="1499049" cy="1365461"/>
          </a:xfrm>
        </p:grpSpPr>
        <p:sp>
          <p:nvSpPr>
            <p:cNvPr id="7" name="Rectangle 6">
              <a:extLst>
                <a:ext uri="{FF2B5EF4-FFF2-40B4-BE49-F238E27FC236}">
                  <a16:creationId xmlns:a16="http://schemas.microsoft.com/office/drawing/2014/main" id="{165C8620-25D0-552F-0F2C-C4453AFFCEF0}"/>
                </a:ext>
              </a:extLst>
            </p:cNvPr>
            <p:cNvSpPr/>
            <p:nvPr/>
          </p:nvSpPr>
          <p:spPr>
            <a:xfrm>
              <a:off x="14114" y="911380"/>
              <a:ext cx="1499049" cy="1365461"/>
            </a:xfrm>
            <a:prstGeom prst="rect">
              <a:avLst/>
            </a:prstGeom>
          </p:spPr>
          <p:style>
            <a:lnRef idx="1">
              <a:schemeClr val="accent1">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 name="TextBox 7">
              <a:extLst>
                <a:ext uri="{FF2B5EF4-FFF2-40B4-BE49-F238E27FC236}">
                  <a16:creationId xmlns:a16="http://schemas.microsoft.com/office/drawing/2014/main" id="{F23D9BDB-C5F4-D62E-4676-01C3B999F652}"/>
                </a:ext>
              </a:extLst>
            </p:cNvPr>
            <p:cNvSpPr txBox="1"/>
            <p:nvPr/>
          </p:nvSpPr>
          <p:spPr>
            <a:xfrm>
              <a:off x="14114" y="911380"/>
              <a:ext cx="1499049" cy="13654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endParaRPr lang="en-US" sz="2400" kern="1200" dirty="0"/>
            </a:p>
          </p:txBody>
        </p:sp>
      </p:grpSp>
      <p:sp>
        <p:nvSpPr>
          <p:cNvPr id="10" name="TextBox 9" descr="Level 1: Understanding the Surface Code includes exact words and syntax of the author and what readers immediately recall. &#10;Example: Answering literal questions with direct text evidence">
            <a:extLst>
              <a:ext uri="{FF2B5EF4-FFF2-40B4-BE49-F238E27FC236}">
                <a16:creationId xmlns:a16="http://schemas.microsoft.com/office/drawing/2014/main" id="{28146155-120B-0763-A96D-FC2C803D4C03}"/>
              </a:ext>
            </a:extLst>
          </p:cNvPr>
          <p:cNvSpPr txBox="1"/>
          <p:nvPr/>
        </p:nvSpPr>
        <p:spPr>
          <a:xfrm>
            <a:off x="610218" y="2622451"/>
            <a:ext cx="5569526" cy="2251065"/>
          </a:xfrm>
          <a:prstGeom prst="rect">
            <a:avLst/>
          </a:prstGeom>
          <a:noFill/>
        </p:spPr>
        <p:txBody>
          <a:bodyPr wrap="square">
            <a:spAutoFit/>
          </a:bodyPr>
          <a:lstStyle/>
          <a:p>
            <a:pPr marL="342900" lvl="0" indent="-342900">
              <a:lnSpc>
                <a:spcPct val="150000"/>
              </a:lnSpc>
              <a:buFont typeface="Arial" panose="020B0604020202020204" pitchFamily="34" charset="0"/>
              <a:buChar char="•"/>
            </a:pPr>
            <a:r>
              <a:rPr lang="en-US" sz="2400" dirty="0"/>
              <a:t>Exact words and syntax of the author</a:t>
            </a:r>
          </a:p>
          <a:p>
            <a:pPr marL="342900" lvl="0" indent="-342900">
              <a:lnSpc>
                <a:spcPct val="150000"/>
              </a:lnSpc>
              <a:buFont typeface="Arial" panose="020B0604020202020204" pitchFamily="34" charset="0"/>
              <a:buChar char="•"/>
            </a:pPr>
            <a:r>
              <a:rPr lang="en-US" sz="2400" dirty="0"/>
              <a:t>What readers immediately recall</a:t>
            </a:r>
          </a:p>
          <a:p>
            <a:pPr marL="342900" lvl="0" indent="-342900">
              <a:lnSpc>
                <a:spcPct val="150000"/>
              </a:lnSpc>
              <a:buFont typeface="Arial" panose="020B0604020202020204" pitchFamily="34" charset="0"/>
              <a:buChar char="•"/>
            </a:pPr>
            <a:r>
              <a:rPr lang="en-US" sz="2400" dirty="0"/>
              <a:t>Example: Answering literal questions with direct text evidence</a:t>
            </a:r>
          </a:p>
        </p:txBody>
      </p:sp>
      <p:pic>
        <p:nvPicPr>
          <p:cNvPr id="11" name="Picture 10">
            <a:extLst>
              <a:ext uri="{FF2B5EF4-FFF2-40B4-BE49-F238E27FC236}">
                <a16:creationId xmlns:a16="http://schemas.microsoft.com/office/drawing/2014/main" id="{CA0F80B1-6628-A1D8-46E8-1FD2F4D75A6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grpSp>
        <p:nvGrpSpPr>
          <p:cNvPr id="3" name="Group 2" descr="Level 1: Understanding the Surface Code">
            <a:extLst>
              <a:ext uri="{FF2B5EF4-FFF2-40B4-BE49-F238E27FC236}">
                <a16:creationId xmlns:a16="http://schemas.microsoft.com/office/drawing/2014/main" id="{53AEC27C-7123-4FC0-26A2-C6DE8451463A}"/>
              </a:ext>
            </a:extLst>
          </p:cNvPr>
          <p:cNvGrpSpPr/>
          <p:nvPr/>
        </p:nvGrpSpPr>
        <p:grpSpPr>
          <a:xfrm>
            <a:off x="374950" y="1445491"/>
            <a:ext cx="6442103" cy="1260764"/>
            <a:chOff x="14114" y="364772"/>
            <a:chExt cx="4867043" cy="708826"/>
          </a:xfrm>
          <a:solidFill>
            <a:schemeClr val="accent2"/>
          </a:solidFill>
        </p:grpSpPr>
        <p:sp>
          <p:nvSpPr>
            <p:cNvPr id="4" name="Arrow: Right 3">
              <a:extLst>
                <a:ext uri="{FF2B5EF4-FFF2-40B4-BE49-F238E27FC236}">
                  <a16:creationId xmlns:a16="http://schemas.microsoft.com/office/drawing/2014/main" id="{EBAEA012-2B8C-04BC-3620-8C0D40168EF8}"/>
                </a:ext>
              </a:extLst>
            </p:cNvPr>
            <p:cNvSpPr/>
            <p:nvPr/>
          </p:nvSpPr>
          <p:spPr>
            <a:xfrm>
              <a:off x="14114" y="364772"/>
              <a:ext cx="4867043" cy="708826"/>
            </a:xfrm>
            <a:prstGeom prst="rightArrow">
              <a:avLst>
                <a:gd name="adj1" fmla="val 50000"/>
                <a:gd name="adj2" fmla="val 50000"/>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dirty="0"/>
            </a:p>
          </p:txBody>
        </p:sp>
        <p:sp>
          <p:nvSpPr>
            <p:cNvPr id="5" name="Arrow: Right 4">
              <a:extLst>
                <a:ext uri="{FF2B5EF4-FFF2-40B4-BE49-F238E27FC236}">
                  <a16:creationId xmlns:a16="http://schemas.microsoft.com/office/drawing/2014/main" id="{A67C6122-5AA6-14E4-2CC4-0D09D7FBFBF4}"/>
                </a:ext>
              </a:extLst>
            </p:cNvPr>
            <p:cNvSpPr txBox="1"/>
            <p:nvPr/>
          </p:nvSpPr>
          <p:spPr>
            <a:xfrm>
              <a:off x="14114" y="541979"/>
              <a:ext cx="4531627" cy="3544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dirty="0"/>
                <a:t>Level 1</a:t>
              </a:r>
              <a:r>
                <a:rPr lang="en-US" sz="2400" dirty="0"/>
                <a:t>: Understanding the Surface Code</a:t>
              </a:r>
              <a:endParaRPr lang="en-US" sz="2400" kern="1200" dirty="0"/>
            </a:p>
          </p:txBody>
        </p:sp>
      </p:grpSp>
      <p:sp>
        <p:nvSpPr>
          <p:cNvPr id="9" name="Title 8">
            <a:extLst>
              <a:ext uri="{FF2B5EF4-FFF2-40B4-BE49-F238E27FC236}">
                <a16:creationId xmlns:a16="http://schemas.microsoft.com/office/drawing/2014/main" id="{09B09349-CAE8-F111-D123-95C28FE16F6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Level 1: Understanding the Surface Code </a:t>
            </a:r>
          </a:p>
        </p:txBody>
      </p:sp>
    </p:spTree>
    <p:extLst>
      <p:ext uri="{BB962C8B-B14F-4D97-AF65-F5344CB8AC3E}">
        <p14:creationId xmlns:p14="http://schemas.microsoft.com/office/powerpoint/2010/main" val="3067145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2" name="Diagram 1" descr="Graphic showing the Levels of Understanding">
            <a:extLst>
              <a:ext uri="{FF2B5EF4-FFF2-40B4-BE49-F238E27FC236}">
                <a16:creationId xmlns:a16="http://schemas.microsoft.com/office/drawing/2014/main" id="{A1E75E09-4383-F647-5947-51C4ED35CD5A}"/>
              </a:ext>
            </a:extLst>
          </p:cNvPr>
          <p:cNvGraphicFramePr/>
          <p:nvPr>
            <p:extLst>
              <p:ext uri="{D42A27DB-BD31-4B8C-83A1-F6EECF244321}">
                <p14:modId xmlns:p14="http://schemas.microsoft.com/office/powerpoint/2010/main" val="3371361364"/>
              </p:ext>
            </p:extLst>
          </p:nvPr>
        </p:nvGraphicFramePr>
        <p:xfrm>
          <a:off x="6733309" y="2200893"/>
          <a:ext cx="4895272" cy="3094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descr="To make sense of the text base, readers must go beyond the words and sentences on the page. This requires understanding of the author’s intended meaning, including word meanings and how words work in combination to communicate the meaning of the text. For example, utilizing the text base is demonstrated by making connections and accessing background knowledge. &#10;">
            <a:extLst>
              <a:ext uri="{FF2B5EF4-FFF2-40B4-BE49-F238E27FC236}">
                <a16:creationId xmlns:a16="http://schemas.microsoft.com/office/drawing/2014/main" id="{631AA8A9-11BC-F02F-B4F9-9656BC0475E6}"/>
              </a:ext>
            </a:extLst>
          </p:cNvPr>
          <p:cNvGrpSpPr/>
          <p:nvPr/>
        </p:nvGrpSpPr>
        <p:grpSpPr>
          <a:xfrm>
            <a:off x="374950" y="1766710"/>
            <a:ext cx="5804794" cy="4387581"/>
            <a:chOff x="14114" y="911380"/>
            <a:chExt cx="1499049" cy="1365461"/>
          </a:xfrm>
        </p:grpSpPr>
        <p:sp>
          <p:nvSpPr>
            <p:cNvPr id="7" name="Rectangle 6">
              <a:extLst>
                <a:ext uri="{FF2B5EF4-FFF2-40B4-BE49-F238E27FC236}">
                  <a16:creationId xmlns:a16="http://schemas.microsoft.com/office/drawing/2014/main" id="{165C8620-25D0-552F-0F2C-C4453AFFCEF0}"/>
                </a:ext>
              </a:extLst>
            </p:cNvPr>
            <p:cNvSpPr/>
            <p:nvPr/>
          </p:nvSpPr>
          <p:spPr>
            <a:xfrm>
              <a:off x="14114" y="911380"/>
              <a:ext cx="1499049" cy="1365461"/>
            </a:xfrm>
            <a:prstGeom prst="rect">
              <a:avLst/>
            </a:prstGeom>
          </p:spPr>
          <p:style>
            <a:lnRef idx="1">
              <a:schemeClr val="accent1">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 name="TextBox 7">
              <a:extLst>
                <a:ext uri="{FF2B5EF4-FFF2-40B4-BE49-F238E27FC236}">
                  <a16:creationId xmlns:a16="http://schemas.microsoft.com/office/drawing/2014/main" id="{F23D9BDB-C5F4-D62E-4676-01C3B999F652}"/>
                </a:ext>
              </a:extLst>
            </p:cNvPr>
            <p:cNvSpPr txBox="1"/>
            <p:nvPr/>
          </p:nvSpPr>
          <p:spPr>
            <a:xfrm>
              <a:off x="14114" y="911380"/>
              <a:ext cx="1499049" cy="13654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endParaRPr lang="en-US" sz="2400" kern="1200" dirty="0"/>
            </a:p>
          </p:txBody>
        </p:sp>
      </p:grpSp>
      <p:sp>
        <p:nvSpPr>
          <p:cNvPr id="10" name="TextBox 9">
            <a:extLst>
              <a:ext uri="{FF2B5EF4-FFF2-40B4-BE49-F238E27FC236}">
                <a16:creationId xmlns:a16="http://schemas.microsoft.com/office/drawing/2014/main" id="{28146155-120B-0763-A96D-FC2C803D4C03}"/>
              </a:ext>
            </a:extLst>
          </p:cNvPr>
          <p:cNvSpPr txBox="1"/>
          <p:nvPr/>
        </p:nvSpPr>
        <p:spPr>
          <a:xfrm>
            <a:off x="492584" y="1874306"/>
            <a:ext cx="5569526" cy="4524315"/>
          </a:xfrm>
          <a:prstGeom prst="rect">
            <a:avLst/>
          </a:prstGeom>
          <a:noFill/>
        </p:spPr>
        <p:txBody>
          <a:bodyPr wrap="square">
            <a:spAutoFit/>
          </a:bodyPr>
          <a:lstStyle/>
          <a:p>
            <a:pPr marL="342900" lvl="0" indent="-342900">
              <a:buFont typeface="Arial" panose="020B0604020202020204" pitchFamily="34" charset="0"/>
              <a:buChar char="•"/>
            </a:pPr>
            <a:r>
              <a:rPr lang="en-US" sz="2400" dirty="0"/>
              <a:t>Beyond words and sentences on the page</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Requires understanding of the author’s intended meaning, including word meanings and how words work in combination to communicate the meaning of the text</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Example: Making connections and accessing background knowledge</a:t>
            </a:r>
          </a:p>
          <a:p>
            <a:pPr marL="342900" lvl="0" indent="-342900">
              <a:buFont typeface="Arial" panose="020B0604020202020204" pitchFamily="34" charset="0"/>
              <a:buChar char="•"/>
            </a:pPr>
            <a:endParaRPr lang="en-US" sz="2400" dirty="0"/>
          </a:p>
        </p:txBody>
      </p:sp>
      <p:pic>
        <p:nvPicPr>
          <p:cNvPr id="11" name="Picture 10">
            <a:extLst>
              <a:ext uri="{FF2B5EF4-FFF2-40B4-BE49-F238E27FC236}">
                <a16:creationId xmlns:a16="http://schemas.microsoft.com/office/drawing/2014/main" id="{CA0F80B1-6628-A1D8-46E8-1FD2F4D75A6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1049" y="6154292"/>
            <a:ext cx="1333832" cy="561782"/>
          </a:xfrm>
          <a:prstGeom prst="rect">
            <a:avLst/>
          </a:prstGeom>
        </p:spPr>
      </p:pic>
      <p:grpSp>
        <p:nvGrpSpPr>
          <p:cNvPr id="3" name="Group 2" descr="Level 2: Making Meaning from the Text Base ">
            <a:extLst>
              <a:ext uri="{FF2B5EF4-FFF2-40B4-BE49-F238E27FC236}">
                <a16:creationId xmlns:a16="http://schemas.microsoft.com/office/drawing/2014/main" id="{53AEC27C-7123-4FC0-26A2-C6DE8451463A}"/>
              </a:ext>
            </a:extLst>
          </p:cNvPr>
          <p:cNvGrpSpPr/>
          <p:nvPr/>
        </p:nvGrpSpPr>
        <p:grpSpPr>
          <a:xfrm>
            <a:off x="374950" y="821137"/>
            <a:ext cx="6442103" cy="1260764"/>
            <a:chOff x="14114" y="364772"/>
            <a:chExt cx="4867043" cy="708826"/>
          </a:xfrm>
          <a:solidFill>
            <a:srgbClr val="12A8B6"/>
          </a:solidFill>
        </p:grpSpPr>
        <p:sp>
          <p:nvSpPr>
            <p:cNvPr id="4" name="Arrow: Right 3">
              <a:extLst>
                <a:ext uri="{FF2B5EF4-FFF2-40B4-BE49-F238E27FC236}">
                  <a16:creationId xmlns:a16="http://schemas.microsoft.com/office/drawing/2014/main" id="{EBAEA012-2B8C-04BC-3620-8C0D40168EF8}"/>
                </a:ext>
              </a:extLst>
            </p:cNvPr>
            <p:cNvSpPr/>
            <p:nvPr/>
          </p:nvSpPr>
          <p:spPr>
            <a:xfrm>
              <a:off x="14114" y="364772"/>
              <a:ext cx="4867043" cy="708826"/>
            </a:xfrm>
            <a:prstGeom prst="rightArrow">
              <a:avLst>
                <a:gd name="adj1" fmla="val 50000"/>
                <a:gd name="adj2" fmla="val 50000"/>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dirty="0"/>
            </a:p>
          </p:txBody>
        </p:sp>
        <p:sp>
          <p:nvSpPr>
            <p:cNvPr id="5" name="Arrow: Right 4">
              <a:extLst>
                <a:ext uri="{FF2B5EF4-FFF2-40B4-BE49-F238E27FC236}">
                  <a16:creationId xmlns:a16="http://schemas.microsoft.com/office/drawing/2014/main" id="{A67C6122-5AA6-14E4-2CC4-0D09D7FBFBF4}"/>
                </a:ext>
              </a:extLst>
            </p:cNvPr>
            <p:cNvSpPr txBox="1"/>
            <p:nvPr/>
          </p:nvSpPr>
          <p:spPr>
            <a:xfrm>
              <a:off x="14114" y="541979"/>
              <a:ext cx="4622343" cy="3544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112526" numCol="1" spcCol="1270" anchor="ctr" anchorCtr="0">
              <a:noAutofit/>
            </a:bodyPr>
            <a:lstStyle/>
            <a:p>
              <a:pPr marL="0" lvl="0" indent="0" algn="l" defTabSz="1066800">
                <a:lnSpc>
                  <a:spcPct val="90000"/>
                </a:lnSpc>
                <a:spcBef>
                  <a:spcPct val="0"/>
                </a:spcBef>
                <a:spcAft>
                  <a:spcPct val="35000"/>
                </a:spcAft>
                <a:buNone/>
              </a:pPr>
              <a:r>
                <a:rPr lang="en-US" sz="2400" kern="1200" dirty="0"/>
                <a:t>Level 2: Making Meaning from the Text Base</a:t>
              </a:r>
            </a:p>
          </p:txBody>
        </p:sp>
      </p:grpSp>
      <p:sp>
        <p:nvSpPr>
          <p:cNvPr id="9" name="Title 8">
            <a:extLst>
              <a:ext uri="{FF2B5EF4-FFF2-40B4-BE49-F238E27FC236}">
                <a16:creationId xmlns:a16="http://schemas.microsoft.com/office/drawing/2014/main" id="{8CAEF765-E4E2-03E7-E287-3279A0F84B4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Level 2: Making Meaning from the Text Base</a:t>
            </a:r>
          </a:p>
        </p:txBody>
      </p:sp>
    </p:spTree>
    <p:extLst>
      <p:ext uri="{BB962C8B-B14F-4D97-AF65-F5344CB8AC3E}">
        <p14:creationId xmlns:p14="http://schemas.microsoft.com/office/powerpoint/2010/main" val="634230442"/>
      </p:ext>
    </p:extLst>
  </p:cSld>
  <p:clrMapOvr>
    <a:masterClrMapping/>
  </p:clrMapOvr>
</p:sld>
</file>

<file path=ppt/theme/theme1.xml><?xml version="1.0" encoding="utf-8"?>
<a:theme xmlns:a="http://schemas.openxmlformats.org/drawingml/2006/main" name="Custom Design">
  <a:themeElements>
    <a:clrScheme name="CDE New Accent Colors">
      <a:dk1>
        <a:srgbClr val="000000"/>
      </a:dk1>
      <a:lt1>
        <a:srgbClr val="FFFFFF"/>
      </a:lt1>
      <a:dk2>
        <a:srgbClr val="F8B333"/>
      </a:dk2>
      <a:lt2>
        <a:srgbClr val="825474"/>
      </a:lt2>
      <a:accent1>
        <a:srgbClr val="AAA5D2"/>
      </a:accent1>
      <a:accent2>
        <a:srgbClr val="077682"/>
      </a:accent2>
      <a:accent3>
        <a:srgbClr val="3CC1CC"/>
      </a:accent3>
      <a:accent4>
        <a:srgbClr val="48C3E3"/>
      </a:accent4>
      <a:accent5>
        <a:srgbClr val="EC6752"/>
      </a:accent5>
      <a:accent6>
        <a:srgbClr val="7C98AC"/>
      </a:accent6>
      <a:hlink>
        <a:srgbClr val="D33039"/>
      </a:hlink>
      <a:folHlink>
        <a:srgbClr val="A3D283"/>
      </a:folHlink>
    </a:clrScheme>
    <a:fontScheme name="CDE FONTS">
      <a:majorFont>
        <a:latin typeface="Museo Slab 500"/>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79720E89102043ABA3BEB065733CF0" ma:contentTypeVersion="18" ma:contentTypeDescription="Create a new document." ma:contentTypeScope="" ma:versionID="81ae688645a79baf872a88a5bf787519">
  <xsd:schema xmlns:xsd="http://www.w3.org/2001/XMLSchema" xmlns:xs="http://www.w3.org/2001/XMLSchema" xmlns:p="http://schemas.microsoft.com/office/2006/metadata/properties" xmlns:ns2="ca089b0c-06ed-427f-8343-b7314193c483" xmlns:ns3="a8a5022a-f7c3-44ce-84b2-af1b9b0e209b" targetNamespace="http://schemas.microsoft.com/office/2006/metadata/properties" ma:root="true" ma:fieldsID="81f9f04b6f9fbe6d105efda2485d33a3" ns2:_="" ns3:_="">
    <xsd:import namespace="ca089b0c-06ed-427f-8343-b7314193c483"/>
    <xsd:import namespace="a8a5022a-f7c3-44ce-84b2-af1b9b0e20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89b0c-06ed-427f-8343-b7314193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a5022a-f7c3-44ce-84b2-af1b9b0e20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ff193aa-9d37-40de-aa0e-ec6133224a6c}" ma:internalName="TaxCatchAll" ma:showField="CatchAllData" ma:web="a8a5022a-f7c3-44ce-84b2-af1b9b0e20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8a5022a-f7c3-44ce-84b2-af1b9b0e209b" xsi:nil="true"/>
    <lcf76f155ced4ddcb4097134ff3c332f xmlns="ca089b0c-06ed-427f-8343-b7314193c48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80A893-1AFE-4423-B64E-564AD67E6356}">
  <ds:schemaRefs>
    <ds:schemaRef ds:uri="http://schemas.microsoft.com/sharepoint/v3/contenttype/forms"/>
  </ds:schemaRefs>
</ds:datastoreItem>
</file>

<file path=customXml/itemProps2.xml><?xml version="1.0" encoding="utf-8"?>
<ds:datastoreItem xmlns:ds="http://schemas.openxmlformats.org/officeDocument/2006/customXml" ds:itemID="{34E397AF-4144-485A-A648-9D80169E5662}">
  <ds:schemaRefs>
    <ds:schemaRef ds:uri="a8a5022a-f7c3-44ce-84b2-af1b9b0e209b"/>
    <ds:schemaRef ds:uri="ca089b0c-06ed-427f-8343-b7314193c4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41041E-B7EE-45A8-AA07-CC807B7ACF7A}">
  <ds:schemaRefs>
    <ds:schemaRef ds:uri="http://schemas.microsoft.com/office/2006/metadata/properties"/>
    <ds:schemaRef ds:uri="http://purl.org/dc/dcmitype/"/>
    <ds:schemaRef ds:uri="http://www.w3.org/XML/1998/namespace"/>
    <ds:schemaRef ds:uri="http://purl.org/dc/terms/"/>
    <ds:schemaRef ds:uri="http://schemas.microsoft.com/office/infopath/2007/PartnerControls"/>
    <ds:schemaRef ds:uri="a8a5022a-f7c3-44ce-84b2-af1b9b0e209b"/>
    <ds:schemaRef ds:uri="ca089b0c-06ed-427f-8343-b7314193c483"/>
    <ds:schemaRef ds:uri="http://schemas.microsoft.com/office/2006/documentManagement/typ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2253</TotalTime>
  <Words>7348</Words>
  <Application>Microsoft Office PowerPoint</Application>
  <PresentationFormat>Widescreen</PresentationFormat>
  <Paragraphs>522</Paragraphs>
  <Slides>43</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Calibri Light</vt:lpstr>
      <vt:lpstr>Museo Slab 500</vt:lpstr>
      <vt:lpstr>SourceSansProRegular</vt:lpstr>
      <vt:lpstr>Symbol</vt:lpstr>
      <vt:lpstr>Times New Roman</vt:lpstr>
      <vt:lpstr>Wingdings</vt:lpstr>
      <vt:lpstr>Work Sans</vt:lpstr>
      <vt:lpstr>Custom Design</vt:lpstr>
      <vt:lpstr>Background Knowledge</vt:lpstr>
      <vt:lpstr>Introduction </vt:lpstr>
      <vt:lpstr>Objectives </vt:lpstr>
      <vt:lpstr>Key Terminology </vt:lpstr>
      <vt:lpstr>Simple View of Reading (SVR)</vt:lpstr>
      <vt:lpstr>Reading Comprehension Quote</vt:lpstr>
      <vt:lpstr>Levels of Understanding</vt:lpstr>
      <vt:lpstr>Level 1: Understanding the Surface Code </vt:lpstr>
      <vt:lpstr>Level 2: Making Meaning from the Text Base</vt:lpstr>
      <vt:lpstr>Level 3: Mental Model </vt:lpstr>
      <vt:lpstr>Levels of Language Processing </vt:lpstr>
      <vt:lpstr>Level 1 Text Example</vt:lpstr>
      <vt:lpstr>Level 2 Text Example</vt:lpstr>
      <vt:lpstr>Cohesive Ties</vt:lpstr>
      <vt:lpstr>Level 3 Text Example</vt:lpstr>
      <vt:lpstr>Preparing for Instruction</vt:lpstr>
      <vt:lpstr>What is background knowledge?</vt:lpstr>
      <vt:lpstr>Schema</vt:lpstr>
      <vt:lpstr>“Mental Velcro”</vt:lpstr>
      <vt:lpstr>Inference Requires Background Knowledge</vt:lpstr>
      <vt:lpstr>The Matthew Effect</vt:lpstr>
      <vt:lpstr>Boy in the Striped Pyjamas Excerpt</vt:lpstr>
      <vt:lpstr>The ABC’s of Background Knowledge </vt:lpstr>
      <vt:lpstr>Activating and Assessing Background Knowledge</vt:lpstr>
      <vt:lpstr>Anticipation Guides</vt:lpstr>
      <vt:lpstr>Concept Sorts</vt:lpstr>
      <vt:lpstr>Questions or Prompts</vt:lpstr>
      <vt:lpstr>Webs, Charts, Diagrams</vt:lpstr>
      <vt:lpstr>Visual Images</vt:lpstr>
      <vt:lpstr>Building Background Knowledge</vt:lpstr>
      <vt:lpstr>Building Background Knowledge</vt:lpstr>
      <vt:lpstr>Multiple Texts on a Topic</vt:lpstr>
      <vt:lpstr>Virtual or Real-Time Experiences </vt:lpstr>
      <vt:lpstr>Authentic Artifacts</vt:lpstr>
      <vt:lpstr>Vocabulary Connections</vt:lpstr>
      <vt:lpstr>Connecting Background Knowledge to New Learning</vt:lpstr>
      <vt:lpstr>Anticipation Guides</vt:lpstr>
      <vt:lpstr>Questions or Prompts</vt:lpstr>
      <vt:lpstr>Application to other readings</vt:lpstr>
      <vt:lpstr>Curriculum Check </vt:lpstr>
      <vt:lpstr>What does our curriculum already do?</vt:lpstr>
      <vt:lpstr>Planning for Instruction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Mandy</dc:creator>
  <cp:lastModifiedBy>Fickling, Caitlin</cp:lastModifiedBy>
  <cp:revision>2</cp:revision>
  <dcterms:created xsi:type="dcterms:W3CDTF">2022-03-16T17:29:49Z</dcterms:created>
  <dcterms:modified xsi:type="dcterms:W3CDTF">2024-10-30T19:06:01Z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0x010100A879720E89102043ABA3BEB065733CF0</vt:lpwstr>
  </property>
  <property fmtid="{D5CDD505-2E9C-101B-9397-08002B2CF9AE}" pid="3" name="MediaServiceImageTags">
    <vt:lpwstr/>
  </property>
</Properties>
</file>