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73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86" autoAdjust="0"/>
    <p:restoredTop sz="94737" autoAdjust="0"/>
  </p:normalViewPr>
  <p:slideViewPr>
    <p:cSldViewPr snapToGrid="0" snapToObjects="1">
      <p:cViewPr>
        <p:scale>
          <a:sx n="75" d="100"/>
          <a:sy n="75" d="100"/>
        </p:scale>
        <p:origin x="-1088" y="-2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00" d="100"/>
          <a:sy n="100" d="100"/>
        </p:scale>
        <p:origin x="-1592" y="18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15D5D7-ABC3-684F-B9B6-3FDB7DDAD7C9}" type="datetime1">
              <a:rPr lang="en-US" smtClean="0"/>
              <a:t>7/3/16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539AA-4A19-9645-938E-0E44B64F3E7E}" type="datetime1">
              <a:rPr lang="en-US" smtClean="0"/>
              <a:t>7/3/16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Key Points</a:t>
            </a:r>
            <a:r>
              <a:rPr lang="en-US" sz="1100" smtClean="0"/>
              <a:t>: </a:t>
            </a:r>
          </a:p>
          <a:p>
            <a:endParaRPr lang="en-US" sz="1100" dirty="0" smtClean="0"/>
          </a:p>
          <a:p>
            <a:r>
              <a:rPr lang="en-US" sz="1100" dirty="0" smtClean="0"/>
              <a:t>This </a:t>
            </a:r>
            <a:r>
              <a:rPr lang="en-US" sz="1100" dirty="0"/>
              <a:t>activity can be done individually or in groups, as part of training or individual study. </a:t>
            </a:r>
          </a:p>
          <a:p>
            <a:r>
              <a:rPr lang="en-US" sz="1100" dirty="0"/>
              <a:t> </a:t>
            </a:r>
          </a:p>
          <a:p>
            <a:r>
              <a:rPr lang="en-US" sz="1100" b="1" dirty="0"/>
              <a:t>Materials: </a:t>
            </a:r>
            <a:r>
              <a:rPr lang="en-US" sz="1100" i="1" dirty="0"/>
              <a:t>MTSS FSCP Partnering Implementation Guide; </a:t>
            </a:r>
            <a:r>
              <a:rPr lang="en-US" sz="1100" dirty="0"/>
              <a:t>existing family-school partnering information and materials in a site or situation; other information from the CDE website or other resources. </a:t>
            </a:r>
          </a:p>
          <a:p>
            <a:r>
              <a:rPr lang="en-US" sz="1100" dirty="0"/>
              <a:t> </a:t>
            </a:r>
          </a:p>
          <a:p>
            <a:r>
              <a:rPr lang="en-US" sz="1100" b="1" dirty="0"/>
              <a:t>Outcome:</a:t>
            </a:r>
            <a:r>
              <a:rPr lang="en-US" sz="1100" dirty="0"/>
              <a:t> Participants create practical and relevant tools, which can be implemented as appropriate and needed. The tools will be shareable in various venues and formats and align with previous and future information, so as to be consistent and ensure effective practices. </a:t>
            </a:r>
          </a:p>
          <a:p>
            <a:r>
              <a:rPr lang="en-US" sz="1100" dirty="0"/>
              <a:t> </a:t>
            </a:r>
          </a:p>
          <a:p>
            <a:r>
              <a:rPr lang="en-US" sz="1100" b="1" dirty="0"/>
              <a:t>Instructions:</a:t>
            </a:r>
            <a:r>
              <a:rPr lang="en-US" sz="1100" dirty="0"/>
              <a:t> (These can be varied to fit audiences.)  Please review information provided in the </a:t>
            </a:r>
            <a:r>
              <a:rPr lang="en-US" sz="1100" i="1" dirty="0"/>
              <a:t>MTSS FSCP Partnering Implementation Guide, </a:t>
            </a:r>
            <a:r>
              <a:rPr lang="en-US" sz="1100" dirty="0"/>
              <a:t>from the Colorado Department of Education, and at a specific site or situation. Collect data as needed. Choose an intended audience or specific need for tools, materials, information. Ask for stakeholder review and input. Then develop and apply tools. Think about developing for each tier and the special education process. Tie to data-based action planning. Evaluate effectiveness of tool.</a:t>
            </a:r>
          </a:p>
          <a:p>
            <a:r>
              <a:rPr lang="en-US" sz="1100" dirty="0"/>
              <a:t> </a:t>
            </a:r>
          </a:p>
          <a:p>
            <a:r>
              <a:rPr lang="en-US" sz="1100" b="1" dirty="0"/>
              <a:t>Conclusion: </a:t>
            </a:r>
            <a:r>
              <a:rPr lang="en-US" sz="1100" dirty="0"/>
              <a:t>Individual, team or organization adapts or creates tools, asks for feedback, and revises accordingly.  </a:t>
            </a:r>
          </a:p>
          <a:p>
            <a:r>
              <a:rPr lang="en-US" sz="1100" b="1" dirty="0"/>
              <a:t> </a:t>
            </a:r>
            <a:endParaRPr lang="en-US" sz="1100" dirty="0"/>
          </a:p>
          <a:p>
            <a:endParaRPr lang="en-US" sz="1100" dirty="0"/>
          </a:p>
        </p:txBody>
      </p:sp>
      <p:sp>
        <p:nvSpPr>
          <p:cNvPr id="4" name="Slide Number Placeholder 3"/>
          <p:cNvSpPr>
            <a:spLocks noGrp="1"/>
          </p:cNvSpPr>
          <p:nvPr>
            <p:ph type="sldNum" sz="quarter" idx="10"/>
          </p:nvPr>
        </p:nvSpPr>
        <p:spPr/>
        <p:txBody>
          <a:bodyPr/>
          <a:lstStyle/>
          <a:p>
            <a:fld id="{3F7242FB-F25E-544B-B72F-E0B5A499AB48}" type="slidenum">
              <a:rPr lang="en-US" smtClean="0"/>
              <a:t>1</a:t>
            </a:fld>
            <a:endParaRPr lang="en-US" dirty="0"/>
          </a:p>
        </p:txBody>
      </p:sp>
    </p:spTree>
    <p:extLst>
      <p:ext uri="{BB962C8B-B14F-4D97-AF65-F5344CB8AC3E}">
        <p14:creationId xmlns:p14="http://schemas.microsoft.com/office/powerpoint/2010/main" val="526995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pic>
        <p:nvPicPr>
          <p:cNvPr id="5" name="Picture 4"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png"/><Relationship Id="rId1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dirty="0" smtClean="0"/>
          </a:p>
        </p:txBody>
      </p:sp>
      <p:pic>
        <p:nvPicPr>
          <p:cNvPr id="6" name="Picture 5" descr="co_cde_shield_rgb.eps"/>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sldNum="0"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59467"/>
            <a:ext cx="8407893" cy="4467012"/>
          </a:xfrm>
        </p:spPr>
        <p:txBody>
          <a:bodyPr/>
          <a:lstStyle/>
          <a:p>
            <a:r>
              <a:rPr lang="en-US" b="0" dirty="0" smtClean="0"/>
              <a:t>Review tools and resources that might be relevant to your site or situation; include slides, videos, tools, data sources, readings, websites.</a:t>
            </a:r>
          </a:p>
          <a:p>
            <a:endParaRPr lang="en-US" b="0" dirty="0"/>
          </a:p>
          <a:p>
            <a:r>
              <a:rPr lang="en-US" b="0" dirty="0" smtClean="0"/>
              <a:t>Adapt or create ones that might be helpful for your                site or situation.</a:t>
            </a:r>
          </a:p>
          <a:p>
            <a:endParaRPr lang="en-US" b="0" dirty="0"/>
          </a:p>
          <a:p>
            <a:r>
              <a:rPr lang="en-US" b="0" dirty="0" smtClean="0"/>
              <a:t>Think about the universal and targeted and intensive tiers,                               special education process, and all stakeholders.</a:t>
            </a:r>
          </a:p>
          <a:p>
            <a:endParaRPr lang="en-US" b="0" dirty="0"/>
          </a:p>
          <a:p>
            <a:r>
              <a:rPr lang="en-US" b="0" dirty="0" smtClean="0"/>
              <a:t>Think about how you might ask for input, pilot, assess effectiveness; think about technology partnering.</a:t>
            </a:r>
          </a:p>
          <a:p>
            <a:endParaRPr lang="en-US" dirty="0"/>
          </a:p>
        </p:txBody>
      </p:sp>
      <p:sp>
        <p:nvSpPr>
          <p:cNvPr id="3" name="Title 2"/>
          <p:cNvSpPr>
            <a:spLocks noGrp="1"/>
          </p:cNvSpPr>
          <p:nvPr>
            <p:ph type="title"/>
          </p:nvPr>
        </p:nvSpPr>
        <p:spPr>
          <a:xfrm>
            <a:off x="407632" y="-406400"/>
            <a:ext cx="8381260" cy="1816641"/>
          </a:xfrm>
        </p:spPr>
        <p:txBody>
          <a:bodyPr/>
          <a:lstStyle/>
          <a:p>
            <a:r>
              <a:rPr lang="en-US" sz="1800" dirty="0" smtClean="0">
                <a:solidFill>
                  <a:srgbClr val="FFFFFF"/>
                </a:solidFill>
                <a:latin typeface="Museo"/>
                <a:cs typeface="Museo"/>
              </a:rPr>
              <a:t>Step Three: Activity #2</a:t>
            </a:r>
            <a:r>
              <a:rPr lang="en-US" dirty="0" smtClean="0">
                <a:solidFill>
                  <a:srgbClr val="FFFFFF"/>
                </a:solidFill>
                <a:latin typeface="Museo"/>
                <a:cs typeface="Museo"/>
              </a:rPr>
              <a:t/>
            </a:r>
            <a:br>
              <a:rPr lang="en-US" dirty="0" smtClean="0">
                <a:solidFill>
                  <a:srgbClr val="FFFFFF"/>
                </a:solidFill>
                <a:latin typeface="Museo"/>
                <a:cs typeface="Museo"/>
              </a:rPr>
            </a:br>
            <a:r>
              <a:rPr lang="en-US" dirty="0" smtClean="0">
                <a:solidFill>
                  <a:srgbClr val="FFFFFF"/>
                </a:solidFill>
                <a:latin typeface="Museo"/>
                <a:cs typeface="Museo"/>
              </a:rPr>
              <a:t>Try Tiered Tools</a:t>
            </a:r>
            <a:r>
              <a:rPr lang="en-US" dirty="0" smtClean="0">
                <a:solidFill>
                  <a:srgbClr val="EDEBE4"/>
                </a:solidFill>
                <a:latin typeface="Trebuchet MS"/>
                <a:cs typeface="Trebuchet MS"/>
              </a:rPr>
              <a:t> </a:t>
            </a:r>
            <a:endParaRPr lang="en-US" dirty="0">
              <a:solidFill>
                <a:srgbClr val="EDEBE4"/>
              </a:solidFill>
              <a:latin typeface="Trebuchet MS"/>
              <a:cs typeface="Trebuchet MS"/>
            </a:endParaRPr>
          </a:p>
        </p:txBody>
      </p:sp>
      <p:pic>
        <p:nvPicPr>
          <p:cNvPr id="6" name="Picture 4" descr="j01412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3175000"/>
            <a:ext cx="18288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15580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11181</TotalTime>
  <Words>107</Words>
  <Application>Microsoft Macintosh PowerPoint</Application>
  <PresentationFormat>On-screen Show (4:3)</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CDE THEME</vt:lpstr>
      <vt:lpstr>Step Three: Activity #2 Try Tiered Tools </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Cathy Lines</cp:lastModifiedBy>
  <cp:revision>362</cp:revision>
  <cp:lastPrinted>2015-03-26T23:50:26Z</cp:lastPrinted>
  <dcterms:created xsi:type="dcterms:W3CDTF">2012-07-16T02:29:43Z</dcterms:created>
  <dcterms:modified xsi:type="dcterms:W3CDTF">2016-07-03T20:20:42Z</dcterms:modified>
</cp:coreProperties>
</file>