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34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84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64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7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73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1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10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00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68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44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07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DA494-4DF9-4722-A2B7-01E53A62EDD0}" type="datetimeFigureOut">
              <a:rPr lang="en-US" smtClean="0"/>
              <a:t>9/4/2019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F21C3-5856-4271-BAC8-11453E0996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4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png"/><Relationship Id="rId4" Type="http://schemas.openxmlformats.org/officeDocument/2006/relationships/hyperlink" Target="https://www.copera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iwww.copera.org/agency/maintenance/PartnerDownload.do?subsystem=GSB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5105400" cy="73152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Log-In to Employer Stars Account	</a:t>
            </a: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00" y="1952021"/>
            <a:ext cx="5111750" cy="353437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762000"/>
            <a:ext cx="7924800" cy="19050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Access your Colorado PERA Employer STARS Account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visiting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www.copera.org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selecting the “Employer Login” option at the top of the page.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548062" y="2333021"/>
            <a:ext cx="685800" cy="3048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262" y="1875821"/>
            <a:ext cx="3005138" cy="2575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4233862" y="1875821"/>
            <a:ext cx="1754038" cy="60960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</p:cNvCxnSpPr>
          <p:nvPr/>
        </p:nvCxnSpPr>
        <p:spPr>
          <a:xfrm>
            <a:off x="4233862" y="2485421"/>
            <a:ext cx="1676400" cy="1905000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7250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3352800" cy="73152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Access GASB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762000"/>
            <a:ext cx="6096000" cy="8382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Once logged into your STARS account, select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“Inquiry”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dropdown menu and choose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“GASB – Employer Support”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option.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2"/>
          <a:stretch>
            <a:fillRect/>
          </a:stretch>
        </p:blipFill>
        <p:spPr>
          <a:xfrm>
            <a:off x="146216" y="1943644"/>
            <a:ext cx="7152005" cy="31419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1988" y="1698171"/>
            <a:ext cx="1404028" cy="3624943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2049" name="Group 2048"/>
          <p:cNvGrpSpPr/>
          <p:nvPr/>
        </p:nvGrpSpPr>
        <p:grpSpPr>
          <a:xfrm>
            <a:off x="3124200" y="1752600"/>
            <a:ext cx="5739702" cy="941439"/>
            <a:chOff x="3101069" y="1514203"/>
            <a:chExt cx="5739702" cy="941439"/>
          </a:xfrm>
        </p:grpSpPr>
        <p:sp>
          <p:nvSpPr>
            <p:cNvPr id="10" name="Oval 9"/>
            <p:cNvSpPr/>
            <p:nvPr/>
          </p:nvSpPr>
          <p:spPr>
            <a:xfrm>
              <a:off x="7358857" y="1514203"/>
              <a:ext cx="838200" cy="304800"/>
            </a:xfrm>
            <a:prstGeom prst="ellipse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3786869" y="1666603"/>
              <a:ext cx="3435802" cy="305888"/>
            </a:xfrm>
            <a:prstGeom prst="straightConnector1">
              <a:avLst/>
            </a:prstGeom>
            <a:ln w="28575"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3101069" y="1972491"/>
              <a:ext cx="685800" cy="296636"/>
            </a:xfrm>
            <a:prstGeom prst="ellipse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7222671" y="1895203"/>
              <a:ext cx="1618100" cy="560439"/>
            </a:xfrm>
            <a:prstGeom prst="ellipse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64053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5105400" cy="73152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PERA Employer Reporting Information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762000"/>
            <a:ext cx="7924800" cy="8382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this page,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Colorado PERA provides a number of educational materials, financial schedules, and other items to assist PERA employers with the GASB reporting requirements for pensions and other postemployment benefits (OPEB) in their financial statements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Listed are items available.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39" y="1752600"/>
            <a:ext cx="4222761" cy="3115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752601"/>
            <a:ext cx="4569697" cy="47244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5628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3352800" cy="73152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 Folder to View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762000"/>
            <a:ext cx="77724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 access your individual folder to view the following items available to assist you with reporting requirements for GASB Statement No.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68 &amp; GASB Statement No.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75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Click on the following link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your individual folder to view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“download” file.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600200"/>
            <a:ext cx="4320200" cy="3429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7701" y="1595846"/>
            <a:ext cx="4547510" cy="403860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533400" y="3047999"/>
            <a:ext cx="1066800" cy="228601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701501" y="3133996"/>
            <a:ext cx="6591236" cy="106299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8407101" y="4092210"/>
            <a:ext cx="638110" cy="209552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303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118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Log-In to Employer Stars Account  </vt:lpstr>
      <vt:lpstr>Access GASB  </vt:lpstr>
      <vt:lpstr>PERA Employer Reporting Information  </vt:lpstr>
      <vt:lpstr>Individual Folder to View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Log-In to Employer Stars Account</dc:title>
  <dc:creator>Emily Stoffel</dc:creator>
  <cp:lastModifiedBy>Rose Nguyen</cp:lastModifiedBy>
  <cp:revision>15</cp:revision>
  <dcterms:created xsi:type="dcterms:W3CDTF">2018-07-24T16:19:13Z</dcterms:created>
  <dcterms:modified xsi:type="dcterms:W3CDTF">2019-09-04T19:53:55Z</dcterms:modified>
</cp:coreProperties>
</file>