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f9fab6e36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f9fab6e3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4b999804b_3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4b999804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2000"/>
              <a:buFont typeface="Arial"/>
              <a:buNone/>
            </a:pPr>
            <a:r>
              <a:rPr lang="en" sz="2000">
                <a:solidFill>
                  <a:schemeClr val="dk1"/>
                </a:solidFill>
                <a:latin typeface="Calibri"/>
                <a:ea typeface="Calibri"/>
                <a:cs typeface="Calibri"/>
                <a:sym typeface="Calibri"/>
              </a:rPr>
              <a:t>The at-risk measure working group consisted of school district superintendents, school district CFOs, school social workers, school principal, representatives from advocacy organizations, and state agency representatives.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089135b45_0_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089135b4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cc9df036e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cc9df036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202124"/>
                </a:solidFill>
                <a:highlight>
                  <a:srgbClr val="FFFFFF"/>
                </a:highlight>
                <a:latin typeface="Roboto"/>
                <a:ea typeface="Roboto"/>
                <a:cs typeface="Roboto"/>
                <a:sym typeface="Roboto"/>
              </a:rPr>
              <a:t>Food Distribution Program on Indian Reservations</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089135b45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0089135b4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cc9df036e_2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 sz="1000"/>
              <a:t>Modelled data is based upon all children under 18. It is not limited to students in public schools (e.g. it includes children in private schools and homeschool students). Additionally, it does not account for student choice.</a:t>
            </a:r>
            <a:endParaRPr sz="1000"/>
          </a:p>
          <a:p>
            <a:pPr indent="0" lvl="0" marL="0" rtl="0" algn="l">
              <a:lnSpc>
                <a:spcPct val="90000"/>
              </a:lnSpc>
              <a:spcBef>
                <a:spcPts val="0"/>
              </a:spcBef>
              <a:spcAft>
                <a:spcPts val="0"/>
              </a:spcAft>
              <a:buSzPts val="1400"/>
              <a:buNone/>
            </a:pPr>
            <a:r>
              <a:t/>
            </a:r>
            <a:endParaRPr sz="900"/>
          </a:p>
          <a:p>
            <a:pPr indent="0" lvl="0" marL="0" rtl="0" algn="l">
              <a:lnSpc>
                <a:spcPct val="90000"/>
              </a:lnSpc>
              <a:spcBef>
                <a:spcPts val="0"/>
              </a:spcBef>
              <a:spcAft>
                <a:spcPts val="0"/>
              </a:spcAft>
              <a:buSzPts val="1400"/>
              <a:buNone/>
            </a:pPr>
            <a:r>
              <a:t/>
            </a:r>
            <a:endParaRPr sz="900"/>
          </a:p>
          <a:p>
            <a:pPr indent="0" lvl="0" marL="0" rtl="0" algn="l">
              <a:lnSpc>
                <a:spcPct val="90000"/>
              </a:lnSpc>
              <a:spcBef>
                <a:spcPts val="0"/>
              </a:spcBef>
              <a:spcAft>
                <a:spcPts val="0"/>
              </a:spcAft>
              <a:buSzPts val="1400"/>
              <a:buNone/>
            </a:pPr>
            <a:r>
              <a:t/>
            </a:r>
            <a:endParaRPr sz="900"/>
          </a:p>
          <a:p>
            <a:pPr indent="0" lvl="0" marL="0" rtl="0" algn="l">
              <a:lnSpc>
                <a:spcPct val="90000"/>
              </a:lnSpc>
              <a:spcBef>
                <a:spcPts val="0"/>
              </a:spcBef>
              <a:spcAft>
                <a:spcPts val="0"/>
              </a:spcAft>
              <a:buSzPts val="1400"/>
              <a:buNone/>
            </a:pPr>
            <a:r>
              <a:rPr lang="en" sz="900"/>
              <a:t>FY2023-24 Develop student level SES Student Interchange and pilot with volunteer districts</a:t>
            </a:r>
            <a:endParaRPr sz="900"/>
          </a:p>
          <a:p>
            <a:pPr indent="0" lvl="0" marL="0" rtl="0" algn="l">
              <a:lnSpc>
                <a:spcPct val="90000"/>
              </a:lnSpc>
              <a:spcBef>
                <a:spcPts val="0"/>
              </a:spcBef>
              <a:spcAft>
                <a:spcPts val="0"/>
              </a:spcAft>
              <a:buSzPts val="1400"/>
              <a:buNone/>
            </a:pPr>
            <a:r>
              <a:t/>
            </a:r>
            <a:endParaRPr sz="900"/>
          </a:p>
          <a:p>
            <a:pPr indent="0" lvl="0" marL="0" rtl="0" algn="l">
              <a:lnSpc>
                <a:spcPct val="90000"/>
              </a:lnSpc>
              <a:spcBef>
                <a:spcPts val="0"/>
              </a:spcBef>
              <a:spcAft>
                <a:spcPts val="0"/>
              </a:spcAft>
              <a:buSzPts val="1400"/>
              <a:buNone/>
            </a:pPr>
            <a:r>
              <a:t/>
            </a:r>
            <a:endParaRPr sz="800"/>
          </a:p>
        </p:txBody>
      </p:sp>
      <p:sp>
        <p:nvSpPr>
          <p:cNvPr id="151" name="Google Shape;151;g23cc9df036e_2_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12e8c715e4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t/>
            </a:r>
            <a:endParaRPr sz="900"/>
          </a:p>
          <a:p>
            <a:pPr indent="0" lvl="0" marL="0" rtl="0" algn="l">
              <a:lnSpc>
                <a:spcPct val="90000"/>
              </a:lnSpc>
              <a:spcBef>
                <a:spcPts val="0"/>
              </a:spcBef>
              <a:spcAft>
                <a:spcPts val="0"/>
              </a:spcAft>
              <a:buSzPts val="1400"/>
              <a:buNone/>
            </a:pPr>
            <a:r>
              <a:t/>
            </a:r>
            <a:endParaRPr sz="800"/>
          </a:p>
        </p:txBody>
      </p:sp>
      <p:sp>
        <p:nvSpPr>
          <p:cNvPr id="158" name="Google Shape;158;g212e8c715e4_0_4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71432" cy="6865220"/>
          </a:xfrm>
          <a:prstGeom prst="rect">
            <a:avLst/>
          </a:prstGeom>
          <a:noFill/>
          <a:ln>
            <a:noFill/>
          </a:ln>
        </p:spPr>
      </p:pic>
      <p:sp>
        <p:nvSpPr>
          <p:cNvPr id="11" name="Google Shape;11;p2"/>
          <p:cNvSpPr txBox="1"/>
          <p:nvPr>
            <p:ph type="ctrTitle"/>
          </p:nvPr>
        </p:nvSpPr>
        <p:spPr>
          <a:xfrm>
            <a:off x="457200" y="2230750"/>
            <a:ext cx="8229600" cy="22713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5200"/>
              <a:buFont typeface="Rockwell"/>
              <a:buNone/>
              <a:defRPr sz="5200">
                <a:solidFill>
                  <a:srgbClr val="FFFFFF"/>
                </a:solidFill>
                <a:latin typeface="Rockwell"/>
                <a:ea typeface="Rockwell"/>
                <a:cs typeface="Rockwell"/>
                <a:sym typeface="Rockwe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sz="1600">
                <a:solidFill>
                  <a:srgbClr val="FFFFFF"/>
                </a:solidFill>
                <a:latin typeface="Calibri"/>
                <a:ea typeface="Calibri"/>
                <a:cs typeface="Calibri"/>
                <a:sym typeface="Calibri"/>
              </a:defRPr>
            </a:lvl1pPr>
            <a:lvl2pPr lvl="1">
              <a:buNone/>
              <a:defRPr sz="1600">
                <a:solidFill>
                  <a:srgbClr val="FFFFFF"/>
                </a:solidFill>
                <a:latin typeface="Calibri"/>
                <a:ea typeface="Calibri"/>
                <a:cs typeface="Calibri"/>
                <a:sym typeface="Calibri"/>
              </a:defRPr>
            </a:lvl2pPr>
            <a:lvl3pPr lvl="2">
              <a:buNone/>
              <a:defRPr sz="1600">
                <a:solidFill>
                  <a:srgbClr val="FFFFFF"/>
                </a:solidFill>
                <a:latin typeface="Calibri"/>
                <a:ea typeface="Calibri"/>
                <a:cs typeface="Calibri"/>
                <a:sym typeface="Calibri"/>
              </a:defRPr>
            </a:lvl3pPr>
            <a:lvl4pPr lvl="3">
              <a:buNone/>
              <a:defRPr sz="1600">
                <a:solidFill>
                  <a:srgbClr val="FFFFFF"/>
                </a:solidFill>
                <a:latin typeface="Calibri"/>
                <a:ea typeface="Calibri"/>
                <a:cs typeface="Calibri"/>
                <a:sym typeface="Calibri"/>
              </a:defRPr>
            </a:lvl4pPr>
            <a:lvl5pPr lvl="4">
              <a:buNone/>
              <a:defRPr sz="1600">
                <a:solidFill>
                  <a:srgbClr val="FFFFFF"/>
                </a:solidFill>
                <a:latin typeface="Calibri"/>
                <a:ea typeface="Calibri"/>
                <a:cs typeface="Calibri"/>
                <a:sym typeface="Calibri"/>
              </a:defRPr>
            </a:lvl5pPr>
            <a:lvl6pPr lvl="5">
              <a:buNone/>
              <a:defRPr sz="1600">
                <a:solidFill>
                  <a:srgbClr val="FFFFFF"/>
                </a:solidFill>
                <a:latin typeface="Calibri"/>
                <a:ea typeface="Calibri"/>
                <a:cs typeface="Calibri"/>
                <a:sym typeface="Calibri"/>
              </a:defRPr>
            </a:lvl6pPr>
            <a:lvl7pPr lvl="6">
              <a:buNone/>
              <a:defRPr sz="1600">
                <a:solidFill>
                  <a:srgbClr val="FFFFFF"/>
                </a:solidFill>
                <a:latin typeface="Calibri"/>
                <a:ea typeface="Calibri"/>
                <a:cs typeface="Calibri"/>
                <a:sym typeface="Calibri"/>
              </a:defRPr>
            </a:lvl7pPr>
            <a:lvl8pPr lvl="7">
              <a:buNone/>
              <a:defRPr sz="1600">
                <a:solidFill>
                  <a:srgbClr val="FFFFFF"/>
                </a:solidFill>
                <a:latin typeface="Calibri"/>
                <a:ea typeface="Calibri"/>
                <a:cs typeface="Calibri"/>
                <a:sym typeface="Calibri"/>
              </a:defRPr>
            </a:lvl8pPr>
            <a:lvl9pPr lvl="8">
              <a:buNone/>
              <a:defRPr sz="16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0" name="Google Shape;60;p11"/>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11"/>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2" name="Google Shape;62;p11"/>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2"/>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6" name="Google Shape;66;p12"/>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7" name="Google Shape;67;p12"/>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 name="Shape 68"/>
        <p:cNvGrpSpPr/>
        <p:nvPr/>
      </p:nvGrpSpPr>
      <p:grpSpPr>
        <a:xfrm>
          <a:off x="0" y="0"/>
          <a:ext cx="0" cy="0"/>
          <a:chOff x="0" y="0"/>
          <a:chExt cx="0" cy="0"/>
        </a:xfrm>
      </p:grpSpPr>
      <p:sp>
        <p:nvSpPr>
          <p:cNvPr id="69" name="Google Shape;69;p13"/>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0" name="Google Shape;70;p13"/>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71" name="Google Shape;71;p13"/>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72" name="Google Shape;72;p13"/>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4"/>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75" name="Google Shape;75;p14"/>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76" name="Shape 76"/>
        <p:cNvGrpSpPr/>
        <p:nvPr/>
      </p:nvGrpSpPr>
      <p:grpSpPr>
        <a:xfrm>
          <a:off x="0" y="0"/>
          <a:ext cx="0" cy="0"/>
          <a:chOff x="0" y="0"/>
          <a:chExt cx="0" cy="0"/>
        </a:xfrm>
      </p:grpSpPr>
      <p:sp>
        <p:nvSpPr>
          <p:cNvPr id="77" name="Google Shape;77;p15"/>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pic>
        <p:nvPicPr>
          <p:cNvPr id="79" name="Google Shape;79;p16"/>
          <p:cNvPicPr preferRelativeResize="0"/>
          <p:nvPr/>
        </p:nvPicPr>
        <p:blipFill rotWithShape="1">
          <a:blip r:embed="rId2">
            <a:alphaModFix/>
          </a:blip>
          <a:srcRect b="0" l="0" r="0" t="0"/>
          <a:stretch/>
        </p:blipFill>
        <p:spPr>
          <a:xfrm>
            <a:off x="-9144" y="-9144"/>
            <a:ext cx="9162288" cy="1219200"/>
          </a:xfrm>
          <a:prstGeom prst="rect">
            <a:avLst/>
          </a:prstGeom>
          <a:noFill/>
          <a:ln>
            <a:noFill/>
          </a:ln>
        </p:spPr>
      </p:pic>
      <p:sp>
        <p:nvSpPr>
          <p:cNvPr id="80" name="Google Shape;80;p16"/>
          <p:cNvSpPr txBox="1"/>
          <p:nvPr>
            <p:ph type="title"/>
          </p:nvPr>
        </p:nvSpPr>
        <p:spPr>
          <a:xfrm>
            <a:off x="274320" y="24064"/>
            <a:ext cx="8229600" cy="11157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lt1"/>
              </a:buClr>
              <a:buSzPts val="2400"/>
              <a:buFont typeface="Rockwell"/>
              <a:buNone/>
              <a:defRPr sz="2400">
                <a:solidFill>
                  <a:schemeClr val="lt1"/>
                </a:solidFill>
                <a:latin typeface="Rockwell"/>
                <a:ea typeface="Rockwell"/>
                <a:cs typeface="Rockwell"/>
                <a:sym typeface="Rockwe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6"/>
          <p:cNvSpPr txBox="1"/>
          <p:nvPr>
            <p:ph idx="1" type="body"/>
          </p:nvPr>
        </p:nvSpPr>
        <p:spPr>
          <a:xfrm>
            <a:off x="628650" y="1463040"/>
            <a:ext cx="7886700" cy="4640700"/>
          </a:xfrm>
          <a:prstGeom prst="rect">
            <a:avLst/>
          </a:prstGeom>
          <a:noFill/>
          <a:ln>
            <a:noFill/>
          </a:ln>
        </p:spPr>
        <p:txBody>
          <a:bodyPr anchorCtr="0" anchor="t" bIns="45700" lIns="0" spcFirstLastPara="1" rIns="0" wrap="square" tIns="0">
            <a:no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1600"/>
              </a:spcBef>
              <a:spcAft>
                <a:spcPts val="0"/>
              </a:spcAft>
              <a:buClr>
                <a:schemeClr val="dk1"/>
              </a:buClr>
              <a:buSzPts val="2000"/>
              <a:buChar char="○"/>
              <a:defRPr sz="2000"/>
            </a:lvl2pPr>
            <a:lvl3pPr indent="-342900" lvl="2" marL="1371600" rtl="0" algn="l">
              <a:lnSpc>
                <a:spcPct val="90000"/>
              </a:lnSpc>
              <a:spcBef>
                <a:spcPts val="1600"/>
              </a:spcBef>
              <a:spcAft>
                <a:spcPts val="0"/>
              </a:spcAft>
              <a:buClr>
                <a:schemeClr val="dk1"/>
              </a:buClr>
              <a:buSzPts val="1800"/>
              <a:buChar char="■"/>
              <a:defRPr sz="1800"/>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pic>
        <p:nvPicPr>
          <p:cNvPr id="82" name="Google Shape;82;p1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83" name="Google Shape;83;p16"/>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b="0" i="0" sz="1600" u="none" cap="none" strike="noStrike">
                <a:solidFill>
                  <a:srgbClr val="7F7F7F"/>
                </a:solidFill>
                <a:latin typeface="Calibri"/>
                <a:ea typeface="Calibri"/>
                <a:cs typeface="Calibri"/>
                <a:sym typeface="Calibri"/>
              </a:defRPr>
            </a:lvl1pPr>
            <a:lvl2pPr indent="0" lvl="1" marL="0" rtl="0" algn="l">
              <a:spcBef>
                <a:spcPts val="0"/>
              </a:spcBef>
              <a:buNone/>
              <a:defRPr b="0" i="0" sz="1600" u="none" cap="none" strike="noStrike">
                <a:solidFill>
                  <a:srgbClr val="7F7F7F"/>
                </a:solidFill>
                <a:latin typeface="Calibri"/>
                <a:ea typeface="Calibri"/>
                <a:cs typeface="Calibri"/>
                <a:sym typeface="Calibri"/>
              </a:defRPr>
            </a:lvl2pPr>
            <a:lvl3pPr indent="0" lvl="2" marL="0" rtl="0" algn="l">
              <a:spcBef>
                <a:spcPts val="0"/>
              </a:spcBef>
              <a:buNone/>
              <a:defRPr b="0" i="0" sz="1600" u="none" cap="none" strike="noStrike">
                <a:solidFill>
                  <a:srgbClr val="7F7F7F"/>
                </a:solidFill>
                <a:latin typeface="Calibri"/>
                <a:ea typeface="Calibri"/>
                <a:cs typeface="Calibri"/>
                <a:sym typeface="Calibri"/>
              </a:defRPr>
            </a:lvl3pPr>
            <a:lvl4pPr indent="0" lvl="3" marL="0" rtl="0" algn="l">
              <a:spcBef>
                <a:spcPts val="0"/>
              </a:spcBef>
              <a:buNone/>
              <a:defRPr b="0" i="0" sz="1600" u="none" cap="none" strike="noStrike">
                <a:solidFill>
                  <a:srgbClr val="7F7F7F"/>
                </a:solidFill>
                <a:latin typeface="Calibri"/>
                <a:ea typeface="Calibri"/>
                <a:cs typeface="Calibri"/>
                <a:sym typeface="Calibri"/>
              </a:defRPr>
            </a:lvl4pPr>
            <a:lvl5pPr indent="0" lvl="4" marL="0" rtl="0" algn="l">
              <a:spcBef>
                <a:spcPts val="0"/>
              </a:spcBef>
              <a:buNone/>
              <a:defRPr b="0" i="0" sz="1600" u="none" cap="none" strike="noStrike">
                <a:solidFill>
                  <a:srgbClr val="7F7F7F"/>
                </a:solidFill>
                <a:latin typeface="Calibri"/>
                <a:ea typeface="Calibri"/>
                <a:cs typeface="Calibri"/>
                <a:sym typeface="Calibri"/>
              </a:defRPr>
            </a:lvl5pPr>
            <a:lvl6pPr indent="0" lvl="5" marL="0" rtl="0" algn="l">
              <a:spcBef>
                <a:spcPts val="0"/>
              </a:spcBef>
              <a:buNone/>
              <a:defRPr b="0" i="0" sz="1600" u="none" cap="none" strike="noStrike">
                <a:solidFill>
                  <a:srgbClr val="7F7F7F"/>
                </a:solidFill>
                <a:latin typeface="Calibri"/>
                <a:ea typeface="Calibri"/>
                <a:cs typeface="Calibri"/>
                <a:sym typeface="Calibri"/>
              </a:defRPr>
            </a:lvl6pPr>
            <a:lvl7pPr indent="0" lvl="6" marL="0" rtl="0" algn="l">
              <a:spcBef>
                <a:spcPts val="0"/>
              </a:spcBef>
              <a:buNone/>
              <a:defRPr b="0" i="0" sz="1600" u="none" cap="none" strike="noStrike">
                <a:solidFill>
                  <a:srgbClr val="7F7F7F"/>
                </a:solidFill>
                <a:latin typeface="Calibri"/>
                <a:ea typeface="Calibri"/>
                <a:cs typeface="Calibri"/>
                <a:sym typeface="Calibri"/>
              </a:defRPr>
            </a:lvl7pPr>
            <a:lvl8pPr indent="0" lvl="7" marL="0" rtl="0" algn="l">
              <a:spcBef>
                <a:spcPts val="0"/>
              </a:spcBef>
              <a:buNone/>
              <a:defRPr b="0" i="0" sz="1600" u="none" cap="none" strike="noStrike">
                <a:solidFill>
                  <a:srgbClr val="7F7F7F"/>
                </a:solidFill>
                <a:latin typeface="Calibri"/>
                <a:ea typeface="Calibri"/>
                <a:cs typeface="Calibri"/>
                <a:sym typeface="Calibri"/>
              </a:defRPr>
            </a:lvl8pPr>
            <a:lvl9pPr indent="0" lvl="8" marL="0" rt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age slide">
  <p:cSld name="TITLE_2">
    <p:spTree>
      <p:nvGrpSpPr>
        <p:cNvPr id="84" name="Shape 84"/>
        <p:cNvGrpSpPr/>
        <p:nvPr/>
      </p:nvGrpSpPr>
      <p:grpSpPr>
        <a:xfrm>
          <a:off x="0" y="0"/>
          <a:ext cx="0" cy="0"/>
          <a:chOff x="0" y="0"/>
          <a:chExt cx="0" cy="0"/>
        </a:xfrm>
      </p:grpSpPr>
      <p:sp>
        <p:nvSpPr>
          <p:cNvPr id="85" name="Google Shape;85;p17"/>
          <p:cNvSpPr txBox="1"/>
          <p:nvPr>
            <p:ph type="ctrTitle"/>
          </p:nvPr>
        </p:nvSpPr>
        <p:spPr>
          <a:xfrm>
            <a:off x="457200" y="1584960"/>
            <a:ext cx="8229600" cy="2097600"/>
          </a:xfrm>
          <a:prstGeom prst="rect">
            <a:avLst/>
          </a:prstGeom>
        </p:spPr>
        <p:txBody>
          <a:bodyPr anchorCtr="0" anchor="t" bIns="0" lIns="0" spcFirstLastPara="1" rIns="0" wrap="square" tIns="0">
            <a:noAutofit/>
          </a:bodyPr>
          <a:lstStyle>
            <a:lvl1pPr lvl="0" rtl="0">
              <a:spcBef>
                <a:spcPts val="0"/>
              </a:spcBef>
              <a:spcAft>
                <a:spcPts val="0"/>
              </a:spcAft>
              <a:buSzPts val="2000"/>
              <a:buFont typeface="Calibri"/>
              <a:buNone/>
              <a:defRPr sz="2000">
                <a:latin typeface="Calibri"/>
                <a:ea typeface="Calibri"/>
                <a:cs typeface="Calibri"/>
                <a:sym typeface="Calibri"/>
              </a:defRPr>
            </a:lvl1pPr>
            <a:lvl2pPr lvl="1" rtl="0">
              <a:spcBef>
                <a:spcPts val="0"/>
              </a:spcBef>
              <a:spcAft>
                <a:spcPts val="0"/>
              </a:spcAft>
              <a:buSzPts val="2000"/>
              <a:buFont typeface="Calibri"/>
              <a:buNone/>
              <a:defRPr sz="2000">
                <a:latin typeface="Calibri"/>
                <a:ea typeface="Calibri"/>
                <a:cs typeface="Calibri"/>
                <a:sym typeface="Calibri"/>
              </a:defRPr>
            </a:lvl2pPr>
            <a:lvl3pPr lvl="2" rtl="0">
              <a:spcBef>
                <a:spcPts val="0"/>
              </a:spcBef>
              <a:spcAft>
                <a:spcPts val="0"/>
              </a:spcAft>
              <a:buSzPts val="2000"/>
              <a:buFont typeface="Calibri"/>
              <a:buNone/>
              <a:defRPr sz="2000">
                <a:latin typeface="Calibri"/>
                <a:ea typeface="Calibri"/>
                <a:cs typeface="Calibri"/>
                <a:sym typeface="Calibri"/>
              </a:defRPr>
            </a:lvl3pPr>
            <a:lvl4pPr lvl="3" rtl="0">
              <a:spcBef>
                <a:spcPts val="0"/>
              </a:spcBef>
              <a:spcAft>
                <a:spcPts val="0"/>
              </a:spcAft>
              <a:buSzPts val="2000"/>
              <a:buFont typeface="Calibri"/>
              <a:buNone/>
              <a:defRPr sz="2000">
                <a:latin typeface="Calibri"/>
                <a:ea typeface="Calibri"/>
                <a:cs typeface="Calibri"/>
                <a:sym typeface="Calibri"/>
              </a:defRPr>
            </a:lvl4pPr>
            <a:lvl5pPr lvl="4" rtl="0">
              <a:spcBef>
                <a:spcPts val="0"/>
              </a:spcBef>
              <a:spcAft>
                <a:spcPts val="0"/>
              </a:spcAft>
              <a:buSzPts val="2000"/>
              <a:buFont typeface="Calibri"/>
              <a:buNone/>
              <a:defRPr sz="2000">
                <a:latin typeface="Calibri"/>
                <a:ea typeface="Calibri"/>
                <a:cs typeface="Calibri"/>
                <a:sym typeface="Calibri"/>
              </a:defRPr>
            </a:lvl5pPr>
            <a:lvl6pPr lvl="5" rtl="0">
              <a:spcBef>
                <a:spcPts val="0"/>
              </a:spcBef>
              <a:spcAft>
                <a:spcPts val="0"/>
              </a:spcAft>
              <a:buSzPts val="2000"/>
              <a:buFont typeface="Calibri"/>
              <a:buNone/>
              <a:defRPr sz="2000">
                <a:latin typeface="Calibri"/>
                <a:ea typeface="Calibri"/>
                <a:cs typeface="Calibri"/>
                <a:sym typeface="Calibri"/>
              </a:defRPr>
            </a:lvl6pPr>
            <a:lvl7pPr lvl="6" rtl="0">
              <a:spcBef>
                <a:spcPts val="0"/>
              </a:spcBef>
              <a:spcAft>
                <a:spcPts val="0"/>
              </a:spcAft>
              <a:buSzPts val="2000"/>
              <a:buFont typeface="Calibri"/>
              <a:buNone/>
              <a:defRPr sz="2000">
                <a:latin typeface="Calibri"/>
                <a:ea typeface="Calibri"/>
                <a:cs typeface="Calibri"/>
                <a:sym typeface="Calibri"/>
              </a:defRPr>
            </a:lvl7pPr>
            <a:lvl8pPr lvl="7" rtl="0">
              <a:spcBef>
                <a:spcPts val="0"/>
              </a:spcBef>
              <a:spcAft>
                <a:spcPts val="0"/>
              </a:spcAft>
              <a:buSzPts val="2000"/>
              <a:buFont typeface="Calibri"/>
              <a:buNone/>
              <a:defRPr sz="2000">
                <a:latin typeface="Calibri"/>
                <a:ea typeface="Calibri"/>
                <a:cs typeface="Calibri"/>
                <a:sym typeface="Calibri"/>
              </a:defRPr>
            </a:lvl8pPr>
            <a:lvl9pPr lvl="8" rtl="0">
              <a:spcBef>
                <a:spcPts val="0"/>
              </a:spcBef>
              <a:spcAft>
                <a:spcPts val="0"/>
              </a:spcAft>
              <a:buSzPts val="2000"/>
              <a:buFont typeface="Calibri"/>
              <a:buNone/>
              <a:defRPr sz="2000">
                <a:latin typeface="Calibri"/>
                <a:ea typeface="Calibri"/>
                <a:cs typeface="Calibri"/>
                <a:sym typeface="Calibri"/>
              </a:defRPr>
            </a:lvl9pPr>
          </a:lstStyle>
          <a:p/>
        </p:txBody>
      </p:sp>
      <p:sp>
        <p:nvSpPr>
          <p:cNvPr id="86" name="Google Shape;86;p17"/>
          <p:cNvSpPr txBox="1"/>
          <p:nvPr>
            <p:ph idx="12" type="sldNum"/>
          </p:nvPr>
        </p:nvSpPr>
        <p:spPr>
          <a:xfrm>
            <a:off x="155333"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87" name="Google Shape;87;p17"/>
          <p:cNvSpPr txBox="1"/>
          <p:nvPr>
            <p:ph idx="2" type="title"/>
          </p:nvPr>
        </p:nvSpPr>
        <p:spPr>
          <a:xfrm>
            <a:off x="267725" y="352933"/>
            <a:ext cx="8520600" cy="7635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2200"/>
              <a:buFont typeface="Rockwell"/>
              <a:buNone/>
              <a:defRPr sz="2200">
                <a:solidFill>
                  <a:srgbClr val="FFFFFF"/>
                </a:solidFill>
                <a:latin typeface="Rockwell"/>
                <a:ea typeface="Rockwell"/>
                <a:cs typeface="Rockwell"/>
                <a:sym typeface="Rockwe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8" name="Google Shape;88;p17"/>
          <p:cNvPicPr preferRelativeResize="0"/>
          <p:nvPr/>
        </p:nvPicPr>
        <p:blipFill>
          <a:blip r:embed="rId2">
            <a:alphaModFix/>
          </a:blip>
          <a:stretch>
            <a:fillRect/>
          </a:stretch>
        </p:blipFill>
        <p:spPr>
          <a:xfrm>
            <a:off x="0" y="-12"/>
            <a:ext cx="9144000" cy="912019"/>
          </a:xfrm>
          <a:prstGeom prst="rect">
            <a:avLst/>
          </a:prstGeom>
          <a:noFill/>
          <a:ln>
            <a:noFill/>
          </a:ln>
        </p:spPr>
      </p:pic>
      <p:sp>
        <p:nvSpPr>
          <p:cNvPr id="89" name="Google Shape;89;p17"/>
          <p:cNvSpPr txBox="1"/>
          <p:nvPr>
            <p:ph idx="3" type="title"/>
          </p:nvPr>
        </p:nvSpPr>
        <p:spPr>
          <a:xfrm>
            <a:off x="267725" y="352933"/>
            <a:ext cx="8520600" cy="7635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2200"/>
              <a:buFont typeface="Rockwell"/>
              <a:buNone/>
              <a:defRPr sz="2200">
                <a:solidFill>
                  <a:srgbClr val="FFFFFF"/>
                </a:solidFill>
                <a:latin typeface="Rockwell"/>
                <a:ea typeface="Rockwell"/>
                <a:cs typeface="Rockwell"/>
                <a:sym typeface="Rockwe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0" name="Google Shape;90;p17"/>
          <p:cNvPicPr preferRelativeResize="0"/>
          <p:nvPr/>
        </p:nvPicPr>
        <p:blipFill>
          <a:blip r:embed="rId3">
            <a:alphaModFix/>
          </a:blip>
          <a:stretch>
            <a:fillRect/>
          </a:stretch>
        </p:blipFill>
        <p:spPr>
          <a:xfrm>
            <a:off x="8070512" y="6178501"/>
            <a:ext cx="901989" cy="393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age slide 1">
  <p:cSld name="TITLE_3">
    <p:spTree>
      <p:nvGrpSpPr>
        <p:cNvPr id="91" name="Shape 91"/>
        <p:cNvGrpSpPr/>
        <p:nvPr/>
      </p:nvGrpSpPr>
      <p:grpSpPr>
        <a:xfrm>
          <a:off x="0" y="0"/>
          <a:ext cx="0" cy="0"/>
          <a:chOff x="0" y="0"/>
          <a:chExt cx="0" cy="0"/>
        </a:xfrm>
      </p:grpSpPr>
      <p:sp>
        <p:nvSpPr>
          <p:cNvPr id="92" name="Google Shape;92;p18"/>
          <p:cNvSpPr txBox="1"/>
          <p:nvPr>
            <p:ph type="ctrTitle"/>
          </p:nvPr>
        </p:nvSpPr>
        <p:spPr>
          <a:xfrm>
            <a:off x="457200" y="1584960"/>
            <a:ext cx="8229600" cy="2097600"/>
          </a:xfrm>
          <a:prstGeom prst="rect">
            <a:avLst/>
          </a:prstGeom>
        </p:spPr>
        <p:txBody>
          <a:bodyPr anchorCtr="0" anchor="t" bIns="0" lIns="0" spcFirstLastPara="1" rIns="0" wrap="square" tIns="0">
            <a:noAutofit/>
          </a:bodyPr>
          <a:lstStyle>
            <a:lvl1pPr lvl="0" rtl="0">
              <a:spcBef>
                <a:spcPts val="0"/>
              </a:spcBef>
              <a:spcAft>
                <a:spcPts val="0"/>
              </a:spcAft>
              <a:buSzPts val="2000"/>
              <a:buFont typeface="Calibri"/>
              <a:buNone/>
              <a:defRPr sz="2000">
                <a:latin typeface="Calibri"/>
                <a:ea typeface="Calibri"/>
                <a:cs typeface="Calibri"/>
                <a:sym typeface="Calibri"/>
              </a:defRPr>
            </a:lvl1pPr>
            <a:lvl2pPr lvl="1" rtl="0">
              <a:spcBef>
                <a:spcPts val="0"/>
              </a:spcBef>
              <a:spcAft>
                <a:spcPts val="0"/>
              </a:spcAft>
              <a:buSzPts val="2000"/>
              <a:buFont typeface="Calibri"/>
              <a:buNone/>
              <a:defRPr sz="2000">
                <a:latin typeface="Calibri"/>
                <a:ea typeface="Calibri"/>
                <a:cs typeface="Calibri"/>
                <a:sym typeface="Calibri"/>
              </a:defRPr>
            </a:lvl2pPr>
            <a:lvl3pPr lvl="2" rtl="0">
              <a:spcBef>
                <a:spcPts val="0"/>
              </a:spcBef>
              <a:spcAft>
                <a:spcPts val="0"/>
              </a:spcAft>
              <a:buSzPts val="2000"/>
              <a:buFont typeface="Calibri"/>
              <a:buNone/>
              <a:defRPr sz="2000">
                <a:latin typeface="Calibri"/>
                <a:ea typeface="Calibri"/>
                <a:cs typeface="Calibri"/>
                <a:sym typeface="Calibri"/>
              </a:defRPr>
            </a:lvl3pPr>
            <a:lvl4pPr lvl="3" rtl="0">
              <a:spcBef>
                <a:spcPts val="0"/>
              </a:spcBef>
              <a:spcAft>
                <a:spcPts val="0"/>
              </a:spcAft>
              <a:buSzPts val="2000"/>
              <a:buFont typeface="Calibri"/>
              <a:buNone/>
              <a:defRPr sz="2000">
                <a:latin typeface="Calibri"/>
                <a:ea typeface="Calibri"/>
                <a:cs typeface="Calibri"/>
                <a:sym typeface="Calibri"/>
              </a:defRPr>
            </a:lvl4pPr>
            <a:lvl5pPr lvl="4" rtl="0">
              <a:spcBef>
                <a:spcPts val="0"/>
              </a:spcBef>
              <a:spcAft>
                <a:spcPts val="0"/>
              </a:spcAft>
              <a:buSzPts val="2000"/>
              <a:buFont typeface="Calibri"/>
              <a:buNone/>
              <a:defRPr sz="2000">
                <a:latin typeface="Calibri"/>
                <a:ea typeface="Calibri"/>
                <a:cs typeface="Calibri"/>
                <a:sym typeface="Calibri"/>
              </a:defRPr>
            </a:lvl5pPr>
            <a:lvl6pPr lvl="5" rtl="0">
              <a:spcBef>
                <a:spcPts val="0"/>
              </a:spcBef>
              <a:spcAft>
                <a:spcPts val="0"/>
              </a:spcAft>
              <a:buSzPts val="2000"/>
              <a:buFont typeface="Calibri"/>
              <a:buNone/>
              <a:defRPr sz="2000">
                <a:latin typeface="Calibri"/>
                <a:ea typeface="Calibri"/>
                <a:cs typeface="Calibri"/>
                <a:sym typeface="Calibri"/>
              </a:defRPr>
            </a:lvl6pPr>
            <a:lvl7pPr lvl="6" rtl="0">
              <a:spcBef>
                <a:spcPts val="0"/>
              </a:spcBef>
              <a:spcAft>
                <a:spcPts val="0"/>
              </a:spcAft>
              <a:buSzPts val="2000"/>
              <a:buFont typeface="Calibri"/>
              <a:buNone/>
              <a:defRPr sz="2000">
                <a:latin typeface="Calibri"/>
                <a:ea typeface="Calibri"/>
                <a:cs typeface="Calibri"/>
                <a:sym typeface="Calibri"/>
              </a:defRPr>
            </a:lvl7pPr>
            <a:lvl8pPr lvl="7" rtl="0">
              <a:spcBef>
                <a:spcPts val="0"/>
              </a:spcBef>
              <a:spcAft>
                <a:spcPts val="0"/>
              </a:spcAft>
              <a:buSzPts val="2000"/>
              <a:buFont typeface="Calibri"/>
              <a:buNone/>
              <a:defRPr sz="2000">
                <a:latin typeface="Calibri"/>
                <a:ea typeface="Calibri"/>
                <a:cs typeface="Calibri"/>
                <a:sym typeface="Calibri"/>
              </a:defRPr>
            </a:lvl8pPr>
            <a:lvl9pPr lvl="8" rtl="0">
              <a:spcBef>
                <a:spcPts val="0"/>
              </a:spcBef>
              <a:spcAft>
                <a:spcPts val="0"/>
              </a:spcAft>
              <a:buSzPts val="2000"/>
              <a:buFont typeface="Calibri"/>
              <a:buNone/>
              <a:defRPr sz="2000">
                <a:latin typeface="Calibri"/>
                <a:ea typeface="Calibri"/>
                <a:cs typeface="Calibri"/>
                <a:sym typeface="Calibri"/>
              </a:defRPr>
            </a:lvl9pPr>
          </a:lstStyle>
          <a:p/>
        </p:txBody>
      </p:sp>
      <p:sp>
        <p:nvSpPr>
          <p:cNvPr id="93" name="Google Shape;93;p18"/>
          <p:cNvSpPr txBox="1"/>
          <p:nvPr>
            <p:ph idx="12" type="sldNum"/>
          </p:nvPr>
        </p:nvSpPr>
        <p:spPr>
          <a:xfrm>
            <a:off x="155333"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94" name="Google Shape;94;p18"/>
          <p:cNvSpPr txBox="1"/>
          <p:nvPr>
            <p:ph idx="2" type="title"/>
          </p:nvPr>
        </p:nvSpPr>
        <p:spPr>
          <a:xfrm>
            <a:off x="267725" y="352933"/>
            <a:ext cx="8520600" cy="7635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2200"/>
              <a:buFont typeface="Rockwell"/>
              <a:buNone/>
              <a:defRPr sz="2200">
                <a:solidFill>
                  <a:srgbClr val="FFFFFF"/>
                </a:solidFill>
                <a:latin typeface="Rockwell"/>
                <a:ea typeface="Rockwell"/>
                <a:cs typeface="Rockwell"/>
                <a:sym typeface="Rockwe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5" name="Google Shape;95;p18"/>
          <p:cNvPicPr preferRelativeResize="0"/>
          <p:nvPr/>
        </p:nvPicPr>
        <p:blipFill>
          <a:blip r:embed="rId2">
            <a:alphaModFix/>
          </a:blip>
          <a:stretch>
            <a:fillRect/>
          </a:stretch>
        </p:blipFill>
        <p:spPr>
          <a:xfrm>
            <a:off x="0" y="-12"/>
            <a:ext cx="9144000" cy="912019"/>
          </a:xfrm>
          <a:prstGeom prst="rect">
            <a:avLst/>
          </a:prstGeom>
          <a:noFill/>
          <a:ln>
            <a:noFill/>
          </a:ln>
        </p:spPr>
      </p:pic>
      <p:sp>
        <p:nvSpPr>
          <p:cNvPr id="96" name="Google Shape;96;p18"/>
          <p:cNvSpPr txBox="1"/>
          <p:nvPr>
            <p:ph idx="3" type="title"/>
          </p:nvPr>
        </p:nvSpPr>
        <p:spPr>
          <a:xfrm>
            <a:off x="267725" y="352933"/>
            <a:ext cx="8520600" cy="7635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2200"/>
              <a:buFont typeface="Rockwell"/>
              <a:buNone/>
              <a:defRPr sz="2200">
                <a:solidFill>
                  <a:srgbClr val="FFFFFF"/>
                </a:solidFill>
                <a:latin typeface="Rockwell"/>
                <a:ea typeface="Rockwell"/>
                <a:cs typeface="Rockwell"/>
                <a:sym typeface="Rockwe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7" name="Google Shape;97;p18"/>
          <p:cNvPicPr preferRelativeResize="0"/>
          <p:nvPr/>
        </p:nvPicPr>
        <p:blipFill>
          <a:blip r:embed="rId3">
            <a:alphaModFix/>
          </a:blip>
          <a:stretch>
            <a:fillRect/>
          </a:stretch>
        </p:blipFill>
        <p:spPr>
          <a:xfrm>
            <a:off x="8070512" y="6178501"/>
            <a:ext cx="901989" cy="393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8" name="Shape 98"/>
        <p:cNvGrpSpPr/>
        <p:nvPr/>
      </p:nvGrpSpPr>
      <p:grpSpPr>
        <a:xfrm>
          <a:off x="0" y="0"/>
          <a:ext cx="0" cy="0"/>
          <a:chOff x="0" y="0"/>
          <a:chExt cx="0" cy="0"/>
        </a:xfrm>
      </p:grpSpPr>
      <p:sp>
        <p:nvSpPr>
          <p:cNvPr id="99" name="Google Shape;99;p19"/>
          <p:cNvSpPr/>
          <p:nvPr/>
        </p:nvSpPr>
        <p:spPr>
          <a:xfrm>
            <a:off x="0" y="4675238"/>
            <a:ext cx="9144000" cy="2182761"/>
          </a:xfrm>
          <a:prstGeom prst="rect">
            <a:avLst/>
          </a:prstGeom>
          <a:gradFill>
            <a:gsLst>
              <a:gs pos="0">
                <a:schemeClr val="lt1"/>
              </a:gs>
              <a:gs pos="100000">
                <a:srgbClr val="00953A">
                  <a:alpha val="4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9"/>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9"/>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2" name="Google Shape;102;p19"/>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03" name="Google Shape;103;p19"/>
          <p:cNvCxnSpPr/>
          <p:nvPr/>
        </p:nvCxnSpPr>
        <p:spPr>
          <a:xfrm>
            <a:off x="685800" y="2772696"/>
            <a:ext cx="7801897" cy="0"/>
          </a:xfrm>
          <a:prstGeom prst="straightConnector1">
            <a:avLst/>
          </a:prstGeom>
          <a:noFill/>
          <a:ln cap="flat" cmpd="sng" w="19050">
            <a:solidFill>
              <a:srgbClr val="00953A"/>
            </a:solidFill>
            <a:prstDash val="solid"/>
            <a:miter lim="800000"/>
            <a:headEnd len="sm" w="sm" type="none"/>
            <a:tailEnd len="sm" w="sm" type="none"/>
          </a:ln>
        </p:spPr>
      </p:cxnSp>
      <p:sp>
        <p:nvSpPr>
          <p:cNvPr id="104" name="Google Shape;104;p1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05" name="Shape 105"/>
        <p:cNvGrpSpPr/>
        <p:nvPr/>
      </p:nvGrpSpPr>
      <p:grpSpPr>
        <a:xfrm>
          <a:off x="0" y="0"/>
          <a:ext cx="0" cy="0"/>
          <a:chOff x="0" y="0"/>
          <a:chExt cx="0" cy="0"/>
        </a:xfrm>
      </p:grpSpPr>
      <p:pic>
        <p:nvPicPr>
          <p:cNvPr id="106" name="Google Shape;106;p20"/>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07" name="Google Shape;107;p20"/>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0"/>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4" name="Shape 14"/>
        <p:cNvGrpSpPr/>
        <p:nvPr/>
      </p:nvGrpSpPr>
      <p:grpSpPr>
        <a:xfrm>
          <a:off x="0" y="0"/>
          <a:ext cx="0" cy="0"/>
          <a:chOff x="0" y="0"/>
          <a:chExt cx="0" cy="0"/>
        </a:xfrm>
      </p:grpSpPr>
      <p:sp>
        <p:nvSpPr>
          <p:cNvPr id="15" name="Google Shape;15;p3"/>
          <p:cNvSpPr txBox="1"/>
          <p:nvPr>
            <p:ph type="ctrTitle"/>
          </p:nvPr>
        </p:nvSpPr>
        <p:spPr>
          <a:xfrm>
            <a:off x="457200" y="2230750"/>
            <a:ext cx="8229600" cy="2271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200"/>
              <a:buFont typeface="Rockwell"/>
              <a:buNone/>
              <a:defRPr sz="5200">
                <a:solidFill>
                  <a:srgbClr val="FFFFFF"/>
                </a:solidFill>
                <a:latin typeface="Rockwell"/>
                <a:ea typeface="Rockwell"/>
                <a:cs typeface="Rockwell"/>
                <a:sym typeface="Rockwe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 name="Google Shape;16;p3"/>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rtl="0">
              <a:buNone/>
              <a:defRPr sz="1600">
                <a:solidFill>
                  <a:srgbClr val="FFFFFF"/>
                </a:solidFill>
                <a:latin typeface="Calibri"/>
                <a:ea typeface="Calibri"/>
                <a:cs typeface="Calibri"/>
                <a:sym typeface="Calibri"/>
              </a:defRPr>
            </a:lvl1pPr>
            <a:lvl2pPr lvl="1" rtl="0">
              <a:buNone/>
              <a:defRPr sz="1600">
                <a:solidFill>
                  <a:srgbClr val="FFFFFF"/>
                </a:solidFill>
                <a:latin typeface="Calibri"/>
                <a:ea typeface="Calibri"/>
                <a:cs typeface="Calibri"/>
                <a:sym typeface="Calibri"/>
              </a:defRPr>
            </a:lvl2pPr>
            <a:lvl3pPr lvl="2" rtl="0">
              <a:buNone/>
              <a:defRPr sz="1600">
                <a:solidFill>
                  <a:srgbClr val="FFFFFF"/>
                </a:solidFill>
                <a:latin typeface="Calibri"/>
                <a:ea typeface="Calibri"/>
                <a:cs typeface="Calibri"/>
                <a:sym typeface="Calibri"/>
              </a:defRPr>
            </a:lvl3pPr>
            <a:lvl4pPr lvl="3" rtl="0">
              <a:buNone/>
              <a:defRPr sz="1600">
                <a:solidFill>
                  <a:srgbClr val="FFFFFF"/>
                </a:solidFill>
                <a:latin typeface="Calibri"/>
                <a:ea typeface="Calibri"/>
                <a:cs typeface="Calibri"/>
                <a:sym typeface="Calibri"/>
              </a:defRPr>
            </a:lvl4pPr>
            <a:lvl5pPr lvl="4" rtl="0">
              <a:buNone/>
              <a:defRPr sz="1600">
                <a:solidFill>
                  <a:srgbClr val="FFFFFF"/>
                </a:solidFill>
                <a:latin typeface="Calibri"/>
                <a:ea typeface="Calibri"/>
                <a:cs typeface="Calibri"/>
                <a:sym typeface="Calibri"/>
              </a:defRPr>
            </a:lvl5pPr>
            <a:lvl6pPr lvl="5" rtl="0">
              <a:buNone/>
              <a:defRPr sz="1600">
                <a:solidFill>
                  <a:srgbClr val="FFFFFF"/>
                </a:solidFill>
                <a:latin typeface="Calibri"/>
                <a:ea typeface="Calibri"/>
                <a:cs typeface="Calibri"/>
                <a:sym typeface="Calibri"/>
              </a:defRPr>
            </a:lvl6pPr>
            <a:lvl7pPr lvl="6" rtl="0">
              <a:buNone/>
              <a:defRPr sz="1600">
                <a:solidFill>
                  <a:srgbClr val="FFFFFF"/>
                </a:solidFill>
                <a:latin typeface="Calibri"/>
                <a:ea typeface="Calibri"/>
                <a:cs typeface="Calibri"/>
                <a:sym typeface="Calibri"/>
              </a:defRPr>
            </a:lvl7pPr>
            <a:lvl8pPr lvl="7" rtl="0">
              <a:buNone/>
              <a:defRPr sz="1600">
                <a:solidFill>
                  <a:srgbClr val="FFFFFF"/>
                </a:solidFill>
                <a:latin typeface="Calibri"/>
                <a:ea typeface="Calibri"/>
                <a:cs typeface="Calibri"/>
                <a:sym typeface="Calibri"/>
              </a:defRPr>
            </a:lvl8pPr>
            <a:lvl9pPr lvl="8" rtl="0">
              <a:buNone/>
              <a:defRPr sz="16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7826650" y="6118275"/>
            <a:ext cx="1143000" cy="571500"/>
          </a:xfrm>
          <a:prstGeom prst="rect">
            <a:avLst/>
          </a:prstGeom>
          <a:noFill/>
          <a:ln>
            <a:noFill/>
          </a:ln>
        </p:spPr>
      </p:pic>
      <p:pic>
        <p:nvPicPr>
          <p:cNvPr id="18" name="Google Shape;18;p3"/>
          <p:cNvPicPr preferRelativeResize="0"/>
          <p:nvPr/>
        </p:nvPicPr>
        <p:blipFill>
          <a:blip r:embed="rId3">
            <a:alphaModFix/>
          </a:blip>
          <a:stretch>
            <a:fillRect/>
          </a:stretch>
        </p:blipFill>
        <p:spPr>
          <a:xfrm>
            <a:off x="-27432" y="0"/>
            <a:ext cx="9189720" cy="68830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09" name="Shape 109"/>
        <p:cNvGrpSpPr/>
        <p:nvPr/>
      </p:nvGrpSpPr>
      <p:grpSpPr>
        <a:xfrm>
          <a:off x="0" y="0"/>
          <a:ext cx="0" cy="0"/>
          <a:chOff x="0" y="0"/>
          <a:chExt cx="0" cy="0"/>
        </a:xfrm>
      </p:grpSpPr>
      <p:pic>
        <p:nvPicPr>
          <p:cNvPr id="110" name="Google Shape;110;p21"/>
          <p:cNvPicPr preferRelativeResize="0"/>
          <p:nvPr/>
        </p:nvPicPr>
        <p:blipFill rotWithShape="1">
          <a:blip r:embed="rId2">
            <a:alphaModFix/>
          </a:blip>
          <a:srcRect b="0" l="0" r="0" t="0"/>
          <a:stretch/>
        </p:blipFill>
        <p:spPr>
          <a:xfrm>
            <a:off x="0" y="3"/>
            <a:ext cx="9144000" cy="5143497"/>
          </a:xfrm>
          <a:prstGeom prst="rect">
            <a:avLst/>
          </a:prstGeom>
          <a:noFill/>
          <a:ln>
            <a:noFill/>
          </a:ln>
        </p:spPr>
      </p:pic>
      <p:sp>
        <p:nvSpPr>
          <p:cNvPr id="111" name="Google Shape;111;p21"/>
          <p:cNvSpPr txBox="1"/>
          <p:nvPr>
            <p:ph type="ctrTitle"/>
          </p:nvPr>
        </p:nvSpPr>
        <p:spPr>
          <a:xfrm>
            <a:off x="0" y="2595716"/>
            <a:ext cx="9144000" cy="23376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21"/>
          <p:cNvSpPr txBox="1"/>
          <p:nvPr>
            <p:ph idx="12" type="sldNum"/>
          </p:nvPr>
        </p:nvSpPr>
        <p:spPr>
          <a:xfrm>
            <a:off x="170937" y="6427021"/>
            <a:ext cx="20574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274325" y="1517888"/>
            <a:ext cx="8520600" cy="4557600"/>
          </a:xfrm>
          <a:prstGeom prst="rect">
            <a:avLst/>
          </a:prstGeom>
        </p:spPr>
        <p:txBody>
          <a:bodyPr anchorCtr="0" anchor="t" bIns="0" lIns="0" spcFirstLastPara="1" rIns="0" wrap="square" tIns="0">
            <a:noAutofit/>
          </a:bodyPr>
          <a:lstStyle>
            <a:lvl1pPr lvl="0">
              <a:spcBef>
                <a:spcPts val="0"/>
              </a:spcBef>
              <a:spcAft>
                <a:spcPts val="0"/>
              </a:spcAft>
              <a:buSzPts val="2200"/>
              <a:buFont typeface="Calibri"/>
              <a:buNone/>
              <a:defRPr sz="2200">
                <a:latin typeface="Calibri"/>
                <a:ea typeface="Calibri"/>
                <a:cs typeface="Calibri"/>
                <a:sym typeface="Calibri"/>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4"/>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2">
            <a:alphaModFix/>
          </a:blip>
          <a:stretch>
            <a:fillRect/>
          </a:stretch>
        </p:blipFill>
        <p:spPr>
          <a:xfrm>
            <a:off x="7826650" y="6118275"/>
            <a:ext cx="1143000" cy="571500"/>
          </a:xfrm>
          <a:prstGeom prst="rect">
            <a:avLst/>
          </a:prstGeom>
          <a:noFill/>
          <a:ln>
            <a:noFill/>
          </a:ln>
        </p:spPr>
      </p:pic>
      <p:pic>
        <p:nvPicPr>
          <p:cNvPr id="23" name="Google Shape;23;p4"/>
          <p:cNvPicPr preferRelativeResize="0"/>
          <p:nvPr/>
        </p:nvPicPr>
        <p:blipFill>
          <a:blip r:embed="rId3">
            <a:alphaModFix/>
          </a:blip>
          <a:stretch>
            <a:fillRect/>
          </a:stretch>
        </p:blipFill>
        <p:spPr>
          <a:xfrm>
            <a:off x="-9144" y="0"/>
            <a:ext cx="9171432" cy="1192286"/>
          </a:xfrm>
          <a:prstGeom prst="rect">
            <a:avLst/>
          </a:prstGeom>
          <a:noFill/>
          <a:ln>
            <a:noFill/>
          </a:ln>
        </p:spPr>
      </p:pic>
      <p:sp>
        <p:nvSpPr>
          <p:cNvPr id="24" name="Google Shape;24;p4"/>
          <p:cNvSpPr txBox="1"/>
          <p:nvPr>
            <p:ph idx="2" type="title"/>
          </p:nvPr>
        </p:nvSpPr>
        <p:spPr>
          <a:xfrm>
            <a:off x="274320" y="0"/>
            <a:ext cx="8388300" cy="1122300"/>
          </a:xfrm>
          <a:prstGeom prst="rect">
            <a:avLst/>
          </a:prstGeom>
        </p:spPr>
        <p:txBody>
          <a:bodyPr anchorCtr="0" anchor="ctr" bIns="0" lIns="0" spcFirstLastPara="1" rIns="0" wrap="square" tIns="0">
            <a:noAutofit/>
          </a:bodyPr>
          <a:lstStyle>
            <a:lvl1pPr lvl="0" rtl="0">
              <a:spcBef>
                <a:spcPts val="0"/>
              </a:spcBef>
              <a:spcAft>
                <a:spcPts val="0"/>
              </a:spcAft>
              <a:buClr>
                <a:srgbClr val="FFFFFF"/>
              </a:buClr>
              <a:buSzPts val="2400"/>
              <a:buFont typeface="Rockwell"/>
              <a:buNone/>
              <a:defRPr sz="2400">
                <a:solidFill>
                  <a:srgbClr val="FFFFFF"/>
                </a:solidFill>
                <a:latin typeface="Rockwell"/>
                <a:ea typeface="Rockwell"/>
                <a:cs typeface="Rockwell"/>
                <a:sym typeface="Rockwe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9144" y="0"/>
            <a:ext cx="9171432" cy="1219800"/>
          </a:xfrm>
          <a:prstGeom prst="rect">
            <a:avLst/>
          </a:prstGeom>
          <a:noFill/>
          <a:ln>
            <a:noFill/>
          </a:ln>
        </p:spPr>
      </p:pic>
      <p:sp>
        <p:nvSpPr>
          <p:cNvPr id="27" name="Google Shape;27;p5"/>
          <p:cNvSpPr txBox="1"/>
          <p:nvPr>
            <p:ph type="title"/>
          </p:nvPr>
        </p:nvSpPr>
        <p:spPr>
          <a:xfrm>
            <a:off x="274325" y="1517888"/>
            <a:ext cx="8520600" cy="4557600"/>
          </a:xfrm>
          <a:prstGeom prst="rect">
            <a:avLst/>
          </a:prstGeom>
        </p:spPr>
        <p:txBody>
          <a:bodyPr anchorCtr="0" anchor="t" bIns="0" lIns="0" spcFirstLastPara="1" rIns="0" wrap="square" tIns="0">
            <a:noAutofit/>
          </a:bodyPr>
          <a:lstStyle>
            <a:lvl1pPr lvl="0" rtl="0">
              <a:spcBef>
                <a:spcPts val="0"/>
              </a:spcBef>
              <a:spcAft>
                <a:spcPts val="0"/>
              </a:spcAft>
              <a:buSzPts val="2200"/>
              <a:buFont typeface="Calibri"/>
              <a:buNone/>
              <a:defRPr sz="2200">
                <a:latin typeface="Calibri"/>
                <a:ea typeface="Calibri"/>
                <a:cs typeface="Calibri"/>
                <a:sym typeface="Calibri"/>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 name="Google Shape;28;p5"/>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29" name="Google Shape;29;p5"/>
          <p:cNvPicPr preferRelativeResize="0"/>
          <p:nvPr/>
        </p:nvPicPr>
        <p:blipFill>
          <a:blip r:embed="rId3">
            <a:alphaModFix/>
          </a:blip>
          <a:stretch>
            <a:fillRect/>
          </a:stretch>
        </p:blipFill>
        <p:spPr>
          <a:xfrm>
            <a:off x="7826650" y="6118275"/>
            <a:ext cx="1143000" cy="571500"/>
          </a:xfrm>
          <a:prstGeom prst="rect">
            <a:avLst/>
          </a:prstGeom>
          <a:noFill/>
          <a:ln>
            <a:noFill/>
          </a:ln>
        </p:spPr>
      </p:pic>
      <p:sp>
        <p:nvSpPr>
          <p:cNvPr id="30" name="Google Shape;30;p5"/>
          <p:cNvSpPr txBox="1"/>
          <p:nvPr>
            <p:ph idx="2" type="title"/>
          </p:nvPr>
        </p:nvSpPr>
        <p:spPr>
          <a:xfrm>
            <a:off x="274320" y="0"/>
            <a:ext cx="8388300" cy="1122300"/>
          </a:xfrm>
          <a:prstGeom prst="rect">
            <a:avLst/>
          </a:prstGeom>
        </p:spPr>
        <p:txBody>
          <a:bodyPr anchorCtr="0" anchor="ctr" bIns="0" lIns="0" spcFirstLastPara="1" rIns="0" wrap="square" tIns="0">
            <a:noAutofit/>
          </a:bodyPr>
          <a:lstStyle>
            <a:lvl1pPr lvl="0" rtl="0">
              <a:spcBef>
                <a:spcPts val="0"/>
              </a:spcBef>
              <a:spcAft>
                <a:spcPts val="0"/>
              </a:spcAft>
              <a:buClr>
                <a:srgbClr val="FFFFFF"/>
              </a:buClr>
              <a:buSzPts val="2400"/>
              <a:buFont typeface="Rockwell"/>
              <a:buNone/>
              <a:defRPr sz="2400">
                <a:solidFill>
                  <a:srgbClr val="FFFFFF"/>
                </a:solidFill>
                <a:latin typeface="Rockwell"/>
                <a:ea typeface="Rockwell"/>
                <a:cs typeface="Rockwell"/>
                <a:sym typeface="Rockwe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spTree>
      <p:nvGrpSpPr>
        <p:cNvPr id="31" name="Shape 31"/>
        <p:cNvGrpSpPr/>
        <p:nvPr/>
      </p:nvGrpSpPr>
      <p:grpSpPr>
        <a:xfrm>
          <a:off x="0" y="0"/>
          <a:ext cx="0" cy="0"/>
          <a:chOff x="0" y="0"/>
          <a:chExt cx="0" cy="0"/>
        </a:xfrm>
      </p:grpSpPr>
      <p:pic>
        <p:nvPicPr>
          <p:cNvPr id="32" name="Google Shape;32;p6"/>
          <p:cNvPicPr preferRelativeResize="0"/>
          <p:nvPr/>
        </p:nvPicPr>
        <p:blipFill>
          <a:blip r:embed="rId2">
            <a:alphaModFix/>
          </a:blip>
          <a:stretch>
            <a:fillRect/>
          </a:stretch>
        </p:blipFill>
        <p:spPr>
          <a:xfrm>
            <a:off x="0" y="-91440"/>
            <a:ext cx="9160700" cy="1221425"/>
          </a:xfrm>
          <a:prstGeom prst="rect">
            <a:avLst/>
          </a:prstGeom>
          <a:noFill/>
          <a:ln>
            <a:noFill/>
          </a:ln>
        </p:spPr>
      </p:pic>
      <p:sp>
        <p:nvSpPr>
          <p:cNvPr id="33" name="Google Shape;33;p6"/>
          <p:cNvSpPr txBox="1"/>
          <p:nvPr>
            <p:ph type="title"/>
          </p:nvPr>
        </p:nvSpPr>
        <p:spPr>
          <a:xfrm>
            <a:off x="274325" y="1517888"/>
            <a:ext cx="8520600" cy="4557600"/>
          </a:xfrm>
          <a:prstGeom prst="rect">
            <a:avLst/>
          </a:prstGeom>
        </p:spPr>
        <p:txBody>
          <a:bodyPr anchorCtr="0" anchor="t" bIns="0" lIns="0" spcFirstLastPara="1" rIns="0" wrap="square" tIns="0">
            <a:noAutofit/>
          </a:bodyPr>
          <a:lstStyle>
            <a:lvl1pPr lvl="0" rtl="0">
              <a:spcBef>
                <a:spcPts val="0"/>
              </a:spcBef>
              <a:spcAft>
                <a:spcPts val="0"/>
              </a:spcAft>
              <a:buSzPts val="2200"/>
              <a:buFont typeface="Calibri"/>
              <a:buNone/>
              <a:defRPr sz="2200">
                <a:latin typeface="Calibri"/>
                <a:ea typeface="Calibri"/>
                <a:cs typeface="Calibri"/>
                <a:sym typeface="Calibri"/>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 name="Google Shape;34;p6"/>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5" name="Google Shape;35;p6"/>
          <p:cNvPicPr preferRelativeResize="0"/>
          <p:nvPr/>
        </p:nvPicPr>
        <p:blipFill>
          <a:blip r:embed="rId3">
            <a:alphaModFix/>
          </a:blip>
          <a:stretch>
            <a:fillRect/>
          </a:stretch>
        </p:blipFill>
        <p:spPr>
          <a:xfrm>
            <a:off x="7826650" y="6118275"/>
            <a:ext cx="1143000" cy="571500"/>
          </a:xfrm>
          <a:prstGeom prst="rect">
            <a:avLst/>
          </a:prstGeom>
          <a:noFill/>
          <a:ln>
            <a:noFill/>
          </a:ln>
        </p:spPr>
      </p:pic>
      <p:sp>
        <p:nvSpPr>
          <p:cNvPr id="36" name="Google Shape;36;p6"/>
          <p:cNvSpPr txBox="1"/>
          <p:nvPr>
            <p:ph idx="2" type="title"/>
          </p:nvPr>
        </p:nvSpPr>
        <p:spPr>
          <a:xfrm>
            <a:off x="274320" y="0"/>
            <a:ext cx="8388300" cy="1122300"/>
          </a:xfrm>
          <a:prstGeom prst="rect">
            <a:avLst/>
          </a:prstGeom>
        </p:spPr>
        <p:txBody>
          <a:bodyPr anchorCtr="0" anchor="ctr" bIns="0" lIns="0" spcFirstLastPara="1" rIns="0" wrap="square" tIns="0">
            <a:noAutofit/>
          </a:bodyPr>
          <a:lstStyle>
            <a:lvl1pPr lvl="0" rtl="0">
              <a:spcBef>
                <a:spcPts val="0"/>
              </a:spcBef>
              <a:spcAft>
                <a:spcPts val="0"/>
              </a:spcAft>
              <a:buClr>
                <a:srgbClr val="FFFFFF"/>
              </a:buClr>
              <a:buSzPts val="2400"/>
              <a:buFont typeface="Rockwell"/>
              <a:buNone/>
              <a:defRPr sz="2400">
                <a:solidFill>
                  <a:srgbClr val="FFFFFF"/>
                </a:solidFill>
                <a:latin typeface="Rockwell"/>
                <a:ea typeface="Rockwell"/>
                <a:cs typeface="Rockwell"/>
                <a:sym typeface="Rockwe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Calibri"/>
              <a:buChar char="●"/>
              <a:defRPr>
                <a:latin typeface="Calibri"/>
                <a:ea typeface="Calibri"/>
                <a:cs typeface="Calibri"/>
                <a:sym typeface="Calibri"/>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7"/>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41" name="Google Shape;41;p7"/>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8"/>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5" name="Google Shape;45;p8"/>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6" name="Google Shape;46;p8"/>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 name="Google Shape;50;p9"/>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51" name="Google Shape;51;p9"/>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 name="Shape 52"/>
        <p:cNvGrpSpPr/>
        <p:nvPr/>
      </p:nvGrpSpPr>
      <p:grpSpPr>
        <a:xfrm>
          <a:off x="0" y="0"/>
          <a:ext cx="0" cy="0"/>
          <a:chOff x="0" y="0"/>
          <a:chExt cx="0" cy="0"/>
        </a:xfrm>
      </p:grpSpPr>
      <p:sp>
        <p:nvSpPr>
          <p:cNvPr id="53" name="Google Shape;53;p10"/>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4" name="Google Shape;54;p10"/>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5" name="Google Shape;55;p10"/>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56" name="Google Shape;56;p10"/>
          <p:cNvPicPr preferRelativeResize="0"/>
          <p:nvPr/>
        </p:nvPicPr>
        <p:blipFill>
          <a:blip r:embed="rId2">
            <a:alphaModFix/>
          </a:blip>
          <a:stretch>
            <a:fillRect/>
          </a:stretch>
        </p:blipFill>
        <p:spPr>
          <a:xfrm>
            <a:off x="7826650" y="6118275"/>
            <a:ext cx="1143000" cy="571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193733" y="6217622"/>
            <a:ext cx="548700" cy="524700"/>
          </a:xfrm>
          <a:prstGeom prst="rect">
            <a:avLst/>
          </a:prstGeom>
          <a:noFill/>
          <a:ln>
            <a:noFill/>
          </a:ln>
        </p:spPr>
        <p:txBody>
          <a:bodyPr anchorCtr="0" anchor="ctr" bIns="91425" lIns="91425" spcFirstLastPara="1" rIns="91425" wrap="square" tIns="91425">
            <a:no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eg.colorado.gov/bills/hb22-1202" TargetMode="External"/><Relationship Id="rId4" Type="http://schemas.openxmlformats.org/officeDocument/2006/relationships/hyperlink" Target="https://leg.colorado.gov/bills/hb22-1202" TargetMode="External"/><Relationship Id="rId5" Type="http://schemas.openxmlformats.org/officeDocument/2006/relationships/hyperlink" Target="https://leg.colorado.gov/bills/hb22-1202" TargetMode="External"/><Relationship Id="rId6" Type="http://schemas.openxmlformats.org/officeDocument/2006/relationships/hyperlink" Target="https://go.boarddocs.com/co/cde/Board.nsf/files/CNL8GB1E36EF/$file/At-Risk%20Measure%20Memo.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ctrTitle"/>
          </p:nvPr>
        </p:nvSpPr>
        <p:spPr>
          <a:xfrm>
            <a:off x="317625" y="2174050"/>
            <a:ext cx="8229600" cy="3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rPr>
              <a:t>New At-Risk Measure for School Finance</a:t>
            </a:r>
            <a:endParaRPr b="1" sz="2700">
              <a:solidFill>
                <a:schemeClr val="lt1"/>
              </a:solidFill>
              <a:latin typeface="Calibri"/>
              <a:ea typeface="Calibri"/>
              <a:cs typeface="Calibri"/>
              <a:sym typeface="Calibri"/>
            </a:endParaRPr>
          </a:p>
          <a:p>
            <a:pPr indent="0" lvl="0" marL="0" rtl="0" algn="ctr">
              <a:spcBef>
                <a:spcPts val="0"/>
              </a:spcBef>
              <a:spcAft>
                <a:spcPts val="0"/>
              </a:spcAft>
              <a:buNone/>
            </a:pPr>
            <a:r>
              <a:rPr b="1" lang="en" sz="2400">
                <a:solidFill>
                  <a:schemeClr val="lt1"/>
                </a:solidFill>
                <a:latin typeface="Calibri"/>
                <a:ea typeface="Calibri"/>
                <a:cs typeface="Calibri"/>
                <a:sym typeface="Calibri"/>
              </a:rPr>
              <a:t>May 2023</a:t>
            </a:r>
            <a:endParaRPr b="1"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4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900">
                <a:solidFill>
                  <a:schemeClr val="lt1"/>
                </a:solidFill>
                <a:latin typeface="Calibri"/>
                <a:ea typeface="Calibri"/>
                <a:cs typeface="Calibri"/>
                <a:sym typeface="Calibri"/>
              </a:rPr>
              <a:t>r</a:t>
            </a:r>
            <a:endParaRPr b="1" sz="1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1900">
              <a:solidFill>
                <a:schemeClr val="lt1"/>
              </a:solidFill>
              <a:latin typeface="Calibri"/>
              <a:ea typeface="Calibri"/>
              <a:cs typeface="Calibri"/>
              <a:sym typeface="Calibri"/>
            </a:endParaRPr>
          </a:p>
        </p:txBody>
      </p:sp>
      <p:sp>
        <p:nvSpPr>
          <p:cNvPr id="118" name="Google Shape;118;p22"/>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sz="1600">
                <a:solidFill>
                  <a:srgbClr val="FFFFFF"/>
                </a:solidFill>
                <a:latin typeface="Calibri"/>
                <a:ea typeface="Calibri"/>
                <a:cs typeface="Calibri"/>
                <a:sym typeface="Calibri"/>
              </a:rPr>
              <a:t>‹#›</a:t>
            </a:fld>
            <a:endParaRPr sz="16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1368825"/>
            <a:ext cx="8520600" cy="47289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2000"/>
              <a:buFont typeface="Arial"/>
              <a:buNone/>
            </a:pPr>
            <a:r>
              <a:rPr lang="en" sz="2300" u="sng">
                <a:solidFill>
                  <a:srgbClr val="0563C1"/>
                </a:solidFill>
                <a:hlinkClick r:id="rId3">
                  <a:extLst>
                    <a:ext uri="{A12FA001-AC4F-418D-AE19-62706E023703}">
                      <ahyp:hlinkClr val="tx"/>
                    </a:ext>
                  </a:extLst>
                </a:hlinkClick>
              </a:rPr>
              <a:t>HB 22-1202</a:t>
            </a:r>
            <a:r>
              <a:rPr lang="en" sz="2600" u="sng">
                <a:solidFill>
                  <a:srgbClr val="0563C1"/>
                </a:solidFill>
                <a:highlight>
                  <a:schemeClr val="lt1"/>
                </a:highlight>
                <a:latin typeface="Times New Roman"/>
                <a:ea typeface="Times New Roman"/>
                <a:cs typeface="Times New Roman"/>
                <a:sym typeface="Times New Roman"/>
                <a:hlinkClick r:id="rId4">
                  <a:extLst>
                    <a:ext uri="{A12FA001-AC4F-418D-AE19-62706E023703}">
                      <ahyp:hlinkClr val="tx"/>
                    </a:ext>
                  </a:extLst>
                </a:hlinkClick>
              </a:rPr>
              <a:t> </a:t>
            </a:r>
            <a:r>
              <a:rPr lang="en" sz="2300" u="sng">
                <a:solidFill>
                  <a:srgbClr val="0563C1"/>
                </a:solidFill>
                <a:hlinkClick r:id="rId5">
                  <a:extLst>
                    <a:ext uri="{A12FA001-AC4F-418D-AE19-62706E023703}">
                      <ahyp:hlinkClr val="tx"/>
                    </a:ext>
                  </a:extLst>
                </a:hlinkClick>
              </a:rPr>
              <a:t>At-risk Student Measure For School Finance </a:t>
            </a:r>
            <a:endParaRPr sz="2600">
              <a:solidFill>
                <a:srgbClr val="282924"/>
              </a:solidFill>
              <a:highlight>
                <a:schemeClr val="lt1"/>
              </a:highlight>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ts val="2000"/>
              <a:buFont typeface="Arial"/>
              <a:buNone/>
            </a:pPr>
            <a:r>
              <a:t/>
            </a:r>
            <a:endParaRPr sz="2300"/>
          </a:p>
          <a:p>
            <a:pPr indent="-374650" lvl="0" marL="457200" rtl="0" algn="l">
              <a:lnSpc>
                <a:spcPct val="90000"/>
              </a:lnSpc>
              <a:spcBef>
                <a:spcPts val="0"/>
              </a:spcBef>
              <a:spcAft>
                <a:spcPts val="0"/>
              </a:spcAft>
              <a:buSzPts val="2300"/>
              <a:buFont typeface="Arial"/>
              <a:buChar char="●"/>
            </a:pPr>
            <a:r>
              <a:rPr lang="en" sz="2300"/>
              <a:t>Created a new At-Risk Measure for the School Finance formula </a:t>
            </a:r>
            <a:endParaRPr sz="2300"/>
          </a:p>
          <a:p>
            <a:pPr indent="-374650" lvl="0" marL="457200" rtl="0" algn="l">
              <a:lnSpc>
                <a:spcPct val="90000"/>
              </a:lnSpc>
              <a:spcBef>
                <a:spcPts val="0"/>
              </a:spcBef>
              <a:spcAft>
                <a:spcPts val="0"/>
              </a:spcAft>
              <a:buSzPts val="2300"/>
              <a:buFont typeface="Arial"/>
              <a:buChar char="●"/>
            </a:pPr>
            <a:r>
              <a:rPr lang="en" sz="2300"/>
              <a:t>Established a working group to provide input on several topics</a:t>
            </a:r>
            <a:endParaRPr sz="2700"/>
          </a:p>
          <a:p>
            <a:pPr indent="0" lvl="0" marL="0" rtl="0" algn="l">
              <a:lnSpc>
                <a:spcPct val="90000"/>
              </a:lnSpc>
              <a:spcBef>
                <a:spcPts val="0"/>
              </a:spcBef>
              <a:spcAft>
                <a:spcPts val="0"/>
              </a:spcAft>
              <a:buClr>
                <a:schemeClr val="dk1"/>
              </a:buClr>
              <a:buSzPts val="2000"/>
              <a:buFont typeface="Arial"/>
              <a:buNone/>
            </a:pPr>
            <a:r>
              <a:t/>
            </a:r>
            <a:endParaRPr sz="2300"/>
          </a:p>
          <a:p>
            <a:pPr indent="0" lvl="0" marL="0" rtl="0" algn="l">
              <a:lnSpc>
                <a:spcPct val="90000"/>
              </a:lnSpc>
              <a:spcBef>
                <a:spcPts val="1000"/>
              </a:spcBef>
              <a:spcAft>
                <a:spcPts val="0"/>
              </a:spcAft>
              <a:buClr>
                <a:schemeClr val="dk1"/>
              </a:buClr>
              <a:buSzPts val="2000"/>
              <a:buFont typeface="Arial"/>
              <a:buNone/>
            </a:pPr>
            <a:r>
              <a:rPr lang="en" sz="2300"/>
              <a:t>The working group’s report was submitted to the General Assembly on January 30, 2023:</a:t>
            </a:r>
            <a:endParaRPr sz="2300"/>
          </a:p>
          <a:p>
            <a:pPr indent="0" lvl="0" marL="0" rtl="0" algn="l">
              <a:lnSpc>
                <a:spcPct val="90000"/>
              </a:lnSpc>
              <a:spcBef>
                <a:spcPts val="0"/>
              </a:spcBef>
              <a:spcAft>
                <a:spcPts val="0"/>
              </a:spcAft>
              <a:buNone/>
            </a:pPr>
            <a:r>
              <a:t/>
            </a:r>
            <a:endParaRPr sz="2300"/>
          </a:p>
          <a:p>
            <a:pPr indent="0" lvl="0" marL="0" rtl="0" algn="l">
              <a:lnSpc>
                <a:spcPct val="90000"/>
              </a:lnSpc>
              <a:spcBef>
                <a:spcPts val="1000"/>
              </a:spcBef>
              <a:spcAft>
                <a:spcPts val="0"/>
              </a:spcAft>
              <a:buNone/>
            </a:pPr>
            <a:r>
              <a:rPr lang="en" sz="2300" u="sng">
                <a:solidFill>
                  <a:srgbClr val="0563C1"/>
                </a:solidFill>
                <a:hlinkClick r:id="rId6">
                  <a:extLst>
                    <a:ext uri="{A12FA001-AC4F-418D-AE19-62706E023703}">
                      <ahyp:hlinkClr val="tx"/>
                    </a:ext>
                  </a:extLst>
                </a:hlinkClick>
              </a:rPr>
              <a:t>Report of the At-Risk Measure for School Finance Working Group</a:t>
            </a:r>
            <a:endParaRPr sz="2300"/>
          </a:p>
          <a:p>
            <a:pPr indent="0" lvl="0" marL="0" rtl="0" algn="l">
              <a:lnSpc>
                <a:spcPct val="90000"/>
              </a:lnSpc>
              <a:spcBef>
                <a:spcPts val="1000"/>
              </a:spcBef>
              <a:spcAft>
                <a:spcPts val="0"/>
              </a:spcAft>
              <a:buNone/>
            </a:pPr>
            <a:r>
              <a:t/>
            </a:r>
            <a:endParaRPr sz="2000"/>
          </a:p>
          <a:p>
            <a:pPr indent="0" lvl="0" marL="0" rtl="0" algn="l">
              <a:spcBef>
                <a:spcPts val="0"/>
              </a:spcBef>
              <a:spcAft>
                <a:spcPts val="0"/>
              </a:spcAft>
              <a:buNone/>
            </a:pPr>
            <a:r>
              <a:t/>
            </a:r>
            <a:endParaRPr b="1"/>
          </a:p>
          <a:p>
            <a:pPr indent="0" lvl="0" marL="457200" rtl="0" algn="l">
              <a:spcBef>
                <a:spcPts val="0"/>
              </a:spcBef>
              <a:spcAft>
                <a:spcPts val="0"/>
              </a:spcAft>
              <a:buNone/>
            </a:pPr>
            <a:r>
              <a:t/>
            </a:r>
            <a:endParaRPr/>
          </a:p>
        </p:txBody>
      </p:sp>
      <p:sp>
        <p:nvSpPr>
          <p:cNvPr id="124" name="Google Shape;124;p23"/>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25" name="Google Shape;125;p23"/>
          <p:cNvSpPr txBox="1"/>
          <p:nvPr>
            <p:ph idx="2" type="title"/>
          </p:nvPr>
        </p:nvSpPr>
        <p:spPr>
          <a:xfrm>
            <a:off x="274320" y="0"/>
            <a:ext cx="8388300" cy="112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At-Risk Measure Working Group Report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274325" y="1242725"/>
            <a:ext cx="8520600" cy="5063700"/>
          </a:xfrm>
          <a:prstGeom prst="rect">
            <a:avLst/>
          </a:prstGeom>
        </p:spPr>
        <p:txBody>
          <a:bodyPr anchorCtr="0" anchor="t" bIns="0" lIns="0" spcFirstLastPara="1" rIns="0" wrap="square" tIns="0">
            <a:noAutofit/>
          </a:bodyPr>
          <a:lstStyle/>
          <a:p>
            <a:pPr indent="0" lvl="0" marL="76200" rtl="0" algn="l">
              <a:lnSpc>
                <a:spcPct val="90000"/>
              </a:lnSpc>
              <a:spcBef>
                <a:spcPts val="1000"/>
              </a:spcBef>
              <a:spcAft>
                <a:spcPts val="0"/>
              </a:spcAft>
              <a:buNone/>
            </a:pPr>
            <a:r>
              <a:t/>
            </a:r>
            <a:endParaRPr sz="2000"/>
          </a:p>
          <a:p>
            <a:pPr indent="0" lvl="0" marL="76200" rtl="0" algn="l">
              <a:lnSpc>
                <a:spcPct val="90000"/>
              </a:lnSpc>
              <a:spcBef>
                <a:spcPts val="1000"/>
              </a:spcBef>
              <a:spcAft>
                <a:spcPts val="0"/>
              </a:spcAft>
              <a:buNone/>
            </a:pPr>
            <a:r>
              <a:t/>
            </a:r>
            <a:endParaRPr sz="2400"/>
          </a:p>
          <a:p>
            <a:pPr indent="0" lvl="0" marL="0" rtl="0" algn="l">
              <a:lnSpc>
                <a:spcPct val="90000"/>
              </a:lnSpc>
              <a:spcBef>
                <a:spcPts val="1000"/>
              </a:spcBef>
              <a:spcAft>
                <a:spcPts val="0"/>
              </a:spcAft>
              <a:buNone/>
            </a:pPr>
            <a:r>
              <a:t/>
            </a:r>
            <a:endParaRPr sz="2000"/>
          </a:p>
          <a:p>
            <a:pPr indent="0" lvl="0" marL="0" rtl="0" algn="l">
              <a:spcBef>
                <a:spcPts val="0"/>
              </a:spcBef>
              <a:spcAft>
                <a:spcPts val="0"/>
              </a:spcAft>
              <a:buNone/>
            </a:pPr>
            <a:r>
              <a:t/>
            </a:r>
            <a:endParaRPr sz="1800"/>
          </a:p>
          <a:p>
            <a:pPr indent="0" lvl="0" marL="457200" rtl="0" algn="l">
              <a:spcBef>
                <a:spcPts val="0"/>
              </a:spcBef>
              <a:spcAft>
                <a:spcPts val="0"/>
              </a:spcAft>
              <a:buNone/>
            </a:pPr>
            <a:r>
              <a:t/>
            </a:r>
            <a:endParaRPr/>
          </a:p>
        </p:txBody>
      </p:sp>
      <p:sp>
        <p:nvSpPr>
          <p:cNvPr id="131" name="Google Shape;131;p24"/>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32" name="Google Shape;132;p24"/>
          <p:cNvSpPr txBox="1"/>
          <p:nvPr>
            <p:ph idx="2" type="title"/>
          </p:nvPr>
        </p:nvSpPr>
        <p:spPr>
          <a:xfrm>
            <a:off x="274320" y="0"/>
            <a:ext cx="8388300" cy="112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New At-Risk Measure </a:t>
            </a:r>
            <a:endParaRPr/>
          </a:p>
        </p:txBody>
      </p:sp>
      <p:pic>
        <p:nvPicPr>
          <p:cNvPr id="133" name="Google Shape;133;p24"/>
          <p:cNvPicPr preferRelativeResize="0"/>
          <p:nvPr/>
        </p:nvPicPr>
        <p:blipFill rotWithShape="1">
          <a:blip r:embed="rId3">
            <a:alphaModFix/>
          </a:blip>
          <a:srcRect b="0" l="0" r="0" t="0"/>
          <a:stretch/>
        </p:blipFill>
        <p:spPr>
          <a:xfrm>
            <a:off x="762000" y="1619366"/>
            <a:ext cx="7620000"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1250000"/>
            <a:ext cx="8520600" cy="5063700"/>
          </a:xfrm>
          <a:prstGeom prst="rect">
            <a:avLst/>
          </a:prstGeom>
        </p:spPr>
        <p:txBody>
          <a:bodyPr anchorCtr="0" anchor="t" bIns="0" lIns="0" spcFirstLastPara="1" rIns="0" wrap="square" tIns="0">
            <a:noAutofit/>
          </a:bodyPr>
          <a:lstStyle/>
          <a:p>
            <a:pPr indent="0" lvl="0" marL="76200" rtl="0" algn="l">
              <a:lnSpc>
                <a:spcPct val="90000"/>
              </a:lnSpc>
              <a:spcBef>
                <a:spcPts val="1000"/>
              </a:spcBef>
              <a:spcAft>
                <a:spcPts val="0"/>
              </a:spcAft>
              <a:buClr>
                <a:schemeClr val="dk1"/>
              </a:buClr>
              <a:buSzPts val="2400"/>
              <a:buFont typeface="Arial"/>
              <a:buNone/>
            </a:pPr>
            <a:r>
              <a:rPr b="1" lang="en" sz="2400" u="sng"/>
              <a:t>Free Lunch Eligible Students </a:t>
            </a:r>
            <a:endParaRPr sz="2400"/>
          </a:p>
          <a:p>
            <a:pPr indent="-381000" lvl="0" marL="457200" rtl="0" algn="l">
              <a:lnSpc>
                <a:spcPct val="90000"/>
              </a:lnSpc>
              <a:spcBef>
                <a:spcPts val="1000"/>
              </a:spcBef>
              <a:spcAft>
                <a:spcPts val="0"/>
              </a:spcAft>
              <a:buSzPts val="2400"/>
              <a:buFont typeface="Arial"/>
              <a:buChar char="•"/>
            </a:pPr>
            <a:r>
              <a:rPr lang="en" sz="2400"/>
              <a:t>Direct Certified Students </a:t>
            </a:r>
            <a:endParaRPr sz="2400">
              <a:solidFill>
                <a:schemeClr val="dk2"/>
              </a:solidFill>
              <a:latin typeface="Arial"/>
              <a:ea typeface="Arial"/>
              <a:cs typeface="Arial"/>
              <a:sym typeface="Arial"/>
            </a:endParaRPr>
          </a:p>
          <a:p>
            <a:pPr indent="-355600" lvl="1" marL="914400" rtl="0" algn="l">
              <a:lnSpc>
                <a:spcPct val="90000"/>
              </a:lnSpc>
              <a:spcBef>
                <a:spcPts val="500"/>
              </a:spcBef>
              <a:spcAft>
                <a:spcPts val="0"/>
              </a:spcAft>
              <a:buSzPts val="2000"/>
              <a:buChar char="•"/>
            </a:pPr>
            <a:r>
              <a:rPr lang="en" sz="2400">
                <a:latin typeface="Calibri"/>
                <a:ea typeface="Calibri"/>
                <a:cs typeface="Calibri"/>
                <a:sym typeface="Calibri"/>
              </a:rPr>
              <a:t>SNAP, TANF, FDPIR</a:t>
            </a:r>
            <a:endParaRPr sz="2000">
              <a:solidFill>
                <a:schemeClr val="dk2"/>
              </a:solidFill>
            </a:endParaRPr>
          </a:p>
          <a:p>
            <a:pPr indent="-381000" lvl="0" marL="457200" rtl="0" algn="l">
              <a:lnSpc>
                <a:spcPct val="90000"/>
              </a:lnSpc>
              <a:spcBef>
                <a:spcPts val="1000"/>
              </a:spcBef>
              <a:spcAft>
                <a:spcPts val="0"/>
              </a:spcAft>
              <a:buSzPts val="2400"/>
              <a:buFont typeface="Arial"/>
              <a:buChar char="•"/>
            </a:pPr>
            <a:r>
              <a:rPr lang="en" sz="2400"/>
              <a:t>Categorically Eligible Students </a:t>
            </a:r>
            <a:endParaRPr sz="2400">
              <a:solidFill>
                <a:schemeClr val="dk2"/>
              </a:solidFill>
              <a:latin typeface="Arial"/>
              <a:ea typeface="Arial"/>
              <a:cs typeface="Arial"/>
              <a:sym typeface="Arial"/>
            </a:endParaRPr>
          </a:p>
          <a:p>
            <a:pPr indent="-355600" lvl="1" marL="914400" rtl="0" algn="l">
              <a:lnSpc>
                <a:spcPct val="90000"/>
              </a:lnSpc>
              <a:spcBef>
                <a:spcPts val="500"/>
              </a:spcBef>
              <a:spcAft>
                <a:spcPts val="0"/>
              </a:spcAft>
              <a:buSzPts val="2000"/>
              <a:buChar char="•"/>
            </a:pPr>
            <a:r>
              <a:rPr lang="en" sz="2000">
                <a:solidFill>
                  <a:schemeClr val="dk2"/>
                </a:solidFill>
              </a:rPr>
              <a:t>Homeless, Foster Care, Migrant, Head Start, Runaway, Extended Eligibility</a:t>
            </a:r>
            <a:endParaRPr sz="2000">
              <a:solidFill>
                <a:schemeClr val="dk2"/>
              </a:solidFill>
            </a:endParaRPr>
          </a:p>
          <a:p>
            <a:pPr indent="-381000" lvl="0" marL="457200" rtl="0" algn="l">
              <a:lnSpc>
                <a:spcPct val="90000"/>
              </a:lnSpc>
              <a:spcBef>
                <a:spcPts val="1000"/>
              </a:spcBef>
              <a:spcAft>
                <a:spcPts val="0"/>
              </a:spcAft>
              <a:buSzPts val="2400"/>
              <a:buFont typeface="Arial"/>
              <a:buChar char="•"/>
            </a:pPr>
            <a:r>
              <a:rPr lang="en" sz="2400"/>
              <a:t>Qualified through Free and Reduced-Price Lunch (FRL) Application or FEDS form</a:t>
            </a:r>
            <a:endParaRPr sz="2400"/>
          </a:p>
          <a:p>
            <a:pPr indent="0" lvl="0" marL="76200" rtl="0" algn="l">
              <a:lnSpc>
                <a:spcPct val="90000"/>
              </a:lnSpc>
              <a:spcBef>
                <a:spcPts val="1000"/>
              </a:spcBef>
              <a:spcAft>
                <a:spcPts val="0"/>
              </a:spcAft>
              <a:buClr>
                <a:schemeClr val="dk1"/>
              </a:buClr>
              <a:buSzPts val="2400"/>
              <a:buFont typeface="Arial"/>
              <a:buNone/>
            </a:pPr>
            <a:r>
              <a:rPr b="1" lang="en" u="sng"/>
              <a:t>Reduced-Price Lunch Eligible Students </a:t>
            </a:r>
            <a:endParaRPr b="1" u="sng"/>
          </a:p>
          <a:p>
            <a:pPr indent="-368300" lvl="0" marL="457200" rtl="0" algn="l">
              <a:lnSpc>
                <a:spcPct val="90000"/>
              </a:lnSpc>
              <a:spcBef>
                <a:spcPts val="1000"/>
              </a:spcBef>
              <a:spcAft>
                <a:spcPts val="0"/>
              </a:spcAft>
              <a:buSzPts val="2200"/>
              <a:buChar char="●"/>
            </a:pPr>
            <a:r>
              <a:rPr lang="en" sz="2400"/>
              <a:t>Qualified through FRL Application or FEDS form</a:t>
            </a:r>
            <a:endParaRPr/>
          </a:p>
          <a:p>
            <a:pPr indent="0" lvl="0" marL="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t/>
            </a:r>
            <a:endParaRPr sz="1983">
              <a:latin typeface="Calibri"/>
              <a:ea typeface="Calibri"/>
              <a:cs typeface="Calibri"/>
              <a:sym typeface="Calibri"/>
            </a:endParaRPr>
          </a:p>
          <a:p>
            <a:pPr indent="0" lvl="0" marL="0" rtl="0" algn="l">
              <a:spcBef>
                <a:spcPts val="0"/>
              </a:spcBef>
              <a:spcAft>
                <a:spcPts val="0"/>
              </a:spcAft>
              <a:buNone/>
            </a:pPr>
            <a:r>
              <a:t/>
            </a:r>
            <a:endParaRPr sz="1800"/>
          </a:p>
          <a:p>
            <a:pPr indent="0" lvl="0" marL="457200" rtl="0" algn="l">
              <a:spcBef>
                <a:spcPts val="0"/>
              </a:spcBef>
              <a:spcAft>
                <a:spcPts val="0"/>
              </a:spcAft>
              <a:buNone/>
            </a:pPr>
            <a:r>
              <a:t/>
            </a:r>
            <a:endParaRPr/>
          </a:p>
        </p:txBody>
      </p:sp>
      <p:sp>
        <p:nvSpPr>
          <p:cNvPr id="139" name="Google Shape;139;p25"/>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40" name="Google Shape;140;p25"/>
          <p:cNvSpPr txBox="1"/>
          <p:nvPr>
            <p:ph idx="2" type="title"/>
          </p:nvPr>
        </p:nvSpPr>
        <p:spPr>
          <a:xfrm>
            <a:off x="274320" y="0"/>
            <a:ext cx="8388300" cy="112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Current At-Risk Measure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274325" y="1242725"/>
            <a:ext cx="8520600" cy="5063700"/>
          </a:xfrm>
          <a:prstGeom prst="rect">
            <a:avLst/>
          </a:prstGeom>
        </p:spPr>
        <p:txBody>
          <a:bodyPr anchorCtr="0" anchor="t" bIns="0" lIns="0" spcFirstLastPara="1" rIns="0" wrap="square" tIns="0">
            <a:noAutofit/>
          </a:bodyPr>
          <a:lstStyle/>
          <a:p>
            <a:pPr indent="0" lvl="0" marL="76200" rtl="0" algn="l">
              <a:lnSpc>
                <a:spcPct val="90000"/>
              </a:lnSpc>
              <a:spcBef>
                <a:spcPts val="1000"/>
              </a:spcBef>
              <a:spcAft>
                <a:spcPts val="0"/>
              </a:spcAft>
              <a:buClr>
                <a:schemeClr val="dk1"/>
              </a:buClr>
              <a:buSzPts val="2595"/>
              <a:buFont typeface="Arial"/>
              <a:buNone/>
            </a:pPr>
            <a:r>
              <a:rPr lang="en" sz="1800" strike="sngStrike">
                <a:solidFill>
                  <a:srgbClr val="FF0000"/>
                </a:solidFill>
              </a:rPr>
              <a:t>Free Lunch Eligible Students</a:t>
            </a:r>
            <a:r>
              <a:rPr lang="en" sz="1800">
                <a:solidFill>
                  <a:srgbClr val="FF0000"/>
                </a:solidFill>
              </a:rPr>
              <a:t> </a:t>
            </a:r>
            <a:r>
              <a:rPr b="1" lang="en" sz="1800" u="sng">
                <a:solidFill>
                  <a:srgbClr val="FF0000"/>
                </a:solidFill>
              </a:rPr>
              <a:t>Identified Student Percentage</a:t>
            </a:r>
            <a:endParaRPr sz="1800"/>
          </a:p>
          <a:p>
            <a:pPr indent="-342900" lvl="0" marL="457200" rtl="0" algn="l">
              <a:lnSpc>
                <a:spcPct val="90000"/>
              </a:lnSpc>
              <a:spcBef>
                <a:spcPts val="1000"/>
              </a:spcBef>
              <a:spcAft>
                <a:spcPts val="0"/>
              </a:spcAft>
              <a:buSzPts val="1800"/>
              <a:buFont typeface="Arial"/>
              <a:buChar char="•"/>
            </a:pPr>
            <a:r>
              <a:rPr lang="en" sz="1800"/>
              <a:t>Direct Certified Students </a:t>
            </a:r>
            <a:endParaRPr sz="1800"/>
          </a:p>
          <a:p>
            <a:pPr indent="-342898" lvl="1" marL="914400" rtl="0" algn="l">
              <a:lnSpc>
                <a:spcPct val="90000"/>
              </a:lnSpc>
              <a:spcBef>
                <a:spcPts val="500"/>
              </a:spcBef>
              <a:spcAft>
                <a:spcPts val="0"/>
              </a:spcAft>
              <a:buSzPts val="1800"/>
              <a:buChar char="•"/>
            </a:pPr>
            <a:r>
              <a:rPr lang="en" sz="1800">
                <a:latin typeface="Calibri"/>
                <a:ea typeface="Calibri"/>
                <a:cs typeface="Calibri"/>
                <a:sym typeface="Calibri"/>
              </a:rPr>
              <a:t>SNAP, TANF, FDPIR, </a:t>
            </a:r>
            <a:r>
              <a:rPr lang="en" sz="1800">
                <a:solidFill>
                  <a:srgbClr val="FF0000"/>
                </a:solidFill>
                <a:latin typeface="Calibri"/>
                <a:ea typeface="Calibri"/>
                <a:cs typeface="Calibri"/>
                <a:sym typeface="Calibri"/>
              </a:rPr>
              <a:t>Medicaid</a:t>
            </a:r>
            <a:endParaRPr sz="1800">
              <a:latin typeface="Calibri"/>
              <a:ea typeface="Calibri"/>
              <a:cs typeface="Calibri"/>
              <a:sym typeface="Calibri"/>
            </a:endParaRPr>
          </a:p>
          <a:p>
            <a:pPr indent="-342900" lvl="0" marL="457200" rtl="0" algn="l">
              <a:lnSpc>
                <a:spcPct val="90000"/>
              </a:lnSpc>
              <a:spcBef>
                <a:spcPts val="1000"/>
              </a:spcBef>
              <a:spcAft>
                <a:spcPts val="0"/>
              </a:spcAft>
              <a:buSzPts val="1800"/>
              <a:buFont typeface="Arial"/>
              <a:buChar char="•"/>
            </a:pPr>
            <a:r>
              <a:rPr lang="en" sz="1800"/>
              <a:t>Categorically Eligible Students </a:t>
            </a:r>
            <a:endParaRPr sz="1800"/>
          </a:p>
          <a:p>
            <a:pPr indent="-342898" lvl="1" marL="914400" rtl="0" algn="l">
              <a:lnSpc>
                <a:spcPct val="90000"/>
              </a:lnSpc>
              <a:spcBef>
                <a:spcPts val="500"/>
              </a:spcBef>
              <a:spcAft>
                <a:spcPts val="0"/>
              </a:spcAft>
              <a:buSzPts val="1800"/>
              <a:buChar char="•"/>
            </a:pPr>
            <a:r>
              <a:rPr lang="en" sz="1800">
                <a:latin typeface="Calibri"/>
                <a:ea typeface="Calibri"/>
                <a:cs typeface="Calibri"/>
                <a:sym typeface="Calibri"/>
              </a:rPr>
              <a:t>Homeless, Foster Care, Migrant , Head Start, Runaway, Extended Eligibility</a:t>
            </a:r>
            <a:endParaRPr sz="1800">
              <a:latin typeface="Calibri"/>
              <a:ea typeface="Calibri"/>
              <a:cs typeface="Calibri"/>
              <a:sym typeface="Calibri"/>
            </a:endParaRPr>
          </a:p>
          <a:p>
            <a:pPr indent="-342900" lvl="0" marL="457200" rtl="0" algn="l">
              <a:lnSpc>
                <a:spcPct val="90000"/>
              </a:lnSpc>
              <a:spcBef>
                <a:spcPts val="1000"/>
              </a:spcBef>
              <a:spcAft>
                <a:spcPts val="0"/>
              </a:spcAft>
              <a:buSzPts val="1800"/>
              <a:buFont typeface="Arial"/>
              <a:buChar char="•"/>
            </a:pPr>
            <a:r>
              <a:rPr lang="en" sz="1800" strike="sngStrike">
                <a:solidFill>
                  <a:srgbClr val="FF0000"/>
                </a:solidFill>
              </a:rPr>
              <a:t>Qualified through Free and Reduced-Price Lunch (FRL) Application  or Family Economic Data Survey (FEDS) form</a:t>
            </a:r>
            <a:endParaRPr sz="1800" strike="sngStrike">
              <a:solidFill>
                <a:srgbClr val="FF0000"/>
              </a:solidFill>
            </a:endParaRPr>
          </a:p>
          <a:p>
            <a:pPr indent="0" lvl="0" marL="76200" rtl="0" algn="l">
              <a:lnSpc>
                <a:spcPct val="90000"/>
              </a:lnSpc>
              <a:spcBef>
                <a:spcPts val="1000"/>
              </a:spcBef>
              <a:spcAft>
                <a:spcPts val="0"/>
              </a:spcAft>
              <a:buClr>
                <a:schemeClr val="dk1"/>
              </a:buClr>
              <a:buSzPts val="2595"/>
              <a:buFont typeface="Arial"/>
              <a:buNone/>
            </a:pPr>
            <a:r>
              <a:rPr lang="en" sz="1800" strike="sngStrike">
                <a:solidFill>
                  <a:srgbClr val="FF0000"/>
                </a:solidFill>
              </a:rPr>
              <a:t>Reduced-Price Lunch Eligible Students </a:t>
            </a:r>
            <a:endParaRPr sz="1800" strike="sngStrike">
              <a:solidFill>
                <a:srgbClr val="FF0000"/>
              </a:solidFill>
            </a:endParaRPr>
          </a:p>
          <a:p>
            <a:pPr indent="-342900" lvl="0" marL="457200" rtl="0" algn="l">
              <a:lnSpc>
                <a:spcPct val="90000"/>
              </a:lnSpc>
              <a:spcBef>
                <a:spcPts val="1000"/>
              </a:spcBef>
              <a:spcAft>
                <a:spcPts val="0"/>
              </a:spcAft>
              <a:buClr>
                <a:srgbClr val="FF0000"/>
              </a:buClr>
              <a:buSzPts val="1800"/>
              <a:buChar char="●"/>
            </a:pPr>
            <a:r>
              <a:rPr lang="en" sz="1800" strike="sngStrike">
                <a:solidFill>
                  <a:srgbClr val="FF0000"/>
                </a:solidFill>
              </a:rPr>
              <a:t>Qualified through FRL Application or FEDS form</a:t>
            </a:r>
            <a:endParaRPr sz="1800"/>
          </a:p>
          <a:p>
            <a:pPr indent="0" lvl="0" marL="76200" rtl="0" algn="l">
              <a:lnSpc>
                <a:spcPct val="90000"/>
              </a:lnSpc>
              <a:spcBef>
                <a:spcPts val="1000"/>
              </a:spcBef>
              <a:spcAft>
                <a:spcPts val="0"/>
              </a:spcAft>
              <a:buClr>
                <a:schemeClr val="dk1"/>
              </a:buClr>
              <a:buSzPts val="2595"/>
              <a:buFont typeface="Arial"/>
              <a:buNone/>
            </a:pPr>
            <a:r>
              <a:rPr b="1" lang="en" sz="1800" u="sng">
                <a:solidFill>
                  <a:srgbClr val="FF0000"/>
                </a:solidFill>
              </a:rPr>
              <a:t>Neighborhood Socioeconomic Status (SES Indicator)</a:t>
            </a:r>
            <a:endParaRPr sz="1800"/>
          </a:p>
          <a:p>
            <a:pPr indent="0" lvl="0" marL="76200" rtl="0" algn="l">
              <a:lnSpc>
                <a:spcPct val="90000"/>
              </a:lnSpc>
              <a:spcBef>
                <a:spcPts val="1000"/>
              </a:spcBef>
              <a:spcAft>
                <a:spcPts val="0"/>
              </a:spcAft>
              <a:buNone/>
            </a:pPr>
            <a:r>
              <a:t/>
            </a:r>
            <a:endParaRPr sz="1983"/>
          </a:p>
          <a:p>
            <a:pPr indent="0" lvl="0" marL="0" rtl="0" algn="l">
              <a:spcBef>
                <a:spcPts val="0"/>
              </a:spcBef>
              <a:spcAft>
                <a:spcPts val="0"/>
              </a:spcAft>
              <a:buNone/>
            </a:pPr>
            <a:r>
              <a:t/>
            </a:r>
            <a:endParaRPr sz="1800"/>
          </a:p>
          <a:p>
            <a:pPr indent="0" lvl="0" marL="457200" rtl="0" algn="l">
              <a:spcBef>
                <a:spcPts val="0"/>
              </a:spcBef>
              <a:spcAft>
                <a:spcPts val="0"/>
              </a:spcAft>
              <a:buNone/>
            </a:pPr>
            <a:r>
              <a:t/>
            </a:r>
            <a:endParaRPr/>
          </a:p>
        </p:txBody>
      </p:sp>
      <p:sp>
        <p:nvSpPr>
          <p:cNvPr id="146" name="Google Shape;146;p26"/>
          <p:cNvSpPr txBox="1"/>
          <p:nvPr>
            <p:ph idx="12" type="sldNum"/>
          </p:nvPr>
        </p:nvSpPr>
        <p:spPr>
          <a:xfrm>
            <a:off x="193733" y="6217622"/>
            <a:ext cx="548700" cy="5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47" name="Google Shape;147;p26"/>
          <p:cNvSpPr txBox="1"/>
          <p:nvPr>
            <p:ph idx="2" type="title"/>
          </p:nvPr>
        </p:nvSpPr>
        <p:spPr>
          <a:xfrm>
            <a:off x="274320" y="0"/>
            <a:ext cx="8388300" cy="112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New </a:t>
            </a:r>
            <a:r>
              <a:rPr lang="en"/>
              <a:t>At-Risk Measure </a:t>
            </a:r>
            <a:endParaRPr/>
          </a:p>
        </p:txBody>
      </p:sp>
      <p:sp>
        <p:nvSpPr>
          <p:cNvPr id="148" name="Google Shape;148;p26"/>
          <p:cNvSpPr txBox="1"/>
          <p:nvPr/>
        </p:nvSpPr>
        <p:spPr>
          <a:xfrm>
            <a:off x="4968275" y="4963775"/>
            <a:ext cx="33999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en" sz="1700">
                <a:solidFill>
                  <a:srgbClr val="0000FF"/>
                </a:solidFill>
                <a:latin typeface="Calibri"/>
                <a:ea typeface="Calibri"/>
                <a:cs typeface="Calibri"/>
                <a:sym typeface="Calibri"/>
              </a:rPr>
              <a:t>Note: Districts will still need to collect and process FRL applications for nutrition programs!</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4294967295" type="body"/>
          </p:nvPr>
        </p:nvSpPr>
        <p:spPr>
          <a:xfrm>
            <a:off x="628650" y="1463040"/>
            <a:ext cx="7886700" cy="4640700"/>
          </a:xfrm>
          <a:prstGeom prst="rect">
            <a:avLst/>
          </a:prstGeom>
          <a:noFill/>
          <a:ln>
            <a:noFill/>
          </a:ln>
        </p:spPr>
        <p:txBody>
          <a:bodyPr anchorCtr="0" anchor="t" bIns="45700" lIns="0" spcFirstLastPara="1" rIns="0" wrap="square" tIns="0">
            <a:noAutofit/>
          </a:bodyPr>
          <a:lstStyle/>
          <a:p>
            <a:pPr indent="-381000" lvl="0" marL="457200" rtl="0" algn="l">
              <a:lnSpc>
                <a:spcPct val="90000"/>
              </a:lnSpc>
              <a:spcBef>
                <a:spcPts val="0"/>
              </a:spcBef>
              <a:spcAft>
                <a:spcPts val="0"/>
              </a:spcAft>
              <a:buSzPts val="2400"/>
              <a:buChar char="●"/>
            </a:pPr>
            <a:r>
              <a:rPr lang="en" sz="2200"/>
              <a:t>Neighborhood Socio-Economic Status </a:t>
            </a:r>
            <a:endParaRPr/>
          </a:p>
          <a:p>
            <a:pPr indent="0" lvl="0" marL="457200" rtl="0" algn="l">
              <a:lnSpc>
                <a:spcPct val="90000"/>
              </a:lnSpc>
              <a:spcBef>
                <a:spcPts val="0"/>
              </a:spcBef>
              <a:spcAft>
                <a:spcPts val="0"/>
              </a:spcAft>
              <a:buSzPts val="2400"/>
              <a:buNone/>
            </a:pPr>
            <a:r>
              <a:t/>
            </a:r>
            <a:endParaRPr/>
          </a:p>
          <a:p>
            <a:pPr indent="-368300" lvl="1" marL="914400" rtl="0" algn="l">
              <a:lnSpc>
                <a:spcPct val="90000"/>
              </a:lnSpc>
              <a:spcBef>
                <a:spcPts val="0"/>
              </a:spcBef>
              <a:spcAft>
                <a:spcPts val="0"/>
              </a:spcAft>
              <a:buSzPts val="2200"/>
              <a:buChar char="○"/>
            </a:pPr>
            <a:r>
              <a:rPr lang="en" sz="2200"/>
              <a:t>CDE is currently working on developing a process that would minimize the data collection needs </a:t>
            </a:r>
            <a:endParaRPr sz="2200"/>
          </a:p>
          <a:p>
            <a:pPr indent="0" lvl="0" marL="914400" rtl="0" algn="l">
              <a:lnSpc>
                <a:spcPct val="90000"/>
              </a:lnSpc>
              <a:spcBef>
                <a:spcPts val="0"/>
              </a:spcBef>
              <a:spcAft>
                <a:spcPts val="0"/>
              </a:spcAft>
              <a:buSzPts val="2400"/>
              <a:buNone/>
            </a:pPr>
            <a:r>
              <a:t/>
            </a:r>
            <a:endParaRPr sz="2200"/>
          </a:p>
          <a:p>
            <a:pPr indent="-342900" lvl="2" marL="1371600" rtl="0" algn="l">
              <a:lnSpc>
                <a:spcPct val="90000"/>
              </a:lnSpc>
              <a:spcBef>
                <a:spcPts val="0"/>
              </a:spcBef>
              <a:spcAft>
                <a:spcPts val="0"/>
              </a:spcAft>
              <a:buSzPts val="1800"/>
              <a:buChar char="■"/>
            </a:pPr>
            <a:r>
              <a:rPr lang="en" sz="2200"/>
              <a:t>During the summer/fall 2023 - Use modeled data and/or optional data collection from volunteer districts </a:t>
            </a:r>
            <a:endParaRPr sz="2200"/>
          </a:p>
          <a:p>
            <a:pPr indent="0" lvl="0" marL="1143000" rtl="0" algn="l">
              <a:lnSpc>
                <a:spcPct val="90000"/>
              </a:lnSpc>
              <a:spcBef>
                <a:spcPts val="0"/>
              </a:spcBef>
              <a:spcAft>
                <a:spcPts val="0"/>
              </a:spcAft>
              <a:buNone/>
            </a:pPr>
            <a:r>
              <a:t/>
            </a:r>
            <a:endParaRPr sz="2200"/>
          </a:p>
          <a:p>
            <a:pPr indent="-342900" lvl="2" marL="1371600" rtl="0" algn="l">
              <a:lnSpc>
                <a:spcPct val="90000"/>
              </a:lnSpc>
              <a:spcBef>
                <a:spcPts val="0"/>
              </a:spcBef>
              <a:spcAft>
                <a:spcPts val="0"/>
              </a:spcAft>
              <a:buSzPts val="1800"/>
              <a:buChar char="■"/>
            </a:pPr>
            <a:r>
              <a:rPr lang="en" sz="2200"/>
              <a:t>FY 2024-25 - Mandatory data collection </a:t>
            </a:r>
            <a:endParaRPr sz="1000"/>
          </a:p>
        </p:txBody>
      </p:sp>
      <p:sp>
        <p:nvSpPr>
          <p:cNvPr id="154" name="Google Shape;154;p27"/>
          <p:cNvSpPr txBox="1"/>
          <p:nvPr>
            <p:ph idx="12" type="sldNum"/>
          </p:nvPr>
        </p:nvSpPr>
        <p:spPr>
          <a:xfrm>
            <a:off x="193733" y="6217622"/>
            <a:ext cx="548700" cy="52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55" name="Google Shape;155;p27"/>
          <p:cNvSpPr txBox="1"/>
          <p:nvPr>
            <p:ph idx="2" type="title"/>
          </p:nvPr>
        </p:nvSpPr>
        <p:spPr>
          <a:xfrm>
            <a:off x="274320" y="0"/>
            <a:ext cx="8388300" cy="11223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2400"/>
              <a:buFont typeface="Arial"/>
              <a:buNone/>
            </a:pPr>
            <a:r>
              <a:rPr lang="en">
                <a:solidFill>
                  <a:schemeClr val="lt1"/>
                </a:solidFill>
              </a:rPr>
              <a:t>Student October Data Collection Implications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idx="4294967295" type="body"/>
          </p:nvPr>
        </p:nvSpPr>
        <p:spPr>
          <a:xfrm>
            <a:off x="357325" y="1349603"/>
            <a:ext cx="7886700" cy="4640700"/>
          </a:xfrm>
          <a:prstGeom prst="rect">
            <a:avLst/>
          </a:prstGeom>
          <a:noFill/>
          <a:ln>
            <a:noFill/>
          </a:ln>
        </p:spPr>
        <p:txBody>
          <a:bodyPr anchorCtr="0" anchor="t" bIns="45700" lIns="0" spcFirstLastPara="1" rIns="0" wrap="square" tIns="0">
            <a:noAutofit/>
          </a:bodyPr>
          <a:lstStyle/>
          <a:p>
            <a:pPr indent="-381000" lvl="0" marL="457200" rtl="0" algn="l">
              <a:lnSpc>
                <a:spcPct val="90000"/>
              </a:lnSpc>
              <a:spcBef>
                <a:spcPts val="0"/>
              </a:spcBef>
              <a:spcAft>
                <a:spcPts val="0"/>
              </a:spcAft>
              <a:buSzPts val="2400"/>
              <a:buChar char="●"/>
            </a:pPr>
            <a:r>
              <a:rPr lang="en" sz="2200"/>
              <a:t>CDE will continue to have Free and Reduced-Price Lunch (FRL) data in SY23-24 and beyond</a:t>
            </a:r>
            <a:endParaRPr sz="2200"/>
          </a:p>
          <a:p>
            <a:pPr indent="0" lvl="0" marL="457200" rtl="0" algn="l">
              <a:lnSpc>
                <a:spcPct val="90000"/>
              </a:lnSpc>
              <a:spcBef>
                <a:spcPts val="0"/>
              </a:spcBef>
              <a:spcAft>
                <a:spcPts val="0"/>
              </a:spcAft>
              <a:buNone/>
            </a:pPr>
            <a:r>
              <a:t/>
            </a:r>
            <a:endParaRPr sz="2200"/>
          </a:p>
          <a:p>
            <a:pPr indent="-342900" lvl="0" marL="457200" rtl="0" algn="l">
              <a:lnSpc>
                <a:spcPct val="90000"/>
              </a:lnSpc>
              <a:spcBef>
                <a:spcPts val="0"/>
              </a:spcBef>
              <a:spcAft>
                <a:spcPts val="0"/>
              </a:spcAft>
              <a:buSzPts val="1800"/>
              <a:buChar char="●"/>
            </a:pPr>
            <a:r>
              <a:rPr lang="en" sz="2200"/>
              <a:t>FRL Counts and Percentages will change starting in SY23-24</a:t>
            </a:r>
            <a:endParaRPr/>
          </a:p>
          <a:p>
            <a:pPr indent="-368300" lvl="1" marL="914400" rtl="0" algn="l">
              <a:lnSpc>
                <a:spcPct val="90000"/>
              </a:lnSpc>
              <a:spcBef>
                <a:spcPts val="0"/>
              </a:spcBef>
              <a:spcAft>
                <a:spcPts val="0"/>
              </a:spcAft>
              <a:buSzPts val="2200"/>
              <a:buChar char="○"/>
            </a:pPr>
            <a:r>
              <a:rPr lang="en" sz="2200"/>
              <a:t>Medicaid eligible students will increase Free lunch counts (estimated increase from 7.5% to 31%)</a:t>
            </a:r>
            <a:endParaRPr sz="2200"/>
          </a:p>
          <a:p>
            <a:pPr indent="-368300" lvl="1" marL="914400" rtl="0" algn="l">
              <a:lnSpc>
                <a:spcPct val="90000"/>
              </a:lnSpc>
              <a:spcBef>
                <a:spcPts val="0"/>
              </a:spcBef>
              <a:spcAft>
                <a:spcPts val="0"/>
              </a:spcAft>
              <a:buSzPts val="2200"/>
              <a:buChar char="○"/>
            </a:pPr>
            <a:r>
              <a:rPr lang="en" sz="2200"/>
              <a:t>FRL Applications will decrease with HSMA as all students in participating districts will eat for free</a:t>
            </a:r>
            <a:endParaRPr sz="2200"/>
          </a:p>
          <a:p>
            <a:pPr indent="-368300" lvl="1" marL="914400" rtl="0" algn="l">
              <a:lnSpc>
                <a:spcPct val="90000"/>
              </a:lnSpc>
              <a:spcBef>
                <a:spcPts val="0"/>
              </a:spcBef>
              <a:spcAft>
                <a:spcPts val="0"/>
              </a:spcAft>
              <a:buSzPts val="2200"/>
              <a:buChar char="○"/>
            </a:pPr>
            <a:r>
              <a:rPr lang="en" sz="2200"/>
              <a:t>FRL Applications will decrease as more schools and districts implement CEP which is mandatory if participating in HSMA</a:t>
            </a:r>
            <a:endParaRPr sz="2200"/>
          </a:p>
          <a:p>
            <a:pPr indent="-368300" lvl="1" marL="914400" rtl="0" algn="l">
              <a:lnSpc>
                <a:spcPct val="90000"/>
              </a:lnSpc>
              <a:spcBef>
                <a:spcPts val="0"/>
              </a:spcBef>
              <a:spcAft>
                <a:spcPts val="0"/>
              </a:spcAft>
              <a:buSzPts val="2200"/>
              <a:buChar char="○"/>
            </a:pPr>
            <a:r>
              <a:rPr lang="en" sz="2200"/>
              <a:t>USDA rule changes may further increase the number of CEP eligible schools and districts</a:t>
            </a:r>
            <a:endParaRPr sz="2200"/>
          </a:p>
          <a:p>
            <a:pPr indent="0" lvl="0" marL="914400" rtl="0" algn="l">
              <a:lnSpc>
                <a:spcPct val="90000"/>
              </a:lnSpc>
              <a:spcBef>
                <a:spcPts val="0"/>
              </a:spcBef>
              <a:spcAft>
                <a:spcPts val="0"/>
              </a:spcAft>
              <a:buNone/>
            </a:pPr>
            <a:r>
              <a:t/>
            </a:r>
            <a:endParaRPr sz="1000"/>
          </a:p>
        </p:txBody>
      </p:sp>
      <p:sp>
        <p:nvSpPr>
          <p:cNvPr id="161" name="Google Shape;161;p28"/>
          <p:cNvSpPr txBox="1"/>
          <p:nvPr>
            <p:ph idx="12" type="sldNum"/>
          </p:nvPr>
        </p:nvSpPr>
        <p:spPr>
          <a:xfrm>
            <a:off x="193733" y="6217622"/>
            <a:ext cx="548700" cy="52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62" name="Google Shape;162;p28"/>
          <p:cNvSpPr txBox="1"/>
          <p:nvPr>
            <p:ph idx="2" type="title"/>
          </p:nvPr>
        </p:nvSpPr>
        <p:spPr>
          <a:xfrm>
            <a:off x="274320" y="0"/>
            <a:ext cx="8388300" cy="11223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2400"/>
              <a:buFont typeface="Arial"/>
              <a:buNone/>
            </a:pPr>
            <a:r>
              <a:rPr lang="en" sz="2200">
                <a:solidFill>
                  <a:schemeClr val="lt1"/>
                </a:solidFill>
                <a:latin typeface="Calibri"/>
                <a:ea typeface="Calibri"/>
                <a:cs typeface="Calibri"/>
                <a:sym typeface="Calibri"/>
              </a:rPr>
              <a:t>Implications for Free and Reduced-Priced Lunch Data</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