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6"/>
  </p:notesMasterIdLst>
  <p:sldIdLst>
    <p:sldId id="260" r:id="rId5"/>
  </p:sldIdLst>
  <p:sldSz cx="9144000" cy="5143500" type="screen16x9"/>
  <p:notesSz cx="6858000" cy="9144000"/>
  <p:embeddedFontLst>
    <p:embeddedFont>
      <p:font typeface="Roboto" panose="02000000000000000000" pitchFamily="2" charset="0"/>
      <p:regular r:id="rId7"/>
      <p:bold r:id="rId8"/>
      <p:italic r:id="rId9"/>
      <p:boldItalic r:id="rId10"/>
    </p:embeddedFont>
    <p:embeddedFont>
      <p:font typeface="Roboto Medium" panose="02000000000000000000" pitchFamily="2" charset="0"/>
      <p:regular r:id="rId11"/>
      <p:bold r:id="rId12"/>
      <p:italic r:id="rId13"/>
      <p:boldItalic r:id="rId14"/>
    </p:embeddedFont>
    <p:embeddedFont>
      <p:font typeface="Rockwell" panose="02060603020205020403" pitchFamily="18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lG3FEVXcC7RlEFZX6qYD3+//pK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DE5E1C-A552-7D06-1EAA-73A5BA243C0E}" name="Van Bueren, Macie" initials="MV" userId="S::Van_Bueren_M@cde.state.co.us::b65c6e1b-ce90-428e-93d8-e8d7465bb056" providerId="AD"/>
  <p188:author id="{93BBD04A-8902-4FE9-4D4D-240EC4B8C04D}" name="Van Bueren, Macie" initials="VM" userId="S::van_bueren_m@cde.state.co.us::b65c6e1b-ce90-428e-93d8-e8d7465bb056" providerId="AD"/>
  <p188:author id="{9EC28A6D-327B-CC76-57A4-5243AC50D294}" name="Collins, DeLilah" initials="CD" userId="S::collins_d@cde.state.co.us::0fbcd1ec-9edd-4919-b5b0-b4fa9ee07543" providerId="AD"/>
  <p188:author id="{C85AB7D2-B550-BD79-B8E2-7E1BEF75532D}" name="Hollingshead, Jess" initials="HJ" userId="S::hollingshead_j@cde.state.co.us::72828a8d-9361-4fc4-a85c-ed48cb67a617" providerId="AD"/>
  <p188:author id="{4AD929D9-9306-F778-20C1-BB4799A2B098}" name="Collins, DeLilah" initials="" userId="S::Collins_D@cde.state.co.us::0fbcd1ec-9edd-4919-b5b0-b4fa9ee075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1F43E1-BF87-C67F-B3DE-016FAB102AF0}" v="4" dt="2025-04-09T15:57:30.063"/>
    <p1510:client id="{E3C1EF68-FAB7-4422-9886-DB75982E9611}" v="3" dt="2025-04-09T15:45:26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45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4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78539799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78539799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Orange">
  <p:cSld name="SECTION_HEADER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" name="Google Shape;11;p30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3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" name="Google Shape;15;p3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30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6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6" name="Google Shape;316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9" name="Google Shape;319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6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4" name="Google Shape;324;p6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28" name="Google Shape;328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1" name="Google Shape;331;p6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b57fa4619_1_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5" name="Google Shape;335;g2eb57fa4619_1_2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6" name="Google Shape;336;g2eb57fa4619_1_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eb57fa4619_1_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338" name="Google Shape;338;g2eb57fa4619_1_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9" name="Google Shape;339;g2eb57fa4619_1_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g2eb57fa4619_1_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g2eb57fa4619_1_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g2eb57fa4619_1_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g2eb57fa4619_1_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g2eb57fa4619_1_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45" name="Google Shape;345;g2eb57fa4619_1_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346" name="Google Shape;346;g2eb57fa4619_1_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2eb57fa4619_1_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2eb57fa4619_1_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2eb57fa4619_1_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eb57fa4619_1_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g2eb57fa4619_1_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g2eb57fa4619_1_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3" name="Google Shape;353;g2eb57fa4619_1_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54" name="Google Shape;354;g2eb57fa4619_1_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5" name="Google Shape;355;g2eb57fa4619_1_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6" name="Google Shape;356;g2eb57fa4619_1_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7" name="Google Shape;357;g2eb57fa4619_1_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8" name="Google Shape;358;g2eb57fa4619_1_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eb57fa4619_1_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0" name="Google Shape;360;g2eb57fa4619_1_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1" name="Google Shape;361;g2eb57fa4619_1_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2eb57fa4619_1_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Orange">
  <p:cSld name="SECTION_HEADER_1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35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35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" name="Google Shape;58;p3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35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Orange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4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34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4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87BF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69" name="Google Shape;69;p34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Orange">
  <p:cSld name="SECTION_HEADER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3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test test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49" name="Google Shape;249;p3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0" name="Google Shape;250;p3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3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56" name="Google Shape;256;p3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257" name="Google Shape;257;p3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3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3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3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65" name="Google Shape;265;p3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6" name="Google Shape;266;p3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8" name="Google Shape;268;p3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69" name="Google Shape;269;p3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" name="Google Shape;271;p3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2" name="Google Shape;272;p3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blue">
  <p:cSld name="TITLE_AND_BODY_1_1_1_1_1_1_1_1_1_1_2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7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7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7" name="Google Shape;277;p5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57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1">
  <p:cSld name="TITLE_AND_BODY_1_1_1_1_1_1_1_1_1_1_1_1_1_1_1_1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8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8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8" descr="Photo of elementary students and teach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8" descr="Photo of elementary stud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8" descr="Photo of elementary stud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8" descr="Photo of elementary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8" descr="Photo of elementary stud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8" descr="Photo of elementary stude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2">
  <p:cSld name="TITLE_AND_BODY_1_1_1_1_1_1_1_1_1_1_1_1_1_1_1_1_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9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9" descr="Photo of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9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9" descr="Photo of high school studen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9" descr="Photo of high school stude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9" descr="Photo of high school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9" descr="Photo of high school student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9" descr="Photo of high school stud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3">
  <p:cSld name="TITLE_AND_BODY_1_1_1_1_1_1_1_1_1_1_1_1_1_1_1_1_1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0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0" descr="Photo of high school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8" name="Google Shape;308;p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9" name="Google Shape;309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mailto:eansapplications@cde.state.co.us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78539799a0_0_5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839326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Resubmission GAINS Instructions for Non-Public Schools: EANS II </a:t>
            </a:r>
            <a:endParaRPr dirty="0"/>
          </a:p>
        </p:txBody>
      </p:sp>
      <p:sp>
        <p:nvSpPr>
          <p:cNvPr id="419" name="Google Shape;419;g278539799a0_0_5"/>
          <p:cNvSpPr txBox="1">
            <a:spLocks noGrp="1"/>
          </p:cNvSpPr>
          <p:nvPr>
            <p:ph type="body" idx="1"/>
          </p:nvPr>
        </p:nvSpPr>
        <p:spPr>
          <a:xfrm>
            <a:off x="240890" y="947642"/>
            <a:ext cx="5121691" cy="1160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en-US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1) Once you have completed addressing </a:t>
            </a:r>
            <a:r>
              <a:rPr lang="en-US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</a:t>
            </a:r>
            <a:r>
              <a:rPr lang="en-US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monitoring comments, click on ‘Save and Go To &gt;&gt; Sections’ </a:t>
            </a:r>
          </a:p>
        </p:txBody>
      </p:sp>
      <p:pic>
        <p:nvPicPr>
          <p:cNvPr id="7" name="Picture 6" descr="Hover over the 'Go To' button to pan over and select the &quot;section&quot; link.  The screenshot provided is circling the 'sections' link in red.">
            <a:extLst>
              <a:ext uri="{FF2B5EF4-FFF2-40B4-BE49-F238E27FC236}">
                <a16:creationId xmlns:a16="http://schemas.microsoft.com/office/drawing/2014/main" id="{F4ED3A88-4D1C-2F58-1B17-5EC5D5F1F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855" y="930568"/>
            <a:ext cx="1094092" cy="794465"/>
          </a:xfrm>
          <a:prstGeom prst="rect">
            <a:avLst/>
          </a:prstGeom>
        </p:spPr>
      </p:pic>
      <p:sp>
        <p:nvSpPr>
          <p:cNvPr id="13" name="Google Shape;419;g278539799a0_0_5">
            <a:extLst>
              <a:ext uri="{FF2B5EF4-FFF2-40B4-BE49-F238E27FC236}">
                <a16:creationId xmlns:a16="http://schemas.microsoft.com/office/drawing/2014/main" id="{21B169EC-CA67-7E3B-39A2-434DF0DAC43C}"/>
              </a:ext>
            </a:extLst>
          </p:cNvPr>
          <p:cNvSpPr txBox="1">
            <a:spLocks/>
          </p:cNvSpPr>
          <p:nvPr/>
        </p:nvSpPr>
        <p:spPr>
          <a:xfrm>
            <a:off x="258592" y="1411415"/>
            <a:ext cx="5121691" cy="83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Font typeface="Roboto"/>
              <a:buNone/>
            </a:pPr>
            <a:endParaRPr lang="en-US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Roboto"/>
              <a:buNone/>
            </a:pPr>
            <a:r>
              <a:rPr lang="en-US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2) Click on ‘Create A Comment’. </a:t>
            </a:r>
          </a:p>
          <a:p>
            <a:pPr marL="0" indent="0">
              <a:buFont typeface="Roboto"/>
              <a:buNone/>
            </a:pPr>
            <a:endParaRPr lang="en-US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Roboto"/>
              <a:buNone/>
            </a:pPr>
            <a:endParaRPr lang="en-US" dirty="0"/>
          </a:p>
        </p:txBody>
      </p:sp>
      <p:pic>
        <p:nvPicPr>
          <p:cNvPr id="3" name="Picture 2" descr="The create a comment can be found under the history log as circled in red in this image. ">
            <a:extLst>
              <a:ext uri="{FF2B5EF4-FFF2-40B4-BE49-F238E27FC236}">
                <a16:creationId xmlns:a16="http://schemas.microsoft.com/office/drawing/2014/main" id="{90BC1862-6BB1-E6EF-6054-C424F5CE94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b="42672"/>
          <a:stretch/>
        </p:blipFill>
        <p:spPr>
          <a:xfrm>
            <a:off x="5650037" y="1770392"/>
            <a:ext cx="2204065" cy="924084"/>
          </a:xfrm>
          <a:prstGeom prst="rect">
            <a:avLst/>
          </a:prstGeom>
        </p:spPr>
      </p:pic>
      <p:sp>
        <p:nvSpPr>
          <p:cNvPr id="12" name="Google Shape;419;g278539799a0_0_5">
            <a:extLst>
              <a:ext uri="{FF2B5EF4-FFF2-40B4-BE49-F238E27FC236}">
                <a16:creationId xmlns:a16="http://schemas.microsoft.com/office/drawing/2014/main" id="{AA86CB4A-CACA-8002-E140-219E224E36A1}"/>
              </a:ext>
            </a:extLst>
          </p:cNvPr>
          <p:cNvSpPr txBox="1">
            <a:spLocks/>
          </p:cNvSpPr>
          <p:nvPr/>
        </p:nvSpPr>
        <p:spPr>
          <a:xfrm>
            <a:off x="249741" y="1893193"/>
            <a:ext cx="5121691" cy="126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Font typeface="Roboto"/>
              <a:buNone/>
            </a:pPr>
            <a:endParaRPr lang="en-US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Roboto"/>
              <a:buNone/>
            </a:pPr>
            <a:r>
              <a:rPr lang="en-US" i="1" kern="100" dirty="0">
                <a:latin typeface="Aptos"/>
                <a:ea typeface="Aptos" panose="020B0004020202020204" pitchFamily="34" charset="0"/>
                <a:cs typeface="Times New Roman"/>
              </a:rPr>
              <a:t>3) Add a note to the comment field, Stating “ (School Name) has finished addressing the comments provided in the monitoring instrument.</a:t>
            </a:r>
            <a:endParaRPr lang="en-US" i="1" kern="100" dirty="0">
              <a:latin typeface="Apto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Roboto"/>
              <a:buNone/>
            </a:pPr>
            <a:endParaRPr lang="en-US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Roboto"/>
              <a:buNone/>
            </a:pPr>
            <a:endParaRPr lang="en-US" dirty="0"/>
          </a:p>
        </p:txBody>
      </p:sp>
      <p:sp>
        <p:nvSpPr>
          <p:cNvPr id="14" name="Google Shape;419;g278539799a0_0_5">
            <a:extLst>
              <a:ext uri="{FF2B5EF4-FFF2-40B4-BE49-F238E27FC236}">
                <a16:creationId xmlns:a16="http://schemas.microsoft.com/office/drawing/2014/main" id="{FB957D0D-9E51-8E71-6887-2517721A1714}"/>
              </a:ext>
            </a:extLst>
          </p:cNvPr>
          <p:cNvSpPr txBox="1">
            <a:spLocks/>
          </p:cNvSpPr>
          <p:nvPr/>
        </p:nvSpPr>
        <p:spPr>
          <a:xfrm>
            <a:off x="240889" y="2820351"/>
            <a:ext cx="5121691" cy="1387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Font typeface="Roboto"/>
              <a:buNone/>
            </a:pPr>
            <a:endParaRPr lang="en-US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Roboto"/>
              <a:buNone/>
            </a:pPr>
            <a:r>
              <a:rPr lang="en-US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4) click on the “Send Email to Grant Administration...” and add </a:t>
            </a:r>
            <a:r>
              <a:rPr lang="en-US" i="1" u="sng" kern="100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eansapplications@cde.state.co.us</a:t>
            </a:r>
            <a:r>
              <a:rPr lang="en-US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the Additional Recipients box.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Roboto"/>
              <a:buNone/>
            </a:pPr>
            <a:endParaRPr lang="en-US" dirty="0"/>
          </a:p>
        </p:txBody>
      </p:sp>
      <p:pic>
        <p:nvPicPr>
          <p:cNvPr id="9" name="Picture 8" descr="The available contact's group box shows different types of contacts that a user could choose: The instructions here show adding eansapplications@cde.state.co.us into the &quot;Additional Recipient&quot; box outlined in red in the illustration. ">
            <a:extLst>
              <a:ext uri="{FF2B5EF4-FFF2-40B4-BE49-F238E27FC236}">
                <a16:creationId xmlns:a16="http://schemas.microsoft.com/office/drawing/2014/main" id="{C6DE5468-573A-0F13-F37E-3E76A331D9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2288" b="4062"/>
          <a:stretch/>
        </p:blipFill>
        <p:spPr>
          <a:xfrm>
            <a:off x="5084644" y="2739836"/>
            <a:ext cx="3074617" cy="16858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71592277610D489A9D9361BA54FDFF" ma:contentTypeVersion="15" ma:contentTypeDescription="Create a new document." ma:contentTypeScope="" ma:versionID="2c11ef6428f718a7898c70474cf5c53d">
  <xsd:schema xmlns:xsd="http://www.w3.org/2001/XMLSchema" xmlns:xs="http://www.w3.org/2001/XMLSchema" xmlns:p="http://schemas.microsoft.com/office/2006/metadata/properties" xmlns:ns3="49a81e36-7bf1-4cef-9c34-a447d2fae1de" xmlns:ns4="1d7a6999-9f23-40c1-89fd-c28d1c6d889e" targetNamespace="http://schemas.microsoft.com/office/2006/metadata/properties" ma:root="true" ma:fieldsID="662df6824ea3bce3cd80a21de96536cd" ns3:_="" ns4:_="">
    <xsd:import namespace="49a81e36-7bf1-4cef-9c34-a447d2fae1de"/>
    <xsd:import namespace="1d7a6999-9f23-40c1-89fd-c28d1c6d889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ystem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81e36-7bf1-4cef-9c34-a447d2fae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7a6999-9f23-40c1-89fd-c28d1c6d889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9a81e36-7bf1-4cef-9c34-a447d2fae1de" xsi:nil="true"/>
  </documentManagement>
</p:properties>
</file>

<file path=customXml/itemProps1.xml><?xml version="1.0" encoding="utf-8"?>
<ds:datastoreItem xmlns:ds="http://schemas.openxmlformats.org/officeDocument/2006/customXml" ds:itemID="{F91E4219-6D23-4FF3-BB9A-48A8BBD73A57}">
  <ds:schemaRefs>
    <ds:schemaRef ds:uri="1d7a6999-9f23-40c1-89fd-c28d1c6d889e"/>
    <ds:schemaRef ds:uri="49a81e36-7bf1-4cef-9c34-a447d2fae1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1C9AC83-A244-4C73-9B74-EBB8100F5E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5871AF-E4E2-4474-BBBF-C4CA544DC804}">
  <ds:schemaRefs>
    <ds:schemaRef ds:uri="1d7a6999-9f23-40c1-89fd-c28d1c6d889e"/>
    <ds:schemaRef ds:uri="49a81e36-7bf1-4cef-9c34-a447d2fae1d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95</Words>
  <Application>Microsoft Office PowerPoint</Application>
  <PresentationFormat>On-screen Show (16:9)</PresentationFormat>
  <Paragraphs>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Rockwell</vt:lpstr>
      <vt:lpstr>Roboto</vt:lpstr>
      <vt:lpstr>Arial</vt:lpstr>
      <vt:lpstr>Roboto Medium</vt:lpstr>
      <vt:lpstr>Simple Light</vt:lpstr>
      <vt:lpstr>Resubmission GAINS Instructions for Non-Public Schools: EANS II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Dailey, Bridgett</dc:creator>
  <cp:lastModifiedBy>Van Bueren, Macie</cp:lastModifiedBy>
  <cp:revision>4</cp:revision>
  <dcterms:modified xsi:type="dcterms:W3CDTF">2025-04-09T20:19:40Z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0x0101005371592277610D489A9D9361BA54FDFF</vt:lpwstr>
  </property>
</Properties>
</file>